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audio2.wav" ContentType="audio/wav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trictFirstAndLastChars="0" embedTrueTypeFonts="1" saveSubsetFonts="1" autoCompressPictures="0">
  <p:sldMasterIdLst>
    <p:sldMasterId id="2147483683" r:id="rId1"/>
  </p:sldMasterIdLst>
  <p:notesMasterIdLst>
    <p:notesMasterId r:id="rId58"/>
  </p:notesMasterIdLst>
  <p:sldIdLst>
    <p:sldId id="1941" r:id="rId2"/>
    <p:sldId id="1942" r:id="rId3"/>
    <p:sldId id="590" r:id="rId4"/>
    <p:sldId id="379" r:id="rId5"/>
    <p:sldId id="2178" r:id="rId6"/>
    <p:sldId id="2179" r:id="rId7"/>
    <p:sldId id="2192" r:id="rId8"/>
    <p:sldId id="1940" r:id="rId9"/>
    <p:sldId id="334" r:id="rId10"/>
    <p:sldId id="256" r:id="rId11"/>
    <p:sldId id="265" r:id="rId12"/>
    <p:sldId id="317" r:id="rId13"/>
    <p:sldId id="318" r:id="rId14"/>
    <p:sldId id="320" r:id="rId15"/>
    <p:sldId id="355" r:id="rId16"/>
    <p:sldId id="2207" r:id="rId17"/>
    <p:sldId id="262" r:id="rId18"/>
    <p:sldId id="652" r:id="rId19"/>
    <p:sldId id="1846" r:id="rId20"/>
    <p:sldId id="356" r:id="rId21"/>
    <p:sldId id="357" r:id="rId22"/>
    <p:sldId id="330" r:id="rId23"/>
    <p:sldId id="264" r:id="rId24"/>
    <p:sldId id="324" r:id="rId25"/>
    <p:sldId id="325" r:id="rId26"/>
    <p:sldId id="2209" r:id="rId27"/>
    <p:sldId id="2208" r:id="rId28"/>
    <p:sldId id="341" r:id="rId29"/>
    <p:sldId id="353" r:id="rId30"/>
    <p:sldId id="282" r:id="rId31"/>
    <p:sldId id="331" r:id="rId32"/>
    <p:sldId id="332" r:id="rId33"/>
    <p:sldId id="327" r:id="rId34"/>
    <p:sldId id="261" r:id="rId35"/>
    <p:sldId id="352" r:id="rId36"/>
    <p:sldId id="335" r:id="rId37"/>
    <p:sldId id="336" r:id="rId38"/>
    <p:sldId id="329" r:id="rId39"/>
    <p:sldId id="328" r:id="rId40"/>
    <p:sldId id="269" r:id="rId41"/>
    <p:sldId id="337" r:id="rId42"/>
    <p:sldId id="338" r:id="rId43"/>
    <p:sldId id="319" r:id="rId44"/>
    <p:sldId id="339" r:id="rId45"/>
    <p:sldId id="343" r:id="rId46"/>
    <p:sldId id="257" r:id="rId47"/>
    <p:sldId id="344" r:id="rId48"/>
    <p:sldId id="346" r:id="rId49"/>
    <p:sldId id="347" r:id="rId50"/>
    <p:sldId id="345" r:id="rId51"/>
    <p:sldId id="348" r:id="rId52"/>
    <p:sldId id="349" r:id="rId53"/>
    <p:sldId id="350" r:id="rId54"/>
    <p:sldId id="1857" r:id="rId55"/>
    <p:sldId id="2191" r:id="rId56"/>
    <p:sldId id="351" r:id="rId57"/>
  </p:sldIdLst>
  <p:sldSz cx="5330825" cy="3776663"/>
  <p:notesSz cx="6858000" cy="9144000"/>
  <p:embeddedFontLst>
    <p:embeddedFont>
      <p:font typeface="Amatic SC" panose="00000500000000000000" pitchFamily="2" charset="-79"/>
      <p:regular r:id="rId59"/>
      <p:bold r:id="rId60"/>
    </p:embeddedFont>
    <p:embeddedFont>
      <p:font typeface="Calibri" panose="020F0502020204030204" pitchFamily="34" charset="0"/>
      <p:regular r:id="rId61"/>
      <p:bold r:id="rId62"/>
    </p:embeddedFont>
    <p:embeddedFont>
      <p:font typeface="Calibri Light" panose="020F0302020204030204" pitchFamily="34" charset="0"/>
      <p:regular r:id="rId63"/>
      <p:italic r:id="rId64"/>
    </p:embeddedFont>
    <p:embeddedFont>
      <p:font typeface="Century Gothic" panose="020B0502020202020204" pitchFamily="34" charset="0"/>
      <p:regular r:id="rId65"/>
      <p:bold r:id="rId66"/>
      <p:italic r:id="rId67"/>
      <p:boldItalic r:id="rId68"/>
    </p:embeddedFont>
    <p:embeddedFont>
      <p:font typeface="Encode Sans" panose="020B0604020202020204" charset="0"/>
      <p:regular r:id="rId69"/>
      <p:bold r:id="rId70"/>
      <p:italic r:id="rId71"/>
      <p:boldItalic r:id="rId72"/>
    </p:embeddedFont>
    <p:embeddedFont>
      <p:font typeface="Londrina Solid" panose="020B0604020202020204" charset="0"/>
      <p:regular r:id="rId73"/>
    </p:embeddedFont>
    <p:embeddedFont>
      <p:font typeface="Montserrat" panose="00000500000000000000" pitchFamily="2" charset="0"/>
      <p:regular r:id="rId74"/>
      <p:bold r:id="rId75"/>
      <p:italic r:id="rId76"/>
      <p:boldItalic r:id="rId77"/>
    </p:embeddedFont>
    <p:embeddedFont>
      <p:font typeface="Quicksand" panose="020B0604020202020204" charset="0"/>
      <p:regular r:id="rId78"/>
      <p:bold r:id="rId79"/>
    </p:embeddedFont>
    <p:embeddedFont>
      <p:font typeface="Quicksand Medium" panose="020B0604020202020204" charset="0"/>
      <p:regular r:id="rId80"/>
      <p:bold r:id="rId81"/>
    </p:embeddedFont>
    <p:embeddedFont>
      <p:font typeface="Roboto Condensed Light" panose="02000000000000000000" pitchFamily="2" charset="0"/>
      <p:regular r:id="rId82"/>
      <p:italic r:id="rId8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E6A"/>
    <a:srgbClr val="E1570D"/>
    <a:srgbClr val="FFFFFF"/>
    <a:srgbClr val="C0E7DA"/>
    <a:srgbClr val="0067AA"/>
    <a:srgbClr val="D74A2C"/>
    <a:srgbClr val="F8B837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E9E4877-EF28-4E5A-A923-74FFF5D255DB}">
  <a:tblStyle styleId="{2E9E4877-EF28-4E5A-A923-74FFF5D255D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9779" autoAdjust="0"/>
    <p:restoredTop sz="94660"/>
  </p:normalViewPr>
  <p:slideViewPr>
    <p:cSldViewPr snapToGrid="0">
      <p:cViewPr varScale="1">
        <p:scale>
          <a:sx n="185" d="100"/>
          <a:sy n="185" d="100"/>
        </p:scale>
        <p:origin x="1662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font" Target="fonts/font5.fntdata"/><Relationship Id="rId68" Type="http://schemas.openxmlformats.org/officeDocument/2006/relationships/font" Target="fonts/font10.fntdata"/><Relationship Id="rId76" Type="http://schemas.openxmlformats.org/officeDocument/2006/relationships/font" Target="fonts/font18.fntdata"/><Relationship Id="rId84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font" Target="fonts/font1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66" Type="http://schemas.openxmlformats.org/officeDocument/2006/relationships/font" Target="fonts/font8.fntdata"/><Relationship Id="rId74" Type="http://schemas.openxmlformats.org/officeDocument/2006/relationships/font" Target="fonts/font16.fntdata"/><Relationship Id="rId79" Type="http://schemas.openxmlformats.org/officeDocument/2006/relationships/font" Target="fonts/font21.fntdata"/><Relationship Id="rId87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font" Target="fonts/font3.fntdata"/><Relationship Id="rId82" Type="http://schemas.openxmlformats.org/officeDocument/2006/relationships/font" Target="fonts/font24.fntdata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6.fntdata"/><Relationship Id="rId69" Type="http://schemas.openxmlformats.org/officeDocument/2006/relationships/font" Target="fonts/font11.fntdata"/><Relationship Id="rId77" Type="http://schemas.openxmlformats.org/officeDocument/2006/relationships/font" Target="fonts/font19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14.fntdata"/><Relationship Id="rId80" Type="http://schemas.openxmlformats.org/officeDocument/2006/relationships/font" Target="fonts/font22.fntdata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1.fntdata"/><Relationship Id="rId67" Type="http://schemas.openxmlformats.org/officeDocument/2006/relationships/font" Target="fonts/font9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4.fntdata"/><Relationship Id="rId70" Type="http://schemas.openxmlformats.org/officeDocument/2006/relationships/font" Target="fonts/font12.fntdata"/><Relationship Id="rId75" Type="http://schemas.openxmlformats.org/officeDocument/2006/relationships/font" Target="fonts/font17.fntdata"/><Relationship Id="rId83" Type="http://schemas.openxmlformats.org/officeDocument/2006/relationships/font" Target="fonts/font2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2.fntdata"/><Relationship Id="rId65" Type="http://schemas.openxmlformats.org/officeDocument/2006/relationships/font" Target="fonts/font7.fntdata"/><Relationship Id="rId73" Type="http://schemas.openxmlformats.org/officeDocument/2006/relationships/font" Target="fonts/font15.fntdata"/><Relationship Id="rId78" Type="http://schemas.openxmlformats.org/officeDocument/2006/relationships/font" Target="fonts/font20.fntdata"/><Relationship Id="rId81" Type="http://schemas.openxmlformats.org/officeDocument/2006/relationships/font" Target="fonts/font23.fntdata"/><Relationship Id="rId86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009084" y="685800"/>
            <a:ext cx="48405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9650" y="685800"/>
            <a:ext cx="48402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502568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8" name="Google Shape;1498;gf136c79c89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9650" y="685800"/>
            <a:ext cx="48402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9" name="Google Shape;1499;gf136c79c89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787745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8" name="Google Shape;1498;gf136c79c89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9650" y="685800"/>
            <a:ext cx="48402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9" name="Google Shape;1499;gf136c79c89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850253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4" name="Google Shape;1754;gf136c79c89_0_16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9650" y="685800"/>
            <a:ext cx="48402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5" name="Google Shape;1755;gf136c79c89_0_16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845694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7" name="Google Shape;1817;gf136c79c89_0_10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9650" y="685800"/>
            <a:ext cx="48402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8" name="Google Shape;1818;gf136c79c89_0_10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0" name="Google Shape;1450;gf136c79c89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9650" y="685800"/>
            <a:ext cx="48402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1" name="Google Shape;1451;gf136c79c89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476364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8" name="Google Shape;1498;gf136c79c89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9650" y="685800"/>
            <a:ext cx="48402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9" name="Google Shape;1499;gf136c79c89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049587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4" name="Google Shape;1754;gf136c79c89_0_16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9650" y="685800"/>
            <a:ext cx="48402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5" name="Google Shape;1755;gf136c79c89_0_16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2170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8" name="Google Shape;1468;gf136c79c89_0_9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9650" y="685800"/>
            <a:ext cx="48402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9" name="Google Shape;1469;gf136c79c89_0_9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5" name="Google Shape;1745;gf136c79c89_0_10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9650" y="685800"/>
            <a:ext cx="48402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6" name="Google Shape;1746;gf136c79c89_0_10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684265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4" name="Google Shape;1754;gf136c79c89_0_16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9650" y="685800"/>
            <a:ext cx="48402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5" name="Google Shape;1755;gf136c79c89_0_16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866056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1" name="Google Shape;1401;gf136c79c89_1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9650" y="685800"/>
            <a:ext cx="48402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2" name="Google Shape;1402;gf136c79c89_1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0" name="Google Shape;1570;gf136c79c89_0_8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9650" y="685800"/>
            <a:ext cx="48402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1" name="Google Shape;1571;gf136c79c89_0_8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5" name="Google Shape;1745;gf136c79c89_0_10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9650" y="685800"/>
            <a:ext cx="48402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6" name="Google Shape;1746;gf136c79c89_0_10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9583752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0" name="Google Shape;1570;gf136c79c89_0_8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9650" y="685800"/>
            <a:ext cx="48402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1" name="Google Shape;1571;gf136c79c89_0_8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2494616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7" name="Google Shape;1407;gf136c79c89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9650" y="685800"/>
            <a:ext cx="48402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8" name="Google Shape;1408;gf136c79c89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7" name="Google Shape;1407;gf136c79c89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9650" y="685800"/>
            <a:ext cx="48402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8" name="Google Shape;1408;gf136c79c89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639366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0" name="Google Shape;1450;gf136c79c89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9650" y="685800"/>
            <a:ext cx="48402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1" name="Google Shape;1451;gf136c79c89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095418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7" name="Google Shape;1817;gf136c79c89_0_10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9650" y="685800"/>
            <a:ext cx="48402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8" name="Google Shape;1818;gf136c79c89_0_10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2606882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7" name="Google Shape;1407;gf136c79c89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9650" y="685800"/>
            <a:ext cx="48402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8" name="Google Shape;1408;gf136c79c89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6242865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8" name="Google Shape;1468;gf136c79c89_0_9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9650" y="685800"/>
            <a:ext cx="48402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9" name="Google Shape;1469;gf136c79c89_0_9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3100046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7" name="Google Shape;1407;gf136c79c89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9650" y="685800"/>
            <a:ext cx="48402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8" name="Google Shape;1408;gf136c79c89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082692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9" name="Google Shape;1529;gf136c79c89_0_9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9650" y="685800"/>
            <a:ext cx="48402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0" name="Google Shape;1530;gf136c79c89_0_9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0" name="Google Shape;1570;gf136c79c89_0_8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9650" y="685800"/>
            <a:ext cx="48402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1" name="Google Shape;1571;gf136c79c89_0_8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004649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4" name="Google Shape;1754;gf136c79c89_0_16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9650" y="685800"/>
            <a:ext cx="48402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5" name="Google Shape;1755;gf136c79c89_0_16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041084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5" name="Google Shape;1745;gf136c79c89_0_10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9650" y="685800"/>
            <a:ext cx="48402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6" name="Google Shape;1746;gf136c79c89_0_10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150412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6" name="Google Shape;1416;g7989b4430a_1_247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9650" y="685800"/>
            <a:ext cx="4838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7" name="Google Shape;1417;g7989b4430a_1_247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99624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6" name="Google Shape;1476;gf136c79c89_0_9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9650" y="685800"/>
            <a:ext cx="48402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7" name="Google Shape;1477;gf136c79c89_0_9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0" name="Google Shape;1450;gf136c79c89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9650" y="685800"/>
            <a:ext cx="48402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1" name="Google Shape;1451;gf136c79c89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279650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8" name="Google Shape;1498;gf136c79c89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9650" y="685800"/>
            <a:ext cx="48402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9" name="Google Shape;1499;gf136c79c89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0" y="0"/>
            <a:ext cx="5331007" cy="3794981"/>
            <a:chOff x="0" y="0"/>
            <a:chExt cx="5331007" cy="3794981"/>
          </a:xfrm>
        </p:grpSpPr>
        <p:sp>
          <p:nvSpPr>
            <p:cNvPr id="10" name="Google Shape;10;p2"/>
            <p:cNvSpPr/>
            <p:nvPr/>
          </p:nvSpPr>
          <p:spPr>
            <a:xfrm>
              <a:off x="338921" y="0"/>
              <a:ext cx="117250" cy="3794981"/>
            </a:xfrm>
            <a:custGeom>
              <a:avLst/>
              <a:gdLst/>
              <a:ahLst/>
              <a:cxnLst/>
              <a:rect l="l" t="t" r="r" b="b"/>
              <a:pathLst>
                <a:path w="1216" h="36857" extrusionOk="0">
                  <a:moveTo>
                    <a:pt x="310" y="0"/>
                  </a:moveTo>
                  <a:cubicBezTo>
                    <a:pt x="342" y="609"/>
                    <a:pt x="365" y="1219"/>
                    <a:pt x="377" y="1828"/>
                  </a:cubicBezTo>
                  <a:cubicBezTo>
                    <a:pt x="416" y="2852"/>
                    <a:pt x="389" y="3866"/>
                    <a:pt x="333" y="4885"/>
                  </a:cubicBezTo>
                  <a:cubicBezTo>
                    <a:pt x="333" y="4923"/>
                    <a:pt x="331" y="4957"/>
                    <a:pt x="328" y="4992"/>
                  </a:cubicBezTo>
                  <a:cubicBezTo>
                    <a:pt x="224" y="6940"/>
                    <a:pt x="26" y="8884"/>
                    <a:pt x="15" y="10838"/>
                  </a:cubicBezTo>
                  <a:cubicBezTo>
                    <a:pt x="1" y="11600"/>
                    <a:pt x="19" y="12362"/>
                    <a:pt x="54" y="13123"/>
                  </a:cubicBezTo>
                  <a:cubicBezTo>
                    <a:pt x="57" y="13170"/>
                    <a:pt x="61" y="13216"/>
                    <a:pt x="61" y="13260"/>
                  </a:cubicBezTo>
                  <a:cubicBezTo>
                    <a:pt x="101" y="14091"/>
                    <a:pt x="156" y="14922"/>
                    <a:pt x="208" y="15751"/>
                  </a:cubicBezTo>
                  <a:cubicBezTo>
                    <a:pt x="324" y="17901"/>
                    <a:pt x="444" y="20051"/>
                    <a:pt x="581" y="22201"/>
                  </a:cubicBezTo>
                  <a:cubicBezTo>
                    <a:pt x="586" y="22241"/>
                    <a:pt x="588" y="22285"/>
                    <a:pt x="591" y="22324"/>
                  </a:cubicBezTo>
                  <a:cubicBezTo>
                    <a:pt x="598" y="22443"/>
                    <a:pt x="607" y="22557"/>
                    <a:pt x="614" y="22673"/>
                  </a:cubicBezTo>
                  <a:cubicBezTo>
                    <a:pt x="704" y="24184"/>
                    <a:pt x="846" y="25689"/>
                    <a:pt x="911" y="27200"/>
                  </a:cubicBezTo>
                  <a:cubicBezTo>
                    <a:pt x="957" y="28465"/>
                    <a:pt x="985" y="29733"/>
                    <a:pt x="1015" y="31003"/>
                  </a:cubicBezTo>
                  <a:cubicBezTo>
                    <a:pt x="1018" y="31050"/>
                    <a:pt x="1018" y="31094"/>
                    <a:pt x="1020" y="31145"/>
                  </a:cubicBezTo>
                  <a:cubicBezTo>
                    <a:pt x="1036" y="31832"/>
                    <a:pt x="1053" y="32519"/>
                    <a:pt x="1071" y="33209"/>
                  </a:cubicBezTo>
                  <a:cubicBezTo>
                    <a:pt x="1111" y="34428"/>
                    <a:pt x="1025" y="35640"/>
                    <a:pt x="941" y="36856"/>
                  </a:cubicBezTo>
                  <a:lnTo>
                    <a:pt x="1074" y="36856"/>
                  </a:lnTo>
                  <a:cubicBezTo>
                    <a:pt x="1101" y="36397"/>
                    <a:pt x="1132" y="35939"/>
                    <a:pt x="1162" y="35477"/>
                  </a:cubicBezTo>
                  <a:cubicBezTo>
                    <a:pt x="1215" y="34458"/>
                    <a:pt x="1197" y="33432"/>
                    <a:pt x="1171" y="32410"/>
                  </a:cubicBezTo>
                  <a:cubicBezTo>
                    <a:pt x="1157" y="31985"/>
                    <a:pt x="1143" y="31560"/>
                    <a:pt x="1136" y="31133"/>
                  </a:cubicBezTo>
                  <a:cubicBezTo>
                    <a:pt x="1132" y="31089"/>
                    <a:pt x="1132" y="31043"/>
                    <a:pt x="1129" y="30996"/>
                  </a:cubicBezTo>
                  <a:cubicBezTo>
                    <a:pt x="1094" y="29515"/>
                    <a:pt x="1074" y="28036"/>
                    <a:pt x="997" y="26555"/>
                  </a:cubicBezTo>
                  <a:cubicBezTo>
                    <a:pt x="899" y="25145"/>
                    <a:pt x="807" y="23736"/>
                    <a:pt x="718" y="22322"/>
                  </a:cubicBezTo>
                  <a:cubicBezTo>
                    <a:pt x="714" y="22285"/>
                    <a:pt x="711" y="22241"/>
                    <a:pt x="709" y="22197"/>
                  </a:cubicBezTo>
                  <a:cubicBezTo>
                    <a:pt x="565" y="20012"/>
                    <a:pt x="437" y="17822"/>
                    <a:pt x="324" y="15633"/>
                  </a:cubicBezTo>
                  <a:cubicBezTo>
                    <a:pt x="270" y="14844"/>
                    <a:pt x="219" y="14054"/>
                    <a:pt x="187" y="13265"/>
                  </a:cubicBezTo>
                  <a:cubicBezTo>
                    <a:pt x="184" y="13218"/>
                    <a:pt x="180" y="13172"/>
                    <a:pt x="180" y="13125"/>
                  </a:cubicBezTo>
                  <a:cubicBezTo>
                    <a:pt x="124" y="11823"/>
                    <a:pt x="115" y="10513"/>
                    <a:pt x="180" y="9209"/>
                  </a:cubicBezTo>
                  <a:cubicBezTo>
                    <a:pt x="261" y="7802"/>
                    <a:pt x="379" y="6395"/>
                    <a:pt x="447" y="4988"/>
                  </a:cubicBezTo>
                  <a:cubicBezTo>
                    <a:pt x="451" y="4953"/>
                    <a:pt x="454" y="4918"/>
                    <a:pt x="454" y="4881"/>
                  </a:cubicBezTo>
                  <a:cubicBezTo>
                    <a:pt x="509" y="3799"/>
                    <a:pt x="530" y="2715"/>
                    <a:pt x="484" y="1630"/>
                  </a:cubicBezTo>
                  <a:cubicBezTo>
                    <a:pt x="470" y="1087"/>
                    <a:pt x="451" y="544"/>
                    <a:pt x="419" y="0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1020910" y="0"/>
              <a:ext cx="120528" cy="3794981"/>
            </a:xfrm>
            <a:custGeom>
              <a:avLst/>
              <a:gdLst/>
              <a:ahLst/>
              <a:cxnLst/>
              <a:rect l="l" t="t" r="r" b="b"/>
              <a:pathLst>
                <a:path w="1250" h="36857" extrusionOk="0">
                  <a:moveTo>
                    <a:pt x="0" y="0"/>
                  </a:moveTo>
                  <a:cubicBezTo>
                    <a:pt x="35" y="579"/>
                    <a:pt x="91" y="1154"/>
                    <a:pt x="146" y="1732"/>
                  </a:cubicBezTo>
                  <a:cubicBezTo>
                    <a:pt x="272" y="2756"/>
                    <a:pt x="358" y="3780"/>
                    <a:pt x="420" y="4806"/>
                  </a:cubicBezTo>
                  <a:cubicBezTo>
                    <a:pt x="420" y="4841"/>
                    <a:pt x="423" y="4874"/>
                    <a:pt x="423" y="4909"/>
                  </a:cubicBezTo>
                  <a:cubicBezTo>
                    <a:pt x="574" y="7528"/>
                    <a:pt x="546" y="10161"/>
                    <a:pt x="520" y="12784"/>
                  </a:cubicBezTo>
                  <a:cubicBezTo>
                    <a:pt x="520" y="12956"/>
                    <a:pt x="520" y="13128"/>
                    <a:pt x="525" y="13300"/>
                  </a:cubicBezTo>
                  <a:cubicBezTo>
                    <a:pt x="525" y="13351"/>
                    <a:pt x="525" y="13404"/>
                    <a:pt x="527" y="13455"/>
                  </a:cubicBezTo>
                  <a:cubicBezTo>
                    <a:pt x="546" y="15145"/>
                    <a:pt x="657" y="16831"/>
                    <a:pt x="676" y="18517"/>
                  </a:cubicBezTo>
                  <a:cubicBezTo>
                    <a:pt x="687" y="19638"/>
                    <a:pt x="697" y="20759"/>
                    <a:pt x="708" y="21881"/>
                  </a:cubicBezTo>
                  <a:cubicBezTo>
                    <a:pt x="708" y="21932"/>
                    <a:pt x="711" y="21983"/>
                    <a:pt x="711" y="22034"/>
                  </a:cubicBezTo>
                  <a:cubicBezTo>
                    <a:pt x="729" y="23882"/>
                    <a:pt x="755" y="25733"/>
                    <a:pt x="794" y="27581"/>
                  </a:cubicBezTo>
                  <a:cubicBezTo>
                    <a:pt x="831" y="28644"/>
                    <a:pt x="885" y="29703"/>
                    <a:pt x="933" y="30764"/>
                  </a:cubicBezTo>
                  <a:cubicBezTo>
                    <a:pt x="933" y="30808"/>
                    <a:pt x="936" y="30859"/>
                    <a:pt x="938" y="30903"/>
                  </a:cubicBezTo>
                  <a:cubicBezTo>
                    <a:pt x="991" y="32062"/>
                    <a:pt x="1040" y="33218"/>
                    <a:pt x="1059" y="34379"/>
                  </a:cubicBezTo>
                  <a:cubicBezTo>
                    <a:pt x="1075" y="35203"/>
                    <a:pt x="1089" y="36030"/>
                    <a:pt x="1098" y="36856"/>
                  </a:cubicBezTo>
                  <a:lnTo>
                    <a:pt x="1249" y="36856"/>
                  </a:lnTo>
                  <a:cubicBezTo>
                    <a:pt x="1238" y="35962"/>
                    <a:pt x="1221" y="35066"/>
                    <a:pt x="1198" y="34170"/>
                  </a:cubicBezTo>
                  <a:cubicBezTo>
                    <a:pt x="1175" y="33079"/>
                    <a:pt x="1124" y="31992"/>
                    <a:pt x="1073" y="30901"/>
                  </a:cubicBezTo>
                  <a:cubicBezTo>
                    <a:pt x="1073" y="30855"/>
                    <a:pt x="1070" y="30806"/>
                    <a:pt x="1066" y="30759"/>
                  </a:cubicBezTo>
                  <a:cubicBezTo>
                    <a:pt x="1024" y="29826"/>
                    <a:pt x="978" y="28893"/>
                    <a:pt x="940" y="27959"/>
                  </a:cubicBezTo>
                  <a:cubicBezTo>
                    <a:pt x="871" y="25997"/>
                    <a:pt x="875" y="24033"/>
                    <a:pt x="843" y="22069"/>
                  </a:cubicBezTo>
                  <a:lnTo>
                    <a:pt x="843" y="22027"/>
                  </a:lnTo>
                  <a:cubicBezTo>
                    <a:pt x="843" y="21976"/>
                    <a:pt x="841" y="21927"/>
                    <a:pt x="841" y="21874"/>
                  </a:cubicBezTo>
                  <a:cubicBezTo>
                    <a:pt x="817" y="20390"/>
                    <a:pt x="815" y="18904"/>
                    <a:pt x="782" y="17421"/>
                  </a:cubicBezTo>
                  <a:cubicBezTo>
                    <a:pt x="741" y="16100"/>
                    <a:pt x="664" y="14779"/>
                    <a:pt x="646" y="13455"/>
                  </a:cubicBezTo>
                  <a:lnTo>
                    <a:pt x="646" y="13297"/>
                  </a:lnTo>
                  <a:cubicBezTo>
                    <a:pt x="643" y="13151"/>
                    <a:pt x="643" y="13012"/>
                    <a:pt x="643" y="12865"/>
                  </a:cubicBezTo>
                  <a:cubicBezTo>
                    <a:pt x="662" y="10216"/>
                    <a:pt x="692" y="7555"/>
                    <a:pt x="539" y="4909"/>
                  </a:cubicBezTo>
                  <a:cubicBezTo>
                    <a:pt x="539" y="4874"/>
                    <a:pt x="536" y="4841"/>
                    <a:pt x="536" y="4806"/>
                  </a:cubicBezTo>
                  <a:lnTo>
                    <a:pt x="532" y="4806"/>
                  </a:lnTo>
                  <a:cubicBezTo>
                    <a:pt x="474" y="3785"/>
                    <a:pt x="385" y="2761"/>
                    <a:pt x="260" y="1744"/>
                  </a:cubicBezTo>
                  <a:cubicBezTo>
                    <a:pt x="200" y="1164"/>
                    <a:pt x="142" y="583"/>
                    <a:pt x="105" y="0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1684387" y="0"/>
              <a:ext cx="73378" cy="3794981"/>
            </a:xfrm>
            <a:custGeom>
              <a:avLst/>
              <a:gdLst/>
              <a:ahLst/>
              <a:cxnLst/>
              <a:rect l="l" t="t" r="r" b="b"/>
              <a:pathLst>
                <a:path w="761" h="36857" extrusionOk="0">
                  <a:moveTo>
                    <a:pt x="461" y="0"/>
                  </a:moveTo>
                  <a:cubicBezTo>
                    <a:pt x="470" y="516"/>
                    <a:pt x="484" y="1036"/>
                    <a:pt x="498" y="1554"/>
                  </a:cubicBezTo>
                  <a:cubicBezTo>
                    <a:pt x="544" y="2640"/>
                    <a:pt x="574" y="3727"/>
                    <a:pt x="593" y="4809"/>
                  </a:cubicBezTo>
                  <a:lnTo>
                    <a:pt x="593" y="4911"/>
                  </a:lnTo>
                  <a:cubicBezTo>
                    <a:pt x="639" y="7683"/>
                    <a:pt x="611" y="10455"/>
                    <a:pt x="581" y="13225"/>
                  </a:cubicBezTo>
                  <a:lnTo>
                    <a:pt x="581" y="13390"/>
                  </a:lnTo>
                  <a:cubicBezTo>
                    <a:pt x="563" y="15055"/>
                    <a:pt x="546" y="16724"/>
                    <a:pt x="546" y="18391"/>
                  </a:cubicBezTo>
                  <a:cubicBezTo>
                    <a:pt x="544" y="19464"/>
                    <a:pt x="505" y="20530"/>
                    <a:pt x="449" y="21598"/>
                  </a:cubicBezTo>
                  <a:cubicBezTo>
                    <a:pt x="447" y="21651"/>
                    <a:pt x="442" y="21704"/>
                    <a:pt x="440" y="21760"/>
                  </a:cubicBezTo>
                  <a:cubicBezTo>
                    <a:pt x="317" y="24026"/>
                    <a:pt x="115" y="26295"/>
                    <a:pt x="31" y="28568"/>
                  </a:cubicBezTo>
                  <a:cubicBezTo>
                    <a:pt x="10" y="29227"/>
                    <a:pt x="1" y="29884"/>
                    <a:pt x="8" y="30546"/>
                  </a:cubicBezTo>
                  <a:cubicBezTo>
                    <a:pt x="3" y="30597"/>
                    <a:pt x="3" y="30648"/>
                    <a:pt x="8" y="30699"/>
                  </a:cubicBezTo>
                  <a:cubicBezTo>
                    <a:pt x="17" y="32754"/>
                    <a:pt x="122" y="34802"/>
                    <a:pt x="156" y="36856"/>
                  </a:cubicBezTo>
                  <a:lnTo>
                    <a:pt x="284" y="36856"/>
                  </a:lnTo>
                  <a:cubicBezTo>
                    <a:pt x="277" y="36288"/>
                    <a:pt x="266" y="35723"/>
                    <a:pt x="247" y="35157"/>
                  </a:cubicBezTo>
                  <a:cubicBezTo>
                    <a:pt x="191" y="33671"/>
                    <a:pt x="140" y="32183"/>
                    <a:pt x="136" y="30692"/>
                  </a:cubicBezTo>
                  <a:cubicBezTo>
                    <a:pt x="133" y="30641"/>
                    <a:pt x="133" y="30590"/>
                    <a:pt x="133" y="30539"/>
                  </a:cubicBezTo>
                  <a:cubicBezTo>
                    <a:pt x="133" y="29989"/>
                    <a:pt x="140" y="29438"/>
                    <a:pt x="154" y="28890"/>
                  </a:cubicBezTo>
                  <a:cubicBezTo>
                    <a:pt x="221" y="26506"/>
                    <a:pt x="444" y="24133"/>
                    <a:pt x="574" y="21756"/>
                  </a:cubicBezTo>
                  <a:cubicBezTo>
                    <a:pt x="579" y="21700"/>
                    <a:pt x="581" y="21644"/>
                    <a:pt x="584" y="21593"/>
                  </a:cubicBezTo>
                  <a:cubicBezTo>
                    <a:pt x="637" y="20634"/>
                    <a:pt x="670" y="19673"/>
                    <a:pt x="676" y="18712"/>
                  </a:cubicBezTo>
                  <a:cubicBezTo>
                    <a:pt x="688" y="16935"/>
                    <a:pt x="695" y="15164"/>
                    <a:pt x="707" y="13388"/>
                  </a:cubicBezTo>
                  <a:cubicBezTo>
                    <a:pt x="704" y="13332"/>
                    <a:pt x="707" y="13281"/>
                    <a:pt x="707" y="13225"/>
                  </a:cubicBezTo>
                  <a:cubicBezTo>
                    <a:pt x="711" y="12422"/>
                    <a:pt x="716" y="11619"/>
                    <a:pt x="725" y="10815"/>
                  </a:cubicBezTo>
                  <a:cubicBezTo>
                    <a:pt x="760" y="8846"/>
                    <a:pt x="755" y="6880"/>
                    <a:pt x="716" y="4913"/>
                  </a:cubicBezTo>
                  <a:lnTo>
                    <a:pt x="716" y="4813"/>
                  </a:lnTo>
                  <a:cubicBezTo>
                    <a:pt x="690" y="3741"/>
                    <a:pt x="660" y="2673"/>
                    <a:pt x="616" y="1602"/>
                  </a:cubicBezTo>
                  <a:cubicBezTo>
                    <a:pt x="602" y="1068"/>
                    <a:pt x="591" y="534"/>
                    <a:pt x="577" y="0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345066" y="0"/>
              <a:ext cx="126313" cy="3794981"/>
            </a:xfrm>
            <a:custGeom>
              <a:avLst/>
              <a:gdLst/>
              <a:ahLst/>
              <a:cxnLst/>
              <a:rect l="l" t="t" r="r" b="b"/>
              <a:pathLst>
                <a:path w="1310" h="36857" extrusionOk="0">
                  <a:moveTo>
                    <a:pt x="1205" y="0"/>
                  </a:moveTo>
                  <a:cubicBezTo>
                    <a:pt x="1161" y="664"/>
                    <a:pt x="1145" y="1331"/>
                    <a:pt x="1113" y="1995"/>
                  </a:cubicBezTo>
                  <a:cubicBezTo>
                    <a:pt x="1057" y="3002"/>
                    <a:pt x="1015" y="4010"/>
                    <a:pt x="987" y="5015"/>
                  </a:cubicBezTo>
                  <a:cubicBezTo>
                    <a:pt x="983" y="5053"/>
                    <a:pt x="980" y="5087"/>
                    <a:pt x="980" y="5125"/>
                  </a:cubicBezTo>
                  <a:cubicBezTo>
                    <a:pt x="938" y="6504"/>
                    <a:pt x="920" y="7885"/>
                    <a:pt x="925" y="9267"/>
                  </a:cubicBezTo>
                  <a:cubicBezTo>
                    <a:pt x="934" y="10558"/>
                    <a:pt x="911" y="11846"/>
                    <a:pt x="860" y="13137"/>
                  </a:cubicBezTo>
                  <a:cubicBezTo>
                    <a:pt x="860" y="13188"/>
                    <a:pt x="857" y="13242"/>
                    <a:pt x="855" y="13293"/>
                  </a:cubicBezTo>
                  <a:cubicBezTo>
                    <a:pt x="808" y="14484"/>
                    <a:pt x="739" y="15670"/>
                    <a:pt x="644" y="16857"/>
                  </a:cubicBezTo>
                  <a:cubicBezTo>
                    <a:pt x="518" y="18435"/>
                    <a:pt x="411" y="20016"/>
                    <a:pt x="326" y="21598"/>
                  </a:cubicBezTo>
                  <a:cubicBezTo>
                    <a:pt x="321" y="21651"/>
                    <a:pt x="321" y="21702"/>
                    <a:pt x="316" y="21758"/>
                  </a:cubicBezTo>
                  <a:cubicBezTo>
                    <a:pt x="158" y="24632"/>
                    <a:pt x="56" y="27514"/>
                    <a:pt x="38" y="30395"/>
                  </a:cubicBezTo>
                  <a:cubicBezTo>
                    <a:pt x="33" y="30446"/>
                    <a:pt x="33" y="30499"/>
                    <a:pt x="35" y="30550"/>
                  </a:cubicBezTo>
                  <a:cubicBezTo>
                    <a:pt x="28" y="30954"/>
                    <a:pt x="28" y="31354"/>
                    <a:pt x="28" y="31755"/>
                  </a:cubicBezTo>
                  <a:cubicBezTo>
                    <a:pt x="5" y="33455"/>
                    <a:pt x="0" y="35155"/>
                    <a:pt x="12" y="36856"/>
                  </a:cubicBezTo>
                  <a:lnTo>
                    <a:pt x="154" y="36856"/>
                  </a:lnTo>
                  <a:cubicBezTo>
                    <a:pt x="144" y="34757"/>
                    <a:pt x="142" y="32652"/>
                    <a:pt x="163" y="30548"/>
                  </a:cubicBezTo>
                  <a:lnTo>
                    <a:pt x="163" y="30388"/>
                  </a:lnTo>
                  <a:cubicBezTo>
                    <a:pt x="189" y="28006"/>
                    <a:pt x="240" y="25619"/>
                    <a:pt x="353" y="23237"/>
                  </a:cubicBezTo>
                  <a:cubicBezTo>
                    <a:pt x="374" y="22745"/>
                    <a:pt x="400" y="22257"/>
                    <a:pt x="430" y="21765"/>
                  </a:cubicBezTo>
                  <a:cubicBezTo>
                    <a:pt x="435" y="21711"/>
                    <a:pt x="437" y="21656"/>
                    <a:pt x="439" y="21602"/>
                  </a:cubicBezTo>
                  <a:cubicBezTo>
                    <a:pt x="599" y="18832"/>
                    <a:pt x="846" y="16067"/>
                    <a:pt x="969" y="13293"/>
                  </a:cubicBezTo>
                  <a:cubicBezTo>
                    <a:pt x="971" y="13242"/>
                    <a:pt x="971" y="13190"/>
                    <a:pt x="973" y="13137"/>
                  </a:cubicBezTo>
                  <a:cubicBezTo>
                    <a:pt x="990" y="12786"/>
                    <a:pt x="1001" y="12434"/>
                    <a:pt x="1010" y="12083"/>
                  </a:cubicBezTo>
                  <a:cubicBezTo>
                    <a:pt x="1045" y="10161"/>
                    <a:pt x="1022" y="8236"/>
                    <a:pt x="1050" y="6313"/>
                  </a:cubicBezTo>
                  <a:cubicBezTo>
                    <a:pt x="1057" y="5916"/>
                    <a:pt x="1066" y="5524"/>
                    <a:pt x="1082" y="5127"/>
                  </a:cubicBezTo>
                  <a:cubicBezTo>
                    <a:pt x="1082" y="5092"/>
                    <a:pt x="1085" y="5057"/>
                    <a:pt x="1085" y="5020"/>
                  </a:cubicBezTo>
                  <a:cubicBezTo>
                    <a:pt x="1131" y="3704"/>
                    <a:pt x="1205" y="2390"/>
                    <a:pt x="1257" y="1073"/>
                  </a:cubicBezTo>
                  <a:cubicBezTo>
                    <a:pt x="1273" y="716"/>
                    <a:pt x="1284" y="356"/>
                    <a:pt x="1310" y="0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3014617" y="0"/>
              <a:ext cx="72413" cy="3794981"/>
            </a:xfrm>
            <a:custGeom>
              <a:avLst/>
              <a:gdLst/>
              <a:ahLst/>
              <a:cxnLst/>
              <a:rect l="l" t="t" r="r" b="b"/>
              <a:pathLst>
                <a:path w="751" h="36857" extrusionOk="0">
                  <a:moveTo>
                    <a:pt x="649" y="0"/>
                  </a:moveTo>
                  <a:cubicBezTo>
                    <a:pt x="635" y="365"/>
                    <a:pt x="623" y="734"/>
                    <a:pt x="612" y="1101"/>
                  </a:cubicBezTo>
                  <a:cubicBezTo>
                    <a:pt x="572" y="2443"/>
                    <a:pt x="567" y="3785"/>
                    <a:pt x="558" y="5127"/>
                  </a:cubicBezTo>
                  <a:lnTo>
                    <a:pt x="558" y="5234"/>
                  </a:lnTo>
                  <a:cubicBezTo>
                    <a:pt x="556" y="5714"/>
                    <a:pt x="549" y="6193"/>
                    <a:pt x="544" y="6671"/>
                  </a:cubicBezTo>
                  <a:cubicBezTo>
                    <a:pt x="516" y="8781"/>
                    <a:pt x="424" y="10885"/>
                    <a:pt x="403" y="12995"/>
                  </a:cubicBezTo>
                  <a:lnTo>
                    <a:pt x="403" y="13237"/>
                  </a:lnTo>
                  <a:cubicBezTo>
                    <a:pt x="403" y="13293"/>
                    <a:pt x="400" y="13348"/>
                    <a:pt x="400" y="13404"/>
                  </a:cubicBezTo>
                  <a:cubicBezTo>
                    <a:pt x="386" y="16248"/>
                    <a:pt x="375" y="19095"/>
                    <a:pt x="310" y="21939"/>
                  </a:cubicBezTo>
                  <a:cubicBezTo>
                    <a:pt x="310" y="21995"/>
                    <a:pt x="310" y="22046"/>
                    <a:pt x="307" y="22099"/>
                  </a:cubicBezTo>
                  <a:cubicBezTo>
                    <a:pt x="307" y="22197"/>
                    <a:pt x="305" y="22294"/>
                    <a:pt x="300" y="22394"/>
                  </a:cubicBezTo>
                  <a:cubicBezTo>
                    <a:pt x="268" y="24980"/>
                    <a:pt x="291" y="27565"/>
                    <a:pt x="254" y="30151"/>
                  </a:cubicBezTo>
                  <a:cubicBezTo>
                    <a:pt x="254" y="30204"/>
                    <a:pt x="252" y="30260"/>
                    <a:pt x="252" y="30311"/>
                  </a:cubicBezTo>
                  <a:cubicBezTo>
                    <a:pt x="252" y="30376"/>
                    <a:pt x="249" y="30441"/>
                    <a:pt x="249" y="30504"/>
                  </a:cubicBezTo>
                  <a:cubicBezTo>
                    <a:pt x="201" y="32624"/>
                    <a:pt x="78" y="34741"/>
                    <a:pt x="1" y="36856"/>
                  </a:cubicBezTo>
                  <a:lnTo>
                    <a:pt x="166" y="36856"/>
                  </a:lnTo>
                  <a:cubicBezTo>
                    <a:pt x="173" y="36606"/>
                    <a:pt x="182" y="36353"/>
                    <a:pt x="191" y="36102"/>
                  </a:cubicBezTo>
                  <a:cubicBezTo>
                    <a:pt x="263" y="34240"/>
                    <a:pt x="372" y="32380"/>
                    <a:pt x="410" y="30516"/>
                  </a:cubicBezTo>
                  <a:cubicBezTo>
                    <a:pt x="410" y="30448"/>
                    <a:pt x="412" y="30376"/>
                    <a:pt x="412" y="30309"/>
                  </a:cubicBezTo>
                  <a:lnTo>
                    <a:pt x="412" y="30146"/>
                  </a:lnTo>
                  <a:cubicBezTo>
                    <a:pt x="444" y="27469"/>
                    <a:pt x="421" y="24788"/>
                    <a:pt x="458" y="22106"/>
                  </a:cubicBezTo>
                  <a:cubicBezTo>
                    <a:pt x="458" y="22053"/>
                    <a:pt x="461" y="22002"/>
                    <a:pt x="461" y="21948"/>
                  </a:cubicBezTo>
                  <a:cubicBezTo>
                    <a:pt x="468" y="21426"/>
                    <a:pt x="479" y="20903"/>
                    <a:pt x="491" y="20381"/>
                  </a:cubicBezTo>
                  <a:cubicBezTo>
                    <a:pt x="547" y="18057"/>
                    <a:pt x="526" y="15733"/>
                    <a:pt x="540" y="13404"/>
                  </a:cubicBezTo>
                  <a:lnTo>
                    <a:pt x="540" y="13242"/>
                  </a:lnTo>
                  <a:cubicBezTo>
                    <a:pt x="547" y="12468"/>
                    <a:pt x="556" y="11695"/>
                    <a:pt x="574" y="10922"/>
                  </a:cubicBezTo>
                  <a:cubicBezTo>
                    <a:pt x="642" y="9027"/>
                    <a:pt x="658" y="7128"/>
                    <a:pt x="672" y="5234"/>
                  </a:cubicBezTo>
                  <a:lnTo>
                    <a:pt x="672" y="5129"/>
                  </a:lnTo>
                  <a:cubicBezTo>
                    <a:pt x="681" y="3848"/>
                    <a:pt x="691" y="2566"/>
                    <a:pt x="714" y="1284"/>
                  </a:cubicBezTo>
                  <a:cubicBezTo>
                    <a:pt x="725" y="857"/>
                    <a:pt x="737" y="428"/>
                    <a:pt x="751" y="0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671537" y="0"/>
              <a:ext cx="35676" cy="3794981"/>
            </a:xfrm>
            <a:custGeom>
              <a:avLst/>
              <a:gdLst/>
              <a:ahLst/>
              <a:cxnLst/>
              <a:rect l="l" t="t" r="r" b="b"/>
              <a:pathLst>
                <a:path w="370" h="36857" extrusionOk="0">
                  <a:moveTo>
                    <a:pt x="67" y="0"/>
                  </a:moveTo>
                  <a:cubicBezTo>
                    <a:pt x="74" y="302"/>
                    <a:pt x="81" y="599"/>
                    <a:pt x="86" y="901"/>
                  </a:cubicBezTo>
                  <a:cubicBezTo>
                    <a:pt x="112" y="2318"/>
                    <a:pt x="105" y="3734"/>
                    <a:pt x="95" y="5148"/>
                  </a:cubicBezTo>
                  <a:lnTo>
                    <a:pt x="95" y="5259"/>
                  </a:lnTo>
                  <a:cubicBezTo>
                    <a:pt x="86" y="6211"/>
                    <a:pt x="77" y="7165"/>
                    <a:pt x="74" y="8120"/>
                  </a:cubicBezTo>
                  <a:cubicBezTo>
                    <a:pt x="74" y="9898"/>
                    <a:pt x="72" y="11679"/>
                    <a:pt x="63" y="13457"/>
                  </a:cubicBezTo>
                  <a:lnTo>
                    <a:pt x="63" y="13622"/>
                  </a:lnTo>
                  <a:cubicBezTo>
                    <a:pt x="47" y="16436"/>
                    <a:pt x="26" y="19250"/>
                    <a:pt x="14" y="22062"/>
                  </a:cubicBezTo>
                  <a:cubicBezTo>
                    <a:pt x="16" y="22115"/>
                    <a:pt x="16" y="22169"/>
                    <a:pt x="14" y="22222"/>
                  </a:cubicBezTo>
                  <a:cubicBezTo>
                    <a:pt x="9" y="23627"/>
                    <a:pt x="7" y="25034"/>
                    <a:pt x="7" y="26439"/>
                  </a:cubicBezTo>
                  <a:cubicBezTo>
                    <a:pt x="16" y="27599"/>
                    <a:pt x="9" y="28765"/>
                    <a:pt x="7" y="29926"/>
                  </a:cubicBezTo>
                  <a:lnTo>
                    <a:pt x="7" y="30095"/>
                  </a:lnTo>
                  <a:cubicBezTo>
                    <a:pt x="0" y="32271"/>
                    <a:pt x="7" y="34453"/>
                    <a:pt x="163" y="36624"/>
                  </a:cubicBezTo>
                  <a:cubicBezTo>
                    <a:pt x="170" y="36701"/>
                    <a:pt x="177" y="36780"/>
                    <a:pt x="181" y="36856"/>
                  </a:cubicBezTo>
                  <a:lnTo>
                    <a:pt x="369" y="36856"/>
                  </a:lnTo>
                  <a:cubicBezTo>
                    <a:pt x="337" y="36431"/>
                    <a:pt x="304" y="36011"/>
                    <a:pt x="283" y="35593"/>
                  </a:cubicBezTo>
                  <a:cubicBezTo>
                    <a:pt x="197" y="34001"/>
                    <a:pt x="195" y="32396"/>
                    <a:pt x="188" y="30801"/>
                  </a:cubicBezTo>
                  <a:cubicBezTo>
                    <a:pt x="188" y="30562"/>
                    <a:pt x="188" y="30325"/>
                    <a:pt x="186" y="30086"/>
                  </a:cubicBezTo>
                  <a:cubicBezTo>
                    <a:pt x="188" y="30030"/>
                    <a:pt x="188" y="29975"/>
                    <a:pt x="186" y="29919"/>
                  </a:cubicBezTo>
                  <a:cubicBezTo>
                    <a:pt x="181" y="27356"/>
                    <a:pt x="170" y="24788"/>
                    <a:pt x="177" y="22222"/>
                  </a:cubicBezTo>
                  <a:cubicBezTo>
                    <a:pt x="172" y="22171"/>
                    <a:pt x="172" y="22118"/>
                    <a:pt x="177" y="22067"/>
                  </a:cubicBezTo>
                  <a:cubicBezTo>
                    <a:pt x="177" y="21477"/>
                    <a:pt x="177" y="20889"/>
                    <a:pt x="179" y="20300"/>
                  </a:cubicBezTo>
                  <a:cubicBezTo>
                    <a:pt x="200" y="18075"/>
                    <a:pt x="204" y="15854"/>
                    <a:pt x="204" y="13629"/>
                  </a:cubicBezTo>
                  <a:lnTo>
                    <a:pt x="204" y="13460"/>
                  </a:lnTo>
                  <a:cubicBezTo>
                    <a:pt x="200" y="11129"/>
                    <a:pt x="197" y="8795"/>
                    <a:pt x="207" y="6460"/>
                  </a:cubicBezTo>
                  <a:cubicBezTo>
                    <a:pt x="209" y="6060"/>
                    <a:pt x="214" y="5659"/>
                    <a:pt x="214" y="5259"/>
                  </a:cubicBezTo>
                  <a:cubicBezTo>
                    <a:pt x="214" y="5222"/>
                    <a:pt x="214" y="5185"/>
                    <a:pt x="216" y="5150"/>
                  </a:cubicBezTo>
                  <a:cubicBezTo>
                    <a:pt x="225" y="3506"/>
                    <a:pt x="225" y="1865"/>
                    <a:pt x="186" y="223"/>
                  </a:cubicBezTo>
                  <a:cubicBezTo>
                    <a:pt x="181" y="149"/>
                    <a:pt x="181" y="75"/>
                    <a:pt x="179" y="0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252187" y="0"/>
              <a:ext cx="75788" cy="3794981"/>
            </a:xfrm>
            <a:custGeom>
              <a:avLst/>
              <a:gdLst/>
              <a:ahLst/>
              <a:cxnLst/>
              <a:rect l="l" t="t" r="r" b="b"/>
              <a:pathLst>
                <a:path w="786" h="36857" extrusionOk="0">
                  <a:moveTo>
                    <a:pt x="672" y="0"/>
                  </a:moveTo>
                  <a:cubicBezTo>
                    <a:pt x="572" y="1691"/>
                    <a:pt x="570" y="3383"/>
                    <a:pt x="579" y="5080"/>
                  </a:cubicBezTo>
                  <a:lnTo>
                    <a:pt x="579" y="5197"/>
                  </a:lnTo>
                  <a:cubicBezTo>
                    <a:pt x="588" y="6629"/>
                    <a:pt x="602" y="8059"/>
                    <a:pt x="577" y="9492"/>
                  </a:cubicBezTo>
                  <a:cubicBezTo>
                    <a:pt x="553" y="10922"/>
                    <a:pt x="505" y="12352"/>
                    <a:pt x="440" y="13785"/>
                  </a:cubicBezTo>
                  <a:cubicBezTo>
                    <a:pt x="437" y="13834"/>
                    <a:pt x="435" y="13882"/>
                    <a:pt x="435" y="13931"/>
                  </a:cubicBezTo>
                  <a:cubicBezTo>
                    <a:pt x="349" y="15814"/>
                    <a:pt x="245" y="17695"/>
                    <a:pt x="154" y="19578"/>
                  </a:cubicBezTo>
                  <a:cubicBezTo>
                    <a:pt x="119" y="20423"/>
                    <a:pt x="89" y="21266"/>
                    <a:pt x="68" y="22111"/>
                  </a:cubicBezTo>
                  <a:cubicBezTo>
                    <a:pt x="64" y="22164"/>
                    <a:pt x="64" y="22218"/>
                    <a:pt x="61" y="22271"/>
                  </a:cubicBezTo>
                  <a:cubicBezTo>
                    <a:pt x="1" y="24748"/>
                    <a:pt x="1" y="27228"/>
                    <a:pt x="12" y="29705"/>
                  </a:cubicBezTo>
                  <a:lnTo>
                    <a:pt x="12" y="29875"/>
                  </a:lnTo>
                  <a:cubicBezTo>
                    <a:pt x="19" y="31145"/>
                    <a:pt x="29" y="32415"/>
                    <a:pt x="33" y="33685"/>
                  </a:cubicBezTo>
                  <a:cubicBezTo>
                    <a:pt x="50" y="34741"/>
                    <a:pt x="50" y="35800"/>
                    <a:pt x="47" y="36856"/>
                  </a:cubicBezTo>
                  <a:lnTo>
                    <a:pt x="198" y="36856"/>
                  </a:lnTo>
                  <a:cubicBezTo>
                    <a:pt x="196" y="34528"/>
                    <a:pt x="180" y="32197"/>
                    <a:pt x="177" y="29870"/>
                  </a:cubicBezTo>
                  <a:cubicBezTo>
                    <a:pt x="173" y="29814"/>
                    <a:pt x="173" y="29759"/>
                    <a:pt x="177" y="29703"/>
                  </a:cubicBezTo>
                  <a:cubicBezTo>
                    <a:pt x="170" y="27226"/>
                    <a:pt x="180" y="24748"/>
                    <a:pt x="233" y="22273"/>
                  </a:cubicBezTo>
                  <a:cubicBezTo>
                    <a:pt x="233" y="22222"/>
                    <a:pt x="233" y="22166"/>
                    <a:pt x="235" y="22113"/>
                  </a:cubicBezTo>
                  <a:cubicBezTo>
                    <a:pt x="245" y="21677"/>
                    <a:pt x="254" y="21238"/>
                    <a:pt x="265" y="20804"/>
                  </a:cubicBezTo>
                  <a:cubicBezTo>
                    <a:pt x="356" y="18517"/>
                    <a:pt x="484" y="16232"/>
                    <a:pt x="581" y="13945"/>
                  </a:cubicBezTo>
                  <a:cubicBezTo>
                    <a:pt x="586" y="13894"/>
                    <a:pt x="588" y="13845"/>
                    <a:pt x="588" y="13794"/>
                  </a:cubicBezTo>
                  <a:cubicBezTo>
                    <a:pt x="646" y="12445"/>
                    <a:pt x="693" y="11096"/>
                    <a:pt x="709" y="9745"/>
                  </a:cubicBezTo>
                  <a:cubicBezTo>
                    <a:pt x="737" y="8231"/>
                    <a:pt x="714" y="6715"/>
                    <a:pt x="700" y="5197"/>
                  </a:cubicBezTo>
                  <a:lnTo>
                    <a:pt x="702" y="5080"/>
                  </a:lnTo>
                  <a:cubicBezTo>
                    <a:pt x="690" y="3388"/>
                    <a:pt x="686" y="1693"/>
                    <a:pt x="786" y="0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4824159" y="206"/>
              <a:ext cx="71738" cy="3794775"/>
            </a:xfrm>
            <a:custGeom>
              <a:avLst/>
              <a:gdLst/>
              <a:ahLst/>
              <a:cxnLst/>
              <a:rect l="l" t="t" r="r" b="b"/>
              <a:pathLst>
                <a:path w="744" h="36855" extrusionOk="0">
                  <a:moveTo>
                    <a:pt x="598" y="1"/>
                  </a:moveTo>
                  <a:cubicBezTo>
                    <a:pt x="600" y="363"/>
                    <a:pt x="609" y="720"/>
                    <a:pt x="612" y="1080"/>
                  </a:cubicBezTo>
                  <a:cubicBezTo>
                    <a:pt x="626" y="2422"/>
                    <a:pt x="626" y="3769"/>
                    <a:pt x="621" y="5111"/>
                  </a:cubicBezTo>
                  <a:cubicBezTo>
                    <a:pt x="626" y="5150"/>
                    <a:pt x="626" y="5190"/>
                    <a:pt x="621" y="5229"/>
                  </a:cubicBezTo>
                  <a:cubicBezTo>
                    <a:pt x="621" y="5801"/>
                    <a:pt x="621" y="6372"/>
                    <a:pt x="619" y="6943"/>
                  </a:cubicBezTo>
                  <a:cubicBezTo>
                    <a:pt x="614" y="8631"/>
                    <a:pt x="623" y="10323"/>
                    <a:pt x="533" y="12011"/>
                  </a:cubicBezTo>
                  <a:cubicBezTo>
                    <a:pt x="496" y="12692"/>
                    <a:pt x="454" y="13377"/>
                    <a:pt x="410" y="14059"/>
                  </a:cubicBezTo>
                  <a:cubicBezTo>
                    <a:pt x="410" y="14108"/>
                    <a:pt x="405" y="14157"/>
                    <a:pt x="400" y="14203"/>
                  </a:cubicBezTo>
                  <a:cubicBezTo>
                    <a:pt x="289" y="15961"/>
                    <a:pt x="168" y="17718"/>
                    <a:pt x="110" y="19478"/>
                  </a:cubicBezTo>
                  <a:cubicBezTo>
                    <a:pt x="87" y="20432"/>
                    <a:pt x="78" y="21389"/>
                    <a:pt x="71" y="22346"/>
                  </a:cubicBezTo>
                  <a:cubicBezTo>
                    <a:pt x="68" y="22397"/>
                    <a:pt x="68" y="22448"/>
                    <a:pt x="68" y="22499"/>
                  </a:cubicBezTo>
                  <a:cubicBezTo>
                    <a:pt x="61" y="23773"/>
                    <a:pt x="61" y="25050"/>
                    <a:pt x="59" y="26327"/>
                  </a:cubicBezTo>
                  <a:cubicBezTo>
                    <a:pt x="61" y="27433"/>
                    <a:pt x="50" y="28542"/>
                    <a:pt x="38" y="29650"/>
                  </a:cubicBezTo>
                  <a:lnTo>
                    <a:pt x="38" y="29810"/>
                  </a:lnTo>
                  <a:cubicBezTo>
                    <a:pt x="13" y="32160"/>
                    <a:pt x="1" y="34509"/>
                    <a:pt x="147" y="36854"/>
                  </a:cubicBezTo>
                  <a:lnTo>
                    <a:pt x="356" y="36854"/>
                  </a:lnTo>
                  <a:cubicBezTo>
                    <a:pt x="335" y="36555"/>
                    <a:pt x="319" y="36253"/>
                    <a:pt x="305" y="35954"/>
                  </a:cubicBezTo>
                  <a:cubicBezTo>
                    <a:pt x="191" y="33908"/>
                    <a:pt x="215" y="31858"/>
                    <a:pt x="231" y="29810"/>
                  </a:cubicBezTo>
                  <a:lnTo>
                    <a:pt x="231" y="29650"/>
                  </a:lnTo>
                  <a:cubicBezTo>
                    <a:pt x="233" y="29390"/>
                    <a:pt x="238" y="29127"/>
                    <a:pt x="238" y="28867"/>
                  </a:cubicBezTo>
                  <a:cubicBezTo>
                    <a:pt x="252" y="26748"/>
                    <a:pt x="233" y="24626"/>
                    <a:pt x="242" y="22506"/>
                  </a:cubicBezTo>
                  <a:cubicBezTo>
                    <a:pt x="240" y="22455"/>
                    <a:pt x="240" y="22404"/>
                    <a:pt x="242" y="22353"/>
                  </a:cubicBezTo>
                  <a:cubicBezTo>
                    <a:pt x="242" y="21547"/>
                    <a:pt x="249" y="20744"/>
                    <a:pt x="263" y="19943"/>
                  </a:cubicBezTo>
                  <a:cubicBezTo>
                    <a:pt x="298" y="18025"/>
                    <a:pt x="428" y="16114"/>
                    <a:pt x="544" y="14203"/>
                  </a:cubicBezTo>
                  <a:cubicBezTo>
                    <a:pt x="547" y="14154"/>
                    <a:pt x="551" y="14106"/>
                    <a:pt x="554" y="14059"/>
                  </a:cubicBezTo>
                  <a:cubicBezTo>
                    <a:pt x="614" y="13047"/>
                    <a:pt x="670" y="12030"/>
                    <a:pt x="704" y="11015"/>
                  </a:cubicBezTo>
                  <a:cubicBezTo>
                    <a:pt x="742" y="9088"/>
                    <a:pt x="744" y="7163"/>
                    <a:pt x="735" y="5236"/>
                  </a:cubicBezTo>
                  <a:cubicBezTo>
                    <a:pt x="732" y="5197"/>
                    <a:pt x="732" y="5157"/>
                    <a:pt x="732" y="5113"/>
                  </a:cubicBezTo>
                  <a:cubicBezTo>
                    <a:pt x="725" y="3627"/>
                    <a:pt x="714" y="2144"/>
                    <a:pt x="702" y="660"/>
                  </a:cubicBezTo>
                  <a:cubicBezTo>
                    <a:pt x="702" y="442"/>
                    <a:pt x="695" y="221"/>
                    <a:pt x="693" y="1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0" y="492375"/>
              <a:ext cx="5331007" cy="77636"/>
            </a:xfrm>
            <a:custGeom>
              <a:avLst/>
              <a:gdLst/>
              <a:ahLst/>
              <a:cxnLst/>
              <a:rect l="l" t="t" r="r" b="b"/>
              <a:pathLst>
                <a:path w="55288" h="754" extrusionOk="0">
                  <a:moveTo>
                    <a:pt x="15490" y="1"/>
                  </a:moveTo>
                  <a:cubicBezTo>
                    <a:pt x="14242" y="1"/>
                    <a:pt x="12995" y="14"/>
                    <a:pt x="11747" y="24"/>
                  </a:cubicBezTo>
                  <a:lnTo>
                    <a:pt x="11120" y="24"/>
                  </a:lnTo>
                  <a:cubicBezTo>
                    <a:pt x="11101" y="27"/>
                    <a:pt x="11082" y="28"/>
                    <a:pt x="11063" y="28"/>
                  </a:cubicBezTo>
                  <a:cubicBezTo>
                    <a:pt x="11044" y="28"/>
                    <a:pt x="11025" y="27"/>
                    <a:pt x="11006" y="24"/>
                  </a:cubicBezTo>
                  <a:cubicBezTo>
                    <a:pt x="9625" y="27"/>
                    <a:pt x="8245" y="24"/>
                    <a:pt x="6864" y="31"/>
                  </a:cubicBezTo>
                  <a:cubicBezTo>
                    <a:pt x="6761" y="31"/>
                    <a:pt x="6658" y="31"/>
                    <a:pt x="6556" y="31"/>
                  </a:cubicBezTo>
                  <a:cubicBezTo>
                    <a:pt x="5691" y="31"/>
                    <a:pt x="4830" y="49"/>
                    <a:pt x="3966" y="99"/>
                  </a:cubicBezTo>
                  <a:cubicBezTo>
                    <a:pt x="3927" y="99"/>
                    <a:pt x="3887" y="101"/>
                    <a:pt x="3848" y="103"/>
                  </a:cubicBezTo>
                  <a:cubicBezTo>
                    <a:pt x="3182" y="145"/>
                    <a:pt x="2518" y="199"/>
                    <a:pt x="1853" y="287"/>
                  </a:cubicBezTo>
                  <a:cubicBezTo>
                    <a:pt x="1236" y="357"/>
                    <a:pt x="623" y="417"/>
                    <a:pt x="1" y="454"/>
                  </a:cubicBezTo>
                  <a:lnTo>
                    <a:pt x="1" y="558"/>
                  </a:lnTo>
                  <a:cubicBezTo>
                    <a:pt x="500" y="531"/>
                    <a:pt x="999" y="489"/>
                    <a:pt x="1491" y="431"/>
                  </a:cubicBezTo>
                  <a:cubicBezTo>
                    <a:pt x="2271" y="326"/>
                    <a:pt x="3054" y="259"/>
                    <a:pt x="3841" y="213"/>
                  </a:cubicBezTo>
                  <a:cubicBezTo>
                    <a:pt x="3880" y="208"/>
                    <a:pt x="3920" y="206"/>
                    <a:pt x="3962" y="206"/>
                  </a:cubicBezTo>
                  <a:cubicBezTo>
                    <a:pt x="5157" y="138"/>
                    <a:pt x="6355" y="124"/>
                    <a:pt x="7554" y="124"/>
                  </a:cubicBezTo>
                  <a:cubicBezTo>
                    <a:pt x="8370" y="124"/>
                    <a:pt x="9186" y="131"/>
                    <a:pt x="10002" y="131"/>
                  </a:cubicBezTo>
                  <a:cubicBezTo>
                    <a:pt x="10334" y="131"/>
                    <a:pt x="10665" y="130"/>
                    <a:pt x="10997" y="127"/>
                  </a:cubicBezTo>
                  <a:lnTo>
                    <a:pt x="11127" y="127"/>
                  </a:lnTo>
                  <a:cubicBezTo>
                    <a:pt x="12565" y="121"/>
                    <a:pt x="14005" y="97"/>
                    <a:pt x="15444" y="97"/>
                  </a:cubicBezTo>
                  <a:cubicBezTo>
                    <a:pt x="15949" y="97"/>
                    <a:pt x="16454" y="100"/>
                    <a:pt x="16959" y="108"/>
                  </a:cubicBezTo>
                  <a:cubicBezTo>
                    <a:pt x="17328" y="115"/>
                    <a:pt x="17697" y="120"/>
                    <a:pt x="18062" y="129"/>
                  </a:cubicBezTo>
                  <a:cubicBezTo>
                    <a:pt x="18106" y="129"/>
                    <a:pt x="18145" y="134"/>
                    <a:pt x="18185" y="134"/>
                  </a:cubicBezTo>
                  <a:cubicBezTo>
                    <a:pt x="20560" y="187"/>
                    <a:pt x="22931" y="280"/>
                    <a:pt x="25301" y="340"/>
                  </a:cubicBezTo>
                  <a:cubicBezTo>
                    <a:pt x="25336" y="345"/>
                    <a:pt x="25369" y="345"/>
                    <a:pt x="25403" y="345"/>
                  </a:cubicBezTo>
                  <a:cubicBezTo>
                    <a:pt x="25858" y="357"/>
                    <a:pt x="26316" y="366"/>
                    <a:pt x="26771" y="375"/>
                  </a:cubicBezTo>
                  <a:cubicBezTo>
                    <a:pt x="28454" y="415"/>
                    <a:pt x="30140" y="440"/>
                    <a:pt x="31825" y="452"/>
                  </a:cubicBezTo>
                  <a:cubicBezTo>
                    <a:pt x="31844" y="453"/>
                    <a:pt x="31863" y="453"/>
                    <a:pt x="31882" y="453"/>
                  </a:cubicBezTo>
                  <a:cubicBezTo>
                    <a:pt x="31902" y="453"/>
                    <a:pt x="31921" y="453"/>
                    <a:pt x="31939" y="452"/>
                  </a:cubicBezTo>
                  <a:cubicBezTo>
                    <a:pt x="34020" y="473"/>
                    <a:pt x="36098" y="477"/>
                    <a:pt x="38173" y="477"/>
                  </a:cubicBezTo>
                  <a:lnTo>
                    <a:pt x="38313" y="477"/>
                  </a:lnTo>
                  <a:cubicBezTo>
                    <a:pt x="38557" y="480"/>
                    <a:pt x="38801" y="481"/>
                    <a:pt x="39045" y="481"/>
                  </a:cubicBezTo>
                  <a:cubicBezTo>
                    <a:pt x="40665" y="481"/>
                    <a:pt x="42285" y="433"/>
                    <a:pt x="43901" y="419"/>
                  </a:cubicBezTo>
                  <a:cubicBezTo>
                    <a:pt x="44161" y="415"/>
                    <a:pt x="44419" y="415"/>
                    <a:pt x="44677" y="415"/>
                  </a:cubicBezTo>
                  <a:cubicBezTo>
                    <a:pt x="44704" y="415"/>
                    <a:pt x="44731" y="414"/>
                    <a:pt x="44758" y="414"/>
                  </a:cubicBezTo>
                  <a:cubicBezTo>
                    <a:pt x="44772" y="414"/>
                    <a:pt x="44786" y="414"/>
                    <a:pt x="44800" y="415"/>
                  </a:cubicBezTo>
                  <a:cubicBezTo>
                    <a:pt x="45457" y="411"/>
                    <a:pt x="46115" y="409"/>
                    <a:pt x="46773" y="409"/>
                  </a:cubicBezTo>
                  <a:cubicBezTo>
                    <a:pt x="47673" y="409"/>
                    <a:pt x="48573" y="412"/>
                    <a:pt x="49473" y="415"/>
                  </a:cubicBezTo>
                  <a:cubicBezTo>
                    <a:pt x="49866" y="419"/>
                    <a:pt x="50261" y="431"/>
                    <a:pt x="50653" y="449"/>
                  </a:cubicBezTo>
                  <a:cubicBezTo>
                    <a:pt x="50692" y="452"/>
                    <a:pt x="50730" y="452"/>
                    <a:pt x="50767" y="454"/>
                  </a:cubicBezTo>
                  <a:cubicBezTo>
                    <a:pt x="51565" y="496"/>
                    <a:pt x="52362" y="558"/>
                    <a:pt x="53158" y="614"/>
                  </a:cubicBezTo>
                  <a:cubicBezTo>
                    <a:pt x="53869" y="665"/>
                    <a:pt x="54579" y="707"/>
                    <a:pt x="55287" y="754"/>
                  </a:cubicBezTo>
                  <a:lnTo>
                    <a:pt x="55287" y="624"/>
                  </a:lnTo>
                  <a:lnTo>
                    <a:pt x="54607" y="577"/>
                  </a:lnTo>
                  <a:cubicBezTo>
                    <a:pt x="53328" y="510"/>
                    <a:pt x="52046" y="396"/>
                    <a:pt x="50762" y="333"/>
                  </a:cubicBezTo>
                  <a:cubicBezTo>
                    <a:pt x="50725" y="333"/>
                    <a:pt x="50688" y="329"/>
                    <a:pt x="50651" y="329"/>
                  </a:cubicBezTo>
                  <a:cubicBezTo>
                    <a:pt x="50421" y="317"/>
                    <a:pt x="50191" y="308"/>
                    <a:pt x="49961" y="301"/>
                  </a:cubicBezTo>
                  <a:cubicBezTo>
                    <a:pt x="49066" y="292"/>
                    <a:pt x="48173" y="288"/>
                    <a:pt x="47279" y="288"/>
                  </a:cubicBezTo>
                  <a:cubicBezTo>
                    <a:pt x="46452" y="288"/>
                    <a:pt x="45624" y="292"/>
                    <a:pt x="44797" y="298"/>
                  </a:cubicBezTo>
                  <a:lnTo>
                    <a:pt x="44674" y="298"/>
                  </a:lnTo>
                  <a:cubicBezTo>
                    <a:pt x="43344" y="310"/>
                    <a:pt x="42016" y="329"/>
                    <a:pt x="40688" y="357"/>
                  </a:cubicBezTo>
                  <a:lnTo>
                    <a:pt x="38292" y="366"/>
                  </a:lnTo>
                  <a:lnTo>
                    <a:pt x="38173" y="366"/>
                  </a:lnTo>
                  <a:cubicBezTo>
                    <a:pt x="37642" y="368"/>
                    <a:pt x="37112" y="368"/>
                    <a:pt x="36581" y="368"/>
                  </a:cubicBezTo>
                  <a:cubicBezTo>
                    <a:pt x="35034" y="368"/>
                    <a:pt x="33486" y="361"/>
                    <a:pt x="31937" y="347"/>
                  </a:cubicBezTo>
                  <a:cubicBezTo>
                    <a:pt x="31900" y="347"/>
                    <a:pt x="31865" y="347"/>
                    <a:pt x="31823" y="345"/>
                  </a:cubicBezTo>
                  <a:cubicBezTo>
                    <a:pt x="29682" y="329"/>
                    <a:pt x="27542" y="291"/>
                    <a:pt x="25406" y="236"/>
                  </a:cubicBezTo>
                  <a:cubicBezTo>
                    <a:pt x="25371" y="236"/>
                    <a:pt x="25341" y="236"/>
                    <a:pt x="25306" y="233"/>
                  </a:cubicBezTo>
                  <a:lnTo>
                    <a:pt x="25246" y="233"/>
                  </a:lnTo>
                  <a:cubicBezTo>
                    <a:pt x="22894" y="187"/>
                    <a:pt x="20537" y="89"/>
                    <a:pt x="18185" y="31"/>
                  </a:cubicBezTo>
                  <a:cubicBezTo>
                    <a:pt x="18143" y="31"/>
                    <a:pt x="18101" y="27"/>
                    <a:pt x="18062" y="27"/>
                  </a:cubicBezTo>
                  <a:cubicBezTo>
                    <a:pt x="17885" y="24"/>
                    <a:pt x="17707" y="18"/>
                    <a:pt x="17533" y="15"/>
                  </a:cubicBezTo>
                  <a:cubicBezTo>
                    <a:pt x="16851" y="5"/>
                    <a:pt x="16170" y="1"/>
                    <a:pt x="15490" y="1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0" y="1340079"/>
              <a:ext cx="5331007" cy="123146"/>
            </a:xfrm>
            <a:custGeom>
              <a:avLst/>
              <a:gdLst/>
              <a:ahLst/>
              <a:cxnLst/>
              <a:rect l="l" t="t" r="r" b="b"/>
              <a:pathLst>
                <a:path w="55288" h="1196" extrusionOk="0">
                  <a:moveTo>
                    <a:pt x="620" y="1"/>
                  </a:moveTo>
                  <a:cubicBezTo>
                    <a:pt x="458" y="1"/>
                    <a:pt x="294" y="5"/>
                    <a:pt x="129" y="5"/>
                  </a:cubicBezTo>
                  <a:cubicBezTo>
                    <a:pt x="87" y="5"/>
                    <a:pt x="44" y="4"/>
                    <a:pt x="1" y="4"/>
                  </a:cubicBezTo>
                  <a:lnTo>
                    <a:pt x="1" y="113"/>
                  </a:lnTo>
                  <a:cubicBezTo>
                    <a:pt x="444" y="124"/>
                    <a:pt x="888" y="117"/>
                    <a:pt x="1331" y="136"/>
                  </a:cubicBezTo>
                  <a:cubicBezTo>
                    <a:pt x="2076" y="185"/>
                    <a:pt x="2826" y="213"/>
                    <a:pt x="3574" y="247"/>
                  </a:cubicBezTo>
                  <a:cubicBezTo>
                    <a:pt x="3611" y="247"/>
                    <a:pt x="3655" y="250"/>
                    <a:pt x="3699" y="250"/>
                  </a:cubicBezTo>
                  <a:cubicBezTo>
                    <a:pt x="4075" y="268"/>
                    <a:pt x="4452" y="287"/>
                    <a:pt x="4830" y="308"/>
                  </a:cubicBezTo>
                  <a:cubicBezTo>
                    <a:pt x="6173" y="429"/>
                    <a:pt x="7520" y="463"/>
                    <a:pt x="8868" y="463"/>
                  </a:cubicBezTo>
                  <a:cubicBezTo>
                    <a:pt x="9616" y="463"/>
                    <a:pt x="10365" y="453"/>
                    <a:pt x="11113" y="440"/>
                  </a:cubicBezTo>
                  <a:lnTo>
                    <a:pt x="11234" y="440"/>
                  </a:lnTo>
                  <a:cubicBezTo>
                    <a:pt x="11730" y="433"/>
                    <a:pt x="12225" y="424"/>
                    <a:pt x="12722" y="419"/>
                  </a:cubicBezTo>
                  <a:cubicBezTo>
                    <a:pt x="14500" y="387"/>
                    <a:pt x="16272" y="403"/>
                    <a:pt x="18048" y="375"/>
                  </a:cubicBezTo>
                  <a:cubicBezTo>
                    <a:pt x="18092" y="375"/>
                    <a:pt x="18132" y="375"/>
                    <a:pt x="18173" y="373"/>
                  </a:cubicBezTo>
                  <a:cubicBezTo>
                    <a:pt x="18280" y="373"/>
                    <a:pt x="18385" y="373"/>
                    <a:pt x="18494" y="370"/>
                  </a:cubicBezTo>
                  <a:cubicBezTo>
                    <a:pt x="20384" y="319"/>
                    <a:pt x="22276" y="273"/>
                    <a:pt x="24166" y="273"/>
                  </a:cubicBezTo>
                  <a:cubicBezTo>
                    <a:pt x="24502" y="273"/>
                    <a:pt x="24838" y="274"/>
                    <a:pt x="25174" y="278"/>
                  </a:cubicBezTo>
                  <a:cubicBezTo>
                    <a:pt x="25192" y="275"/>
                    <a:pt x="25211" y="274"/>
                    <a:pt x="25230" y="274"/>
                  </a:cubicBezTo>
                  <a:cubicBezTo>
                    <a:pt x="25250" y="274"/>
                    <a:pt x="25269" y="275"/>
                    <a:pt x="25287" y="278"/>
                  </a:cubicBezTo>
                  <a:cubicBezTo>
                    <a:pt x="25468" y="278"/>
                    <a:pt x="25650" y="280"/>
                    <a:pt x="25831" y="282"/>
                  </a:cubicBezTo>
                  <a:cubicBezTo>
                    <a:pt x="27776" y="343"/>
                    <a:pt x="29720" y="364"/>
                    <a:pt x="31665" y="387"/>
                  </a:cubicBezTo>
                  <a:cubicBezTo>
                    <a:pt x="31695" y="387"/>
                    <a:pt x="31727" y="389"/>
                    <a:pt x="31759" y="389"/>
                  </a:cubicBezTo>
                  <a:cubicBezTo>
                    <a:pt x="31774" y="389"/>
                    <a:pt x="31790" y="388"/>
                    <a:pt x="31805" y="387"/>
                  </a:cubicBezTo>
                  <a:lnTo>
                    <a:pt x="33669" y="417"/>
                  </a:lnTo>
                  <a:cubicBezTo>
                    <a:pt x="35160" y="461"/>
                    <a:pt x="36650" y="545"/>
                    <a:pt x="38138" y="607"/>
                  </a:cubicBezTo>
                  <a:cubicBezTo>
                    <a:pt x="38185" y="610"/>
                    <a:pt x="38231" y="610"/>
                    <a:pt x="38280" y="612"/>
                  </a:cubicBezTo>
                  <a:cubicBezTo>
                    <a:pt x="38779" y="635"/>
                    <a:pt x="39278" y="654"/>
                    <a:pt x="39775" y="665"/>
                  </a:cubicBezTo>
                  <a:cubicBezTo>
                    <a:pt x="41363" y="712"/>
                    <a:pt x="42947" y="816"/>
                    <a:pt x="44530" y="918"/>
                  </a:cubicBezTo>
                  <a:cubicBezTo>
                    <a:pt x="44579" y="923"/>
                    <a:pt x="44630" y="925"/>
                    <a:pt x="44681" y="930"/>
                  </a:cubicBezTo>
                  <a:cubicBezTo>
                    <a:pt x="46594" y="1055"/>
                    <a:pt x="48512" y="1178"/>
                    <a:pt x="50430" y="1190"/>
                  </a:cubicBezTo>
                  <a:cubicBezTo>
                    <a:pt x="50454" y="1192"/>
                    <a:pt x="50479" y="1194"/>
                    <a:pt x="50503" y="1194"/>
                  </a:cubicBezTo>
                  <a:cubicBezTo>
                    <a:pt x="50528" y="1194"/>
                    <a:pt x="50552" y="1192"/>
                    <a:pt x="50576" y="1190"/>
                  </a:cubicBezTo>
                  <a:cubicBezTo>
                    <a:pt x="50757" y="1195"/>
                    <a:pt x="50936" y="1195"/>
                    <a:pt x="51117" y="1195"/>
                  </a:cubicBezTo>
                  <a:cubicBezTo>
                    <a:pt x="51464" y="1195"/>
                    <a:pt x="51812" y="1196"/>
                    <a:pt x="52159" y="1196"/>
                  </a:cubicBezTo>
                  <a:cubicBezTo>
                    <a:pt x="53201" y="1196"/>
                    <a:pt x="54244" y="1193"/>
                    <a:pt x="55287" y="1188"/>
                  </a:cubicBezTo>
                  <a:lnTo>
                    <a:pt x="55287" y="1044"/>
                  </a:lnTo>
                  <a:cubicBezTo>
                    <a:pt x="55002" y="1044"/>
                    <a:pt x="54716" y="1044"/>
                    <a:pt x="54428" y="1046"/>
                  </a:cubicBezTo>
                  <a:cubicBezTo>
                    <a:pt x="54235" y="1045"/>
                    <a:pt x="54042" y="1045"/>
                    <a:pt x="53849" y="1045"/>
                  </a:cubicBezTo>
                  <a:cubicBezTo>
                    <a:pt x="53094" y="1045"/>
                    <a:pt x="52339" y="1049"/>
                    <a:pt x="51587" y="1049"/>
                  </a:cubicBezTo>
                  <a:cubicBezTo>
                    <a:pt x="51252" y="1049"/>
                    <a:pt x="50917" y="1049"/>
                    <a:pt x="50583" y="1046"/>
                  </a:cubicBezTo>
                  <a:lnTo>
                    <a:pt x="50437" y="1046"/>
                  </a:lnTo>
                  <a:cubicBezTo>
                    <a:pt x="50038" y="1039"/>
                    <a:pt x="49643" y="1032"/>
                    <a:pt x="49244" y="1023"/>
                  </a:cubicBezTo>
                  <a:cubicBezTo>
                    <a:pt x="47723" y="969"/>
                    <a:pt x="46204" y="879"/>
                    <a:pt x="44686" y="779"/>
                  </a:cubicBezTo>
                  <a:lnTo>
                    <a:pt x="44535" y="770"/>
                  </a:lnTo>
                  <a:cubicBezTo>
                    <a:pt x="43746" y="716"/>
                    <a:pt x="42961" y="661"/>
                    <a:pt x="42171" y="607"/>
                  </a:cubicBezTo>
                  <a:cubicBezTo>
                    <a:pt x="40874" y="538"/>
                    <a:pt x="39576" y="494"/>
                    <a:pt x="38280" y="442"/>
                  </a:cubicBezTo>
                  <a:cubicBezTo>
                    <a:pt x="38234" y="442"/>
                    <a:pt x="38185" y="440"/>
                    <a:pt x="38138" y="440"/>
                  </a:cubicBezTo>
                  <a:cubicBezTo>
                    <a:pt x="37138" y="401"/>
                    <a:pt x="36135" y="361"/>
                    <a:pt x="35136" y="305"/>
                  </a:cubicBezTo>
                  <a:cubicBezTo>
                    <a:pt x="34029" y="247"/>
                    <a:pt x="32917" y="233"/>
                    <a:pt x="31805" y="224"/>
                  </a:cubicBezTo>
                  <a:cubicBezTo>
                    <a:pt x="31758" y="224"/>
                    <a:pt x="31712" y="224"/>
                    <a:pt x="31668" y="222"/>
                  </a:cubicBezTo>
                  <a:cubicBezTo>
                    <a:pt x="30908" y="220"/>
                    <a:pt x="30147" y="213"/>
                    <a:pt x="29388" y="199"/>
                  </a:cubicBezTo>
                  <a:cubicBezTo>
                    <a:pt x="28022" y="162"/>
                    <a:pt x="26657" y="136"/>
                    <a:pt x="25294" y="122"/>
                  </a:cubicBezTo>
                  <a:lnTo>
                    <a:pt x="25181" y="122"/>
                  </a:lnTo>
                  <a:cubicBezTo>
                    <a:pt x="24620" y="116"/>
                    <a:pt x="24058" y="112"/>
                    <a:pt x="23497" y="112"/>
                  </a:cubicBezTo>
                  <a:cubicBezTo>
                    <a:pt x="22395" y="112"/>
                    <a:pt x="21293" y="126"/>
                    <a:pt x="20191" y="162"/>
                  </a:cubicBezTo>
                  <a:cubicBezTo>
                    <a:pt x="19520" y="185"/>
                    <a:pt x="18847" y="201"/>
                    <a:pt x="18173" y="210"/>
                  </a:cubicBezTo>
                  <a:lnTo>
                    <a:pt x="18048" y="210"/>
                  </a:lnTo>
                  <a:cubicBezTo>
                    <a:pt x="16246" y="238"/>
                    <a:pt x="14442" y="229"/>
                    <a:pt x="12641" y="259"/>
                  </a:cubicBezTo>
                  <a:cubicBezTo>
                    <a:pt x="12169" y="266"/>
                    <a:pt x="11703" y="271"/>
                    <a:pt x="11234" y="280"/>
                  </a:cubicBezTo>
                  <a:cubicBezTo>
                    <a:pt x="11192" y="280"/>
                    <a:pt x="11152" y="280"/>
                    <a:pt x="11110" y="285"/>
                  </a:cubicBezTo>
                  <a:cubicBezTo>
                    <a:pt x="10324" y="297"/>
                    <a:pt x="9538" y="308"/>
                    <a:pt x="8753" y="308"/>
                  </a:cubicBezTo>
                  <a:cubicBezTo>
                    <a:pt x="8166" y="308"/>
                    <a:pt x="7579" y="301"/>
                    <a:pt x="6992" y="285"/>
                  </a:cubicBezTo>
                  <a:cubicBezTo>
                    <a:pt x="5917" y="266"/>
                    <a:pt x="4839" y="145"/>
                    <a:pt x="3767" y="115"/>
                  </a:cubicBezTo>
                  <a:cubicBezTo>
                    <a:pt x="3741" y="115"/>
                    <a:pt x="3718" y="115"/>
                    <a:pt x="3692" y="113"/>
                  </a:cubicBezTo>
                  <a:cubicBezTo>
                    <a:pt x="3651" y="113"/>
                    <a:pt x="3609" y="113"/>
                    <a:pt x="3567" y="108"/>
                  </a:cubicBezTo>
                  <a:cubicBezTo>
                    <a:pt x="2694" y="90"/>
                    <a:pt x="1826" y="27"/>
                    <a:pt x="953" y="8"/>
                  </a:cubicBezTo>
                  <a:cubicBezTo>
                    <a:pt x="842" y="3"/>
                    <a:pt x="732" y="1"/>
                    <a:pt x="620" y="1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89" y="2217642"/>
              <a:ext cx="5330718" cy="114291"/>
            </a:xfrm>
            <a:custGeom>
              <a:avLst/>
              <a:gdLst/>
              <a:ahLst/>
              <a:cxnLst/>
              <a:rect l="l" t="t" r="r" b="b"/>
              <a:pathLst>
                <a:path w="55285" h="1110" extrusionOk="0">
                  <a:moveTo>
                    <a:pt x="22054" y="0"/>
                  </a:moveTo>
                  <a:cubicBezTo>
                    <a:pt x="21819" y="0"/>
                    <a:pt x="21584" y="2"/>
                    <a:pt x="21349" y="6"/>
                  </a:cubicBezTo>
                  <a:cubicBezTo>
                    <a:pt x="21287" y="6"/>
                    <a:pt x="21226" y="6"/>
                    <a:pt x="21164" y="6"/>
                  </a:cubicBezTo>
                  <a:cubicBezTo>
                    <a:pt x="20127" y="6"/>
                    <a:pt x="19089" y="24"/>
                    <a:pt x="18052" y="55"/>
                  </a:cubicBezTo>
                  <a:cubicBezTo>
                    <a:pt x="18006" y="60"/>
                    <a:pt x="17961" y="60"/>
                    <a:pt x="17915" y="62"/>
                  </a:cubicBezTo>
                  <a:cubicBezTo>
                    <a:pt x="16278" y="111"/>
                    <a:pt x="14641" y="192"/>
                    <a:pt x="13004" y="271"/>
                  </a:cubicBezTo>
                  <a:cubicBezTo>
                    <a:pt x="12480" y="292"/>
                    <a:pt x="11950" y="313"/>
                    <a:pt x="11426" y="338"/>
                  </a:cubicBezTo>
                  <a:cubicBezTo>
                    <a:pt x="11381" y="341"/>
                    <a:pt x="11337" y="341"/>
                    <a:pt x="11293" y="345"/>
                  </a:cubicBezTo>
                  <a:cubicBezTo>
                    <a:pt x="8934" y="450"/>
                    <a:pt x="6580" y="568"/>
                    <a:pt x="4221" y="661"/>
                  </a:cubicBezTo>
                  <a:cubicBezTo>
                    <a:pt x="4177" y="663"/>
                    <a:pt x="4137" y="668"/>
                    <a:pt x="4096" y="668"/>
                  </a:cubicBezTo>
                  <a:cubicBezTo>
                    <a:pt x="3401" y="696"/>
                    <a:pt x="2707" y="719"/>
                    <a:pt x="2013" y="740"/>
                  </a:cubicBezTo>
                  <a:cubicBezTo>
                    <a:pt x="1812" y="744"/>
                    <a:pt x="1610" y="746"/>
                    <a:pt x="1409" y="746"/>
                  </a:cubicBezTo>
                  <a:cubicBezTo>
                    <a:pt x="939" y="746"/>
                    <a:pt x="470" y="738"/>
                    <a:pt x="0" y="738"/>
                  </a:cubicBezTo>
                  <a:lnTo>
                    <a:pt x="0" y="840"/>
                  </a:lnTo>
                  <a:cubicBezTo>
                    <a:pt x="583" y="846"/>
                    <a:pt x="1165" y="858"/>
                    <a:pt x="1746" y="858"/>
                  </a:cubicBezTo>
                  <a:cubicBezTo>
                    <a:pt x="2060" y="858"/>
                    <a:pt x="2375" y="854"/>
                    <a:pt x="2689" y="844"/>
                  </a:cubicBezTo>
                  <a:cubicBezTo>
                    <a:pt x="3160" y="826"/>
                    <a:pt x="3634" y="812"/>
                    <a:pt x="4105" y="789"/>
                  </a:cubicBezTo>
                  <a:cubicBezTo>
                    <a:pt x="4147" y="789"/>
                    <a:pt x="4191" y="789"/>
                    <a:pt x="4230" y="786"/>
                  </a:cubicBezTo>
                  <a:cubicBezTo>
                    <a:pt x="6585" y="691"/>
                    <a:pt x="8941" y="596"/>
                    <a:pt x="11298" y="496"/>
                  </a:cubicBezTo>
                  <a:cubicBezTo>
                    <a:pt x="11342" y="494"/>
                    <a:pt x="11386" y="491"/>
                    <a:pt x="11430" y="491"/>
                  </a:cubicBezTo>
                  <a:cubicBezTo>
                    <a:pt x="12178" y="459"/>
                    <a:pt x="12930" y="424"/>
                    <a:pt x="13680" y="396"/>
                  </a:cubicBezTo>
                  <a:cubicBezTo>
                    <a:pt x="15087" y="329"/>
                    <a:pt x="16496" y="264"/>
                    <a:pt x="17906" y="222"/>
                  </a:cubicBezTo>
                  <a:cubicBezTo>
                    <a:pt x="17952" y="220"/>
                    <a:pt x="17999" y="218"/>
                    <a:pt x="18043" y="218"/>
                  </a:cubicBezTo>
                  <a:cubicBezTo>
                    <a:pt x="19192" y="182"/>
                    <a:pt x="20341" y="161"/>
                    <a:pt x="21489" y="161"/>
                  </a:cubicBezTo>
                  <a:cubicBezTo>
                    <a:pt x="22539" y="161"/>
                    <a:pt x="23588" y="179"/>
                    <a:pt x="24637" y="220"/>
                  </a:cubicBezTo>
                  <a:cubicBezTo>
                    <a:pt x="24674" y="220"/>
                    <a:pt x="24713" y="222"/>
                    <a:pt x="24750" y="227"/>
                  </a:cubicBezTo>
                  <a:cubicBezTo>
                    <a:pt x="24841" y="227"/>
                    <a:pt x="24934" y="234"/>
                    <a:pt x="25027" y="236"/>
                  </a:cubicBezTo>
                  <a:cubicBezTo>
                    <a:pt x="27207" y="352"/>
                    <a:pt x="29392" y="475"/>
                    <a:pt x="31572" y="561"/>
                  </a:cubicBezTo>
                  <a:cubicBezTo>
                    <a:pt x="31623" y="563"/>
                    <a:pt x="31672" y="568"/>
                    <a:pt x="31723" y="568"/>
                  </a:cubicBezTo>
                  <a:cubicBezTo>
                    <a:pt x="32932" y="617"/>
                    <a:pt x="34140" y="649"/>
                    <a:pt x="35349" y="668"/>
                  </a:cubicBezTo>
                  <a:cubicBezTo>
                    <a:pt x="36112" y="680"/>
                    <a:pt x="36879" y="685"/>
                    <a:pt x="37644" y="685"/>
                  </a:cubicBezTo>
                  <a:cubicBezTo>
                    <a:pt x="37793" y="685"/>
                    <a:pt x="37941" y="685"/>
                    <a:pt x="38089" y="684"/>
                  </a:cubicBezTo>
                  <a:cubicBezTo>
                    <a:pt x="38116" y="685"/>
                    <a:pt x="38143" y="686"/>
                    <a:pt x="38170" y="686"/>
                  </a:cubicBezTo>
                  <a:cubicBezTo>
                    <a:pt x="38198" y="686"/>
                    <a:pt x="38225" y="685"/>
                    <a:pt x="38252" y="684"/>
                  </a:cubicBezTo>
                  <a:cubicBezTo>
                    <a:pt x="40086" y="691"/>
                    <a:pt x="41915" y="684"/>
                    <a:pt x="43747" y="721"/>
                  </a:cubicBezTo>
                  <a:cubicBezTo>
                    <a:pt x="43884" y="724"/>
                    <a:pt x="44019" y="726"/>
                    <a:pt x="44158" y="733"/>
                  </a:cubicBezTo>
                  <a:cubicBezTo>
                    <a:pt x="44214" y="733"/>
                    <a:pt x="44272" y="733"/>
                    <a:pt x="44330" y="735"/>
                  </a:cubicBezTo>
                  <a:cubicBezTo>
                    <a:pt x="46252" y="789"/>
                    <a:pt x="48175" y="893"/>
                    <a:pt x="50097" y="963"/>
                  </a:cubicBezTo>
                  <a:cubicBezTo>
                    <a:pt x="50155" y="967"/>
                    <a:pt x="50213" y="967"/>
                    <a:pt x="50271" y="970"/>
                  </a:cubicBezTo>
                  <a:cubicBezTo>
                    <a:pt x="50395" y="972"/>
                    <a:pt x="50515" y="979"/>
                    <a:pt x="50638" y="981"/>
                  </a:cubicBezTo>
                  <a:cubicBezTo>
                    <a:pt x="52185" y="1046"/>
                    <a:pt x="53733" y="1084"/>
                    <a:pt x="55284" y="1109"/>
                  </a:cubicBezTo>
                  <a:lnTo>
                    <a:pt x="55284" y="963"/>
                  </a:lnTo>
                  <a:cubicBezTo>
                    <a:pt x="53640" y="935"/>
                    <a:pt x="51999" y="875"/>
                    <a:pt x="50360" y="819"/>
                  </a:cubicBezTo>
                  <a:cubicBezTo>
                    <a:pt x="50330" y="819"/>
                    <a:pt x="50302" y="817"/>
                    <a:pt x="50271" y="817"/>
                  </a:cubicBezTo>
                  <a:cubicBezTo>
                    <a:pt x="50213" y="814"/>
                    <a:pt x="50158" y="814"/>
                    <a:pt x="50100" y="810"/>
                  </a:cubicBezTo>
                  <a:cubicBezTo>
                    <a:pt x="48177" y="738"/>
                    <a:pt x="46255" y="635"/>
                    <a:pt x="44332" y="577"/>
                  </a:cubicBezTo>
                  <a:cubicBezTo>
                    <a:pt x="44277" y="577"/>
                    <a:pt x="44219" y="575"/>
                    <a:pt x="44163" y="575"/>
                  </a:cubicBezTo>
                  <a:cubicBezTo>
                    <a:pt x="43594" y="556"/>
                    <a:pt x="43030" y="547"/>
                    <a:pt x="42461" y="540"/>
                  </a:cubicBezTo>
                  <a:cubicBezTo>
                    <a:pt x="41059" y="531"/>
                    <a:pt x="39654" y="531"/>
                    <a:pt x="38252" y="529"/>
                  </a:cubicBezTo>
                  <a:cubicBezTo>
                    <a:pt x="38196" y="526"/>
                    <a:pt x="38140" y="526"/>
                    <a:pt x="38089" y="526"/>
                  </a:cubicBezTo>
                  <a:cubicBezTo>
                    <a:pt x="35967" y="517"/>
                    <a:pt x="33842" y="494"/>
                    <a:pt x="31725" y="413"/>
                  </a:cubicBezTo>
                  <a:cubicBezTo>
                    <a:pt x="31676" y="408"/>
                    <a:pt x="31623" y="408"/>
                    <a:pt x="31574" y="403"/>
                  </a:cubicBezTo>
                  <a:cubicBezTo>
                    <a:pt x="31096" y="387"/>
                    <a:pt x="30620" y="364"/>
                    <a:pt x="30139" y="338"/>
                  </a:cubicBezTo>
                  <a:cubicBezTo>
                    <a:pt x="28347" y="269"/>
                    <a:pt x="26552" y="141"/>
                    <a:pt x="24760" y="64"/>
                  </a:cubicBezTo>
                  <a:cubicBezTo>
                    <a:pt x="24722" y="62"/>
                    <a:pt x="24683" y="62"/>
                    <a:pt x="24646" y="62"/>
                  </a:cubicBezTo>
                  <a:cubicBezTo>
                    <a:pt x="23782" y="25"/>
                    <a:pt x="22919" y="0"/>
                    <a:pt x="22054" y="0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289" y="3052784"/>
              <a:ext cx="5330718" cy="191103"/>
            </a:xfrm>
            <a:custGeom>
              <a:avLst/>
              <a:gdLst/>
              <a:ahLst/>
              <a:cxnLst/>
              <a:rect l="l" t="t" r="r" b="b"/>
              <a:pathLst>
                <a:path w="55285" h="1856" extrusionOk="0">
                  <a:moveTo>
                    <a:pt x="50065" y="1"/>
                  </a:moveTo>
                  <a:cubicBezTo>
                    <a:pt x="48135" y="1"/>
                    <a:pt x="46204" y="5"/>
                    <a:pt x="44272" y="52"/>
                  </a:cubicBezTo>
                  <a:cubicBezTo>
                    <a:pt x="44219" y="52"/>
                    <a:pt x="44163" y="56"/>
                    <a:pt x="44107" y="56"/>
                  </a:cubicBezTo>
                  <a:cubicBezTo>
                    <a:pt x="43290" y="77"/>
                    <a:pt x="42473" y="105"/>
                    <a:pt x="41655" y="142"/>
                  </a:cubicBezTo>
                  <a:cubicBezTo>
                    <a:pt x="40525" y="179"/>
                    <a:pt x="39394" y="221"/>
                    <a:pt x="38261" y="268"/>
                  </a:cubicBezTo>
                  <a:cubicBezTo>
                    <a:pt x="38203" y="268"/>
                    <a:pt x="38145" y="272"/>
                    <a:pt x="38082" y="275"/>
                  </a:cubicBezTo>
                  <a:cubicBezTo>
                    <a:pt x="36731" y="326"/>
                    <a:pt x="35379" y="381"/>
                    <a:pt x="34026" y="428"/>
                  </a:cubicBezTo>
                  <a:cubicBezTo>
                    <a:pt x="33241" y="449"/>
                    <a:pt x="32459" y="472"/>
                    <a:pt x="31676" y="495"/>
                  </a:cubicBezTo>
                  <a:cubicBezTo>
                    <a:pt x="31623" y="495"/>
                    <a:pt x="31572" y="497"/>
                    <a:pt x="31518" y="502"/>
                  </a:cubicBezTo>
                  <a:cubicBezTo>
                    <a:pt x="29173" y="572"/>
                    <a:pt x="26828" y="662"/>
                    <a:pt x="24483" y="739"/>
                  </a:cubicBezTo>
                  <a:cubicBezTo>
                    <a:pt x="24444" y="741"/>
                    <a:pt x="24400" y="744"/>
                    <a:pt x="24356" y="744"/>
                  </a:cubicBezTo>
                  <a:lnTo>
                    <a:pt x="22672" y="799"/>
                  </a:lnTo>
                  <a:cubicBezTo>
                    <a:pt x="21066" y="834"/>
                    <a:pt x="19464" y="809"/>
                    <a:pt x="17857" y="876"/>
                  </a:cubicBezTo>
                  <a:cubicBezTo>
                    <a:pt x="17771" y="881"/>
                    <a:pt x="17685" y="885"/>
                    <a:pt x="17599" y="887"/>
                  </a:cubicBezTo>
                  <a:cubicBezTo>
                    <a:pt x="17555" y="892"/>
                    <a:pt x="17516" y="894"/>
                    <a:pt x="17474" y="894"/>
                  </a:cubicBezTo>
                  <a:cubicBezTo>
                    <a:pt x="15535" y="997"/>
                    <a:pt x="13594" y="1073"/>
                    <a:pt x="11653" y="1110"/>
                  </a:cubicBezTo>
                  <a:cubicBezTo>
                    <a:pt x="11607" y="1110"/>
                    <a:pt x="11563" y="1113"/>
                    <a:pt x="11518" y="1113"/>
                  </a:cubicBezTo>
                  <a:lnTo>
                    <a:pt x="11486" y="1113"/>
                  </a:lnTo>
                  <a:cubicBezTo>
                    <a:pt x="10086" y="1152"/>
                    <a:pt x="8684" y="1129"/>
                    <a:pt x="7281" y="1180"/>
                  </a:cubicBezTo>
                  <a:cubicBezTo>
                    <a:pt x="6401" y="1220"/>
                    <a:pt x="5519" y="1282"/>
                    <a:pt x="4641" y="1347"/>
                  </a:cubicBezTo>
                  <a:cubicBezTo>
                    <a:pt x="4604" y="1350"/>
                    <a:pt x="4565" y="1352"/>
                    <a:pt x="4527" y="1352"/>
                  </a:cubicBezTo>
                  <a:cubicBezTo>
                    <a:pt x="3987" y="1391"/>
                    <a:pt x="3443" y="1431"/>
                    <a:pt x="2902" y="1468"/>
                  </a:cubicBezTo>
                  <a:cubicBezTo>
                    <a:pt x="1932" y="1535"/>
                    <a:pt x="968" y="1626"/>
                    <a:pt x="0" y="1716"/>
                  </a:cubicBezTo>
                  <a:lnTo>
                    <a:pt x="0" y="1856"/>
                  </a:lnTo>
                  <a:cubicBezTo>
                    <a:pt x="857" y="1779"/>
                    <a:pt x="1713" y="1686"/>
                    <a:pt x="2575" y="1630"/>
                  </a:cubicBezTo>
                  <a:cubicBezTo>
                    <a:pt x="3225" y="1589"/>
                    <a:pt x="3880" y="1540"/>
                    <a:pt x="4534" y="1493"/>
                  </a:cubicBezTo>
                  <a:lnTo>
                    <a:pt x="4648" y="1484"/>
                  </a:lnTo>
                  <a:cubicBezTo>
                    <a:pt x="5540" y="1421"/>
                    <a:pt x="6438" y="1361"/>
                    <a:pt x="7335" y="1317"/>
                  </a:cubicBezTo>
                  <a:cubicBezTo>
                    <a:pt x="8732" y="1287"/>
                    <a:pt x="10130" y="1278"/>
                    <a:pt x="11523" y="1254"/>
                  </a:cubicBezTo>
                  <a:cubicBezTo>
                    <a:pt x="11569" y="1254"/>
                    <a:pt x="11614" y="1254"/>
                    <a:pt x="11660" y="1250"/>
                  </a:cubicBezTo>
                  <a:cubicBezTo>
                    <a:pt x="12331" y="1240"/>
                    <a:pt x="13007" y="1229"/>
                    <a:pt x="13680" y="1208"/>
                  </a:cubicBezTo>
                  <a:cubicBezTo>
                    <a:pt x="14948" y="1189"/>
                    <a:pt x="16208" y="1103"/>
                    <a:pt x="17474" y="1048"/>
                  </a:cubicBezTo>
                  <a:cubicBezTo>
                    <a:pt x="17516" y="1045"/>
                    <a:pt x="17560" y="1041"/>
                    <a:pt x="17602" y="1041"/>
                  </a:cubicBezTo>
                  <a:cubicBezTo>
                    <a:pt x="17864" y="1031"/>
                    <a:pt x="18122" y="1022"/>
                    <a:pt x="18382" y="1013"/>
                  </a:cubicBezTo>
                  <a:cubicBezTo>
                    <a:pt x="20374" y="959"/>
                    <a:pt x="22366" y="1008"/>
                    <a:pt x="24353" y="901"/>
                  </a:cubicBezTo>
                  <a:lnTo>
                    <a:pt x="24360" y="901"/>
                  </a:lnTo>
                  <a:cubicBezTo>
                    <a:pt x="24400" y="899"/>
                    <a:pt x="24442" y="899"/>
                    <a:pt x="24483" y="899"/>
                  </a:cubicBezTo>
                  <a:cubicBezTo>
                    <a:pt x="25828" y="843"/>
                    <a:pt x="27193" y="832"/>
                    <a:pt x="28546" y="776"/>
                  </a:cubicBezTo>
                  <a:cubicBezTo>
                    <a:pt x="29533" y="730"/>
                    <a:pt x="30522" y="692"/>
                    <a:pt x="31516" y="662"/>
                  </a:cubicBezTo>
                  <a:cubicBezTo>
                    <a:pt x="31567" y="660"/>
                    <a:pt x="31623" y="660"/>
                    <a:pt x="31676" y="660"/>
                  </a:cubicBezTo>
                  <a:cubicBezTo>
                    <a:pt x="31922" y="651"/>
                    <a:pt x="32168" y="644"/>
                    <a:pt x="32415" y="637"/>
                  </a:cubicBezTo>
                  <a:cubicBezTo>
                    <a:pt x="34304" y="583"/>
                    <a:pt x="36192" y="518"/>
                    <a:pt x="38082" y="444"/>
                  </a:cubicBezTo>
                  <a:lnTo>
                    <a:pt x="38261" y="435"/>
                  </a:lnTo>
                  <a:cubicBezTo>
                    <a:pt x="40070" y="367"/>
                    <a:pt x="41878" y="293"/>
                    <a:pt x="43687" y="235"/>
                  </a:cubicBezTo>
                  <a:cubicBezTo>
                    <a:pt x="43828" y="233"/>
                    <a:pt x="43968" y="226"/>
                    <a:pt x="44107" y="226"/>
                  </a:cubicBezTo>
                  <a:cubicBezTo>
                    <a:pt x="44163" y="223"/>
                    <a:pt x="44219" y="219"/>
                    <a:pt x="44274" y="219"/>
                  </a:cubicBezTo>
                  <a:cubicBezTo>
                    <a:pt x="46204" y="170"/>
                    <a:pt x="48135" y="161"/>
                    <a:pt x="50067" y="161"/>
                  </a:cubicBezTo>
                  <a:lnTo>
                    <a:pt x="50260" y="161"/>
                  </a:lnTo>
                  <a:cubicBezTo>
                    <a:pt x="51264" y="161"/>
                    <a:pt x="52270" y="163"/>
                    <a:pt x="53275" y="163"/>
                  </a:cubicBezTo>
                  <a:cubicBezTo>
                    <a:pt x="53945" y="163"/>
                    <a:pt x="54615" y="162"/>
                    <a:pt x="55284" y="158"/>
                  </a:cubicBezTo>
                  <a:lnTo>
                    <a:pt x="55284" y="12"/>
                  </a:lnTo>
                  <a:cubicBezTo>
                    <a:pt x="55017" y="12"/>
                    <a:pt x="54750" y="12"/>
                    <a:pt x="54481" y="5"/>
                  </a:cubicBezTo>
                  <a:cubicBezTo>
                    <a:pt x="54143" y="6"/>
                    <a:pt x="53804" y="7"/>
                    <a:pt x="53466" y="7"/>
                  </a:cubicBezTo>
                  <a:cubicBezTo>
                    <a:pt x="52398" y="7"/>
                    <a:pt x="51330" y="2"/>
                    <a:pt x="50260" y="1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" name="Google Shape;22;p2"/>
          <p:cNvSpPr/>
          <p:nvPr/>
        </p:nvSpPr>
        <p:spPr>
          <a:xfrm>
            <a:off x="300" y="0"/>
            <a:ext cx="5360986" cy="1225131"/>
          </a:xfrm>
          <a:custGeom>
            <a:avLst/>
            <a:gdLst/>
            <a:ahLst/>
            <a:cxnLst/>
            <a:rect l="l" t="t" r="r" b="b"/>
            <a:pathLst>
              <a:path w="55285" h="15946" extrusionOk="0">
                <a:moveTo>
                  <a:pt x="0" y="0"/>
                </a:moveTo>
                <a:lnTo>
                  <a:pt x="0" y="12413"/>
                </a:lnTo>
                <a:cubicBezTo>
                  <a:pt x="610" y="12676"/>
                  <a:pt x="1277" y="12806"/>
                  <a:pt x="1946" y="12806"/>
                </a:cubicBezTo>
                <a:cubicBezTo>
                  <a:pt x="2927" y="12806"/>
                  <a:pt x="3911" y="12527"/>
                  <a:pt x="4720" y="11978"/>
                </a:cubicBezTo>
                <a:cubicBezTo>
                  <a:pt x="5795" y="11168"/>
                  <a:pt x="6705" y="10105"/>
                  <a:pt x="7460" y="8997"/>
                </a:cubicBezTo>
                <a:cubicBezTo>
                  <a:pt x="8164" y="10308"/>
                  <a:pt x="9537" y="10833"/>
                  <a:pt x="10962" y="10833"/>
                </a:cubicBezTo>
                <a:cubicBezTo>
                  <a:pt x="12042" y="10833"/>
                  <a:pt x="13151" y="10531"/>
                  <a:pt x="14021" y="10040"/>
                </a:cubicBezTo>
                <a:cubicBezTo>
                  <a:pt x="15549" y="9274"/>
                  <a:pt x="16496" y="7702"/>
                  <a:pt x="17135" y="6172"/>
                </a:cubicBezTo>
                <a:cubicBezTo>
                  <a:pt x="17936" y="8031"/>
                  <a:pt x="20054" y="9249"/>
                  <a:pt x="22052" y="9249"/>
                </a:cubicBezTo>
                <a:cubicBezTo>
                  <a:pt x="22075" y="9249"/>
                  <a:pt x="22097" y="9248"/>
                  <a:pt x="22120" y="9248"/>
                </a:cubicBezTo>
                <a:cubicBezTo>
                  <a:pt x="23629" y="9067"/>
                  <a:pt x="25308" y="7827"/>
                  <a:pt x="26132" y="6576"/>
                </a:cubicBezTo>
                <a:cubicBezTo>
                  <a:pt x="26924" y="8664"/>
                  <a:pt x="28667" y="9590"/>
                  <a:pt x="30507" y="9590"/>
                </a:cubicBezTo>
                <a:cubicBezTo>
                  <a:pt x="32253" y="9590"/>
                  <a:pt x="34087" y="8756"/>
                  <a:pt x="35277" y="7288"/>
                </a:cubicBezTo>
                <a:cubicBezTo>
                  <a:pt x="35792" y="9291"/>
                  <a:pt x="37876" y="10327"/>
                  <a:pt x="39920" y="10327"/>
                </a:cubicBezTo>
                <a:cubicBezTo>
                  <a:pt x="41121" y="10327"/>
                  <a:pt x="42309" y="9970"/>
                  <a:pt x="43157" y="9241"/>
                </a:cubicBezTo>
                <a:cubicBezTo>
                  <a:pt x="43884" y="10776"/>
                  <a:pt x="44940" y="12490"/>
                  <a:pt x="46365" y="12490"/>
                </a:cubicBezTo>
                <a:cubicBezTo>
                  <a:pt x="46917" y="12490"/>
                  <a:pt x="47524" y="12233"/>
                  <a:pt x="48189" y="11609"/>
                </a:cubicBezTo>
                <a:cubicBezTo>
                  <a:pt x="48233" y="12480"/>
                  <a:pt x="48943" y="13102"/>
                  <a:pt x="49496" y="13704"/>
                </a:cubicBezTo>
                <a:cubicBezTo>
                  <a:pt x="50861" y="15145"/>
                  <a:pt x="52953" y="15802"/>
                  <a:pt x="54899" y="15926"/>
                </a:cubicBezTo>
                <a:cubicBezTo>
                  <a:pt x="54959" y="15940"/>
                  <a:pt x="55052" y="15946"/>
                  <a:pt x="55169" y="15946"/>
                </a:cubicBezTo>
                <a:cubicBezTo>
                  <a:pt x="55205" y="15946"/>
                  <a:pt x="55244" y="15945"/>
                  <a:pt x="55284" y="15944"/>
                </a:cubicBezTo>
                <a:lnTo>
                  <a:pt x="55284" y="0"/>
                </a:lnTo>
                <a:close/>
              </a:path>
            </a:pathLst>
          </a:custGeom>
          <a:solidFill>
            <a:srgbClr val="F8B837">
              <a:alpha val="157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4386850" y="3071348"/>
            <a:ext cx="944041" cy="702195"/>
          </a:xfrm>
          <a:custGeom>
            <a:avLst/>
            <a:gdLst/>
            <a:ahLst/>
            <a:cxnLst/>
            <a:rect l="l" t="t" r="r" b="b"/>
            <a:pathLst>
              <a:path w="14097" h="10486" extrusionOk="0">
                <a:moveTo>
                  <a:pt x="14083" y="0"/>
                </a:moveTo>
                <a:cubicBezTo>
                  <a:pt x="13612" y="0"/>
                  <a:pt x="13147" y="123"/>
                  <a:pt x="12740" y="360"/>
                </a:cubicBezTo>
                <a:cubicBezTo>
                  <a:pt x="11456" y="1006"/>
                  <a:pt x="10453" y="2141"/>
                  <a:pt x="9824" y="3425"/>
                </a:cubicBezTo>
                <a:cubicBezTo>
                  <a:pt x="9741" y="3622"/>
                  <a:pt x="9659" y="3833"/>
                  <a:pt x="9587" y="4049"/>
                </a:cubicBezTo>
                <a:cubicBezTo>
                  <a:pt x="9368" y="4013"/>
                  <a:pt x="9150" y="3996"/>
                  <a:pt x="8934" y="3996"/>
                </a:cubicBezTo>
                <a:cubicBezTo>
                  <a:pt x="8077" y="3996"/>
                  <a:pt x="7246" y="4272"/>
                  <a:pt x="6497" y="4767"/>
                </a:cubicBezTo>
                <a:cubicBezTo>
                  <a:pt x="5838" y="5182"/>
                  <a:pt x="4897" y="6355"/>
                  <a:pt x="4421" y="7479"/>
                </a:cubicBezTo>
                <a:cubicBezTo>
                  <a:pt x="4164" y="7344"/>
                  <a:pt x="3878" y="7251"/>
                  <a:pt x="3592" y="7179"/>
                </a:cubicBezTo>
                <a:cubicBezTo>
                  <a:pt x="3383" y="7118"/>
                  <a:pt x="3170" y="7089"/>
                  <a:pt x="2959" y="7089"/>
                </a:cubicBezTo>
                <a:cubicBezTo>
                  <a:pt x="2392" y="7089"/>
                  <a:pt x="1836" y="7298"/>
                  <a:pt x="1394" y="7667"/>
                </a:cubicBezTo>
                <a:cubicBezTo>
                  <a:pt x="493" y="8317"/>
                  <a:pt x="170" y="9429"/>
                  <a:pt x="1" y="10485"/>
                </a:cubicBezTo>
                <a:lnTo>
                  <a:pt x="14096" y="10485"/>
                </a:lnTo>
                <a:lnTo>
                  <a:pt x="14096" y="0"/>
                </a:lnTo>
                <a:cubicBezTo>
                  <a:pt x="14092" y="0"/>
                  <a:pt x="14087" y="0"/>
                  <a:pt x="1408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299" y="3280145"/>
            <a:ext cx="786794" cy="522468"/>
          </a:xfrm>
          <a:custGeom>
            <a:avLst/>
            <a:gdLst/>
            <a:ahLst/>
            <a:cxnLst/>
            <a:rect l="l" t="t" r="r" b="b"/>
            <a:pathLst>
              <a:path w="14087" h="9354" extrusionOk="0">
                <a:moveTo>
                  <a:pt x="1173" y="0"/>
                </a:moveTo>
                <a:cubicBezTo>
                  <a:pt x="1043" y="0"/>
                  <a:pt x="910" y="11"/>
                  <a:pt x="778" y="34"/>
                </a:cubicBezTo>
                <a:cubicBezTo>
                  <a:pt x="511" y="85"/>
                  <a:pt x="251" y="161"/>
                  <a:pt x="0" y="261"/>
                </a:cubicBezTo>
                <a:lnTo>
                  <a:pt x="0" y="986"/>
                </a:lnTo>
                <a:cubicBezTo>
                  <a:pt x="186" y="930"/>
                  <a:pt x="362" y="905"/>
                  <a:pt x="530" y="905"/>
                </a:cubicBezTo>
                <a:cubicBezTo>
                  <a:pt x="1636" y="905"/>
                  <a:pt x="2374" y="2012"/>
                  <a:pt x="2993" y="2887"/>
                </a:cubicBezTo>
                <a:cubicBezTo>
                  <a:pt x="3773" y="4320"/>
                  <a:pt x="4024" y="5957"/>
                  <a:pt x="4488" y="7503"/>
                </a:cubicBezTo>
                <a:cubicBezTo>
                  <a:pt x="4573" y="7725"/>
                  <a:pt x="4787" y="7868"/>
                  <a:pt x="5019" y="7868"/>
                </a:cubicBezTo>
                <a:cubicBezTo>
                  <a:pt x="5061" y="7868"/>
                  <a:pt x="5103" y="7863"/>
                  <a:pt x="5145" y="7854"/>
                </a:cubicBezTo>
                <a:cubicBezTo>
                  <a:pt x="5686" y="7726"/>
                  <a:pt x="5586" y="7106"/>
                  <a:pt x="5533" y="6686"/>
                </a:cubicBezTo>
                <a:cubicBezTo>
                  <a:pt x="5424" y="5947"/>
                  <a:pt x="5270" y="5218"/>
                  <a:pt x="5078" y="4499"/>
                </a:cubicBezTo>
                <a:cubicBezTo>
                  <a:pt x="5159" y="4492"/>
                  <a:pt x="5243" y="4487"/>
                  <a:pt x="5326" y="4482"/>
                </a:cubicBezTo>
                <a:cubicBezTo>
                  <a:pt x="5347" y="4482"/>
                  <a:pt x="5368" y="4483"/>
                  <a:pt x="5389" y="4483"/>
                </a:cubicBezTo>
                <a:cubicBezTo>
                  <a:pt x="5564" y="4483"/>
                  <a:pt x="5742" y="4478"/>
                  <a:pt x="5920" y="4478"/>
                </a:cubicBezTo>
                <a:cubicBezTo>
                  <a:pt x="6356" y="4478"/>
                  <a:pt x="6792" y="4507"/>
                  <a:pt x="7184" y="4707"/>
                </a:cubicBezTo>
                <a:cubicBezTo>
                  <a:pt x="7915" y="5209"/>
                  <a:pt x="8725" y="5794"/>
                  <a:pt x="9041" y="6649"/>
                </a:cubicBezTo>
                <a:cubicBezTo>
                  <a:pt x="9199" y="7073"/>
                  <a:pt x="9436" y="8643"/>
                  <a:pt x="9758" y="9353"/>
                </a:cubicBezTo>
                <a:lnTo>
                  <a:pt x="10796" y="9353"/>
                </a:lnTo>
                <a:cubicBezTo>
                  <a:pt x="10892" y="8952"/>
                  <a:pt x="10731" y="8334"/>
                  <a:pt x="10643" y="7979"/>
                </a:cubicBezTo>
                <a:cubicBezTo>
                  <a:pt x="10615" y="7874"/>
                  <a:pt x="10592" y="7770"/>
                  <a:pt x="10566" y="7663"/>
                </a:cubicBezTo>
                <a:cubicBezTo>
                  <a:pt x="10655" y="7654"/>
                  <a:pt x="10736" y="7645"/>
                  <a:pt x="10822" y="7638"/>
                </a:cubicBezTo>
                <a:cubicBezTo>
                  <a:pt x="10886" y="7630"/>
                  <a:pt x="10948" y="7626"/>
                  <a:pt x="11008" y="7626"/>
                </a:cubicBezTo>
                <a:cubicBezTo>
                  <a:pt x="11949" y="7626"/>
                  <a:pt x="12403" y="8520"/>
                  <a:pt x="12656" y="9353"/>
                </a:cubicBezTo>
                <a:lnTo>
                  <a:pt x="14086" y="9353"/>
                </a:lnTo>
                <a:cubicBezTo>
                  <a:pt x="14051" y="9261"/>
                  <a:pt x="14014" y="9172"/>
                  <a:pt x="13986" y="9077"/>
                </a:cubicBezTo>
                <a:cubicBezTo>
                  <a:pt x="13627" y="8065"/>
                  <a:pt x="12970" y="6962"/>
                  <a:pt x="11804" y="6823"/>
                </a:cubicBezTo>
                <a:cubicBezTo>
                  <a:pt x="11753" y="6818"/>
                  <a:pt x="11703" y="6816"/>
                  <a:pt x="11652" y="6816"/>
                </a:cubicBezTo>
                <a:cubicBezTo>
                  <a:pt x="11240" y="6816"/>
                  <a:pt x="10849" y="6967"/>
                  <a:pt x="10457" y="7106"/>
                </a:cubicBezTo>
                <a:cubicBezTo>
                  <a:pt x="10316" y="6388"/>
                  <a:pt x="10172" y="5666"/>
                  <a:pt x="9703" y="5079"/>
                </a:cubicBezTo>
                <a:cubicBezTo>
                  <a:pt x="8673" y="3808"/>
                  <a:pt x="7883" y="3402"/>
                  <a:pt x="6983" y="3402"/>
                </a:cubicBezTo>
                <a:cubicBezTo>
                  <a:pt x="6371" y="3402"/>
                  <a:pt x="5709" y="3590"/>
                  <a:pt x="4885" y="3821"/>
                </a:cubicBezTo>
                <a:cubicBezTo>
                  <a:pt x="4811" y="3574"/>
                  <a:pt x="4729" y="3328"/>
                  <a:pt x="4648" y="3087"/>
                </a:cubicBezTo>
                <a:cubicBezTo>
                  <a:pt x="4395" y="2265"/>
                  <a:pt x="3843" y="1599"/>
                  <a:pt x="3253" y="995"/>
                </a:cubicBezTo>
                <a:cubicBezTo>
                  <a:pt x="2719" y="401"/>
                  <a:pt x="1969" y="0"/>
                  <a:pt x="117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4434931" y="3094183"/>
            <a:ext cx="895958" cy="679360"/>
          </a:xfrm>
          <a:custGeom>
            <a:avLst/>
            <a:gdLst/>
            <a:ahLst/>
            <a:cxnLst/>
            <a:rect l="l" t="t" r="r" b="b"/>
            <a:pathLst>
              <a:path w="13379" h="10145" extrusionOk="0">
                <a:moveTo>
                  <a:pt x="13378" y="1"/>
                </a:moveTo>
                <a:cubicBezTo>
                  <a:pt x="13079" y="131"/>
                  <a:pt x="12795" y="295"/>
                  <a:pt x="12515" y="470"/>
                </a:cubicBezTo>
                <a:cubicBezTo>
                  <a:pt x="12015" y="788"/>
                  <a:pt x="11528" y="1141"/>
                  <a:pt x="11145" y="1596"/>
                </a:cubicBezTo>
                <a:cubicBezTo>
                  <a:pt x="10601" y="2290"/>
                  <a:pt x="9993" y="2977"/>
                  <a:pt x="9694" y="3818"/>
                </a:cubicBezTo>
                <a:cubicBezTo>
                  <a:pt x="9603" y="4075"/>
                  <a:pt x="9529" y="4340"/>
                  <a:pt x="9471" y="4607"/>
                </a:cubicBezTo>
                <a:cubicBezTo>
                  <a:pt x="9433" y="4769"/>
                  <a:pt x="9424" y="4934"/>
                  <a:pt x="9357" y="5090"/>
                </a:cubicBezTo>
                <a:cubicBezTo>
                  <a:pt x="9357" y="5090"/>
                  <a:pt x="9350" y="5099"/>
                  <a:pt x="9341" y="5111"/>
                </a:cubicBezTo>
                <a:cubicBezTo>
                  <a:pt x="9341" y="5113"/>
                  <a:pt x="9341" y="5113"/>
                  <a:pt x="9338" y="5113"/>
                </a:cubicBezTo>
                <a:cubicBezTo>
                  <a:pt x="8844" y="4909"/>
                  <a:pt x="8347" y="4649"/>
                  <a:pt x="7808" y="4565"/>
                </a:cubicBezTo>
                <a:cubicBezTo>
                  <a:pt x="7642" y="4533"/>
                  <a:pt x="7475" y="4518"/>
                  <a:pt x="7308" y="4518"/>
                </a:cubicBezTo>
                <a:cubicBezTo>
                  <a:pt x="6531" y="4518"/>
                  <a:pt x="5761" y="4849"/>
                  <a:pt x="5226" y="5415"/>
                </a:cubicBezTo>
                <a:cubicBezTo>
                  <a:pt x="4788" y="5882"/>
                  <a:pt x="4356" y="6388"/>
                  <a:pt x="4117" y="6991"/>
                </a:cubicBezTo>
                <a:cubicBezTo>
                  <a:pt x="3991" y="7286"/>
                  <a:pt x="3963" y="7611"/>
                  <a:pt x="3843" y="7906"/>
                </a:cubicBezTo>
                <a:cubicBezTo>
                  <a:pt x="3840" y="7909"/>
                  <a:pt x="3840" y="7913"/>
                  <a:pt x="3838" y="7915"/>
                </a:cubicBezTo>
                <a:cubicBezTo>
                  <a:pt x="3469" y="7769"/>
                  <a:pt x="3079" y="7581"/>
                  <a:pt x="2670" y="7542"/>
                </a:cubicBezTo>
                <a:cubicBezTo>
                  <a:pt x="2544" y="7521"/>
                  <a:pt x="2417" y="7510"/>
                  <a:pt x="2290" y="7510"/>
                </a:cubicBezTo>
                <a:cubicBezTo>
                  <a:pt x="1557" y="7510"/>
                  <a:pt x="824" y="7851"/>
                  <a:pt x="395" y="8456"/>
                </a:cubicBezTo>
                <a:cubicBezTo>
                  <a:pt x="125" y="8833"/>
                  <a:pt x="14" y="9483"/>
                  <a:pt x="0" y="10144"/>
                </a:cubicBezTo>
                <a:lnTo>
                  <a:pt x="13378" y="10144"/>
                </a:lnTo>
                <a:lnTo>
                  <a:pt x="13378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299" y="3309412"/>
            <a:ext cx="754511" cy="493200"/>
          </a:xfrm>
          <a:custGeom>
            <a:avLst/>
            <a:gdLst/>
            <a:ahLst/>
            <a:cxnLst/>
            <a:rect l="l" t="t" r="r" b="b"/>
            <a:pathLst>
              <a:path w="13509" h="8830" extrusionOk="0">
                <a:moveTo>
                  <a:pt x="888" y="0"/>
                </a:moveTo>
                <a:cubicBezTo>
                  <a:pt x="785" y="0"/>
                  <a:pt x="680" y="6"/>
                  <a:pt x="573" y="18"/>
                </a:cubicBezTo>
                <a:cubicBezTo>
                  <a:pt x="381" y="41"/>
                  <a:pt x="190" y="76"/>
                  <a:pt x="0" y="120"/>
                </a:cubicBezTo>
                <a:lnTo>
                  <a:pt x="0" y="8829"/>
                </a:lnTo>
                <a:lnTo>
                  <a:pt x="13508" y="8829"/>
                </a:lnTo>
                <a:cubicBezTo>
                  <a:pt x="13471" y="8757"/>
                  <a:pt x="13434" y="8688"/>
                  <a:pt x="13394" y="8618"/>
                </a:cubicBezTo>
                <a:cubicBezTo>
                  <a:pt x="12858" y="7697"/>
                  <a:pt x="12313" y="6797"/>
                  <a:pt x="11412" y="6797"/>
                </a:cubicBezTo>
                <a:cubicBezTo>
                  <a:pt x="11121" y="6797"/>
                  <a:pt x="10793" y="6891"/>
                  <a:pt x="10416" y="7109"/>
                </a:cubicBezTo>
                <a:cubicBezTo>
                  <a:pt x="10299" y="6531"/>
                  <a:pt x="10135" y="5950"/>
                  <a:pt x="9826" y="5447"/>
                </a:cubicBezTo>
                <a:cubicBezTo>
                  <a:pt x="9215" y="4485"/>
                  <a:pt x="8182" y="3724"/>
                  <a:pt x="7040" y="3568"/>
                </a:cubicBezTo>
                <a:cubicBezTo>
                  <a:pt x="6951" y="3563"/>
                  <a:pt x="6863" y="3560"/>
                  <a:pt x="6775" y="3560"/>
                </a:cubicBezTo>
                <a:cubicBezTo>
                  <a:pt x="5921" y="3560"/>
                  <a:pt x="5071" y="3800"/>
                  <a:pt x="4309" y="4177"/>
                </a:cubicBezTo>
                <a:cubicBezTo>
                  <a:pt x="4228" y="3239"/>
                  <a:pt x="4019" y="2472"/>
                  <a:pt x="3485" y="1690"/>
                </a:cubicBezTo>
                <a:cubicBezTo>
                  <a:pt x="2917" y="709"/>
                  <a:pt x="2022" y="0"/>
                  <a:pt x="88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50063" y="3684015"/>
            <a:ext cx="23570" cy="20164"/>
          </a:xfrm>
          <a:custGeom>
            <a:avLst/>
            <a:gdLst/>
            <a:ahLst/>
            <a:cxnLst/>
            <a:rect l="l" t="t" r="r" b="b"/>
            <a:pathLst>
              <a:path w="422" h="361" extrusionOk="0">
                <a:moveTo>
                  <a:pt x="183" y="0"/>
                </a:moveTo>
                <a:cubicBezTo>
                  <a:pt x="92" y="0"/>
                  <a:pt x="4" y="70"/>
                  <a:pt x="3" y="177"/>
                </a:cubicBezTo>
                <a:cubicBezTo>
                  <a:pt x="1" y="277"/>
                  <a:pt x="80" y="358"/>
                  <a:pt x="177" y="360"/>
                </a:cubicBezTo>
                <a:cubicBezTo>
                  <a:pt x="179" y="360"/>
                  <a:pt x="181" y="360"/>
                  <a:pt x="183" y="360"/>
                </a:cubicBezTo>
                <a:cubicBezTo>
                  <a:pt x="339" y="360"/>
                  <a:pt x="422" y="171"/>
                  <a:pt x="312" y="56"/>
                </a:cubicBezTo>
                <a:cubicBezTo>
                  <a:pt x="275" y="17"/>
                  <a:pt x="228" y="0"/>
                  <a:pt x="18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105579" y="3593087"/>
            <a:ext cx="51384" cy="50772"/>
          </a:xfrm>
          <a:custGeom>
            <a:avLst/>
            <a:gdLst/>
            <a:ahLst/>
            <a:cxnLst/>
            <a:rect l="l" t="t" r="r" b="b"/>
            <a:pathLst>
              <a:path w="920" h="909" extrusionOk="0">
                <a:moveTo>
                  <a:pt x="461" y="1"/>
                </a:moveTo>
                <a:cubicBezTo>
                  <a:pt x="214" y="1"/>
                  <a:pt x="14" y="196"/>
                  <a:pt x="5" y="444"/>
                </a:cubicBezTo>
                <a:cubicBezTo>
                  <a:pt x="0" y="686"/>
                  <a:pt x="200" y="909"/>
                  <a:pt x="448" y="909"/>
                </a:cubicBezTo>
                <a:cubicBezTo>
                  <a:pt x="450" y="909"/>
                  <a:pt x="451" y="909"/>
                  <a:pt x="453" y="909"/>
                </a:cubicBezTo>
                <a:cubicBezTo>
                  <a:pt x="702" y="909"/>
                  <a:pt x="904" y="712"/>
                  <a:pt x="913" y="465"/>
                </a:cubicBezTo>
                <a:cubicBezTo>
                  <a:pt x="920" y="221"/>
                  <a:pt x="718" y="1"/>
                  <a:pt x="469" y="1"/>
                </a:cubicBezTo>
                <a:cubicBezTo>
                  <a:pt x="466" y="1"/>
                  <a:pt x="464" y="1"/>
                  <a:pt x="4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148250" y="3719760"/>
            <a:ext cx="22788" cy="19549"/>
          </a:xfrm>
          <a:custGeom>
            <a:avLst/>
            <a:gdLst/>
            <a:ahLst/>
            <a:cxnLst/>
            <a:rect l="l" t="t" r="r" b="b"/>
            <a:pathLst>
              <a:path w="408" h="350" extrusionOk="0">
                <a:moveTo>
                  <a:pt x="175" y="0"/>
                </a:moveTo>
                <a:cubicBezTo>
                  <a:pt x="88" y="0"/>
                  <a:pt x="3" y="67"/>
                  <a:pt x="0" y="171"/>
                </a:cubicBezTo>
                <a:cubicBezTo>
                  <a:pt x="0" y="266"/>
                  <a:pt x="74" y="345"/>
                  <a:pt x="170" y="349"/>
                </a:cubicBezTo>
                <a:cubicBezTo>
                  <a:pt x="172" y="349"/>
                  <a:pt x="173" y="349"/>
                  <a:pt x="175" y="349"/>
                </a:cubicBezTo>
                <a:cubicBezTo>
                  <a:pt x="327" y="349"/>
                  <a:pt x="407" y="165"/>
                  <a:pt x="300" y="54"/>
                </a:cubicBezTo>
                <a:cubicBezTo>
                  <a:pt x="264" y="17"/>
                  <a:pt x="219" y="0"/>
                  <a:pt x="17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5204026" y="3596355"/>
            <a:ext cx="27725" cy="23706"/>
          </a:xfrm>
          <a:custGeom>
            <a:avLst/>
            <a:gdLst/>
            <a:ahLst/>
            <a:cxnLst/>
            <a:rect l="l" t="t" r="r" b="b"/>
            <a:pathLst>
              <a:path w="414" h="354" extrusionOk="0">
                <a:moveTo>
                  <a:pt x="180" y="1"/>
                </a:moveTo>
                <a:cubicBezTo>
                  <a:pt x="91" y="1"/>
                  <a:pt x="5" y="69"/>
                  <a:pt x="3" y="173"/>
                </a:cubicBezTo>
                <a:cubicBezTo>
                  <a:pt x="1" y="270"/>
                  <a:pt x="78" y="349"/>
                  <a:pt x="175" y="354"/>
                </a:cubicBezTo>
                <a:cubicBezTo>
                  <a:pt x="176" y="354"/>
                  <a:pt x="177" y="354"/>
                  <a:pt x="178" y="354"/>
                </a:cubicBezTo>
                <a:cubicBezTo>
                  <a:pt x="332" y="354"/>
                  <a:pt x="414" y="167"/>
                  <a:pt x="305" y="54"/>
                </a:cubicBezTo>
                <a:cubicBezTo>
                  <a:pt x="269" y="17"/>
                  <a:pt x="224" y="1"/>
                  <a:pt x="18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5156347" y="3675642"/>
            <a:ext cx="43663" cy="37433"/>
          </a:xfrm>
          <a:custGeom>
            <a:avLst/>
            <a:gdLst/>
            <a:ahLst/>
            <a:cxnLst/>
            <a:rect l="l" t="t" r="r" b="b"/>
            <a:pathLst>
              <a:path w="652" h="559" extrusionOk="0">
                <a:moveTo>
                  <a:pt x="281" y="0"/>
                </a:moveTo>
                <a:cubicBezTo>
                  <a:pt x="140" y="0"/>
                  <a:pt x="5" y="107"/>
                  <a:pt x="0" y="273"/>
                </a:cubicBezTo>
                <a:cubicBezTo>
                  <a:pt x="0" y="426"/>
                  <a:pt x="121" y="551"/>
                  <a:pt x="274" y="558"/>
                </a:cubicBezTo>
                <a:cubicBezTo>
                  <a:pt x="276" y="558"/>
                  <a:pt x="278" y="558"/>
                  <a:pt x="280" y="558"/>
                </a:cubicBezTo>
                <a:cubicBezTo>
                  <a:pt x="522" y="558"/>
                  <a:pt x="651" y="264"/>
                  <a:pt x="481" y="87"/>
                </a:cubicBezTo>
                <a:cubicBezTo>
                  <a:pt x="423" y="27"/>
                  <a:pt x="352" y="0"/>
                  <a:pt x="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5247754" y="3661244"/>
            <a:ext cx="42993" cy="36898"/>
          </a:xfrm>
          <a:custGeom>
            <a:avLst/>
            <a:gdLst/>
            <a:ahLst/>
            <a:cxnLst/>
            <a:rect l="l" t="t" r="r" b="b"/>
            <a:pathLst>
              <a:path w="642" h="551" extrusionOk="0">
                <a:moveTo>
                  <a:pt x="279" y="1"/>
                </a:moveTo>
                <a:cubicBezTo>
                  <a:pt x="140" y="1"/>
                  <a:pt x="6" y="107"/>
                  <a:pt x="3" y="269"/>
                </a:cubicBezTo>
                <a:cubicBezTo>
                  <a:pt x="0" y="420"/>
                  <a:pt x="119" y="546"/>
                  <a:pt x="270" y="550"/>
                </a:cubicBezTo>
                <a:cubicBezTo>
                  <a:pt x="273" y="550"/>
                  <a:pt x="275" y="550"/>
                  <a:pt x="278" y="550"/>
                </a:cubicBezTo>
                <a:cubicBezTo>
                  <a:pt x="516" y="550"/>
                  <a:pt x="642" y="263"/>
                  <a:pt x="474" y="86"/>
                </a:cubicBezTo>
                <a:cubicBezTo>
                  <a:pt x="418" y="27"/>
                  <a:pt x="348" y="1"/>
                  <a:pt x="27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1592363" y="3202261"/>
            <a:ext cx="954612" cy="594163"/>
          </a:xfrm>
          <a:custGeom>
            <a:avLst/>
            <a:gdLst/>
            <a:ahLst/>
            <a:cxnLst/>
            <a:rect l="l" t="t" r="r" b="b"/>
            <a:pathLst>
              <a:path w="16910" h="10525" extrusionOk="0">
                <a:moveTo>
                  <a:pt x="6100" y="0"/>
                </a:moveTo>
                <a:cubicBezTo>
                  <a:pt x="5648" y="0"/>
                  <a:pt x="5194" y="189"/>
                  <a:pt x="4864" y="524"/>
                </a:cubicBezTo>
                <a:cubicBezTo>
                  <a:pt x="3998" y="1449"/>
                  <a:pt x="3868" y="2976"/>
                  <a:pt x="3894" y="4191"/>
                </a:cubicBezTo>
                <a:cubicBezTo>
                  <a:pt x="3901" y="4225"/>
                  <a:pt x="3910" y="4290"/>
                  <a:pt x="3919" y="4376"/>
                </a:cubicBezTo>
                <a:cubicBezTo>
                  <a:pt x="3685" y="4091"/>
                  <a:pt x="3425" y="3826"/>
                  <a:pt x="3104" y="3636"/>
                </a:cubicBezTo>
                <a:cubicBezTo>
                  <a:pt x="2734" y="3396"/>
                  <a:pt x="2280" y="3264"/>
                  <a:pt x="1844" y="3264"/>
                </a:cubicBezTo>
                <a:cubicBezTo>
                  <a:pt x="1138" y="3264"/>
                  <a:pt x="478" y="3610"/>
                  <a:pt x="290" y="4411"/>
                </a:cubicBezTo>
                <a:cubicBezTo>
                  <a:pt x="0" y="5846"/>
                  <a:pt x="550" y="7494"/>
                  <a:pt x="1354" y="8686"/>
                </a:cubicBezTo>
                <a:cubicBezTo>
                  <a:pt x="1906" y="9503"/>
                  <a:pt x="2691" y="10058"/>
                  <a:pt x="3534" y="10524"/>
                </a:cubicBezTo>
                <a:lnTo>
                  <a:pt x="13042" y="10524"/>
                </a:lnTo>
                <a:cubicBezTo>
                  <a:pt x="13453" y="10102"/>
                  <a:pt x="13831" y="9651"/>
                  <a:pt x="14179" y="9175"/>
                </a:cubicBezTo>
                <a:cubicBezTo>
                  <a:pt x="14528" y="8669"/>
                  <a:pt x="14848" y="8147"/>
                  <a:pt x="15194" y="7641"/>
                </a:cubicBezTo>
                <a:cubicBezTo>
                  <a:pt x="15500" y="7151"/>
                  <a:pt x="15754" y="6631"/>
                  <a:pt x="16035" y="6127"/>
                </a:cubicBezTo>
                <a:cubicBezTo>
                  <a:pt x="16483" y="5300"/>
                  <a:pt x="16910" y="4365"/>
                  <a:pt x="16750" y="3401"/>
                </a:cubicBezTo>
                <a:cubicBezTo>
                  <a:pt x="16641" y="2467"/>
                  <a:pt x="15868" y="1582"/>
                  <a:pt x="14927" y="1582"/>
                </a:cubicBezTo>
                <a:cubicBezTo>
                  <a:pt x="14783" y="1582"/>
                  <a:pt x="14634" y="1603"/>
                  <a:pt x="14484" y="1648"/>
                </a:cubicBezTo>
                <a:cubicBezTo>
                  <a:pt x="13775" y="1859"/>
                  <a:pt x="13158" y="2326"/>
                  <a:pt x="12700" y="2900"/>
                </a:cubicBezTo>
                <a:cubicBezTo>
                  <a:pt x="12587" y="3044"/>
                  <a:pt x="12475" y="3188"/>
                  <a:pt x="12368" y="3334"/>
                </a:cubicBezTo>
                <a:cubicBezTo>
                  <a:pt x="12343" y="1955"/>
                  <a:pt x="11985" y="671"/>
                  <a:pt x="10773" y="274"/>
                </a:cubicBezTo>
                <a:cubicBezTo>
                  <a:pt x="10701" y="257"/>
                  <a:pt x="10629" y="250"/>
                  <a:pt x="10557" y="250"/>
                </a:cubicBezTo>
                <a:cubicBezTo>
                  <a:pt x="10258" y="250"/>
                  <a:pt x="9961" y="379"/>
                  <a:pt x="9724" y="557"/>
                </a:cubicBezTo>
                <a:cubicBezTo>
                  <a:pt x="9113" y="1086"/>
                  <a:pt x="8688" y="1885"/>
                  <a:pt x="8389" y="2712"/>
                </a:cubicBezTo>
                <a:cubicBezTo>
                  <a:pt x="8145" y="1792"/>
                  <a:pt x="7736" y="963"/>
                  <a:pt x="7038" y="320"/>
                </a:cubicBezTo>
                <a:cubicBezTo>
                  <a:pt x="6759" y="101"/>
                  <a:pt x="6430" y="0"/>
                  <a:pt x="610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2987813" y="3347622"/>
            <a:ext cx="806819" cy="448797"/>
          </a:xfrm>
          <a:custGeom>
            <a:avLst/>
            <a:gdLst/>
            <a:ahLst/>
            <a:cxnLst/>
            <a:rect l="l" t="t" r="r" b="b"/>
            <a:pathLst>
              <a:path w="14292" h="7950" extrusionOk="0">
                <a:moveTo>
                  <a:pt x="4898" y="0"/>
                </a:moveTo>
                <a:cubicBezTo>
                  <a:pt x="4449" y="0"/>
                  <a:pt x="3999" y="32"/>
                  <a:pt x="3551" y="44"/>
                </a:cubicBezTo>
                <a:cubicBezTo>
                  <a:pt x="2938" y="65"/>
                  <a:pt x="2318" y="125"/>
                  <a:pt x="1749" y="366"/>
                </a:cubicBezTo>
                <a:cubicBezTo>
                  <a:pt x="1291" y="561"/>
                  <a:pt x="309" y="861"/>
                  <a:pt x="112" y="1332"/>
                </a:cubicBezTo>
                <a:cubicBezTo>
                  <a:pt x="1" y="1495"/>
                  <a:pt x="77" y="1694"/>
                  <a:pt x="119" y="1869"/>
                </a:cubicBezTo>
                <a:cubicBezTo>
                  <a:pt x="210" y="2208"/>
                  <a:pt x="305" y="2542"/>
                  <a:pt x="405" y="2876"/>
                </a:cubicBezTo>
                <a:cubicBezTo>
                  <a:pt x="672" y="3754"/>
                  <a:pt x="927" y="4639"/>
                  <a:pt x="1222" y="5507"/>
                </a:cubicBezTo>
                <a:cubicBezTo>
                  <a:pt x="1512" y="6324"/>
                  <a:pt x="1819" y="7134"/>
                  <a:pt x="2116" y="7949"/>
                </a:cubicBezTo>
                <a:lnTo>
                  <a:pt x="12397" y="7949"/>
                </a:lnTo>
                <a:cubicBezTo>
                  <a:pt x="12555" y="7699"/>
                  <a:pt x="12715" y="7448"/>
                  <a:pt x="12877" y="7197"/>
                </a:cubicBezTo>
                <a:cubicBezTo>
                  <a:pt x="13226" y="6633"/>
                  <a:pt x="13609" y="6092"/>
                  <a:pt x="13955" y="5525"/>
                </a:cubicBezTo>
                <a:cubicBezTo>
                  <a:pt x="14103" y="5261"/>
                  <a:pt x="14291" y="4940"/>
                  <a:pt x="14159" y="4629"/>
                </a:cubicBezTo>
                <a:cubicBezTo>
                  <a:pt x="13945" y="4028"/>
                  <a:pt x="13497" y="3570"/>
                  <a:pt x="13030" y="3155"/>
                </a:cubicBezTo>
                <a:cubicBezTo>
                  <a:pt x="12694" y="2837"/>
                  <a:pt x="12304" y="2579"/>
                  <a:pt x="11942" y="2291"/>
                </a:cubicBezTo>
                <a:cubicBezTo>
                  <a:pt x="11551" y="1996"/>
                  <a:pt x="11171" y="1685"/>
                  <a:pt x="10744" y="1446"/>
                </a:cubicBezTo>
                <a:cubicBezTo>
                  <a:pt x="10005" y="1049"/>
                  <a:pt x="9193" y="828"/>
                  <a:pt x="8405" y="554"/>
                </a:cubicBezTo>
                <a:cubicBezTo>
                  <a:pt x="7442" y="241"/>
                  <a:pt x="6434" y="116"/>
                  <a:pt x="5429" y="18"/>
                </a:cubicBezTo>
                <a:cubicBezTo>
                  <a:pt x="5252" y="5"/>
                  <a:pt x="5075" y="0"/>
                  <a:pt x="4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1630073" y="3244486"/>
            <a:ext cx="868127" cy="555606"/>
          </a:xfrm>
          <a:custGeom>
            <a:avLst/>
            <a:gdLst/>
            <a:ahLst/>
            <a:cxnLst/>
            <a:rect l="l" t="t" r="r" b="b"/>
            <a:pathLst>
              <a:path w="15378" h="9842" extrusionOk="0">
                <a:moveTo>
                  <a:pt x="5689" y="0"/>
                </a:moveTo>
                <a:cubicBezTo>
                  <a:pt x="5288" y="0"/>
                  <a:pt x="4856" y="319"/>
                  <a:pt x="4440" y="974"/>
                </a:cubicBezTo>
                <a:cubicBezTo>
                  <a:pt x="3628" y="2251"/>
                  <a:pt x="3307" y="3631"/>
                  <a:pt x="3509" y="5133"/>
                </a:cubicBezTo>
                <a:cubicBezTo>
                  <a:pt x="2961" y="4450"/>
                  <a:pt x="2297" y="3775"/>
                  <a:pt x="1443" y="3512"/>
                </a:cubicBezTo>
                <a:cubicBezTo>
                  <a:pt x="1338" y="3482"/>
                  <a:pt x="1229" y="3467"/>
                  <a:pt x="1120" y="3467"/>
                </a:cubicBezTo>
                <a:cubicBezTo>
                  <a:pt x="715" y="3467"/>
                  <a:pt x="312" y="3674"/>
                  <a:pt x="163" y="4069"/>
                </a:cubicBezTo>
                <a:cubicBezTo>
                  <a:pt x="1" y="4453"/>
                  <a:pt x="80" y="4873"/>
                  <a:pt x="191" y="5256"/>
                </a:cubicBezTo>
                <a:cubicBezTo>
                  <a:pt x="544" y="6322"/>
                  <a:pt x="1085" y="7348"/>
                  <a:pt x="1828" y="8193"/>
                </a:cubicBezTo>
                <a:cubicBezTo>
                  <a:pt x="2186" y="8578"/>
                  <a:pt x="2580" y="8929"/>
                  <a:pt x="2968" y="9286"/>
                </a:cubicBezTo>
                <a:cubicBezTo>
                  <a:pt x="3172" y="9477"/>
                  <a:pt x="3391" y="9660"/>
                  <a:pt x="3616" y="9841"/>
                </a:cubicBezTo>
                <a:lnTo>
                  <a:pt x="11617" y="9841"/>
                </a:lnTo>
                <a:cubicBezTo>
                  <a:pt x="12409" y="8866"/>
                  <a:pt x="13240" y="7914"/>
                  <a:pt x="13927" y="6860"/>
                </a:cubicBezTo>
                <a:cubicBezTo>
                  <a:pt x="14275" y="6277"/>
                  <a:pt x="14540" y="5651"/>
                  <a:pt x="14814" y="5031"/>
                </a:cubicBezTo>
                <a:cubicBezTo>
                  <a:pt x="15053" y="4492"/>
                  <a:pt x="15267" y="3930"/>
                  <a:pt x="15304" y="3336"/>
                </a:cubicBezTo>
                <a:cubicBezTo>
                  <a:pt x="15377" y="2609"/>
                  <a:pt x="15136" y="1661"/>
                  <a:pt x="14421" y="1661"/>
                </a:cubicBezTo>
                <a:cubicBezTo>
                  <a:pt x="14277" y="1661"/>
                  <a:pt x="14113" y="1700"/>
                  <a:pt x="13929" y="1787"/>
                </a:cubicBezTo>
                <a:cubicBezTo>
                  <a:pt x="13419" y="2033"/>
                  <a:pt x="12975" y="2400"/>
                  <a:pt x="12541" y="2760"/>
                </a:cubicBezTo>
                <a:cubicBezTo>
                  <a:pt x="11877" y="3333"/>
                  <a:pt x="11280" y="3986"/>
                  <a:pt x="10769" y="4701"/>
                </a:cubicBezTo>
                <a:cubicBezTo>
                  <a:pt x="10932" y="3693"/>
                  <a:pt x="11076" y="1729"/>
                  <a:pt x="10461" y="886"/>
                </a:cubicBezTo>
                <a:cubicBezTo>
                  <a:pt x="10302" y="708"/>
                  <a:pt x="10136" y="633"/>
                  <a:pt x="9970" y="633"/>
                </a:cubicBezTo>
                <a:cubicBezTo>
                  <a:pt x="9295" y="633"/>
                  <a:pt x="8611" y="1868"/>
                  <a:pt x="8350" y="2365"/>
                </a:cubicBezTo>
                <a:cubicBezTo>
                  <a:pt x="7988" y="3052"/>
                  <a:pt x="7730" y="3788"/>
                  <a:pt x="7521" y="4536"/>
                </a:cubicBezTo>
                <a:cubicBezTo>
                  <a:pt x="7407" y="3429"/>
                  <a:pt x="7287" y="2305"/>
                  <a:pt x="6885" y="1260"/>
                </a:cubicBezTo>
                <a:cubicBezTo>
                  <a:pt x="6577" y="429"/>
                  <a:pt x="6154" y="0"/>
                  <a:pt x="568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1666767" y="3472492"/>
            <a:ext cx="322118" cy="327594"/>
          </a:xfrm>
          <a:custGeom>
            <a:avLst/>
            <a:gdLst/>
            <a:ahLst/>
            <a:cxnLst/>
            <a:rect l="l" t="t" r="r" b="b"/>
            <a:pathLst>
              <a:path w="5706" h="5803" extrusionOk="0">
                <a:moveTo>
                  <a:pt x="64" y="0"/>
                </a:moveTo>
                <a:cubicBezTo>
                  <a:pt x="46" y="0"/>
                  <a:pt x="30" y="8"/>
                  <a:pt x="17" y="26"/>
                </a:cubicBezTo>
                <a:cubicBezTo>
                  <a:pt x="1" y="54"/>
                  <a:pt x="8" y="91"/>
                  <a:pt x="36" y="107"/>
                </a:cubicBezTo>
                <a:cubicBezTo>
                  <a:pt x="115" y="151"/>
                  <a:pt x="184" y="205"/>
                  <a:pt x="259" y="256"/>
                </a:cubicBezTo>
                <a:cubicBezTo>
                  <a:pt x="1380" y="1159"/>
                  <a:pt x="2316" y="2257"/>
                  <a:pt x="3277" y="3320"/>
                </a:cubicBezTo>
                <a:cubicBezTo>
                  <a:pt x="3902" y="4033"/>
                  <a:pt x="4563" y="4709"/>
                  <a:pt x="5195" y="5415"/>
                </a:cubicBezTo>
                <a:cubicBezTo>
                  <a:pt x="5311" y="5542"/>
                  <a:pt x="5425" y="5672"/>
                  <a:pt x="5538" y="5802"/>
                </a:cubicBezTo>
                <a:lnTo>
                  <a:pt x="5706" y="5802"/>
                </a:lnTo>
                <a:cubicBezTo>
                  <a:pt x="5306" y="5352"/>
                  <a:pt x="4905" y="4902"/>
                  <a:pt x="4491" y="4465"/>
                </a:cubicBezTo>
                <a:cubicBezTo>
                  <a:pt x="3108" y="3026"/>
                  <a:pt x="1882" y="1423"/>
                  <a:pt x="324" y="163"/>
                </a:cubicBezTo>
                <a:cubicBezTo>
                  <a:pt x="267" y="136"/>
                  <a:pt x="144" y="0"/>
                  <a:pt x="6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1942930" y="3282760"/>
            <a:ext cx="82025" cy="517331"/>
          </a:xfrm>
          <a:custGeom>
            <a:avLst/>
            <a:gdLst/>
            <a:ahLst/>
            <a:cxnLst/>
            <a:rect l="l" t="t" r="r" b="b"/>
            <a:pathLst>
              <a:path w="1453" h="9164" extrusionOk="0">
                <a:moveTo>
                  <a:pt x="77" y="1"/>
                </a:moveTo>
                <a:cubicBezTo>
                  <a:pt x="39" y="1"/>
                  <a:pt x="0" y="29"/>
                  <a:pt x="8" y="81"/>
                </a:cubicBezTo>
                <a:cubicBezTo>
                  <a:pt x="89" y="1153"/>
                  <a:pt x="203" y="2226"/>
                  <a:pt x="345" y="3294"/>
                </a:cubicBezTo>
                <a:cubicBezTo>
                  <a:pt x="458" y="4292"/>
                  <a:pt x="540" y="5295"/>
                  <a:pt x="716" y="6287"/>
                </a:cubicBezTo>
                <a:cubicBezTo>
                  <a:pt x="874" y="7250"/>
                  <a:pt x="1083" y="8207"/>
                  <a:pt x="1287" y="9163"/>
                </a:cubicBezTo>
                <a:lnTo>
                  <a:pt x="1452" y="9163"/>
                </a:lnTo>
                <a:cubicBezTo>
                  <a:pt x="1324" y="8569"/>
                  <a:pt x="1192" y="7975"/>
                  <a:pt x="1078" y="7378"/>
                </a:cubicBezTo>
                <a:cubicBezTo>
                  <a:pt x="804" y="6073"/>
                  <a:pt x="644" y="4745"/>
                  <a:pt x="507" y="3417"/>
                </a:cubicBezTo>
                <a:cubicBezTo>
                  <a:pt x="379" y="2419"/>
                  <a:pt x="242" y="1423"/>
                  <a:pt x="173" y="417"/>
                </a:cubicBezTo>
                <a:cubicBezTo>
                  <a:pt x="164" y="301"/>
                  <a:pt x="152" y="183"/>
                  <a:pt x="145" y="67"/>
                </a:cubicBezTo>
                <a:cubicBezTo>
                  <a:pt x="142" y="22"/>
                  <a:pt x="109" y="1"/>
                  <a:pt x="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>
            <a:off x="2097609" y="3315502"/>
            <a:ext cx="95856" cy="484701"/>
          </a:xfrm>
          <a:custGeom>
            <a:avLst/>
            <a:gdLst/>
            <a:ahLst/>
            <a:cxnLst/>
            <a:rect l="l" t="t" r="r" b="b"/>
            <a:pathLst>
              <a:path w="1698" h="8586" extrusionOk="0">
                <a:moveTo>
                  <a:pt x="1638" y="0"/>
                </a:moveTo>
                <a:cubicBezTo>
                  <a:pt x="1616" y="0"/>
                  <a:pt x="1596" y="13"/>
                  <a:pt x="1589" y="35"/>
                </a:cubicBezTo>
                <a:cubicBezTo>
                  <a:pt x="1575" y="88"/>
                  <a:pt x="1568" y="144"/>
                  <a:pt x="1563" y="199"/>
                </a:cubicBezTo>
                <a:cubicBezTo>
                  <a:pt x="1436" y="1163"/>
                  <a:pt x="1215" y="2110"/>
                  <a:pt x="1062" y="3069"/>
                </a:cubicBezTo>
                <a:cubicBezTo>
                  <a:pt x="797" y="4697"/>
                  <a:pt x="549" y="6331"/>
                  <a:pt x="168" y="7936"/>
                </a:cubicBezTo>
                <a:cubicBezTo>
                  <a:pt x="114" y="8154"/>
                  <a:pt x="59" y="8370"/>
                  <a:pt x="1" y="8586"/>
                </a:cubicBezTo>
                <a:lnTo>
                  <a:pt x="152" y="8583"/>
                </a:lnTo>
                <a:cubicBezTo>
                  <a:pt x="639" y="6747"/>
                  <a:pt x="906" y="4862"/>
                  <a:pt x="1203" y="2986"/>
                </a:cubicBezTo>
                <a:cubicBezTo>
                  <a:pt x="1345" y="2059"/>
                  <a:pt x="1552" y="1144"/>
                  <a:pt x="1668" y="216"/>
                </a:cubicBezTo>
                <a:cubicBezTo>
                  <a:pt x="1675" y="169"/>
                  <a:pt x="1679" y="120"/>
                  <a:pt x="1686" y="74"/>
                </a:cubicBezTo>
                <a:cubicBezTo>
                  <a:pt x="1698" y="46"/>
                  <a:pt x="1684" y="16"/>
                  <a:pt x="1658" y="4"/>
                </a:cubicBezTo>
                <a:cubicBezTo>
                  <a:pt x="1652" y="2"/>
                  <a:pt x="1645" y="0"/>
                  <a:pt x="163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2193973" y="3399953"/>
            <a:ext cx="259907" cy="400135"/>
          </a:xfrm>
          <a:custGeom>
            <a:avLst/>
            <a:gdLst/>
            <a:ahLst/>
            <a:cxnLst/>
            <a:rect l="l" t="t" r="r" b="b"/>
            <a:pathLst>
              <a:path w="4604" h="7088" extrusionOk="0">
                <a:moveTo>
                  <a:pt x="4507" y="0"/>
                </a:moveTo>
                <a:cubicBezTo>
                  <a:pt x="4485" y="0"/>
                  <a:pt x="4463" y="10"/>
                  <a:pt x="4449" y="34"/>
                </a:cubicBezTo>
                <a:cubicBezTo>
                  <a:pt x="3722" y="1260"/>
                  <a:pt x="2889" y="2416"/>
                  <a:pt x="2115" y="3614"/>
                </a:cubicBezTo>
                <a:cubicBezTo>
                  <a:pt x="1614" y="4427"/>
                  <a:pt x="1105" y="5232"/>
                  <a:pt x="616" y="6050"/>
                </a:cubicBezTo>
                <a:cubicBezTo>
                  <a:pt x="409" y="6395"/>
                  <a:pt x="202" y="6741"/>
                  <a:pt x="0" y="7087"/>
                </a:cubicBezTo>
                <a:lnTo>
                  <a:pt x="160" y="7087"/>
                </a:lnTo>
                <a:cubicBezTo>
                  <a:pt x="625" y="6300"/>
                  <a:pt x="1091" y="5513"/>
                  <a:pt x="1581" y="4740"/>
                </a:cubicBezTo>
                <a:cubicBezTo>
                  <a:pt x="2512" y="3154"/>
                  <a:pt x="3625" y="1685"/>
                  <a:pt x="4570" y="106"/>
                </a:cubicBezTo>
                <a:cubicBezTo>
                  <a:pt x="4603" y="50"/>
                  <a:pt x="4555" y="0"/>
                  <a:pt x="450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/>
          <p:nvPr/>
        </p:nvSpPr>
        <p:spPr>
          <a:xfrm>
            <a:off x="3026878" y="3407066"/>
            <a:ext cx="736818" cy="393022"/>
          </a:xfrm>
          <a:custGeom>
            <a:avLst/>
            <a:gdLst/>
            <a:ahLst/>
            <a:cxnLst/>
            <a:rect l="l" t="t" r="r" b="b"/>
            <a:pathLst>
              <a:path w="13052" h="6962" extrusionOk="0">
                <a:moveTo>
                  <a:pt x="4386" y="1"/>
                </a:moveTo>
                <a:cubicBezTo>
                  <a:pt x="4234" y="1"/>
                  <a:pt x="4082" y="3"/>
                  <a:pt x="3929" y="5"/>
                </a:cubicBezTo>
                <a:cubicBezTo>
                  <a:pt x="3824" y="10"/>
                  <a:pt x="3718" y="12"/>
                  <a:pt x="3611" y="19"/>
                </a:cubicBezTo>
                <a:cubicBezTo>
                  <a:pt x="3495" y="29"/>
                  <a:pt x="3381" y="33"/>
                  <a:pt x="3267" y="45"/>
                </a:cubicBezTo>
                <a:lnTo>
                  <a:pt x="3049" y="68"/>
                </a:lnTo>
                <a:cubicBezTo>
                  <a:pt x="3005" y="73"/>
                  <a:pt x="2958" y="77"/>
                  <a:pt x="2914" y="84"/>
                </a:cubicBezTo>
                <a:lnTo>
                  <a:pt x="2740" y="107"/>
                </a:lnTo>
                <a:cubicBezTo>
                  <a:pt x="2903" y="1287"/>
                  <a:pt x="3251" y="2439"/>
                  <a:pt x="3495" y="3602"/>
                </a:cubicBezTo>
                <a:cubicBezTo>
                  <a:pt x="3265" y="3123"/>
                  <a:pt x="3049" y="2634"/>
                  <a:pt x="2859" y="2132"/>
                </a:cubicBezTo>
                <a:cubicBezTo>
                  <a:pt x="2626" y="1489"/>
                  <a:pt x="2406" y="834"/>
                  <a:pt x="2088" y="228"/>
                </a:cubicBezTo>
                <a:lnTo>
                  <a:pt x="2000" y="251"/>
                </a:lnTo>
                <a:cubicBezTo>
                  <a:pt x="1921" y="272"/>
                  <a:pt x="1842" y="291"/>
                  <a:pt x="1763" y="314"/>
                </a:cubicBezTo>
                <a:cubicBezTo>
                  <a:pt x="1658" y="344"/>
                  <a:pt x="1554" y="377"/>
                  <a:pt x="1449" y="407"/>
                </a:cubicBezTo>
                <a:cubicBezTo>
                  <a:pt x="1164" y="498"/>
                  <a:pt x="876" y="586"/>
                  <a:pt x="593" y="683"/>
                </a:cubicBezTo>
                <a:lnTo>
                  <a:pt x="314" y="778"/>
                </a:lnTo>
                <a:cubicBezTo>
                  <a:pt x="242" y="804"/>
                  <a:pt x="170" y="832"/>
                  <a:pt x="96" y="860"/>
                </a:cubicBezTo>
                <a:lnTo>
                  <a:pt x="0" y="895"/>
                </a:lnTo>
                <a:cubicBezTo>
                  <a:pt x="38" y="1241"/>
                  <a:pt x="96" y="1584"/>
                  <a:pt x="175" y="1921"/>
                </a:cubicBezTo>
                <a:cubicBezTo>
                  <a:pt x="599" y="3651"/>
                  <a:pt x="1322" y="5287"/>
                  <a:pt x="1918" y="6961"/>
                </a:cubicBezTo>
                <a:lnTo>
                  <a:pt x="11438" y="6961"/>
                </a:lnTo>
                <a:cubicBezTo>
                  <a:pt x="12034" y="5954"/>
                  <a:pt x="12650" y="4946"/>
                  <a:pt x="13051" y="3848"/>
                </a:cubicBezTo>
                <a:cubicBezTo>
                  <a:pt x="13003" y="3774"/>
                  <a:pt x="12954" y="3702"/>
                  <a:pt x="12905" y="3627"/>
                </a:cubicBezTo>
                <a:cubicBezTo>
                  <a:pt x="12849" y="3544"/>
                  <a:pt x="12789" y="3462"/>
                  <a:pt x="12731" y="3384"/>
                </a:cubicBezTo>
                <a:cubicBezTo>
                  <a:pt x="12675" y="3309"/>
                  <a:pt x="12619" y="3240"/>
                  <a:pt x="12561" y="3170"/>
                </a:cubicBezTo>
                <a:cubicBezTo>
                  <a:pt x="12517" y="3123"/>
                  <a:pt x="12475" y="3077"/>
                  <a:pt x="12431" y="3031"/>
                </a:cubicBezTo>
                <a:cubicBezTo>
                  <a:pt x="12410" y="3010"/>
                  <a:pt x="12387" y="2989"/>
                  <a:pt x="12364" y="2970"/>
                </a:cubicBezTo>
                <a:lnTo>
                  <a:pt x="12304" y="2912"/>
                </a:lnTo>
                <a:cubicBezTo>
                  <a:pt x="12248" y="2866"/>
                  <a:pt x="12195" y="2819"/>
                  <a:pt x="12139" y="2778"/>
                </a:cubicBezTo>
                <a:cubicBezTo>
                  <a:pt x="12071" y="2726"/>
                  <a:pt x="12004" y="2675"/>
                  <a:pt x="11937" y="2627"/>
                </a:cubicBezTo>
                <a:cubicBezTo>
                  <a:pt x="11818" y="2541"/>
                  <a:pt x="11700" y="2457"/>
                  <a:pt x="11582" y="2374"/>
                </a:cubicBezTo>
                <a:cubicBezTo>
                  <a:pt x="11194" y="2773"/>
                  <a:pt x="10832" y="3195"/>
                  <a:pt x="10497" y="3639"/>
                </a:cubicBezTo>
                <a:cubicBezTo>
                  <a:pt x="10753" y="3126"/>
                  <a:pt x="10959" y="2594"/>
                  <a:pt x="11143" y="2051"/>
                </a:cubicBezTo>
                <a:cubicBezTo>
                  <a:pt x="11034" y="1970"/>
                  <a:pt x="10922" y="1886"/>
                  <a:pt x="10813" y="1805"/>
                </a:cubicBezTo>
                <a:cubicBezTo>
                  <a:pt x="10697" y="1719"/>
                  <a:pt x="10579" y="1635"/>
                  <a:pt x="10460" y="1552"/>
                </a:cubicBezTo>
                <a:lnTo>
                  <a:pt x="10312" y="1456"/>
                </a:lnTo>
                <a:cubicBezTo>
                  <a:pt x="10267" y="1426"/>
                  <a:pt x="10223" y="1403"/>
                  <a:pt x="10179" y="1375"/>
                </a:cubicBezTo>
                <a:cubicBezTo>
                  <a:pt x="10089" y="1324"/>
                  <a:pt x="9998" y="1275"/>
                  <a:pt x="9905" y="1227"/>
                </a:cubicBezTo>
                <a:lnTo>
                  <a:pt x="9717" y="1138"/>
                </a:lnTo>
                <a:cubicBezTo>
                  <a:pt x="9661" y="1113"/>
                  <a:pt x="9603" y="1092"/>
                  <a:pt x="9548" y="1069"/>
                </a:cubicBezTo>
                <a:cubicBezTo>
                  <a:pt x="9436" y="1022"/>
                  <a:pt x="9322" y="978"/>
                  <a:pt x="9211" y="934"/>
                </a:cubicBezTo>
                <a:lnTo>
                  <a:pt x="9095" y="890"/>
                </a:lnTo>
                <a:cubicBezTo>
                  <a:pt x="9039" y="974"/>
                  <a:pt x="8983" y="1059"/>
                  <a:pt x="8932" y="1148"/>
                </a:cubicBezTo>
                <a:cubicBezTo>
                  <a:pt x="8610" y="1749"/>
                  <a:pt x="8391" y="2399"/>
                  <a:pt x="8148" y="3035"/>
                </a:cubicBezTo>
                <a:cubicBezTo>
                  <a:pt x="8261" y="2241"/>
                  <a:pt x="8352" y="1443"/>
                  <a:pt x="8456" y="646"/>
                </a:cubicBezTo>
                <a:cubicBezTo>
                  <a:pt x="8382" y="621"/>
                  <a:pt x="8306" y="593"/>
                  <a:pt x="8229" y="570"/>
                </a:cubicBezTo>
                <a:cubicBezTo>
                  <a:pt x="8141" y="542"/>
                  <a:pt x="8052" y="514"/>
                  <a:pt x="7964" y="486"/>
                </a:cubicBezTo>
                <a:cubicBezTo>
                  <a:pt x="7920" y="474"/>
                  <a:pt x="7878" y="463"/>
                  <a:pt x="7837" y="451"/>
                </a:cubicBezTo>
                <a:cubicBezTo>
                  <a:pt x="7792" y="439"/>
                  <a:pt x="7751" y="428"/>
                  <a:pt x="7706" y="416"/>
                </a:cubicBezTo>
                <a:cubicBezTo>
                  <a:pt x="7621" y="395"/>
                  <a:pt x="7532" y="372"/>
                  <a:pt x="7446" y="351"/>
                </a:cubicBezTo>
                <a:cubicBezTo>
                  <a:pt x="7145" y="286"/>
                  <a:pt x="6840" y="221"/>
                  <a:pt x="6536" y="166"/>
                </a:cubicBezTo>
                <a:cubicBezTo>
                  <a:pt x="6385" y="140"/>
                  <a:pt x="6232" y="112"/>
                  <a:pt x="6079" y="94"/>
                </a:cubicBezTo>
                <a:lnTo>
                  <a:pt x="6042" y="89"/>
                </a:lnTo>
                <a:cubicBezTo>
                  <a:pt x="6035" y="142"/>
                  <a:pt x="6030" y="193"/>
                  <a:pt x="6023" y="240"/>
                </a:cubicBezTo>
                <a:cubicBezTo>
                  <a:pt x="5912" y="1236"/>
                  <a:pt x="5812" y="2230"/>
                  <a:pt x="5682" y="3223"/>
                </a:cubicBezTo>
                <a:cubicBezTo>
                  <a:pt x="5489" y="2167"/>
                  <a:pt x="5373" y="1090"/>
                  <a:pt x="5224" y="22"/>
                </a:cubicBezTo>
                <a:lnTo>
                  <a:pt x="5208" y="22"/>
                </a:lnTo>
                <a:cubicBezTo>
                  <a:pt x="5060" y="15"/>
                  <a:pt x="4911" y="8"/>
                  <a:pt x="4762" y="5"/>
                </a:cubicBezTo>
                <a:cubicBezTo>
                  <a:pt x="4637" y="2"/>
                  <a:pt x="4511" y="1"/>
                  <a:pt x="438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>
            <a:off x="3249412" y="3407348"/>
            <a:ext cx="56" cy="5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close/>
              </a:path>
            </a:pathLst>
          </a:custGeom>
          <a:solidFill>
            <a:srgbClr val="D74A2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2"/>
          <p:cNvSpPr/>
          <p:nvPr/>
        </p:nvSpPr>
        <p:spPr>
          <a:xfrm>
            <a:off x="3101959" y="3473621"/>
            <a:ext cx="122107" cy="326465"/>
          </a:xfrm>
          <a:custGeom>
            <a:avLst/>
            <a:gdLst/>
            <a:ahLst/>
            <a:cxnLst/>
            <a:rect l="l" t="t" r="r" b="b"/>
            <a:pathLst>
              <a:path w="2163" h="5783" extrusionOk="0">
                <a:moveTo>
                  <a:pt x="81" y="1"/>
                </a:moveTo>
                <a:cubicBezTo>
                  <a:pt x="38" y="1"/>
                  <a:pt x="1" y="41"/>
                  <a:pt x="12" y="87"/>
                </a:cubicBezTo>
                <a:cubicBezTo>
                  <a:pt x="226" y="856"/>
                  <a:pt x="535" y="1594"/>
                  <a:pt x="772" y="2353"/>
                </a:cubicBezTo>
                <a:cubicBezTo>
                  <a:pt x="1018" y="3115"/>
                  <a:pt x="1271" y="3876"/>
                  <a:pt x="1538" y="4631"/>
                </a:cubicBezTo>
                <a:cubicBezTo>
                  <a:pt x="1675" y="5021"/>
                  <a:pt x="1840" y="5402"/>
                  <a:pt x="2002" y="5782"/>
                </a:cubicBezTo>
                <a:lnTo>
                  <a:pt x="2162" y="5782"/>
                </a:lnTo>
                <a:cubicBezTo>
                  <a:pt x="2111" y="5659"/>
                  <a:pt x="2060" y="5534"/>
                  <a:pt x="2005" y="5411"/>
                </a:cubicBezTo>
                <a:cubicBezTo>
                  <a:pt x="1617" y="4485"/>
                  <a:pt x="1322" y="3523"/>
                  <a:pt x="1004" y="2574"/>
                </a:cubicBezTo>
                <a:cubicBezTo>
                  <a:pt x="748" y="1759"/>
                  <a:pt x="435" y="965"/>
                  <a:pt x="173" y="152"/>
                </a:cubicBezTo>
                <a:cubicBezTo>
                  <a:pt x="152" y="103"/>
                  <a:pt x="175" y="24"/>
                  <a:pt x="108" y="6"/>
                </a:cubicBezTo>
                <a:cubicBezTo>
                  <a:pt x="99" y="2"/>
                  <a:pt x="90" y="1"/>
                  <a:pt x="8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2"/>
          <p:cNvSpPr/>
          <p:nvPr/>
        </p:nvSpPr>
        <p:spPr>
          <a:xfrm>
            <a:off x="3255057" y="3444493"/>
            <a:ext cx="49114" cy="355594"/>
          </a:xfrm>
          <a:custGeom>
            <a:avLst/>
            <a:gdLst/>
            <a:ahLst/>
            <a:cxnLst/>
            <a:rect l="l" t="t" r="r" b="b"/>
            <a:pathLst>
              <a:path w="870" h="6299" extrusionOk="0">
                <a:moveTo>
                  <a:pt x="96" y="1"/>
                </a:moveTo>
                <a:cubicBezTo>
                  <a:pt x="91" y="1"/>
                  <a:pt x="87" y="1"/>
                  <a:pt x="82" y="2"/>
                </a:cubicBezTo>
                <a:cubicBezTo>
                  <a:pt x="1" y="32"/>
                  <a:pt x="52" y="127"/>
                  <a:pt x="52" y="190"/>
                </a:cubicBezTo>
                <a:cubicBezTo>
                  <a:pt x="268" y="1929"/>
                  <a:pt x="442" y="3675"/>
                  <a:pt x="616" y="5421"/>
                </a:cubicBezTo>
                <a:cubicBezTo>
                  <a:pt x="644" y="5713"/>
                  <a:pt x="672" y="6006"/>
                  <a:pt x="697" y="6298"/>
                </a:cubicBezTo>
                <a:lnTo>
                  <a:pt x="869" y="6298"/>
                </a:lnTo>
                <a:cubicBezTo>
                  <a:pt x="660" y="4251"/>
                  <a:pt x="437" y="2203"/>
                  <a:pt x="170" y="160"/>
                </a:cubicBezTo>
                <a:cubicBezTo>
                  <a:pt x="159" y="105"/>
                  <a:pt x="167" y="1"/>
                  <a:pt x="9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"/>
          <p:cNvSpPr/>
          <p:nvPr/>
        </p:nvSpPr>
        <p:spPr>
          <a:xfrm>
            <a:off x="3385066" y="3462388"/>
            <a:ext cx="43694" cy="337699"/>
          </a:xfrm>
          <a:custGeom>
            <a:avLst/>
            <a:gdLst/>
            <a:ahLst/>
            <a:cxnLst/>
            <a:rect l="l" t="t" r="r" b="b"/>
            <a:pathLst>
              <a:path w="774" h="5982" extrusionOk="0">
                <a:moveTo>
                  <a:pt x="682" y="0"/>
                </a:moveTo>
                <a:cubicBezTo>
                  <a:pt x="645" y="0"/>
                  <a:pt x="608" y="22"/>
                  <a:pt x="600" y="70"/>
                </a:cubicBezTo>
                <a:cubicBezTo>
                  <a:pt x="365" y="1698"/>
                  <a:pt x="242" y="3342"/>
                  <a:pt x="91" y="4978"/>
                </a:cubicBezTo>
                <a:cubicBezTo>
                  <a:pt x="61" y="5310"/>
                  <a:pt x="33" y="5647"/>
                  <a:pt x="1" y="5981"/>
                </a:cubicBezTo>
                <a:lnTo>
                  <a:pt x="187" y="5981"/>
                </a:lnTo>
                <a:cubicBezTo>
                  <a:pt x="268" y="5020"/>
                  <a:pt x="347" y="4054"/>
                  <a:pt x="433" y="3091"/>
                </a:cubicBezTo>
                <a:lnTo>
                  <a:pt x="433" y="3100"/>
                </a:lnTo>
                <a:cubicBezTo>
                  <a:pt x="530" y="2099"/>
                  <a:pt x="609" y="1089"/>
                  <a:pt x="765" y="96"/>
                </a:cubicBezTo>
                <a:cubicBezTo>
                  <a:pt x="774" y="34"/>
                  <a:pt x="728" y="0"/>
                  <a:pt x="68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/>
          <p:nvPr/>
        </p:nvSpPr>
        <p:spPr>
          <a:xfrm>
            <a:off x="3475390" y="3511274"/>
            <a:ext cx="100937" cy="288924"/>
          </a:xfrm>
          <a:custGeom>
            <a:avLst/>
            <a:gdLst/>
            <a:ahLst/>
            <a:cxnLst/>
            <a:rect l="l" t="t" r="r" b="b"/>
            <a:pathLst>
              <a:path w="1788" h="5118" extrusionOk="0">
                <a:moveTo>
                  <a:pt x="1680" y="1"/>
                </a:moveTo>
                <a:cubicBezTo>
                  <a:pt x="1645" y="1"/>
                  <a:pt x="1610" y="20"/>
                  <a:pt x="1596" y="63"/>
                </a:cubicBezTo>
                <a:cubicBezTo>
                  <a:pt x="1085" y="1593"/>
                  <a:pt x="662" y="3151"/>
                  <a:pt x="159" y="4681"/>
                </a:cubicBezTo>
                <a:cubicBezTo>
                  <a:pt x="107" y="4827"/>
                  <a:pt x="54" y="4971"/>
                  <a:pt x="1" y="5118"/>
                </a:cubicBezTo>
                <a:lnTo>
                  <a:pt x="193" y="5115"/>
                </a:lnTo>
                <a:cubicBezTo>
                  <a:pt x="776" y="3467"/>
                  <a:pt x="1206" y="1770"/>
                  <a:pt x="1768" y="114"/>
                </a:cubicBezTo>
                <a:cubicBezTo>
                  <a:pt x="1787" y="44"/>
                  <a:pt x="1733" y="1"/>
                  <a:pt x="168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"/>
          <p:cNvSpPr/>
          <p:nvPr/>
        </p:nvSpPr>
        <p:spPr>
          <a:xfrm>
            <a:off x="3569495" y="3590758"/>
            <a:ext cx="119849" cy="209326"/>
          </a:xfrm>
          <a:custGeom>
            <a:avLst/>
            <a:gdLst/>
            <a:ahLst/>
            <a:cxnLst/>
            <a:rect l="l" t="t" r="r" b="b"/>
            <a:pathLst>
              <a:path w="2123" h="3708" extrusionOk="0">
                <a:moveTo>
                  <a:pt x="2014" y="0"/>
                </a:moveTo>
                <a:cubicBezTo>
                  <a:pt x="1990" y="0"/>
                  <a:pt x="1967" y="11"/>
                  <a:pt x="1951" y="37"/>
                </a:cubicBezTo>
                <a:cubicBezTo>
                  <a:pt x="1670" y="638"/>
                  <a:pt x="1429" y="1246"/>
                  <a:pt x="1094" y="1827"/>
                </a:cubicBezTo>
                <a:cubicBezTo>
                  <a:pt x="760" y="2472"/>
                  <a:pt x="377" y="3087"/>
                  <a:pt x="1" y="3707"/>
                </a:cubicBezTo>
                <a:lnTo>
                  <a:pt x="205" y="3707"/>
                </a:lnTo>
                <a:cubicBezTo>
                  <a:pt x="628" y="3004"/>
                  <a:pt x="1048" y="2303"/>
                  <a:pt x="1417" y="1569"/>
                </a:cubicBezTo>
                <a:cubicBezTo>
                  <a:pt x="1668" y="1098"/>
                  <a:pt x="1858" y="599"/>
                  <a:pt x="2086" y="118"/>
                </a:cubicBezTo>
                <a:cubicBezTo>
                  <a:pt x="2123" y="55"/>
                  <a:pt x="2068" y="0"/>
                  <a:pt x="201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2"/>
          <p:cNvSpPr/>
          <p:nvPr/>
        </p:nvSpPr>
        <p:spPr>
          <a:xfrm>
            <a:off x="180760" y="3019228"/>
            <a:ext cx="375011" cy="783372"/>
          </a:xfrm>
          <a:custGeom>
            <a:avLst/>
            <a:gdLst/>
            <a:ahLst/>
            <a:cxnLst/>
            <a:rect l="l" t="t" r="r" b="b"/>
            <a:pathLst>
              <a:path w="7155" h="14947" extrusionOk="0">
                <a:moveTo>
                  <a:pt x="3545" y="0"/>
                </a:moveTo>
                <a:cubicBezTo>
                  <a:pt x="3398" y="0"/>
                  <a:pt x="3264" y="114"/>
                  <a:pt x="3195" y="407"/>
                </a:cubicBezTo>
                <a:cubicBezTo>
                  <a:pt x="2963" y="2005"/>
                  <a:pt x="3319" y="3651"/>
                  <a:pt x="3058" y="5244"/>
                </a:cubicBezTo>
                <a:cubicBezTo>
                  <a:pt x="2650" y="4632"/>
                  <a:pt x="1439" y="3604"/>
                  <a:pt x="916" y="3604"/>
                </a:cubicBezTo>
                <a:cubicBezTo>
                  <a:pt x="609" y="3604"/>
                  <a:pt x="540" y="3959"/>
                  <a:pt x="1011" y="4960"/>
                </a:cubicBezTo>
                <a:cubicBezTo>
                  <a:pt x="1196" y="5334"/>
                  <a:pt x="1410" y="5701"/>
                  <a:pt x="1703" y="6001"/>
                </a:cubicBezTo>
                <a:cubicBezTo>
                  <a:pt x="2030" y="6363"/>
                  <a:pt x="2473" y="6611"/>
                  <a:pt x="2747" y="7020"/>
                </a:cubicBezTo>
                <a:cubicBezTo>
                  <a:pt x="2859" y="7175"/>
                  <a:pt x="2852" y="7370"/>
                  <a:pt x="2861" y="7554"/>
                </a:cubicBezTo>
                <a:cubicBezTo>
                  <a:pt x="2884" y="8267"/>
                  <a:pt x="2935" y="8993"/>
                  <a:pt x="2977" y="9708"/>
                </a:cubicBezTo>
                <a:cubicBezTo>
                  <a:pt x="2378" y="9037"/>
                  <a:pt x="1389" y="7828"/>
                  <a:pt x="470" y="7721"/>
                </a:cubicBezTo>
                <a:cubicBezTo>
                  <a:pt x="1" y="7770"/>
                  <a:pt x="38" y="8246"/>
                  <a:pt x="244" y="8552"/>
                </a:cubicBezTo>
                <a:cubicBezTo>
                  <a:pt x="655" y="9486"/>
                  <a:pt x="1489" y="10054"/>
                  <a:pt x="2202" y="10753"/>
                </a:cubicBezTo>
                <a:cubicBezTo>
                  <a:pt x="2483" y="11067"/>
                  <a:pt x="2817" y="11371"/>
                  <a:pt x="2973" y="11768"/>
                </a:cubicBezTo>
                <a:cubicBezTo>
                  <a:pt x="2959" y="12532"/>
                  <a:pt x="2933" y="13298"/>
                  <a:pt x="2903" y="14062"/>
                </a:cubicBezTo>
                <a:cubicBezTo>
                  <a:pt x="2891" y="14357"/>
                  <a:pt x="2875" y="14652"/>
                  <a:pt x="2859" y="14946"/>
                </a:cubicBezTo>
                <a:lnTo>
                  <a:pt x="4394" y="14946"/>
                </a:lnTo>
                <a:cubicBezTo>
                  <a:pt x="4375" y="14217"/>
                  <a:pt x="4352" y="13486"/>
                  <a:pt x="4345" y="12757"/>
                </a:cubicBezTo>
                <a:cubicBezTo>
                  <a:pt x="4345" y="12262"/>
                  <a:pt x="4338" y="11773"/>
                  <a:pt x="4329" y="11280"/>
                </a:cubicBezTo>
                <a:cubicBezTo>
                  <a:pt x="4435" y="11085"/>
                  <a:pt x="4619" y="10906"/>
                  <a:pt x="4939" y="10730"/>
                </a:cubicBezTo>
                <a:cubicBezTo>
                  <a:pt x="5547" y="10252"/>
                  <a:pt x="6230" y="9811"/>
                  <a:pt x="6648" y="9144"/>
                </a:cubicBezTo>
                <a:cubicBezTo>
                  <a:pt x="6889" y="8794"/>
                  <a:pt x="7061" y="8048"/>
                  <a:pt x="6472" y="7965"/>
                </a:cubicBezTo>
                <a:cubicBezTo>
                  <a:pt x="5633" y="8097"/>
                  <a:pt x="5034" y="8852"/>
                  <a:pt x="4468" y="9428"/>
                </a:cubicBezTo>
                <a:cubicBezTo>
                  <a:pt x="4561" y="8471"/>
                  <a:pt x="4296" y="7424"/>
                  <a:pt x="4570" y="6507"/>
                </a:cubicBezTo>
                <a:cubicBezTo>
                  <a:pt x="5032" y="6033"/>
                  <a:pt x="5575" y="5636"/>
                  <a:pt x="5993" y="5116"/>
                </a:cubicBezTo>
                <a:cubicBezTo>
                  <a:pt x="6400" y="4677"/>
                  <a:pt x="7154" y="3314"/>
                  <a:pt x="6177" y="3135"/>
                </a:cubicBezTo>
                <a:lnTo>
                  <a:pt x="6177" y="3135"/>
                </a:lnTo>
                <a:cubicBezTo>
                  <a:pt x="5480" y="3335"/>
                  <a:pt x="5016" y="4008"/>
                  <a:pt x="4535" y="4517"/>
                </a:cubicBezTo>
                <a:cubicBezTo>
                  <a:pt x="4438" y="3242"/>
                  <a:pt x="4521" y="1924"/>
                  <a:pt x="4168" y="681"/>
                </a:cubicBezTo>
                <a:cubicBezTo>
                  <a:pt x="4096" y="341"/>
                  <a:pt x="3800" y="0"/>
                  <a:pt x="354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/>
          <p:nvPr/>
        </p:nvSpPr>
        <p:spPr>
          <a:xfrm>
            <a:off x="365140" y="3048210"/>
            <a:ext cx="18030" cy="754390"/>
          </a:xfrm>
          <a:custGeom>
            <a:avLst/>
            <a:gdLst/>
            <a:ahLst/>
            <a:cxnLst/>
            <a:rect l="l" t="t" r="r" b="b"/>
            <a:pathLst>
              <a:path w="344" h="14394" extrusionOk="0">
                <a:moveTo>
                  <a:pt x="116" y="0"/>
                </a:moveTo>
                <a:cubicBezTo>
                  <a:pt x="85" y="0"/>
                  <a:pt x="53" y="16"/>
                  <a:pt x="35" y="54"/>
                </a:cubicBezTo>
                <a:cubicBezTo>
                  <a:pt x="14" y="110"/>
                  <a:pt x="23" y="170"/>
                  <a:pt x="19" y="228"/>
                </a:cubicBezTo>
                <a:cubicBezTo>
                  <a:pt x="0" y="920"/>
                  <a:pt x="163" y="1600"/>
                  <a:pt x="167" y="2292"/>
                </a:cubicBezTo>
                <a:cubicBezTo>
                  <a:pt x="232" y="5318"/>
                  <a:pt x="98" y="8340"/>
                  <a:pt x="100" y="11368"/>
                </a:cubicBezTo>
                <a:cubicBezTo>
                  <a:pt x="74" y="12376"/>
                  <a:pt x="98" y="13386"/>
                  <a:pt x="65" y="14393"/>
                </a:cubicBezTo>
                <a:lnTo>
                  <a:pt x="230" y="14393"/>
                </a:lnTo>
                <a:cubicBezTo>
                  <a:pt x="232" y="14312"/>
                  <a:pt x="237" y="14233"/>
                  <a:pt x="239" y="14152"/>
                </a:cubicBezTo>
                <a:cubicBezTo>
                  <a:pt x="239" y="12754"/>
                  <a:pt x="244" y="11359"/>
                  <a:pt x="256" y="9963"/>
                </a:cubicBezTo>
                <a:cubicBezTo>
                  <a:pt x="288" y="7526"/>
                  <a:pt x="344" y="5088"/>
                  <a:pt x="332" y="2647"/>
                </a:cubicBezTo>
                <a:cubicBezTo>
                  <a:pt x="332" y="2134"/>
                  <a:pt x="304" y="1619"/>
                  <a:pt x="249" y="1108"/>
                </a:cubicBezTo>
                <a:cubicBezTo>
                  <a:pt x="200" y="783"/>
                  <a:pt x="186" y="456"/>
                  <a:pt x="207" y="126"/>
                </a:cubicBezTo>
                <a:cubicBezTo>
                  <a:pt x="232" y="54"/>
                  <a:pt x="174" y="0"/>
                  <a:pt x="11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"/>
          <p:cNvSpPr/>
          <p:nvPr/>
        </p:nvSpPr>
        <p:spPr>
          <a:xfrm>
            <a:off x="233013" y="3243015"/>
            <a:ext cx="153464" cy="144127"/>
          </a:xfrm>
          <a:custGeom>
            <a:avLst/>
            <a:gdLst/>
            <a:ahLst/>
            <a:cxnLst/>
            <a:rect l="l" t="t" r="r" b="b"/>
            <a:pathLst>
              <a:path w="2928" h="2750" extrusionOk="0">
                <a:moveTo>
                  <a:pt x="122" y="0"/>
                </a:moveTo>
                <a:cubicBezTo>
                  <a:pt x="58" y="0"/>
                  <a:pt x="0" y="73"/>
                  <a:pt x="42" y="140"/>
                </a:cubicBezTo>
                <a:cubicBezTo>
                  <a:pt x="188" y="312"/>
                  <a:pt x="418" y="414"/>
                  <a:pt x="569" y="588"/>
                </a:cubicBezTo>
                <a:cubicBezTo>
                  <a:pt x="773" y="788"/>
                  <a:pt x="912" y="1041"/>
                  <a:pt x="1130" y="1229"/>
                </a:cubicBezTo>
                <a:cubicBezTo>
                  <a:pt x="1462" y="1489"/>
                  <a:pt x="1697" y="1844"/>
                  <a:pt x="1987" y="2146"/>
                </a:cubicBezTo>
                <a:cubicBezTo>
                  <a:pt x="2189" y="2337"/>
                  <a:pt x="2421" y="2487"/>
                  <a:pt x="2589" y="2713"/>
                </a:cubicBezTo>
                <a:cubicBezTo>
                  <a:pt x="2607" y="2737"/>
                  <a:pt x="2635" y="2750"/>
                  <a:pt x="2663" y="2750"/>
                </a:cubicBezTo>
                <a:cubicBezTo>
                  <a:pt x="2681" y="2750"/>
                  <a:pt x="2699" y="2744"/>
                  <a:pt x="2714" y="2734"/>
                </a:cubicBezTo>
                <a:cubicBezTo>
                  <a:pt x="2928" y="2594"/>
                  <a:pt x="2064" y="2042"/>
                  <a:pt x="1969" y="1868"/>
                </a:cubicBezTo>
                <a:cubicBezTo>
                  <a:pt x="1723" y="1517"/>
                  <a:pt x="1404" y="1234"/>
                  <a:pt x="1098" y="937"/>
                </a:cubicBezTo>
                <a:cubicBezTo>
                  <a:pt x="940" y="741"/>
                  <a:pt x="794" y="537"/>
                  <a:pt x="601" y="372"/>
                </a:cubicBezTo>
                <a:cubicBezTo>
                  <a:pt x="473" y="247"/>
                  <a:pt x="299" y="166"/>
                  <a:pt x="185" y="29"/>
                </a:cubicBezTo>
                <a:cubicBezTo>
                  <a:pt x="166" y="9"/>
                  <a:pt x="143" y="0"/>
                  <a:pt x="12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2"/>
          <p:cNvSpPr/>
          <p:nvPr/>
        </p:nvSpPr>
        <p:spPr>
          <a:xfrm>
            <a:off x="373630" y="3218330"/>
            <a:ext cx="121911" cy="118394"/>
          </a:xfrm>
          <a:custGeom>
            <a:avLst/>
            <a:gdLst/>
            <a:ahLst/>
            <a:cxnLst/>
            <a:rect l="l" t="t" r="r" b="b"/>
            <a:pathLst>
              <a:path w="2326" h="2259" extrusionOk="0">
                <a:moveTo>
                  <a:pt x="2208" y="1"/>
                </a:moveTo>
                <a:cubicBezTo>
                  <a:pt x="2187" y="1"/>
                  <a:pt x="2164" y="10"/>
                  <a:pt x="2146" y="33"/>
                </a:cubicBezTo>
                <a:cubicBezTo>
                  <a:pt x="1986" y="249"/>
                  <a:pt x="1826" y="465"/>
                  <a:pt x="1628" y="648"/>
                </a:cubicBezTo>
                <a:cubicBezTo>
                  <a:pt x="1345" y="904"/>
                  <a:pt x="1101" y="1196"/>
                  <a:pt x="827" y="1459"/>
                </a:cubicBezTo>
                <a:cubicBezTo>
                  <a:pt x="625" y="1612"/>
                  <a:pt x="414" y="1753"/>
                  <a:pt x="245" y="1942"/>
                </a:cubicBezTo>
                <a:cubicBezTo>
                  <a:pt x="182" y="2025"/>
                  <a:pt x="1" y="2130"/>
                  <a:pt x="114" y="2239"/>
                </a:cubicBezTo>
                <a:cubicBezTo>
                  <a:pt x="133" y="2252"/>
                  <a:pt x="151" y="2258"/>
                  <a:pt x="170" y="2258"/>
                </a:cubicBezTo>
                <a:cubicBezTo>
                  <a:pt x="280" y="2258"/>
                  <a:pt x="383" y="2043"/>
                  <a:pt x="463" y="1981"/>
                </a:cubicBezTo>
                <a:cubicBezTo>
                  <a:pt x="577" y="1853"/>
                  <a:pt x="716" y="1756"/>
                  <a:pt x="853" y="1656"/>
                </a:cubicBezTo>
                <a:cubicBezTo>
                  <a:pt x="1220" y="1336"/>
                  <a:pt x="1528" y="950"/>
                  <a:pt x="1888" y="618"/>
                </a:cubicBezTo>
                <a:cubicBezTo>
                  <a:pt x="2025" y="465"/>
                  <a:pt x="2155" y="302"/>
                  <a:pt x="2276" y="135"/>
                </a:cubicBezTo>
                <a:cubicBezTo>
                  <a:pt x="2325" y="72"/>
                  <a:pt x="2269" y="1"/>
                  <a:pt x="22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2"/>
          <p:cNvSpPr/>
          <p:nvPr/>
        </p:nvSpPr>
        <p:spPr>
          <a:xfrm>
            <a:off x="373997" y="3461718"/>
            <a:ext cx="136115" cy="111057"/>
          </a:xfrm>
          <a:custGeom>
            <a:avLst/>
            <a:gdLst/>
            <a:ahLst/>
            <a:cxnLst/>
            <a:rect l="l" t="t" r="r" b="b"/>
            <a:pathLst>
              <a:path w="2597" h="2119" extrusionOk="0">
                <a:moveTo>
                  <a:pt x="2482" y="1"/>
                </a:moveTo>
                <a:cubicBezTo>
                  <a:pt x="2461" y="1"/>
                  <a:pt x="2439" y="7"/>
                  <a:pt x="2420" y="21"/>
                </a:cubicBezTo>
                <a:cubicBezTo>
                  <a:pt x="2336" y="93"/>
                  <a:pt x="2264" y="179"/>
                  <a:pt x="2183" y="255"/>
                </a:cubicBezTo>
                <a:cubicBezTo>
                  <a:pt x="1942" y="522"/>
                  <a:pt x="1642" y="704"/>
                  <a:pt x="1322" y="871"/>
                </a:cubicBezTo>
                <a:cubicBezTo>
                  <a:pt x="1006" y="1054"/>
                  <a:pt x="744" y="1312"/>
                  <a:pt x="470" y="1546"/>
                </a:cubicBezTo>
                <a:cubicBezTo>
                  <a:pt x="323" y="1681"/>
                  <a:pt x="186" y="1825"/>
                  <a:pt x="38" y="1960"/>
                </a:cubicBezTo>
                <a:cubicBezTo>
                  <a:pt x="3" y="1997"/>
                  <a:pt x="1" y="2055"/>
                  <a:pt x="36" y="2092"/>
                </a:cubicBezTo>
                <a:cubicBezTo>
                  <a:pt x="54" y="2109"/>
                  <a:pt x="78" y="2118"/>
                  <a:pt x="101" y="2118"/>
                </a:cubicBezTo>
                <a:cubicBezTo>
                  <a:pt x="125" y="2118"/>
                  <a:pt x="148" y="2109"/>
                  <a:pt x="166" y="2092"/>
                </a:cubicBezTo>
                <a:cubicBezTo>
                  <a:pt x="268" y="2004"/>
                  <a:pt x="363" y="1906"/>
                  <a:pt x="460" y="1811"/>
                </a:cubicBezTo>
                <a:cubicBezTo>
                  <a:pt x="686" y="1604"/>
                  <a:pt x="922" y="1407"/>
                  <a:pt x="1162" y="1217"/>
                </a:cubicBezTo>
                <a:cubicBezTo>
                  <a:pt x="1394" y="1043"/>
                  <a:pt x="1665" y="933"/>
                  <a:pt x="1905" y="776"/>
                </a:cubicBezTo>
                <a:cubicBezTo>
                  <a:pt x="2144" y="615"/>
                  <a:pt x="2336" y="402"/>
                  <a:pt x="2538" y="200"/>
                </a:cubicBezTo>
                <a:cubicBezTo>
                  <a:pt x="2578" y="174"/>
                  <a:pt x="2596" y="128"/>
                  <a:pt x="2587" y="84"/>
                </a:cubicBezTo>
                <a:cubicBezTo>
                  <a:pt x="2574" y="32"/>
                  <a:pt x="2529" y="1"/>
                  <a:pt x="248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2"/>
          <p:cNvSpPr/>
          <p:nvPr/>
        </p:nvSpPr>
        <p:spPr>
          <a:xfrm>
            <a:off x="207489" y="3454119"/>
            <a:ext cx="171336" cy="158278"/>
          </a:xfrm>
          <a:custGeom>
            <a:avLst/>
            <a:gdLst/>
            <a:ahLst/>
            <a:cxnLst/>
            <a:rect l="l" t="t" r="r" b="b"/>
            <a:pathLst>
              <a:path w="3269" h="3020" extrusionOk="0">
                <a:moveTo>
                  <a:pt x="132" y="0"/>
                </a:moveTo>
                <a:cubicBezTo>
                  <a:pt x="66" y="0"/>
                  <a:pt x="1" y="69"/>
                  <a:pt x="41" y="145"/>
                </a:cubicBezTo>
                <a:cubicBezTo>
                  <a:pt x="238" y="373"/>
                  <a:pt x="431" y="609"/>
                  <a:pt x="649" y="818"/>
                </a:cubicBezTo>
                <a:cubicBezTo>
                  <a:pt x="935" y="1046"/>
                  <a:pt x="1218" y="1260"/>
                  <a:pt x="1473" y="1527"/>
                </a:cubicBezTo>
                <a:cubicBezTo>
                  <a:pt x="1696" y="1729"/>
                  <a:pt x="1945" y="1935"/>
                  <a:pt x="2170" y="2142"/>
                </a:cubicBezTo>
                <a:cubicBezTo>
                  <a:pt x="2463" y="2425"/>
                  <a:pt x="2744" y="2734"/>
                  <a:pt x="3059" y="2996"/>
                </a:cubicBezTo>
                <a:cubicBezTo>
                  <a:pt x="3079" y="3012"/>
                  <a:pt x="3102" y="3019"/>
                  <a:pt x="3125" y="3019"/>
                </a:cubicBezTo>
                <a:cubicBezTo>
                  <a:pt x="3157" y="3019"/>
                  <a:pt x="3189" y="3005"/>
                  <a:pt x="3210" y="2978"/>
                </a:cubicBezTo>
                <a:cubicBezTo>
                  <a:pt x="3268" y="2906"/>
                  <a:pt x="3208" y="2829"/>
                  <a:pt x="3148" y="2785"/>
                </a:cubicBezTo>
                <a:cubicBezTo>
                  <a:pt x="2783" y="2471"/>
                  <a:pt x="2451" y="2112"/>
                  <a:pt x="2077" y="1803"/>
                </a:cubicBezTo>
                <a:cubicBezTo>
                  <a:pt x="1764" y="1550"/>
                  <a:pt x="1476" y="1271"/>
                  <a:pt x="1181" y="999"/>
                </a:cubicBezTo>
                <a:cubicBezTo>
                  <a:pt x="800" y="735"/>
                  <a:pt x="505" y="398"/>
                  <a:pt x="210" y="45"/>
                </a:cubicBezTo>
                <a:cubicBezTo>
                  <a:pt x="190" y="13"/>
                  <a:pt x="161" y="0"/>
                  <a:pt x="1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2"/>
          <p:cNvSpPr/>
          <p:nvPr/>
        </p:nvSpPr>
        <p:spPr>
          <a:xfrm>
            <a:off x="4753283" y="2990187"/>
            <a:ext cx="400332" cy="783357"/>
          </a:xfrm>
          <a:custGeom>
            <a:avLst/>
            <a:gdLst/>
            <a:ahLst/>
            <a:cxnLst/>
            <a:rect l="l" t="t" r="r" b="b"/>
            <a:pathLst>
              <a:path w="5978" h="11698" extrusionOk="0">
                <a:moveTo>
                  <a:pt x="1799" y="0"/>
                </a:moveTo>
                <a:cubicBezTo>
                  <a:pt x="1747" y="0"/>
                  <a:pt x="1691" y="24"/>
                  <a:pt x="1636" y="84"/>
                </a:cubicBezTo>
                <a:cubicBezTo>
                  <a:pt x="1503" y="246"/>
                  <a:pt x="1680" y="386"/>
                  <a:pt x="1742" y="532"/>
                </a:cubicBezTo>
                <a:cubicBezTo>
                  <a:pt x="2056" y="1284"/>
                  <a:pt x="2288" y="2064"/>
                  <a:pt x="2437" y="2865"/>
                </a:cubicBezTo>
                <a:cubicBezTo>
                  <a:pt x="2093" y="2450"/>
                  <a:pt x="1575" y="1995"/>
                  <a:pt x="1132" y="1881"/>
                </a:cubicBezTo>
                <a:cubicBezTo>
                  <a:pt x="1084" y="1874"/>
                  <a:pt x="1038" y="1870"/>
                  <a:pt x="995" y="1870"/>
                </a:cubicBezTo>
                <a:cubicBezTo>
                  <a:pt x="367" y="1870"/>
                  <a:pt x="249" y="2606"/>
                  <a:pt x="709" y="3019"/>
                </a:cubicBezTo>
                <a:cubicBezTo>
                  <a:pt x="965" y="3274"/>
                  <a:pt x="1313" y="3399"/>
                  <a:pt x="1629" y="3557"/>
                </a:cubicBezTo>
                <a:cubicBezTo>
                  <a:pt x="1949" y="3722"/>
                  <a:pt x="2251" y="3910"/>
                  <a:pt x="2567" y="4080"/>
                </a:cubicBezTo>
                <a:cubicBezTo>
                  <a:pt x="2564" y="4096"/>
                  <a:pt x="2564" y="4112"/>
                  <a:pt x="2567" y="4128"/>
                </a:cubicBezTo>
                <a:cubicBezTo>
                  <a:pt x="2571" y="4177"/>
                  <a:pt x="2588" y="4224"/>
                  <a:pt x="2615" y="4263"/>
                </a:cubicBezTo>
                <a:cubicBezTo>
                  <a:pt x="2662" y="4950"/>
                  <a:pt x="2653" y="5638"/>
                  <a:pt x="2585" y="6322"/>
                </a:cubicBezTo>
                <a:cubicBezTo>
                  <a:pt x="2574" y="6401"/>
                  <a:pt x="2562" y="6483"/>
                  <a:pt x="2550" y="6562"/>
                </a:cubicBezTo>
                <a:cubicBezTo>
                  <a:pt x="2497" y="6285"/>
                  <a:pt x="2420" y="6016"/>
                  <a:pt x="2318" y="5756"/>
                </a:cubicBezTo>
                <a:cubicBezTo>
                  <a:pt x="2105" y="5303"/>
                  <a:pt x="1879" y="4683"/>
                  <a:pt x="1366" y="4516"/>
                </a:cubicBezTo>
                <a:cubicBezTo>
                  <a:pt x="1351" y="4515"/>
                  <a:pt x="1336" y="4514"/>
                  <a:pt x="1322" y="4514"/>
                </a:cubicBezTo>
                <a:cubicBezTo>
                  <a:pt x="882" y="4514"/>
                  <a:pt x="727" y="5079"/>
                  <a:pt x="767" y="5447"/>
                </a:cubicBezTo>
                <a:cubicBezTo>
                  <a:pt x="809" y="6120"/>
                  <a:pt x="1253" y="6631"/>
                  <a:pt x="1633" y="7149"/>
                </a:cubicBezTo>
                <a:cubicBezTo>
                  <a:pt x="1872" y="7511"/>
                  <a:pt x="2016" y="7927"/>
                  <a:pt x="2265" y="8280"/>
                </a:cubicBezTo>
                <a:cubicBezTo>
                  <a:pt x="2281" y="8303"/>
                  <a:pt x="2297" y="8322"/>
                  <a:pt x="2318" y="8338"/>
                </a:cubicBezTo>
                <a:cubicBezTo>
                  <a:pt x="2239" y="8958"/>
                  <a:pt x="2151" y="9575"/>
                  <a:pt x="2028" y="10184"/>
                </a:cubicBezTo>
                <a:cubicBezTo>
                  <a:pt x="1951" y="9269"/>
                  <a:pt x="1754" y="8201"/>
                  <a:pt x="1013" y="7825"/>
                </a:cubicBezTo>
                <a:cubicBezTo>
                  <a:pt x="895" y="7766"/>
                  <a:pt x="782" y="7740"/>
                  <a:pt x="679" y="7740"/>
                </a:cubicBezTo>
                <a:cubicBezTo>
                  <a:pt x="264" y="7740"/>
                  <a:pt x="0" y="8167"/>
                  <a:pt x="80" y="8637"/>
                </a:cubicBezTo>
                <a:cubicBezTo>
                  <a:pt x="173" y="9136"/>
                  <a:pt x="447" y="9580"/>
                  <a:pt x="656" y="10037"/>
                </a:cubicBezTo>
                <a:cubicBezTo>
                  <a:pt x="888" y="10351"/>
                  <a:pt x="1174" y="11110"/>
                  <a:pt x="1517" y="11498"/>
                </a:cubicBezTo>
                <a:cubicBezTo>
                  <a:pt x="1520" y="11539"/>
                  <a:pt x="1533" y="11579"/>
                  <a:pt x="1552" y="11616"/>
                </a:cubicBezTo>
                <a:cubicBezTo>
                  <a:pt x="1564" y="11642"/>
                  <a:pt x="1580" y="11665"/>
                  <a:pt x="1601" y="11686"/>
                </a:cubicBezTo>
                <a:cubicBezTo>
                  <a:pt x="1601" y="11690"/>
                  <a:pt x="1598" y="11693"/>
                  <a:pt x="1598" y="11697"/>
                </a:cubicBezTo>
                <a:lnTo>
                  <a:pt x="2388" y="11697"/>
                </a:lnTo>
                <a:cubicBezTo>
                  <a:pt x="2404" y="11644"/>
                  <a:pt x="2420" y="11591"/>
                  <a:pt x="2437" y="11542"/>
                </a:cubicBezTo>
                <a:cubicBezTo>
                  <a:pt x="2878" y="11321"/>
                  <a:pt x="3351" y="10999"/>
                  <a:pt x="3549" y="10924"/>
                </a:cubicBezTo>
                <a:cubicBezTo>
                  <a:pt x="4046" y="10664"/>
                  <a:pt x="4640" y="10402"/>
                  <a:pt x="4875" y="9854"/>
                </a:cubicBezTo>
                <a:cubicBezTo>
                  <a:pt x="5065" y="9430"/>
                  <a:pt x="4883" y="8727"/>
                  <a:pt x="4352" y="8727"/>
                </a:cubicBezTo>
                <a:cubicBezTo>
                  <a:pt x="4333" y="8727"/>
                  <a:pt x="4314" y="8728"/>
                  <a:pt x="4294" y="8730"/>
                </a:cubicBezTo>
                <a:cubicBezTo>
                  <a:pt x="3834" y="8804"/>
                  <a:pt x="3303" y="9204"/>
                  <a:pt x="2859" y="9687"/>
                </a:cubicBezTo>
                <a:cubicBezTo>
                  <a:pt x="2936" y="9113"/>
                  <a:pt x="2982" y="8535"/>
                  <a:pt x="3040" y="7959"/>
                </a:cubicBezTo>
                <a:cubicBezTo>
                  <a:pt x="3310" y="7801"/>
                  <a:pt x="3584" y="7653"/>
                  <a:pt x="3858" y="7500"/>
                </a:cubicBezTo>
                <a:cubicBezTo>
                  <a:pt x="4556" y="7130"/>
                  <a:pt x="5977" y="6304"/>
                  <a:pt x="5536" y="5345"/>
                </a:cubicBezTo>
                <a:cubicBezTo>
                  <a:pt x="5431" y="5187"/>
                  <a:pt x="5270" y="5132"/>
                  <a:pt x="5099" y="5132"/>
                </a:cubicBezTo>
                <a:cubicBezTo>
                  <a:pt x="4939" y="5132"/>
                  <a:pt x="4770" y="5180"/>
                  <a:pt x="4628" y="5236"/>
                </a:cubicBezTo>
                <a:cubicBezTo>
                  <a:pt x="4013" y="5496"/>
                  <a:pt x="3546" y="5972"/>
                  <a:pt x="3187" y="6522"/>
                </a:cubicBezTo>
                <a:cubicBezTo>
                  <a:pt x="3228" y="5765"/>
                  <a:pt x="3214" y="5004"/>
                  <a:pt x="3138" y="4249"/>
                </a:cubicBezTo>
                <a:cubicBezTo>
                  <a:pt x="3245" y="4152"/>
                  <a:pt x="3342" y="4024"/>
                  <a:pt x="3435" y="3945"/>
                </a:cubicBezTo>
                <a:cubicBezTo>
                  <a:pt x="3790" y="3564"/>
                  <a:pt x="4125" y="3163"/>
                  <a:pt x="4436" y="2745"/>
                </a:cubicBezTo>
                <a:cubicBezTo>
                  <a:pt x="4703" y="2387"/>
                  <a:pt x="4898" y="1918"/>
                  <a:pt x="4775" y="1472"/>
                </a:cubicBezTo>
                <a:cubicBezTo>
                  <a:pt x="4689" y="1173"/>
                  <a:pt x="4459" y="1052"/>
                  <a:pt x="4207" y="1052"/>
                </a:cubicBezTo>
                <a:cubicBezTo>
                  <a:pt x="4015" y="1052"/>
                  <a:pt x="3810" y="1122"/>
                  <a:pt x="3646" y="1238"/>
                </a:cubicBezTo>
                <a:cubicBezTo>
                  <a:pt x="3245" y="1542"/>
                  <a:pt x="3010" y="1995"/>
                  <a:pt x="2841" y="2471"/>
                </a:cubicBezTo>
                <a:cubicBezTo>
                  <a:pt x="2671" y="1749"/>
                  <a:pt x="2439" y="1045"/>
                  <a:pt x="2144" y="367"/>
                </a:cubicBezTo>
                <a:cubicBezTo>
                  <a:pt x="2087" y="213"/>
                  <a:pt x="1954" y="0"/>
                  <a:pt x="179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4797011" y="2940499"/>
            <a:ext cx="213894" cy="319222"/>
          </a:xfrm>
          <a:custGeom>
            <a:avLst/>
            <a:gdLst/>
            <a:ahLst/>
            <a:cxnLst/>
            <a:rect l="l" t="t" r="r" b="b"/>
            <a:pathLst>
              <a:path w="3194" h="4767" extrusionOk="0">
                <a:moveTo>
                  <a:pt x="1182" y="1"/>
                </a:moveTo>
                <a:cubicBezTo>
                  <a:pt x="482" y="1"/>
                  <a:pt x="0" y="993"/>
                  <a:pt x="1291" y="2532"/>
                </a:cubicBezTo>
                <a:cubicBezTo>
                  <a:pt x="1398" y="3240"/>
                  <a:pt x="985" y="4620"/>
                  <a:pt x="1979" y="4766"/>
                </a:cubicBezTo>
                <a:cubicBezTo>
                  <a:pt x="1985" y="4766"/>
                  <a:pt x="1991" y="4766"/>
                  <a:pt x="1997" y="4766"/>
                </a:cubicBezTo>
                <a:cubicBezTo>
                  <a:pt x="3193" y="4766"/>
                  <a:pt x="2555" y="1672"/>
                  <a:pt x="2278" y="981"/>
                </a:cubicBezTo>
                <a:cubicBezTo>
                  <a:pt x="2021" y="303"/>
                  <a:pt x="1568" y="1"/>
                  <a:pt x="118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2"/>
          <p:cNvSpPr/>
          <p:nvPr/>
        </p:nvSpPr>
        <p:spPr>
          <a:xfrm>
            <a:off x="4866789" y="2967686"/>
            <a:ext cx="89201" cy="805857"/>
          </a:xfrm>
          <a:custGeom>
            <a:avLst/>
            <a:gdLst/>
            <a:ahLst/>
            <a:cxnLst/>
            <a:rect l="l" t="t" r="r" b="b"/>
            <a:pathLst>
              <a:path w="1332" h="12034" extrusionOk="0">
                <a:moveTo>
                  <a:pt x="120" y="0"/>
                </a:moveTo>
                <a:cubicBezTo>
                  <a:pt x="70" y="0"/>
                  <a:pt x="18" y="33"/>
                  <a:pt x="13" y="90"/>
                </a:cubicBezTo>
                <a:cubicBezTo>
                  <a:pt x="1" y="132"/>
                  <a:pt x="29" y="167"/>
                  <a:pt x="52" y="199"/>
                </a:cubicBezTo>
                <a:cubicBezTo>
                  <a:pt x="164" y="376"/>
                  <a:pt x="280" y="557"/>
                  <a:pt x="389" y="736"/>
                </a:cubicBezTo>
                <a:cubicBezTo>
                  <a:pt x="656" y="1158"/>
                  <a:pt x="807" y="1641"/>
                  <a:pt x="904" y="2131"/>
                </a:cubicBezTo>
                <a:cubicBezTo>
                  <a:pt x="997" y="2758"/>
                  <a:pt x="1106" y="3403"/>
                  <a:pt x="1097" y="4042"/>
                </a:cubicBezTo>
                <a:cubicBezTo>
                  <a:pt x="1134" y="4782"/>
                  <a:pt x="1162" y="5528"/>
                  <a:pt x="1097" y="6266"/>
                </a:cubicBezTo>
                <a:cubicBezTo>
                  <a:pt x="967" y="7585"/>
                  <a:pt x="886" y="8908"/>
                  <a:pt x="658" y="10215"/>
                </a:cubicBezTo>
                <a:cubicBezTo>
                  <a:pt x="521" y="10831"/>
                  <a:pt x="312" y="11432"/>
                  <a:pt x="117" y="12033"/>
                </a:cubicBezTo>
                <a:lnTo>
                  <a:pt x="321" y="12033"/>
                </a:lnTo>
                <a:cubicBezTo>
                  <a:pt x="530" y="11397"/>
                  <a:pt x="751" y="10761"/>
                  <a:pt x="883" y="10104"/>
                </a:cubicBezTo>
                <a:cubicBezTo>
                  <a:pt x="988" y="9414"/>
                  <a:pt x="1071" y="8723"/>
                  <a:pt x="1143" y="8031"/>
                </a:cubicBezTo>
                <a:cubicBezTo>
                  <a:pt x="1194" y="7246"/>
                  <a:pt x="1292" y="6473"/>
                  <a:pt x="1322" y="5683"/>
                </a:cubicBezTo>
                <a:cubicBezTo>
                  <a:pt x="1331" y="4611"/>
                  <a:pt x="1283" y="3536"/>
                  <a:pt x="1129" y="2470"/>
                </a:cubicBezTo>
                <a:cubicBezTo>
                  <a:pt x="1062" y="1915"/>
                  <a:pt x="937" y="1360"/>
                  <a:pt x="691" y="854"/>
                </a:cubicBezTo>
                <a:cubicBezTo>
                  <a:pt x="547" y="580"/>
                  <a:pt x="372" y="320"/>
                  <a:pt x="210" y="55"/>
                </a:cubicBezTo>
                <a:cubicBezTo>
                  <a:pt x="192" y="17"/>
                  <a:pt x="157" y="0"/>
                  <a:pt x="12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2"/>
          <p:cNvSpPr/>
          <p:nvPr/>
        </p:nvSpPr>
        <p:spPr>
          <a:xfrm>
            <a:off x="4822659" y="3147555"/>
            <a:ext cx="132864" cy="92345"/>
          </a:xfrm>
          <a:custGeom>
            <a:avLst/>
            <a:gdLst/>
            <a:ahLst/>
            <a:cxnLst/>
            <a:rect l="l" t="t" r="r" b="b"/>
            <a:pathLst>
              <a:path w="1984" h="1379" extrusionOk="0">
                <a:moveTo>
                  <a:pt x="118" y="1"/>
                </a:moveTo>
                <a:cubicBezTo>
                  <a:pt x="110" y="1"/>
                  <a:pt x="102" y="1"/>
                  <a:pt x="93" y="2"/>
                </a:cubicBezTo>
                <a:cubicBezTo>
                  <a:pt x="1" y="35"/>
                  <a:pt x="26" y="183"/>
                  <a:pt x="124" y="183"/>
                </a:cubicBezTo>
                <a:cubicBezTo>
                  <a:pt x="695" y="527"/>
                  <a:pt x="1324" y="806"/>
                  <a:pt x="1740" y="1349"/>
                </a:cubicBezTo>
                <a:cubicBezTo>
                  <a:pt x="1754" y="1368"/>
                  <a:pt x="1776" y="1379"/>
                  <a:pt x="1799" y="1379"/>
                </a:cubicBezTo>
                <a:cubicBezTo>
                  <a:pt x="1814" y="1379"/>
                  <a:pt x="1829" y="1374"/>
                  <a:pt x="1842" y="1365"/>
                </a:cubicBezTo>
                <a:cubicBezTo>
                  <a:pt x="1983" y="1268"/>
                  <a:pt x="1496" y="884"/>
                  <a:pt x="1417" y="801"/>
                </a:cubicBezTo>
                <a:cubicBezTo>
                  <a:pt x="1129" y="536"/>
                  <a:pt x="781" y="353"/>
                  <a:pt x="444" y="162"/>
                </a:cubicBezTo>
                <a:cubicBezTo>
                  <a:pt x="340" y="110"/>
                  <a:pt x="239" y="1"/>
                  <a:pt x="11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2"/>
          <p:cNvSpPr/>
          <p:nvPr/>
        </p:nvSpPr>
        <p:spPr>
          <a:xfrm>
            <a:off x="4941321" y="3105902"/>
            <a:ext cx="103867" cy="125961"/>
          </a:xfrm>
          <a:custGeom>
            <a:avLst/>
            <a:gdLst/>
            <a:ahLst/>
            <a:cxnLst/>
            <a:rect l="l" t="t" r="r" b="b"/>
            <a:pathLst>
              <a:path w="1551" h="1881" extrusionOk="0">
                <a:moveTo>
                  <a:pt x="1438" y="1"/>
                </a:moveTo>
                <a:cubicBezTo>
                  <a:pt x="1417" y="1"/>
                  <a:pt x="1396" y="9"/>
                  <a:pt x="1379" y="30"/>
                </a:cubicBezTo>
                <a:cubicBezTo>
                  <a:pt x="1094" y="376"/>
                  <a:pt x="862" y="764"/>
                  <a:pt x="550" y="1089"/>
                </a:cubicBezTo>
                <a:cubicBezTo>
                  <a:pt x="360" y="1293"/>
                  <a:pt x="167" y="1504"/>
                  <a:pt x="26" y="1750"/>
                </a:cubicBezTo>
                <a:cubicBezTo>
                  <a:pt x="0" y="1794"/>
                  <a:pt x="19" y="1852"/>
                  <a:pt x="65" y="1873"/>
                </a:cubicBezTo>
                <a:cubicBezTo>
                  <a:pt x="78" y="1878"/>
                  <a:pt x="89" y="1880"/>
                  <a:pt x="100" y="1880"/>
                </a:cubicBezTo>
                <a:cubicBezTo>
                  <a:pt x="185" y="1880"/>
                  <a:pt x="211" y="1746"/>
                  <a:pt x="265" y="1690"/>
                </a:cubicBezTo>
                <a:cubicBezTo>
                  <a:pt x="372" y="1539"/>
                  <a:pt x="490" y="1395"/>
                  <a:pt x="615" y="1260"/>
                </a:cubicBezTo>
                <a:lnTo>
                  <a:pt x="615" y="1260"/>
                </a:lnTo>
                <a:lnTo>
                  <a:pt x="608" y="1267"/>
                </a:lnTo>
                <a:cubicBezTo>
                  <a:pt x="947" y="926"/>
                  <a:pt x="1196" y="501"/>
                  <a:pt x="1505" y="130"/>
                </a:cubicBezTo>
                <a:cubicBezTo>
                  <a:pt x="1551" y="70"/>
                  <a:pt x="1496" y="1"/>
                  <a:pt x="143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4831231" y="3323941"/>
            <a:ext cx="104804" cy="225337"/>
          </a:xfrm>
          <a:custGeom>
            <a:avLst/>
            <a:gdLst/>
            <a:ahLst/>
            <a:cxnLst/>
            <a:rect l="l" t="t" r="r" b="b"/>
            <a:pathLst>
              <a:path w="1565" h="3365" extrusionOk="0">
                <a:moveTo>
                  <a:pt x="111" y="0"/>
                </a:moveTo>
                <a:cubicBezTo>
                  <a:pt x="57" y="0"/>
                  <a:pt x="0" y="49"/>
                  <a:pt x="24" y="117"/>
                </a:cubicBezTo>
                <a:cubicBezTo>
                  <a:pt x="297" y="849"/>
                  <a:pt x="660" y="1540"/>
                  <a:pt x="994" y="2244"/>
                </a:cubicBezTo>
                <a:cubicBezTo>
                  <a:pt x="1150" y="2590"/>
                  <a:pt x="1247" y="2959"/>
                  <a:pt x="1384" y="3310"/>
                </a:cubicBezTo>
                <a:cubicBezTo>
                  <a:pt x="1398" y="3348"/>
                  <a:pt x="1430" y="3364"/>
                  <a:pt x="1462" y="3364"/>
                </a:cubicBezTo>
                <a:cubicBezTo>
                  <a:pt x="1513" y="3364"/>
                  <a:pt x="1565" y="3322"/>
                  <a:pt x="1549" y="3261"/>
                </a:cubicBezTo>
                <a:cubicBezTo>
                  <a:pt x="1458" y="3008"/>
                  <a:pt x="1375" y="2750"/>
                  <a:pt x="1284" y="2497"/>
                </a:cubicBezTo>
                <a:cubicBezTo>
                  <a:pt x="959" y="1666"/>
                  <a:pt x="495" y="900"/>
                  <a:pt x="188" y="57"/>
                </a:cubicBezTo>
                <a:cubicBezTo>
                  <a:pt x="175" y="17"/>
                  <a:pt x="143" y="0"/>
                  <a:pt x="11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"/>
          <p:cNvSpPr/>
          <p:nvPr/>
        </p:nvSpPr>
        <p:spPr>
          <a:xfrm>
            <a:off x="4934625" y="3358495"/>
            <a:ext cx="167218" cy="134064"/>
          </a:xfrm>
          <a:custGeom>
            <a:avLst/>
            <a:gdLst/>
            <a:ahLst/>
            <a:cxnLst/>
            <a:rect l="l" t="t" r="r" b="b"/>
            <a:pathLst>
              <a:path w="2497" h="2002" extrusionOk="0">
                <a:moveTo>
                  <a:pt x="2383" y="0"/>
                </a:moveTo>
                <a:cubicBezTo>
                  <a:pt x="2375" y="0"/>
                  <a:pt x="2367" y="1"/>
                  <a:pt x="2359" y="3"/>
                </a:cubicBezTo>
                <a:cubicBezTo>
                  <a:pt x="2204" y="77"/>
                  <a:pt x="2099" y="235"/>
                  <a:pt x="1969" y="344"/>
                </a:cubicBezTo>
                <a:cubicBezTo>
                  <a:pt x="1716" y="593"/>
                  <a:pt x="1435" y="811"/>
                  <a:pt x="1163" y="1036"/>
                </a:cubicBezTo>
                <a:lnTo>
                  <a:pt x="1166" y="1034"/>
                </a:lnTo>
                <a:lnTo>
                  <a:pt x="1170" y="1029"/>
                </a:lnTo>
                <a:lnTo>
                  <a:pt x="1170" y="1029"/>
                </a:lnTo>
                <a:cubicBezTo>
                  <a:pt x="985" y="1185"/>
                  <a:pt x="787" y="1329"/>
                  <a:pt x="583" y="1461"/>
                </a:cubicBezTo>
                <a:cubicBezTo>
                  <a:pt x="407" y="1579"/>
                  <a:pt x="230" y="1698"/>
                  <a:pt x="56" y="1818"/>
                </a:cubicBezTo>
                <a:cubicBezTo>
                  <a:pt x="10" y="1853"/>
                  <a:pt x="0" y="1916"/>
                  <a:pt x="33" y="1960"/>
                </a:cubicBezTo>
                <a:cubicBezTo>
                  <a:pt x="57" y="1990"/>
                  <a:pt x="82" y="2002"/>
                  <a:pt x="109" y="2002"/>
                </a:cubicBezTo>
                <a:cubicBezTo>
                  <a:pt x="174" y="2002"/>
                  <a:pt x="243" y="1931"/>
                  <a:pt x="300" y="1897"/>
                </a:cubicBezTo>
                <a:cubicBezTo>
                  <a:pt x="481" y="1774"/>
                  <a:pt x="667" y="1656"/>
                  <a:pt x="848" y="1535"/>
                </a:cubicBezTo>
                <a:cubicBezTo>
                  <a:pt x="1417" y="1150"/>
                  <a:pt x="1927" y="690"/>
                  <a:pt x="2422" y="214"/>
                </a:cubicBezTo>
                <a:cubicBezTo>
                  <a:pt x="2468" y="196"/>
                  <a:pt x="2496" y="149"/>
                  <a:pt x="2494" y="98"/>
                </a:cubicBezTo>
                <a:cubicBezTo>
                  <a:pt x="2486" y="41"/>
                  <a:pt x="2437" y="0"/>
                  <a:pt x="238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2"/>
          <p:cNvSpPr/>
          <p:nvPr/>
        </p:nvSpPr>
        <p:spPr>
          <a:xfrm>
            <a:off x="4811811" y="3567024"/>
            <a:ext cx="74535" cy="196207"/>
          </a:xfrm>
          <a:custGeom>
            <a:avLst/>
            <a:gdLst/>
            <a:ahLst/>
            <a:cxnLst/>
            <a:rect l="l" t="t" r="r" b="b"/>
            <a:pathLst>
              <a:path w="1113" h="2930" extrusionOk="0">
                <a:moveTo>
                  <a:pt x="79" y="0"/>
                </a:moveTo>
                <a:cubicBezTo>
                  <a:pt x="38" y="0"/>
                  <a:pt x="0" y="27"/>
                  <a:pt x="0" y="88"/>
                </a:cubicBezTo>
                <a:cubicBezTo>
                  <a:pt x="123" y="481"/>
                  <a:pt x="339" y="850"/>
                  <a:pt x="455" y="1249"/>
                </a:cubicBezTo>
                <a:cubicBezTo>
                  <a:pt x="574" y="1595"/>
                  <a:pt x="694" y="1918"/>
                  <a:pt x="757" y="2282"/>
                </a:cubicBezTo>
                <a:cubicBezTo>
                  <a:pt x="783" y="2450"/>
                  <a:pt x="820" y="2612"/>
                  <a:pt x="873" y="2770"/>
                </a:cubicBezTo>
                <a:cubicBezTo>
                  <a:pt x="892" y="2819"/>
                  <a:pt x="894" y="2886"/>
                  <a:pt x="945" y="2916"/>
                </a:cubicBezTo>
                <a:cubicBezTo>
                  <a:pt x="961" y="2926"/>
                  <a:pt x="978" y="2930"/>
                  <a:pt x="995" y="2930"/>
                </a:cubicBezTo>
                <a:cubicBezTo>
                  <a:pt x="1057" y="2930"/>
                  <a:pt x="1112" y="2872"/>
                  <a:pt x="1096" y="2802"/>
                </a:cubicBezTo>
                <a:cubicBezTo>
                  <a:pt x="1050" y="2631"/>
                  <a:pt x="991" y="2463"/>
                  <a:pt x="961" y="2289"/>
                </a:cubicBezTo>
                <a:cubicBezTo>
                  <a:pt x="783" y="1539"/>
                  <a:pt x="522" y="810"/>
                  <a:pt x="181" y="118"/>
                </a:cubicBezTo>
                <a:cubicBezTo>
                  <a:pt x="194" y="47"/>
                  <a:pt x="133" y="0"/>
                  <a:pt x="7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2"/>
          <p:cNvSpPr/>
          <p:nvPr/>
        </p:nvSpPr>
        <p:spPr>
          <a:xfrm>
            <a:off x="4885138" y="3620262"/>
            <a:ext cx="158512" cy="124354"/>
          </a:xfrm>
          <a:custGeom>
            <a:avLst/>
            <a:gdLst/>
            <a:ahLst/>
            <a:cxnLst/>
            <a:rect l="l" t="t" r="r" b="b"/>
            <a:pathLst>
              <a:path w="2367" h="1857" extrusionOk="0">
                <a:moveTo>
                  <a:pt x="2258" y="1"/>
                </a:moveTo>
                <a:cubicBezTo>
                  <a:pt x="2098" y="1"/>
                  <a:pt x="1828" y="332"/>
                  <a:pt x="1717" y="394"/>
                </a:cubicBezTo>
                <a:cubicBezTo>
                  <a:pt x="1322" y="726"/>
                  <a:pt x="816" y="905"/>
                  <a:pt x="451" y="1278"/>
                </a:cubicBezTo>
                <a:cubicBezTo>
                  <a:pt x="319" y="1411"/>
                  <a:pt x="177" y="1531"/>
                  <a:pt x="52" y="1671"/>
                </a:cubicBezTo>
                <a:cubicBezTo>
                  <a:pt x="6" y="1708"/>
                  <a:pt x="1" y="1778"/>
                  <a:pt x="43" y="1824"/>
                </a:cubicBezTo>
                <a:cubicBezTo>
                  <a:pt x="65" y="1847"/>
                  <a:pt x="88" y="1856"/>
                  <a:pt x="110" y="1856"/>
                </a:cubicBezTo>
                <a:cubicBezTo>
                  <a:pt x="166" y="1856"/>
                  <a:pt x="220" y="1800"/>
                  <a:pt x="256" y="1752"/>
                </a:cubicBezTo>
                <a:cubicBezTo>
                  <a:pt x="368" y="1636"/>
                  <a:pt x="493" y="1529"/>
                  <a:pt x="605" y="1413"/>
                </a:cubicBezTo>
                <a:cubicBezTo>
                  <a:pt x="960" y="1049"/>
                  <a:pt x="1452" y="879"/>
                  <a:pt x="1837" y="554"/>
                </a:cubicBezTo>
                <a:cubicBezTo>
                  <a:pt x="1995" y="443"/>
                  <a:pt x="2121" y="280"/>
                  <a:pt x="2290" y="189"/>
                </a:cubicBezTo>
                <a:cubicBezTo>
                  <a:pt x="2341" y="171"/>
                  <a:pt x="2367" y="113"/>
                  <a:pt x="2348" y="62"/>
                </a:cubicBezTo>
                <a:cubicBezTo>
                  <a:pt x="2326" y="18"/>
                  <a:pt x="2295" y="1"/>
                  <a:pt x="225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2"/>
          <p:cNvSpPr/>
          <p:nvPr/>
        </p:nvSpPr>
        <p:spPr>
          <a:xfrm>
            <a:off x="2422807" y="3428969"/>
            <a:ext cx="611889" cy="371119"/>
          </a:xfrm>
          <a:custGeom>
            <a:avLst/>
            <a:gdLst/>
            <a:ahLst/>
            <a:cxnLst/>
            <a:rect l="l" t="t" r="r" b="b"/>
            <a:pathLst>
              <a:path w="10839" h="6574" extrusionOk="0">
                <a:moveTo>
                  <a:pt x="6284" y="0"/>
                </a:moveTo>
                <a:cubicBezTo>
                  <a:pt x="6233" y="0"/>
                  <a:pt x="6183" y="18"/>
                  <a:pt x="6144" y="58"/>
                </a:cubicBezTo>
                <a:cubicBezTo>
                  <a:pt x="6035" y="175"/>
                  <a:pt x="6016" y="349"/>
                  <a:pt x="5951" y="493"/>
                </a:cubicBezTo>
                <a:cubicBezTo>
                  <a:pt x="5593" y="1370"/>
                  <a:pt x="5336" y="2283"/>
                  <a:pt x="5127" y="3207"/>
                </a:cubicBezTo>
                <a:cubicBezTo>
                  <a:pt x="4590" y="2336"/>
                  <a:pt x="4061" y="1454"/>
                  <a:pt x="3416" y="651"/>
                </a:cubicBezTo>
                <a:cubicBezTo>
                  <a:pt x="3295" y="507"/>
                  <a:pt x="3207" y="302"/>
                  <a:pt x="3019" y="235"/>
                </a:cubicBezTo>
                <a:cubicBezTo>
                  <a:pt x="3002" y="231"/>
                  <a:pt x="2985" y="229"/>
                  <a:pt x="2968" y="229"/>
                </a:cubicBezTo>
                <a:cubicBezTo>
                  <a:pt x="2885" y="229"/>
                  <a:pt x="2806" y="280"/>
                  <a:pt x="2777" y="363"/>
                </a:cubicBezTo>
                <a:cubicBezTo>
                  <a:pt x="2728" y="632"/>
                  <a:pt x="2770" y="918"/>
                  <a:pt x="2772" y="1189"/>
                </a:cubicBezTo>
                <a:cubicBezTo>
                  <a:pt x="2817" y="2099"/>
                  <a:pt x="2928" y="3000"/>
                  <a:pt x="3070" y="3899"/>
                </a:cubicBezTo>
                <a:cubicBezTo>
                  <a:pt x="2313" y="3174"/>
                  <a:pt x="1544" y="2420"/>
                  <a:pt x="625" y="1902"/>
                </a:cubicBezTo>
                <a:cubicBezTo>
                  <a:pt x="544" y="1859"/>
                  <a:pt x="441" y="1830"/>
                  <a:pt x="343" y="1830"/>
                </a:cubicBezTo>
                <a:cubicBezTo>
                  <a:pt x="208" y="1830"/>
                  <a:pt x="83" y="1886"/>
                  <a:pt x="40" y="2037"/>
                </a:cubicBezTo>
                <a:cubicBezTo>
                  <a:pt x="0" y="2190"/>
                  <a:pt x="105" y="2327"/>
                  <a:pt x="177" y="2457"/>
                </a:cubicBezTo>
                <a:cubicBezTo>
                  <a:pt x="346" y="2747"/>
                  <a:pt x="537" y="3026"/>
                  <a:pt x="720" y="3307"/>
                </a:cubicBezTo>
                <a:cubicBezTo>
                  <a:pt x="1022" y="3801"/>
                  <a:pt x="1286" y="4317"/>
                  <a:pt x="1618" y="4790"/>
                </a:cubicBezTo>
                <a:cubicBezTo>
                  <a:pt x="2043" y="5396"/>
                  <a:pt x="2536" y="5958"/>
                  <a:pt x="2949" y="6573"/>
                </a:cubicBezTo>
                <a:lnTo>
                  <a:pt x="9255" y="6573"/>
                </a:lnTo>
                <a:cubicBezTo>
                  <a:pt x="9629" y="5417"/>
                  <a:pt x="10056" y="4282"/>
                  <a:pt x="10411" y="3121"/>
                </a:cubicBezTo>
                <a:cubicBezTo>
                  <a:pt x="10511" y="2800"/>
                  <a:pt x="10618" y="2482"/>
                  <a:pt x="10711" y="2160"/>
                </a:cubicBezTo>
                <a:cubicBezTo>
                  <a:pt x="10752" y="1983"/>
                  <a:pt x="10838" y="1797"/>
                  <a:pt x="10783" y="1616"/>
                </a:cubicBezTo>
                <a:cubicBezTo>
                  <a:pt x="10739" y="1496"/>
                  <a:pt x="10633" y="1433"/>
                  <a:pt x="10524" y="1433"/>
                </a:cubicBezTo>
                <a:cubicBezTo>
                  <a:pt x="10449" y="1433"/>
                  <a:pt x="10371" y="1463"/>
                  <a:pt x="10311" y="1526"/>
                </a:cubicBezTo>
                <a:cubicBezTo>
                  <a:pt x="10014" y="1853"/>
                  <a:pt x="9738" y="2197"/>
                  <a:pt x="9441" y="2520"/>
                </a:cubicBezTo>
                <a:cubicBezTo>
                  <a:pt x="9162" y="2821"/>
                  <a:pt x="8849" y="3088"/>
                  <a:pt x="8586" y="3404"/>
                </a:cubicBezTo>
                <a:cubicBezTo>
                  <a:pt x="8602" y="2592"/>
                  <a:pt x="8749" y="1779"/>
                  <a:pt x="8684" y="966"/>
                </a:cubicBezTo>
                <a:cubicBezTo>
                  <a:pt x="8676" y="801"/>
                  <a:pt x="8556" y="692"/>
                  <a:pt x="8430" y="692"/>
                </a:cubicBezTo>
                <a:cubicBezTo>
                  <a:pt x="8355" y="692"/>
                  <a:pt x="8279" y="731"/>
                  <a:pt x="8222" y="818"/>
                </a:cubicBezTo>
                <a:cubicBezTo>
                  <a:pt x="7776" y="1491"/>
                  <a:pt x="7453" y="2241"/>
                  <a:pt x="6996" y="2907"/>
                </a:cubicBezTo>
                <a:cubicBezTo>
                  <a:pt x="6875" y="2345"/>
                  <a:pt x="6803" y="1777"/>
                  <a:pt x="6719" y="1208"/>
                </a:cubicBezTo>
                <a:cubicBezTo>
                  <a:pt x="6650" y="848"/>
                  <a:pt x="6634" y="469"/>
                  <a:pt x="6501" y="128"/>
                </a:cubicBezTo>
                <a:cubicBezTo>
                  <a:pt x="6459" y="51"/>
                  <a:pt x="6370" y="0"/>
                  <a:pt x="628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2"/>
          <p:cNvSpPr/>
          <p:nvPr/>
        </p:nvSpPr>
        <p:spPr>
          <a:xfrm>
            <a:off x="2451371" y="3568911"/>
            <a:ext cx="205826" cy="231173"/>
          </a:xfrm>
          <a:custGeom>
            <a:avLst/>
            <a:gdLst/>
            <a:ahLst/>
            <a:cxnLst/>
            <a:rect l="l" t="t" r="r" b="b"/>
            <a:pathLst>
              <a:path w="3646" h="4095" extrusionOk="0">
                <a:moveTo>
                  <a:pt x="111" y="0"/>
                </a:moveTo>
                <a:cubicBezTo>
                  <a:pt x="96" y="0"/>
                  <a:pt x="81" y="6"/>
                  <a:pt x="70" y="17"/>
                </a:cubicBezTo>
                <a:cubicBezTo>
                  <a:pt x="0" y="94"/>
                  <a:pt x="181" y="194"/>
                  <a:pt x="221" y="259"/>
                </a:cubicBezTo>
                <a:cubicBezTo>
                  <a:pt x="349" y="405"/>
                  <a:pt x="486" y="563"/>
                  <a:pt x="611" y="702"/>
                </a:cubicBezTo>
                <a:cubicBezTo>
                  <a:pt x="1119" y="1338"/>
                  <a:pt x="1695" y="1926"/>
                  <a:pt x="2199" y="2567"/>
                </a:cubicBezTo>
                <a:cubicBezTo>
                  <a:pt x="2591" y="3110"/>
                  <a:pt x="3051" y="3598"/>
                  <a:pt x="3499" y="4094"/>
                </a:cubicBezTo>
                <a:lnTo>
                  <a:pt x="3646" y="4094"/>
                </a:lnTo>
                <a:cubicBezTo>
                  <a:pt x="3513" y="3941"/>
                  <a:pt x="3379" y="3786"/>
                  <a:pt x="3239" y="3637"/>
                </a:cubicBezTo>
                <a:cubicBezTo>
                  <a:pt x="2838" y="3221"/>
                  <a:pt x="2499" y="2757"/>
                  <a:pt x="2141" y="2307"/>
                </a:cubicBezTo>
                <a:cubicBezTo>
                  <a:pt x="1835" y="1917"/>
                  <a:pt x="1491" y="1561"/>
                  <a:pt x="1168" y="1188"/>
                </a:cubicBezTo>
                <a:lnTo>
                  <a:pt x="1168" y="1188"/>
                </a:lnTo>
                <a:lnTo>
                  <a:pt x="1171" y="1192"/>
                </a:lnTo>
                <a:cubicBezTo>
                  <a:pt x="922" y="893"/>
                  <a:pt x="667" y="582"/>
                  <a:pt x="402" y="289"/>
                </a:cubicBezTo>
                <a:cubicBezTo>
                  <a:pt x="323" y="196"/>
                  <a:pt x="240" y="106"/>
                  <a:pt x="154" y="20"/>
                </a:cubicBezTo>
                <a:cubicBezTo>
                  <a:pt x="142" y="7"/>
                  <a:pt x="126" y="0"/>
                  <a:pt x="11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2"/>
          <p:cNvSpPr/>
          <p:nvPr/>
        </p:nvSpPr>
        <p:spPr>
          <a:xfrm>
            <a:off x="2598034" y="3475597"/>
            <a:ext cx="112623" cy="324489"/>
          </a:xfrm>
          <a:custGeom>
            <a:avLst/>
            <a:gdLst/>
            <a:ahLst/>
            <a:cxnLst/>
            <a:rect l="l" t="t" r="r" b="b"/>
            <a:pathLst>
              <a:path w="1995" h="5748" extrusionOk="0">
                <a:moveTo>
                  <a:pt x="59" y="1"/>
                </a:moveTo>
                <a:cubicBezTo>
                  <a:pt x="52" y="1"/>
                  <a:pt x="43" y="3"/>
                  <a:pt x="35" y="8"/>
                </a:cubicBezTo>
                <a:cubicBezTo>
                  <a:pt x="0" y="38"/>
                  <a:pt x="21" y="87"/>
                  <a:pt x="31" y="124"/>
                </a:cubicBezTo>
                <a:cubicBezTo>
                  <a:pt x="281" y="971"/>
                  <a:pt x="530" y="1824"/>
                  <a:pt x="825" y="2659"/>
                </a:cubicBezTo>
                <a:cubicBezTo>
                  <a:pt x="1145" y="3560"/>
                  <a:pt x="1421" y="4473"/>
                  <a:pt x="1742" y="5371"/>
                </a:cubicBezTo>
                <a:cubicBezTo>
                  <a:pt x="1786" y="5497"/>
                  <a:pt x="1832" y="5622"/>
                  <a:pt x="1876" y="5747"/>
                </a:cubicBezTo>
                <a:lnTo>
                  <a:pt x="1995" y="5747"/>
                </a:lnTo>
                <a:cubicBezTo>
                  <a:pt x="1705" y="4949"/>
                  <a:pt x="1435" y="4141"/>
                  <a:pt x="1164" y="3335"/>
                </a:cubicBezTo>
                <a:cubicBezTo>
                  <a:pt x="781" y="2253"/>
                  <a:pt x="423" y="1164"/>
                  <a:pt x="103" y="61"/>
                </a:cubicBezTo>
                <a:cubicBezTo>
                  <a:pt x="114" y="30"/>
                  <a:pt x="89" y="1"/>
                  <a:pt x="5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"/>
          <p:cNvSpPr/>
          <p:nvPr/>
        </p:nvSpPr>
        <p:spPr>
          <a:xfrm>
            <a:off x="2729229" y="3482259"/>
            <a:ext cx="45727" cy="317828"/>
          </a:xfrm>
          <a:custGeom>
            <a:avLst/>
            <a:gdLst/>
            <a:ahLst/>
            <a:cxnLst/>
            <a:rect l="l" t="t" r="r" b="b"/>
            <a:pathLst>
              <a:path w="810" h="5630" extrusionOk="0">
                <a:moveTo>
                  <a:pt x="735" y="1"/>
                </a:moveTo>
                <a:cubicBezTo>
                  <a:pt x="704" y="1"/>
                  <a:pt x="673" y="19"/>
                  <a:pt x="667" y="57"/>
                </a:cubicBezTo>
                <a:cubicBezTo>
                  <a:pt x="407" y="1724"/>
                  <a:pt x="265" y="3410"/>
                  <a:pt x="61" y="5086"/>
                </a:cubicBezTo>
                <a:cubicBezTo>
                  <a:pt x="40" y="5267"/>
                  <a:pt x="21" y="5448"/>
                  <a:pt x="1" y="5629"/>
                </a:cubicBezTo>
                <a:lnTo>
                  <a:pt x="142" y="5629"/>
                </a:lnTo>
                <a:cubicBezTo>
                  <a:pt x="258" y="4557"/>
                  <a:pt x="377" y="3484"/>
                  <a:pt x="500" y="2411"/>
                </a:cubicBezTo>
                <a:cubicBezTo>
                  <a:pt x="595" y="1634"/>
                  <a:pt x="662" y="849"/>
                  <a:pt x="802" y="78"/>
                </a:cubicBezTo>
                <a:cubicBezTo>
                  <a:pt x="809" y="27"/>
                  <a:pt x="773" y="1"/>
                  <a:pt x="73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2"/>
          <p:cNvSpPr/>
          <p:nvPr/>
        </p:nvSpPr>
        <p:spPr>
          <a:xfrm>
            <a:off x="2819157" y="3517653"/>
            <a:ext cx="73727" cy="282432"/>
          </a:xfrm>
          <a:custGeom>
            <a:avLst/>
            <a:gdLst/>
            <a:ahLst/>
            <a:cxnLst/>
            <a:rect l="l" t="t" r="r" b="b"/>
            <a:pathLst>
              <a:path w="1306" h="5003" extrusionOk="0">
                <a:moveTo>
                  <a:pt x="1222" y="1"/>
                </a:moveTo>
                <a:cubicBezTo>
                  <a:pt x="1188" y="1"/>
                  <a:pt x="1154" y="21"/>
                  <a:pt x="1147" y="64"/>
                </a:cubicBezTo>
                <a:cubicBezTo>
                  <a:pt x="975" y="1327"/>
                  <a:pt x="646" y="2560"/>
                  <a:pt x="302" y="3786"/>
                </a:cubicBezTo>
                <a:cubicBezTo>
                  <a:pt x="191" y="4190"/>
                  <a:pt x="93" y="4594"/>
                  <a:pt x="0" y="5002"/>
                </a:cubicBezTo>
                <a:lnTo>
                  <a:pt x="147" y="5002"/>
                </a:lnTo>
                <a:cubicBezTo>
                  <a:pt x="539" y="3366"/>
                  <a:pt x="1078" y="1761"/>
                  <a:pt x="1298" y="87"/>
                </a:cubicBezTo>
                <a:cubicBezTo>
                  <a:pt x="1306" y="31"/>
                  <a:pt x="1264" y="1"/>
                  <a:pt x="122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"/>
          <p:cNvSpPr/>
          <p:nvPr/>
        </p:nvSpPr>
        <p:spPr>
          <a:xfrm>
            <a:off x="2872899" y="3554742"/>
            <a:ext cx="140172" cy="245343"/>
          </a:xfrm>
          <a:custGeom>
            <a:avLst/>
            <a:gdLst/>
            <a:ahLst/>
            <a:cxnLst/>
            <a:rect l="l" t="t" r="r" b="b"/>
            <a:pathLst>
              <a:path w="2483" h="4346" extrusionOk="0">
                <a:moveTo>
                  <a:pt x="2397" y="1"/>
                </a:moveTo>
                <a:cubicBezTo>
                  <a:pt x="2394" y="1"/>
                  <a:pt x="2392" y="1"/>
                  <a:pt x="2389" y="1"/>
                </a:cubicBezTo>
                <a:cubicBezTo>
                  <a:pt x="2320" y="8"/>
                  <a:pt x="2301" y="92"/>
                  <a:pt x="2276" y="145"/>
                </a:cubicBezTo>
                <a:cubicBezTo>
                  <a:pt x="1974" y="791"/>
                  <a:pt x="1653" y="1429"/>
                  <a:pt x="1326" y="2061"/>
                </a:cubicBezTo>
                <a:cubicBezTo>
                  <a:pt x="908" y="2836"/>
                  <a:pt x="451" y="3588"/>
                  <a:pt x="0" y="4345"/>
                </a:cubicBezTo>
                <a:lnTo>
                  <a:pt x="156" y="4345"/>
                </a:lnTo>
                <a:cubicBezTo>
                  <a:pt x="982" y="2973"/>
                  <a:pt x="1760" y="1575"/>
                  <a:pt x="2427" y="120"/>
                </a:cubicBezTo>
                <a:cubicBezTo>
                  <a:pt x="2482" y="86"/>
                  <a:pt x="2459" y="1"/>
                  <a:pt x="239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2"/>
          <p:cNvSpPr/>
          <p:nvPr/>
        </p:nvSpPr>
        <p:spPr>
          <a:xfrm>
            <a:off x="5154391" y="1225124"/>
            <a:ext cx="48308" cy="123696"/>
          </a:xfrm>
          <a:custGeom>
            <a:avLst/>
            <a:gdLst/>
            <a:ahLst/>
            <a:cxnLst/>
            <a:rect l="l" t="t" r="r" b="b"/>
            <a:pathLst>
              <a:path w="744" h="1905" extrusionOk="0">
                <a:moveTo>
                  <a:pt x="324" y="0"/>
                </a:moveTo>
                <a:cubicBezTo>
                  <a:pt x="298" y="0"/>
                  <a:pt x="273" y="16"/>
                  <a:pt x="260" y="40"/>
                </a:cubicBezTo>
                <a:cubicBezTo>
                  <a:pt x="244" y="75"/>
                  <a:pt x="270" y="106"/>
                  <a:pt x="277" y="140"/>
                </a:cubicBezTo>
                <a:cubicBezTo>
                  <a:pt x="251" y="157"/>
                  <a:pt x="256" y="189"/>
                  <a:pt x="251" y="215"/>
                </a:cubicBezTo>
                <a:cubicBezTo>
                  <a:pt x="186" y="528"/>
                  <a:pt x="105" y="837"/>
                  <a:pt x="70" y="1155"/>
                </a:cubicBezTo>
                <a:cubicBezTo>
                  <a:pt x="37" y="1408"/>
                  <a:pt x="0" y="1782"/>
                  <a:pt x="297" y="1889"/>
                </a:cubicBezTo>
                <a:cubicBezTo>
                  <a:pt x="332" y="1900"/>
                  <a:pt x="365" y="1905"/>
                  <a:pt x="395" y="1905"/>
                </a:cubicBezTo>
                <a:cubicBezTo>
                  <a:pt x="618" y="1905"/>
                  <a:pt x="732" y="1630"/>
                  <a:pt x="734" y="1420"/>
                </a:cubicBezTo>
                <a:cubicBezTo>
                  <a:pt x="743" y="1285"/>
                  <a:pt x="713" y="1155"/>
                  <a:pt x="683" y="1020"/>
                </a:cubicBezTo>
                <a:cubicBezTo>
                  <a:pt x="639" y="809"/>
                  <a:pt x="597" y="595"/>
                  <a:pt x="539" y="389"/>
                </a:cubicBezTo>
                <a:cubicBezTo>
                  <a:pt x="502" y="280"/>
                  <a:pt x="451" y="38"/>
                  <a:pt x="335" y="1"/>
                </a:cubicBezTo>
                <a:cubicBezTo>
                  <a:pt x="331" y="0"/>
                  <a:pt x="328" y="0"/>
                  <a:pt x="32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2"/>
          <p:cNvSpPr/>
          <p:nvPr/>
        </p:nvSpPr>
        <p:spPr>
          <a:xfrm>
            <a:off x="4781266" y="2214456"/>
            <a:ext cx="106745" cy="248432"/>
          </a:xfrm>
          <a:custGeom>
            <a:avLst/>
            <a:gdLst/>
            <a:ahLst/>
            <a:cxnLst/>
            <a:rect l="l" t="t" r="r" b="b"/>
            <a:pathLst>
              <a:path w="1644" h="3826" extrusionOk="0">
                <a:moveTo>
                  <a:pt x="1111" y="1"/>
                </a:moveTo>
                <a:cubicBezTo>
                  <a:pt x="1041" y="1"/>
                  <a:pt x="1005" y="64"/>
                  <a:pt x="980" y="121"/>
                </a:cubicBezTo>
                <a:cubicBezTo>
                  <a:pt x="866" y="395"/>
                  <a:pt x="771" y="676"/>
                  <a:pt x="694" y="964"/>
                </a:cubicBezTo>
                <a:cubicBezTo>
                  <a:pt x="497" y="1719"/>
                  <a:pt x="0" y="3323"/>
                  <a:pt x="857" y="3797"/>
                </a:cubicBezTo>
                <a:cubicBezTo>
                  <a:pt x="904" y="3816"/>
                  <a:pt x="954" y="3825"/>
                  <a:pt x="1004" y="3825"/>
                </a:cubicBezTo>
                <a:cubicBezTo>
                  <a:pt x="1085" y="3825"/>
                  <a:pt x="1165" y="3800"/>
                  <a:pt x="1233" y="3753"/>
                </a:cubicBezTo>
                <a:cubicBezTo>
                  <a:pt x="1570" y="3516"/>
                  <a:pt x="1644" y="3072"/>
                  <a:pt x="1635" y="2687"/>
                </a:cubicBezTo>
                <a:cubicBezTo>
                  <a:pt x="1635" y="2466"/>
                  <a:pt x="1588" y="2248"/>
                  <a:pt x="1539" y="2035"/>
                </a:cubicBezTo>
                <a:cubicBezTo>
                  <a:pt x="1398" y="1417"/>
                  <a:pt x="1270" y="799"/>
                  <a:pt x="1173" y="175"/>
                </a:cubicBezTo>
                <a:cubicBezTo>
                  <a:pt x="1238" y="124"/>
                  <a:pt x="1198" y="1"/>
                  <a:pt x="1114" y="1"/>
                </a:cubicBezTo>
                <a:cubicBezTo>
                  <a:pt x="1113" y="1"/>
                  <a:pt x="1112" y="1"/>
                  <a:pt x="111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2"/>
          <p:cNvSpPr/>
          <p:nvPr/>
        </p:nvSpPr>
        <p:spPr>
          <a:xfrm>
            <a:off x="128627" y="2077892"/>
            <a:ext cx="107993" cy="204435"/>
          </a:xfrm>
          <a:custGeom>
            <a:avLst/>
            <a:gdLst/>
            <a:ahLst/>
            <a:cxnLst/>
            <a:rect l="l" t="t" r="r" b="b"/>
            <a:pathLst>
              <a:path w="1496" h="2832" extrusionOk="0">
                <a:moveTo>
                  <a:pt x="810" y="0"/>
                </a:moveTo>
                <a:cubicBezTo>
                  <a:pt x="789" y="0"/>
                  <a:pt x="768" y="7"/>
                  <a:pt x="751" y="22"/>
                </a:cubicBezTo>
                <a:cubicBezTo>
                  <a:pt x="743" y="20"/>
                  <a:pt x="736" y="19"/>
                  <a:pt x="728" y="19"/>
                </a:cubicBezTo>
                <a:cubicBezTo>
                  <a:pt x="688" y="19"/>
                  <a:pt x="651" y="45"/>
                  <a:pt x="641" y="85"/>
                </a:cubicBezTo>
                <a:cubicBezTo>
                  <a:pt x="565" y="393"/>
                  <a:pt x="477" y="700"/>
                  <a:pt x="405" y="1009"/>
                </a:cubicBezTo>
                <a:cubicBezTo>
                  <a:pt x="282" y="1582"/>
                  <a:pt x="1" y="2434"/>
                  <a:pt x="648" y="2792"/>
                </a:cubicBezTo>
                <a:cubicBezTo>
                  <a:pt x="706" y="2819"/>
                  <a:pt x="762" y="2831"/>
                  <a:pt x="817" y="2831"/>
                </a:cubicBezTo>
                <a:cubicBezTo>
                  <a:pt x="1067" y="2831"/>
                  <a:pt x="1279" y="2579"/>
                  <a:pt x="1340" y="2341"/>
                </a:cubicBezTo>
                <a:cubicBezTo>
                  <a:pt x="1496" y="1793"/>
                  <a:pt x="1310" y="1232"/>
                  <a:pt x="1152" y="707"/>
                </a:cubicBezTo>
                <a:cubicBezTo>
                  <a:pt x="1080" y="482"/>
                  <a:pt x="1008" y="254"/>
                  <a:pt x="890" y="48"/>
                </a:cubicBezTo>
                <a:cubicBezTo>
                  <a:pt x="873" y="17"/>
                  <a:pt x="842" y="0"/>
                  <a:pt x="81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2"/>
          <p:cNvSpPr/>
          <p:nvPr/>
        </p:nvSpPr>
        <p:spPr>
          <a:xfrm>
            <a:off x="468626" y="1698332"/>
            <a:ext cx="109653" cy="200826"/>
          </a:xfrm>
          <a:custGeom>
            <a:avLst/>
            <a:gdLst/>
            <a:ahLst/>
            <a:cxnLst/>
            <a:rect l="l" t="t" r="r" b="b"/>
            <a:pathLst>
              <a:path w="1519" h="2782" extrusionOk="0">
                <a:moveTo>
                  <a:pt x="992" y="1"/>
                </a:moveTo>
                <a:cubicBezTo>
                  <a:pt x="952" y="1"/>
                  <a:pt x="914" y="24"/>
                  <a:pt x="901" y="65"/>
                </a:cubicBezTo>
                <a:cubicBezTo>
                  <a:pt x="827" y="235"/>
                  <a:pt x="745" y="402"/>
                  <a:pt x="671" y="569"/>
                </a:cubicBezTo>
                <a:cubicBezTo>
                  <a:pt x="432" y="1170"/>
                  <a:pt x="0" y="2345"/>
                  <a:pt x="729" y="2752"/>
                </a:cubicBezTo>
                <a:cubicBezTo>
                  <a:pt x="801" y="2772"/>
                  <a:pt x="865" y="2782"/>
                  <a:pt x="923" y="2782"/>
                </a:cubicBezTo>
                <a:cubicBezTo>
                  <a:pt x="1518" y="2782"/>
                  <a:pt x="1422" y="1757"/>
                  <a:pt x="1363" y="1312"/>
                </a:cubicBezTo>
                <a:cubicBezTo>
                  <a:pt x="1321" y="1059"/>
                  <a:pt x="1261" y="135"/>
                  <a:pt x="1057" y="26"/>
                </a:cubicBezTo>
                <a:cubicBezTo>
                  <a:pt x="1038" y="9"/>
                  <a:pt x="1015" y="1"/>
                  <a:pt x="99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"/>
          <p:cNvSpPr/>
          <p:nvPr/>
        </p:nvSpPr>
        <p:spPr>
          <a:xfrm>
            <a:off x="5060255" y="1956747"/>
            <a:ext cx="85578" cy="202654"/>
          </a:xfrm>
          <a:custGeom>
            <a:avLst/>
            <a:gdLst/>
            <a:ahLst/>
            <a:cxnLst/>
            <a:rect l="l" t="t" r="r" b="b"/>
            <a:pathLst>
              <a:path w="1318" h="3121" extrusionOk="0">
                <a:moveTo>
                  <a:pt x="763" y="0"/>
                </a:moveTo>
                <a:cubicBezTo>
                  <a:pt x="709" y="0"/>
                  <a:pt x="655" y="45"/>
                  <a:pt x="665" y="106"/>
                </a:cubicBezTo>
                <a:cubicBezTo>
                  <a:pt x="611" y="110"/>
                  <a:pt x="572" y="152"/>
                  <a:pt x="565" y="203"/>
                </a:cubicBezTo>
                <a:cubicBezTo>
                  <a:pt x="546" y="331"/>
                  <a:pt x="521" y="459"/>
                  <a:pt x="495" y="586"/>
                </a:cubicBezTo>
                <a:cubicBezTo>
                  <a:pt x="365" y="1255"/>
                  <a:pt x="1" y="2272"/>
                  <a:pt x="337" y="2899"/>
                </a:cubicBezTo>
                <a:cubicBezTo>
                  <a:pt x="428" y="3055"/>
                  <a:pt x="553" y="3121"/>
                  <a:pt x="681" y="3121"/>
                </a:cubicBezTo>
                <a:cubicBezTo>
                  <a:pt x="861" y="3121"/>
                  <a:pt x="1046" y="2990"/>
                  <a:pt x="1148" y="2799"/>
                </a:cubicBezTo>
                <a:cubicBezTo>
                  <a:pt x="1275" y="2583"/>
                  <a:pt x="1310" y="2330"/>
                  <a:pt x="1312" y="2084"/>
                </a:cubicBezTo>
                <a:cubicBezTo>
                  <a:pt x="1317" y="1631"/>
                  <a:pt x="1196" y="1190"/>
                  <a:pt x="1087" y="751"/>
                </a:cubicBezTo>
                <a:cubicBezTo>
                  <a:pt x="1020" y="507"/>
                  <a:pt x="997" y="231"/>
                  <a:pt x="829" y="29"/>
                </a:cubicBezTo>
                <a:cubicBezTo>
                  <a:pt x="811" y="9"/>
                  <a:pt x="787" y="0"/>
                  <a:pt x="76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2"/>
          <p:cNvSpPr/>
          <p:nvPr/>
        </p:nvSpPr>
        <p:spPr>
          <a:xfrm>
            <a:off x="4713505" y="1027646"/>
            <a:ext cx="46360" cy="118697"/>
          </a:xfrm>
          <a:custGeom>
            <a:avLst/>
            <a:gdLst/>
            <a:ahLst/>
            <a:cxnLst/>
            <a:rect l="l" t="t" r="r" b="b"/>
            <a:pathLst>
              <a:path w="714" h="1828" extrusionOk="0">
                <a:moveTo>
                  <a:pt x="294" y="0"/>
                </a:moveTo>
                <a:cubicBezTo>
                  <a:pt x="289" y="0"/>
                  <a:pt x="284" y="0"/>
                  <a:pt x="279" y="1"/>
                </a:cubicBezTo>
                <a:cubicBezTo>
                  <a:pt x="249" y="6"/>
                  <a:pt x="240" y="34"/>
                  <a:pt x="228" y="57"/>
                </a:cubicBezTo>
                <a:cubicBezTo>
                  <a:pt x="196" y="141"/>
                  <a:pt x="196" y="241"/>
                  <a:pt x="173" y="327"/>
                </a:cubicBezTo>
                <a:cubicBezTo>
                  <a:pt x="115" y="570"/>
                  <a:pt x="73" y="819"/>
                  <a:pt x="43" y="1067"/>
                </a:cubicBezTo>
                <a:cubicBezTo>
                  <a:pt x="1" y="1325"/>
                  <a:pt x="29" y="1627"/>
                  <a:pt x="263" y="1789"/>
                </a:cubicBezTo>
                <a:cubicBezTo>
                  <a:pt x="300" y="1815"/>
                  <a:pt x="343" y="1828"/>
                  <a:pt x="386" y="1828"/>
                </a:cubicBezTo>
                <a:cubicBezTo>
                  <a:pt x="443" y="1828"/>
                  <a:pt x="500" y="1806"/>
                  <a:pt x="542" y="1764"/>
                </a:cubicBezTo>
                <a:cubicBezTo>
                  <a:pt x="714" y="1580"/>
                  <a:pt x="697" y="1295"/>
                  <a:pt x="676" y="1063"/>
                </a:cubicBezTo>
                <a:cubicBezTo>
                  <a:pt x="609" y="712"/>
                  <a:pt x="440" y="394"/>
                  <a:pt x="356" y="48"/>
                </a:cubicBezTo>
                <a:cubicBezTo>
                  <a:pt x="348" y="18"/>
                  <a:pt x="323" y="0"/>
                  <a:pt x="29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2"/>
          <p:cNvSpPr/>
          <p:nvPr/>
        </p:nvSpPr>
        <p:spPr>
          <a:xfrm>
            <a:off x="665225" y="2506073"/>
            <a:ext cx="87924" cy="180902"/>
          </a:xfrm>
          <a:custGeom>
            <a:avLst/>
            <a:gdLst/>
            <a:ahLst/>
            <a:cxnLst/>
            <a:rect l="l" t="t" r="r" b="b"/>
            <a:pathLst>
              <a:path w="1218" h="2506" extrusionOk="0">
                <a:moveTo>
                  <a:pt x="752" y="1"/>
                </a:moveTo>
                <a:cubicBezTo>
                  <a:pt x="716" y="1"/>
                  <a:pt x="680" y="19"/>
                  <a:pt x="658" y="64"/>
                </a:cubicBezTo>
                <a:cubicBezTo>
                  <a:pt x="435" y="568"/>
                  <a:pt x="1" y="2047"/>
                  <a:pt x="512" y="2433"/>
                </a:cubicBezTo>
                <a:cubicBezTo>
                  <a:pt x="586" y="2484"/>
                  <a:pt x="657" y="2506"/>
                  <a:pt x="723" y="2506"/>
                </a:cubicBezTo>
                <a:cubicBezTo>
                  <a:pt x="979" y="2506"/>
                  <a:pt x="1164" y="2175"/>
                  <a:pt x="1164" y="1908"/>
                </a:cubicBezTo>
                <a:cubicBezTo>
                  <a:pt x="1217" y="1546"/>
                  <a:pt x="1106" y="1188"/>
                  <a:pt x="1022" y="838"/>
                </a:cubicBezTo>
                <a:cubicBezTo>
                  <a:pt x="969" y="612"/>
                  <a:pt x="913" y="385"/>
                  <a:pt x="841" y="164"/>
                </a:cubicBezTo>
                <a:cubicBezTo>
                  <a:pt x="896" y="78"/>
                  <a:pt x="825" y="1"/>
                  <a:pt x="75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4832149" y="1564277"/>
            <a:ext cx="77397" cy="145384"/>
          </a:xfrm>
          <a:custGeom>
            <a:avLst/>
            <a:gdLst/>
            <a:ahLst/>
            <a:cxnLst/>
            <a:rect l="l" t="t" r="r" b="b"/>
            <a:pathLst>
              <a:path w="1192" h="2239" extrusionOk="0">
                <a:moveTo>
                  <a:pt x="658" y="504"/>
                </a:moveTo>
                <a:cubicBezTo>
                  <a:pt x="750" y="834"/>
                  <a:pt x="878" y="1168"/>
                  <a:pt x="841" y="1516"/>
                </a:cubicBezTo>
                <a:cubicBezTo>
                  <a:pt x="820" y="1676"/>
                  <a:pt x="778" y="1904"/>
                  <a:pt x="595" y="1943"/>
                </a:cubicBezTo>
                <a:cubicBezTo>
                  <a:pt x="472" y="1929"/>
                  <a:pt x="509" y="1676"/>
                  <a:pt x="493" y="1583"/>
                </a:cubicBezTo>
                <a:cubicBezTo>
                  <a:pt x="490" y="1224"/>
                  <a:pt x="562" y="852"/>
                  <a:pt x="658" y="504"/>
                </a:cubicBezTo>
                <a:close/>
                <a:moveTo>
                  <a:pt x="718" y="0"/>
                </a:moveTo>
                <a:cubicBezTo>
                  <a:pt x="654" y="0"/>
                  <a:pt x="591" y="35"/>
                  <a:pt x="574" y="105"/>
                </a:cubicBezTo>
                <a:cubicBezTo>
                  <a:pt x="504" y="132"/>
                  <a:pt x="483" y="216"/>
                  <a:pt x="460" y="281"/>
                </a:cubicBezTo>
                <a:cubicBezTo>
                  <a:pt x="405" y="453"/>
                  <a:pt x="351" y="625"/>
                  <a:pt x="307" y="799"/>
                </a:cubicBezTo>
                <a:cubicBezTo>
                  <a:pt x="237" y="1163"/>
                  <a:pt x="1" y="2196"/>
                  <a:pt x="565" y="2238"/>
                </a:cubicBezTo>
                <a:cubicBezTo>
                  <a:pt x="569" y="2238"/>
                  <a:pt x="572" y="2238"/>
                  <a:pt x="576" y="2238"/>
                </a:cubicBezTo>
                <a:cubicBezTo>
                  <a:pt x="844" y="2238"/>
                  <a:pt x="1032" y="1993"/>
                  <a:pt x="1085" y="1751"/>
                </a:cubicBezTo>
                <a:cubicBezTo>
                  <a:pt x="1192" y="1340"/>
                  <a:pt x="1069" y="924"/>
                  <a:pt x="957" y="527"/>
                </a:cubicBezTo>
                <a:cubicBezTo>
                  <a:pt x="920" y="390"/>
                  <a:pt x="887" y="253"/>
                  <a:pt x="862" y="114"/>
                </a:cubicBezTo>
                <a:cubicBezTo>
                  <a:pt x="849" y="38"/>
                  <a:pt x="783" y="0"/>
                  <a:pt x="71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141249" y="1255626"/>
            <a:ext cx="82727" cy="174549"/>
          </a:xfrm>
          <a:custGeom>
            <a:avLst/>
            <a:gdLst/>
            <a:ahLst/>
            <a:cxnLst/>
            <a:rect l="l" t="t" r="r" b="b"/>
            <a:pathLst>
              <a:path w="1146" h="2418" extrusionOk="0">
                <a:moveTo>
                  <a:pt x="760" y="2067"/>
                </a:moveTo>
                <a:cubicBezTo>
                  <a:pt x="756" y="2072"/>
                  <a:pt x="751" y="2076"/>
                  <a:pt x="747" y="2080"/>
                </a:cubicBezTo>
                <a:lnTo>
                  <a:pt x="747" y="2080"/>
                </a:lnTo>
                <a:cubicBezTo>
                  <a:pt x="749" y="2078"/>
                  <a:pt x="751" y="2076"/>
                  <a:pt x="753" y="2074"/>
                </a:cubicBezTo>
                <a:lnTo>
                  <a:pt x="760" y="2067"/>
                </a:lnTo>
                <a:close/>
                <a:moveTo>
                  <a:pt x="586" y="662"/>
                </a:moveTo>
                <a:cubicBezTo>
                  <a:pt x="653" y="994"/>
                  <a:pt x="987" y="1817"/>
                  <a:pt x="746" y="2080"/>
                </a:cubicBezTo>
                <a:lnTo>
                  <a:pt x="746" y="2080"/>
                </a:lnTo>
                <a:cubicBezTo>
                  <a:pt x="724" y="2100"/>
                  <a:pt x="694" y="2111"/>
                  <a:pt x="664" y="2111"/>
                </a:cubicBezTo>
                <a:cubicBezTo>
                  <a:pt x="657" y="2111"/>
                  <a:pt x="650" y="2110"/>
                  <a:pt x="644" y="2109"/>
                </a:cubicBezTo>
                <a:lnTo>
                  <a:pt x="644" y="2109"/>
                </a:lnTo>
                <a:lnTo>
                  <a:pt x="665" y="2114"/>
                </a:lnTo>
                <a:lnTo>
                  <a:pt x="665" y="2114"/>
                </a:lnTo>
                <a:lnTo>
                  <a:pt x="651" y="2111"/>
                </a:lnTo>
                <a:lnTo>
                  <a:pt x="644" y="2111"/>
                </a:lnTo>
                <a:cubicBezTo>
                  <a:pt x="381" y="2004"/>
                  <a:pt x="514" y="1538"/>
                  <a:pt x="511" y="1313"/>
                </a:cubicBezTo>
                <a:cubicBezTo>
                  <a:pt x="530" y="1097"/>
                  <a:pt x="553" y="878"/>
                  <a:pt x="586" y="662"/>
                </a:cubicBezTo>
                <a:close/>
                <a:moveTo>
                  <a:pt x="562" y="0"/>
                </a:moveTo>
                <a:cubicBezTo>
                  <a:pt x="517" y="0"/>
                  <a:pt x="472" y="23"/>
                  <a:pt x="449" y="70"/>
                </a:cubicBezTo>
                <a:cubicBezTo>
                  <a:pt x="400" y="96"/>
                  <a:pt x="365" y="145"/>
                  <a:pt x="360" y="200"/>
                </a:cubicBezTo>
                <a:cubicBezTo>
                  <a:pt x="305" y="400"/>
                  <a:pt x="277" y="607"/>
                  <a:pt x="247" y="811"/>
                </a:cubicBezTo>
                <a:cubicBezTo>
                  <a:pt x="219" y="1229"/>
                  <a:pt x="1" y="1960"/>
                  <a:pt x="326" y="2281"/>
                </a:cubicBezTo>
                <a:cubicBezTo>
                  <a:pt x="418" y="2376"/>
                  <a:pt x="528" y="2418"/>
                  <a:pt x="636" y="2418"/>
                </a:cubicBezTo>
                <a:cubicBezTo>
                  <a:pt x="857" y="2418"/>
                  <a:pt x="1069" y="2242"/>
                  <a:pt x="1103" y="1988"/>
                </a:cubicBezTo>
                <a:cubicBezTo>
                  <a:pt x="1145" y="1737"/>
                  <a:pt x="1080" y="1480"/>
                  <a:pt x="1024" y="1236"/>
                </a:cubicBezTo>
                <a:cubicBezTo>
                  <a:pt x="946" y="920"/>
                  <a:pt x="857" y="604"/>
                  <a:pt x="762" y="293"/>
                </a:cubicBezTo>
                <a:cubicBezTo>
                  <a:pt x="741" y="214"/>
                  <a:pt x="711" y="138"/>
                  <a:pt x="674" y="66"/>
                </a:cubicBezTo>
                <a:cubicBezTo>
                  <a:pt x="650" y="22"/>
                  <a:pt x="606" y="0"/>
                  <a:pt x="56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300" y="0"/>
            <a:ext cx="1106319" cy="710368"/>
          </a:xfrm>
          <a:custGeom>
            <a:avLst/>
            <a:gdLst/>
            <a:ahLst/>
            <a:cxnLst/>
            <a:rect l="l" t="t" r="r" b="b"/>
            <a:pathLst>
              <a:path w="16622" h="10673" extrusionOk="0">
                <a:moveTo>
                  <a:pt x="0" y="0"/>
                </a:moveTo>
                <a:lnTo>
                  <a:pt x="0" y="10495"/>
                </a:lnTo>
                <a:cubicBezTo>
                  <a:pt x="139" y="10541"/>
                  <a:pt x="283" y="10576"/>
                  <a:pt x="427" y="10602"/>
                </a:cubicBezTo>
                <a:cubicBezTo>
                  <a:pt x="665" y="10650"/>
                  <a:pt x="907" y="10673"/>
                  <a:pt x="1148" y="10673"/>
                </a:cubicBezTo>
                <a:cubicBezTo>
                  <a:pt x="2229" y="10673"/>
                  <a:pt x="3307" y="10210"/>
                  <a:pt x="4068" y="9445"/>
                </a:cubicBezTo>
                <a:cubicBezTo>
                  <a:pt x="4762" y="8619"/>
                  <a:pt x="5250" y="7639"/>
                  <a:pt x="5791" y="6710"/>
                </a:cubicBezTo>
                <a:cubicBezTo>
                  <a:pt x="6220" y="7221"/>
                  <a:pt x="6877" y="7439"/>
                  <a:pt x="7543" y="7439"/>
                </a:cubicBezTo>
                <a:cubicBezTo>
                  <a:pt x="8039" y="7439"/>
                  <a:pt x="8540" y="7318"/>
                  <a:pt x="8957" y="7107"/>
                </a:cubicBezTo>
                <a:cubicBezTo>
                  <a:pt x="10032" y="6571"/>
                  <a:pt x="10594" y="5394"/>
                  <a:pt x="10796" y="4256"/>
                </a:cubicBezTo>
                <a:cubicBezTo>
                  <a:pt x="11359" y="4632"/>
                  <a:pt x="12007" y="4805"/>
                  <a:pt x="12658" y="4805"/>
                </a:cubicBezTo>
                <a:cubicBezTo>
                  <a:pt x="13589" y="4805"/>
                  <a:pt x="14527" y="4450"/>
                  <a:pt x="15231" y="3820"/>
                </a:cubicBezTo>
                <a:cubicBezTo>
                  <a:pt x="16155" y="2852"/>
                  <a:pt x="16622" y="1421"/>
                  <a:pt x="16557" y="93"/>
                </a:cubicBezTo>
                <a:cubicBezTo>
                  <a:pt x="16554" y="63"/>
                  <a:pt x="16550" y="31"/>
                  <a:pt x="165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4110156" y="0"/>
            <a:ext cx="1251082" cy="783998"/>
          </a:xfrm>
          <a:custGeom>
            <a:avLst/>
            <a:gdLst/>
            <a:ahLst/>
            <a:cxnLst/>
            <a:rect l="l" t="t" r="r" b="b"/>
            <a:pathLst>
              <a:path w="19170" h="12013" extrusionOk="0">
                <a:moveTo>
                  <a:pt x="247" y="0"/>
                </a:moveTo>
                <a:cubicBezTo>
                  <a:pt x="186" y="316"/>
                  <a:pt x="142" y="634"/>
                  <a:pt x="114" y="955"/>
                </a:cubicBezTo>
                <a:cubicBezTo>
                  <a:pt x="17" y="2139"/>
                  <a:pt x="0" y="3601"/>
                  <a:pt x="971" y="4444"/>
                </a:cubicBezTo>
                <a:cubicBezTo>
                  <a:pt x="1613" y="4951"/>
                  <a:pt x="2352" y="5167"/>
                  <a:pt x="3102" y="5167"/>
                </a:cubicBezTo>
                <a:cubicBezTo>
                  <a:pt x="3906" y="5167"/>
                  <a:pt x="4723" y="4920"/>
                  <a:pt x="5452" y="4519"/>
                </a:cubicBezTo>
                <a:cubicBezTo>
                  <a:pt x="5754" y="6234"/>
                  <a:pt x="7240" y="7718"/>
                  <a:pt x="9025" y="7755"/>
                </a:cubicBezTo>
                <a:cubicBezTo>
                  <a:pt x="9060" y="7756"/>
                  <a:pt x="9095" y="7757"/>
                  <a:pt x="9129" y="7757"/>
                </a:cubicBezTo>
                <a:cubicBezTo>
                  <a:pt x="10246" y="7757"/>
                  <a:pt x="11213" y="7073"/>
                  <a:pt x="11988" y="6320"/>
                </a:cubicBezTo>
                <a:lnTo>
                  <a:pt x="11988" y="6320"/>
                </a:lnTo>
                <a:cubicBezTo>
                  <a:pt x="11979" y="8449"/>
                  <a:pt x="14735" y="11472"/>
                  <a:pt x="16778" y="11918"/>
                </a:cubicBezTo>
                <a:cubicBezTo>
                  <a:pt x="17047" y="11982"/>
                  <a:pt x="17323" y="12013"/>
                  <a:pt x="17599" y="12013"/>
                </a:cubicBezTo>
                <a:cubicBezTo>
                  <a:pt x="18139" y="12013"/>
                  <a:pt x="18678" y="11895"/>
                  <a:pt x="19169" y="11672"/>
                </a:cubicBezTo>
                <a:lnTo>
                  <a:pt x="19169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1931326" y="0"/>
            <a:ext cx="1179879" cy="423409"/>
          </a:xfrm>
          <a:custGeom>
            <a:avLst/>
            <a:gdLst/>
            <a:ahLst/>
            <a:cxnLst/>
            <a:rect l="l" t="t" r="r" b="b"/>
            <a:pathLst>
              <a:path w="14535" h="5216" extrusionOk="0">
                <a:moveTo>
                  <a:pt x="49" y="0"/>
                </a:moveTo>
                <a:cubicBezTo>
                  <a:pt x="0" y="1147"/>
                  <a:pt x="325" y="3014"/>
                  <a:pt x="697" y="3569"/>
                </a:cubicBezTo>
                <a:cubicBezTo>
                  <a:pt x="1156" y="4435"/>
                  <a:pt x="2138" y="4906"/>
                  <a:pt x="3083" y="5011"/>
                </a:cubicBezTo>
                <a:cubicBezTo>
                  <a:pt x="3147" y="5018"/>
                  <a:pt x="3209" y="5021"/>
                  <a:pt x="3271" y="5021"/>
                </a:cubicBezTo>
                <a:cubicBezTo>
                  <a:pt x="4307" y="5021"/>
                  <a:pt x="5105" y="4097"/>
                  <a:pt x="5758" y="3381"/>
                </a:cubicBezTo>
                <a:cubicBezTo>
                  <a:pt x="6283" y="4398"/>
                  <a:pt x="7318" y="5053"/>
                  <a:pt x="8451" y="5166"/>
                </a:cubicBezTo>
                <a:cubicBezTo>
                  <a:pt x="8656" y="5200"/>
                  <a:pt x="8858" y="5216"/>
                  <a:pt x="9058" y="5216"/>
                </a:cubicBezTo>
                <a:cubicBezTo>
                  <a:pt x="10627" y="5216"/>
                  <a:pt x="12040" y="4236"/>
                  <a:pt x="13130" y="3151"/>
                </a:cubicBezTo>
                <a:cubicBezTo>
                  <a:pt x="13917" y="2278"/>
                  <a:pt x="14175" y="1096"/>
                  <a:pt x="1453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505386" y="272609"/>
            <a:ext cx="320408" cy="305632"/>
          </a:xfrm>
          <a:custGeom>
            <a:avLst/>
            <a:gdLst/>
            <a:ahLst/>
            <a:cxnLst/>
            <a:rect l="l" t="t" r="r" b="b"/>
            <a:pathLst>
              <a:path w="4814" h="4592" extrusionOk="0">
                <a:moveTo>
                  <a:pt x="3321" y="0"/>
                </a:moveTo>
                <a:cubicBezTo>
                  <a:pt x="3014" y="0"/>
                  <a:pt x="2726" y="250"/>
                  <a:pt x="2502" y="743"/>
                </a:cubicBezTo>
                <a:cubicBezTo>
                  <a:pt x="2330" y="1140"/>
                  <a:pt x="2348" y="1574"/>
                  <a:pt x="2376" y="2001"/>
                </a:cubicBezTo>
                <a:cubicBezTo>
                  <a:pt x="2083" y="1555"/>
                  <a:pt x="1518" y="1038"/>
                  <a:pt x="1021" y="1038"/>
                </a:cubicBezTo>
                <a:cubicBezTo>
                  <a:pt x="757" y="1038"/>
                  <a:pt x="511" y="1186"/>
                  <a:pt x="338" y="1570"/>
                </a:cubicBezTo>
                <a:cubicBezTo>
                  <a:pt x="1" y="2431"/>
                  <a:pt x="321" y="3385"/>
                  <a:pt x="519" y="4247"/>
                </a:cubicBezTo>
                <a:cubicBezTo>
                  <a:pt x="468" y="4397"/>
                  <a:pt x="623" y="4541"/>
                  <a:pt x="751" y="4583"/>
                </a:cubicBezTo>
                <a:cubicBezTo>
                  <a:pt x="779" y="4589"/>
                  <a:pt x="805" y="4592"/>
                  <a:pt x="830" y="4592"/>
                </a:cubicBezTo>
                <a:cubicBezTo>
                  <a:pt x="1158" y="4592"/>
                  <a:pt x="1295" y="4129"/>
                  <a:pt x="1306" y="3836"/>
                </a:cubicBezTo>
                <a:cubicBezTo>
                  <a:pt x="1324" y="3355"/>
                  <a:pt x="1252" y="2856"/>
                  <a:pt x="1413" y="2391"/>
                </a:cubicBezTo>
                <a:cubicBezTo>
                  <a:pt x="1742" y="2730"/>
                  <a:pt x="2091" y="3049"/>
                  <a:pt x="2427" y="3383"/>
                </a:cubicBezTo>
                <a:cubicBezTo>
                  <a:pt x="2532" y="3484"/>
                  <a:pt x="2654" y="3528"/>
                  <a:pt x="2774" y="3528"/>
                </a:cubicBezTo>
                <a:cubicBezTo>
                  <a:pt x="3044" y="3528"/>
                  <a:pt x="3305" y="3304"/>
                  <a:pt x="3354" y="2997"/>
                </a:cubicBezTo>
                <a:cubicBezTo>
                  <a:pt x="3458" y="2461"/>
                  <a:pt x="3316" y="1902"/>
                  <a:pt x="3444" y="1368"/>
                </a:cubicBezTo>
                <a:lnTo>
                  <a:pt x="3444" y="1368"/>
                </a:lnTo>
                <a:cubicBezTo>
                  <a:pt x="3792" y="1672"/>
                  <a:pt x="3974" y="2224"/>
                  <a:pt x="4410" y="2396"/>
                </a:cubicBezTo>
                <a:cubicBezTo>
                  <a:pt x="4436" y="2403"/>
                  <a:pt x="4461" y="2407"/>
                  <a:pt x="4486" y="2407"/>
                </a:cubicBezTo>
                <a:cubicBezTo>
                  <a:pt x="4668" y="2407"/>
                  <a:pt x="4814" y="2224"/>
                  <a:pt x="4812" y="2034"/>
                </a:cubicBezTo>
                <a:cubicBezTo>
                  <a:pt x="4770" y="1495"/>
                  <a:pt x="4424" y="1026"/>
                  <a:pt x="4148" y="587"/>
                </a:cubicBezTo>
                <a:cubicBezTo>
                  <a:pt x="3878" y="194"/>
                  <a:pt x="3592" y="0"/>
                  <a:pt x="332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"/>
          <p:cNvSpPr/>
          <p:nvPr/>
        </p:nvSpPr>
        <p:spPr>
          <a:xfrm>
            <a:off x="2214381" y="445725"/>
            <a:ext cx="469192" cy="229401"/>
          </a:xfrm>
          <a:custGeom>
            <a:avLst/>
            <a:gdLst/>
            <a:ahLst/>
            <a:cxnLst/>
            <a:rect l="l" t="t" r="r" b="b"/>
            <a:pathLst>
              <a:path w="5780" h="2826" extrusionOk="0">
                <a:moveTo>
                  <a:pt x="4883" y="1"/>
                </a:moveTo>
                <a:cubicBezTo>
                  <a:pt x="4210" y="1"/>
                  <a:pt x="3202" y="1057"/>
                  <a:pt x="2791" y="1375"/>
                </a:cubicBezTo>
                <a:cubicBezTo>
                  <a:pt x="2728" y="950"/>
                  <a:pt x="2742" y="421"/>
                  <a:pt x="2371" y="142"/>
                </a:cubicBezTo>
                <a:cubicBezTo>
                  <a:pt x="2247" y="85"/>
                  <a:pt x="2120" y="60"/>
                  <a:pt x="1994" y="60"/>
                </a:cubicBezTo>
                <a:cubicBezTo>
                  <a:pt x="1474" y="60"/>
                  <a:pt x="964" y="493"/>
                  <a:pt x="667" y="906"/>
                </a:cubicBezTo>
                <a:cubicBezTo>
                  <a:pt x="414" y="1038"/>
                  <a:pt x="0" y="2004"/>
                  <a:pt x="462" y="2088"/>
                </a:cubicBezTo>
                <a:cubicBezTo>
                  <a:pt x="892" y="2053"/>
                  <a:pt x="1368" y="1361"/>
                  <a:pt x="1760" y="1298"/>
                </a:cubicBezTo>
                <a:cubicBezTo>
                  <a:pt x="1937" y="1862"/>
                  <a:pt x="2076" y="2592"/>
                  <a:pt x="2684" y="2819"/>
                </a:cubicBezTo>
                <a:cubicBezTo>
                  <a:pt x="2718" y="2823"/>
                  <a:pt x="2751" y="2826"/>
                  <a:pt x="2785" y="2826"/>
                </a:cubicBezTo>
                <a:cubicBezTo>
                  <a:pt x="3507" y="2826"/>
                  <a:pt x="4163" y="1823"/>
                  <a:pt x="4505" y="1263"/>
                </a:cubicBezTo>
                <a:cubicBezTo>
                  <a:pt x="4725" y="1642"/>
                  <a:pt x="4751" y="2113"/>
                  <a:pt x="4988" y="2482"/>
                </a:cubicBezTo>
                <a:cubicBezTo>
                  <a:pt x="5085" y="2629"/>
                  <a:pt x="5191" y="2689"/>
                  <a:pt x="5290" y="2689"/>
                </a:cubicBezTo>
                <a:cubicBezTo>
                  <a:pt x="5489" y="2689"/>
                  <a:pt x="5661" y="2444"/>
                  <a:pt x="5689" y="2167"/>
                </a:cubicBezTo>
                <a:cubicBezTo>
                  <a:pt x="5779" y="1484"/>
                  <a:pt x="5656" y="697"/>
                  <a:pt x="5245" y="147"/>
                </a:cubicBezTo>
                <a:cubicBezTo>
                  <a:pt x="5144" y="44"/>
                  <a:pt x="5020" y="1"/>
                  <a:pt x="488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"/>
          <p:cNvSpPr/>
          <p:nvPr/>
        </p:nvSpPr>
        <p:spPr>
          <a:xfrm>
            <a:off x="4934626" y="614101"/>
            <a:ext cx="246426" cy="161454"/>
          </a:xfrm>
          <a:custGeom>
            <a:avLst/>
            <a:gdLst/>
            <a:ahLst/>
            <a:cxnLst/>
            <a:rect l="l" t="t" r="r" b="b"/>
            <a:pathLst>
              <a:path w="5222" h="3421" extrusionOk="0">
                <a:moveTo>
                  <a:pt x="3449" y="1"/>
                </a:moveTo>
                <a:cubicBezTo>
                  <a:pt x="3435" y="1"/>
                  <a:pt x="3421" y="2"/>
                  <a:pt x="3406" y="3"/>
                </a:cubicBezTo>
                <a:cubicBezTo>
                  <a:pt x="2830" y="154"/>
                  <a:pt x="2528" y="909"/>
                  <a:pt x="2410" y="1440"/>
                </a:cubicBezTo>
                <a:cubicBezTo>
                  <a:pt x="2090" y="808"/>
                  <a:pt x="1678" y="456"/>
                  <a:pt x="1291" y="456"/>
                </a:cubicBezTo>
                <a:cubicBezTo>
                  <a:pt x="918" y="456"/>
                  <a:pt x="569" y="781"/>
                  <a:pt x="346" y="1494"/>
                </a:cubicBezTo>
                <a:cubicBezTo>
                  <a:pt x="258" y="1740"/>
                  <a:pt x="197" y="1995"/>
                  <a:pt x="139" y="2253"/>
                </a:cubicBezTo>
                <a:cubicBezTo>
                  <a:pt x="111" y="2432"/>
                  <a:pt x="0" y="2638"/>
                  <a:pt x="84" y="2813"/>
                </a:cubicBezTo>
                <a:cubicBezTo>
                  <a:pt x="86" y="3040"/>
                  <a:pt x="156" y="3351"/>
                  <a:pt x="409" y="3414"/>
                </a:cubicBezTo>
                <a:cubicBezTo>
                  <a:pt x="428" y="3418"/>
                  <a:pt x="447" y="3420"/>
                  <a:pt x="466" y="3420"/>
                </a:cubicBezTo>
                <a:cubicBezTo>
                  <a:pt x="934" y="3420"/>
                  <a:pt x="1445" y="2217"/>
                  <a:pt x="1584" y="1854"/>
                </a:cubicBezTo>
                <a:cubicBezTo>
                  <a:pt x="1855" y="2283"/>
                  <a:pt x="2032" y="2845"/>
                  <a:pt x="2515" y="3086"/>
                </a:cubicBezTo>
                <a:cubicBezTo>
                  <a:pt x="2635" y="3132"/>
                  <a:pt x="2744" y="3153"/>
                  <a:pt x="2842" y="3153"/>
                </a:cubicBezTo>
                <a:cubicBezTo>
                  <a:pt x="3437" y="3153"/>
                  <a:pt x="3643" y="2391"/>
                  <a:pt x="3668" y="1823"/>
                </a:cubicBezTo>
                <a:cubicBezTo>
                  <a:pt x="3975" y="2179"/>
                  <a:pt x="4391" y="2708"/>
                  <a:pt x="4880" y="2780"/>
                </a:cubicBezTo>
                <a:cubicBezTo>
                  <a:pt x="4885" y="2780"/>
                  <a:pt x="4889" y="2780"/>
                  <a:pt x="4894" y="2780"/>
                </a:cubicBezTo>
                <a:cubicBezTo>
                  <a:pt x="5088" y="2780"/>
                  <a:pt x="5221" y="2579"/>
                  <a:pt x="5192" y="2395"/>
                </a:cubicBezTo>
                <a:cubicBezTo>
                  <a:pt x="5099" y="1858"/>
                  <a:pt x="4839" y="1354"/>
                  <a:pt x="4504" y="930"/>
                </a:cubicBezTo>
                <a:cubicBezTo>
                  <a:pt x="4337" y="725"/>
                  <a:pt x="4172" y="523"/>
                  <a:pt x="3989" y="337"/>
                </a:cubicBezTo>
                <a:cubicBezTo>
                  <a:pt x="3843" y="185"/>
                  <a:pt x="3674" y="1"/>
                  <a:pt x="344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2"/>
          <p:cNvSpPr/>
          <p:nvPr/>
        </p:nvSpPr>
        <p:spPr>
          <a:xfrm>
            <a:off x="3869050" y="464802"/>
            <a:ext cx="598445" cy="395502"/>
          </a:xfrm>
          <a:custGeom>
            <a:avLst/>
            <a:gdLst/>
            <a:ahLst/>
            <a:cxnLst/>
            <a:rect l="l" t="t" r="r" b="b"/>
            <a:pathLst>
              <a:path w="10776" h="7122" extrusionOk="0">
                <a:moveTo>
                  <a:pt x="4948" y="1"/>
                </a:moveTo>
                <a:cubicBezTo>
                  <a:pt x="4302" y="1"/>
                  <a:pt x="3657" y="118"/>
                  <a:pt x="3060" y="377"/>
                </a:cubicBezTo>
                <a:cubicBezTo>
                  <a:pt x="1386" y="1176"/>
                  <a:pt x="544" y="2650"/>
                  <a:pt x="0" y="4143"/>
                </a:cubicBezTo>
                <a:cubicBezTo>
                  <a:pt x="112" y="4180"/>
                  <a:pt x="221" y="4219"/>
                  <a:pt x="332" y="4254"/>
                </a:cubicBezTo>
                <a:cubicBezTo>
                  <a:pt x="432" y="4287"/>
                  <a:pt x="530" y="4317"/>
                  <a:pt x="630" y="4349"/>
                </a:cubicBezTo>
                <a:cubicBezTo>
                  <a:pt x="699" y="4370"/>
                  <a:pt x="767" y="4389"/>
                  <a:pt x="836" y="4410"/>
                </a:cubicBezTo>
                <a:cubicBezTo>
                  <a:pt x="982" y="4452"/>
                  <a:pt x="1131" y="4493"/>
                  <a:pt x="1280" y="4533"/>
                </a:cubicBezTo>
                <a:cubicBezTo>
                  <a:pt x="1389" y="4317"/>
                  <a:pt x="1510" y="4101"/>
                  <a:pt x="1633" y="3887"/>
                </a:cubicBezTo>
                <a:cubicBezTo>
                  <a:pt x="1765" y="3653"/>
                  <a:pt x="1897" y="3414"/>
                  <a:pt x="2067" y="3196"/>
                </a:cubicBezTo>
                <a:cubicBezTo>
                  <a:pt x="2113" y="3135"/>
                  <a:pt x="2157" y="3072"/>
                  <a:pt x="2208" y="3014"/>
                </a:cubicBezTo>
                <a:cubicBezTo>
                  <a:pt x="2257" y="2956"/>
                  <a:pt x="2306" y="2901"/>
                  <a:pt x="2355" y="2843"/>
                </a:cubicBezTo>
                <a:cubicBezTo>
                  <a:pt x="2448" y="2733"/>
                  <a:pt x="2557" y="2631"/>
                  <a:pt x="2661" y="2531"/>
                </a:cubicBezTo>
                <a:cubicBezTo>
                  <a:pt x="2956" y="2246"/>
                  <a:pt x="3295" y="1970"/>
                  <a:pt x="3706" y="1800"/>
                </a:cubicBezTo>
                <a:cubicBezTo>
                  <a:pt x="4050" y="1660"/>
                  <a:pt x="4424" y="1596"/>
                  <a:pt x="4806" y="1596"/>
                </a:cubicBezTo>
                <a:cubicBezTo>
                  <a:pt x="4849" y="1596"/>
                  <a:pt x="4893" y="1596"/>
                  <a:pt x="4936" y="1598"/>
                </a:cubicBezTo>
                <a:cubicBezTo>
                  <a:pt x="5222" y="1607"/>
                  <a:pt x="5517" y="1635"/>
                  <a:pt x="5786" y="1719"/>
                </a:cubicBezTo>
                <a:cubicBezTo>
                  <a:pt x="6155" y="1835"/>
                  <a:pt x="6499" y="2025"/>
                  <a:pt x="6792" y="2278"/>
                </a:cubicBezTo>
                <a:cubicBezTo>
                  <a:pt x="6929" y="2399"/>
                  <a:pt x="7052" y="2534"/>
                  <a:pt x="7158" y="2682"/>
                </a:cubicBezTo>
                <a:cubicBezTo>
                  <a:pt x="7207" y="2750"/>
                  <a:pt x="7254" y="2819"/>
                  <a:pt x="7298" y="2887"/>
                </a:cubicBezTo>
                <a:cubicBezTo>
                  <a:pt x="7372" y="3000"/>
                  <a:pt x="7439" y="3117"/>
                  <a:pt x="7497" y="3235"/>
                </a:cubicBezTo>
                <a:cubicBezTo>
                  <a:pt x="7530" y="3298"/>
                  <a:pt x="7558" y="3358"/>
                  <a:pt x="7586" y="3421"/>
                </a:cubicBezTo>
                <a:cubicBezTo>
                  <a:pt x="7609" y="3476"/>
                  <a:pt x="7637" y="3532"/>
                  <a:pt x="7655" y="3588"/>
                </a:cubicBezTo>
                <a:cubicBezTo>
                  <a:pt x="7679" y="3660"/>
                  <a:pt x="7704" y="3730"/>
                  <a:pt x="7720" y="3801"/>
                </a:cubicBezTo>
                <a:cubicBezTo>
                  <a:pt x="7739" y="3873"/>
                  <a:pt x="7755" y="3941"/>
                  <a:pt x="7771" y="4008"/>
                </a:cubicBezTo>
                <a:cubicBezTo>
                  <a:pt x="7788" y="4078"/>
                  <a:pt x="7795" y="4150"/>
                  <a:pt x="7806" y="4219"/>
                </a:cubicBezTo>
                <a:cubicBezTo>
                  <a:pt x="7815" y="4273"/>
                  <a:pt x="7820" y="4326"/>
                  <a:pt x="7827" y="4377"/>
                </a:cubicBezTo>
                <a:cubicBezTo>
                  <a:pt x="7862" y="4633"/>
                  <a:pt x="7878" y="4893"/>
                  <a:pt x="7871" y="5150"/>
                </a:cubicBezTo>
                <a:cubicBezTo>
                  <a:pt x="7860" y="5417"/>
                  <a:pt x="7843" y="5687"/>
                  <a:pt x="7809" y="5956"/>
                </a:cubicBezTo>
                <a:cubicBezTo>
                  <a:pt x="7790" y="6079"/>
                  <a:pt x="7774" y="6202"/>
                  <a:pt x="7755" y="6325"/>
                </a:cubicBezTo>
                <a:lnTo>
                  <a:pt x="7832" y="6346"/>
                </a:lnTo>
                <a:cubicBezTo>
                  <a:pt x="7990" y="6386"/>
                  <a:pt x="8150" y="6427"/>
                  <a:pt x="8308" y="6469"/>
                </a:cubicBezTo>
                <a:lnTo>
                  <a:pt x="8610" y="6548"/>
                </a:lnTo>
                <a:cubicBezTo>
                  <a:pt x="8675" y="6567"/>
                  <a:pt x="8740" y="6583"/>
                  <a:pt x="8805" y="6602"/>
                </a:cubicBezTo>
                <a:lnTo>
                  <a:pt x="9315" y="6750"/>
                </a:lnTo>
                <a:cubicBezTo>
                  <a:pt x="9466" y="6794"/>
                  <a:pt x="9617" y="6843"/>
                  <a:pt x="9768" y="6889"/>
                </a:cubicBezTo>
                <a:cubicBezTo>
                  <a:pt x="9910" y="6934"/>
                  <a:pt x="10051" y="6975"/>
                  <a:pt x="10195" y="7019"/>
                </a:cubicBezTo>
                <a:cubicBezTo>
                  <a:pt x="10314" y="7052"/>
                  <a:pt x="10434" y="7087"/>
                  <a:pt x="10553" y="7122"/>
                </a:cubicBezTo>
                <a:cubicBezTo>
                  <a:pt x="10776" y="5527"/>
                  <a:pt x="10093" y="3158"/>
                  <a:pt x="9267" y="1991"/>
                </a:cubicBezTo>
                <a:cubicBezTo>
                  <a:pt x="8362" y="810"/>
                  <a:pt x="6647" y="1"/>
                  <a:pt x="494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2"/>
          <p:cNvSpPr/>
          <p:nvPr/>
        </p:nvSpPr>
        <p:spPr>
          <a:xfrm>
            <a:off x="3978117" y="579363"/>
            <a:ext cx="301111" cy="230904"/>
          </a:xfrm>
          <a:custGeom>
            <a:avLst/>
            <a:gdLst/>
            <a:ahLst/>
            <a:cxnLst/>
            <a:rect l="l" t="t" r="r" b="b"/>
            <a:pathLst>
              <a:path w="5422" h="4158" extrusionOk="0">
                <a:moveTo>
                  <a:pt x="2903" y="1"/>
                </a:moveTo>
                <a:cubicBezTo>
                  <a:pt x="2833" y="1"/>
                  <a:pt x="2764" y="3"/>
                  <a:pt x="2694" y="6"/>
                </a:cubicBezTo>
                <a:cubicBezTo>
                  <a:pt x="2615" y="13"/>
                  <a:pt x="2538" y="23"/>
                  <a:pt x="2462" y="37"/>
                </a:cubicBezTo>
                <a:cubicBezTo>
                  <a:pt x="2401" y="48"/>
                  <a:pt x="2341" y="62"/>
                  <a:pt x="2283" y="78"/>
                </a:cubicBezTo>
                <a:cubicBezTo>
                  <a:pt x="2211" y="99"/>
                  <a:pt x="2144" y="123"/>
                  <a:pt x="2074" y="150"/>
                </a:cubicBezTo>
                <a:cubicBezTo>
                  <a:pt x="2007" y="178"/>
                  <a:pt x="1944" y="211"/>
                  <a:pt x="1884" y="246"/>
                </a:cubicBezTo>
                <a:cubicBezTo>
                  <a:pt x="1809" y="287"/>
                  <a:pt x="1737" y="334"/>
                  <a:pt x="1670" y="383"/>
                </a:cubicBezTo>
                <a:cubicBezTo>
                  <a:pt x="1524" y="499"/>
                  <a:pt x="1384" y="622"/>
                  <a:pt x="1252" y="754"/>
                </a:cubicBezTo>
                <a:cubicBezTo>
                  <a:pt x="1173" y="835"/>
                  <a:pt x="1094" y="919"/>
                  <a:pt x="1020" y="1002"/>
                </a:cubicBezTo>
                <a:cubicBezTo>
                  <a:pt x="946" y="1088"/>
                  <a:pt x="874" y="1174"/>
                  <a:pt x="804" y="1263"/>
                </a:cubicBezTo>
                <a:cubicBezTo>
                  <a:pt x="732" y="1358"/>
                  <a:pt x="665" y="1455"/>
                  <a:pt x="600" y="1555"/>
                </a:cubicBezTo>
                <a:cubicBezTo>
                  <a:pt x="537" y="1653"/>
                  <a:pt x="477" y="1757"/>
                  <a:pt x="416" y="1859"/>
                </a:cubicBezTo>
                <a:lnTo>
                  <a:pt x="388" y="1910"/>
                </a:lnTo>
                <a:cubicBezTo>
                  <a:pt x="254" y="2156"/>
                  <a:pt x="126" y="2405"/>
                  <a:pt x="1" y="2653"/>
                </a:cubicBezTo>
                <a:lnTo>
                  <a:pt x="1" y="2656"/>
                </a:lnTo>
                <a:lnTo>
                  <a:pt x="270" y="2728"/>
                </a:lnTo>
                <a:cubicBezTo>
                  <a:pt x="439" y="2774"/>
                  <a:pt x="609" y="2823"/>
                  <a:pt x="778" y="2869"/>
                </a:cubicBezTo>
                <a:cubicBezTo>
                  <a:pt x="943" y="2916"/>
                  <a:pt x="1106" y="2964"/>
                  <a:pt x="1266" y="3013"/>
                </a:cubicBezTo>
                <a:cubicBezTo>
                  <a:pt x="1582" y="3106"/>
                  <a:pt x="1895" y="3208"/>
                  <a:pt x="2209" y="3306"/>
                </a:cubicBezTo>
                <a:cubicBezTo>
                  <a:pt x="2522" y="3406"/>
                  <a:pt x="2833" y="3494"/>
                  <a:pt x="3147" y="3587"/>
                </a:cubicBezTo>
                <a:cubicBezTo>
                  <a:pt x="3304" y="3631"/>
                  <a:pt x="3462" y="3677"/>
                  <a:pt x="3620" y="3721"/>
                </a:cubicBezTo>
                <a:cubicBezTo>
                  <a:pt x="3764" y="3763"/>
                  <a:pt x="3910" y="3800"/>
                  <a:pt x="4054" y="3837"/>
                </a:cubicBezTo>
                <a:cubicBezTo>
                  <a:pt x="4194" y="3872"/>
                  <a:pt x="4331" y="3907"/>
                  <a:pt x="4472" y="3940"/>
                </a:cubicBezTo>
                <a:cubicBezTo>
                  <a:pt x="4616" y="3972"/>
                  <a:pt x="4763" y="4005"/>
                  <a:pt x="4907" y="4042"/>
                </a:cubicBezTo>
                <a:lnTo>
                  <a:pt x="5376" y="4158"/>
                </a:lnTo>
                <a:cubicBezTo>
                  <a:pt x="5392" y="3967"/>
                  <a:pt x="5403" y="3777"/>
                  <a:pt x="5415" y="3589"/>
                </a:cubicBezTo>
                <a:cubicBezTo>
                  <a:pt x="5420" y="3452"/>
                  <a:pt x="5422" y="3317"/>
                  <a:pt x="5420" y="3183"/>
                </a:cubicBezTo>
                <a:cubicBezTo>
                  <a:pt x="5417" y="3046"/>
                  <a:pt x="5408" y="2916"/>
                  <a:pt x="5399" y="2781"/>
                </a:cubicBezTo>
                <a:cubicBezTo>
                  <a:pt x="5385" y="2656"/>
                  <a:pt x="5371" y="2530"/>
                  <a:pt x="5350" y="2403"/>
                </a:cubicBezTo>
                <a:cubicBezTo>
                  <a:pt x="5331" y="2277"/>
                  <a:pt x="5304" y="2147"/>
                  <a:pt x="5278" y="2019"/>
                </a:cubicBezTo>
                <a:cubicBezTo>
                  <a:pt x="5259" y="1954"/>
                  <a:pt x="5243" y="1889"/>
                  <a:pt x="5225" y="1827"/>
                </a:cubicBezTo>
                <a:cubicBezTo>
                  <a:pt x="5208" y="1759"/>
                  <a:pt x="5178" y="1694"/>
                  <a:pt x="5155" y="1632"/>
                </a:cubicBezTo>
                <a:cubicBezTo>
                  <a:pt x="5113" y="1539"/>
                  <a:pt x="5069" y="1446"/>
                  <a:pt x="5023" y="1355"/>
                </a:cubicBezTo>
                <a:cubicBezTo>
                  <a:pt x="4974" y="1265"/>
                  <a:pt x="4916" y="1170"/>
                  <a:pt x="4860" y="1077"/>
                </a:cubicBezTo>
                <a:cubicBezTo>
                  <a:pt x="4781" y="961"/>
                  <a:pt x="4702" y="845"/>
                  <a:pt x="4609" y="733"/>
                </a:cubicBezTo>
                <a:cubicBezTo>
                  <a:pt x="4493" y="598"/>
                  <a:pt x="4361" y="480"/>
                  <a:pt x="4212" y="380"/>
                </a:cubicBezTo>
                <a:cubicBezTo>
                  <a:pt x="4126" y="322"/>
                  <a:pt x="4034" y="269"/>
                  <a:pt x="3936" y="218"/>
                </a:cubicBezTo>
                <a:cubicBezTo>
                  <a:pt x="3873" y="188"/>
                  <a:pt x="3806" y="157"/>
                  <a:pt x="3739" y="132"/>
                </a:cubicBezTo>
                <a:cubicBezTo>
                  <a:pt x="3671" y="106"/>
                  <a:pt x="3613" y="90"/>
                  <a:pt x="3546" y="71"/>
                </a:cubicBezTo>
                <a:cubicBezTo>
                  <a:pt x="3476" y="55"/>
                  <a:pt x="3402" y="41"/>
                  <a:pt x="3330" y="30"/>
                </a:cubicBezTo>
                <a:cubicBezTo>
                  <a:pt x="3214" y="16"/>
                  <a:pt x="3098" y="9"/>
                  <a:pt x="2979" y="2"/>
                </a:cubicBezTo>
                <a:cubicBezTo>
                  <a:pt x="2954" y="1"/>
                  <a:pt x="2928" y="1"/>
                  <a:pt x="290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2"/>
          <p:cNvSpPr/>
          <p:nvPr/>
        </p:nvSpPr>
        <p:spPr>
          <a:xfrm>
            <a:off x="727480" y="88917"/>
            <a:ext cx="173116" cy="147491"/>
          </a:xfrm>
          <a:custGeom>
            <a:avLst/>
            <a:gdLst/>
            <a:ahLst/>
            <a:cxnLst/>
            <a:rect l="l" t="t" r="r" b="b"/>
            <a:pathLst>
              <a:path w="2601" h="2216" extrusionOk="0">
                <a:moveTo>
                  <a:pt x="1085" y="1"/>
                </a:moveTo>
                <a:cubicBezTo>
                  <a:pt x="1054" y="1"/>
                  <a:pt x="1022" y="14"/>
                  <a:pt x="989" y="46"/>
                </a:cubicBezTo>
                <a:cubicBezTo>
                  <a:pt x="922" y="150"/>
                  <a:pt x="897" y="276"/>
                  <a:pt x="859" y="394"/>
                </a:cubicBezTo>
                <a:cubicBezTo>
                  <a:pt x="852" y="417"/>
                  <a:pt x="855" y="443"/>
                  <a:pt x="866" y="466"/>
                </a:cubicBezTo>
                <a:cubicBezTo>
                  <a:pt x="599" y="568"/>
                  <a:pt x="335" y="673"/>
                  <a:pt x="61" y="754"/>
                </a:cubicBezTo>
                <a:cubicBezTo>
                  <a:pt x="21" y="780"/>
                  <a:pt x="0" y="826"/>
                  <a:pt x="12" y="872"/>
                </a:cubicBezTo>
                <a:cubicBezTo>
                  <a:pt x="58" y="1022"/>
                  <a:pt x="323" y="1037"/>
                  <a:pt x="551" y="1037"/>
                </a:cubicBezTo>
                <a:cubicBezTo>
                  <a:pt x="608" y="1037"/>
                  <a:pt x="664" y="1036"/>
                  <a:pt x="712" y="1036"/>
                </a:cubicBezTo>
                <a:cubicBezTo>
                  <a:pt x="755" y="1036"/>
                  <a:pt x="793" y="1037"/>
                  <a:pt x="822" y="1040"/>
                </a:cubicBezTo>
                <a:cubicBezTo>
                  <a:pt x="664" y="1232"/>
                  <a:pt x="520" y="1432"/>
                  <a:pt x="386" y="1641"/>
                </a:cubicBezTo>
                <a:cubicBezTo>
                  <a:pt x="360" y="1685"/>
                  <a:pt x="325" y="1727"/>
                  <a:pt x="328" y="1778"/>
                </a:cubicBezTo>
                <a:cubicBezTo>
                  <a:pt x="338" y="1848"/>
                  <a:pt x="374" y="1876"/>
                  <a:pt x="425" y="1876"/>
                </a:cubicBezTo>
                <a:cubicBezTo>
                  <a:pt x="605" y="1876"/>
                  <a:pt x="972" y="1528"/>
                  <a:pt x="1066" y="1471"/>
                </a:cubicBezTo>
                <a:cubicBezTo>
                  <a:pt x="1117" y="1699"/>
                  <a:pt x="1110" y="1938"/>
                  <a:pt x="1182" y="2159"/>
                </a:cubicBezTo>
                <a:cubicBezTo>
                  <a:pt x="1200" y="2197"/>
                  <a:pt x="1237" y="2215"/>
                  <a:pt x="1276" y="2215"/>
                </a:cubicBezTo>
                <a:cubicBezTo>
                  <a:pt x="1311" y="2215"/>
                  <a:pt x="1348" y="2199"/>
                  <a:pt x="1370" y="2170"/>
                </a:cubicBezTo>
                <a:cubicBezTo>
                  <a:pt x="1463" y="1964"/>
                  <a:pt x="1461" y="1722"/>
                  <a:pt x="1512" y="1502"/>
                </a:cubicBezTo>
                <a:cubicBezTo>
                  <a:pt x="1640" y="1613"/>
                  <a:pt x="1774" y="1718"/>
                  <a:pt x="1916" y="1813"/>
                </a:cubicBezTo>
                <a:cubicBezTo>
                  <a:pt x="1949" y="1836"/>
                  <a:pt x="1984" y="1852"/>
                  <a:pt x="2021" y="1852"/>
                </a:cubicBezTo>
                <a:cubicBezTo>
                  <a:pt x="2037" y="1852"/>
                  <a:pt x="2053" y="1849"/>
                  <a:pt x="2069" y="1843"/>
                </a:cubicBezTo>
                <a:cubicBezTo>
                  <a:pt x="2285" y="1736"/>
                  <a:pt x="1934" y="1253"/>
                  <a:pt x="1851" y="1116"/>
                </a:cubicBezTo>
                <a:cubicBezTo>
                  <a:pt x="2041" y="1002"/>
                  <a:pt x="2252" y="905"/>
                  <a:pt x="2448" y="793"/>
                </a:cubicBezTo>
                <a:cubicBezTo>
                  <a:pt x="2515" y="761"/>
                  <a:pt x="2601" y="696"/>
                  <a:pt x="2552" y="612"/>
                </a:cubicBezTo>
                <a:cubicBezTo>
                  <a:pt x="2526" y="564"/>
                  <a:pt x="2471" y="552"/>
                  <a:pt x="2422" y="552"/>
                </a:cubicBezTo>
                <a:cubicBezTo>
                  <a:pt x="2267" y="552"/>
                  <a:pt x="2112" y="562"/>
                  <a:pt x="1956" y="562"/>
                </a:cubicBezTo>
                <a:cubicBezTo>
                  <a:pt x="1930" y="562"/>
                  <a:pt x="1905" y="562"/>
                  <a:pt x="1879" y="561"/>
                </a:cubicBezTo>
                <a:cubicBezTo>
                  <a:pt x="1886" y="424"/>
                  <a:pt x="1925" y="290"/>
                  <a:pt x="1932" y="155"/>
                </a:cubicBezTo>
                <a:cubicBezTo>
                  <a:pt x="1932" y="113"/>
                  <a:pt x="1914" y="74"/>
                  <a:pt x="1881" y="51"/>
                </a:cubicBezTo>
                <a:cubicBezTo>
                  <a:pt x="1858" y="36"/>
                  <a:pt x="1836" y="30"/>
                  <a:pt x="1814" y="30"/>
                </a:cubicBezTo>
                <a:cubicBezTo>
                  <a:pt x="1667" y="30"/>
                  <a:pt x="1537" y="312"/>
                  <a:pt x="1442" y="399"/>
                </a:cubicBezTo>
                <a:cubicBezTo>
                  <a:pt x="1356" y="307"/>
                  <a:pt x="1231" y="1"/>
                  <a:pt x="108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2"/>
          <p:cNvSpPr/>
          <p:nvPr/>
        </p:nvSpPr>
        <p:spPr>
          <a:xfrm>
            <a:off x="4646095" y="84253"/>
            <a:ext cx="181169" cy="186912"/>
          </a:xfrm>
          <a:custGeom>
            <a:avLst/>
            <a:gdLst/>
            <a:ahLst/>
            <a:cxnLst/>
            <a:rect l="l" t="t" r="r" b="b"/>
            <a:pathLst>
              <a:path w="2776" h="2864" extrusionOk="0">
                <a:moveTo>
                  <a:pt x="1378" y="0"/>
                </a:moveTo>
                <a:cubicBezTo>
                  <a:pt x="1345" y="0"/>
                  <a:pt x="1311" y="21"/>
                  <a:pt x="1303" y="61"/>
                </a:cubicBezTo>
                <a:cubicBezTo>
                  <a:pt x="1285" y="75"/>
                  <a:pt x="1273" y="98"/>
                  <a:pt x="1273" y="123"/>
                </a:cubicBezTo>
                <a:cubicBezTo>
                  <a:pt x="1266" y="404"/>
                  <a:pt x="1257" y="685"/>
                  <a:pt x="1245" y="966"/>
                </a:cubicBezTo>
                <a:cubicBezTo>
                  <a:pt x="1204" y="961"/>
                  <a:pt x="1162" y="959"/>
                  <a:pt x="1121" y="959"/>
                </a:cubicBezTo>
                <a:cubicBezTo>
                  <a:pt x="964" y="959"/>
                  <a:pt x="805" y="988"/>
                  <a:pt x="648" y="1001"/>
                </a:cubicBezTo>
                <a:cubicBezTo>
                  <a:pt x="530" y="1013"/>
                  <a:pt x="412" y="1020"/>
                  <a:pt x="293" y="1029"/>
                </a:cubicBezTo>
                <a:cubicBezTo>
                  <a:pt x="251" y="1034"/>
                  <a:pt x="203" y="1034"/>
                  <a:pt x="172" y="1066"/>
                </a:cubicBezTo>
                <a:cubicBezTo>
                  <a:pt x="1" y="1307"/>
                  <a:pt x="885" y="1366"/>
                  <a:pt x="1027" y="1435"/>
                </a:cubicBezTo>
                <a:cubicBezTo>
                  <a:pt x="885" y="1753"/>
                  <a:pt x="813" y="2097"/>
                  <a:pt x="720" y="2431"/>
                </a:cubicBezTo>
                <a:cubicBezTo>
                  <a:pt x="706" y="2503"/>
                  <a:pt x="667" y="2575"/>
                  <a:pt x="683" y="2647"/>
                </a:cubicBezTo>
                <a:cubicBezTo>
                  <a:pt x="704" y="2684"/>
                  <a:pt x="728" y="2700"/>
                  <a:pt x="755" y="2700"/>
                </a:cubicBezTo>
                <a:cubicBezTo>
                  <a:pt x="917" y="2700"/>
                  <a:pt x="1173" y="2133"/>
                  <a:pt x="1229" y="2041"/>
                </a:cubicBezTo>
                <a:cubicBezTo>
                  <a:pt x="1252" y="2278"/>
                  <a:pt x="1315" y="2508"/>
                  <a:pt x="1417" y="2724"/>
                </a:cubicBezTo>
                <a:cubicBezTo>
                  <a:pt x="1440" y="2777"/>
                  <a:pt x="1461" y="2851"/>
                  <a:pt x="1531" y="2863"/>
                </a:cubicBezTo>
                <a:cubicBezTo>
                  <a:pt x="1534" y="2863"/>
                  <a:pt x="1537" y="2864"/>
                  <a:pt x="1540" y="2864"/>
                </a:cubicBezTo>
                <a:cubicBezTo>
                  <a:pt x="1749" y="2864"/>
                  <a:pt x="1738" y="2115"/>
                  <a:pt x="1775" y="1953"/>
                </a:cubicBezTo>
                <a:cubicBezTo>
                  <a:pt x="2030" y="1865"/>
                  <a:pt x="2320" y="1846"/>
                  <a:pt x="2587" y="1781"/>
                </a:cubicBezTo>
                <a:cubicBezTo>
                  <a:pt x="2650" y="1765"/>
                  <a:pt x="2738" y="1758"/>
                  <a:pt x="2759" y="1686"/>
                </a:cubicBezTo>
                <a:cubicBezTo>
                  <a:pt x="2775" y="1540"/>
                  <a:pt x="2569" y="1563"/>
                  <a:pt x="2471" y="1542"/>
                </a:cubicBezTo>
                <a:cubicBezTo>
                  <a:pt x="2346" y="1528"/>
                  <a:pt x="2218" y="1514"/>
                  <a:pt x="2093" y="1489"/>
                </a:cubicBezTo>
                <a:cubicBezTo>
                  <a:pt x="2211" y="1196"/>
                  <a:pt x="2427" y="955"/>
                  <a:pt x="2562" y="676"/>
                </a:cubicBezTo>
                <a:cubicBezTo>
                  <a:pt x="2560" y="614"/>
                  <a:pt x="2532" y="590"/>
                  <a:pt x="2489" y="590"/>
                </a:cubicBezTo>
                <a:cubicBezTo>
                  <a:pt x="2328" y="590"/>
                  <a:pt x="1954" y="921"/>
                  <a:pt x="1879" y="968"/>
                </a:cubicBezTo>
                <a:cubicBezTo>
                  <a:pt x="1751" y="655"/>
                  <a:pt x="1598" y="349"/>
                  <a:pt x="1447" y="47"/>
                </a:cubicBezTo>
                <a:cubicBezTo>
                  <a:pt x="1434" y="15"/>
                  <a:pt x="1406" y="0"/>
                  <a:pt x="137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"/>
          <p:cNvSpPr/>
          <p:nvPr/>
        </p:nvSpPr>
        <p:spPr>
          <a:xfrm>
            <a:off x="295072" y="162660"/>
            <a:ext cx="145694" cy="155279"/>
          </a:xfrm>
          <a:custGeom>
            <a:avLst/>
            <a:gdLst/>
            <a:ahLst/>
            <a:cxnLst/>
            <a:rect l="l" t="t" r="r" b="b"/>
            <a:pathLst>
              <a:path w="2189" h="2333" extrusionOk="0">
                <a:moveTo>
                  <a:pt x="1369" y="1"/>
                </a:moveTo>
                <a:cubicBezTo>
                  <a:pt x="1330" y="1"/>
                  <a:pt x="1290" y="23"/>
                  <a:pt x="1273" y="62"/>
                </a:cubicBezTo>
                <a:cubicBezTo>
                  <a:pt x="1222" y="187"/>
                  <a:pt x="1190" y="317"/>
                  <a:pt x="1139" y="445"/>
                </a:cubicBezTo>
                <a:cubicBezTo>
                  <a:pt x="1023" y="366"/>
                  <a:pt x="913" y="278"/>
                  <a:pt x="811" y="182"/>
                </a:cubicBezTo>
                <a:cubicBezTo>
                  <a:pt x="791" y="164"/>
                  <a:pt x="764" y="152"/>
                  <a:pt x="738" y="152"/>
                </a:cubicBezTo>
                <a:cubicBezTo>
                  <a:pt x="731" y="152"/>
                  <a:pt x="725" y="153"/>
                  <a:pt x="718" y="154"/>
                </a:cubicBezTo>
                <a:cubicBezTo>
                  <a:pt x="711" y="123"/>
                  <a:pt x="683" y="104"/>
                  <a:pt x="653" y="104"/>
                </a:cubicBezTo>
                <a:cubicBezTo>
                  <a:pt x="647" y="104"/>
                  <a:pt x="641" y="104"/>
                  <a:pt x="635" y="106"/>
                </a:cubicBezTo>
                <a:cubicBezTo>
                  <a:pt x="544" y="134"/>
                  <a:pt x="598" y="231"/>
                  <a:pt x="623" y="289"/>
                </a:cubicBezTo>
                <a:cubicBezTo>
                  <a:pt x="681" y="426"/>
                  <a:pt x="737" y="563"/>
                  <a:pt x="781" y="702"/>
                </a:cubicBezTo>
                <a:cubicBezTo>
                  <a:pt x="790" y="733"/>
                  <a:pt x="804" y="767"/>
                  <a:pt x="788" y="800"/>
                </a:cubicBezTo>
                <a:cubicBezTo>
                  <a:pt x="728" y="886"/>
                  <a:pt x="605" y="900"/>
                  <a:pt x="512" y="937"/>
                </a:cubicBezTo>
                <a:cubicBezTo>
                  <a:pt x="396" y="981"/>
                  <a:pt x="259" y="995"/>
                  <a:pt x="152" y="1065"/>
                </a:cubicBezTo>
                <a:cubicBezTo>
                  <a:pt x="1" y="1308"/>
                  <a:pt x="514" y="1332"/>
                  <a:pt x="656" y="1366"/>
                </a:cubicBezTo>
                <a:cubicBezTo>
                  <a:pt x="602" y="1610"/>
                  <a:pt x="528" y="1852"/>
                  <a:pt x="498" y="2102"/>
                </a:cubicBezTo>
                <a:cubicBezTo>
                  <a:pt x="484" y="2184"/>
                  <a:pt x="468" y="2323"/>
                  <a:pt x="581" y="2332"/>
                </a:cubicBezTo>
                <a:cubicBezTo>
                  <a:pt x="585" y="2333"/>
                  <a:pt x="589" y="2333"/>
                  <a:pt x="593" y="2333"/>
                </a:cubicBezTo>
                <a:cubicBezTo>
                  <a:pt x="656" y="2333"/>
                  <a:pt x="699" y="2280"/>
                  <a:pt x="728" y="2228"/>
                </a:cubicBezTo>
                <a:cubicBezTo>
                  <a:pt x="825" y="2056"/>
                  <a:pt x="911" y="1880"/>
                  <a:pt x="1011" y="1708"/>
                </a:cubicBezTo>
                <a:cubicBezTo>
                  <a:pt x="1146" y="1852"/>
                  <a:pt x="1259" y="2026"/>
                  <a:pt x="1424" y="2140"/>
                </a:cubicBezTo>
                <a:cubicBezTo>
                  <a:pt x="1441" y="2143"/>
                  <a:pt x="1456" y="2144"/>
                  <a:pt x="1469" y="2144"/>
                </a:cubicBezTo>
                <a:cubicBezTo>
                  <a:pt x="1685" y="2144"/>
                  <a:pt x="1548" y="1764"/>
                  <a:pt x="1517" y="1631"/>
                </a:cubicBezTo>
                <a:lnTo>
                  <a:pt x="1517" y="1631"/>
                </a:lnTo>
                <a:cubicBezTo>
                  <a:pt x="1631" y="1659"/>
                  <a:pt x="1747" y="1682"/>
                  <a:pt x="1865" y="1696"/>
                </a:cubicBezTo>
                <a:cubicBezTo>
                  <a:pt x="1888" y="1702"/>
                  <a:pt x="1913" y="1706"/>
                  <a:pt x="1937" y="1706"/>
                </a:cubicBezTo>
                <a:cubicBezTo>
                  <a:pt x="1984" y="1706"/>
                  <a:pt x="2028" y="1691"/>
                  <a:pt x="2046" y="1640"/>
                </a:cubicBezTo>
                <a:cubicBezTo>
                  <a:pt x="2067" y="1594"/>
                  <a:pt x="2046" y="1545"/>
                  <a:pt x="2019" y="1510"/>
                </a:cubicBezTo>
                <a:cubicBezTo>
                  <a:pt x="1940" y="1415"/>
                  <a:pt x="1858" y="1322"/>
                  <a:pt x="1768" y="1239"/>
                </a:cubicBezTo>
                <a:cubicBezTo>
                  <a:pt x="1872" y="1065"/>
                  <a:pt x="2016" y="923"/>
                  <a:pt x="2146" y="770"/>
                </a:cubicBezTo>
                <a:cubicBezTo>
                  <a:pt x="2177" y="740"/>
                  <a:pt x="2188" y="693"/>
                  <a:pt x="2174" y="651"/>
                </a:cubicBezTo>
                <a:cubicBezTo>
                  <a:pt x="2155" y="602"/>
                  <a:pt x="2118" y="587"/>
                  <a:pt x="2075" y="587"/>
                </a:cubicBezTo>
                <a:cubicBezTo>
                  <a:pt x="2029" y="587"/>
                  <a:pt x="1976" y="605"/>
                  <a:pt x="1935" y="621"/>
                </a:cubicBezTo>
                <a:cubicBezTo>
                  <a:pt x="1773" y="679"/>
                  <a:pt x="1615" y="751"/>
                  <a:pt x="1454" y="812"/>
                </a:cubicBezTo>
                <a:cubicBezTo>
                  <a:pt x="1452" y="561"/>
                  <a:pt x="1499" y="296"/>
                  <a:pt x="1447" y="48"/>
                </a:cubicBezTo>
                <a:cubicBezTo>
                  <a:pt x="1431" y="15"/>
                  <a:pt x="1400" y="1"/>
                  <a:pt x="13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"/>
          <p:cNvSpPr/>
          <p:nvPr/>
        </p:nvSpPr>
        <p:spPr>
          <a:xfrm>
            <a:off x="2095785" y="74112"/>
            <a:ext cx="149606" cy="194658"/>
          </a:xfrm>
          <a:custGeom>
            <a:avLst/>
            <a:gdLst/>
            <a:ahLst/>
            <a:cxnLst/>
            <a:rect l="l" t="t" r="r" b="b"/>
            <a:pathLst>
              <a:path w="1843" h="2398" extrusionOk="0">
                <a:moveTo>
                  <a:pt x="1183" y="0"/>
                </a:moveTo>
                <a:cubicBezTo>
                  <a:pt x="1167" y="0"/>
                  <a:pt x="1152" y="5"/>
                  <a:pt x="1139" y="14"/>
                </a:cubicBezTo>
                <a:cubicBezTo>
                  <a:pt x="1092" y="44"/>
                  <a:pt x="1085" y="100"/>
                  <a:pt x="1076" y="148"/>
                </a:cubicBezTo>
                <a:cubicBezTo>
                  <a:pt x="1050" y="276"/>
                  <a:pt x="1034" y="404"/>
                  <a:pt x="1013" y="532"/>
                </a:cubicBezTo>
                <a:cubicBezTo>
                  <a:pt x="893" y="390"/>
                  <a:pt x="749" y="274"/>
                  <a:pt x="602" y="158"/>
                </a:cubicBezTo>
                <a:cubicBezTo>
                  <a:pt x="594" y="113"/>
                  <a:pt x="567" y="64"/>
                  <a:pt x="521" y="64"/>
                </a:cubicBezTo>
                <a:cubicBezTo>
                  <a:pt x="512" y="64"/>
                  <a:pt x="503" y="66"/>
                  <a:pt x="493" y="70"/>
                </a:cubicBezTo>
                <a:cubicBezTo>
                  <a:pt x="417" y="102"/>
                  <a:pt x="456" y="197"/>
                  <a:pt x="482" y="253"/>
                </a:cubicBezTo>
                <a:cubicBezTo>
                  <a:pt x="547" y="453"/>
                  <a:pt x="616" y="650"/>
                  <a:pt x="681" y="850"/>
                </a:cubicBezTo>
                <a:cubicBezTo>
                  <a:pt x="500" y="917"/>
                  <a:pt x="280" y="966"/>
                  <a:pt x="126" y="1091"/>
                </a:cubicBezTo>
                <a:cubicBezTo>
                  <a:pt x="1" y="1330"/>
                  <a:pt x="437" y="1328"/>
                  <a:pt x="579" y="1333"/>
                </a:cubicBezTo>
                <a:cubicBezTo>
                  <a:pt x="572" y="1590"/>
                  <a:pt x="528" y="1857"/>
                  <a:pt x="530" y="2117"/>
                </a:cubicBezTo>
                <a:cubicBezTo>
                  <a:pt x="535" y="2196"/>
                  <a:pt x="514" y="2284"/>
                  <a:pt x="554" y="2356"/>
                </a:cubicBezTo>
                <a:cubicBezTo>
                  <a:pt x="567" y="2384"/>
                  <a:pt x="595" y="2398"/>
                  <a:pt x="623" y="2398"/>
                </a:cubicBezTo>
                <a:cubicBezTo>
                  <a:pt x="628" y="2398"/>
                  <a:pt x="634" y="2397"/>
                  <a:pt x="639" y="2396"/>
                </a:cubicBezTo>
                <a:cubicBezTo>
                  <a:pt x="725" y="2382"/>
                  <a:pt x="749" y="2287"/>
                  <a:pt x="779" y="2219"/>
                </a:cubicBezTo>
                <a:cubicBezTo>
                  <a:pt x="860" y="2008"/>
                  <a:pt x="944" y="1797"/>
                  <a:pt x="1013" y="1579"/>
                </a:cubicBezTo>
                <a:cubicBezTo>
                  <a:pt x="1134" y="1764"/>
                  <a:pt x="1382" y="1948"/>
                  <a:pt x="1514" y="1948"/>
                </a:cubicBezTo>
                <a:cubicBezTo>
                  <a:pt x="1615" y="1948"/>
                  <a:pt x="1649" y="1840"/>
                  <a:pt x="1505" y="1542"/>
                </a:cubicBezTo>
                <a:cubicBezTo>
                  <a:pt x="1468" y="1446"/>
                  <a:pt x="1408" y="1351"/>
                  <a:pt x="1408" y="1247"/>
                </a:cubicBezTo>
                <a:cubicBezTo>
                  <a:pt x="1461" y="1084"/>
                  <a:pt x="1619" y="977"/>
                  <a:pt x="1731" y="852"/>
                </a:cubicBezTo>
                <a:cubicBezTo>
                  <a:pt x="1798" y="801"/>
                  <a:pt x="1842" y="682"/>
                  <a:pt x="1726" y="666"/>
                </a:cubicBezTo>
                <a:cubicBezTo>
                  <a:pt x="1591" y="682"/>
                  <a:pt x="1475" y="766"/>
                  <a:pt x="1345" y="801"/>
                </a:cubicBezTo>
                <a:cubicBezTo>
                  <a:pt x="1303" y="548"/>
                  <a:pt x="1343" y="272"/>
                  <a:pt x="1245" y="30"/>
                </a:cubicBezTo>
                <a:cubicBezTo>
                  <a:pt x="1230" y="10"/>
                  <a:pt x="1206" y="0"/>
                  <a:pt x="118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"/>
          <p:cNvSpPr/>
          <p:nvPr/>
        </p:nvSpPr>
        <p:spPr>
          <a:xfrm>
            <a:off x="5109200" y="302947"/>
            <a:ext cx="157478" cy="196179"/>
          </a:xfrm>
          <a:custGeom>
            <a:avLst/>
            <a:gdLst/>
            <a:ahLst/>
            <a:cxnLst/>
            <a:rect l="l" t="t" r="r" b="b"/>
            <a:pathLst>
              <a:path w="2413" h="3006" extrusionOk="0">
                <a:moveTo>
                  <a:pt x="1201" y="1"/>
                </a:moveTo>
                <a:cubicBezTo>
                  <a:pt x="1189" y="1"/>
                  <a:pt x="1177" y="10"/>
                  <a:pt x="1177" y="30"/>
                </a:cubicBezTo>
                <a:cubicBezTo>
                  <a:pt x="1210" y="169"/>
                  <a:pt x="1110" y="295"/>
                  <a:pt x="1075" y="427"/>
                </a:cubicBezTo>
                <a:cubicBezTo>
                  <a:pt x="1026" y="555"/>
                  <a:pt x="982" y="692"/>
                  <a:pt x="922" y="817"/>
                </a:cubicBezTo>
                <a:cubicBezTo>
                  <a:pt x="713" y="733"/>
                  <a:pt x="522" y="587"/>
                  <a:pt x="311" y="508"/>
                </a:cubicBezTo>
                <a:cubicBezTo>
                  <a:pt x="310" y="508"/>
                  <a:pt x="309" y="508"/>
                  <a:pt x="309" y="508"/>
                </a:cubicBezTo>
                <a:cubicBezTo>
                  <a:pt x="267" y="508"/>
                  <a:pt x="277" y="564"/>
                  <a:pt x="300" y="587"/>
                </a:cubicBezTo>
                <a:cubicBezTo>
                  <a:pt x="416" y="738"/>
                  <a:pt x="548" y="882"/>
                  <a:pt x="666" y="1031"/>
                </a:cubicBezTo>
                <a:cubicBezTo>
                  <a:pt x="680" y="1054"/>
                  <a:pt x="718" y="1075"/>
                  <a:pt x="711" y="1100"/>
                </a:cubicBezTo>
                <a:cubicBezTo>
                  <a:pt x="650" y="1163"/>
                  <a:pt x="567" y="1207"/>
                  <a:pt x="497" y="1263"/>
                </a:cubicBezTo>
                <a:cubicBezTo>
                  <a:pt x="330" y="1386"/>
                  <a:pt x="172" y="1520"/>
                  <a:pt x="26" y="1669"/>
                </a:cubicBezTo>
                <a:cubicBezTo>
                  <a:pt x="9" y="1685"/>
                  <a:pt x="0" y="1708"/>
                  <a:pt x="5" y="1734"/>
                </a:cubicBezTo>
                <a:cubicBezTo>
                  <a:pt x="23" y="1764"/>
                  <a:pt x="65" y="1776"/>
                  <a:pt x="120" y="1776"/>
                </a:cubicBezTo>
                <a:cubicBezTo>
                  <a:pt x="292" y="1776"/>
                  <a:pt x="591" y="1662"/>
                  <a:pt x="687" y="1639"/>
                </a:cubicBezTo>
                <a:cubicBezTo>
                  <a:pt x="718" y="1639"/>
                  <a:pt x="713" y="1688"/>
                  <a:pt x="718" y="1708"/>
                </a:cubicBezTo>
                <a:cubicBezTo>
                  <a:pt x="715" y="1871"/>
                  <a:pt x="685" y="2036"/>
                  <a:pt x="669" y="2198"/>
                </a:cubicBezTo>
                <a:cubicBezTo>
                  <a:pt x="643" y="2440"/>
                  <a:pt x="629" y="2681"/>
                  <a:pt x="627" y="2925"/>
                </a:cubicBezTo>
                <a:cubicBezTo>
                  <a:pt x="622" y="2953"/>
                  <a:pt x="632" y="2983"/>
                  <a:pt x="655" y="3002"/>
                </a:cubicBezTo>
                <a:cubicBezTo>
                  <a:pt x="661" y="3004"/>
                  <a:pt x="668" y="3005"/>
                  <a:pt x="674" y="3005"/>
                </a:cubicBezTo>
                <a:cubicBezTo>
                  <a:pt x="861" y="3005"/>
                  <a:pt x="1048" y="2058"/>
                  <a:pt x="1138" y="1894"/>
                </a:cubicBezTo>
                <a:cubicBezTo>
                  <a:pt x="1149" y="1852"/>
                  <a:pt x="1166" y="1813"/>
                  <a:pt x="1184" y="1776"/>
                </a:cubicBezTo>
                <a:cubicBezTo>
                  <a:pt x="1249" y="1746"/>
                  <a:pt x="1323" y="1755"/>
                  <a:pt x="1398" y="1746"/>
                </a:cubicBezTo>
                <a:cubicBezTo>
                  <a:pt x="1714" y="1725"/>
                  <a:pt x="2025" y="1671"/>
                  <a:pt x="2338" y="1620"/>
                </a:cubicBezTo>
                <a:cubicBezTo>
                  <a:pt x="2364" y="1618"/>
                  <a:pt x="2387" y="1602"/>
                  <a:pt x="2398" y="1578"/>
                </a:cubicBezTo>
                <a:cubicBezTo>
                  <a:pt x="2412" y="1534"/>
                  <a:pt x="2366" y="1504"/>
                  <a:pt x="2333" y="1483"/>
                </a:cubicBezTo>
                <a:cubicBezTo>
                  <a:pt x="2136" y="1353"/>
                  <a:pt x="1897" y="1332"/>
                  <a:pt x="1669" y="1293"/>
                </a:cubicBezTo>
                <a:cubicBezTo>
                  <a:pt x="1755" y="1093"/>
                  <a:pt x="1927" y="928"/>
                  <a:pt x="2022" y="729"/>
                </a:cubicBezTo>
                <a:cubicBezTo>
                  <a:pt x="2094" y="603"/>
                  <a:pt x="2159" y="471"/>
                  <a:pt x="2224" y="341"/>
                </a:cubicBezTo>
                <a:cubicBezTo>
                  <a:pt x="2243" y="308"/>
                  <a:pt x="2238" y="262"/>
                  <a:pt x="2199" y="262"/>
                </a:cubicBezTo>
                <a:cubicBezTo>
                  <a:pt x="2194" y="262"/>
                  <a:pt x="2188" y="263"/>
                  <a:pt x="2183" y="264"/>
                </a:cubicBezTo>
                <a:cubicBezTo>
                  <a:pt x="1913" y="455"/>
                  <a:pt x="1693" y="710"/>
                  <a:pt x="1414" y="889"/>
                </a:cubicBezTo>
                <a:cubicBezTo>
                  <a:pt x="1406" y="895"/>
                  <a:pt x="1399" y="898"/>
                  <a:pt x="1392" y="898"/>
                </a:cubicBezTo>
                <a:cubicBezTo>
                  <a:pt x="1285" y="898"/>
                  <a:pt x="1277" y="215"/>
                  <a:pt x="1247" y="134"/>
                </a:cubicBezTo>
                <a:cubicBezTo>
                  <a:pt x="1260" y="104"/>
                  <a:pt x="1292" y="38"/>
                  <a:pt x="1241" y="38"/>
                </a:cubicBezTo>
                <a:cubicBezTo>
                  <a:pt x="1238" y="38"/>
                  <a:pt x="1235" y="39"/>
                  <a:pt x="1231" y="39"/>
                </a:cubicBezTo>
                <a:cubicBezTo>
                  <a:pt x="1235" y="16"/>
                  <a:pt x="1217" y="1"/>
                  <a:pt x="120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"/>
          <p:cNvSpPr/>
          <p:nvPr/>
        </p:nvSpPr>
        <p:spPr>
          <a:xfrm>
            <a:off x="2668794" y="67942"/>
            <a:ext cx="154070" cy="195956"/>
          </a:xfrm>
          <a:custGeom>
            <a:avLst/>
            <a:gdLst/>
            <a:ahLst/>
            <a:cxnLst/>
            <a:rect l="l" t="t" r="r" b="b"/>
            <a:pathLst>
              <a:path w="1898" h="2414" extrusionOk="0">
                <a:moveTo>
                  <a:pt x="1004" y="0"/>
                </a:moveTo>
                <a:cubicBezTo>
                  <a:pt x="1002" y="0"/>
                  <a:pt x="999" y="1"/>
                  <a:pt x="996" y="2"/>
                </a:cubicBezTo>
                <a:cubicBezTo>
                  <a:pt x="982" y="9"/>
                  <a:pt x="975" y="25"/>
                  <a:pt x="966" y="41"/>
                </a:cubicBezTo>
                <a:cubicBezTo>
                  <a:pt x="943" y="53"/>
                  <a:pt x="952" y="83"/>
                  <a:pt x="941" y="104"/>
                </a:cubicBezTo>
                <a:cubicBezTo>
                  <a:pt x="929" y="139"/>
                  <a:pt x="915" y="176"/>
                  <a:pt x="903" y="211"/>
                </a:cubicBezTo>
                <a:cubicBezTo>
                  <a:pt x="852" y="359"/>
                  <a:pt x="801" y="505"/>
                  <a:pt x="743" y="652"/>
                </a:cubicBezTo>
                <a:cubicBezTo>
                  <a:pt x="727" y="680"/>
                  <a:pt x="725" y="735"/>
                  <a:pt x="687" y="742"/>
                </a:cubicBezTo>
                <a:cubicBezTo>
                  <a:pt x="525" y="698"/>
                  <a:pt x="393" y="568"/>
                  <a:pt x="251" y="478"/>
                </a:cubicBezTo>
                <a:cubicBezTo>
                  <a:pt x="236" y="467"/>
                  <a:pt x="222" y="463"/>
                  <a:pt x="210" y="463"/>
                </a:cubicBezTo>
                <a:cubicBezTo>
                  <a:pt x="170" y="463"/>
                  <a:pt x="147" y="513"/>
                  <a:pt x="158" y="561"/>
                </a:cubicBezTo>
                <a:cubicBezTo>
                  <a:pt x="191" y="745"/>
                  <a:pt x="330" y="882"/>
                  <a:pt x="420" y="1039"/>
                </a:cubicBezTo>
                <a:cubicBezTo>
                  <a:pt x="393" y="1214"/>
                  <a:pt x="251" y="1369"/>
                  <a:pt x="181" y="1534"/>
                </a:cubicBezTo>
                <a:cubicBezTo>
                  <a:pt x="163" y="1604"/>
                  <a:pt x="0" y="1820"/>
                  <a:pt x="81" y="1861"/>
                </a:cubicBezTo>
                <a:cubicBezTo>
                  <a:pt x="90" y="1865"/>
                  <a:pt x="98" y="1867"/>
                  <a:pt x="107" y="1867"/>
                </a:cubicBezTo>
                <a:cubicBezTo>
                  <a:pt x="127" y="1867"/>
                  <a:pt x="146" y="1858"/>
                  <a:pt x="163" y="1850"/>
                </a:cubicBezTo>
                <a:cubicBezTo>
                  <a:pt x="297" y="1768"/>
                  <a:pt x="413" y="1659"/>
                  <a:pt x="553" y="1585"/>
                </a:cubicBezTo>
                <a:lnTo>
                  <a:pt x="553" y="1585"/>
                </a:lnTo>
                <a:cubicBezTo>
                  <a:pt x="560" y="1833"/>
                  <a:pt x="525" y="2082"/>
                  <a:pt x="525" y="2330"/>
                </a:cubicBezTo>
                <a:cubicBezTo>
                  <a:pt x="525" y="2360"/>
                  <a:pt x="523" y="2405"/>
                  <a:pt x="560" y="2414"/>
                </a:cubicBezTo>
                <a:cubicBezTo>
                  <a:pt x="743" y="2388"/>
                  <a:pt x="866" y="1636"/>
                  <a:pt x="978" y="1476"/>
                </a:cubicBezTo>
                <a:cubicBezTo>
                  <a:pt x="1083" y="1453"/>
                  <a:pt x="1193" y="1448"/>
                  <a:pt x="1303" y="1448"/>
                </a:cubicBezTo>
                <a:cubicBezTo>
                  <a:pt x="1371" y="1448"/>
                  <a:pt x="1438" y="1450"/>
                  <a:pt x="1505" y="1450"/>
                </a:cubicBezTo>
                <a:cubicBezTo>
                  <a:pt x="1582" y="1450"/>
                  <a:pt x="1658" y="1448"/>
                  <a:pt x="1732" y="1439"/>
                </a:cubicBezTo>
                <a:cubicBezTo>
                  <a:pt x="1897" y="1353"/>
                  <a:pt x="1273" y="1146"/>
                  <a:pt x="1210" y="1116"/>
                </a:cubicBezTo>
                <a:cubicBezTo>
                  <a:pt x="1258" y="1061"/>
                  <a:pt x="1830" y="396"/>
                  <a:pt x="1641" y="396"/>
                </a:cubicBezTo>
                <a:cubicBezTo>
                  <a:pt x="1638" y="396"/>
                  <a:pt x="1635" y="396"/>
                  <a:pt x="1632" y="396"/>
                </a:cubicBezTo>
                <a:cubicBezTo>
                  <a:pt x="1468" y="473"/>
                  <a:pt x="1338" y="603"/>
                  <a:pt x="1166" y="675"/>
                </a:cubicBezTo>
                <a:cubicBezTo>
                  <a:pt x="1162" y="677"/>
                  <a:pt x="1158" y="678"/>
                  <a:pt x="1155" y="678"/>
                </a:cubicBezTo>
                <a:cubicBezTo>
                  <a:pt x="1135" y="678"/>
                  <a:pt x="1125" y="647"/>
                  <a:pt x="1115" y="631"/>
                </a:cubicBezTo>
                <a:cubicBezTo>
                  <a:pt x="1073" y="512"/>
                  <a:pt x="1045" y="392"/>
                  <a:pt x="1033" y="269"/>
                </a:cubicBezTo>
                <a:cubicBezTo>
                  <a:pt x="1019" y="197"/>
                  <a:pt x="1038" y="108"/>
                  <a:pt x="1006" y="43"/>
                </a:cubicBezTo>
                <a:cubicBezTo>
                  <a:pt x="1032" y="23"/>
                  <a:pt x="1024" y="0"/>
                  <a:pt x="100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"/>
          <p:cNvSpPr/>
          <p:nvPr/>
        </p:nvSpPr>
        <p:spPr>
          <a:xfrm>
            <a:off x="1034294" y="531635"/>
            <a:ext cx="72332" cy="161844"/>
          </a:xfrm>
          <a:custGeom>
            <a:avLst/>
            <a:gdLst/>
            <a:ahLst/>
            <a:cxnLst/>
            <a:rect l="l" t="t" r="r" b="b"/>
            <a:pathLst>
              <a:path w="1002" h="2242" extrusionOk="0">
                <a:moveTo>
                  <a:pt x="639" y="0"/>
                </a:moveTo>
                <a:cubicBezTo>
                  <a:pt x="626" y="0"/>
                  <a:pt x="613" y="4"/>
                  <a:pt x="601" y="13"/>
                </a:cubicBezTo>
                <a:cubicBezTo>
                  <a:pt x="543" y="71"/>
                  <a:pt x="534" y="161"/>
                  <a:pt x="504" y="235"/>
                </a:cubicBezTo>
                <a:cubicBezTo>
                  <a:pt x="443" y="437"/>
                  <a:pt x="390" y="644"/>
                  <a:pt x="332" y="848"/>
                </a:cubicBezTo>
                <a:cubicBezTo>
                  <a:pt x="239" y="1248"/>
                  <a:pt x="0" y="1970"/>
                  <a:pt x="457" y="2216"/>
                </a:cubicBezTo>
                <a:cubicBezTo>
                  <a:pt x="501" y="2234"/>
                  <a:pt x="543" y="2242"/>
                  <a:pt x="582" y="2242"/>
                </a:cubicBezTo>
                <a:cubicBezTo>
                  <a:pt x="843" y="2242"/>
                  <a:pt x="1002" y="1889"/>
                  <a:pt x="991" y="1647"/>
                </a:cubicBezTo>
                <a:cubicBezTo>
                  <a:pt x="994" y="1510"/>
                  <a:pt x="982" y="1375"/>
                  <a:pt x="954" y="1243"/>
                </a:cubicBezTo>
                <a:cubicBezTo>
                  <a:pt x="871" y="862"/>
                  <a:pt x="820" y="470"/>
                  <a:pt x="699" y="96"/>
                </a:cubicBezTo>
                <a:cubicBezTo>
                  <a:pt x="722" y="49"/>
                  <a:pt x="684" y="0"/>
                  <a:pt x="63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"/>
          <p:cNvSpPr/>
          <p:nvPr/>
        </p:nvSpPr>
        <p:spPr>
          <a:xfrm>
            <a:off x="623549" y="873795"/>
            <a:ext cx="84098" cy="215696"/>
          </a:xfrm>
          <a:custGeom>
            <a:avLst/>
            <a:gdLst/>
            <a:ahLst/>
            <a:cxnLst/>
            <a:rect l="l" t="t" r="r" b="b"/>
            <a:pathLst>
              <a:path w="1165" h="2988" extrusionOk="0">
                <a:moveTo>
                  <a:pt x="478" y="1"/>
                </a:moveTo>
                <a:cubicBezTo>
                  <a:pt x="471" y="1"/>
                  <a:pt x="463" y="2"/>
                  <a:pt x="456" y="3"/>
                </a:cubicBezTo>
                <a:cubicBezTo>
                  <a:pt x="405" y="12"/>
                  <a:pt x="391" y="57"/>
                  <a:pt x="372" y="94"/>
                </a:cubicBezTo>
                <a:cubicBezTo>
                  <a:pt x="319" y="233"/>
                  <a:pt x="319" y="391"/>
                  <a:pt x="279" y="535"/>
                </a:cubicBezTo>
                <a:cubicBezTo>
                  <a:pt x="187" y="934"/>
                  <a:pt x="117" y="1336"/>
                  <a:pt x="68" y="1744"/>
                </a:cubicBezTo>
                <a:cubicBezTo>
                  <a:pt x="1" y="2167"/>
                  <a:pt x="45" y="2659"/>
                  <a:pt x="428" y="2924"/>
                </a:cubicBezTo>
                <a:cubicBezTo>
                  <a:pt x="489" y="2967"/>
                  <a:pt x="559" y="2988"/>
                  <a:pt x="630" y="2988"/>
                </a:cubicBezTo>
                <a:cubicBezTo>
                  <a:pt x="723" y="2988"/>
                  <a:pt x="815" y="2951"/>
                  <a:pt x="885" y="2880"/>
                </a:cubicBezTo>
                <a:cubicBezTo>
                  <a:pt x="1164" y="2583"/>
                  <a:pt x="1136" y="2116"/>
                  <a:pt x="1101" y="1735"/>
                </a:cubicBezTo>
                <a:cubicBezTo>
                  <a:pt x="997" y="1162"/>
                  <a:pt x="718" y="644"/>
                  <a:pt x="579" y="77"/>
                </a:cubicBezTo>
                <a:cubicBezTo>
                  <a:pt x="567" y="31"/>
                  <a:pt x="524" y="1"/>
                  <a:pt x="47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"/>
          <p:cNvSpPr/>
          <p:nvPr/>
        </p:nvSpPr>
        <p:spPr>
          <a:xfrm>
            <a:off x="863524" y="2401075"/>
            <a:ext cx="3603997" cy="484725"/>
          </a:xfrm>
          <a:custGeom>
            <a:avLst/>
            <a:gdLst/>
            <a:ahLst/>
            <a:cxnLst/>
            <a:rect l="l" t="t" r="r" b="b"/>
            <a:pathLst>
              <a:path w="40258" h="29674" extrusionOk="0">
                <a:moveTo>
                  <a:pt x="36470" y="989"/>
                </a:moveTo>
                <a:cubicBezTo>
                  <a:pt x="36245" y="944"/>
                  <a:pt x="36017" y="903"/>
                  <a:pt x="35785" y="882"/>
                </a:cubicBezTo>
                <a:cubicBezTo>
                  <a:pt x="34672" y="778"/>
                  <a:pt x="33549" y="713"/>
                  <a:pt x="32429" y="685"/>
                </a:cubicBezTo>
                <a:cubicBezTo>
                  <a:pt x="30887" y="640"/>
                  <a:pt x="29346" y="654"/>
                  <a:pt x="27808" y="640"/>
                </a:cubicBezTo>
                <a:cubicBezTo>
                  <a:pt x="27210" y="636"/>
                  <a:pt x="26612" y="640"/>
                  <a:pt x="26014" y="630"/>
                </a:cubicBezTo>
                <a:cubicBezTo>
                  <a:pt x="25308" y="619"/>
                  <a:pt x="24607" y="598"/>
                  <a:pt x="23906" y="560"/>
                </a:cubicBezTo>
                <a:cubicBezTo>
                  <a:pt x="22416" y="477"/>
                  <a:pt x="20926" y="432"/>
                  <a:pt x="19447" y="260"/>
                </a:cubicBezTo>
                <a:cubicBezTo>
                  <a:pt x="17984" y="94"/>
                  <a:pt x="16529" y="18"/>
                  <a:pt x="15064" y="8"/>
                </a:cubicBezTo>
                <a:cubicBezTo>
                  <a:pt x="13765" y="0"/>
                  <a:pt x="12468" y="91"/>
                  <a:pt x="11172" y="198"/>
                </a:cubicBezTo>
                <a:cubicBezTo>
                  <a:pt x="10630" y="246"/>
                  <a:pt x="10080" y="177"/>
                  <a:pt x="9534" y="201"/>
                </a:cubicBezTo>
                <a:cubicBezTo>
                  <a:pt x="8593" y="239"/>
                  <a:pt x="7657" y="180"/>
                  <a:pt x="6720" y="94"/>
                </a:cubicBezTo>
                <a:cubicBezTo>
                  <a:pt x="6565" y="73"/>
                  <a:pt x="6406" y="73"/>
                  <a:pt x="6254" y="91"/>
                </a:cubicBezTo>
                <a:cubicBezTo>
                  <a:pt x="5286" y="270"/>
                  <a:pt x="4318" y="453"/>
                  <a:pt x="3347" y="640"/>
                </a:cubicBezTo>
                <a:cubicBezTo>
                  <a:pt x="2666" y="767"/>
                  <a:pt x="2078" y="1069"/>
                  <a:pt x="1674" y="1694"/>
                </a:cubicBezTo>
                <a:cubicBezTo>
                  <a:pt x="1339" y="2209"/>
                  <a:pt x="958" y="2720"/>
                  <a:pt x="810" y="3342"/>
                </a:cubicBezTo>
                <a:cubicBezTo>
                  <a:pt x="647" y="4010"/>
                  <a:pt x="499" y="4680"/>
                  <a:pt x="513" y="5400"/>
                </a:cubicBezTo>
                <a:cubicBezTo>
                  <a:pt x="516" y="5786"/>
                  <a:pt x="447" y="6170"/>
                  <a:pt x="412" y="6561"/>
                </a:cubicBezTo>
                <a:cubicBezTo>
                  <a:pt x="350" y="7283"/>
                  <a:pt x="277" y="8002"/>
                  <a:pt x="232" y="8731"/>
                </a:cubicBezTo>
                <a:cubicBezTo>
                  <a:pt x="184" y="9426"/>
                  <a:pt x="170" y="10128"/>
                  <a:pt x="149" y="10822"/>
                </a:cubicBezTo>
                <a:cubicBezTo>
                  <a:pt x="119" y="11915"/>
                  <a:pt x="74" y="13006"/>
                  <a:pt x="63" y="14096"/>
                </a:cubicBezTo>
                <a:cubicBezTo>
                  <a:pt x="57" y="15530"/>
                  <a:pt x="122" y="16961"/>
                  <a:pt x="63" y="18382"/>
                </a:cubicBezTo>
                <a:cubicBezTo>
                  <a:pt x="1" y="19844"/>
                  <a:pt x="12" y="21292"/>
                  <a:pt x="132" y="22750"/>
                </a:cubicBezTo>
                <a:cubicBezTo>
                  <a:pt x="212" y="23732"/>
                  <a:pt x="364" y="24700"/>
                  <a:pt x="706" y="25633"/>
                </a:cubicBezTo>
                <a:cubicBezTo>
                  <a:pt x="1194" y="26957"/>
                  <a:pt x="2027" y="27880"/>
                  <a:pt x="3250" y="28419"/>
                </a:cubicBezTo>
                <a:cubicBezTo>
                  <a:pt x="3855" y="28689"/>
                  <a:pt x="4477" y="28875"/>
                  <a:pt x="5106" y="29003"/>
                </a:cubicBezTo>
                <a:cubicBezTo>
                  <a:pt x="5787" y="29145"/>
                  <a:pt x="6478" y="29217"/>
                  <a:pt x="7167" y="29255"/>
                </a:cubicBezTo>
                <a:cubicBezTo>
                  <a:pt x="8963" y="29348"/>
                  <a:pt x="10764" y="29390"/>
                  <a:pt x="12565" y="29477"/>
                </a:cubicBezTo>
                <a:cubicBezTo>
                  <a:pt x="14234" y="29570"/>
                  <a:pt x="15897" y="29597"/>
                  <a:pt x="17566" y="29556"/>
                </a:cubicBezTo>
                <a:cubicBezTo>
                  <a:pt x="18635" y="29528"/>
                  <a:pt x="19702" y="29556"/>
                  <a:pt x="20771" y="29584"/>
                </a:cubicBezTo>
                <a:cubicBezTo>
                  <a:pt x="22388" y="29618"/>
                  <a:pt x="24006" y="29674"/>
                  <a:pt x="25616" y="29542"/>
                </a:cubicBezTo>
                <a:cubicBezTo>
                  <a:pt x="25979" y="29514"/>
                  <a:pt x="26345" y="29501"/>
                  <a:pt x="26709" y="29525"/>
                </a:cubicBezTo>
                <a:cubicBezTo>
                  <a:pt x="26768" y="29528"/>
                  <a:pt x="26830" y="29535"/>
                  <a:pt x="26889" y="29549"/>
                </a:cubicBezTo>
                <a:cubicBezTo>
                  <a:pt x="27130" y="29597"/>
                  <a:pt x="31195" y="28983"/>
                  <a:pt x="31319" y="28979"/>
                </a:cubicBezTo>
                <a:cubicBezTo>
                  <a:pt x="32332" y="28910"/>
                  <a:pt x="33348" y="28837"/>
                  <a:pt x="34361" y="28778"/>
                </a:cubicBezTo>
                <a:cubicBezTo>
                  <a:pt x="35371" y="28710"/>
                  <a:pt x="36379" y="28592"/>
                  <a:pt x="37396" y="28613"/>
                </a:cubicBezTo>
                <a:cubicBezTo>
                  <a:pt x="37942" y="28627"/>
                  <a:pt x="38353" y="28474"/>
                  <a:pt x="38710" y="28094"/>
                </a:cubicBezTo>
                <a:cubicBezTo>
                  <a:pt x="38871" y="27922"/>
                  <a:pt x="39024" y="27727"/>
                  <a:pt x="39148" y="27523"/>
                </a:cubicBezTo>
                <a:cubicBezTo>
                  <a:pt x="39556" y="26836"/>
                  <a:pt x="39805" y="26092"/>
                  <a:pt x="39857" y="25263"/>
                </a:cubicBezTo>
                <a:cubicBezTo>
                  <a:pt x="39978" y="23362"/>
                  <a:pt x="40109" y="21475"/>
                  <a:pt x="40223" y="19571"/>
                </a:cubicBezTo>
                <a:cubicBezTo>
                  <a:pt x="40257" y="19014"/>
                  <a:pt x="40254" y="18457"/>
                  <a:pt x="40251" y="17894"/>
                </a:cubicBezTo>
                <a:cubicBezTo>
                  <a:pt x="40251" y="16463"/>
                  <a:pt x="40223" y="15039"/>
                  <a:pt x="40219" y="13612"/>
                </a:cubicBezTo>
                <a:cubicBezTo>
                  <a:pt x="40216" y="12267"/>
                  <a:pt x="40144" y="10923"/>
                  <a:pt x="40029" y="9585"/>
                </a:cubicBezTo>
                <a:cubicBezTo>
                  <a:pt x="39943" y="8600"/>
                  <a:pt x="39912" y="7622"/>
                  <a:pt x="39839" y="6640"/>
                </a:cubicBezTo>
                <a:cubicBezTo>
                  <a:pt x="39791" y="6028"/>
                  <a:pt x="39742" y="5410"/>
                  <a:pt x="39653" y="4798"/>
                </a:cubicBezTo>
                <a:cubicBezTo>
                  <a:pt x="39493" y="3754"/>
                  <a:pt x="39134" y="2787"/>
                  <a:pt x="38530" y="1922"/>
                </a:cubicBezTo>
                <a:cubicBezTo>
                  <a:pt x="38287" y="1576"/>
                  <a:pt x="38011" y="1314"/>
                  <a:pt x="37606" y="1235"/>
                </a:cubicBezTo>
                <a:cubicBezTo>
                  <a:pt x="37596" y="1231"/>
                  <a:pt x="37582" y="1227"/>
                  <a:pt x="37569" y="1224"/>
                </a:cubicBezTo>
                <a:cubicBezTo>
                  <a:pt x="37499" y="1214"/>
                  <a:pt x="37430" y="1200"/>
                  <a:pt x="37362" y="1186"/>
                </a:cubicBezTo>
                <a:cubicBezTo>
                  <a:pt x="37064" y="1128"/>
                  <a:pt x="36767" y="1051"/>
                  <a:pt x="36470" y="989"/>
                </a:cubicBezTo>
                <a:close/>
              </a:path>
            </a:pathLst>
          </a:custGeom>
          <a:solidFill>
            <a:srgbClr val="F9CEC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"/>
          <p:cNvSpPr txBox="1">
            <a:spLocks noGrp="1"/>
          </p:cNvSpPr>
          <p:nvPr>
            <p:ph type="ctrTitle"/>
          </p:nvPr>
        </p:nvSpPr>
        <p:spPr>
          <a:xfrm>
            <a:off x="509225" y="1089480"/>
            <a:ext cx="4312500" cy="1296900"/>
          </a:xfrm>
          <a:prstGeom prst="rect">
            <a:avLst/>
          </a:prstGeom>
        </p:spPr>
        <p:txBody>
          <a:bodyPr spcFirstLastPara="1" wrap="square" lIns="57900" tIns="57900" rIns="57900" bIns="579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3300"/>
              <a:buNone/>
              <a:defRPr sz="39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3300"/>
              <a:buNone/>
              <a:defRPr sz="33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3300"/>
              <a:buNone/>
              <a:defRPr sz="33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3300"/>
              <a:buNone/>
              <a:defRPr sz="33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3300"/>
              <a:buNone/>
              <a:defRPr sz="33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3300"/>
              <a:buNone/>
              <a:defRPr sz="33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3300"/>
              <a:buNone/>
              <a:defRPr sz="33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3300"/>
              <a:buNone/>
              <a:defRPr sz="33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3300"/>
              <a:buNone/>
              <a:defRPr sz="33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95" name="Google Shape;95;p2"/>
          <p:cNvSpPr txBox="1">
            <a:spLocks noGrp="1"/>
          </p:cNvSpPr>
          <p:nvPr>
            <p:ph type="subTitle" idx="1"/>
          </p:nvPr>
        </p:nvSpPr>
        <p:spPr>
          <a:xfrm>
            <a:off x="1179325" y="2493125"/>
            <a:ext cx="2972400" cy="300600"/>
          </a:xfrm>
          <a:prstGeom prst="rect">
            <a:avLst/>
          </a:prstGeom>
        </p:spPr>
        <p:txBody>
          <a:bodyPr spcFirstLastPara="1" wrap="square" lIns="57900" tIns="57900" rIns="57900" bIns="579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BLANK_1_1_1_1_1_1_2"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2" name="Google Shape;552;p15"/>
          <p:cNvGrpSpPr/>
          <p:nvPr/>
        </p:nvGrpSpPr>
        <p:grpSpPr>
          <a:xfrm>
            <a:off x="0" y="0"/>
            <a:ext cx="5331007" cy="3794981"/>
            <a:chOff x="0" y="0"/>
            <a:chExt cx="5331007" cy="3794981"/>
          </a:xfrm>
        </p:grpSpPr>
        <p:sp>
          <p:nvSpPr>
            <p:cNvPr id="553" name="Google Shape;553;p15"/>
            <p:cNvSpPr/>
            <p:nvPr/>
          </p:nvSpPr>
          <p:spPr>
            <a:xfrm>
              <a:off x="338921" y="0"/>
              <a:ext cx="117250" cy="3794981"/>
            </a:xfrm>
            <a:custGeom>
              <a:avLst/>
              <a:gdLst/>
              <a:ahLst/>
              <a:cxnLst/>
              <a:rect l="l" t="t" r="r" b="b"/>
              <a:pathLst>
                <a:path w="1216" h="36857" extrusionOk="0">
                  <a:moveTo>
                    <a:pt x="310" y="0"/>
                  </a:moveTo>
                  <a:cubicBezTo>
                    <a:pt x="342" y="609"/>
                    <a:pt x="365" y="1219"/>
                    <a:pt x="377" y="1828"/>
                  </a:cubicBezTo>
                  <a:cubicBezTo>
                    <a:pt x="416" y="2852"/>
                    <a:pt x="389" y="3866"/>
                    <a:pt x="333" y="4885"/>
                  </a:cubicBezTo>
                  <a:cubicBezTo>
                    <a:pt x="333" y="4923"/>
                    <a:pt x="331" y="4957"/>
                    <a:pt x="328" y="4992"/>
                  </a:cubicBezTo>
                  <a:cubicBezTo>
                    <a:pt x="224" y="6940"/>
                    <a:pt x="26" y="8884"/>
                    <a:pt x="15" y="10838"/>
                  </a:cubicBezTo>
                  <a:cubicBezTo>
                    <a:pt x="1" y="11600"/>
                    <a:pt x="19" y="12362"/>
                    <a:pt x="54" y="13123"/>
                  </a:cubicBezTo>
                  <a:cubicBezTo>
                    <a:pt x="57" y="13170"/>
                    <a:pt x="61" y="13216"/>
                    <a:pt x="61" y="13260"/>
                  </a:cubicBezTo>
                  <a:cubicBezTo>
                    <a:pt x="101" y="14091"/>
                    <a:pt x="156" y="14922"/>
                    <a:pt x="208" y="15751"/>
                  </a:cubicBezTo>
                  <a:cubicBezTo>
                    <a:pt x="324" y="17901"/>
                    <a:pt x="444" y="20051"/>
                    <a:pt x="581" y="22201"/>
                  </a:cubicBezTo>
                  <a:cubicBezTo>
                    <a:pt x="586" y="22241"/>
                    <a:pt x="588" y="22285"/>
                    <a:pt x="591" y="22324"/>
                  </a:cubicBezTo>
                  <a:cubicBezTo>
                    <a:pt x="598" y="22443"/>
                    <a:pt x="607" y="22557"/>
                    <a:pt x="614" y="22673"/>
                  </a:cubicBezTo>
                  <a:cubicBezTo>
                    <a:pt x="704" y="24184"/>
                    <a:pt x="846" y="25689"/>
                    <a:pt x="911" y="27200"/>
                  </a:cubicBezTo>
                  <a:cubicBezTo>
                    <a:pt x="957" y="28465"/>
                    <a:pt x="985" y="29733"/>
                    <a:pt x="1015" y="31003"/>
                  </a:cubicBezTo>
                  <a:cubicBezTo>
                    <a:pt x="1018" y="31050"/>
                    <a:pt x="1018" y="31094"/>
                    <a:pt x="1020" y="31145"/>
                  </a:cubicBezTo>
                  <a:cubicBezTo>
                    <a:pt x="1036" y="31832"/>
                    <a:pt x="1053" y="32519"/>
                    <a:pt x="1071" y="33209"/>
                  </a:cubicBezTo>
                  <a:cubicBezTo>
                    <a:pt x="1111" y="34428"/>
                    <a:pt x="1025" y="35640"/>
                    <a:pt x="941" y="36856"/>
                  </a:cubicBezTo>
                  <a:lnTo>
                    <a:pt x="1074" y="36856"/>
                  </a:lnTo>
                  <a:cubicBezTo>
                    <a:pt x="1101" y="36397"/>
                    <a:pt x="1132" y="35939"/>
                    <a:pt x="1162" y="35477"/>
                  </a:cubicBezTo>
                  <a:cubicBezTo>
                    <a:pt x="1215" y="34458"/>
                    <a:pt x="1197" y="33432"/>
                    <a:pt x="1171" y="32410"/>
                  </a:cubicBezTo>
                  <a:cubicBezTo>
                    <a:pt x="1157" y="31985"/>
                    <a:pt x="1143" y="31560"/>
                    <a:pt x="1136" y="31133"/>
                  </a:cubicBezTo>
                  <a:cubicBezTo>
                    <a:pt x="1132" y="31089"/>
                    <a:pt x="1132" y="31043"/>
                    <a:pt x="1129" y="30996"/>
                  </a:cubicBezTo>
                  <a:cubicBezTo>
                    <a:pt x="1094" y="29515"/>
                    <a:pt x="1074" y="28036"/>
                    <a:pt x="997" y="26555"/>
                  </a:cubicBezTo>
                  <a:cubicBezTo>
                    <a:pt x="899" y="25145"/>
                    <a:pt x="807" y="23736"/>
                    <a:pt x="718" y="22322"/>
                  </a:cubicBezTo>
                  <a:cubicBezTo>
                    <a:pt x="714" y="22285"/>
                    <a:pt x="711" y="22241"/>
                    <a:pt x="709" y="22197"/>
                  </a:cubicBezTo>
                  <a:cubicBezTo>
                    <a:pt x="565" y="20012"/>
                    <a:pt x="437" y="17822"/>
                    <a:pt x="324" y="15633"/>
                  </a:cubicBezTo>
                  <a:cubicBezTo>
                    <a:pt x="270" y="14844"/>
                    <a:pt x="219" y="14054"/>
                    <a:pt x="187" y="13265"/>
                  </a:cubicBezTo>
                  <a:cubicBezTo>
                    <a:pt x="184" y="13218"/>
                    <a:pt x="180" y="13172"/>
                    <a:pt x="180" y="13125"/>
                  </a:cubicBezTo>
                  <a:cubicBezTo>
                    <a:pt x="124" y="11823"/>
                    <a:pt x="115" y="10513"/>
                    <a:pt x="180" y="9209"/>
                  </a:cubicBezTo>
                  <a:cubicBezTo>
                    <a:pt x="261" y="7802"/>
                    <a:pt x="379" y="6395"/>
                    <a:pt x="447" y="4988"/>
                  </a:cubicBezTo>
                  <a:cubicBezTo>
                    <a:pt x="451" y="4953"/>
                    <a:pt x="454" y="4918"/>
                    <a:pt x="454" y="4881"/>
                  </a:cubicBezTo>
                  <a:cubicBezTo>
                    <a:pt x="509" y="3799"/>
                    <a:pt x="530" y="2715"/>
                    <a:pt x="484" y="1630"/>
                  </a:cubicBezTo>
                  <a:cubicBezTo>
                    <a:pt x="470" y="1087"/>
                    <a:pt x="451" y="544"/>
                    <a:pt x="419" y="0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15"/>
            <p:cNvSpPr/>
            <p:nvPr/>
          </p:nvSpPr>
          <p:spPr>
            <a:xfrm>
              <a:off x="1020910" y="0"/>
              <a:ext cx="120528" cy="3794981"/>
            </a:xfrm>
            <a:custGeom>
              <a:avLst/>
              <a:gdLst/>
              <a:ahLst/>
              <a:cxnLst/>
              <a:rect l="l" t="t" r="r" b="b"/>
              <a:pathLst>
                <a:path w="1250" h="36857" extrusionOk="0">
                  <a:moveTo>
                    <a:pt x="0" y="0"/>
                  </a:moveTo>
                  <a:cubicBezTo>
                    <a:pt x="35" y="579"/>
                    <a:pt x="91" y="1154"/>
                    <a:pt x="146" y="1732"/>
                  </a:cubicBezTo>
                  <a:cubicBezTo>
                    <a:pt x="272" y="2756"/>
                    <a:pt x="358" y="3780"/>
                    <a:pt x="420" y="4806"/>
                  </a:cubicBezTo>
                  <a:cubicBezTo>
                    <a:pt x="420" y="4841"/>
                    <a:pt x="423" y="4874"/>
                    <a:pt x="423" y="4909"/>
                  </a:cubicBezTo>
                  <a:cubicBezTo>
                    <a:pt x="574" y="7528"/>
                    <a:pt x="546" y="10161"/>
                    <a:pt x="520" y="12784"/>
                  </a:cubicBezTo>
                  <a:cubicBezTo>
                    <a:pt x="520" y="12956"/>
                    <a:pt x="520" y="13128"/>
                    <a:pt x="525" y="13300"/>
                  </a:cubicBezTo>
                  <a:cubicBezTo>
                    <a:pt x="525" y="13351"/>
                    <a:pt x="525" y="13404"/>
                    <a:pt x="527" y="13455"/>
                  </a:cubicBezTo>
                  <a:cubicBezTo>
                    <a:pt x="546" y="15145"/>
                    <a:pt x="657" y="16831"/>
                    <a:pt x="676" y="18517"/>
                  </a:cubicBezTo>
                  <a:cubicBezTo>
                    <a:pt x="687" y="19638"/>
                    <a:pt x="697" y="20759"/>
                    <a:pt x="708" y="21881"/>
                  </a:cubicBezTo>
                  <a:cubicBezTo>
                    <a:pt x="708" y="21932"/>
                    <a:pt x="711" y="21983"/>
                    <a:pt x="711" y="22034"/>
                  </a:cubicBezTo>
                  <a:cubicBezTo>
                    <a:pt x="729" y="23882"/>
                    <a:pt x="755" y="25733"/>
                    <a:pt x="794" y="27581"/>
                  </a:cubicBezTo>
                  <a:cubicBezTo>
                    <a:pt x="831" y="28644"/>
                    <a:pt x="885" y="29703"/>
                    <a:pt x="933" y="30764"/>
                  </a:cubicBezTo>
                  <a:cubicBezTo>
                    <a:pt x="933" y="30808"/>
                    <a:pt x="936" y="30859"/>
                    <a:pt x="938" y="30903"/>
                  </a:cubicBezTo>
                  <a:cubicBezTo>
                    <a:pt x="991" y="32062"/>
                    <a:pt x="1040" y="33218"/>
                    <a:pt x="1059" y="34379"/>
                  </a:cubicBezTo>
                  <a:cubicBezTo>
                    <a:pt x="1075" y="35203"/>
                    <a:pt x="1089" y="36030"/>
                    <a:pt x="1098" y="36856"/>
                  </a:cubicBezTo>
                  <a:lnTo>
                    <a:pt x="1249" y="36856"/>
                  </a:lnTo>
                  <a:cubicBezTo>
                    <a:pt x="1238" y="35962"/>
                    <a:pt x="1221" y="35066"/>
                    <a:pt x="1198" y="34170"/>
                  </a:cubicBezTo>
                  <a:cubicBezTo>
                    <a:pt x="1175" y="33079"/>
                    <a:pt x="1124" y="31992"/>
                    <a:pt x="1073" y="30901"/>
                  </a:cubicBezTo>
                  <a:cubicBezTo>
                    <a:pt x="1073" y="30855"/>
                    <a:pt x="1070" y="30806"/>
                    <a:pt x="1066" y="30759"/>
                  </a:cubicBezTo>
                  <a:cubicBezTo>
                    <a:pt x="1024" y="29826"/>
                    <a:pt x="978" y="28893"/>
                    <a:pt x="940" y="27959"/>
                  </a:cubicBezTo>
                  <a:cubicBezTo>
                    <a:pt x="871" y="25997"/>
                    <a:pt x="875" y="24033"/>
                    <a:pt x="843" y="22069"/>
                  </a:cubicBezTo>
                  <a:lnTo>
                    <a:pt x="843" y="22027"/>
                  </a:lnTo>
                  <a:cubicBezTo>
                    <a:pt x="843" y="21976"/>
                    <a:pt x="841" y="21927"/>
                    <a:pt x="841" y="21874"/>
                  </a:cubicBezTo>
                  <a:cubicBezTo>
                    <a:pt x="817" y="20390"/>
                    <a:pt x="815" y="18904"/>
                    <a:pt x="782" y="17421"/>
                  </a:cubicBezTo>
                  <a:cubicBezTo>
                    <a:pt x="741" y="16100"/>
                    <a:pt x="664" y="14779"/>
                    <a:pt x="646" y="13455"/>
                  </a:cubicBezTo>
                  <a:lnTo>
                    <a:pt x="646" y="13297"/>
                  </a:lnTo>
                  <a:cubicBezTo>
                    <a:pt x="643" y="13151"/>
                    <a:pt x="643" y="13012"/>
                    <a:pt x="643" y="12865"/>
                  </a:cubicBezTo>
                  <a:cubicBezTo>
                    <a:pt x="662" y="10216"/>
                    <a:pt x="692" y="7555"/>
                    <a:pt x="539" y="4909"/>
                  </a:cubicBezTo>
                  <a:cubicBezTo>
                    <a:pt x="539" y="4874"/>
                    <a:pt x="536" y="4841"/>
                    <a:pt x="536" y="4806"/>
                  </a:cubicBezTo>
                  <a:lnTo>
                    <a:pt x="532" y="4806"/>
                  </a:lnTo>
                  <a:cubicBezTo>
                    <a:pt x="474" y="3785"/>
                    <a:pt x="385" y="2761"/>
                    <a:pt x="260" y="1744"/>
                  </a:cubicBezTo>
                  <a:cubicBezTo>
                    <a:pt x="200" y="1164"/>
                    <a:pt x="142" y="583"/>
                    <a:pt x="105" y="0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15"/>
            <p:cNvSpPr/>
            <p:nvPr/>
          </p:nvSpPr>
          <p:spPr>
            <a:xfrm>
              <a:off x="1684387" y="0"/>
              <a:ext cx="73378" cy="3794981"/>
            </a:xfrm>
            <a:custGeom>
              <a:avLst/>
              <a:gdLst/>
              <a:ahLst/>
              <a:cxnLst/>
              <a:rect l="l" t="t" r="r" b="b"/>
              <a:pathLst>
                <a:path w="761" h="36857" extrusionOk="0">
                  <a:moveTo>
                    <a:pt x="461" y="0"/>
                  </a:moveTo>
                  <a:cubicBezTo>
                    <a:pt x="470" y="516"/>
                    <a:pt x="484" y="1036"/>
                    <a:pt x="498" y="1554"/>
                  </a:cubicBezTo>
                  <a:cubicBezTo>
                    <a:pt x="544" y="2640"/>
                    <a:pt x="574" y="3727"/>
                    <a:pt x="593" y="4809"/>
                  </a:cubicBezTo>
                  <a:lnTo>
                    <a:pt x="593" y="4911"/>
                  </a:lnTo>
                  <a:cubicBezTo>
                    <a:pt x="639" y="7683"/>
                    <a:pt x="611" y="10455"/>
                    <a:pt x="581" y="13225"/>
                  </a:cubicBezTo>
                  <a:lnTo>
                    <a:pt x="581" y="13390"/>
                  </a:lnTo>
                  <a:cubicBezTo>
                    <a:pt x="563" y="15055"/>
                    <a:pt x="546" y="16724"/>
                    <a:pt x="546" y="18391"/>
                  </a:cubicBezTo>
                  <a:cubicBezTo>
                    <a:pt x="544" y="19464"/>
                    <a:pt x="505" y="20530"/>
                    <a:pt x="449" y="21598"/>
                  </a:cubicBezTo>
                  <a:cubicBezTo>
                    <a:pt x="447" y="21651"/>
                    <a:pt x="442" y="21704"/>
                    <a:pt x="440" y="21760"/>
                  </a:cubicBezTo>
                  <a:cubicBezTo>
                    <a:pt x="317" y="24026"/>
                    <a:pt x="115" y="26295"/>
                    <a:pt x="31" y="28568"/>
                  </a:cubicBezTo>
                  <a:cubicBezTo>
                    <a:pt x="10" y="29227"/>
                    <a:pt x="1" y="29884"/>
                    <a:pt x="8" y="30546"/>
                  </a:cubicBezTo>
                  <a:cubicBezTo>
                    <a:pt x="3" y="30597"/>
                    <a:pt x="3" y="30648"/>
                    <a:pt x="8" y="30699"/>
                  </a:cubicBezTo>
                  <a:cubicBezTo>
                    <a:pt x="17" y="32754"/>
                    <a:pt x="122" y="34802"/>
                    <a:pt x="156" y="36856"/>
                  </a:cubicBezTo>
                  <a:lnTo>
                    <a:pt x="284" y="36856"/>
                  </a:lnTo>
                  <a:cubicBezTo>
                    <a:pt x="277" y="36288"/>
                    <a:pt x="266" y="35723"/>
                    <a:pt x="247" y="35157"/>
                  </a:cubicBezTo>
                  <a:cubicBezTo>
                    <a:pt x="191" y="33671"/>
                    <a:pt x="140" y="32183"/>
                    <a:pt x="136" y="30692"/>
                  </a:cubicBezTo>
                  <a:cubicBezTo>
                    <a:pt x="133" y="30641"/>
                    <a:pt x="133" y="30590"/>
                    <a:pt x="133" y="30539"/>
                  </a:cubicBezTo>
                  <a:cubicBezTo>
                    <a:pt x="133" y="29989"/>
                    <a:pt x="140" y="29438"/>
                    <a:pt x="154" y="28890"/>
                  </a:cubicBezTo>
                  <a:cubicBezTo>
                    <a:pt x="221" y="26506"/>
                    <a:pt x="444" y="24133"/>
                    <a:pt x="574" y="21756"/>
                  </a:cubicBezTo>
                  <a:cubicBezTo>
                    <a:pt x="579" y="21700"/>
                    <a:pt x="581" y="21644"/>
                    <a:pt x="584" y="21593"/>
                  </a:cubicBezTo>
                  <a:cubicBezTo>
                    <a:pt x="637" y="20634"/>
                    <a:pt x="670" y="19673"/>
                    <a:pt x="676" y="18712"/>
                  </a:cubicBezTo>
                  <a:cubicBezTo>
                    <a:pt x="688" y="16935"/>
                    <a:pt x="695" y="15164"/>
                    <a:pt x="707" y="13388"/>
                  </a:cubicBezTo>
                  <a:cubicBezTo>
                    <a:pt x="704" y="13332"/>
                    <a:pt x="707" y="13281"/>
                    <a:pt x="707" y="13225"/>
                  </a:cubicBezTo>
                  <a:cubicBezTo>
                    <a:pt x="711" y="12422"/>
                    <a:pt x="716" y="11619"/>
                    <a:pt x="725" y="10815"/>
                  </a:cubicBezTo>
                  <a:cubicBezTo>
                    <a:pt x="760" y="8846"/>
                    <a:pt x="755" y="6880"/>
                    <a:pt x="716" y="4913"/>
                  </a:cubicBezTo>
                  <a:lnTo>
                    <a:pt x="716" y="4813"/>
                  </a:lnTo>
                  <a:cubicBezTo>
                    <a:pt x="690" y="3741"/>
                    <a:pt x="660" y="2673"/>
                    <a:pt x="616" y="1602"/>
                  </a:cubicBezTo>
                  <a:cubicBezTo>
                    <a:pt x="602" y="1068"/>
                    <a:pt x="591" y="534"/>
                    <a:pt x="577" y="0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15"/>
            <p:cNvSpPr/>
            <p:nvPr/>
          </p:nvSpPr>
          <p:spPr>
            <a:xfrm>
              <a:off x="2345066" y="0"/>
              <a:ext cx="126313" cy="3794981"/>
            </a:xfrm>
            <a:custGeom>
              <a:avLst/>
              <a:gdLst/>
              <a:ahLst/>
              <a:cxnLst/>
              <a:rect l="l" t="t" r="r" b="b"/>
              <a:pathLst>
                <a:path w="1310" h="36857" extrusionOk="0">
                  <a:moveTo>
                    <a:pt x="1205" y="0"/>
                  </a:moveTo>
                  <a:cubicBezTo>
                    <a:pt x="1161" y="664"/>
                    <a:pt x="1145" y="1331"/>
                    <a:pt x="1113" y="1995"/>
                  </a:cubicBezTo>
                  <a:cubicBezTo>
                    <a:pt x="1057" y="3002"/>
                    <a:pt x="1015" y="4010"/>
                    <a:pt x="987" y="5015"/>
                  </a:cubicBezTo>
                  <a:cubicBezTo>
                    <a:pt x="983" y="5053"/>
                    <a:pt x="980" y="5087"/>
                    <a:pt x="980" y="5125"/>
                  </a:cubicBezTo>
                  <a:cubicBezTo>
                    <a:pt x="938" y="6504"/>
                    <a:pt x="920" y="7885"/>
                    <a:pt x="925" y="9267"/>
                  </a:cubicBezTo>
                  <a:cubicBezTo>
                    <a:pt x="934" y="10558"/>
                    <a:pt x="911" y="11846"/>
                    <a:pt x="860" y="13137"/>
                  </a:cubicBezTo>
                  <a:cubicBezTo>
                    <a:pt x="860" y="13188"/>
                    <a:pt x="857" y="13242"/>
                    <a:pt x="855" y="13293"/>
                  </a:cubicBezTo>
                  <a:cubicBezTo>
                    <a:pt x="808" y="14484"/>
                    <a:pt x="739" y="15670"/>
                    <a:pt x="644" y="16857"/>
                  </a:cubicBezTo>
                  <a:cubicBezTo>
                    <a:pt x="518" y="18435"/>
                    <a:pt x="411" y="20016"/>
                    <a:pt x="326" y="21598"/>
                  </a:cubicBezTo>
                  <a:cubicBezTo>
                    <a:pt x="321" y="21651"/>
                    <a:pt x="321" y="21702"/>
                    <a:pt x="316" y="21758"/>
                  </a:cubicBezTo>
                  <a:cubicBezTo>
                    <a:pt x="158" y="24632"/>
                    <a:pt x="56" y="27514"/>
                    <a:pt x="38" y="30395"/>
                  </a:cubicBezTo>
                  <a:cubicBezTo>
                    <a:pt x="33" y="30446"/>
                    <a:pt x="33" y="30499"/>
                    <a:pt x="35" y="30550"/>
                  </a:cubicBezTo>
                  <a:cubicBezTo>
                    <a:pt x="28" y="30954"/>
                    <a:pt x="28" y="31354"/>
                    <a:pt x="28" y="31755"/>
                  </a:cubicBezTo>
                  <a:cubicBezTo>
                    <a:pt x="5" y="33455"/>
                    <a:pt x="0" y="35155"/>
                    <a:pt x="12" y="36856"/>
                  </a:cubicBezTo>
                  <a:lnTo>
                    <a:pt x="154" y="36856"/>
                  </a:lnTo>
                  <a:cubicBezTo>
                    <a:pt x="144" y="34757"/>
                    <a:pt x="142" y="32652"/>
                    <a:pt x="163" y="30548"/>
                  </a:cubicBezTo>
                  <a:lnTo>
                    <a:pt x="163" y="30388"/>
                  </a:lnTo>
                  <a:cubicBezTo>
                    <a:pt x="189" y="28006"/>
                    <a:pt x="240" y="25619"/>
                    <a:pt x="353" y="23237"/>
                  </a:cubicBezTo>
                  <a:cubicBezTo>
                    <a:pt x="374" y="22745"/>
                    <a:pt x="400" y="22257"/>
                    <a:pt x="430" y="21765"/>
                  </a:cubicBezTo>
                  <a:cubicBezTo>
                    <a:pt x="435" y="21711"/>
                    <a:pt x="437" y="21656"/>
                    <a:pt x="439" y="21602"/>
                  </a:cubicBezTo>
                  <a:cubicBezTo>
                    <a:pt x="599" y="18832"/>
                    <a:pt x="846" y="16067"/>
                    <a:pt x="969" y="13293"/>
                  </a:cubicBezTo>
                  <a:cubicBezTo>
                    <a:pt x="971" y="13242"/>
                    <a:pt x="971" y="13190"/>
                    <a:pt x="973" y="13137"/>
                  </a:cubicBezTo>
                  <a:cubicBezTo>
                    <a:pt x="990" y="12786"/>
                    <a:pt x="1001" y="12434"/>
                    <a:pt x="1010" y="12083"/>
                  </a:cubicBezTo>
                  <a:cubicBezTo>
                    <a:pt x="1045" y="10161"/>
                    <a:pt x="1022" y="8236"/>
                    <a:pt x="1050" y="6313"/>
                  </a:cubicBezTo>
                  <a:cubicBezTo>
                    <a:pt x="1057" y="5916"/>
                    <a:pt x="1066" y="5524"/>
                    <a:pt x="1082" y="5127"/>
                  </a:cubicBezTo>
                  <a:cubicBezTo>
                    <a:pt x="1082" y="5092"/>
                    <a:pt x="1085" y="5057"/>
                    <a:pt x="1085" y="5020"/>
                  </a:cubicBezTo>
                  <a:cubicBezTo>
                    <a:pt x="1131" y="3704"/>
                    <a:pt x="1205" y="2390"/>
                    <a:pt x="1257" y="1073"/>
                  </a:cubicBezTo>
                  <a:cubicBezTo>
                    <a:pt x="1273" y="716"/>
                    <a:pt x="1284" y="356"/>
                    <a:pt x="1310" y="0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15"/>
            <p:cNvSpPr/>
            <p:nvPr/>
          </p:nvSpPr>
          <p:spPr>
            <a:xfrm>
              <a:off x="3014617" y="0"/>
              <a:ext cx="72413" cy="3794981"/>
            </a:xfrm>
            <a:custGeom>
              <a:avLst/>
              <a:gdLst/>
              <a:ahLst/>
              <a:cxnLst/>
              <a:rect l="l" t="t" r="r" b="b"/>
              <a:pathLst>
                <a:path w="751" h="36857" extrusionOk="0">
                  <a:moveTo>
                    <a:pt x="649" y="0"/>
                  </a:moveTo>
                  <a:cubicBezTo>
                    <a:pt x="635" y="365"/>
                    <a:pt x="623" y="734"/>
                    <a:pt x="612" y="1101"/>
                  </a:cubicBezTo>
                  <a:cubicBezTo>
                    <a:pt x="572" y="2443"/>
                    <a:pt x="567" y="3785"/>
                    <a:pt x="558" y="5127"/>
                  </a:cubicBezTo>
                  <a:lnTo>
                    <a:pt x="558" y="5234"/>
                  </a:lnTo>
                  <a:cubicBezTo>
                    <a:pt x="556" y="5714"/>
                    <a:pt x="549" y="6193"/>
                    <a:pt x="544" y="6671"/>
                  </a:cubicBezTo>
                  <a:cubicBezTo>
                    <a:pt x="516" y="8781"/>
                    <a:pt x="424" y="10885"/>
                    <a:pt x="403" y="12995"/>
                  </a:cubicBezTo>
                  <a:lnTo>
                    <a:pt x="403" y="13237"/>
                  </a:lnTo>
                  <a:cubicBezTo>
                    <a:pt x="403" y="13293"/>
                    <a:pt x="400" y="13348"/>
                    <a:pt x="400" y="13404"/>
                  </a:cubicBezTo>
                  <a:cubicBezTo>
                    <a:pt x="386" y="16248"/>
                    <a:pt x="375" y="19095"/>
                    <a:pt x="310" y="21939"/>
                  </a:cubicBezTo>
                  <a:cubicBezTo>
                    <a:pt x="310" y="21995"/>
                    <a:pt x="310" y="22046"/>
                    <a:pt x="307" y="22099"/>
                  </a:cubicBezTo>
                  <a:cubicBezTo>
                    <a:pt x="307" y="22197"/>
                    <a:pt x="305" y="22294"/>
                    <a:pt x="300" y="22394"/>
                  </a:cubicBezTo>
                  <a:cubicBezTo>
                    <a:pt x="268" y="24980"/>
                    <a:pt x="291" y="27565"/>
                    <a:pt x="254" y="30151"/>
                  </a:cubicBezTo>
                  <a:cubicBezTo>
                    <a:pt x="254" y="30204"/>
                    <a:pt x="252" y="30260"/>
                    <a:pt x="252" y="30311"/>
                  </a:cubicBezTo>
                  <a:cubicBezTo>
                    <a:pt x="252" y="30376"/>
                    <a:pt x="249" y="30441"/>
                    <a:pt x="249" y="30504"/>
                  </a:cubicBezTo>
                  <a:cubicBezTo>
                    <a:pt x="201" y="32624"/>
                    <a:pt x="78" y="34741"/>
                    <a:pt x="1" y="36856"/>
                  </a:cubicBezTo>
                  <a:lnTo>
                    <a:pt x="166" y="36856"/>
                  </a:lnTo>
                  <a:cubicBezTo>
                    <a:pt x="173" y="36606"/>
                    <a:pt x="182" y="36353"/>
                    <a:pt x="191" y="36102"/>
                  </a:cubicBezTo>
                  <a:cubicBezTo>
                    <a:pt x="263" y="34240"/>
                    <a:pt x="372" y="32380"/>
                    <a:pt x="410" y="30516"/>
                  </a:cubicBezTo>
                  <a:cubicBezTo>
                    <a:pt x="410" y="30448"/>
                    <a:pt x="412" y="30376"/>
                    <a:pt x="412" y="30309"/>
                  </a:cubicBezTo>
                  <a:lnTo>
                    <a:pt x="412" y="30146"/>
                  </a:lnTo>
                  <a:cubicBezTo>
                    <a:pt x="444" y="27469"/>
                    <a:pt x="421" y="24788"/>
                    <a:pt x="458" y="22106"/>
                  </a:cubicBezTo>
                  <a:cubicBezTo>
                    <a:pt x="458" y="22053"/>
                    <a:pt x="461" y="22002"/>
                    <a:pt x="461" y="21948"/>
                  </a:cubicBezTo>
                  <a:cubicBezTo>
                    <a:pt x="468" y="21426"/>
                    <a:pt x="479" y="20903"/>
                    <a:pt x="491" y="20381"/>
                  </a:cubicBezTo>
                  <a:cubicBezTo>
                    <a:pt x="547" y="18057"/>
                    <a:pt x="526" y="15733"/>
                    <a:pt x="540" y="13404"/>
                  </a:cubicBezTo>
                  <a:lnTo>
                    <a:pt x="540" y="13242"/>
                  </a:lnTo>
                  <a:cubicBezTo>
                    <a:pt x="547" y="12468"/>
                    <a:pt x="556" y="11695"/>
                    <a:pt x="574" y="10922"/>
                  </a:cubicBezTo>
                  <a:cubicBezTo>
                    <a:pt x="642" y="9027"/>
                    <a:pt x="658" y="7128"/>
                    <a:pt x="672" y="5234"/>
                  </a:cubicBezTo>
                  <a:lnTo>
                    <a:pt x="672" y="5129"/>
                  </a:lnTo>
                  <a:cubicBezTo>
                    <a:pt x="681" y="3848"/>
                    <a:pt x="691" y="2566"/>
                    <a:pt x="714" y="1284"/>
                  </a:cubicBezTo>
                  <a:cubicBezTo>
                    <a:pt x="725" y="857"/>
                    <a:pt x="737" y="428"/>
                    <a:pt x="751" y="0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15"/>
            <p:cNvSpPr/>
            <p:nvPr/>
          </p:nvSpPr>
          <p:spPr>
            <a:xfrm>
              <a:off x="3671537" y="0"/>
              <a:ext cx="35676" cy="3794981"/>
            </a:xfrm>
            <a:custGeom>
              <a:avLst/>
              <a:gdLst/>
              <a:ahLst/>
              <a:cxnLst/>
              <a:rect l="l" t="t" r="r" b="b"/>
              <a:pathLst>
                <a:path w="370" h="36857" extrusionOk="0">
                  <a:moveTo>
                    <a:pt x="67" y="0"/>
                  </a:moveTo>
                  <a:cubicBezTo>
                    <a:pt x="74" y="302"/>
                    <a:pt x="81" y="599"/>
                    <a:pt x="86" y="901"/>
                  </a:cubicBezTo>
                  <a:cubicBezTo>
                    <a:pt x="112" y="2318"/>
                    <a:pt x="105" y="3734"/>
                    <a:pt x="95" y="5148"/>
                  </a:cubicBezTo>
                  <a:lnTo>
                    <a:pt x="95" y="5259"/>
                  </a:lnTo>
                  <a:cubicBezTo>
                    <a:pt x="86" y="6211"/>
                    <a:pt x="77" y="7165"/>
                    <a:pt x="74" y="8120"/>
                  </a:cubicBezTo>
                  <a:cubicBezTo>
                    <a:pt x="74" y="9898"/>
                    <a:pt x="72" y="11679"/>
                    <a:pt x="63" y="13457"/>
                  </a:cubicBezTo>
                  <a:lnTo>
                    <a:pt x="63" y="13622"/>
                  </a:lnTo>
                  <a:cubicBezTo>
                    <a:pt x="47" y="16436"/>
                    <a:pt x="26" y="19250"/>
                    <a:pt x="14" y="22062"/>
                  </a:cubicBezTo>
                  <a:cubicBezTo>
                    <a:pt x="16" y="22115"/>
                    <a:pt x="16" y="22169"/>
                    <a:pt x="14" y="22222"/>
                  </a:cubicBezTo>
                  <a:cubicBezTo>
                    <a:pt x="9" y="23627"/>
                    <a:pt x="7" y="25034"/>
                    <a:pt x="7" y="26439"/>
                  </a:cubicBezTo>
                  <a:cubicBezTo>
                    <a:pt x="16" y="27599"/>
                    <a:pt x="9" y="28765"/>
                    <a:pt x="7" y="29926"/>
                  </a:cubicBezTo>
                  <a:lnTo>
                    <a:pt x="7" y="30095"/>
                  </a:lnTo>
                  <a:cubicBezTo>
                    <a:pt x="0" y="32271"/>
                    <a:pt x="7" y="34453"/>
                    <a:pt x="163" y="36624"/>
                  </a:cubicBezTo>
                  <a:cubicBezTo>
                    <a:pt x="170" y="36701"/>
                    <a:pt x="177" y="36780"/>
                    <a:pt x="181" y="36856"/>
                  </a:cubicBezTo>
                  <a:lnTo>
                    <a:pt x="369" y="36856"/>
                  </a:lnTo>
                  <a:cubicBezTo>
                    <a:pt x="337" y="36431"/>
                    <a:pt x="304" y="36011"/>
                    <a:pt x="283" y="35593"/>
                  </a:cubicBezTo>
                  <a:cubicBezTo>
                    <a:pt x="197" y="34001"/>
                    <a:pt x="195" y="32396"/>
                    <a:pt x="188" y="30801"/>
                  </a:cubicBezTo>
                  <a:cubicBezTo>
                    <a:pt x="188" y="30562"/>
                    <a:pt x="188" y="30325"/>
                    <a:pt x="186" y="30086"/>
                  </a:cubicBezTo>
                  <a:cubicBezTo>
                    <a:pt x="188" y="30030"/>
                    <a:pt x="188" y="29975"/>
                    <a:pt x="186" y="29919"/>
                  </a:cubicBezTo>
                  <a:cubicBezTo>
                    <a:pt x="181" y="27356"/>
                    <a:pt x="170" y="24788"/>
                    <a:pt x="177" y="22222"/>
                  </a:cubicBezTo>
                  <a:cubicBezTo>
                    <a:pt x="172" y="22171"/>
                    <a:pt x="172" y="22118"/>
                    <a:pt x="177" y="22067"/>
                  </a:cubicBezTo>
                  <a:cubicBezTo>
                    <a:pt x="177" y="21477"/>
                    <a:pt x="177" y="20889"/>
                    <a:pt x="179" y="20300"/>
                  </a:cubicBezTo>
                  <a:cubicBezTo>
                    <a:pt x="200" y="18075"/>
                    <a:pt x="204" y="15854"/>
                    <a:pt x="204" y="13629"/>
                  </a:cubicBezTo>
                  <a:lnTo>
                    <a:pt x="204" y="13460"/>
                  </a:lnTo>
                  <a:cubicBezTo>
                    <a:pt x="200" y="11129"/>
                    <a:pt x="197" y="8795"/>
                    <a:pt x="207" y="6460"/>
                  </a:cubicBezTo>
                  <a:cubicBezTo>
                    <a:pt x="209" y="6060"/>
                    <a:pt x="214" y="5659"/>
                    <a:pt x="214" y="5259"/>
                  </a:cubicBezTo>
                  <a:cubicBezTo>
                    <a:pt x="214" y="5222"/>
                    <a:pt x="214" y="5185"/>
                    <a:pt x="216" y="5150"/>
                  </a:cubicBezTo>
                  <a:cubicBezTo>
                    <a:pt x="225" y="3506"/>
                    <a:pt x="225" y="1865"/>
                    <a:pt x="186" y="223"/>
                  </a:cubicBezTo>
                  <a:cubicBezTo>
                    <a:pt x="181" y="149"/>
                    <a:pt x="181" y="75"/>
                    <a:pt x="179" y="0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15"/>
            <p:cNvSpPr/>
            <p:nvPr/>
          </p:nvSpPr>
          <p:spPr>
            <a:xfrm>
              <a:off x="4252187" y="0"/>
              <a:ext cx="75788" cy="3794981"/>
            </a:xfrm>
            <a:custGeom>
              <a:avLst/>
              <a:gdLst/>
              <a:ahLst/>
              <a:cxnLst/>
              <a:rect l="l" t="t" r="r" b="b"/>
              <a:pathLst>
                <a:path w="786" h="36857" extrusionOk="0">
                  <a:moveTo>
                    <a:pt x="672" y="0"/>
                  </a:moveTo>
                  <a:cubicBezTo>
                    <a:pt x="572" y="1691"/>
                    <a:pt x="570" y="3383"/>
                    <a:pt x="579" y="5080"/>
                  </a:cubicBezTo>
                  <a:lnTo>
                    <a:pt x="579" y="5197"/>
                  </a:lnTo>
                  <a:cubicBezTo>
                    <a:pt x="588" y="6629"/>
                    <a:pt x="602" y="8059"/>
                    <a:pt x="577" y="9492"/>
                  </a:cubicBezTo>
                  <a:cubicBezTo>
                    <a:pt x="553" y="10922"/>
                    <a:pt x="505" y="12352"/>
                    <a:pt x="440" y="13785"/>
                  </a:cubicBezTo>
                  <a:cubicBezTo>
                    <a:pt x="437" y="13834"/>
                    <a:pt x="435" y="13882"/>
                    <a:pt x="435" y="13931"/>
                  </a:cubicBezTo>
                  <a:cubicBezTo>
                    <a:pt x="349" y="15814"/>
                    <a:pt x="245" y="17695"/>
                    <a:pt x="154" y="19578"/>
                  </a:cubicBezTo>
                  <a:cubicBezTo>
                    <a:pt x="119" y="20423"/>
                    <a:pt x="89" y="21266"/>
                    <a:pt x="68" y="22111"/>
                  </a:cubicBezTo>
                  <a:cubicBezTo>
                    <a:pt x="64" y="22164"/>
                    <a:pt x="64" y="22218"/>
                    <a:pt x="61" y="22271"/>
                  </a:cubicBezTo>
                  <a:cubicBezTo>
                    <a:pt x="1" y="24748"/>
                    <a:pt x="1" y="27228"/>
                    <a:pt x="12" y="29705"/>
                  </a:cubicBezTo>
                  <a:lnTo>
                    <a:pt x="12" y="29875"/>
                  </a:lnTo>
                  <a:cubicBezTo>
                    <a:pt x="19" y="31145"/>
                    <a:pt x="29" y="32415"/>
                    <a:pt x="33" y="33685"/>
                  </a:cubicBezTo>
                  <a:cubicBezTo>
                    <a:pt x="50" y="34741"/>
                    <a:pt x="50" y="35800"/>
                    <a:pt x="47" y="36856"/>
                  </a:cubicBezTo>
                  <a:lnTo>
                    <a:pt x="198" y="36856"/>
                  </a:lnTo>
                  <a:cubicBezTo>
                    <a:pt x="196" y="34528"/>
                    <a:pt x="180" y="32197"/>
                    <a:pt x="177" y="29870"/>
                  </a:cubicBezTo>
                  <a:cubicBezTo>
                    <a:pt x="173" y="29814"/>
                    <a:pt x="173" y="29759"/>
                    <a:pt x="177" y="29703"/>
                  </a:cubicBezTo>
                  <a:cubicBezTo>
                    <a:pt x="170" y="27226"/>
                    <a:pt x="180" y="24748"/>
                    <a:pt x="233" y="22273"/>
                  </a:cubicBezTo>
                  <a:cubicBezTo>
                    <a:pt x="233" y="22222"/>
                    <a:pt x="233" y="22166"/>
                    <a:pt x="235" y="22113"/>
                  </a:cubicBezTo>
                  <a:cubicBezTo>
                    <a:pt x="245" y="21677"/>
                    <a:pt x="254" y="21238"/>
                    <a:pt x="265" y="20804"/>
                  </a:cubicBezTo>
                  <a:cubicBezTo>
                    <a:pt x="356" y="18517"/>
                    <a:pt x="484" y="16232"/>
                    <a:pt x="581" y="13945"/>
                  </a:cubicBezTo>
                  <a:cubicBezTo>
                    <a:pt x="586" y="13894"/>
                    <a:pt x="588" y="13845"/>
                    <a:pt x="588" y="13794"/>
                  </a:cubicBezTo>
                  <a:cubicBezTo>
                    <a:pt x="646" y="12445"/>
                    <a:pt x="693" y="11096"/>
                    <a:pt x="709" y="9745"/>
                  </a:cubicBezTo>
                  <a:cubicBezTo>
                    <a:pt x="737" y="8231"/>
                    <a:pt x="714" y="6715"/>
                    <a:pt x="700" y="5197"/>
                  </a:cubicBezTo>
                  <a:lnTo>
                    <a:pt x="702" y="5080"/>
                  </a:lnTo>
                  <a:cubicBezTo>
                    <a:pt x="690" y="3388"/>
                    <a:pt x="686" y="1693"/>
                    <a:pt x="786" y="0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15"/>
            <p:cNvSpPr/>
            <p:nvPr/>
          </p:nvSpPr>
          <p:spPr>
            <a:xfrm>
              <a:off x="4824159" y="206"/>
              <a:ext cx="71738" cy="3794775"/>
            </a:xfrm>
            <a:custGeom>
              <a:avLst/>
              <a:gdLst/>
              <a:ahLst/>
              <a:cxnLst/>
              <a:rect l="l" t="t" r="r" b="b"/>
              <a:pathLst>
                <a:path w="744" h="36855" extrusionOk="0">
                  <a:moveTo>
                    <a:pt x="598" y="1"/>
                  </a:moveTo>
                  <a:cubicBezTo>
                    <a:pt x="600" y="363"/>
                    <a:pt x="609" y="720"/>
                    <a:pt x="612" y="1080"/>
                  </a:cubicBezTo>
                  <a:cubicBezTo>
                    <a:pt x="626" y="2422"/>
                    <a:pt x="626" y="3769"/>
                    <a:pt x="621" y="5111"/>
                  </a:cubicBezTo>
                  <a:cubicBezTo>
                    <a:pt x="626" y="5150"/>
                    <a:pt x="626" y="5190"/>
                    <a:pt x="621" y="5229"/>
                  </a:cubicBezTo>
                  <a:cubicBezTo>
                    <a:pt x="621" y="5801"/>
                    <a:pt x="621" y="6372"/>
                    <a:pt x="619" y="6943"/>
                  </a:cubicBezTo>
                  <a:cubicBezTo>
                    <a:pt x="614" y="8631"/>
                    <a:pt x="623" y="10323"/>
                    <a:pt x="533" y="12011"/>
                  </a:cubicBezTo>
                  <a:cubicBezTo>
                    <a:pt x="496" y="12692"/>
                    <a:pt x="454" y="13377"/>
                    <a:pt x="410" y="14059"/>
                  </a:cubicBezTo>
                  <a:cubicBezTo>
                    <a:pt x="410" y="14108"/>
                    <a:pt x="405" y="14157"/>
                    <a:pt x="400" y="14203"/>
                  </a:cubicBezTo>
                  <a:cubicBezTo>
                    <a:pt x="289" y="15961"/>
                    <a:pt x="168" y="17718"/>
                    <a:pt x="110" y="19478"/>
                  </a:cubicBezTo>
                  <a:cubicBezTo>
                    <a:pt x="87" y="20432"/>
                    <a:pt x="78" y="21389"/>
                    <a:pt x="71" y="22346"/>
                  </a:cubicBezTo>
                  <a:cubicBezTo>
                    <a:pt x="68" y="22397"/>
                    <a:pt x="68" y="22448"/>
                    <a:pt x="68" y="22499"/>
                  </a:cubicBezTo>
                  <a:cubicBezTo>
                    <a:pt x="61" y="23773"/>
                    <a:pt x="61" y="25050"/>
                    <a:pt x="59" y="26327"/>
                  </a:cubicBezTo>
                  <a:cubicBezTo>
                    <a:pt x="61" y="27433"/>
                    <a:pt x="50" y="28542"/>
                    <a:pt x="38" y="29650"/>
                  </a:cubicBezTo>
                  <a:lnTo>
                    <a:pt x="38" y="29810"/>
                  </a:lnTo>
                  <a:cubicBezTo>
                    <a:pt x="13" y="32160"/>
                    <a:pt x="1" y="34509"/>
                    <a:pt x="147" y="36854"/>
                  </a:cubicBezTo>
                  <a:lnTo>
                    <a:pt x="356" y="36854"/>
                  </a:lnTo>
                  <a:cubicBezTo>
                    <a:pt x="335" y="36555"/>
                    <a:pt x="319" y="36253"/>
                    <a:pt x="305" y="35954"/>
                  </a:cubicBezTo>
                  <a:cubicBezTo>
                    <a:pt x="191" y="33908"/>
                    <a:pt x="215" y="31858"/>
                    <a:pt x="231" y="29810"/>
                  </a:cubicBezTo>
                  <a:lnTo>
                    <a:pt x="231" y="29650"/>
                  </a:lnTo>
                  <a:cubicBezTo>
                    <a:pt x="233" y="29390"/>
                    <a:pt x="238" y="29127"/>
                    <a:pt x="238" y="28867"/>
                  </a:cubicBezTo>
                  <a:cubicBezTo>
                    <a:pt x="252" y="26748"/>
                    <a:pt x="233" y="24626"/>
                    <a:pt x="242" y="22506"/>
                  </a:cubicBezTo>
                  <a:cubicBezTo>
                    <a:pt x="240" y="22455"/>
                    <a:pt x="240" y="22404"/>
                    <a:pt x="242" y="22353"/>
                  </a:cubicBezTo>
                  <a:cubicBezTo>
                    <a:pt x="242" y="21547"/>
                    <a:pt x="249" y="20744"/>
                    <a:pt x="263" y="19943"/>
                  </a:cubicBezTo>
                  <a:cubicBezTo>
                    <a:pt x="298" y="18025"/>
                    <a:pt x="428" y="16114"/>
                    <a:pt x="544" y="14203"/>
                  </a:cubicBezTo>
                  <a:cubicBezTo>
                    <a:pt x="547" y="14154"/>
                    <a:pt x="551" y="14106"/>
                    <a:pt x="554" y="14059"/>
                  </a:cubicBezTo>
                  <a:cubicBezTo>
                    <a:pt x="614" y="13047"/>
                    <a:pt x="670" y="12030"/>
                    <a:pt x="704" y="11015"/>
                  </a:cubicBezTo>
                  <a:cubicBezTo>
                    <a:pt x="742" y="9088"/>
                    <a:pt x="744" y="7163"/>
                    <a:pt x="735" y="5236"/>
                  </a:cubicBezTo>
                  <a:cubicBezTo>
                    <a:pt x="732" y="5197"/>
                    <a:pt x="732" y="5157"/>
                    <a:pt x="732" y="5113"/>
                  </a:cubicBezTo>
                  <a:cubicBezTo>
                    <a:pt x="725" y="3627"/>
                    <a:pt x="714" y="2144"/>
                    <a:pt x="702" y="660"/>
                  </a:cubicBezTo>
                  <a:cubicBezTo>
                    <a:pt x="702" y="442"/>
                    <a:pt x="695" y="221"/>
                    <a:pt x="693" y="1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15"/>
            <p:cNvSpPr/>
            <p:nvPr/>
          </p:nvSpPr>
          <p:spPr>
            <a:xfrm>
              <a:off x="0" y="492375"/>
              <a:ext cx="5331007" cy="77636"/>
            </a:xfrm>
            <a:custGeom>
              <a:avLst/>
              <a:gdLst/>
              <a:ahLst/>
              <a:cxnLst/>
              <a:rect l="l" t="t" r="r" b="b"/>
              <a:pathLst>
                <a:path w="55288" h="754" extrusionOk="0">
                  <a:moveTo>
                    <a:pt x="15490" y="1"/>
                  </a:moveTo>
                  <a:cubicBezTo>
                    <a:pt x="14242" y="1"/>
                    <a:pt x="12995" y="14"/>
                    <a:pt x="11747" y="24"/>
                  </a:cubicBezTo>
                  <a:lnTo>
                    <a:pt x="11120" y="24"/>
                  </a:lnTo>
                  <a:cubicBezTo>
                    <a:pt x="11101" y="27"/>
                    <a:pt x="11082" y="28"/>
                    <a:pt x="11063" y="28"/>
                  </a:cubicBezTo>
                  <a:cubicBezTo>
                    <a:pt x="11044" y="28"/>
                    <a:pt x="11025" y="27"/>
                    <a:pt x="11006" y="24"/>
                  </a:cubicBezTo>
                  <a:cubicBezTo>
                    <a:pt x="9625" y="27"/>
                    <a:pt x="8245" y="24"/>
                    <a:pt x="6864" y="31"/>
                  </a:cubicBezTo>
                  <a:cubicBezTo>
                    <a:pt x="6761" y="31"/>
                    <a:pt x="6658" y="31"/>
                    <a:pt x="6556" y="31"/>
                  </a:cubicBezTo>
                  <a:cubicBezTo>
                    <a:pt x="5691" y="31"/>
                    <a:pt x="4830" y="49"/>
                    <a:pt x="3966" y="99"/>
                  </a:cubicBezTo>
                  <a:cubicBezTo>
                    <a:pt x="3927" y="99"/>
                    <a:pt x="3887" y="101"/>
                    <a:pt x="3848" y="103"/>
                  </a:cubicBezTo>
                  <a:cubicBezTo>
                    <a:pt x="3182" y="145"/>
                    <a:pt x="2518" y="199"/>
                    <a:pt x="1853" y="287"/>
                  </a:cubicBezTo>
                  <a:cubicBezTo>
                    <a:pt x="1236" y="357"/>
                    <a:pt x="623" y="417"/>
                    <a:pt x="1" y="454"/>
                  </a:cubicBezTo>
                  <a:lnTo>
                    <a:pt x="1" y="558"/>
                  </a:lnTo>
                  <a:cubicBezTo>
                    <a:pt x="500" y="531"/>
                    <a:pt x="999" y="489"/>
                    <a:pt x="1491" y="431"/>
                  </a:cubicBezTo>
                  <a:cubicBezTo>
                    <a:pt x="2271" y="326"/>
                    <a:pt x="3054" y="259"/>
                    <a:pt x="3841" y="213"/>
                  </a:cubicBezTo>
                  <a:cubicBezTo>
                    <a:pt x="3880" y="208"/>
                    <a:pt x="3920" y="206"/>
                    <a:pt x="3962" y="206"/>
                  </a:cubicBezTo>
                  <a:cubicBezTo>
                    <a:pt x="5157" y="138"/>
                    <a:pt x="6355" y="124"/>
                    <a:pt x="7554" y="124"/>
                  </a:cubicBezTo>
                  <a:cubicBezTo>
                    <a:pt x="8370" y="124"/>
                    <a:pt x="9186" y="131"/>
                    <a:pt x="10002" y="131"/>
                  </a:cubicBezTo>
                  <a:cubicBezTo>
                    <a:pt x="10334" y="131"/>
                    <a:pt x="10665" y="130"/>
                    <a:pt x="10997" y="127"/>
                  </a:cubicBezTo>
                  <a:lnTo>
                    <a:pt x="11127" y="127"/>
                  </a:lnTo>
                  <a:cubicBezTo>
                    <a:pt x="12565" y="121"/>
                    <a:pt x="14005" y="97"/>
                    <a:pt x="15444" y="97"/>
                  </a:cubicBezTo>
                  <a:cubicBezTo>
                    <a:pt x="15949" y="97"/>
                    <a:pt x="16454" y="100"/>
                    <a:pt x="16959" y="108"/>
                  </a:cubicBezTo>
                  <a:cubicBezTo>
                    <a:pt x="17328" y="115"/>
                    <a:pt x="17697" y="120"/>
                    <a:pt x="18062" y="129"/>
                  </a:cubicBezTo>
                  <a:cubicBezTo>
                    <a:pt x="18106" y="129"/>
                    <a:pt x="18145" y="134"/>
                    <a:pt x="18185" y="134"/>
                  </a:cubicBezTo>
                  <a:cubicBezTo>
                    <a:pt x="20560" y="187"/>
                    <a:pt x="22931" y="280"/>
                    <a:pt x="25301" y="340"/>
                  </a:cubicBezTo>
                  <a:cubicBezTo>
                    <a:pt x="25336" y="345"/>
                    <a:pt x="25369" y="345"/>
                    <a:pt x="25403" y="345"/>
                  </a:cubicBezTo>
                  <a:cubicBezTo>
                    <a:pt x="25858" y="357"/>
                    <a:pt x="26316" y="366"/>
                    <a:pt x="26771" y="375"/>
                  </a:cubicBezTo>
                  <a:cubicBezTo>
                    <a:pt x="28454" y="415"/>
                    <a:pt x="30140" y="440"/>
                    <a:pt x="31825" y="452"/>
                  </a:cubicBezTo>
                  <a:cubicBezTo>
                    <a:pt x="31844" y="453"/>
                    <a:pt x="31863" y="453"/>
                    <a:pt x="31882" y="453"/>
                  </a:cubicBezTo>
                  <a:cubicBezTo>
                    <a:pt x="31902" y="453"/>
                    <a:pt x="31921" y="453"/>
                    <a:pt x="31939" y="452"/>
                  </a:cubicBezTo>
                  <a:cubicBezTo>
                    <a:pt x="34020" y="473"/>
                    <a:pt x="36098" y="477"/>
                    <a:pt x="38173" y="477"/>
                  </a:cubicBezTo>
                  <a:lnTo>
                    <a:pt x="38313" y="477"/>
                  </a:lnTo>
                  <a:cubicBezTo>
                    <a:pt x="38557" y="480"/>
                    <a:pt x="38801" y="481"/>
                    <a:pt x="39045" y="481"/>
                  </a:cubicBezTo>
                  <a:cubicBezTo>
                    <a:pt x="40665" y="481"/>
                    <a:pt x="42285" y="433"/>
                    <a:pt x="43901" y="419"/>
                  </a:cubicBezTo>
                  <a:cubicBezTo>
                    <a:pt x="44161" y="415"/>
                    <a:pt x="44419" y="415"/>
                    <a:pt x="44677" y="415"/>
                  </a:cubicBezTo>
                  <a:cubicBezTo>
                    <a:pt x="44704" y="415"/>
                    <a:pt x="44731" y="414"/>
                    <a:pt x="44758" y="414"/>
                  </a:cubicBezTo>
                  <a:cubicBezTo>
                    <a:pt x="44772" y="414"/>
                    <a:pt x="44786" y="414"/>
                    <a:pt x="44800" y="415"/>
                  </a:cubicBezTo>
                  <a:cubicBezTo>
                    <a:pt x="45457" y="411"/>
                    <a:pt x="46115" y="409"/>
                    <a:pt x="46773" y="409"/>
                  </a:cubicBezTo>
                  <a:cubicBezTo>
                    <a:pt x="47673" y="409"/>
                    <a:pt x="48573" y="412"/>
                    <a:pt x="49473" y="415"/>
                  </a:cubicBezTo>
                  <a:cubicBezTo>
                    <a:pt x="49866" y="419"/>
                    <a:pt x="50261" y="431"/>
                    <a:pt x="50653" y="449"/>
                  </a:cubicBezTo>
                  <a:cubicBezTo>
                    <a:pt x="50692" y="452"/>
                    <a:pt x="50730" y="452"/>
                    <a:pt x="50767" y="454"/>
                  </a:cubicBezTo>
                  <a:cubicBezTo>
                    <a:pt x="51565" y="496"/>
                    <a:pt x="52362" y="558"/>
                    <a:pt x="53158" y="614"/>
                  </a:cubicBezTo>
                  <a:cubicBezTo>
                    <a:pt x="53869" y="665"/>
                    <a:pt x="54579" y="707"/>
                    <a:pt x="55287" y="754"/>
                  </a:cubicBezTo>
                  <a:lnTo>
                    <a:pt x="55287" y="624"/>
                  </a:lnTo>
                  <a:lnTo>
                    <a:pt x="54607" y="577"/>
                  </a:lnTo>
                  <a:cubicBezTo>
                    <a:pt x="53328" y="510"/>
                    <a:pt x="52046" y="396"/>
                    <a:pt x="50762" y="333"/>
                  </a:cubicBezTo>
                  <a:cubicBezTo>
                    <a:pt x="50725" y="333"/>
                    <a:pt x="50688" y="329"/>
                    <a:pt x="50651" y="329"/>
                  </a:cubicBezTo>
                  <a:cubicBezTo>
                    <a:pt x="50421" y="317"/>
                    <a:pt x="50191" y="308"/>
                    <a:pt x="49961" y="301"/>
                  </a:cubicBezTo>
                  <a:cubicBezTo>
                    <a:pt x="49066" y="292"/>
                    <a:pt x="48173" y="288"/>
                    <a:pt x="47279" y="288"/>
                  </a:cubicBezTo>
                  <a:cubicBezTo>
                    <a:pt x="46452" y="288"/>
                    <a:pt x="45624" y="292"/>
                    <a:pt x="44797" y="298"/>
                  </a:cubicBezTo>
                  <a:lnTo>
                    <a:pt x="44674" y="298"/>
                  </a:lnTo>
                  <a:cubicBezTo>
                    <a:pt x="43344" y="310"/>
                    <a:pt x="42016" y="329"/>
                    <a:pt x="40688" y="357"/>
                  </a:cubicBezTo>
                  <a:lnTo>
                    <a:pt x="38292" y="366"/>
                  </a:lnTo>
                  <a:lnTo>
                    <a:pt x="38173" y="366"/>
                  </a:lnTo>
                  <a:cubicBezTo>
                    <a:pt x="37642" y="368"/>
                    <a:pt x="37112" y="368"/>
                    <a:pt x="36581" y="368"/>
                  </a:cubicBezTo>
                  <a:cubicBezTo>
                    <a:pt x="35034" y="368"/>
                    <a:pt x="33486" y="361"/>
                    <a:pt x="31937" y="347"/>
                  </a:cubicBezTo>
                  <a:cubicBezTo>
                    <a:pt x="31900" y="347"/>
                    <a:pt x="31865" y="347"/>
                    <a:pt x="31823" y="345"/>
                  </a:cubicBezTo>
                  <a:cubicBezTo>
                    <a:pt x="29682" y="329"/>
                    <a:pt x="27542" y="291"/>
                    <a:pt x="25406" y="236"/>
                  </a:cubicBezTo>
                  <a:cubicBezTo>
                    <a:pt x="25371" y="236"/>
                    <a:pt x="25341" y="236"/>
                    <a:pt x="25306" y="233"/>
                  </a:cubicBezTo>
                  <a:lnTo>
                    <a:pt x="25246" y="233"/>
                  </a:lnTo>
                  <a:cubicBezTo>
                    <a:pt x="22894" y="187"/>
                    <a:pt x="20537" y="89"/>
                    <a:pt x="18185" y="31"/>
                  </a:cubicBezTo>
                  <a:cubicBezTo>
                    <a:pt x="18143" y="31"/>
                    <a:pt x="18101" y="27"/>
                    <a:pt x="18062" y="27"/>
                  </a:cubicBezTo>
                  <a:cubicBezTo>
                    <a:pt x="17885" y="24"/>
                    <a:pt x="17707" y="18"/>
                    <a:pt x="17533" y="15"/>
                  </a:cubicBezTo>
                  <a:cubicBezTo>
                    <a:pt x="16851" y="5"/>
                    <a:pt x="16170" y="1"/>
                    <a:pt x="15490" y="1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15"/>
            <p:cNvSpPr/>
            <p:nvPr/>
          </p:nvSpPr>
          <p:spPr>
            <a:xfrm>
              <a:off x="0" y="1340079"/>
              <a:ext cx="5331007" cy="123146"/>
            </a:xfrm>
            <a:custGeom>
              <a:avLst/>
              <a:gdLst/>
              <a:ahLst/>
              <a:cxnLst/>
              <a:rect l="l" t="t" r="r" b="b"/>
              <a:pathLst>
                <a:path w="55288" h="1196" extrusionOk="0">
                  <a:moveTo>
                    <a:pt x="620" y="1"/>
                  </a:moveTo>
                  <a:cubicBezTo>
                    <a:pt x="458" y="1"/>
                    <a:pt x="294" y="5"/>
                    <a:pt x="129" y="5"/>
                  </a:cubicBezTo>
                  <a:cubicBezTo>
                    <a:pt x="87" y="5"/>
                    <a:pt x="44" y="4"/>
                    <a:pt x="1" y="4"/>
                  </a:cubicBezTo>
                  <a:lnTo>
                    <a:pt x="1" y="113"/>
                  </a:lnTo>
                  <a:cubicBezTo>
                    <a:pt x="444" y="124"/>
                    <a:pt x="888" y="117"/>
                    <a:pt x="1331" y="136"/>
                  </a:cubicBezTo>
                  <a:cubicBezTo>
                    <a:pt x="2076" y="185"/>
                    <a:pt x="2826" y="213"/>
                    <a:pt x="3574" y="247"/>
                  </a:cubicBezTo>
                  <a:cubicBezTo>
                    <a:pt x="3611" y="247"/>
                    <a:pt x="3655" y="250"/>
                    <a:pt x="3699" y="250"/>
                  </a:cubicBezTo>
                  <a:cubicBezTo>
                    <a:pt x="4075" y="268"/>
                    <a:pt x="4452" y="287"/>
                    <a:pt x="4830" y="308"/>
                  </a:cubicBezTo>
                  <a:cubicBezTo>
                    <a:pt x="6173" y="429"/>
                    <a:pt x="7520" y="463"/>
                    <a:pt x="8868" y="463"/>
                  </a:cubicBezTo>
                  <a:cubicBezTo>
                    <a:pt x="9616" y="463"/>
                    <a:pt x="10365" y="453"/>
                    <a:pt x="11113" y="440"/>
                  </a:cubicBezTo>
                  <a:lnTo>
                    <a:pt x="11234" y="440"/>
                  </a:lnTo>
                  <a:cubicBezTo>
                    <a:pt x="11730" y="433"/>
                    <a:pt x="12225" y="424"/>
                    <a:pt x="12722" y="419"/>
                  </a:cubicBezTo>
                  <a:cubicBezTo>
                    <a:pt x="14500" y="387"/>
                    <a:pt x="16272" y="403"/>
                    <a:pt x="18048" y="375"/>
                  </a:cubicBezTo>
                  <a:cubicBezTo>
                    <a:pt x="18092" y="375"/>
                    <a:pt x="18132" y="375"/>
                    <a:pt x="18173" y="373"/>
                  </a:cubicBezTo>
                  <a:cubicBezTo>
                    <a:pt x="18280" y="373"/>
                    <a:pt x="18385" y="373"/>
                    <a:pt x="18494" y="370"/>
                  </a:cubicBezTo>
                  <a:cubicBezTo>
                    <a:pt x="20384" y="319"/>
                    <a:pt x="22276" y="273"/>
                    <a:pt x="24166" y="273"/>
                  </a:cubicBezTo>
                  <a:cubicBezTo>
                    <a:pt x="24502" y="273"/>
                    <a:pt x="24838" y="274"/>
                    <a:pt x="25174" y="278"/>
                  </a:cubicBezTo>
                  <a:cubicBezTo>
                    <a:pt x="25192" y="275"/>
                    <a:pt x="25211" y="274"/>
                    <a:pt x="25230" y="274"/>
                  </a:cubicBezTo>
                  <a:cubicBezTo>
                    <a:pt x="25250" y="274"/>
                    <a:pt x="25269" y="275"/>
                    <a:pt x="25287" y="278"/>
                  </a:cubicBezTo>
                  <a:cubicBezTo>
                    <a:pt x="25468" y="278"/>
                    <a:pt x="25650" y="280"/>
                    <a:pt x="25831" y="282"/>
                  </a:cubicBezTo>
                  <a:cubicBezTo>
                    <a:pt x="27776" y="343"/>
                    <a:pt x="29720" y="364"/>
                    <a:pt x="31665" y="387"/>
                  </a:cubicBezTo>
                  <a:cubicBezTo>
                    <a:pt x="31695" y="387"/>
                    <a:pt x="31727" y="389"/>
                    <a:pt x="31759" y="389"/>
                  </a:cubicBezTo>
                  <a:cubicBezTo>
                    <a:pt x="31774" y="389"/>
                    <a:pt x="31790" y="388"/>
                    <a:pt x="31805" y="387"/>
                  </a:cubicBezTo>
                  <a:lnTo>
                    <a:pt x="33669" y="417"/>
                  </a:lnTo>
                  <a:cubicBezTo>
                    <a:pt x="35160" y="461"/>
                    <a:pt x="36650" y="545"/>
                    <a:pt x="38138" y="607"/>
                  </a:cubicBezTo>
                  <a:cubicBezTo>
                    <a:pt x="38185" y="610"/>
                    <a:pt x="38231" y="610"/>
                    <a:pt x="38280" y="612"/>
                  </a:cubicBezTo>
                  <a:cubicBezTo>
                    <a:pt x="38779" y="635"/>
                    <a:pt x="39278" y="654"/>
                    <a:pt x="39775" y="665"/>
                  </a:cubicBezTo>
                  <a:cubicBezTo>
                    <a:pt x="41363" y="712"/>
                    <a:pt x="42947" y="816"/>
                    <a:pt x="44530" y="918"/>
                  </a:cubicBezTo>
                  <a:cubicBezTo>
                    <a:pt x="44579" y="923"/>
                    <a:pt x="44630" y="925"/>
                    <a:pt x="44681" y="930"/>
                  </a:cubicBezTo>
                  <a:cubicBezTo>
                    <a:pt x="46594" y="1055"/>
                    <a:pt x="48512" y="1178"/>
                    <a:pt x="50430" y="1190"/>
                  </a:cubicBezTo>
                  <a:cubicBezTo>
                    <a:pt x="50454" y="1192"/>
                    <a:pt x="50479" y="1194"/>
                    <a:pt x="50503" y="1194"/>
                  </a:cubicBezTo>
                  <a:cubicBezTo>
                    <a:pt x="50528" y="1194"/>
                    <a:pt x="50552" y="1192"/>
                    <a:pt x="50576" y="1190"/>
                  </a:cubicBezTo>
                  <a:cubicBezTo>
                    <a:pt x="50757" y="1195"/>
                    <a:pt x="50936" y="1195"/>
                    <a:pt x="51117" y="1195"/>
                  </a:cubicBezTo>
                  <a:cubicBezTo>
                    <a:pt x="51464" y="1195"/>
                    <a:pt x="51812" y="1196"/>
                    <a:pt x="52159" y="1196"/>
                  </a:cubicBezTo>
                  <a:cubicBezTo>
                    <a:pt x="53201" y="1196"/>
                    <a:pt x="54244" y="1193"/>
                    <a:pt x="55287" y="1188"/>
                  </a:cubicBezTo>
                  <a:lnTo>
                    <a:pt x="55287" y="1044"/>
                  </a:lnTo>
                  <a:cubicBezTo>
                    <a:pt x="55002" y="1044"/>
                    <a:pt x="54716" y="1044"/>
                    <a:pt x="54428" y="1046"/>
                  </a:cubicBezTo>
                  <a:cubicBezTo>
                    <a:pt x="54235" y="1045"/>
                    <a:pt x="54042" y="1045"/>
                    <a:pt x="53849" y="1045"/>
                  </a:cubicBezTo>
                  <a:cubicBezTo>
                    <a:pt x="53094" y="1045"/>
                    <a:pt x="52339" y="1049"/>
                    <a:pt x="51587" y="1049"/>
                  </a:cubicBezTo>
                  <a:cubicBezTo>
                    <a:pt x="51252" y="1049"/>
                    <a:pt x="50917" y="1049"/>
                    <a:pt x="50583" y="1046"/>
                  </a:cubicBezTo>
                  <a:lnTo>
                    <a:pt x="50437" y="1046"/>
                  </a:lnTo>
                  <a:cubicBezTo>
                    <a:pt x="50038" y="1039"/>
                    <a:pt x="49643" y="1032"/>
                    <a:pt x="49244" y="1023"/>
                  </a:cubicBezTo>
                  <a:cubicBezTo>
                    <a:pt x="47723" y="969"/>
                    <a:pt x="46204" y="879"/>
                    <a:pt x="44686" y="779"/>
                  </a:cubicBezTo>
                  <a:lnTo>
                    <a:pt x="44535" y="770"/>
                  </a:lnTo>
                  <a:cubicBezTo>
                    <a:pt x="43746" y="716"/>
                    <a:pt x="42961" y="661"/>
                    <a:pt x="42171" y="607"/>
                  </a:cubicBezTo>
                  <a:cubicBezTo>
                    <a:pt x="40874" y="538"/>
                    <a:pt x="39576" y="494"/>
                    <a:pt x="38280" y="442"/>
                  </a:cubicBezTo>
                  <a:cubicBezTo>
                    <a:pt x="38234" y="442"/>
                    <a:pt x="38185" y="440"/>
                    <a:pt x="38138" y="440"/>
                  </a:cubicBezTo>
                  <a:cubicBezTo>
                    <a:pt x="37138" y="401"/>
                    <a:pt x="36135" y="361"/>
                    <a:pt x="35136" y="305"/>
                  </a:cubicBezTo>
                  <a:cubicBezTo>
                    <a:pt x="34029" y="247"/>
                    <a:pt x="32917" y="233"/>
                    <a:pt x="31805" y="224"/>
                  </a:cubicBezTo>
                  <a:cubicBezTo>
                    <a:pt x="31758" y="224"/>
                    <a:pt x="31712" y="224"/>
                    <a:pt x="31668" y="222"/>
                  </a:cubicBezTo>
                  <a:cubicBezTo>
                    <a:pt x="30908" y="220"/>
                    <a:pt x="30147" y="213"/>
                    <a:pt x="29388" y="199"/>
                  </a:cubicBezTo>
                  <a:cubicBezTo>
                    <a:pt x="28022" y="162"/>
                    <a:pt x="26657" y="136"/>
                    <a:pt x="25294" y="122"/>
                  </a:cubicBezTo>
                  <a:lnTo>
                    <a:pt x="25181" y="122"/>
                  </a:lnTo>
                  <a:cubicBezTo>
                    <a:pt x="24620" y="116"/>
                    <a:pt x="24058" y="112"/>
                    <a:pt x="23497" y="112"/>
                  </a:cubicBezTo>
                  <a:cubicBezTo>
                    <a:pt x="22395" y="112"/>
                    <a:pt x="21293" y="126"/>
                    <a:pt x="20191" y="162"/>
                  </a:cubicBezTo>
                  <a:cubicBezTo>
                    <a:pt x="19520" y="185"/>
                    <a:pt x="18847" y="201"/>
                    <a:pt x="18173" y="210"/>
                  </a:cubicBezTo>
                  <a:lnTo>
                    <a:pt x="18048" y="210"/>
                  </a:lnTo>
                  <a:cubicBezTo>
                    <a:pt x="16246" y="238"/>
                    <a:pt x="14442" y="229"/>
                    <a:pt x="12641" y="259"/>
                  </a:cubicBezTo>
                  <a:cubicBezTo>
                    <a:pt x="12169" y="266"/>
                    <a:pt x="11703" y="271"/>
                    <a:pt x="11234" y="280"/>
                  </a:cubicBezTo>
                  <a:cubicBezTo>
                    <a:pt x="11192" y="280"/>
                    <a:pt x="11152" y="280"/>
                    <a:pt x="11110" y="285"/>
                  </a:cubicBezTo>
                  <a:cubicBezTo>
                    <a:pt x="10324" y="297"/>
                    <a:pt x="9538" y="308"/>
                    <a:pt x="8753" y="308"/>
                  </a:cubicBezTo>
                  <a:cubicBezTo>
                    <a:pt x="8166" y="308"/>
                    <a:pt x="7579" y="301"/>
                    <a:pt x="6992" y="285"/>
                  </a:cubicBezTo>
                  <a:cubicBezTo>
                    <a:pt x="5917" y="266"/>
                    <a:pt x="4839" y="145"/>
                    <a:pt x="3767" y="115"/>
                  </a:cubicBezTo>
                  <a:cubicBezTo>
                    <a:pt x="3741" y="115"/>
                    <a:pt x="3718" y="115"/>
                    <a:pt x="3692" y="113"/>
                  </a:cubicBezTo>
                  <a:cubicBezTo>
                    <a:pt x="3651" y="113"/>
                    <a:pt x="3609" y="113"/>
                    <a:pt x="3567" y="108"/>
                  </a:cubicBezTo>
                  <a:cubicBezTo>
                    <a:pt x="2694" y="90"/>
                    <a:pt x="1826" y="27"/>
                    <a:pt x="953" y="8"/>
                  </a:cubicBezTo>
                  <a:cubicBezTo>
                    <a:pt x="842" y="3"/>
                    <a:pt x="732" y="1"/>
                    <a:pt x="620" y="1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15"/>
            <p:cNvSpPr/>
            <p:nvPr/>
          </p:nvSpPr>
          <p:spPr>
            <a:xfrm>
              <a:off x="289" y="2217642"/>
              <a:ext cx="5330718" cy="114291"/>
            </a:xfrm>
            <a:custGeom>
              <a:avLst/>
              <a:gdLst/>
              <a:ahLst/>
              <a:cxnLst/>
              <a:rect l="l" t="t" r="r" b="b"/>
              <a:pathLst>
                <a:path w="55285" h="1110" extrusionOk="0">
                  <a:moveTo>
                    <a:pt x="22054" y="0"/>
                  </a:moveTo>
                  <a:cubicBezTo>
                    <a:pt x="21819" y="0"/>
                    <a:pt x="21584" y="2"/>
                    <a:pt x="21349" y="6"/>
                  </a:cubicBezTo>
                  <a:cubicBezTo>
                    <a:pt x="21287" y="6"/>
                    <a:pt x="21226" y="6"/>
                    <a:pt x="21164" y="6"/>
                  </a:cubicBezTo>
                  <a:cubicBezTo>
                    <a:pt x="20127" y="6"/>
                    <a:pt x="19089" y="24"/>
                    <a:pt x="18052" y="55"/>
                  </a:cubicBezTo>
                  <a:cubicBezTo>
                    <a:pt x="18006" y="60"/>
                    <a:pt x="17961" y="60"/>
                    <a:pt x="17915" y="62"/>
                  </a:cubicBezTo>
                  <a:cubicBezTo>
                    <a:pt x="16278" y="111"/>
                    <a:pt x="14641" y="192"/>
                    <a:pt x="13004" y="271"/>
                  </a:cubicBezTo>
                  <a:cubicBezTo>
                    <a:pt x="12480" y="292"/>
                    <a:pt x="11950" y="313"/>
                    <a:pt x="11426" y="338"/>
                  </a:cubicBezTo>
                  <a:cubicBezTo>
                    <a:pt x="11381" y="341"/>
                    <a:pt x="11337" y="341"/>
                    <a:pt x="11293" y="345"/>
                  </a:cubicBezTo>
                  <a:cubicBezTo>
                    <a:pt x="8934" y="450"/>
                    <a:pt x="6580" y="568"/>
                    <a:pt x="4221" y="661"/>
                  </a:cubicBezTo>
                  <a:cubicBezTo>
                    <a:pt x="4177" y="663"/>
                    <a:pt x="4137" y="668"/>
                    <a:pt x="4096" y="668"/>
                  </a:cubicBezTo>
                  <a:cubicBezTo>
                    <a:pt x="3401" y="696"/>
                    <a:pt x="2707" y="719"/>
                    <a:pt x="2013" y="740"/>
                  </a:cubicBezTo>
                  <a:cubicBezTo>
                    <a:pt x="1812" y="744"/>
                    <a:pt x="1610" y="746"/>
                    <a:pt x="1409" y="746"/>
                  </a:cubicBezTo>
                  <a:cubicBezTo>
                    <a:pt x="939" y="746"/>
                    <a:pt x="470" y="738"/>
                    <a:pt x="0" y="738"/>
                  </a:cubicBezTo>
                  <a:lnTo>
                    <a:pt x="0" y="840"/>
                  </a:lnTo>
                  <a:cubicBezTo>
                    <a:pt x="583" y="846"/>
                    <a:pt x="1165" y="858"/>
                    <a:pt x="1746" y="858"/>
                  </a:cubicBezTo>
                  <a:cubicBezTo>
                    <a:pt x="2060" y="858"/>
                    <a:pt x="2375" y="854"/>
                    <a:pt x="2689" y="844"/>
                  </a:cubicBezTo>
                  <a:cubicBezTo>
                    <a:pt x="3160" y="826"/>
                    <a:pt x="3634" y="812"/>
                    <a:pt x="4105" y="789"/>
                  </a:cubicBezTo>
                  <a:cubicBezTo>
                    <a:pt x="4147" y="789"/>
                    <a:pt x="4191" y="789"/>
                    <a:pt x="4230" y="786"/>
                  </a:cubicBezTo>
                  <a:cubicBezTo>
                    <a:pt x="6585" y="691"/>
                    <a:pt x="8941" y="596"/>
                    <a:pt x="11298" y="496"/>
                  </a:cubicBezTo>
                  <a:cubicBezTo>
                    <a:pt x="11342" y="494"/>
                    <a:pt x="11386" y="491"/>
                    <a:pt x="11430" y="491"/>
                  </a:cubicBezTo>
                  <a:cubicBezTo>
                    <a:pt x="12178" y="459"/>
                    <a:pt x="12930" y="424"/>
                    <a:pt x="13680" y="396"/>
                  </a:cubicBezTo>
                  <a:cubicBezTo>
                    <a:pt x="15087" y="329"/>
                    <a:pt x="16496" y="264"/>
                    <a:pt x="17906" y="222"/>
                  </a:cubicBezTo>
                  <a:cubicBezTo>
                    <a:pt x="17952" y="220"/>
                    <a:pt x="17999" y="218"/>
                    <a:pt x="18043" y="218"/>
                  </a:cubicBezTo>
                  <a:cubicBezTo>
                    <a:pt x="19192" y="182"/>
                    <a:pt x="20341" y="161"/>
                    <a:pt x="21489" y="161"/>
                  </a:cubicBezTo>
                  <a:cubicBezTo>
                    <a:pt x="22539" y="161"/>
                    <a:pt x="23588" y="179"/>
                    <a:pt x="24637" y="220"/>
                  </a:cubicBezTo>
                  <a:cubicBezTo>
                    <a:pt x="24674" y="220"/>
                    <a:pt x="24713" y="222"/>
                    <a:pt x="24750" y="227"/>
                  </a:cubicBezTo>
                  <a:cubicBezTo>
                    <a:pt x="24841" y="227"/>
                    <a:pt x="24934" y="234"/>
                    <a:pt x="25027" y="236"/>
                  </a:cubicBezTo>
                  <a:cubicBezTo>
                    <a:pt x="27207" y="352"/>
                    <a:pt x="29392" y="475"/>
                    <a:pt x="31572" y="561"/>
                  </a:cubicBezTo>
                  <a:cubicBezTo>
                    <a:pt x="31623" y="563"/>
                    <a:pt x="31672" y="568"/>
                    <a:pt x="31723" y="568"/>
                  </a:cubicBezTo>
                  <a:cubicBezTo>
                    <a:pt x="32932" y="617"/>
                    <a:pt x="34140" y="649"/>
                    <a:pt x="35349" y="668"/>
                  </a:cubicBezTo>
                  <a:cubicBezTo>
                    <a:pt x="36112" y="680"/>
                    <a:pt x="36879" y="685"/>
                    <a:pt x="37644" y="685"/>
                  </a:cubicBezTo>
                  <a:cubicBezTo>
                    <a:pt x="37793" y="685"/>
                    <a:pt x="37941" y="685"/>
                    <a:pt x="38089" y="684"/>
                  </a:cubicBezTo>
                  <a:cubicBezTo>
                    <a:pt x="38116" y="685"/>
                    <a:pt x="38143" y="686"/>
                    <a:pt x="38170" y="686"/>
                  </a:cubicBezTo>
                  <a:cubicBezTo>
                    <a:pt x="38198" y="686"/>
                    <a:pt x="38225" y="685"/>
                    <a:pt x="38252" y="684"/>
                  </a:cubicBezTo>
                  <a:cubicBezTo>
                    <a:pt x="40086" y="691"/>
                    <a:pt x="41915" y="684"/>
                    <a:pt x="43747" y="721"/>
                  </a:cubicBezTo>
                  <a:cubicBezTo>
                    <a:pt x="43884" y="724"/>
                    <a:pt x="44019" y="726"/>
                    <a:pt x="44158" y="733"/>
                  </a:cubicBezTo>
                  <a:cubicBezTo>
                    <a:pt x="44214" y="733"/>
                    <a:pt x="44272" y="733"/>
                    <a:pt x="44330" y="735"/>
                  </a:cubicBezTo>
                  <a:cubicBezTo>
                    <a:pt x="46252" y="789"/>
                    <a:pt x="48175" y="893"/>
                    <a:pt x="50097" y="963"/>
                  </a:cubicBezTo>
                  <a:cubicBezTo>
                    <a:pt x="50155" y="967"/>
                    <a:pt x="50213" y="967"/>
                    <a:pt x="50271" y="970"/>
                  </a:cubicBezTo>
                  <a:cubicBezTo>
                    <a:pt x="50395" y="972"/>
                    <a:pt x="50515" y="979"/>
                    <a:pt x="50638" y="981"/>
                  </a:cubicBezTo>
                  <a:cubicBezTo>
                    <a:pt x="52185" y="1046"/>
                    <a:pt x="53733" y="1084"/>
                    <a:pt x="55284" y="1109"/>
                  </a:cubicBezTo>
                  <a:lnTo>
                    <a:pt x="55284" y="963"/>
                  </a:lnTo>
                  <a:cubicBezTo>
                    <a:pt x="53640" y="935"/>
                    <a:pt x="51999" y="875"/>
                    <a:pt x="50360" y="819"/>
                  </a:cubicBezTo>
                  <a:cubicBezTo>
                    <a:pt x="50330" y="819"/>
                    <a:pt x="50302" y="817"/>
                    <a:pt x="50271" y="817"/>
                  </a:cubicBezTo>
                  <a:cubicBezTo>
                    <a:pt x="50213" y="814"/>
                    <a:pt x="50158" y="814"/>
                    <a:pt x="50100" y="810"/>
                  </a:cubicBezTo>
                  <a:cubicBezTo>
                    <a:pt x="48177" y="738"/>
                    <a:pt x="46255" y="635"/>
                    <a:pt x="44332" y="577"/>
                  </a:cubicBezTo>
                  <a:cubicBezTo>
                    <a:pt x="44277" y="577"/>
                    <a:pt x="44219" y="575"/>
                    <a:pt x="44163" y="575"/>
                  </a:cubicBezTo>
                  <a:cubicBezTo>
                    <a:pt x="43594" y="556"/>
                    <a:pt x="43030" y="547"/>
                    <a:pt x="42461" y="540"/>
                  </a:cubicBezTo>
                  <a:cubicBezTo>
                    <a:pt x="41059" y="531"/>
                    <a:pt x="39654" y="531"/>
                    <a:pt x="38252" y="529"/>
                  </a:cubicBezTo>
                  <a:cubicBezTo>
                    <a:pt x="38196" y="526"/>
                    <a:pt x="38140" y="526"/>
                    <a:pt x="38089" y="526"/>
                  </a:cubicBezTo>
                  <a:cubicBezTo>
                    <a:pt x="35967" y="517"/>
                    <a:pt x="33842" y="494"/>
                    <a:pt x="31725" y="413"/>
                  </a:cubicBezTo>
                  <a:cubicBezTo>
                    <a:pt x="31676" y="408"/>
                    <a:pt x="31623" y="408"/>
                    <a:pt x="31574" y="403"/>
                  </a:cubicBezTo>
                  <a:cubicBezTo>
                    <a:pt x="31096" y="387"/>
                    <a:pt x="30620" y="364"/>
                    <a:pt x="30139" y="338"/>
                  </a:cubicBezTo>
                  <a:cubicBezTo>
                    <a:pt x="28347" y="269"/>
                    <a:pt x="26552" y="141"/>
                    <a:pt x="24760" y="64"/>
                  </a:cubicBezTo>
                  <a:cubicBezTo>
                    <a:pt x="24722" y="62"/>
                    <a:pt x="24683" y="62"/>
                    <a:pt x="24646" y="62"/>
                  </a:cubicBezTo>
                  <a:cubicBezTo>
                    <a:pt x="23782" y="25"/>
                    <a:pt x="22919" y="0"/>
                    <a:pt x="22054" y="0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15"/>
            <p:cNvSpPr/>
            <p:nvPr/>
          </p:nvSpPr>
          <p:spPr>
            <a:xfrm>
              <a:off x="289" y="3052784"/>
              <a:ext cx="5330718" cy="191103"/>
            </a:xfrm>
            <a:custGeom>
              <a:avLst/>
              <a:gdLst/>
              <a:ahLst/>
              <a:cxnLst/>
              <a:rect l="l" t="t" r="r" b="b"/>
              <a:pathLst>
                <a:path w="55285" h="1856" extrusionOk="0">
                  <a:moveTo>
                    <a:pt x="50065" y="1"/>
                  </a:moveTo>
                  <a:cubicBezTo>
                    <a:pt x="48135" y="1"/>
                    <a:pt x="46204" y="5"/>
                    <a:pt x="44272" y="52"/>
                  </a:cubicBezTo>
                  <a:cubicBezTo>
                    <a:pt x="44219" y="52"/>
                    <a:pt x="44163" y="56"/>
                    <a:pt x="44107" y="56"/>
                  </a:cubicBezTo>
                  <a:cubicBezTo>
                    <a:pt x="43290" y="77"/>
                    <a:pt x="42473" y="105"/>
                    <a:pt x="41655" y="142"/>
                  </a:cubicBezTo>
                  <a:cubicBezTo>
                    <a:pt x="40525" y="179"/>
                    <a:pt x="39394" y="221"/>
                    <a:pt x="38261" y="268"/>
                  </a:cubicBezTo>
                  <a:cubicBezTo>
                    <a:pt x="38203" y="268"/>
                    <a:pt x="38145" y="272"/>
                    <a:pt x="38082" y="275"/>
                  </a:cubicBezTo>
                  <a:cubicBezTo>
                    <a:pt x="36731" y="326"/>
                    <a:pt x="35379" y="381"/>
                    <a:pt x="34026" y="428"/>
                  </a:cubicBezTo>
                  <a:cubicBezTo>
                    <a:pt x="33241" y="449"/>
                    <a:pt x="32459" y="472"/>
                    <a:pt x="31676" y="495"/>
                  </a:cubicBezTo>
                  <a:cubicBezTo>
                    <a:pt x="31623" y="495"/>
                    <a:pt x="31572" y="497"/>
                    <a:pt x="31518" y="502"/>
                  </a:cubicBezTo>
                  <a:cubicBezTo>
                    <a:pt x="29173" y="572"/>
                    <a:pt x="26828" y="662"/>
                    <a:pt x="24483" y="739"/>
                  </a:cubicBezTo>
                  <a:cubicBezTo>
                    <a:pt x="24444" y="741"/>
                    <a:pt x="24400" y="744"/>
                    <a:pt x="24356" y="744"/>
                  </a:cubicBezTo>
                  <a:lnTo>
                    <a:pt x="22672" y="799"/>
                  </a:lnTo>
                  <a:cubicBezTo>
                    <a:pt x="21066" y="834"/>
                    <a:pt x="19464" y="809"/>
                    <a:pt x="17857" y="876"/>
                  </a:cubicBezTo>
                  <a:cubicBezTo>
                    <a:pt x="17771" y="881"/>
                    <a:pt x="17685" y="885"/>
                    <a:pt x="17599" y="887"/>
                  </a:cubicBezTo>
                  <a:cubicBezTo>
                    <a:pt x="17555" y="892"/>
                    <a:pt x="17516" y="894"/>
                    <a:pt x="17474" y="894"/>
                  </a:cubicBezTo>
                  <a:cubicBezTo>
                    <a:pt x="15535" y="997"/>
                    <a:pt x="13594" y="1073"/>
                    <a:pt x="11653" y="1110"/>
                  </a:cubicBezTo>
                  <a:cubicBezTo>
                    <a:pt x="11607" y="1110"/>
                    <a:pt x="11563" y="1113"/>
                    <a:pt x="11518" y="1113"/>
                  </a:cubicBezTo>
                  <a:lnTo>
                    <a:pt x="11486" y="1113"/>
                  </a:lnTo>
                  <a:cubicBezTo>
                    <a:pt x="10086" y="1152"/>
                    <a:pt x="8684" y="1129"/>
                    <a:pt x="7281" y="1180"/>
                  </a:cubicBezTo>
                  <a:cubicBezTo>
                    <a:pt x="6401" y="1220"/>
                    <a:pt x="5519" y="1282"/>
                    <a:pt x="4641" y="1347"/>
                  </a:cubicBezTo>
                  <a:cubicBezTo>
                    <a:pt x="4604" y="1350"/>
                    <a:pt x="4565" y="1352"/>
                    <a:pt x="4527" y="1352"/>
                  </a:cubicBezTo>
                  <a:cubicBezTo>
                    <a:pt x="3987" y="1391"/>
                    <a:pt x="3443" y="1431"/>
                    <a:pt x="2902" y="1468"/>
                  </a:cubicBezTo>
                  <a:cubicBezTo>
                    <a:pt x="1932" y="1535"/>
                    <a:pt x="968" y="1626"/>
                    <a:pt x="0" y="1716"/>
                  </a:cubicBezTo>
                  <a:lnTo>
                    <a:pt x="0" y="1856"/>
                  </a:lnTo>
                  <a:cubicBezTo>
                    <a:pt x="857" y="1779"/>
                    <a:pt x="1713" y="1686"/>
                    <a:pt x="2575" y="1630"/>
                  </a:cubicBezTo>
                  <a:cubicBezTo>
                    <a:pt x="3225" y="1589"/>
                    <a:pt x="3880" y="1540"/>
                    <a:pt x="4534" y="1493"/>
                  </a:cubicBezTo>
                  <a:lnTo>
                    <a:pt x="4648" y="1484"/>
                  </a:lnTo>
                  <a:cubicBezTo>
                    <a:pt x="5540" y="1421"/>
                    <a:pt x="6438" y="1361"/>
                    <a:pt x="7335" y="1317"/>
                  </a:cubicBezTo>
                  <a:cubicBezTo>
                    <a:pt x="8732" y="1287"/>
                    <a:pt x="10130" y="1278"/>
                    <a:pt x="11523" y="1254"/>
                  </a:cubicBezTo>
                  <a:cubicBezTo>
                    <a:pt x="11569" y="1254"/>
                    <a:pt x="11614" y="1254"/>
                    <a:pt x="11660" y="1250"/>
                  </a:cubicBezTo>
                  <a:cubicBezTo>
                    <a:pt x="12331" y="1240"/>
                    <a:pt x="13007" y="1229"/>
                    <a:pt x="13680" y="1208"/>
                  </a:cubicBezTo>
                  <a:cubicBezTo>
                    <a:pt x="14948" y="1189"/>
                    <a:pt x="16208" y="1103"/>
                    <a:pt x="17474" y="1048"/>
                  </a:cubicBezTo>
                  <a:cubicBezTo>
                    <a:pt x="17516" y="1045"/>
                    <a:pt x="17560" y="1041"/>
                    <a:pt x="17602" y="1041"/>
                  </a:cubicBezTo>
                  <a:cubicBezTo>
                    <a:pt x="17864" y="1031"/>
                    <a:pt x="18122" y="1022"/>
                    <a:pt x="18382" y="1013"/>
                  </a:cubicBezTo>
                  <a:cubicBezTo>
                    <a:pt x="20374" y="959"/>
                    <a:pt x="22366" y="1008"/>
                    <a:pt x="24353" y="901"/>
                  </a:cubicBezTo>
                  <a:lnTo>
                    <a:pt x="24360" y="901"/>
                  </a:lnTo>
                  <a:cubicBezTo>
                    <a:pt x="24400" y="899"/>
                    <a:pt x="24442" y="899"/>
                    <a:pt x="24483" y="899"/>
                  </a:cubicBezTo>
                  <a:cubicBezTo>
                    <a:pt x="25828" y="843"/>
                    <a:pt x="27193" y="832"/>
                    <a:pt x="28546" y="776"/>
                  </a:cubicBezTo>
                  <a:cubicBezTo>
                    <a:pt x="29533" y="730"/>
                    <a:pt x="30522" y="692"/>
                    <a:pt x="31516" y="662"/>
                  </a:cubicBezTo>
                  <a:cubicBezTo>
                    <a:pt x="31567" y="660"/>
                    <a:pt x="31623" y="660"/>
                    <a:pt x="31676" y="660"/>
                  </a:cubicBezTo>
                  <a:cubicBezTo>
                    <a:pt x="31922" y="651"/>
                    <a:pt x="32168" y="644"/>
                    <a:pt x="32415" y="637"/>
                  </a:cubicBezTo>
                  <a:cubicBezTo>
                    <a:pt x="34304" y="583"/>
                    <a:pt x="36192" y="518"/>
                    <a:pt x="38082" y="444"/>
                  </a:cubicBezTo>
                  <a:lnTo>
                    <a:pt x="38261" y="435"/>
                  </a:lnTo>
                  <a:cubicBezTo>
                    <a:pt x="40070" y="367"/>
                    <a:pt x="41878" y="293"/>
                    <a:pt x="43687" y="235"/>
                  </a:cubicBezTo>
                  <a:cubicBezTo>
                    <a:pt x="43828" y="233"/>
                    <a:pt x="43968" y="226"/>
                    <a:pt x="44107" y="226"/>
                  </a:cubicBezTo>
                  <a:cubicBezTo>
                    <a:pt x="44163" y="223"/>
                    <a:pt x="44219" y="219"/>
                    <a:pt x="44274" y="219"/>
                  </a:cubicBezTo>
                  <a:cubicBezTo>
                    <a:pt x="46204" y="170"/>
                    <a:pt x="48135" y="161"/>
                    <a:pt x="50067" y="161"/>
                  </a:cubicBezTo>
                  <a:lnTo>
                    <a:pt x="50260" y="161"/>
                  </a:lnTo>
                  <a:cubicBezTo>
                    <a:pt x="51264" y="161"/>
                    <a:pt x="52270" y="163"/>
                    <a:pt x="53275" y="163"/>
                  </a:cubicBezTo>
                  <a:cubicBezTo>
                    <a:pt x="53945" y="163"/>
                    <a:pt x="54615" y="162"/>
                    <a:pt x="55284" y="158"/>
                  </a:cubicBezTo>
                  <a:lnTo>
                    <a:pt x="55284" y="12"/>
                  </a:lnTo>
                  <a:cubicBezTo>
                    <a:pt x="55017" y="12"/>
                    <a:pt x="54750" y="12"/>
                    <a:pt x="54481" y="5"/>
                  </a:cubicBezTo>
                  <a:cubicBezTo>
                    <a:pt x="54143" y="6"/>
                    <a:pt x="53804" y="7"/>
                    <a:pt x="53466" y="7"/>
                  </a:cubicBezTo>
                  <a:cubicBezTo>
                    <a:pt x="52398" y="7"/>
                    <a:pt x="51330" y="2"/>
                    <a:pt x="50260" y="1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65" name="Google Shape;565;p15"/>
          <p:cNvSpPr/>
          <p:nvPr/>
        </p:nvSpPr>
        <p:spPr>
          <a:xfrm>
            <a:off x="300" y="0"/>
            <a:ext cx="5360986" cy="1225131"/>
          </a:xfrm>
          <a:custGeom>
            <a:avLst/>
            <a:gdLst/>
            <a:ahLst/>
            <a:cxnLst/>
            <a:rect l="l" t="t" r="r" b="b"/>
            <a:pathLst>
              <a:path w="55285" h="15946" extrusionOk="0">
                <a:moveTo>
                  <a:pt x="0" y="0"/>
                </a:moveTo>
                <a:lnTo>
                  <a:pt x="0" y="12413"/>
                </a:lnTo>
                <a:cubicBezTo>
                  <a:pt x="610" y="12676"/>
                  <a:pt x="1277" y="12806"/>
                  <a:pt x="1946" y="12806"/>
                </a:cubicBezTo>
                <a:cubicBezTo>
                  <a:pt x="2927" y="12806"/>
                  <a:pt x="3911" y="12527"/>
                  <a:pt x="4720" y="11978"/>
                </a:cubicBezTo>
                <a:cubicBezTo>
                  <a:pt x="5795" y="11168"/>
                  <a:pt x="6705" y="10105"/>
                  <a:pt x="7460" y="8997"/>
                </a:cubicBezTo>
                <a:cubicBezTo>
                  <a:pt x="8164" y="10308"/>
                  <a:pt x="9537" y="10833"/>
                  <a:pt x="10962" y="10833"/>
                </a:cubicBezTo>
                <a:cubicBezTo>
                  <a:pt x="12042" y="10833"/>
                  <a:pt x="13151" y="10531"/>
                  <a:pt x="14021" y="10040"/>
                </a:cubicBezTo>
                <a:cubicBezTo>
                  <a:pt x="15549" y="9274"/>
                  <a:pt x="16496" y="7702"/>
                  <a:pt x="17135" y="6172"/>
                </a:cubicBezTo>
                <a:cubicBezTo>
                  <a:pt x="17936" y="8031"/>
                  <a:pt x="20054" y="9249"/>
                  <a:pt x="22052" y="9249"/>
                </a:cubicBezTo>
                <a:cubicBezTo>
                  <a:pt x="22075" y="9249"/>
                  <a:pt x="22097" y="9248"/>
                  <a:pt x="22120" y="9248"/>
                </a:cubicBezTo>
                <a:cubicBezTo>
                  <a:pt x="23629" y="9067"/>
                  <a:pt x="25308" y="7827"/>
                  <a:pt x="26132" y="6576"/>
                </a:cubicBezTo>
                <a:cubicBezTo>
                  <a:pt x="26924" y="8664"/>
                  <a:pt x="28667" y="9590"/>
                  <a:pt x="30507" y="9590"/>
                </a:cubicBezTo>
                <a:cubicBezTo>
                  <a:pt x="32253" y="9590"/>
                  <a:pt x="34087" y="8756"/>
                  <a:pt x="35277" y="7288"/>
                </a:cubicBezTo>
                <a:cubicBezTo>
                  <a:pt x="35792" y="9291"/>
                  <a:pt x="37876" y="10327"/>
                  <a:pt x="39920" y="10327"/>
                </a:cubicBezTo>
                <a:cubicBezTo>
                  <a:pt x="41121" y="10327"/>
                  <a:pt x="42309" y="9970"/>
                  <a:pt x="43157" y="9241"/>
                </a:cubicBezTo>
                <a:cubicBezTo>
                  <a:pt x="43884" y="10776"/>
                  <a:pt x="44940" y="12490"/>
                  <a:pt x="46365" y="12490"/>
                </a:cubicBezTo>
                <a:cubicBezTo>
                  <a:pt x="46917" y="12490"/>
                  <a:pt x="47524" y="12233"/>
                  <a:pt x="48189" y="11609"/>
                </a:cubicBezTo>
                <a:cubicBezTo>
                  <a:pt x="48233" y="12480"/>
                  <a:pt x="48943" y="13102"/>
                  <a:pt x="49496" y="13704"/>
                </a:cubicBezTo>
                <a:cubicBezTo>
                  <a:pt x="50861" y="15145"/>
                  <a:pt x="52953" y="15802"/>
                  <a:pt x="54899" y="15926"/>
                </a:cubicBezTo>
                <a:cubicBezTo>
                  <a:pt x="54959" y="15940"/>
                  <a:pt x="55052" y="15946"/>
                  <a:pt x="55169" y="15946"/>
                </a:cubicBezTo>
                <a:cubicBezTo>
                  <a:pt x="55205" y="15946"/>
                  <a:pt x="55244" y="15945"/>
                  <a:pt x="55284" y="15944"/>
                </a:cubicBezTo>
                <a:lnTo>
                  <a:pt x="55284" y="0"/>
                </a:lnTo>
                <a:close/>
              </a:path>
            </a:pathLst>
          </a:custGeom>
          <a:solidFill>
            <a:srgbClr val="F8B837">
              <a:alpha val="157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6" name="Google Shape;566;p15"/>
          <p:cNvSpPr/>
          <p:nvPr/>
        </p:nvSpPr>
        <p:spPr>
          <a:xfrm>
            <a:off x="1276126" y="392800"/>
            <a:ext cx="2778708" cy="690588"/>
          </a:xfrm>
          <a:custGeom>
            <a:avLst/>
            <a:gdLst/>
            <a:ahLst/>
            <a:cxnLst/>
            <a:rect l="l" t="t" r="r" b="b"/>
            <a:pathLst>
              <a:path w="40258" h="29674" extrusionOk="0">
                <a:moveTo>
                  <a:pt x="36470" y="989"/>
                </a:moveTo>
                <a:cubicBezTo>
                  <a:pt x="36245" y="944"/>
                  <a:pt x="36017" y="903"/>
                  <a:pt x="35785" y="882"/>
                </a:cubicBezTo>
                <a:cubicBezTo>
                  <a:pt x="34672" y="778"/>
                  <a:pt x="33549" y="713"/>
                  <a:pt x="32429" y="685"/>
                </a:cubicBezTo>
                <a:cubicBezTo>
                  <a:pt x="30887" y="640"/>
                  <a:pt x="29346" y="654"/>
                  <a:pt x="27808" y="640"/>
                </a:cubicBezTo>
                <a:cubicBezTo>
                  <a:pt x="27210" y="636"/>
                  <a:pt x="26612" y="640"/>
                  <a:pt x="26014" y="630"/>
                </a:cubicBezTo>
                <a:cubicBezTo>
                  <a:pt x="25308" y="619"/>
                  <a:pt x="24607" y="598"/>
                  <a:pt x="23906" y="560"/>
                </a:cubicBezTo>
                <a:cubicBezTo>
                  <a:pt x="22416" y="477"/>
                  <a:pt x="20926" y="432"/>
                  <a:pt x="19447" y="260"/>
                </a:cubicBezTo>
                <a:cubicBezTo>
                  <a:pt x="17984" y="94"/>
                  <a:pt x="16529" y="18"/>
                  <a:pt x="15064" y="8"/>
                </a:cubicBezTo>
                <a:cubicBezTo>
                  <a:pt x="13765" y="0"/>
                  <a:pt x="12468" y="91"/>
                  <a:pt x="11172" y="198"/>
                </a:cubicBezTo>
                <a:cubicBezTo>
                  <a:pt x="10630" y="246"/>
                  <a:pt x="10080" y="177"/>
                  <a:pt x="9534" y="201"/>
                </a:cubicBezTo>
                <a:cubicBezTo>
                  <a:pt x="8593" y="239"/>
                  <a:pt x="7657" y="180"/>
                  <a:pt x="6720" y="94"/>
                </a:cubicBezTo>
                <a:cubicBezTo>
                  <a:pt x="6565" y="73"/>
                  <a:pt x="6406" y="73"/>
                  <a:pt x="6254" y="91"/>
                </a:cubicBezTo>
                <a:cubicBezTo>
                  <a:pt x="5286" y="270"/>
                  <a:pt x="4318" y="453"/>
                  <a:pt x="3347" y="640"/>
                </a:cubicBezTo>
                <a:cubicBezTo>
                  <a:pt x="2666" y="767"/>
                  <a:pt x="2078" y="1069"/>
                  <a:pt x="1674" y="1694"/>
                </a:cubicBezTo>
                <a:cubicBezTo>
                  <a:pt x="1339" y="2209"/>
                  <a:pt x="958" y="2720"/>
                  <a:pt x="810" y="3342"/>
                </a:cubicBezTo>
                <a:cubicBezTo>
                  <a:pt x="647" y="4010"/>
                  <a:pt x="499" y="4680"/>
                  <a:pt x="513" y="5400"/>
                </a:cubicBezTo>
                <a:cubicBezTo>
                  <a:pt x="516" y="5786"/>
                  <a:pt x="447" y="6170"/>
                  <a:pt x="412" y="6561"/>
                </a:cubicBezTo>
                <a:cubicBezTo>
                  <a:pt x="350" y="7283"/>
                  <a:pt x="277" y="8002"/>
                  <a:pt x="232" y="8731"/>
                </a:cubicBezTo>
                <a:cubicBezTo>
                  <a:pt x="184" y="9426"/>
                  <a:pt x="170" y="10128"/>
                  <a:pt x="149" y="10822"/>
                </a:cubicBezTo>
                <a:cubicBezTo>
                  <a:pt x="119" y="11915"/>
                  <a:pt x="74" y="13006"/>
                  <a:pt x="63" y="14096"/>
                </a:cubicBezTo>
                <a:cubicBezTo>
                  <a:pt x="57" y="15530"/>
                  <a:pt x="122" y="16961"/>
                  <a:pt x="63" y="18382"/>
                </a:cubicBezTo>
                <a:cubicBezTo>
                  <a:pt x="1" y="19844"/>
                  <a:pt x="12" y="21292"/>
                  <a:pt x="132" y="22750"/>
                </a:cubicBezTo>
                <a:cubicBezTo>
                  <a:pt x="212" y="23732"/>
                  <a:pt x="364" y="24700"/>
                  <a:pt x="706" y="25633"/>
                </a:cubicBezTo>
                <a:cubicBezTo>
                  <a:pt x="1194" y="26957"/>
                  <a:pt x="2027" y="27880"/>
                  <a:pt x="3250" y="28419"/>
                </a:cubicBezTo>
                <a:cubicBezTo>
                  <a:pt x="3855" y="28689"/>
                  <a:pt x="4477" y="28875"/>
                  <a:pt x="5106" y="29003"/>
                </a:cubicBezTo>
                <a:cubicBezTo>
                  <a:pt x="5787" y="29145"/>
                  <a:pt x="6478" y="29217"/>
                  <a:pt x="7167" y="29255"/>
                </a:cubicBezTo>
                <a:cubicBezTo>
                  <a:pt x="8963" y="29348"/>
                  <a:pt x="10764" y="29390"/>
                  <a:pt x="12565" y="29477"/>
                </a:cubicBezTo>
                <a:cubicBezTo>
                  <a:pt x="14234" y="29570"/>
                  <a:pt x="15897" y="29597"/>
                  <a:pt x="17566" y="29556"/>
                </a:cubicBezTo>
                <a:cubicBezTo>
                  <a:pt x="18635" y="29528"/>
                  <a:pt x="19702" y="29556"/>
                  <a:pt x="20771" y="29584"/>
                </a:cubicBezTo>
                <a:cubicBezTo>
                  <a:pt x="22388" y="29618"/>
                  <a:pt x="24006" y="29674"/>
                  <a:pt x="25616" y="29542"/>
                </a:cubicBezTo>
                <a:cubicBezTo>
                  <a:pt x="25979" y="29514"/>
                  <a:pt x="26345" y="29501"/>
                  <a:pt x="26709" y="29525"/>
                </a:cubicBezTo>
                <a:cubicBezTo>
                  <a:pt x="26768" y="29528"/>
                  <a:pt x="26830" y="29535"/>
                  <a:pt x="26889" y="29549"/>
                </a:cubicBezTo>
                <a:cubicBezTo>
                  <a:pt x="27130" y="29597"/>
                  <a:pt x="31195" y="28983"/>
                  <a:pt x="31319" y="28979"/>
                </a:cubicBezTo>
                <a:cubicBezTo>
                  <a:pt x="32332" y="28910"/>
                  <a:pt x="33348" y="28837"/>
                  <a:pt x="34361" y="28778"/>
                </a:cubicBezTo>
                <a:cubicBezTo>
                  <a:pt x="35371" y="28710"/>
                  <a:pt x="36379" y="28592"/>
                  <a:pt x="37396" y="28613"/>
                </a:cubicBezTo>
                <a:cubicBezTo>
                  <a:pt x="37942" y="28627"/>
                  <a:pt x="38353" y="28474"/>
                  <a:pt x="38710" y="28094"/>
                </a:cubicBezTo>
                <a:cubicBezTo>
                  <a:pt x="38871" y="27922"/>
                  <a:pt x="39024" y="27727"/>
                  <a:pt x="39148" y="27523"/>
                </a:cubicBezTo>
                <a:cubicBezTo>
                  <a:pt x="39556" y="26836"/>
                  <a:pt x="39805" y="26092"/>
                  <a:pt x="39857" y="25263"/>
                </a:cubicBezTo>
                <a:cubicBezTo>
                  <a:pt x="39978" y="23362"/>
                  <a:pt x="40109" y="21475"/>
                  <a:pt x="40223" y="19571"/>
                </a:cubicBezTo>
                <a:cubicBezTo>
                  <a:pt x="40257" y="19014"/>
                  <a:pt x="40254" y="18457"/>
                  <a:pt x="40251" y="17894"/>
                </a:cubicBezTo>
                <a:cubicBezTo>
                  <a:pt x="40251" y="16463"/>
                  <a:pt x="40223" y="15039"/>
                  <a:pt x="40219" y="13612"/>
                </a:cubicBezTo>
                <a:cubicBezTo>
                  <a:pt x="40216" y="12267"/>
                  <a:pt x="40144" y="10923"/>
                  <a:pt x="40029" y="9585"/>
                </a:cubicBezTo>
                <a:cubicBezTo>
                  <a:pt x="39943" y="8600"/>
                  <a:pt x="39912" y="7622"/>
                  <a:pt x="39839" y="6640"/>
                </a:cubicBezTo>
                <a:cubicBezTo>
                  <a:pt x="39791" y="6028"/>
                  <a:pt x="39742" y="5410"/>
                  <a:pt x="39653" y="4798"/>
                </a:cubicBezTo>
                <a:cubicBezTo>
                  <a:pt x="39493" y="3754"/>
                  <a:pt x="39134" y="2787"/>
                  <a:pt x="38530" y="1922"/>
                </a:cubicBezTo>
                <a:cubicBezTo>
                  <a:pt x="38287" y="1576"/>
                  <a:pt x="38011" y="1314"/>
                  <a:pt x="37606" y="1235"/>
                </a:cubicBezTo>
                <a:cubicBezTo>
                  <a:pt x="37596" y="1231"/>
                  <a:pt x="37582" y="1227"/>
                  <a:pt x="37569" y="1224"/>
                </a:cubicBezTo>
                <a:cubicBezTo>
                  <a:pt x="37499" y="1214"/>
                  <a:pt x="37430" y="1200"/>
                  <a:pt x="37362" y="1186"/>
                </a:cubicBezTo>
                <a:cubicBezTo>
                  <a:pt x="37064" y="1128"/>
                  <a:pt x="36767" y="1051"/>
                  <a:pt x="36470" y="98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7" name="Google Shape;567;p15"/>
          <p:cNvSpPr txBox="1">
            <a:spLocks noGrp="1"/>
          </p:cNvSpPr>
          <p:nvPr>
            <p:ph type="ctrTitle"/>
          </p:nvPr>
        </p:nvSpPr>
        <p:spPr>
          <a:xfrm>
            <a:off x="1416725" y="392800"/>
            <a:ext cx="2497500" cy="690600"/>
          </a:xfrm>
          <a:prstGeom prst="rect">
            <a:avLst/>
          </a:prstGeom>
        </p:spPr>
        <p:txBody>
          <a:bodyPr spcFirstLastPara="1" wrap="square" lIns="57900" tIns="57900" rIns="57900" bIns="57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9pPr>
          </a:lstStyle>
          <a:p>
            <a:endParaRPr/>
          </a:p>
        </p:txBody>
      </p:sp>
      <p:sp>
        <p:nvSpPr>
          <p:cNvPr id="568" name="Google Shape;568;p15"/>
          <p:cNvSpPr txBox="1">
            <a:spLocks noGrp="1"/>
          </p:cNvSpPr>
          <p:nvPr>
            <p:ph type="subTitle" idx="1"/>
          </p:nvPr>
        </p:nvSpPr>
        <p:spPr>
          <a:xfrm>
            <a:off x="1413875" y="1083400"/>
            <a:ext cx="2503200" cy="978000"/>
          </a:xfrm>
          <a:prstGeom prst="rect">
            <a:avLst/>
          </a:prstGeom>
        </p:spPr>
        <p:txBody>
          <a:bodyPr spcFirstLastPara="1" wrap="square" lIns="57900" tIns="57900" rIns="57900" bIns="579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grpSp>
        <p:nvGrpSpPr>
          <p:cNvPr id="569" name="Google Shape;569;p15"/>
          <p:cNvGrpSpPr/>
          <p:nvPr/>
        </p:nvGrpSpPr>
        <p:grpSpPr>
          <a:xfrm>
            <a:off x="299" y="2940499"/>
            <a:ext cx="5330591" cy="862114"/>
            <a:chOff x="299" y="2940499"/>
            <a:chExt cx="5330591" cy="862114"/>
          </a:xfrm>
        </p:grpSpPr>
        <p:sp>
          <p:nvSpPr>
            <p:cNvPr id="570" name="Google Shape;570;p15"/>
            <p:cNvSpPr/>
            <p:nvPr/>
          </p:nvSpPr>
          <p:spPr>
            <a:xfrm>
              <a:off x="4386850" y="3071348"/>
              <a:ext cx="944041" cy="702195"/>
            </a:xfrm>
            <a:custGeom>
              <a:avLst/>
              <a:gdLst/>
              <a:ahLst/>
              <a:cxnLst/>
              <a:rect l="l" t="t" r="r" b="b"/>
              <a:pathLst>
                <a:path w="14097" h="10486" extrusionOk="0">
                  <a:moveTo>
                    <a:pt x="14083" y="0"/>
                  </a:moveTo>
                  <a:cubicBezTo>
                    <a:pt x="13612" y="0"/>
                    <a:pt x="13147" y="123"/>
                    <a:pt x="12740" y="360"/>
                  </a:cubicBezTo>
                  <a:cubicBezTo>
                    <a:pt x="11456" y="1006"/>
                    <a:pt x="10453" y="2141"/>
                    <a:pt x="9824" y="3425"/>
                  </a:cubicBezTo>
                  <a:cubicBezTo>
                    <a:pt x="9741" y="3622"/>
                    <a:pt x="9659" y="3833"/>
                    <a:pt x="9587" y="4049"/>
                  </a:cubicBezTo>
                  <a:cubicBezTo>
                    <a:pt x="9368" y="4013"/>
                    <a:pt x="9150" y="3996"/>
                    <a:pt x="8934" y="3996"/>
                  </a:cubicBezTo>
                  <a:cubicBezTo>
                    <a:pt x="8077" y="3996"/>
                    <a:pt x="7246" y="4272"/>
                    <a:pt x="6497" y="4767"/>
                  </a:cubicBezTo>
                  <a:cubicBezTo>
                    <a:pt x="5838" y="5182"/>
                    <a:pt x="4897" y="6355"/>
                    <a:pt x="4421" y="7479"/>
                  </a:cubicBezTo>
                  <a:cubicBezTo>
                    <a:pt x="4164" y="7344"/>
                    <a:pt x="3878" y="7251"/>
                    <a:pt x="3592" y="7179"/>
                  </a:cubicBezTo>
                  <a:cubicBezTo>
                    <a:pt x="3383" y="7118"/>
                    <a:pt x="3170" y="7089"/>
                    <a:pt x="2959" y="7089"/>
                  </a:cubicBezTo>
                  <a:cubicBezTo>
                    <a:pt x="2392" y="7089"/>
                    <a:pt x="1836" y="7298"/>
                    <a:pt x="1394" y="7667"/>
                  </a:cubicBezTo>
                  <a:cubicBezTo>
                    <a:pt x="493" y="8317"/>
                    <a:pt x="170" y="9429"/>
                    <a:pt x="1" y="10485"/>
                  </a:cubicBezTo>
                  <a:lnTo>
                    <a:pt x="14096" y="10485"/>
                  </a:lnTo>
                  <a:lnTo>
                    <a:pt x="14096" y="0"/>
                  </a:lnTo>
                  <a:cubicBezTo>
                    <a:pt x="14092" y="0"/>
                    <a:pt x="14087" y="0"/>
                    <a:pt x="140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15"/>
            <p:cNvSpPr/>
            <p:nvPr/>
          </p:nvSpPr>
          <p:spPr>
            <a:xfrm>
              <a:off x="4434931" y="3094183"/>
              <a:ext cx="895958" cy="679360"/>
            </a:xfrm>
            <a:custGeom>
              <a:avLst/>
              <a:gdLst/>
              <a:ahLst/>
              <a:cxnLst/>
              <a:rect l="l" t="t" r="r" b="b"/>
              <a:pathLst>
                <a:path w="13379" h="10145" extrusionOk="0">
                  <a:moveTo>
                    <a:pt x="13378" y="1"/>
                  </a:moveTo>
                  <a:cubicBezTo>
                    <a:pt x="13079" y="131"/>
                    <a:pt x="12795" y="295"/>
                    <a:pt x="12515" y="470"/>
                  </a:cubicBezTo>
                  <a:cubicBezTo>
                    <a:pt x="12015" y="788"/>
                    <a:pt x="11528" y="1141"/>
                    <a:pt x="11145" y="1596"/>
                  </a:cubicBezTo>
                  <a:cubicBezTo>
                    <a:pt x="10601" y="2290"/>
                    <a:pt x="9993" y="2977"/>
                    <a:pt x="9694" y="3818"/>
                  </a:cubicBezTo>
                  <a:cubicBezTo>
                    <a:pt x="9603" y="4075"/>
                    <a:pt x="9529" y="4340"/>
                    <a:pt x="9471" y="4607"/>
                  </a:cubicBezTo>
                  <a:cubicBezTo>
                    <a:pt x="9433" y="4769"/>
                    <a:pt x="9424" y="4934"/>
                    <a:pt x="9357" y="5090"/>
                  </a:cubicBezTo>
                  <a:cubicBezTo>
                    <a:pt x="9357" y="5090"/>
                    <a:pt x="9350" y="5099"/>
                    <a:pt x="9341" y="5111"/>
                  </a:cubicBezTo>
                  <a:cubicBezTo>
                    <a:pt x="9341" y="5113"/>
                    <a:pt x="9341" y="5113"/>
                    <a:pt x="9338" y="5113"/>
                  </a:cubicBezTo>
                  <a:cubicBezTo>
                    <a:pt x="8844" y="4909"/>
                    <a:pt x="8347" y="4649"/>
                    <a:pt x="7808" y="4565"/>
                  </a:cubicBezTo>
                  <a:cubicBezTo>
                    <a:pt x="7642" y="4533"/>
                    <a:pt x="7475" y="4518"/>
                    <a:pt x="7308" y="4518"/>
                  </a:cubicBezTo>
                  <a:cubicBezTo>
                    <a:pt x="6531" y="4518"/>
                    <a:pt x="5761" y="4849"/>
                    <a:pt x="5226" y="5415"/>
                  </a:cubicBezTo>
                  <a:cubicBezTo>
                    <a:pt x="4788" y="5882"/>
                    <a:pt x="4356" y="6388"/>
                    <a:pt x="4117" y="6991"/>
                  </a:cubicBezTo>
                  <a:cubicBezTo>
                    <a:pt x="3991" y="7286"/>
                    <a:pt x="3963" y="7611"/>
                    <a:pt x="3843" y="7906"/>
                  </a:cubicBezTo>
                  <a:cubicBezTo>
                    <a:pt x="3840" y="7909"/>
                    <a:pt x="3840" y="7913"/>
                    <a:pt x="3838" y="7915"/>
                  </a:cubicBezTo>
                  <a:cubicBezTo>
                    <a:pt x="3469" y="7769"/>
                    <a:pt x="3079" y="7581"/>
                    <a:pt x="2670" y="7542"/>
                  </a:cubicBezTo>
                  <a:cubicBezTo>
                    <a:pt x="2544" y="7521"/>
                    <a:pt x="2417" y="7510"/>
                    <a:pt x="2290" y="7510"/>
                  </a:cubicBezTo>
                  <a:cubicBezTo>
                    <a:pt x="1557" y="7510"/>
                    <a:pt x="824" y="7851"/>
                    <a:pt x="395" y="8456"/>
                  </a:cubicBezTo>
                  <a:cubicBezTo>
                    <a:pt x="125" y="8833"/>
                    <a:pt x="14" y="9483"/>
                    <a:pt x="0" y="10144"/>
                  </a:cubicBezTo>
                  <a:lnTo>
                    <a:pt x="13378" y="10144"/>
                  </a:lnTo>
                  <a:lnTo>
                    <a:pt x="133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15"/>
            <p:cNvSpPr/>
            <p:nvPr/>
          </p:nvSpPr>
          <p:spPr>
            <a:xfrm>
              <a:off x="5204026" y="3596355"/>
              <a:ext cx="27725" cy="23706"/>
            </a:xfrm>
            <a:custGeom>
              <a:avLst/>
              <a:gdLst/>
              <a:ahLst/>
              <a:cxnLst/>
              <a:rect l="l" t="t" r="r" b="b"/>
              <a:pathLst>
                <a:path w="414" h="354" extrusionOk="0">
                  <a:moveTo>
                    <a:pt x="180" y="1"/>
                  </a:moveTo>
                  <a:cubicBezTo>
                    <a:pt x="91" y="1"/>
                    <a:pt x="5" y="69"/>
                    <a:pt x="3" y="173"/>
                  </a:cubicBezTo>
                  <a:cubicBezTo>
                    <a:pt x="1" y="270"/>
                    <a:pt x="78" y="349"/>
                    <a:pt x="175" y="354"/>
                  </a:cubicBezTo>
                  <a:cubicBezTo>
                    <a:pt x="176" y="354"/>
                    <a:pt x="177" y="354"/>
                    <a:pt x="178" y="354"/>
                  </a:cubicBezTo>
                  <a:cubicBezTo>
                    <a:pt x="332" y="354"/>
                    <a:pt x="414" y="167"/>
                    <a:pt x="305" y="54"/>
                  </a:cubicBezTo>
                  <a:cubicBezTo>
                    <a:pt x="269" y="17"/>
                    <a:pt x="224" y="1"/>
                    <a:pt x="1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15"/>
            <p:cNvSpPr/>
            <p:nvPr/>
          </p:nvSpPr>
          <p:spPr>
            <a:xfrm>
              <a:off x="5156347" y="3675642"/>
              <a:ext cx="43663" cy="37433"/>
            </a:xfrm>
            <a:custGeom>
              <a:avLst/>
              <a:gdLst/>
              <a:ahLst/>
              <a:cxnLst/>
              <a:rect l="l" t="t" r="r" b="b"/>
              <a:pathLst>
                <a:path w="652" h="559" extrusionOk="0">
                  <a:moveTo>
                    <a:pt x="281" y="0"/>
                  </a:moveTo>
                  <a:cubicBezTo>
                    <a:pt x="140" y="0"/>
                    <a:pt x="5" y="107"/>
                    <a:pt x="0" y="273"/>
                  </a:cubicBezTo>
                  <a:cubicBezTo>
                    <a:pt x="0" y="426"/>
                    <a:pt x="121" y="551"/>
                    <a:pt x="274" y="558"/>
                  </a:cubicBezTo>
                  <a:cubicBezTo>
                    <a:pt x="276" y="558"/>
                    <a:pt x="278" y="558"/>
                    <a:pt x="280" y="558"/>
                  </a:cubicBezTo>
                  <a:cubicBezTo>
                    <a:pt x="522" y="558"/>
                    <a:pt x="651" y="264"/>
                    <a:pt x="481" y="87"/>
                  </a:cubicBezTo>
                  <a:cubicBezTo>
                    <a:pt x="423" y="27"/>
                    <a:pt x="352" y="0"/>
                    <a:pt x="2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15"/>
            <p:cNvSpPr/>
            <p:nvPr/>
          </p:nvSpPr>
          <p:spPr>
            <a:xfrm>
              <a:off x="5247754" y="3661244"/>
              <a:ext cx="42993" cy="36898"/>
            </a:xfrm>
            <a:custGeom>
              <a:avLst/>
              <a:gdLst/>
              <a:ahLst/>
              <a:cxnLst/>
              <a:rect l="l" t="t" r="r" b="b"/>
              <a:pathLst>
                <a:path w="642" h="551" extrusionOk="0">
                  <a:moveTo>
                    <a:pt x="279" y="1"/>
                  </a:moveTo>
                  <a:cubicBezTo>
                    <a:pt x="140" y="1"/>
                    <a:pt x="6" y="107"/>
                    <a:pt x="3" y="269"/>
                  </a:cubicBezTo>
                  <a:cubicBezTo>
                    <a:pt x="0" y="420"/>
                    <a:pt x="119" y="546"/>
                    <a:pt x="270" y="550"/>
                  </a:cubicBezTo>
                  <a:cubicBezTo>
                    <a:pt x="273" y="550"/>
                    <a:pt x="275" y="550"/>
                    <a:pt x="278" y="550"/>
                  </a:cubicBezTo>
                  <a:cubicBezTo>
                    <a:pt x="516" y="550"/>
                    <a:pt x="642" y="263"/>
                    <a:pt x="474" y="86"/>
                  </a:cubicBezTo>
                  <a:cubicBezTo>
                    <a:pt x="418" y="27"/>
                    <a:pt x="348" y="1"/>
                    <a:pt x="2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15"/>
            <p:cNvSpPr/>
            <p:nvPr/>
          </p:nvSpPr>
          <p:spPr>
            <a:xfrm>
              <a:off x="4753283" y="2990187"/>
              <a:ext cx="400332" cy="783357"/>
            </a:xfrm>
            <a:custGeom>
              <a:avLst/>
              <a:gdLst/>
              <a:ahLst/>
              <a:cxnLst/>
              <a:rect l="l" t="t" r="r" b="b"/>
              <a:pathLst>
                <a:path w="5978" h="11698" extrusionOk="0">
                  <a:moveTo>
                    <a:pt x="1799" y="0"/>
                  </a:moveTo>
                  <a:cubicBezTo>
                    <a:pt x="1747" y="0"/>
                    <a:pt x="1691" y="24"/>
                    <a:pt x="1636" y="84"/>
                  </a:cubicBezTo>
                  <a:cubicBezTo>
                    <a:pt x="1503" y="246"/>
                    <a:pt x="1680" y="386"/>
                    <a:pt x="1742" y="532"/>
                  </a:cubicBezTo>
                  <a:cubicBezTo>
                    <a:pt x="2056" y="1284"/>
                    <a:pt x="2288" y="2064"/>
                    <a:pt x="2437" y="2865"/>
                  </a:cubicBezTo>
                  <a:cubicBezTo>
                    <a:pt x="2093" y="2450"/>
                    <a:pt x="1575" y="1995"/>
                    <a:pt x="1132" y="1881"/>
                  </a:cubicBezTo>
                  <a:cubicBezTo>
                    <a:pt x="1084" y="1874"/>
                    <a:pt x="1038" y="1870"/>
                    <a:pt x="995" y="1870"/>
                  </a:cubicBezTo>
                  <a:cubicBezTo>
                    <a:pt x="367" y="1870"/>
                    <a:pt x="249" y="2606"/>
                    <a:pt x="709" y="3019"/>
                  </a:cubicBezTo>
                  <a:cubicBezTo>
                    <a:pt x="965" y="3274"/>
                    <a:pt x="1313" y="3399"/>
                    <a:pt x="1629" y="3557"/>
                  </a:cubicBezTo>
                  <a:cubicBezTo>
                    <a:pt x="1949" y="3722"/>
                    <a:pt x="2251" y="3910"/>
                    <a:pt x="2567" y="4080"/>
                  </a:cubicBezTo>
                  <a:cubicBezTo>
                    <a:pt x="2564" y="4096"/>
                    <a:pt x="2564" y="4112"/>
                    <a:pt x="2567" y="4128"/>
                  </a:cubicBezTo>
                  <a:cubicBezTo>
                    <a:pt x="2571" y="4177"/>
                    <a:pt x="2588" y="4224"/>
                    <a:pt x="2615" y="4263"/>
                  </a:cubicBezTo>
                  <a:cubicBezTo>
                    <a:pt x="2662" y="4950"/>
                    <a:pt x="2653" y="5638"/>
                    <a:pt x="2585" y="6322"/>
                  </a:cubicBezTo>
                  <a:cubicBezTo>
                    <a:pt x="2574" y="6401"/>
                    <a:pt x="2562" y="6483"/>
                    <a:pt x="2550" y="6562"/>
                  </a:cubicBezTo>
                  <a:cubicBezTo>
                    <a:pt x="2497" y="6285"/>
                    <a:pt x="2420" y="6016"/>
                    <a:pt x="2318" y="5756"/>
                  </a:cubicBezTo>
                  <a:cubicBezTo>
                    <a:pt x="2105" y="5303"/>
                    <a:pt x="1879" y="4683"/>
                    <a:pt x="1366" y="4516"/>
                  </a:cubicBezTo>
                  <a:cubicBezTo>
                    <a:pt x="1351" y="4515"/>
                    <a:pt x="1336" y="4514"/>
                    <a:pt x="1322" y="4514"/>
                  </a:cubicBezTo>
                  <a:cubicBezTo>
                    <a:pt x="882" y="4514"/>
                    <a:pt x="727" y="5079"/>
                    <a:pt x="767" y="5447"/>
                  </a:cubicBezTo>
                  <a:cubicBezTo>
                    <a:pt x="809" y="6120"/>
                    <a:pt x="1253" y="6631"/>
                    <a:pt x="1633" y="7149"/>
                  </a:cubicBezTo>
                  <a:cubicBezTo>
                    <a:pt x="1872" y="7511"/>
                    <a:pt x="2016" y="7927"/>
                    <a:pt x="2265" y="8280"/>
                  </a:cubicBezTo>
                  <a:cubicBezTo>
                    <a:pt x="2281" y="8303"/>
                    <a:pt x="2297" y="8322"/>
                    <a:pt x="2318" y="8338"/>
                  </a:cubicBezTo>
                  <a:cubicBezTo>
                    <a:pt x="2239" y="8958"/>
                    <a:pt x="2151" y="9575"/>
                    <a:pt x="2028" y="10184"/>
                  </a:cubicBezTo>
                  <a:cubicBezTo>
                    <a:pt x="1951" y="9269"/>
                    <a:pt x="1754" y="8201"/>
                    <a:pt x="1013" y="7825"/>
                  </a:cubicBezTo>
                  <a:cubicBezTo>
                    <a:pt x="895" y="7766"/>
                    <a:pt x="782" y="7740"/>
                    <a:pt x="679" y="7740"/>
                  </a:cubicBezTo>
                  <a:cubicBezTo>
                    <a:pt x="264" y="7740"/>
                    <a:pt x="0" y="8167"/>
                    <a:pt x="80" y="8637"/>
                  </a:cubicBezTo>
                  <a:cubicBezTo>
                    <a:pt x="173" y="9136"/>
                    <a:pt x="447" y="9580"/>
                    <a:pt x="656" y="10037"/>
                  </a:cubicBezTo>
                  <a:cubicBezTo>
                    <a:pt x="888" y="10351"/>
                    <a:pt x="1174" y="11110"/>
                    <a:pt x="1517" y="11498"/>
                  </a:cubicBezTo>
                  <a:cubicBezTo>
                    <a:pt x="1520" y="11539"/>
                    <a:pt x="1533" y="11579"/>
                    <a:pt x="1552" y="11616"/>
                  </a:cubicBezTo>
                  <a:cubicBezTo>
                    <a:pt x="1564" y="11642"/>
                    <a:pt x="1580" y="11665"/>
                    <a:pt x="1601" y="11686"/>
                  </a:cubicBezTo>
                  <a:cubicBezTo>
                    <a:pt x="1601" y="11690"/>
                    <a:pt x="1598" y="11693"/>
                    <a:pt x="1598" y="11697"/>
                  </a:cubicBezTo>
                  <a:lnTo>
                    <a:pt x="2388" y="11697"/>
                  </a:lnTo>
                  <a:cubicBezTo>
                    <a:pt x="2404" y="11644"/>
                    <a:pt x="2420" y="11591"/>
                    <a:pt x="2437" y="11542"/>
                  </a:cubicBezTo>
                  <a:cubicBezTo>
                    <a:pt x="2878" y="11321"/>
                    <a:pt x="3351" y="10999"/>
                    <a:pt x="3549" y="10924"/>
                  </a:cubicBezTo>
                  <a:cubicBezTo>
                    <a:pt x="4046" y="10664"/>
                    <a:pt x="4640" y="10402"/>
                    <a:pt x="4875" y="9854"/>
                  </a:cubicBezTo>
                  <a:cubicBezTo>
                    <a:pt x="5065" y="9430"/>
                    <a:pt x="4883" y="8727"/>
                    <a:pt x="4352" y="8727"/>
                  </a:cubicBezTo>
                  <a:cubicBezTo>
                    <a:pt x="4333" y="8727"/>
                    <a:pt x="4314" y="8728"/>
                    <a:pt x="4294" y="8730"/>
                  </a:cubicBezTo>
                  <a:cubicBezTo>
                    <a:pt x="3834" y="8804"/>
                    <a:pt x="3303" y="9204"/>
                    <a:pt x="2859" y="9687"/>
                  </a:cubicBezTo>
                  <a:cubicBezTo>
                    <a:pt x="2936" y="9113"/>
                    <a:pt x="2982" y="8535"/>
                    <a:pt x="3040" y="7959"/>
                  </a:cubicBezTo>
                  <a:cubicBezTo>
                    <a:pt x="3310" y="7801"/>
                    <a:pt x="3584" y="7653"/>
                    <a:pt x="3858" y="7500"/>
                  </a:cubicBezTo>
                  <a:cubicBezTo>
                    <a:pt x="4556" y="7130"/>
                    <a:pt x="5977" y="6304"/>
                    <a:pt x="5536" y="5345"/>
                  </a:cubicBezTo>
                  <a:cubicBezTo>
                    <a:pt x="5431" y="5187"/>
                    <a:pt x="5270" y="5132"/>
                    <a:pt x="5099" y="5132"/>
                  </a:cubicBezTo>
                  <a:cubicBezTo>
                    <a:pt x="4939" y="5132"/>
                    <a:pt x="4770" y="5180"/>
                    <a:pt x="4628" y="5236"/>
                  </a:cubicBezTo>
                  <a:cubicBezTo>
                    <a:pt x="4013" y="5496"/>
                    <a:pt x="3546" y="5972"/>
                    <a:pt x="3187" y="6522"/>
                  </a:cubicBezTo>
                  <a:cubicBezTo>
                    <a:pt x="3228" y="5765"/>
                    <a:pt x="3214" y="5004"/>
                    <a:pt x="3138" y="4249"/>
                  </a:cubicBezTo>
                  <a:cubicBezTo>
                    <a:pt x="3245" y="4152"/>
                    <a:pt x="3342" y="4024"/>
                    <a:pt x="3435" y="3945"/>
                  </a:cubicBezTo>
                  <a:cubicBezTo>
                    <a:pt x="3790" y="3564"/>
                    <a:pt x="4125" y="3163"/>
                    <a:pt x="4436" y="2745"/>
                  </a:cubicBezTo>
                  <a:cubicBezTo>
                    <a:pt x="4703" y="2387"/>
                    <a:pt x="4898" y="1918"/>
                    <a:pt x="4775" y="1472"/>
                  </a:cubicBezTo>
                  <a:cubicBezTo>
                    <a:pt x="4689" y="1173"/>
                    <a:pt x="4459" y="1052"/>
                    <a:pt x="4207" y="1052"/>
                  </a:cubicBezTo>
                  <a:cubicBezTo>
                    <a:pt x="4015" y="1052"/>
                    <a:pt x="3810" y="1122"/>
                    <a:pt x="3646" y="1238"/>
                  </a:cubicBezTo>
                  <a:cubicBezTo>
                    <a:pt x="3245" y="1542"/>
                    <a:pt x="3010" y="1995"/>
                    <a:pt x="2841" y="2471"/>
                  </a:cubicBezTo>
                  <a:cubicBezTo>
                    <a:pt x="2671" y="1749"/>
                    <a:pt x="2439" y="1045"/>
                    <a:pt x="2144" y="367"/>
                  </a:cubicBezTo>
                  <a:cubicBezTo>
                    <a:pt x="2087" y="213"/>
                    <a:pt x="1954" y="0"/>
                    <a:pt x="17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15"/>
            <p:cNvSpPr/>
            <p:nvPr/>
          </p:nvSpPr>
          <p:spPr>
            <a:xfrm>
              <a:off x="4797011" y="2940499"/>
              <a:ext cx="213894" cy="319222"/>
            </a:xfrm>
            <a:custGeom>
              <a:avLst/>
              <a:gdLst/>
              <a:ahLst/>
              <a:cxnLst/>
              <a:rect l="l" t="t" r="r" b="b"/>
              <a:pathLst>
                <a:path w="3194" h="4767" extrusionOk="0">
                  <a:moveTo>
                    <a:pt x="1182" y="1"/>
                  </a:moveTo>
                  <a:cubicBezTo>
                    <a:pt x="482" y="1"/>
                    <a:pt x="0" y="993"/>
                    <a:pt x="1291" y="2532"/>
                  </a:cubicBezTo>
                  <a:cubicBezTo>
                    <a:pt x="1398" y="3240"/>
                    <a:pt x="985" y="4620"/>
                    <a:pt x="1979" y="4766"/>
                  </a:cubicBezTo>
                  <a:cubicBezTo>
                    <a:pt x="1985" y="4766"/>
                    <a:pt x="1991" y="4766"/>
                    <a:pt x="1997" y="4766"/>
                  </a:cubicBezTo>
                  <a:cubicBezTo>
                    <a:pt x="3193" y="4766"/>
                    <a:pt x="2555" y="1672"/>
                    <a:pt x="2278" y="981"/>
                  </a:cubicBezTo>
                  <a:cubicBezTo>
                    <a:pt x="2021" y="303"/>
                    <a:pt x="1568" y="1"/>
                    <a:pt x="11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15"/>
            <p:cNvSpPr/>
            <p:nvPr/>
          </p:nvSpPr>
          <p:spPr>
            <a:xfrm>
              <a:off x="4866789" y="2967686"/>
              <a:ext cx="89201" cy="805857"/>
            </a:xfrm>
            <a:custGeom>
              <a:avLst/>
              <a:gdLst/>
              <a:ahLst/>
              <a:cxnLst/>
              <a:rect l="l" t="t" r="r" b="b"/>
              <a:pathLst>
                <a:path w="1332" h="12034" extrusionOk="0">
                  <a:moveTo>
                    <a:pt x="120" y="0"/>
                  </a:moveTo>
                  <a:cubicBezTo>
                    <a:pt x="70" y="0"/>
                    <a:pt x="18" y="33"/>
                    <a:pt x="13" y="90"/>
                  </a:cubicBezTo>
                  <a:cubicBezTo>
                    <a:pt x="1" y="132"/>
                    <a:pt x="29" y="167"/>
                    <a:pt x="52" y="199"/>
                  </a:cubicBezTo>
                  <a:cubicBezTo>
                    <a:pt x="164" y="376"/>
                    <a:pt x="280" y="557"/>
                    <a:pt x="389" y="736"/>
                  </a:cubicBezTo>
                  <a:cubicBezTo>
                    <a:pt x="656" y="1158"/>
                    <a:pt x="807" y="1641"/>
                    <a:pt x="904" y="2131"/>
                  </a:cubicBezTo>
                  <a:cubicBezTo>
                    <a:pt x="997" y="2758"/>
                    <a:pt x="1106" y="3403"/>
                    <a:pt x="1097" y="4042"/>
                  </a:cubicBezTo>
                  <a:cubicBezTo>
                    <a:pt x="1134" y="4782"/>
                    <a:pt x="1162" y="5528"/>
                    <a:pt x="1097" y="6266"/>
                  </a:cubicBezTo>
                  <a:cubicBezTo>
                    <a:pt x="967" y="7585"/>
                    <a:pt x="886" y="8908"/>
                    <a:pt x="658" y="10215"/>
                  </a:cubicBezTo>
                  <a:cubicBezTo>
                    <a:pt x="521" y="10831"/>
                    <a:pt x="312" y="11432"/>
                    <a:pt x="117" y="12033"/>
                  </a:cubicBezTo>
                  <a:lnTo>
                    <a:pt x="321" y="12033"/>
                  </a:lnTo>
                  <a:cubicBezTo>
                    <a:pt x="530" y="11397"/>
                    <a:pt x="751" y="10761"/>
                    <a:pt x="883" y="10104"/>
                  </a:cubicBezTo>
                  <a:cubicBezTo>
                    <a:pt x="988" y="9414"/>
                    <a:pt x="1071" y="8723"/>
                    <a:pt x="1143" y="8031"/>
                  </a:cubicBezTo>
                  <a:cubicBezTo>
                    <a:pt x="1194" y="7246"/>
                    <a:pt x="1292" y="6473"/>
                    <a:pt x="1322" y="5683"/>
                  </a:cubicBezTo>
                  <a:cubicBezTo>
                    <a:pt x="1331" y="4611"/>
                    <a:pt x="1283" y="3536"/>
                    <a:pt x="1129" y="2470"/>
                  </a:cubicBezTo>
                  <a:cubicBezTo>
                    <a:pt x="1062" y="1915"/>
                    <a:pt x="937" y="1360"/>
                    <a:pt x="691" y="854"/>
                  </a:cubicBezTo>
                  <a:cubicBezTo>
                    <a:pt x="547" y="580"/>
                    <a:pt x="372" y="320"/>
                    <a:pt x="210" y="55"/>
                  </a:cubicBezTo>
                  <a:cubicBezTo>
                    <a:pt x="192" y="17"/>
                    <a:pt x="157" y="0"/>
                    <a:pt x="1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15"/>
            <p:cNvSpPr/>
            <p:nvPr/>
          </p:nvSpPr>
          <p:spPr>
            <a:xfrm>
              <a:off x="4822659" y="3147555"/>
              <a:ext cx="132864" cy="92345"/>
            </a:xfrm>
            <a:custGeom>
              <a:avLst/>
              <a:gdLst/>
              <a:ahLst/>
              <a:cxnLst/>
              <a:rect l="l" t="t" r="r" b="b"/>
              <a:pathLst>
                <a:path w="1984" h="1379" extrusionOk="0">
                  <a:moveTo>
                    <a:pt x="118" y="1"/>
                  </a:moveTo>
                  <a:cubicBezTo>
                    <a:pt x="110" y="1"/>
                    <a:pt x="102" y="1"/>
                    <a:pt x="93" y="2"/>
                  </a:cubicBezTo>
                  <a:cubicBezTo>
                    <a:pt x="1" y="35"/>
                    <a:pt x="26" y="183"/>
                    <a:pt x="124" y="183"/>
                  </a:cubicBezTo>
                  <a:cubicBezTo>
                    <a:pt x="695" y="527"/>
                    <a:pt x="1324" y="806"/>
                    <a:pt x="1740" y="1349"/>
                  </a:cubicBezTo>
                  <a:cubicBezTo>
                    <a:pt x="1754" y="1368"/>
                    <a:pt x="1776" y="1379"/>
                    <a:pt x="1799" y="1379"/>
                  </a:cubicBezTo>
                  <a:cubicBezTo>
                    <a:pt x="1814" y="1379"/>
                    <a:pt x="1829" y="1374"/>
                    <a:pt x="1842" y="1365"/>
                  </a:cubicBezTo>
                  <a:cubicBezTo>
                    <a:pt x="1983" y="1268"/>
                    <a:pt x="1496" y="884"/>
                    <a:pt x="1417" y="801"/>
                  </a:cubicBezTo>
                  <a:cubicBezTo>
                    <a:pt x="1129" y="536"/>
                    <a:pt x="781" y="353"/>
                    <a:pt x="444" y="162"/>
                  </a:cubicBezTo>
                  <a:cubicBezTo>
                    <a:pt x="340" y="110"/>
                    <a:pt x="239" y="1"/>
                    <a:pt x="1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15"/>
            <p:cNvSpPr/>
            <p:nvPr/>
          </p:nvSpPr>
          <p:spPr>
            <a:xfrm>
              <a:off x="4941321" y="3105902"/>
              <a:ext cx="103867" cy="125961"/>
            </a:xfrm>
            <a:custGeom>
              <a:avLst/>
              <a:gdLst/>
              <a:ahLst/>
              <a:cxnLst/>
              <a:rect l="l" t="t" r="r" b="b"/>
              <a:pathLst>
                <a:path w="1551" h="1881" extrusionOk="0">
                  <a:moveTo>
                    <a:pt x="1438" y="1"/>
                  </a:moveTo>
                  <a:cubicBezTo>
                    <a:pt x="1417" y="1"/>
                    <a:pt x="1396" y="9"/>
                    <a:pt x="1379" y="30"/>
                  </a:cubicBezTo>
                  <a:cubicBezTo>
                    <a:pt x="1094" y="376"/>
                    <a:pt x="862" y="764"/>
                    <a:pt x="550" y="1089"/>
                  </a:cubicBezTo>
                  <a:cubicBezTo>
                    <a:pt x="360" y="1293"/>
                    <a:pt x="167" y="1504"/>
                    <a:pt x="26" y="1750"/>
                  </a:cubicBezTo>
                  <a:cubicBezTo>
                    <a:pt x="0" y="1794"/>
                    <a:pt x="19" y="1852"/>
                    <a:pt x="65" y="1873"/>
                  </a:cubicBezTo>
                  <a:cubicBezTo>
                    <a:pt x="78" y="1878"/>
                    <a:pt x="89" y="1880"/>
                    <a:pt x="100" y="1880"/>
                  </a:cubicBezTo>
                  <a:cubicBezTo>
                    <a:pt x="185" y="1880"/>
                    <a:pt x="211" y="1746"/>
                    <a:pt x="265" y="1690"/>
                  </a:cubicBezTo>
                  <a:cubicBezTo>
                    <a:pt x="372" y="1539"/>
                    <a:pt x="490" y="1395"/>
                    <a:pt x="615" y="1260"/>
                  </a:cubicBezTo>
                  <a:lnTo>
                    <a:pt x="615" y="1260"/>
                  </a:lnTo>
                  <a:lnTo>
                    <a:pt x="608" y="1267"/>
                  </a:lnTo>
                  <a:cubicBezTo>
                    <a:pt x="947" y="926"/>
                    <a:pt x="1196" y="501"/>
                    <a:pt x="1505" y="130"/>
                  </a:cubicBezTo>
                  <a:cubicBezTo>
                    <a:pt x="1551" y="70"/>
                    <a:pt x="1496" y="1"/>
                    <a:pt x="143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15"/>
            <p:cNvSpPr/>
            <p:nvPr/>
          </p:nvSpPr>
          <p:spPr>
            <a:xfrm>
              <a:off x="4831231" y="3323941"/>
              <a:ext cx="104804" cy="225337"/>
            </a:xfrm>
            <a:custGeom>
              <a:avLst/>
              <a:gdLst/>
              <a:ahLst/>
              <a:cxnLst/>
              <a:rect l="l" t="t" r="r" b="b"/>
              <a:pathLst>
                <a:path w="1565" h="3365" extrusionOk="0">
                  <a:moveTo>
                    <a:pt x="111" y="0"/>
                  </a:moveTo>
                  <a:cubicBezTo>
                    <a:pt x="57" y="0"/>
                    <a:pt x="0" y="49"/>
                    <a:pt x="24" y="117"/>
                  </a:cubicBezTo>
                  <a:cubicBezTo>
                    <a:pt x="297" y="849"/>
                    <a:pt x="660" y="1540"/>
                    <a:pt x="994" y="2244"/>
                  </a:cubicBezTo>
                  <a:cubicBezTo>
                    <a:pt x="1150" y="2590"/>
                    <a:pt x="1247" y="2959"/>
                    <a:pt x="1384" y="3310"/>
                  </a:cubicBezTo>
                  <a:cubicBezTo>
                    <a:pt x="1398" y="3348"/>
                    <a:pt x="1430" y="3364"/>
                    <a:pt x="1462" y="3364"/>
                  </a:cubicBezTo>
                  <a:cubicBezTo>
                    <a:pt x="1513" y="3364"/>
                    <a:pt x="1565" y="3322"/>
                    <a:pt x="1549" y="3261"/>
                  </a:cubicBezTo>
                  <a:cubicBezTo>
                    <a:pt x="1458" y="3008"/>
                    <a:pt x="1375" y="2750"/>
                    <a:pt x="1284" y="2497"/>
                  </a:cubicBezTo>
                  <a:cubicBezTo>
                    <a:pt x="959" y="1666"/>
                    <a:pt x="495" y="900"/>
                    <a:pt x="188" y="57"/>
                  </a:cubicBezTo>
                  <a:cubicBezTo>
                    <a:pt x="175" y="17"/>
                    <a:pt x="143" y="0"/>
                    <a:pt x="1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15"/>
            <p:cNvSpPr/>
            <p:nvPr/>
          </p:nvSpPr>
          <p:spPr>
            <a:xfrm>
              <a:off x="4934625" y="3358495"/>
              <a:ext cx="167218" cy="134064"/>
            </a:xfrm>
            <a:custGeom>
              <a:avLst/>
              <a:gdLst/>
              <a:ahLst/>
              <a:cxnLst/>
              <a:rect l="l" t="t" r="r" b="b"/>
              <a:pathLst>
                <a:path w="2497" h="2002" extrusionOk="0">
                  <a:moveTo>
                    <a:pt x="2383" y="0"/>
                  </a:moveTo>
                  <a:cubicBezTo>
                    <a:pt x="2375" y="0"/>
                    <a:pt x="2367" y="1"/>
                    <a:pt x="2359" y="3"/>
                  </a:cubicBezTo>
                  <a:cubicBezTo>
                    <a:pt x="2204" y="77"/>
                    <a:pt x="2099" y="235"/>
                    <a:pt x="1969" y="344"/>
                  </a:cubicBezTo>
                  <a:cubicBezTo>
                    <a:pt x="1716" y="593"/>
                    <a:pt x="1435" y="811"/>
                    <a:pt x="1163" y="1036"/>
                  </a:cubicBezTo>
                  <a:lnTo>
                    <a:pt x="1166" y="1034"/>
                  </a:lnTo>
                  <a:lnTo>
                    <a:pt x="1170" y="1029"/>
                  </a:lnTo>
                  <a:lnTo>
                    <a:pt x="1170" y="1029"/>
                  </a:lnTo>
                  <a:cubicBezTo>
                    <a:pt x="985" y="1185"/>
                    <a:pt x="787" y="1329"/>
                    <a:pt x="583" y="1461"/>
                  </a:cubicBezTo>
                  <a:cubicBezTo>
                    <a:pt x="407" y="1579"/>
                    <a:pt x="230" y="1698"/>
                    <a:pt x="56" y="1818"/>
                  </a:cubicBezTo>
                  <a:cubicBezTo>
                    <a:pt x="10" y="1853"/>
                    <a:pt x="0" y="1916"/>
                    <a:pt x="33" y="1960"/>
                  </a:cubicBezTo>
                  <a:cubicBezTo>
                    <a:pt x="57" y="1990"/>
                    <a:pt x="82" y="2002"/>
                    <a:pt x="109" y="2002"/>
                  </a:cubicBezTo>
                  <a:cubicBezTo>
                    <a:pt x="174" y="2002"/>
                    <a:pt x="243" y="1931"/>
                    <a:pt x="300" y="1897"/>
                  </a:cubicBezTo>
                  <a:cubicBezTo>
                    <a:pt x="481" y="1774"/>
                    <a:pt x="667" y="1656"/>
                    <a:pt x="848" y="1535"/>
                  </a:cubicBezTo>
                  <a:cubicBezTo>
                    <a:pt x="1417" y="1150"/>
                    <a:pt x="1927" y="690"/>
                    <a:pt x="2422" y="214"/>
                  </a:cubicBezTo>
                  <a:cubicBezTo>
                    <a:pt x="2468" y="196"/>
                    <a:pt x="2496" y="149"/>
                    <a:pt x="2494" y="98"/>
                  </a:cubicBezTo>
                  <a:cubicBezTo>
                    <a:pt x="2486" y="41"/>
                    <a:pt x="2437" y="0"/>
                    <a:pt x="238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15"/>
            <p:cNvSpPr/>
            <p:nvPr/>
          </p:nvSpPr>
          <p:spPr>
            <a:xfrm>
              <a:off x="4811811" y="3567024"/>
              <a:ext cx="74535" cy="196207"/>
            </a:xfrm>
            <a:custGeom>
              <a:avLst/>
              <a:gdLst/>
              <a:ahLst/>
              <a:cxnLst/>
              <a:rect l="l" t="t" r="r" b="b"/>
              <a:pathLst>
                <a:path w="1113" h="2930" extrusionOk="0">
                  <a:moveTo>
                    <a:pt x="79" y="0"/>
                  </a:moveTo>
                  <a:cubicBezTo>
                    <a:pt x="38" y="0"/>
                    <a:pt x="0" y="27"/>
                    <a:pt x="0" y="88"/>
                  </a:cubicBezTo>
                  <a:cubicBezTo>
                    <a:pt x="123" y="481"/>
                    <a:pt x="339" y="850"/>
                    <a:pt x="455" y="1249"/>
                  </a:cubicBezTo>
                  <a:cubicBezTo>
                    <a:pt x="574" y="1595"/>
                    <a:pt x="694" y="1918"/>
                    <a:pt x="757" y="2282"/>
                  </a:cubicBezTo>
                  <a:cubicBezTo>
                    <a:pt x="783" y="2450"/>
                    <a:pt x="820" y="2612"/>
                    <a:pt x="873" y="2770"/>
                  </a:cubicBezTo>
                  <a:cubicBezTo>
                    <a:pt x="892" y="2819"/>
                    <a:pt x="894" y="2886"/>
                    <a:pt x="945" y="2916"/>
                  </a:cubicBezTo>
                  <a:cubicBezTo>
                    <a:pt x="961" y="2926"/>
                    <a:pt x="978" y="2930"/>
                    <a:pt x="995" y="2930"/>
                  </a:cubicBezTo>
                  <a:cubicBezTo>
                    <a:pt x="1057" y="2930"/>
                    <a:pt x="1112" y="2872"/>
                    <a:pt x="1096" y="2802"/>
                  </a:cubicBezTo>
                  <a:cubicBezTo>
                    <a:pt x="1050" y="2631"/>
                    <a:pt x="991" y="2463"/>
                    <a:pt x="961" y="2289"/>
                  </a:cubicBezTo>
                  <a:cubicBezTo>
                    <a:pt x="783" y="1539"/>
                    <a:pt x="522" y="810"/>
                    <a:pt x="181" y="118"/>
                  </a:cubicBezTo>
                  <a:cubicBezTo>
                    <a:pt x="194" y="47"/>
                    <a:pt x="133" y="0"/>
                    <a:pt x="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15"/>
            <p:cNvSpPr/>
            <p:nvPr/>
          </p:nvSpPr>
          <p:spPr>
            <a:xfrm>
              <a:off x="4885138" y="3620262"/>
              <a:ext cx="158512" cy="124354"/>
            </a:xfrm>
            <a:custGeom>
              <a:avLst/>
              <a:gdLst/>
              <a:ahLst/>
              <a:cxnLst/>
              <a:rect l="l" t="t" r="r" b="b"/>
              <a:pathLst>
                <a:path w="2367" h="1857" extrusionOk="0">
                  <a:moveTo>
                    <a:pt x="2258" y="1"/>
                  </a:moveTo>
                  <a:cubicBezTo>
                    <a:pt x="2098" y="1"/>
                    <a:pt x="1828" y="332"/>
                    <a:pt x="1717" y="394"/>
                  </a:cubicBezTo>
                  <a:cubicBezTo>
                    <a:pt x="1322" y="726"/>
                    <a:pt x="816" y="905"/>
                    <a:pt x="451" y="1278"/>
                  </a:cubicBezTo>
                  <a:cubicBezTo>
                    <a:pt x="319" y="1411"/>
                    <a:pt x="177" y="1531"/>
                    <a:pt x="52" y="1671"/>
                  </a:cubicBezTo>
                  <a:cubicBezTo>
                    <a:pt x="6" y="1708"/>
                    <a:pt x="1" y="1778"/>
                    <a:pt x="43" y="1824"/>
                  </a:cubicBezTo>
                  <a:cubicBezTo>
                    <a:pt x="65" y="1847"/>
                    <a:pt x="88" y="1856"/>
                    <a:pt x="110" y="1856"/>
                  </a:cubicBezTo>
                  <a:cubicBezTo>
                    <a:pt x="166" y="1856"/>
                    <a:pt x="220" y="1800"/>
                    <a:pt x="256" y="1752"/>
                  </a:cubicBezTo>
                  <a:cubicBezTo>
                    <a:pt x="368" y="1636"/>
                    <a:pt x="493" y="1529"/>
                    <a:pt x="605" y="1413"/>
                  </a:cubicBezTo>
                  <a:cubicBezTo>
                    <a:pt x="960" y="1049"/>
                    <a:pt x="1452" y="879"/>
                    <a:pt x="1837" y="554"/>
                  </a:cubicBezTo>
                  <a:cubicBezTo>
                    <a:pt x="1995" y="443"/>
                    <a:pt x="2121" y="280"/>
                    <a:pt x="2290" y="189"/>
                  </a:cubicBezTo>
                  <a:cubicBezTo>
                    <a:pt x="2341" y="171"/>
                    <a:pt x="2367" y="113"/>
                    <a:pt x="2348" y="62"/>
                  </a:cubicBezTo>
                  <a:cubicBezTo>
                    <a:pt x="2326" y="18"/>
                    <a:pt x="2295" y="1"/>
                    <a:pt x="22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15"/>
            <p:cNvSpPr/>
            <p:nvPr/>
          </p:nvSpPr>
          <p:spPr>
            <a:xfrm>
              <a:off x="299" y="3280145"/>
              <a:ext cx="786794" cy="522468"/>
            </a:xfrm>
            <a:custGeom>
              <a:avLst/>
              <a:gdLst/>
              <a:ahLst/>
              <a:cxnLst/>
              <a:rect l="l" t="t" r="r" b="b"/>
              <a:pathLst>
                <a:path w="14087" h="9354" extrusionOk="0">
                  <a:moveTo>
                    <a:pt x="1173" y="0"/>
                  </a:moveTo>
                  <a:cubicBezTo>
                    <a:pt x="1043" y="0"/>
                    <a:pt x="910" y="11"/>
                    <a:pt x="778" y="34"/>
                  </a:cubicBezTo>
                  <a:cubicBezTo>
                    <a:pt x="511" y="85"/>
                    <a:pt x="251" y="161"/>
                    <a:pt x="0" y="261"/>
                  </a:cubicBezTo>
                  <a:lnTo>
                    <a:pt x="0" y="986"/>
                  </a:lnTo>
                  <a:cubicBezTo>
                    <a:pt x="186" y="930"/>
                    <a:pt x="362" y="905"/>
                    <a:pt x="530" y="905"/>
                  </a:cubicBezTo>
                  <a:cubicBezTo>
                    <a:pt x="1636" y="905"/>
                    <a:pt x="2374" y="2012"/>
                    <a:pt x="2993" y="2887"/>
                  </a:cubicBezTo>
                  <a:cubicBezTo>
                    <a:pt x="3773" y="4320"/>
                    <a:pt x="4024" y="5957"/>
                    <a:pt x="4488" y="7503"/>
                  </a:cubicBezTo>
                  <a:cubicBezTo>
                    <a:pt x="4573" y="7725"/>
                    <a:pt x="4787" y="7868"/>
                    <a:pt x="5019" y="7868"/>
                  </a:cubicBezTo>
                  <a:cubicBezTo>
                    <a:pt x="5061" y="7868"/>
                    <a:pt x="5103" y="7863"/>
                    <a:pt x="5145" y="7854"/>
                  </a:cubicBezTo>
                  <a:cubicBezTo>
                    <a:pt x="5686" y="7726"/>
                    <a:pt x="5586" y="7106"/>
                    <a:pt x="5533" y="6686"/>
                  </a:cubicBezTo>
                  <a:cubicBezTo>
                    <a:pt x="5424" y="5947"/>
                    <a:pt x="5270" y="5218"/>
                    <a:pt x="5078" y="4499"/>
                  </a:cubicBezTo>
                  <a:cubicBezTo>
                    <a:pt x="5159" y="4492"/>
                    <a:pt x="5243" y="4487"/>
                    <a:pt x="5326" y="4482"/>
                  </a:cubicBezTo>
                  <a:cubicBezTo>
                    <a:pt x="5347" y="4482"/>
                    <a:pt x="5368" y="4483"/>
                    <a:pt x="5389" y="4483"/>
                  </a:cubicBezTo>
                  <a:cubicBezTo>
                    <a:pt x="5564" y="4483"/>
                    <a:pt x="5742" y="4478"/>
                    <a:pt x="5920" y="4478"/>
                  </a:cubicBezTo>
                  <a:cubicBezTo>
                    <a:pt x="6356" y="4478"/>
                    <a:pt x="6792" y="4507"/>
                    <a:pt x="7184" y="4707"/>
                  </a:cubicBezTo>
                  <a:cubicBezTo>
                    <a:pt x="7915" y="5209"/>
                    <a:pt x="8725" y="5794"/>
                    <a:pt x="9041" y="6649"/>
                  </a:cubicBezTo>
                  <a:cubicBezTo>
                    <a:pt x="9199" y="7073"/>
                    <a:pt x="9436" y="8643"/>
                    <a:pt x="9758" y="9353"/>
                  </a:cubicBezTo>
                  <a:lnTo>
                    <a:pt x="10796" y="9353"/>
                  </a:lnTo>
                  <a:cubicBezTo>
                    <a:pt x="10892" y="8952"/>
                    <a:pt x="10731" y="8334"/>
                    <a:pt x="10643" y="7979"/>
                  </a:cubicBezTo>
                  <a:cubicBezTo>
                    <a:pt x="10615" y="7874"/>
                    <a:pt x="10592" y="7770"/>
                    <a:pt x="10566" y="7663"/>
                  </a:cubicBezTo>
                  <a:cubicBezTo>
                    <a:pt x="10655" y="7654"/>
                    <a:pt x="10736" y="7645"/>
                    <a:pt x="10822" y="7638"/>
                  </a:cubicBezTo>
                  <a:cubicBezTo>
                    <a:pt x="10886" y="7630"/>
                    <a:pt x="10948" y="7626"/>
                    <a:pt x="11008" y="7626"/>
                  </a:cubicBezTo>
                  <a:cubicBezTo>
                    <a:pt x="11949" y="7626"/>
                    <a:pt x="12403" y="8520"/>
                    <a:pt x="12656" y="9353"/>
                  </a:cubicBezTo>
                  <a:lnTo>
                    <a:pt x="14086" y="9353"/>
                  </a:lnTo>
                  <a:cubicBezTo>
                    <a:pt x="14051" y="9261"/>
                    <a:pt x="14014" y="9172"/>
                    <a:pt x="13986" y="9077"/>
                  </a:cubicBezTo>
                  <a:cubicBezTo>
                    <a:pt x="13627" y="8065"/>
                    <a:pt x="12970" y="6962"/>
                    <a:pt x="11804" y="6823"/>
                  </a:cubicBezTo>
                  <a:cubicBezTo>
                    <a:pt x="11753" y="6818"/>
                    <a:pt x="11703" y="6816"/>
                    <a:pt x="11652" y="6816"/>
                  </a:cubicBezTo>
                  <a:cubicBezTo>
                    <a:pt x="11240" y="6816"/>
                    <a:pt x="10849" y="6967"/>
                    <a:pt x="10457" y="7106"/>
                  </a:cubicBezTo>
                  <a:cubicBezTo>
                    <a:pt x="10316" y="6388"/>
                    <a:pt x="10172" y="5666"/>
                    <a:pt x="9703" y="5079"/>
                  </a:cubicBezTo>
                  <a:cubicBezTo>
                    <a:pt x="8673" y="3808"/>
                    <a:pt x="7883" y="3402"/>
                    <a:pt x="6983" y="3402"/>
                  </a:cubicBezTo>
                  <a:cubicBezTo>
                    <a:pt x="6371" y="3402"/>
                    <a:pt x="5709" y="3590"/>
                    <a:pt x="4885" y="3821"/>
                  </a:cubicBezTo>
                  <a:cubicBezTo>
                    <a:pt x="4811" y="3574"/>
                    <a:pt x="4729" y="3328"/>
                    <a:pt x="4648" y="3087"/>
                  </a:cubicBezTo>
                  <a:cubicBezTo>
                    <a:pt x="4395" y="2265"/>
                    <a:pt x="3843" y="1599"/>
                    <a:pt x="3253" y="995"/>
                  </a:cubicBezTo>
                  <a:cubicBezTo>
                    <a:pt x="2719" y="401"/>
                    <a:pt x="1969" y="0"/>
                    <a:pt x="11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15"/>
            <p:cNvSpPr/>
            <p:nvPr/>
          </p:nvSpPr>
          <p:spPr>
            <a:xfrm>
              <a:off x="299" y="3309412"/>
              <a:ext cx="754511" cy="493200"/>
            </a:xfrm>
            <a:custGeom>
              <a:avLst/>
              <a:gdLst/>
              <a:ahLst/>
              <a:cxnLst/>
              <a:rect l="l" t="t" r="r" b="b"/>
              <a:pathLst>
                <a:path w="13509" h="8830" extrusionOk="0">
                  <a:moveTo>
                    <a:pt x="888" y="0"/>
                  </a:moveTo>
                  <a:cubicBezTo>
                    <a:pt x="785" y="0"/>
                    <a:pt x="680" y="6"/>
                    <a:pt x="573" y="18"/>
                  </a:cubicBezTo>
                  <a:cubicBezTo>
                    <a:pt x="381" y="41"/>
                    <a:pt x="190" y="76"/>
                    <a:pt x="0" y="120"/>
                  </a:cubicBezTo>
                  <a:lnTo>
                    <a:pt x="0" y="8829"/>
                  </a:lnTo>
                  <a:lnTo>
                    <a:pt x="13508" y="8829"/>
                  </a:lnTo>
                  <a:cubicBezTo>
                    <a:pt x="13471" y="8757"/>
                    <a:pt x="13434" y="8688"/>
                    <a:pt x="13394" y="8618"/>
                  </a:cubicBezTo>
                  <a:cubicBezTo>
                    <a:pt x="12858" y="7697"/>
                    <a:pt x="12313" y="6797"/>
                    <a:pt x="11412" y="6797"/>
                  </a:cubicBezTo>
                  <a:cubicBezTo>
                    <a:pt x="11121" y="6797"/>
                    <a:pt x="10793" y="6891"/>
                    <a:pt x="10416" y="7109"/>
                  </a:cubicBezTo>
                  <a:cubicBezTo>
                    <a:pt x="10299" y="6531"/>
                    <a:pt x="10135" y="5950"/>
                    <a:pt x="9826" y="5447"/>
                  </a:cubicBezTo>
                  <a:cubicBezTo>
                    <a:pt x="9215" y="4485"/>
                    <a:pt x="8182" y="3724"/>
                    <a:pt x="7040" y="3568"/>
                  </a:cubicBezTo>
                  <a:cubicBezTo>
                    <a:pt x="6951" y="3563"/>
                    <a:pt x="6863" y="3560"/>
                    <a:pt x="6775" y="3560"/>
                  </a:cubicBezTo>
                  <a:cubicBezTo>
                    <a:pt x="5921" y="3560"/>
                    <a:pt x="5071" y="3800"/>
                    <a:pt x="4309" y="4177"/>
                  </a:cubicBezTo>
                  <a:cubicBezTo>
                    <a:pt x="4228" y="3239"/>
                    <a:pt x="4019" y="2472"/>
                    <a:pt x="3485" y="1690"/>
                  </a:cubicBezTo>
                  <a:cubicBezTo>
                    <a:pt x="2917" y="709"/>
                    <a:pt x="2022" y="0"/>
                    <a:pt x="8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15"/>
            <p:cNvSpPr/>
            <p:nvPr/>
          </p:nvSpPr>
          <p:spPr>
            <a:xfrm>
              <a:off x="50063" y="3684015"/>
              <a:ext cx="23570" cy="20164"/>
            </a:xfrm>
            <a:custGeom>
              <a:avLst/>
              <a:gdLst/>
              <a:ahLst/>
              <a:cxnLst/>
              <a:rect l="l" t="t" r="r" b="b"/>
              <a:pathLst>
                <a:path w="422" h="361" extrusionOk="0">
                  <a:moveTo>
                    <a:pt x="183" y="0"/>
                  </a:moveTo>
                  <a:cubicBezTo>
                    <a:pt x="92" y="0"/>
                    <a:pt x="4" y="70"/>
                    <a:pt x="3" y="177"/>
                  </a:cubicBezTo>
                  <a:cubicBezTo>
                    <a:pt x="1" y="277"/>
                    <a:pt x="80" y="358"/>
                    <a:pt x="177" y="360"/>
                  </a:cubicBezTo>
                  <a:cubicBezTo>
                    <a:pt x="179" y="360"/>
                    <a:pt x="181" y="360"/>
                    <a:pt x="183" y="360"/>
                  </a:cubicBezTo>
                  <a:cubicBezTo>
                    <a:pt x="339" y="360"/>
                    <a:pt x="422" y="171"/>
                    <a:pt x="312" y="56"/>
                  </a:cubicBezTo>
                  <a:cubicBezTo>
                    <a:pt x="275" y="17"/>
                    <a:pt x="228" y="0"/>
                    <a:pt x="1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15"/>
            <p:cNvSpPr/>
            <p:nvPr/>
          </p:nvSpPr>
          <p:spPr>
            <a:xfrm>
              <a:off x="105579" y="3593087"/>
              <a:ext cx="51384" cy="50772"/>
            </a:xfrm>
            <a:custGeom>
              <a:avLst/>
              <a:gdLst/>
              <a:ahLst/>
              <a:cxnLst/>
              <a:rect l="l" t="t" r="r" b="b"/>
              <a:pathLst>
                <a:path w="920" h="909" extrusionOk="0">
                  <a:moveTo>
                    <a:pt x="461" y="1"/>
                  </a:moveTo>
                  <a:cubicBezTo>
                    <a:pt x="214" y="1"/>
                    <a:pt x="14" y="196"/>
                    <a:pt x="5" y="444"/>
                  </a:cubicBezTo>
                  <a:cubicBezTo>
                    <a:pt x="0" y="686"/>
                    <a:pt x="200" y="909"/>
                    <a:pt x="448" y="909"/>
                  </a:cubicBezTo>
                  <a:cubicBezTo>
                    <a:pt x="450" y="909"/>
                    <a:pt x="451" y="909"/>
                    <a:pt x="453" y="909"/>
                  </a:cubicBezTo>
                  <a:cubicBezTo>
                    <a:pt x="702" y="909"/>
                    <a:pt x="904" y="712"/>
                    <a:pt x="913" y="465"/>
                  </a:cubicBezTo>
                  <a:cubicBezTo>
                    <a:pt x="920" y="221"/>
                    <a:pt x="718" y="1"/>
                    <a:pt x="469" y="1"/>
                  </a:cubicBezTo>
                  <a:cubicBezTo>
                    <a:pt x="466" y="1"/>
                    <a:pt x="464" y="1"/>
                    <a:pt x="46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15"/>
            <p:cNvSpPr/>
            <p:nvPr/>
          </p:nvSpPr>
          <p:spPr>
            <a:xfrm>
              <a:off x="180760" y="3019228"/>
              <a:ext cx="375011" cy="783372"/>
            </a:xfrm>
            <a:custGeom>
              <a:avLst/>
              <a:gdLst/>
              <a:ahLst/>
              <a:cxnLst/>
              <a:rect l="l" t="t" r="r" b="b"/>
              <a:pathLst>
                <a:path w="7155" h="14947" extrusionOk="0">
                  <a:moveTo>
                    <a:pt x="3545" y="0"/>
                  </a:moveTo>
                  <a:cubicBezTo>
                    <a:pt x="3398" y="0"/>
                    <a:pt x="3264" y="114"/>
                    <a:pt x="3195" y="407"/>
                  </a:cubicBezTo>
                  <a:cubicBezTo>
                    <a:pt x="2963" y="2005"/>
                    <a:pt x="3319" y="3651"/>
                    <a:pt x="3058" y="5244"/>
                  </a:cubicBezTo>
                  <a:cubicBezTo>
                    <a:pt x="2650" y="4632"/>
                    <a:pt x="1439" y="3604"/>
                    <a:pt x="916" y="3604"/>
                  </a:cubicBezTo>
                  <a:cubicBezTo>
                    <a:pt x="609" y="3604"/>
                    <a:pt x="540" y="3959"/>
                    <a:pt x="1011" y="4960"/>
                  </a:cubicBezTo>
                  <a:cubicBezTo>
                    <a:pt x="1196" y="5334"/>
                    <a:pt x="1410" y="5701"/>
                    <a:pt x="1703" y="6001"/>
                  </a:cubicBezTo>
                  <a:cubicBezTo>
                    <a:pt x="2030" y="6363"/>
                    <a:pt x="2473" y="6611"/>
                    <a:pt x="2747" y="7020"/>
                  </a:cubicBezTo>
                  <a:cubicBezTo>
                    <a:pt x="2859" y="7175"/>
                    <a:pt x="2852" y="7370"/>
                    <a:pt x="2861" y="7554"/>
                  </a:cubicBezTo>
                  <a:cubicBezTo>
                    <a:pt x="2884" y="8267"/>
                    <a:pt x="2935" y="8993"/>
                    <a:pt x="2977" y="9708"/>
                  </a:cubicBezTo>
                  <a:cubicBezTo>
                    <a:pt x="2378" y="9037"/>
                    <a:pt x="1389" y="7828"/>
                    <a:pt x="470" y="7721"/>
                  </a:cubicBezTo>
                  <a:cubicBezTo>
                    <a:pt x="1" y="7770"/>
                    <a:pt x="38" y="8246"/>
                    <a:pt x="244" y="8552"/>
                  </a:cubicBezTo>
                  <a:cubicBezTo>
                    <a:pt x="655" y="9486"/>
                    <a:pt x="1489" y="10054"/>
                    <a:pt x="2202" y="10753"/>
                  </a:cubicBezTo>
                  <a:cubicBezTo>
                    <a:pt x="2483" y="11067"/>
                    <a:pt x="2817" y="11371"/>
                    <a:pt x="2973" y="11768"/>
                  </a:cubicBezTo>
                  <a:cubicBezTo>
                    <a:pt x="2959" y="12532"/>
                    <a:pt x="2933" y="13298"/>
                    <a:pt x="2903" y="14062"/>
                  </a:cubicBezTo>
                  <a:cubicBezTo>
                    <a:pt x="2891" y="14357"/>
                    <a:pt x="2875" y="14652"/>
                    <a:pt x="2859" y="14946"/>
                  </a:cubicBezTo>
                  <a:lnTo>
                    <a:pt x="4394" y="14946"/>
                  </a:lnTo>
                  <a:cubicBezTo>
                    <a:pt x="4375" y="14217"/>
                    <a:pt x="4352" y="13486"/>
                    <a:pt x="4345" y="12757"/>
                  </a:cubicBezTo>
                  <a:cubicBezTo>
                    <a:pt x="4345" y="12262"/>
                    <a:pt x="4338" y="11773"/>
                    <a:pt x="4329" y="11280"/>
                  </a:cubicBezTo>
                  <a:cubicBezTo>
                    <a:pt x="4435" y="11085"/>
                    <a:pt x="4619" y="10906"/>
                    <a:pt x="4939" y="10730"/>
                  </a:cubicBezTo>
                  <a:cubicBezTo>
                    <a:pt x="5547" y="10252"/>
                    <a:pt x="6230" y="9811"/>
                    <a:pt x="6648" y="9144"/>
                  </a:cubicBezTo>
                  <a:cubicBezTo>
                    <a:pt x="6889" y="8794"/>
                    <a:pt x="7061" y="8048"/>
                    <a:pt x="6472" y="7965"/>
                  </a:cubicBezTo>
                  <a:cubicBezTo>
                    <a:pt x="5633" y="8097"/>
                    <a:pt x="5034" y="8852"/>
                    <a:pt x="4468" y="9428"/>
                  </a:cubicBezTo>
                  <a:cubicBezTo>
                    <a:pt x="4561" y="8471"/>
                    <a:pt x="4296" y="7424"/>
                    <a:pt x="4570" y="6507"/>
                  </a:cubicBezTo>
                  <a:cubicBezTo>
                    <a:pt x="5032" y="6033"/>
                    <a:pt x="5575" y="5636"/>
                    <a:pt x="5993" y="5116"/>
                  </a:cubicBezTo>
                  <a:cubicBezTo>
                    <a:pt x="6400" y="4677"/>
                    <a:pt x="7154" y="3314"/>
                    <a:pt x="6177" y="3135"/>
                  </a:cubicBezTo>
                  <a:lnTo>
                    <a:pt x="6177" y="3135"/>
                  </a:lnTo>
                  <a:cubicBezTo>
                    <a:pt x="5480" y="3335"/>
                    <a:pt x="5016" y="4008"/>
                    <a:pt x="4535" y="4517"/>
                  </a:cubicBezTo>
                  <a:cubicBezTo>
                    <a:pt x="4438" y="3242"/>
                    <a:pt x="4521" y="1924"/>
                    <a:pt x="4168" y="681"/>
                  </a:cubicBezTo>
                  <a:cubicBezTo>
                    <a:pt x="4096" y="341"/>
                    <a:pt x="3800" y="0"/>
                    <a:pt x="35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15"/>
            <p:cNvSpPr/>
            <p:nvPr/>
          </p:nvSpPr>
          <p:spPr>
            <a:xfrm>
              <a:off x="365140" y="3048210"/>
              <a:ext cx="18030" cy="754390"/>
            </a:xfrm>
            <a:custGeom>
              <a:avLst/>
              <a:gdLst/>
              <a:ahLst/>
              <a:cxnLst/>
              <a:rect l="l" t="t" r="r" b="b"/>
              <a:pathLst>
                <a:path w="344" h="14394" extrusionOk="0">
                  <a:moveTo>
                    <a:pt x="116" y="0"/>
                  </a:moveTo>
                  <a:cubicBezTo>
                    <a:pt x="85" y="0"/>
                    <a:pt x="53" y="16"/>
                    <a:pt x="35" y="54"/>
                  </a:cubicBezTo>
                  <a:cubicBezTo>
                    <a:pt x="14" y="110"/>
                    <a:pt x="23" y="170"/>
                    <a:pt x="19" y="228"/>
                  </a:cubicBezTo>
                  <a:cubicBezTo>
                    <a:pt x="0" y="920"/>
                    <a:pt x="163" y="1600"/>
                    <a:pt x="167" y="2292"/>
                  </a:cubicBezTo>
                  <a:cubicBezTo>
                    <a:pt x="232" y="5318"/>
                    <a:pt x="98" y="8340"/>
                    <a:pt x="100" y="11368"/>
                  </a:cubicBezTo>
                  <a:cubicBezTo>
                    <a:pt x="74" y="12376"/>
                    <a:pt x="98" y="13386"/>
                    <a:pt x="65" y="14393"/>
                  </a:cubicBezTo>
                  <a:lnTo>
                    <a:pt x="230" y="14393"/>
                  </a:lnTo>
                  <a:cubicBezTo>
                    <a:pt x="232" y="14312"/>
                    <a:pt x="237" y="14233"/>
                    <a:pt x="239" y="14152"/>
                  </a:cubicBezTo>
                  <a:cubicBezTo>
                    <a:pt x="239" y="12754"/>
                    <a:pt x="244" y="11359"/>
                    <a:pt x="256" y="9963"/>
                  </a:cubicBezTo>
                  <a:cubicBezTo>
                    <a:pt x="288" y="7526"/>
                    <a:pt x="344" y="5088"/>
                    <a:pt x="332" y="2647"/>
                  </a:cubicBezTo>
                  <a:cubicBezTo>
                    <a:pt x="332" y="2134"/>
                    <a:pt x="304" y="1619"/>
                    <a:pt x="249" y="1108"/>
                  </a:cubicBezTo>
                  <a:cubicBezTo>
                    <a:pt x="200" y="783"/>
                    <a:pt x="186" y="456"/>
                    <a:pt x="207" y="126"/>
                  </a:cubicBezTo>
                  <a:cubicBezTo>
                    <a:pt x="232" y="54"/>
                    <a:pt x="174" y="0"/>
                    <a:pt x="1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15"/>
            <p:cNvSpPr/>
            <p:nvPr/>
          </p:nvSpPr>
          <p:spPr>
            <a:xfrm>
              <a:off x="233013" y="3243015"/>
              <a:ext cx="153464" cy="144127"/>
            </a:xfrm>
            <a:custGeom>
              <a:avLst/>
              <a:gdLst/>
              <a:ahLst/>
              <a:cxnLst/>
              <a:rect l="l" t="t" r="r" b="b"/>
              <a:pathLst>
                <a:path w="2928" h="2750" extrusionOk="0">
                  <a:moveTo>
                    <a:pt x="122" y="0"/>
                  </a:moveTo>
                  <a:cubicBezTo>
                    <a:pt x="58" y="0"/>
                    <a:pt x="0" y="73"/>
                    <a:pt x="42" y="140"/>
                  </a:cubicBezTo>
                  <a:cubicBezTo>
                    <a:pt x="188" y="312"/>
                    <a:pt x="418" y="414"/>
                    <a:pt x="569" y="588"/>
                  </a:cubicBezTo>
                  <a:cubicBezTo>
                    <a:pt x="773" y="788"/>
                    <a:pt x="912" y="1041"/>
                    <a:pt x="1130" y="1229"/>
                  </a:cubicBezTo>
                  <a:cubicBezTo>
                    <a:pt x="1462" y="1489"/>
                    <a:pt x="1697" y="1844"/>
                    <a:pt x="1987" y="2146"/>
                  </a:cubicBezTo>
                  <a:cubicBezTo>
                    <a:pt x="2189" y="2337"/>
                    <a:pt x="2421" y="2487"/>
                    <a:pt x="2589" y="2713"/>
                  </a:cubicBezTo>
                  <a:cubicBezTo>
                    <a:pt x="2607" y="2737"/>
                    <a:pt x="2635" y="2750"/>
                    <a:pt x="2663" y="2750"/>
                  </a:cubicBezTo>
                  <a:cubicBezTo>
                    <a:pt x="2681" y="2750"/>
                    <a:pt x="2699" y="2744"/>
                    <a:pt x="2714" y="2734"/>
                  </a:cubicBezTo>
                  <a:cubicBezTo>
                    <a:pt x="2928" y="2594"/>
                    <a:pt x="2064" y="2042"/>
                    <a:pt x="1969" y="1868"/>
                  </a:cubicBezTo>
                  <a:cubicBezTo>
                    <a:pt x="1723" y="1517"/>
                    <a:pt x="1404" y="1234"/>
                    <a:pt x="1098" y="937"/>
                  </a:cubicBezTo>
                  <a:cubicBezTo>
                    <a:pt x="940" y="741"/>
                    <a:pt x="794" y="537"/>
                    <a:pt x="601" y="372"/>
                  </a:cubicBezTo>
                  <a:cubicBezTo>
                    <a:pt x="473" y="247"/>
                    <a:pt x="299" y="166"/>
                    <a:pt x="185" y="29"/>
                  </a:cubicBezTo>
                  <a:cubicBezTo>
                    <a:pt x="166" y="9"/>
                    <a:pt x="143" y="0"/>
                    <a:pt x="1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15"/>
            <p:cNvSpPr/>
            <p:nvPr/>
          </p:nvSpPr>
          <p:spPr>
            <a:xfrm>
              <a:off x="373630" y="3218330"/>
              <a:ext cx="121911" cy="118394"/>
            </a:xfrm>
            <a:custGeom>
              <a:avLst/>
              <a:gdLst/>
              <a:ahLst/>
              <a:cxnLst/>
              <a:rect l="l" t="t" r="r" b="b"/>
              <a:pathLst>
                <a:path w="2326" h="2259" extrusionOk="0">
                  <a:moveTo>
                    <a:pt x="2208" y="1"/>
                  </a:moveTo>
                  <a:cubicBezTo>
                    <a:pt x="2187" y="1"/>
                    <a:pt x="2164" y="10"/>
                    <a:pt x="2146" y="33"/>
                  </a:cubicBezTo>
                  <a:cubicBezTo>
                    <a:pt x="1986" y="249"/>
                    <a:pt x="1826" y="465"/>
                    <a:pt x="1628" y="648"/>
                  </a:cubicBezTo>
                  <a:cubicBezTo>
                    <a:pt x="1345" y="904"/>
                    <a:pt x="1101" y="1196"/>
                    <a:pt x="827" y="1459"/>
                  </a:cubicBezTo>
                  <a:cubicBezTo>
                    <a:pt x="625" y="1612"/>
                    <a:pt x="414" y="1753"/>
                    <a:pt x="245" y="1942"/>
                  </a:cubicBezTo>
                  <a:cubicBezTo>
                    <a:pt x="182" y="2025"/>
                    <a:pt x="1" y="2130"/>
                    <a:pt x="114" y="2239"/>
                  </a:cubicBezTo>
                  <a:cubicBezTo>
                    <a:pt x="133" y="2252"/>
                    <a:pt x="151" y="2258"/>
                    <a:pt x="170" y="2258"/>
                  </a:cubicBezTo>
                  <a:cubicBezTo>
                    <a:pt x="280" y="2258"/>
                    <a:pt x="383" y="2043"/>
                    <a:pt x="463" y="1981"/>
                  </a:cubicBezTo>
                  <a:cubicBezTo>
                    <a:pt x="577" y="1853"/>
                    <a:pt x="716" y="1756"/>
                    <a:pt x="853" y="1656"/>
                  </a:cubicBezTo>
                  <a:cubicBezTo>
                    <a:pt x="1220" y="1336"/>
                    <a:pt x="1528" y="950"/>
                    <a:pt x="1888" y="618"/>
                  </a:cubicBezTo>
                  <a:cubicBezTo>
                    <a:pt x="2025" y="465"/>
                    <a:pt x="2155" y="302"/>
                    <a:pt x="2276" y="135"/>
                  </a:cubicBezTo>
                  <a:cubicBezTo>
                    <a:pt x="2325" y="72"/>
                    <a:pt x="2269" y="1"/>
                    <a:pt x="22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15"/>
            <p:cNvSpPr/>
            <p:nvPr/>
          </p:nvSpPr>
          <p:spPr>
            <a:xfrm>
              <a:off x="373997" y="3461718"/>
              <a:ext cx="136115" cy="111057"/>
            </a:xfrm>
            <a:custGeom>
              <a:avLst/>
              <a:gdLst/>
              <a:ahLst/>
              <a:cxnLst/>
              <a:rect l="l" t="t" r="r" b="b"/>
              <a:pathLst>
                <a:path w="2597" h="2119" extrusionOk="0">
                  <a:moveTo>
                    <a:pt x="2482" y="1"/>
                  </a:moveTo>
                  <a:cubicBezTo>
                    <a:pt x="2461" y="1"/>
                    <a:pt x="2439" y="7"/>
                    <a:pt x="2420" y="21"/>
                  </a:cubicBezTo>
                  <a:cubicBezTo>
                    <a:pt x="2336" y="93"/>
                    <a:pt x="2264" y="179"/>
                    <a:pt x="2183" y="255"/>
                  </a:cubicBezTo>
                  <a:cubicBezTo>
                    <a:pt x="1942" y="522"/>
                    <a:pt x="1642" y="704"/>
                    <a:pt x="1322" y="871"/>
                  </a:cubicBezTo>
                  <a:cubicBezTo>
                    <a:pt x="1006" y="1054"/>
                    <a:pt x="744" y="1312"/>
                    <a:pt x="470" y="1546"/>
                  </a:cubicBezTo>
                  <a:cubicBezTo>
                    <a:pt x="323" y="1681"/>
                    <a:pt x="186" y="1825"/>
                    <a:pt x="38" y="1960"/>
                  </a:cubicBezTo>
                  <a:cubicBezTo>
                    <a:pt x="3" y="1997"/>
                    <a:pt x="1" y="2055"/>
                    <a:pt x="36" y="2092"/>
                  </a:cubicBezTo>
                  <a:cubicBezTo>
                    <a:pt x="54" y="2109"/>
                    <a:pt x="78" y="2118"/>
                    <a:pt x="101" y="2118"/>
                  </a:cubicBezTo>
                  <a:cubicBezTo>
                    <a:pt x="125" y="2118"/>
                    <a:pt x="148" y="2109"/>
                    <a:pt x="166" y="2092"/>
                  </a:cubicBezTo>
                  <a:cubicBezTo>
                    <a:pt x="268" y="2004"/>
                    <a:pt x="363" y="1906"/>
                    <a:pt x="460" y="1811"/>
                  </a:cubicBezTo>
                  <a:cubicBezTo>
                    <a:pt x="686" y="1604"/>
                    <a:pt x="922" y="1407"/>
                    <a:pt x="1162" y="1217"/>
                  </a:cubicBezTo>
                  <a:cubicBezTo>
                    <a:pt x="1394" y="1043"/>
                    <a:pt x="1665" y="933"/>
                    <a:pt x="1905" y="776"/>
                  </a:cubicBezTo>
                  <a:cubicBezTo>
                    <a:pt x="2144" y="615"/>
                    <a:pt x="2336" y="402"/>
                    <a:pt x="2538" y="200"/>
                  </a:cubicBezTo>
                  <a:cubicBezTo>
                    <a:pt x="2578" y="174"/>
                    <a:pt x="2596" y="128"/>
                    <a:pt x="2587" y="84"/>
                  </a:cubicBezTo>
                  <a:cubicBezTo>
                    <a:pt x="2574" y="32"/>
                    <a:pt x="2529" y="1"/>
                    <a:pt x="24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15"/>
            <p:cNvSpPr/>
            <p:nvPr/>
          </p:nvSpPr>
          <p:spPr>
            <a:xfrm>
              <a:off x="207489" y="3454119"/>
              <a:ext cx="171336" cy="158278"/>
            </a:xfrm>
            <a:custGeom>
              <a:avLst/>
              <a:gdLst/>
              <a:ahLst/>
              <a:cxnLst/>
              <a:rect l="l" t="t" r="r" b="b"/>
              <a:pathLst>
                <a:path w="3269" h="3020" extrusionOk="0">
                  <a:moveTo>
                    <a:pt x="132" y="0"/>
                  </a:moveTo>
                  <a:cubicBezTo>
                    <a:pt x="66" y="0"/>
                    <a:pt x="1" y="69"/>
                    <a:pt x="41" y="145"/>
                  </a:cubicBezTo>
                  <a:cubicBezTo>
                    <a:pt x="238" y="373"/>
                    <a:pt x="431" y="609"/>
                    <a:pt x="649" y="818"/>
                  </a:cubicBezTo>
                  <a:cubicBezTo>
                    <a:pt x="935" y="1046"/>
                    <a:pt x="1218" y="1260"/>
                    <a:pt x="1473" y="1527"/>
                  </a:cubicBezTo>
                  <a:cubicBezTo>
                    <a:pt x="1696" y="1729"/>
                    <a:pt x="1945" y="1935"/>
                    <a:pt x="2170" y="2142"/>
                  </a:cubicBezTo>
                  <a:cubicBezTo>
                    <a:pt x="2463" y="2425"/>
                    <a:pt x="2744" y="2734"/>
                    <a:pt x="3059" y="2996"/>
                  </a:cubicBezTo>
                  <a:cubicBezTo>
                    <a:pt x="3079" y="3012"/>
                    <a:pt x="3102" y="3019"/>
                    <a:pt x="3125" y="3019"/>
                  </a:cubicBezTo>
                  <a:cubicBezTo>
                    <a:pt x="3157" y="3019"/>
                    <a:pt x="3189" y="3005"/>
                    <a:pt x="3210" y="2978"/>
                  </a:cubicBezTo>
                  <a:cubicBezTo>
                    <a:pt x="3268" y="2906"/>
                    <a:pt x="3208" y="2829"/>
                    <a:pt x="3148" y="2785"/>
                  </a:cubicBezTo>
                  <a:cubicBezTo>
                    <a:pt x="2783" y="2471"/>
                    <a:pt x="2451" y="2112"/>
                    <a:pt x="2077" y="1803"/>
                  </a:cubicBezTo>
                  <a:cubicBezTo>
                    <a:pt x="1764" y="1550"/>
                    <a:pt x="1476" y="1271"/>
                    <a:pt x="1181" y="999"/>
                  </a:cubicBezTo>
                  <a:cubicBezTo>
                    <a:pt x="800" y="735"/>
                    <a:pt x="505" y="398"/>
                    <a:pt x="210" y="45"/>
                  </a:cubicBezTo>
                  <a:cubicBezTo>
                    <a:pt x="190" y="13"/>
                    <a:pt x="161" y="0"/>
                    <a:pt x="1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4" name="Google Shape;594;p15"/>
          <p:cNvSpPr txBox="1"/>
          <p:nvPr/>
        </p:nvSpPr>
        <p:spPr>
          <a:xfrm>
            <a:off x="779075" y="2678125"/>
            <a:ext cx="3772800" cy="3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accent4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CREDITS: This presentation template was created by </a:t>
            </a:r>
            <a:r>
              <a:rPr lang="en" sz="800">
                <a:solidFill>
                  <a:schemeClr val="accent4"/>
                </a:solidFill>
                <a:uFill>
                  <a:noFill/>
                </a:uFill>
                <a:latin typeface="Quicksand Medium"/>
                <a:ea typeface="Quicksand Medium"/>
                <a:cs typeface="Quicksand Medium"/>
                <a:sym typeface="Quicksand Medium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800">
                <a:solidFill>
                  <a:schemeClr val="accent4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, including icons by </a:t>
            </a:r>
            <a:r>
              <a:rPr lang="en" sz="800">
                <a:solidFill>
                  <a:schemeClr val="accent4"/>
                </a:solidFill>
                <a:uFill>
                  <a:noFill/>
                </a:uFill>
                <a:latin typeface="Quicksand Medium"/>
                <a:ea typeface="Quicksand Medium"/>
                <a:cs typeface="Quicksand Medium"/>
                <a:sym typeface="Quicksand Medium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800">
                <a:solidFill>
                  <a:schemeClr val="accent4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 and infographics &amp; images by </a:t>
            </a:r>
            <a:r>
              <a:rPr lang="en" sz="800">
                <a:solidFill>
                  <a:schemeClr val="accent4"/>
                </a:solidFill>
                <a:uFill>
                  <a:noFill/>
                </a:uFill>
                <a:latin typeface="Quicksand Medium"/>
                <a:ea typeface="Quicksand Medium"/>
                <a:cs typeface="Quicksand Medium"/>
                <a:sym typeface="Quicksand Medium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800">
              <a:solidFill>
                <a:schemeClr val="accent4"/>
              </a:solidFill>
              <a:highlight>
                <a:srgbClr val="DFDEFC"/>
              </a:highlight>
              <a:latin typeface="Quicksand Medium"/>
              <a:ea typeface="Quicksand Medium"/>
              <a:cs typeface="Quicksand Medium"/>
              <a:sym typeface="Quicksand Medium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_ONLY_2">
    <p:bg>
      <p:bgPr>
        <a:solidFill>
          <a:schemeClr val="dk1"/>
        </a:solidFill>
        <a:effectLst/>
      </p:bgPr>
    </p:bg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5" name="Google Shape;645;p17"/>
          <p:cNvGrpSpPr/>
          <p:nvPr/>
        </p:nvGrpSpPr>
        <p:grpSpPr>
          <a:xfrm>
            <a:off x="0" y="0"/>
            <a:ext cx="5331007" cy="3794981"/>
            <a:chOff x="0" y="0"/>
            <a:chExt cx="5331007" cy="3794981"/>
          </a:xfrm>
        </p:grpSpPr>
        <p:sp>
          <p:nvSpPr>
            <p:cNvPr id="646" name="Google Shape;646;p17"/>
            <p:cNvSpPr/>
            <p:nvPr/>
          </p:nvSpPr>
          <p:spPr>
            <a:xfrm>
              <a:off x="338921" y="0"/>
              <a:ext cx="117250" cy="3794981"/>
            </a:xfrm>
            <a:custGeom>
              <a:avLst/>
              <a:gdLst/>
              <a:ahLst/>
              <a:cxnLst/>
              <a:rect l="l" t="t" r="r" b="b"/>
              <a:pathLst>
                <a:path w="1216" h="36857" extrusionOk="0">
                  <a:moveTo>
                    <a:pt x="310" y="0"/>
                  </a:moveTo>
                  <a:cubicBezTo>
                    <a:pt x="342" y="609"/>
                    <a:pt x="365" y="1219"/>
                    <a:pt x="377" y="1828"/>
                  </a:cubicBezTo>
                  <a:cubicBezTo>
                    <a:pt x="416" y="2852"/>
                    <a:pt x="389" y="3866"/>
                    <a:pt x="333" y="4885"/>
                  </a:cubicBezTo>
                  <a:cubicBezTo>
                    <a:pt x="333" y="4923"/>
                    <a:pt x="331" y="4957"/>
                    <a:pt x="328" y="4992"/>
                  </a:cubicBezTo>
                  <a:cubicBezTo>
                    <a:pt x="224" y="6940"/>
                    <a:pt x="26" y="8884"/>
                    <a:pt x="15" y="10838"/>
                  </a:cubicBezTo>
                  <a:cubicBezTo>
                    <a:pt x="1" y="11600"/>
                    <a:pt x="19" y="12362"/>
                    <a:pt x="54" y="13123"/>
                  </a:cubicBezTo>
                  <a:cubicBezTo>
                    <a:pt x="57" y="13170"/>
                    <a:pt x="61" y="13216"/>
                    <a:pt x="61" y="13260"/>
                  </a:cubicBezTo>
                  <a:cubicBezTo>
                    <a:pt x="101" y="14091"/>
                    <a:pt x="156" y="14922"/>
                    <a:pt x="208" y="15751"/>
                  </a:cubicBezTo>
                  <a:cubicBezTo>
                    <a:pt x="324" y="17901"/>
                    <a:pt x="444" y="20051"/>
                    <a:pt x="581" y="22201"/>
                  </a:cubicBezTo>
                  <a:cubicBezTo>
                    <a:pt x="586" y="22241"/>
                    <a:pt x="588" y="22285"/>
                    <a:pt x="591" y="22324"/>
                  </a:cubicBezTo>
                  <a:cubicBezTo>
                    <a:pt x="598" y="22443"/>
                    <a:pt x="607" y="22557"/>
                    <a:pt x="614" y="22673"/>
                  </a:cubicBezTo>
                  <a:cubicBezTo>
                    <a:pt x="704" y="24184"/>
                    <a:pt x="846" y="25689"/>
                    <a:pt x="911" y="27200"/>
                  </a:cubicBezTo>
                  <a:cubicBezTo>
                    <a:pt x="957" y="28465"/>
                    <a:pt x="985" y="29733"/>
                    <a:pt x="1015" y="31003"/>
                  </a:cubicBezTo>
                  <a:cubicBezTo>
                    <a:pt x="1018" y="31050"/>
                    <a:pt x="1018" y="31094"/>
                    <a:pt x="1020" y="31145"/>
                  </a:cubicBezTo>
                  <a:cubicBezTo>
                    <a:pt x="1036" y="31832"/>
                    <a:pt x="1053" y="32519"/>
                    <a:pt x="1071" y="33209"/>
                  </a:cubicBezTo>
                  <a:cubicBezTo>
                    <a:pt x="1111" y="34428"/>
                    <a:pt x="1025" y="35640"/>
                    <a:pt x="941" y="36856"/>
                  </a:cubicBezTo>
                  <a:lnTo>
                    <a:pt x="1074" y="36856"/>
                  </a:lnTo>
                  <a:cubicBezTo>
                    <a:pt x="1101" y="36397"/>
                    <a:pt x="1132" y="35939"/>
                    <a:pt x="1162" y="35477"/>
                  </a:cubicBezTo>
                  <a:cubicBezTo>
                    <a:pt x="1215" y="34458"/>
                    <a:pt x="1197" y="33432"/>
                    <a:pt x="1171" y="32410"/>
                  </a:cubicBezTo>
                  <a:cubicBezTo>
                    <a:pt x="1157" y="31985"/>
                    <a:pt x="1143" y="31560"/>
                    <a:pt x="1136" y="31133"/>
                  </a:cubicBezTo>
                  <a:cubicBezTo>
                    <a:pt x="1132" y="31089"/>
                    <a:pt x="1132" y="31043"/>
                    <a:pt x="1129" y="30996"/>
                  </a:cubicBezTo>
                  <a:cubicBezTo>
                    <a:pt x="1094" y="29515"/>
                    <a:pt x="1074" y="28036"/>
                    <a:pt x="997" y="26555"/>
                  </a:cubicBezTo>
                  <a:cubicBezTo>
                    <a:pt x="899" y="25145"/>
                    <a:pt x="807" y="23736"/>
                    <a:pt x="718" y="22322"/>
                  </a:cubicBezTo>
                  <a:cubicBezTo>
                    <a:pt x="714" y="22285"/>
                    <a:pt x="711" y="22241"/>
                    <a:pt x="709" y="22197"/>
                  </a:cubicBezTo>
                  <a:cubicBezTo>
                    <a:pt x="565" y="20012"/>
                    <a:pt x="437" y="17822"/>
                    <a:pt x="324" y="15633"/>
                  </a:cubicBezTo>
                  <a:cubicBezTo>
                    <a:pt x="270" y="14844"/>
                    <a:pt x="219" y="14054"/>
                    <a:pt x="187" y="13265"/>
                  </a:cubicBezTo>
                  <a:cubicBezTo>
                    <a:pt x="184" y="13218"/>
                    <a:pt x="180" y="13172"/>
                    <a:pt x="180" y="13125"/>
                  </a:cubicBezTo>
                  <a:cubicBezTo>
                    <a:pt x="124" y="11823"/>
                    <a:pt x="115" y="10513"/>
                    <a:pt x="180" y="9209"/>
                  </a:cubicBezTo>
                  <a:cubicBezTo>
                    <a:pt x="261" y="7802"/>
                    <a:pt x="379" y="6395"/>
                    <a:pt x="447" y="4988"/>
                  </a:cubicBezTo>
                  <a:cubicBezTo>
                    <a:pt x="451" y="4953"/>
                    <a:pt x="454" y="4918"/>
                    <a:pt x="454" y="4881"/>
                  </a:cubicBezTo>
                  <a:cubicBezTo>
                    <a:pt x="509" y="3799"/>
                    <a:pt x="530" y="2715"/>
                    <a:pt x="484" y="1630"/>
                  </a:cubicBezTo>
                  <a:cubicBezTo>
                    <a:pt x="470" y="1087"/>
                    <a:pt x="451" y="544"/>
                    <a:pt x="419" y="0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17"/>
            <p:cNvSpPr/>
            <p:nvPr/>
          </p:nvSpPr>
          <p:spPr>
            <a:xfrm>
              <a:off x="1020910" y="0"/>
              <a:ext cx="120528" cy="3794981"/>
            </a:xfrm>
            <a:custGeom>
              <a:avLst/>
              <a:gdLst/>
              <a:ahLst/>
              <a:cxnLst/>
              <a:rect l="l" t="t" r="r" b="b"/>
              <a:pathLst>
                <a:path w="1250" h="36857" extrusionOk="0">
                  <a:moveTo>
                    <a:pt x="0" y="0"/>
                  </a:moveTo>
                  <a:cubicBezTo>
                    <a:pt x="35" y="579"/>
                    <a:pt x="91" y="1154"/>
                    <a:pt x="146" y="1732"/>
                  </a:cubicBezTo>
                  <a:cubicBezTo>
                    <a:pt x="272" y="2756"/>
                    <a:pt x="358" y="3780"/>
                    <a:pt x="420" y="4806"/>
                  </a:cubicBezTo>
                  <a:cubicBezTo>
                    <a:pt x="420" y="4841"/>
                    <a:pt x="423" y="4874"/>
                    <a:pt x="423" y="4909"/>
                  </a:cubicBezTo>
                  <a:cubicBezTo>
                    <a:pt x="574" y="7528"/>
                    <a:pt x="546" y="10161"/>
                    <a:pt x="520" y="12784"/>
                  </a:cubicBezTo>
                  <a:cubicBezTo>
                    <a:pt x="520" y="12956"/>
                    <a:pt x="520" y="13128"/>
                    <a:pt x="525" y="13300"/>
                  </a:cubicBezTo>
                  <a:cubicBezTo>
                    <a:pt x="525" y="13351"/>
                    <a:pt x="525" y="13404"/>
                    <a:pt x="527" y="13455"/>
                  </a:cubicBezTo>
                  <a:cubicBezTo>
                    <a:pt x="546" y="15145"/>
                    <a:pt x="657" y="16831"/>
                    <a:pt x="676" y="18517"/>
                  </a:cubicBezTo>
                  <a:cubicBezTo>
                    <a:pt x="687" y="19638"/>
                    <a:pt x="697" y="20759"/>
                    <a:pt x="708" y="21881"/>
                  </a:cubicBezTo>
                  <a:cubicBezTo>
                    <a:pt x="708" y="21932"/>
                    <a:pt x="711" y="21983"/>
                    <a:pt x="711" y="22034"/>
                  </a:cubicBezTo>
                  <a:cubicBezTo>
                    <a:pt x="729" y="23882"/>
                    <a:pt x="755" y="25733"/>
                    <a:pt x="794" y="27581"/>
                  </a:cubicBezTo>
                  <a:cubicBezTo>
                    <a:pt x="831" y="28644"/>
                    <a:pt x="885" y="29703"/>
                    <a:pt x="933" y="30764"/>
                  </a:cubicBezTo>
                  <a:cubicBezTo>
                    <a:pt x="933" y="30808"/>
                    <a:pt x="936" y="30859"/>
                    <a:pt x="938" y="30903"/>
                  </a:cubicBezTo>
                  <a:cubicBezTo>
                    <a:pt x="991" y="32062"/>
                    <a:pt x="1040" y="33218"/>
                    <a:pt x="1059" y="34379"/>
                  </a:cubicBezTo>
                  <a:cubicBezTo>
                    <a:pt x="1075" y="35203"/>
                    <a:pt x="1089" y="36030"/>
                    <a:pt x="1098" y="36856"/>
                  </a:cubicBezTo>
                  <a:lnTo>
                    <a:pt x="1249" y="36856"/>
                  </a:lnTo>
                  <a:cubicBezTo>
                    <a:pt x="1238" y="35962"/>
                    <a:pt x="1221" y="35066"/>
                    <a:pt x="1198" y="34170"/>
                  </a:cubicBezTo>
                  <a:cubicBezTo>
                    <a:pt x="1175" y="33079"/>
                    <a:pt x="1124" y="31992"/>
                    <a:pt x="1073" y="30901"/>
                  </a:cubicBezTo>
                  <a:cubicBezTo>
                    <a:pt x="1073" y="30855"/>
                    <a:pt x="1070" y="30806"/>
                    <a:pt x="1066" y="30759"/>
                  </a:cubicBezTo>
                  <a:cubicBezTo>
                    <a:pt x="1024" y="29826"/>
                    <a:pt x="978" y="28893"/>
                    <a:pt x="940" y="27959"/>
                  </a:cubicBezTo>
                  <a:cubicBezTo>
                    <a:pt x="871" y="25997"/>
                    <a:pt x="875" y="24033"/>
                    <a:pt x="843" y="22069"/>
                  </a:cubicBezTo>
                  <a:lnTo>
                    <a:pt x="843" y="22027"/>
                  </a:lnTo>
                  <a:cubicBezTo>
                    <a:pt x="843" y="21976"/>
                    <a:pt x="841" y="21927"/>
                    <a:pt x="841" y="21874"/>
                  </a:cubicBezTo>
                  <a:cubicBezTo>
                    <a:pt x="817" y="20390"/>
                    <a:pt x="815" y="18904"/>
                    <a:pt x="782" y="17421"/>
                  </a:cubicBezTo>
                  <a:cubicBezTo>
                    <a:pt x="741" y="16100"/>
                    <a:pt x="664" y="14779"/>
                    <a:pt x="646" y="13455"/>
                  </a:cubicBezTo>
                  <a:lnTo>
                    <a:pt x="646" y="13297"/>
                  </a:lnTo>
                  <a:cubicBezTo>
                    <a:pt x="643" y="13151"/>
                    <a:pt x="643" y="13012"/>
                    <a:pt x="643" y="12865"/>
                  </a:cubicBezTo>
                  <a:cubicBezTo>
                    <a:pt x="662" y="10216"/>
                    <a:pt x="692" y="7555"/>
                    <a:pt x="539" y="4909"/>
                  </a:cubicBezTo>
                  <a:cubicBezTo>
                    <a:pt x="539" y="4874"/>
                    <a:pt x="536" y="4841"/>
                    <a:pt x="536" y="4806"/>
                  </a:cubicBezTo>
                  <a:lnTo>
                    <a:pt x="532" y="4806"/>
                  </a:lnTo>
                  <a:cubicBezTo>
                    <a:pt x="474" y="3785"/>
                    <a:pt x="385" y="2761"/>
                    <a:pt x="260" y="1744"/>
                  </a:cubicBezTo>
                  <a:cubicBezTo>
                    <a:pt x="200" y="1164"/>
                    <a:pt x="142" y="583"/>
                    <a:pt x="105" y="0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17"/>
            <p:cNvSpPr/>
            <p:nvPr/>
          </p:nvSpPr>
          <p:spPr>
            <a:xfrm>
              <a:off x="1684387" y="0"/>
              <a:ext cx="73378" cy="3794981"/>
            </a:xfrm>
            <a:custGeom>
              <a:avLst/>
              <a:gdLst/>
              <a:ahLst/>
              <a:cxnLst/>
              <a:rect l="l" t="t" r="r" b="b"/>
              <a:pathLst>
                <a:path w="761" h="36857" extrusionOk="0">
                  <a:moveTo>
                    <a:pt x="461" y="0"/>
                  </a:moveTo>
                  <a:cubicBezTo>
                    <a:pt x="470" y="516"/>
                    <a:pt x="484" y="1036"/>
                    <a:pt x="498" y="1554"/>
                  </a:cubicBezTo>
                  <a:cubicBezTo>
                    <a:pt x="544" y="2640"/>
                    <a:pt x="574" y="3727"/>
                    <a:pt x="593" y="4809"/>
                  </a:cubicBezTo>
                  <a:lnTo>
                    <a:pt x="593" y="4911"/>
                  </a:lnTo>
                  <a:cubicBezTo>
                    <a:pt x="639" y="7683"/>
                    <a:pt x="611" y="10455"/>
                    <a:pt x="581" y="13225"/>
                  </a:cubicBezTo>
                  <a:lnTo>
                    <a:pt x="581" y="13390"/>
                  </a:lnTo>
                  <a:cubicBezTo>
                    <a:pt x="563" y="15055"/>
                    <a:pt x="546" y="16724"/>
                    <a:pt x="546" y="18391"/>
                  </a:cubicBezTo>
                  <a:cubicBezTo>
                    <a:pt x="544" y="19464"/>
                    <a:pt x="505" y="20530"/>
                    <a:pt x="449" y="21598"/>
                  </a:cubicBezTo>
                  <a:cubicBezTo>
                    <a:pt x="447" y="21651"/>
                    <a:pt x="442" y="21704"/>
                    <a:pt x="440" y="21760"/>
                  </a:cubicBezTo>
                  <a:cubicBezTo>
                    <a:pt x="317" y="24026"/>
                    <a:pt x="115" y="26295"/>
                    <a:pt x="31" y="28568"/>
                  </a:cubicBezTo>
                  <a:cubicBezTo>
                    <a:pt x="10" y="29227"/>
                    <a:pt x="1" y="29884"/>
                    <a:pt x="8" y="30546"/>
                  </a:cubicBezTo>
                  <a:cubicBezTo>
                    <a:pt x="3" y="30597"/>
                    <a:pt x="3" y="30648"/>
                    <a:pt x="8" y="30699"/>
                  </a:cubicBezTo>
                  <a:cubicBezTo>
                    <a:pt x="17" y="32754"/>
                    <a:pt x="122" y="34802"/>
                    <a:pt x="156" y="36856"/>
                  </a:cubicBezTo>
                  <a:lnTo>
                    <a:pt x="284" y="36856"/>
                  </a:lnTo>
                  <a:cubicBezTo>
                    <a:pt x="277" y="36288"/>
                    <a:pt x="266" y="35723"/>
                    <a:pt x="247" y="35157"/>
                  </a:cubicBezTo>
                  <a:cubicBezTo>
                    <a:pt x="191" y="33671"/>
                    <a:pt x="140" y="32183"/>
                    <a:pt x="136" y="30692"/>
                  </a:cubicBezTo>
                  <a:cubicBezTo>
                    <a:pt x="133" y="30641"/>
                    <a:pt x="133" y="30590"/>
                    <a:pt x="133" y="30539"/>
                  </a:cubicBezTo>
                  <a:cubicBezTo>
                    <a:pt x="133" y="29989"/>
                    <a:pt x="140" y="29438"/>
                    <a:pt x="154" y="28890"/>
                  </a:cubicBezTo>
                  <a:cubicBezTo>
                    <a:pt x="221" y="26506"/>
                    <a:pt x="444" y="24133"/>
                    <a:pt x="574" y="21756"/>
                  </a:cubicBezTo>
                  <a:cubicBezTo>
                    <a:pt x="579" y="21700"/>
                    <a:pt x="581" y="21644"/>
                    <a:pt x="584" y="21593"/>
                  </a:cubicBezTo>
                  <a:cubicBezTo>
                    <a:pt x="637" y="20634"/>
                    <a:pt x="670" y="19673"/>
                    <a:pt x="676" y="18712"/>
                  </a:cubicBezTo>
                  <a:cubicBezTo>
                    <a:pt x="688" y="16935"/>
                    <a:pt x="695" y="15164"/>
                    <a:pt x="707" y="13388"/>
                  </a:cubicBezTo>
                  <a:cubicBezTo>
                    <a:pt x="704" y="13332"/>
                    <a:pt x="707" y="13281"/>
                    <a:pt x="707" y="13225"/>
                  </a:cubicBezTo>
                  <a:cubicBezTo>
                    <a:pt x="711" y="12422"/>
                    <a:pt x="716" y="11619"/>
                    <a:pt x="725" y="10815"/>
                  </a:cubicBezTo>
                  <a:cubicBezTo>
                    <a:pt x="760" y="8846"/>
                    <a:pt x="755" y="6880"/>
                    <a:pt x="716" y="4913"/>
                  </a:cubicBezTo>
                  <a:lnTo>
                    <a:pt x="716" y="4813"/>
                  </a:lnTo>
                  <a:cubicBezTo>
                    <a:pt x="690" y="3741"/>
                    <a:pt x="660" y="2673"/>
                    <a:pt x="616" y="1602"/>
                  </a:cubicBezTo>
                  <a:cubicBezTo>
                    <a:pt x="602" y="1068"/>
                    <a:pt x="591" y="534"/>
                    <a:pt x="577" y="0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17"/>
            <p:cNvSpPr/>
            <p:nvPr/>
          </p:nvSpPr>
          <p:spPr>
            <a:xfrm>
              <a:off x="2345066" y="0"/>
              <a:ext cx="126313" cy="3794981"/>
            </a:xfrm>
            <a:custGeom>
              <a:avLst/>
              <a:gdLst/>
              <a:ahLst/>
              <a:cxnLst/>
              <a:rect l="l" t="t" r="r" b="b"/>
              <a:pathLst>
                <a:path w="1310" h="36857" extrusionOk="0">
                  <a:moveTo>
                    <a:pt x="1205" y="0"/>
                  </a:moveTo>
                  <a:cubicBezTo>
                    <a:pt x="1161" y="664"/>
                    <a:pt x="1145" y="1331"/>
                    <a:pt x="1113" y="1995"/>
                  </a:cubicBezTo>
                  <a:cubicBezTo>
                    <a:pt x="1057" y="3002"/>
                    <a:pt x="1015" y="4010"/>
                    <a:pt x="987" y="5015"/>
                  </a:cubicBezTo>
                  <a:cubicBezTo>
                    <a:pt x="983" y="5053"/>
                    <a:pt x="980" y="5087"/>
                    <a:pt x="980" y="5125"/>
                  </a:cubicBezTo>
                  <a:cubicBezTo>
                    <a:pt x="938" y="6504"/>
                    <a:pt x="920" y="7885"/>
                    <a:pt x="925" y="9267"/>
                  </a:cubicBezTo>
                  <a:cubicBezTo>
                    <a:pt x="934" y="10558"/>
                    <a:pt x="911" y="11846"/>
                    <a:pt x="860" y="13137"/>
                  </a:cubicBezTo>
                  <a:cubicBezTo>
                    <a:pt x="860" y="13188"/>
                    <a:pt x="857" y="13242"/>
                    <a:pt x="855" y="13293"/>
                  </a:cubicBezTo>
                  <a:cubicBezTo>
                    <a:pt x="808" y="14484"/>
                    <a:pt x="739" y="15670"/>
                    <a:pt x="644" y="16857"/>
                  </a:cubicBezTo>
                  <a:cubicBezTo>
                    <a:pt x="518" y="18435"/>
                    <a:pt x="411" y="20016"/>
                    <a:pt x="326" y="21598"/>
                  </a:cubicBezTo>
                  <a:cubicBezTo>
                    <a:pt x="321" y="21651"/>
                    <a:pt x="321" y="21702"/>
                    <a:pt x="316" y="21758"/>
                  </a:cubicBezTo>
                  <a:cubicBezTo>
                    <a:pt x="158" y="24632"/>
                    <a:pt x="56" y="27514"/>
                    <a:pt x="38" y="30395"/>
                  </a:cubicBezTo>
                  <a:cubicBezTo>
                    <a:pt x="33" y="30446"/>
                    <a:pt x="33" y="30499"/>
                    <a:pt x="35" y="30550"/>
                  </a:cubicBezTo>
                  <a:cubicBezTo>
                    <a:pt x="28" y="30954"/>
                    <a:pt x="28" y="31354"/>
                    <a:pt x="28" y="31755"/>
                  </a:cubicBezTo>
                  <a:cubicBezTo>
                    <a:pt x="5" y="33455"/>
                    <a:pt x="0" y="35155"/>
                    <a:pt x="12" y="36856"/>
                  </a:cubicBezTo>
                  <a:lnTo>
                    <a:pt x="154" y="36856"/>
                  </a:lnTo>
                  <a:cubicBezTo>
                    <a:pt x="144" y="34757"/>
                    <a:pt x="142" y="32652"/>
                    <a:pt x="163" y="30548"/>
                  </a:cubicBezTo>
                  <a:lnTo>
                    <a:pt x="163" y="30388"/>
                  </a:lnTo>
                  <a:cubicBezTo>
                    <a:pt x="189" y="28006"/>
                    <a:pt x="240" y="25619"/>
                    <a:pt x="353" y="23237"/>
                  </a:cubicBezTo>
                  <a:cubicBezTo>
                    <a:pt x="374" y="22745"/>
                    <a:pt x="400" y="22257"/>
                    <a:pt x="430" y="21765"/>
                  </a:cubicBezTo>
                  <a:cubicBezTo>
                    <a:pt x="435" y="21711"/>
                    <a:pt x="437" y="21656"/>
                    <a:pt x="439" y="21602"/>
                  </a:cubicBezTo>
                  <a:cubicBezTo>
                    <a:pt x="599" y="18832"/>
                    <a:pt x="846" y="16067"/>
                    <a:pt x="969" y="13293"/>
                  </a:cubicBezTo>
                  <a:cubicBezTo>
                    <a:pt x="971" y="13242"/>
                    <a:pt x="971" y="13190"/>
                    <a:pt x="973" y="13137"/>
                  </a:cubicBezTo>
                  <a:cubicBezTo>
                    <a:pt x="990" y="12786"/>
                    <a:pt x="1001" y="12434"/>
                    <a:pt x="1010" y="12083"/>
                  </a:cubicBezTo>
                  <a:cubicBezTo>
                    <a:pt x="1045" y="10161"/>
                    <a:pt x="1022" y="8236"/>
                    <a:pt x="1050" y="6313"/>
                  </a:cubicBezTo>
                  <a:cubicBezTo>
                    <a:pt x="1057" y="5916"/>
                    <a:pt x="1066" y="5524"/>
                    <a:pt x="1082" y="5127"/>
                  </a:cubicBezTo>
                  <a:cubicBezTo>
                    <a:pt x="1082" y="5092"/>
                    <a:pt x="1085" y="5057"/>
                    <a:pt x="1085" y="5020"/>
                  </a:cubicBezTo>
                  <a:cubicBezTo>
                    <a:pt x="1131" y="3704"/>
                    <a:pt x="1205" y="2390"/>
                    <a:pt x="1257" y="1073"/>
                  </a:cubicBezTo>
                  <a:cubicBezTo>
                    <a:pt x="1273" y="716"/>
                    <a:pt x="1284" y="356"/>
                    <a:pt x="1310" y="0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17"/>
            <p:cNvSpPr/>
            <p:nvPr/>
          </p:nvSpPr>
          <p:spPr>
            <a:xfrm>
              <a:off x="3014617" y="0"/>
              <a:ext cx="72413" cy="3794981"/>
            </a:xfrm>
            <a:custGeom>
              <a:avLst/>
              <a:gdLst/>
              <a:ahLst/>
              <a:cxnLst/>
              <a:rect l="l" t="t" r="r" b="b"/>
              <a:pathLst>
                <a:path w="751" h="36857" extrusionOk="0">
                  <a:moveTo>
                    <a:pt x="649" y="0"/>
                  </a:moveTo>
                  <a:cubicBezTo>
                    <a:pt x="635" y="365"/>
                    <a:pt x="623" y="734"/>
                    <a:pt x="612" y="1101"/>
                  </a:cubicBezTo>
                  <a:cubicBezTo>
                    <a:pt x="572" y="2443"/>
                    <a:pt x="567" y="3785"/>
                    <a:pt x="558" y="5127"/>
                  </a:cubicBezTo>
                  <a:lnTo>
                    <a:pt x="558" y="5234"/>
                  </a:lnTo>
                  <a:cubicBezTo>
                    <a:pt x="556" y="5714"/>
                    <a:pt x="549" y="6193"/>
                    <a:pt x="544" y="6671"/>
                  </a:cubicBezTo>
                  <a:cubicBezTo>
                    <a:pt x="516" y="8781"/>
                    <a:pt x="424" y="10885"/>
                    <a:pt x="403" y="12995"/>
                  </a:cubicBezTo>
                  <a:lnTo>
                    <a:pt x="403" y="13237"/>
                  </a:lnTo>
                  <a:cubicBezTo>
                    <a:pt x="403" y="13293"/>
                    <a:pt x="400" y="13348"/>
                    <a:pt x="400" y="13404"/>
                  </a:cubicBezTo>
                  <a:cubicBezTo>
                    <a:pt x="386" y="16248"/>
                    <a:pt x="375" y="19095"/>
                    <a:pt x="310" y="21939"/>
                  </a:cubicBezTo>
                  <a:cubicBezTo>
                    <a:pt x="310" y="21995"/>
                    <a:pt x="310" y="22046"/>
                    <a:pt x="307" y="22099"/>
                  </a:cubicBezTo>
                  <a:cubicBezTo>
                    <a:pt x="307" y="22197"/>
                    <a:pt x="305" y="22294"/>
                    <a:pt x="300" y="22394"/>
                  </a:cubicBezTo>
                  <a:cubicBezTo>
                    <a:pt x="268" y="24980"/>
                    <a:pt x="291" y="27565"/>
                    <a:pt x="254" y="30151"/>
                  </a:cubicBezTo>
                  <a:cubicBezTo>
                    <a:pt x="254" y="30204"/>
                    <a:pt x="252" y="30260"/>
                    <a:pt x="252" y="30311"/>
                  </a:cubicBezTo>
                  <a:cubicBezTo>
                    <a:pt x="252" y="30376"/>
                    <a:pt x="249" y="30441"/>
                    <a:pt x="249" y="30504"/>
                  </a:cubicBezTo>
                  <a:cubicBezTo>
                    <a:pt x="201" y="32624"/>
                    <a:pt x="78" y="34741"/>
                    <a:pt x="1" y="36856"/>
                  </a:cubicBezTo>
                  <a:lnTo>
                    <a:pt x="166" y="36856"/>
                  </a:lnTo>
                  <a:cubicBezTo>
                    <a:pt x="173" y="36606"/>
                    <a:pt x="182" y="36353"/>
                    <a:pt x="191" y="36102"/>
                  </a:cubicBezTo>
                  <a:cubicBezTo>
                    <a:pt x="263" y="34240"/>
                    <a:pt x="372" y="32380"/>
                    <a:pt x="410" y="30516"/>
                  </a:cubicBezTo>
                  <a:cubicBezTo>
                    <a:pt x="410" y="30448"/>
                    <a:pt x="412" y="30376"/>
                    <a:pt x="412" y="30309"/>
                  </a:cubicBezTo>
                  <a:lnTo>
                    <a:pt x="412" y="30146"/>
                  </a:lnTo>
                  <a:cubicBezTo>
                    <a:pt x="444" y="27469"/>
                    <a:pt x="421" y="24788"/>
                    <a:pt x="458" y="22106"/>
                  </a:cubicBezTo>
                  <a:cubicBezTo>
                    <a:pt x="458" y="22053"/>
                    <a:pt x="461" y="22002"/>
                    <a:pt x="461" y="21948"/>
                  </a:cubicBezTo>
                  <a:cubicBezTo>
                    <a:pt x="468" y="21426"/>
                    <a:pt x="479" y="20903"/>
                    <a:pt x="491" y="20381"/>
                  </a:cubicBezTo>
                  <a:cubicBezTo>
                    <a:pt x="547" y="18057"/>
                    <a:pt x="526" y="15733"/>
                    <a:pt x="540" y="13404"/>
                  </a:cubicBezTo>
                  <a:lnTo>
                    <a:pt x="540" y="13242"/>
                  </a:lnTo>
                  <a:cubicBezTo>
                    <a:pt x="547" y="12468"/>
                    <a:pt x="556" y="11695"/>
                    <a:pt x="574" y="10922"/>
                  </a:cubicBezTo>
                  <a:cubicBezTo>
                    <a:pt x="642" y="9027"/>
                    <a:pt x="658" y="7128"/>
                    <a:pt x="672" y="5234"/>
                  </a:cubicBezTo>
                  <a:lnTo>
                    <a:pt x="672" y="5129"/>
                  </a:lnTo>
                  <a:cubicBezTo>
                    <a:pt x="681" y="3848"/>
                    <a:pt x="691" y="2566"/>
                    <a:pt x="714" y="1284"/>
                  </a:cubicBezTo>
                  <a:cubicBezTo>
                    <a:pt x="725" y="857"/>
                    <a:pt x="737" y="428"/>
                    <a:pt x="751" y="0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17"/>
            <p:cNvSpPr/>
            <p:nvPr/>
          </p:nvSpPr>
          <p:spPr>
            <a:xfrm>
              <a:off x="3671537" y="0"/>
              <a:ext cx="35676" cy="3794981"/>
            </a:xfrm>
            <a:custGeom>
              <a:avLst/>
              <a:gdLst/>
              <a:ahLst/>
              <a:cxnLst/>
              <a:rect l="l" t="t" r="r" b="b"/>
              <a:pathLst>
                <a:path w="370" h="36857" extrusionOk="0">
                  <a:moveTo>
                    <a:pt x="67" y="0"/>
                  </a:moveTo>
                  <a:cubicBezTo>
                    <a:pt x="74" y="302"/>
                    <a:pt x="81" y="599"/>
                    <a:pt x="86" y="901"/>
                  </a:cubicBezTo>
                  <a:cubicBezTo>
                    <a:pt x="112" y="2318"/>
                    <a:pt x="105" y="3734"/>
                    <a:pt x="95" y="5148"/>
                  </a:cubicBezTo>
                  <a:lnTo>
                    <a:pt x="95" y="5259"/>
                  </a:lnTo>
                  <a:cubicBezTo>
                    <a:pt x="86" y="6211"/>
                    <a:pt x="77" y="7165"/>
                    <a:pt x="74" y="8120"/>
                  </a:cubicBezTo>
                  <a:cubicBezTo>
                    <a:pt x="74" y="9898"/>
                    <a:pt x="72" y="11679"/>
                    <a:pt x="63" y="13457"/>
                  </a:cubicBezTo>
                  <a:lnTo>
                    <a:pt x="63" y="13622"/>
                  </a:lnTo>
                  <a:cubicBezTo>
                    <a:pt x="47" y="16436"/>
                    <a:pt x="26" y="19250"/>
                    <a:pt x="14" y="22062"/>
                  </a:cubicBezTo>
                  <a:cubicBezTo>
                    <a:pt x="16" y="22115"/>
                    <a:pt x="16" y="22169"/>
                    <a:pt x="14" y="22222"/>
                  </a:cubicBezTo>
                  <a:cubicBezTo>
                    <a:pt x="9" y="23627"/>
                    <a:pt x="7" y="25034"/>
                    <a:pt x="7" y="26439"/>
                  </a:cubicBezTo>
                  <a:cubicBezTo>
                    <a:pt x="16" y="27599"/>
                    <a:pt x="9" y="28765"/>
                    <a:pt x="7" y="29926"/>
                  </a:cubicBezTo>
                  <a:lnTo>
                    <a:pt x="7" y="30095"/>
                  </a:lnTo>
                  <a:cubicBezTo>
                    <a:pt x="0" y="32271"/>
                    <a:pt x="7" y="34453"/>
                    <a:pt x="163" y="36624"/>
                  </a:cubicBezTo>
                  <a:cubicBezTo>
                    <a:pt x="170" y="36701"/>
                    <a:pt x="177" y="36780"/>
                    <a:pt x="181" y="36856"/>
                  </a:cubicBezTo>
                  <a:lnTo>
                    <a:pt x="369" y="36856"/>
                  </a:lnTo>
                  <a:cubicBezTo>
                    <a:pt x="337" y="36431"/>
                    <a:pt x="304" y="36011"/>
                    <a:pt x="283" y="35593"/>
                  </a:cubicBezTo>
                  <a:cubicBezTo>
                    <a:pt x="197" y="34001"/>
                    <a:pt x="195" y="32396"/>
                    <a:pt x="188" y="30801"/>
                  </a:cubicBezTo>
                  <a:cubicBezTo>
                    <a:pt x="188" y="30562"/>
                    <a:pt x="188" y="30325"/>
                    <a:pt x="186" y="30086"/>
                  </a:cubicBezTo>
                  <a:cubicBezTo>
                    <a:pt x="188" y="30030"/>
                    <a:pt x="188" y="29975"/>
                    <a:pt x="186" y="29919"/>
                  </a:cubicBezTo>
                  <a:cubicBezTo>
                    <a:pt x="181" y="27356"/>
                    <a:pt x="170" y="24788"/>
                    <a:pt x="177" y="22222"/>
                  </a:cubicBezTo>
                  <a:cubicBezTo>
                    <a:pt x="172" y="22171"/>
                    <a:pt x="172" y="22118"/>
                    <a:pt x="177" y="22067"/>
                  </a:cubicBezTo>
                  <a:cubicBezTo>
                    <a:pt x="177" y="21477"/>
                    <a:pt x="177" y="20889"/>
                    <a:pt x="179" y="20300"/>
                  </a:cubicBezTo>
                  <a:cubicBezTo>
                    <a:pt x="200" y="18075"/>
                    <a:pt x="204" y="15854"/>
                    <a:pt x="204" y="13629"/>
                  </a:cubicBezTo>
                  <a:lnTo>
                    <a:pt x="204" y="13460"/>
                  </a:lnTo>
                  <a:cubicBezTo>
                    <a:pt x="200" y="11129"/>
                    <a:pt x="197" y="8795"/>
                    <a:pt x="207" y="6460"/>
                  </a:cubicBezTo>
                  <a:cubicBezTo>
                    <a:pt x="209" y="6060"/>
                    <a:pt x="214" y="5659"/>
                    <a:pt x="214" y="5259"/>
                  </a:cubicBezTo>
                  <a:cubicBezTo>
                    <a:pt x="214" y="5222"/>
                    <a:pt x="214" y="5185"/>
                    <a:pt x="216" y="5150"/>
                  </a:cubicBezTo>
                  <a:cubicBezTo>
                    <a:pt x="225" y="3506"/>
                    <a:pt x="225" y="1865"/>
                    <a:pt x="186" y="223"/>
                  </a:cubicBezTo>
                  <a:cubicBezTo>
                    <a:pt x="181" y="149"/>
                    <a:pt x="181" y="75"/>
                    <a:pt x="179" y="0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17"/>
            <p:cNvSpPr/>
            <p:nvPr/>
          </p:nvSpPr>
          <p:spPr>
            <a:xfrm>
              <a:off x="4252187" y="0"/>
              <a:ext cx="75788" cy="3794981"/>
            </a:xfrm>
            <a:custGeom>
              <a:avLst/>
              <a:gdLst/>
              <a:ahLst/>
              <a:cxnLst/>
              <a:rect l="l" t="t" r="r" b="b"/>
              <a:pathLst>
                <a:path w="786" h="36857" extrusionOk="0">
                  <a:moveTo>
                    <a:pt x="672" y="0"/>
                  </a:moveTo>
                  <a:cubicBezTo>
                    <a:pt x="572" y="1691"/>
                    <a:pt x="570" y="3383"/>
                    <a:pt x="579" y="5080"/>
                  </a:cubicBezTo>
                  <a:lnTo>
                    <a:pt x="579" y="5197"/>
                  </a:lnTo>
                  <a:cubicBezTo>
                    <a:pt x="588" y="6629"/>
                    <a:pt x="602" y="8059"/>
                    <a:pt x="577" y="9492"/>
                  </a:cubicBezTo>
                  <a:cubicBezTo>
                    <a:pt x="553" y="10922"/>
                    <a:pt x="505" y="12352"/>
                    <a:pt x="440" y="13785"/>
                  </a:cubicBezTo>
                  <a:cubicBezTo>
                    <a:pt x="437" y="13834"/>
                    <a:pt x="435" y="13882"/>
                    <a:pt x="435" y="13931"/>
                  </a:cubicBezTo>
                  <a:cubicBezTo>
                    <a:pt x="349" y="15814"/>
                    <a:pt x="245" y="17695"/>
                    <a:pt x="154" y="19578"/>
                  </a:cubicBezTo>
                  <a:cubicBezTo>
                    <a:pt x="119" y="20423"/>
                    <a:pt x="89" y="21266"/>
                    <a:pt x="68" y="22111"/>
                  </a:cubicBezTo>
                  <a:cubicBezTo>
                    <a:pt x="64" y="22164"/>
                    <a:pt x="64" y="22218"/>
                    <a:pt x="61" y="22271"/>
                  </a:cubicBezTo>
                  <a:cubicBezTo>
                    <a:pt x="1" y="24748"/>
                    <a:pt x="1" y="27228"/>
                    <a:pt x="12" y="29705"/>
                  </a:cubicBezTo>
                  <a:lnTo>
                    <a:pt x="12" y="29875"/>
                  </a:lnTo>
                  <a:cubicBezTo>
                    <a:pt x="19" y="31145"/>
                    <a:pt x="29" y="32415"/>
                    <a:pt x="33" y="33685"/>
                  </a:cubicBezTo>
                  <a:cubicBezTo>
                    <a:pt x="50" y="34741"/>
                    <a:pt x="50" y="35800"/>
                    <a:pt x="47" y="36856"/>
                  </a:cubicBezTo>
                  <a:lnTo>
                    <a:pt x="198" y="36856"/>
                  </a:lnTo>
                  <a:cubicBezTo>
                    <a:pt x="196" y="34528"/>
                    <a:pt x="180" y="32197"/>
                    <a:pt x="177" y="29870"/>
                  </a:cubicBezTo>
                  <a:cubicBezTo>
                    <a:pt x="173" y="29814"/>
                    <a:pt x="173" y="29759"/>
                    <a:pt x="177" y="29703"/>
                  </a:cubicBezTo>
                  <a:cubicBezTo>
                    <a:pt x="170" y="27226"/>
                    <a:pt x="180" y="24748"/>
                    <a:pt x="233" y="22273"/>
                  </a:cubicBezTo>
                  <a:cubicBezTo>
                    <a:pt x="233" y="22222"/>
                    <a:pt x="233" y="22166"/>
                    <a:pt x="235" y="22113"/>
                  </a:cubicBezTo>
                  <a:cubicBezTo>
                    <a:pt x="245" y="21677"/>
                    <a:pt x="254" y="21238"/>
                    <a:pt x="265" y="20804"/>
                  </a:cubicBezTo>
                  <a:cubicBezTo>
                    <a:pt x="356" y="18517"/>
                    <a:pt x="484" y="16232"/>
                    <a:pt x="581" y="13945"/>
                  </a:cubicBezTo>
                  <a:cubicBezTo>
                    <a:pt x="586" y="13894"/>
                    <a:pt x="588" y="13845"/>
                    <a:pt x="588" y="13794"/>
                  </a:cubicBezTo>
                  <a:cubicBezTo>
                    <a:pt x="646" y="12445"/>
                    <a:pt x="693" y="11096"/>
                    <a:pt x="709" y="9745"/>
                  </a:cubicBezTo>
                  <a:cubicBezTo>
                    <a:pt x="737" y="8231"/>
                    <a:pt x="714" y="6715"/>
                    <a:pt x="700" y="5197"/>
                  </a:cubicBezTo>
                  <a:lnTo>
                    <a:pt x="702" y="5080"/>
                  </a:lnTo>
                  <a:cubicBezTo>
                    <a:pt x="690" y="3388"/>
                    <a:pt x="686" y="1693"/>
                    <a:pt x="786" y="0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17"/>
            <p:cNvSpPr/>
            <p:nvPr/>
          </p:nvSpPr>
          <p:spPr>
            <a:xfrm>
              <a:off x="4824159" y="206"/>
              <a:ext cx="71738" cy="3794775"/>
            </a:xfrm>
            <a:custGeom>
              <a:avLst/>
              <a:gdLst/>
              <a:ahLst/>
              <a:cxnLst/>
              <a:rect l="l" t="t" r="r" b="b"/>
              <a:pathLst>
                <a:path w="744" h="36855" extrusionOk="0">
                  <a:moveTo>
                    <a:pt x="598" y="1"/>
                  </a:moveTo>
                  <a:cubicBezTo>
                    <a:pt x="600" y="363"/>
                    <a:pt x="609" y="720"/>
                    <a:pt x="612" y="1080"/>
                  </a:cubicBezTo>
                  <a:cubicBezTo>
                    <a:pt x="626" y="2422"/>
                    <a:pt x="626" y="3769"/>
                    <a:pt x="621" y="5111"/>
                  </a:cubicBezTo>
                  <a:cubicBezTo>
                    <a:pt x="626" y="5150"/>
                    <a:pt x="626" y="5190"/>
                    <a:pt x="621" y="5229"/>
                  </a:cubicBezTo>
                  <a:cubicBezTo>
                    <a:pt x="621" y="5801"/>
                    <a:pt x="621" y="6372"/>
                    <a:pt x="619" y="6943"/>
                  </a:cubicBezTo>
                  <a:cubicBezTo>
                    <a:pt x="614" y="8631"/>
                    <a:pt x="623" y="10323"/>
                    <a:pt x="533" y="12011"/>
                  </a:cubicBezTo>
                  <a:cubicBezTo>
                    <a:pt x="496" y="12692"/>
                    <a:pt x="454" y="13377"/>
                    <a:pt x="410" y="14059"/>
                  </a:cubicBezTo>
                  <a:cubicBezTo>
                    <a:pt x="410" y="14108"/>
                    <a:pt x="405" y="14157"/>
                    <a:pt x="400" y="14203"/>
                  </a:cubicBezTo>
                  <a:cubicBezTo>
                    <a:pt x="289" y="15961"/>
                    <a:pt x="168" y="17718"/>
                    <a:pt x="110" y="19478"/>
                  </a:cubicBezTo>
                  <a:cubicBezTo>
                    <a:pt x="87" y="20432"/>
                    <a:pt x="78" y="21389"/>
                    <a:pt x="71" y="22346"/>
                  </a:cubicBezTo>
                  <a:cubicBezTo>
                    <a:pt x="68" y="22397"/>
                    <a:pt x="68" y="22448"/>
                    <a:pt x="68" y="22499"/>
                  </a:cubicBezTo>
                  <a:cubicBezTo>
                    <a:pt x="61" y="23773"/>
                    <a:pt x="61" y="25050"/>
                    <a:pt x="59" y="26327"/>
                  </a:cubicBezTo>
                  <a:cubicBezTo>
                    <a:pt x="61" y="27433"/>
                    <a:pt x="50" y="28542"/>
                    <a:pt x="38" y="29650"/>
                  </a:cubicBezTo>
                  <a:lnTo>
                    <a:pt x="38" y="29810"/>
                  </a:lnTo>
                  <a:cubicBezTo>
                    <a:pt x="13" y="32160"/>
                    <a:pt x="1" y="34509"/>
                    <a:pt x="147" y="36854"/>
                  </a:cubicBezTo>
                  <a:lnTo>
                    <a:pt x="356" y="36854"/>
                  </a:lnTo>
                  <a:cubicBezTo>
                    <a:pt x="335" y="36555"/>
                    <a:pt x="319" y="36253"/>
                    <a:pt x="305" y="35954"/>
                  </a:cubicBezTo>
                  <a:cubicBezTo>
                    <a:pt x="191" y="33908"/>
                    <a:pt x="215" y="31858"/>
                    <a:pt x="231" y="29810"/>
                  </a:cubicBezTo>
                  <a:lnTo>
                    <a:pt x="231" y="29650"/>
                  </a:lnTo>
                  <a:cubicBezTo>
                    <a:pt x="233" y="29390"/>
                    <a:pt x="238" y="29127"/>
                    <a:pt x="238" y="28867"/>
                  </a:cubicBezTo>
                  <a:cubicBezTo>
                    <a:pt x="252" y="26748"/>
                    <a:pt x="233" y="24626"/>
                    <a:pt x="242" y="22506"/>
                  </a:cubicBezTo>
                  <a:cubicBezTo>
                    <a:pt x="240" y="22455"/>
                    <a:pt x="240" y="22404"/>
                    <a:pt x="242" y="22353"/>
                  </a:cubicBezTo>
                  <a:cubicBezTo>
                    <a:pt x="242" y="21547"/>
                    <a:pt x="249" y="20744"/>
                    <a:pt x="263" y="19943"/>
                  </a:cubicBezTo>
                  <a:cubicBezTo>
                    <a:pt x="298" y="18025"/>
                    <a:pt x="428" y="16114"/>
                    <a:pt x="544" y="14203"/>
                  </a:cubicBezTo>
                  <a:cubicBezTo>
                    <a:pt x="547" y="14154"/>
                    <a:pt x="551" y="14106"/>
                    <a:pt x="554" y="14059"/>
                  </a:cubicBezTo>
                  <a:cubicBezTo>
                    <a:pt x="614" y="13047"/>
                    <a:pt x="670" y="12030"/>
                    <a:pt x="704" y="11015"/>
                  </a:cubicBezTo>
                  <a:cubicBezTo>
                    <a:pt x="742" y="9088"/>
                    <a:pt x="744" y="7163"/>
                    <a:pt x="735" y="5236"/>
                  </a:cubicBezTo>
                  <a:cubicBezTo>
                    <a:pt x="732" y="5197"/>
                    <a:pt x="732" y="5157"/>
                    <a:pt x="732" y="5113"/>
                  </a:cubicBezTo>
                  <a:cubicBezTo>
                    <a:pt x="725" y="3627"/>
                    <a:pt x="714" y="2144"/>
                    <a:pt x="702" y="660"/>
                  </a:cubicBezTo>
                  <a:cubicBezTo>
                    <a:pt x="702" y="442"/>
                    <a:pt x="695" y="221"/>
                    <a:pt x="693" y="1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17"/>
            <p:cNvSpPr/>
            <p:nvPr/>
          </p:nvSpPr>
          <p:spPr>
            <a:xfrm>
              <a:off x="0" y="492375"/>
              <a:ext cx="5331007" cy="77636"/>
            </a:xfrm>
            <a:custGeom>
              <a:avLst/>
              <a:gdLst/>
              <a:ahLst/>
              <a:cxnLst/>
              <a:rect l="l" t="t" r="r" b="b"/>
              <a:pathLst>
                <a:path w="55288" h="754" extrusionOk="0">
                  <a:moveTo>
                    <a:pt x="15490" y="1"/>
                  </a:moveTo>
                  <a:cubicBezTo>
                    <a:pt x="14242" y="1"/>
                    <a:pt x="12995" y="14"/>
                    <a:pt x="11747" y="24"/>
                  </a:cubicBezTo>
                  <a:lnTo>
                    <a:pt x="11120" y="24"/>
                  </a:lnTo>
                  <a:cubicBezTo>
                    <a:pt x="11101" y="27"/>
                    <a:pt x="11082" y="28"/>
                    <a:pt x="11063" y="28"/>
                  </a:cubicBezTo>
                  <a:cubicBezTo>
                    <a:pt x="11044" y="28"/>
                    <a:pt x="11025" y="27"/>
                    <a:pt x="11006" y="24"/>
                  </a:cubicBezTo>
                  <a:cubicBezTo>
                    <a:pt x="9625" y="27"/>
                    <a:pt x="8245" y="24"/>
                    <a:pt x="6864" y="31"/>
                  </a:cubicBezTo>
                  <a:cubicBezTo>
                    <a:pt x="6761" y="31"/>
                    <a:pt x="6658" y="31"/>
                    <a:pt x="6556" y="31"/>
                  </a:cubicBezTo>
                  <a:cubicBezTo>
                    <a:pt x="5691" y="31"/>
                    <a:pt x="4830" y="49"/>
                    <a:pt x="3966" y="99"/>
                  </a:cubicBezTo>
                  <a:cubicBezTo>
                    <a:pt x="3927" y="99"/>
                    <a:pt x="3887" y="101"/>
                    <a:pt x="3848" y="103"/>
                  </a:cubicBezTo>
                  <a:cubicBezTo>
                    <a:pt x="3182" y="145"/>
                    <a:pt x="2518" y="199"/>
                    <a:pt x="1853" y="287"/>
                  </a:cubicBezTo>
                  <a:cubicBezTo>
                    <a:pt x="1236" y="357"/>
                    <a:pt x="623" y="417"/>
                    <a:pt x="1" y="454"/>
                  </a:cubicBezTo>
                  <a:lnTo>
                    <a:pt x="1" y="558"/>
                  </a:lnTo>
                  <a:cubicBezTo>
                    <a:pt x="500" y="531"/>
                    <a:pt x="999" y="489"/>
                    <a:pt x="1491" y="431"/>
                  </a:cubicBezTo>
                  <a:cubicBezTo>
                    <a:pt x="2271" y="326"/>
                    <a:pt x="3054" y="259"/>
                    <a:pt x="3841" y="213"/>
                  </a:cubicBezTo>
                  <a:cubicBezTo>
                    <a:pt x="3880" y="208"/>
                    <a:pt x="3920" y="206"/>
                    <a:pt x="3962" y="206"/>
                  </a:cubicBezTo>
                  <a:cubicBezTo>
                    <a:pt x="5157" y="138"/>
                    <a:pt x="6355" y="124"/>
                    <a:pt x="7554" y="124"/>
                  </a:cubicBezTo>
                  <a:cubicBezTo>
                    <a:pt x="8370" y="124"/>
                    <a:pt x="9186" y="131"/>
                    <a:pt x="10002" y="131"/>
                  </a:cubicBezTo>
                  <a:cubicBezTo>
                    <a:pt x="10334" y="131"/>
                    <a:pt x="10665" y="130"/>
                    <a:pt x="10997" y="127"/>
                  </a:cubicBezTo>
                  <a:lnTo>
                    <a:pt x="11127" y="127"/>
                  </a:lnTo>
                  <a:cubicBezTo>
                    <a:pt x="12565" y="121"/>
                    <a:pt x="14005" y="97"/>
                    <a:pt x="15444" y="97"/>
                  </a:cubicBezTo>
                  <a:cubicBezTo>
                    <a:pt x="15949" y="97"/>
                    <a:pt x="16454" y="100"/>
                    <a:pt x="16959" y="108"/>
                  </a:cubicBezTo>
                  <a:cubicBezTo>
                    <a:pt x="17328" y="115"/>
                    <a:pt x="17697" y="120"/>
                    <a:pt x="18062" y="129"/>
                  </a:cubicBezTo>
                  <a:cubicBezTo>
                    <a:pt x="18106" y="129"/>
                    <a:pt x="18145" y="134"/>
                    <a:pt x="18185" y="134"/>
                  </a:cubicBezTo>
                  <a:cubicBezTo>
                    <a:pt x="20560" y="187"/>
                    <a:pt x="22931" y="280"/>
                    <a:pt x="25301" y="340"/>
                  </a:cubicBezTo>
                  <a:cubicBezTo>
                    <a:pt x="25336" y="345"/>
                    <a:pt x="25369" y="345"/>
                    <a:pt x="25403" y="345"/>
                  </a:cubicBezTo>
                  <a:cubicBezTo>
                    <a:pt x="25858" y="357"/>
                    <a:pt x="26316" y="366"/>
                    <a:pt x="26771" y="375"/>
                  </a:cubicBezTo>
                  <a:cubicBezTo>
                    <a:pt x="28454" y="415"/>
                    <a:pt x="30140" y="440"/>
                    <a:pt x="31825" y="452"/>
                  </a:cubicBezTo>
                  <a:cubicBezTo>
                    <a:pt x="31844" y="453"/>
                    <a:pt x="31863" y="453"/>
                    <a:pt x="31882" y="453"/>
                  </a:cubicBezTo>
                  <a:cubicBezTo>
                    <a:pt x="31902" y="453"/>
                    <a:pt x="31921" y="453"/>
                    <a:pt x="31939" y="452"/>
                  </a:cubicBezTo>
                  <a:cubicBezTo>
                    <a:pt x="34020" y="473"/>
                    <a:pt x="36098" y="477"/>
                    <a:pt x="38173" y="477"/>
                  </a:cubicBezTo>
                  <a:lnTo>
                    <a:pt x="38313" y="477"/>
                  </a:lnTo>
                  <a:cubicBezTo>
                    <a:pt x="38557" y="480"/>
                    <a:pt x="38801" y="481"/>
                    <a:pt x="39045" y="481"/>
                  </a:cubicBezTo>
                  <a:cubicBezTo>
                    <a:pt x="40665" y="481"/>
                    <a:pt x="42285" y="433"/>
                    <a:pt x="43901" y="419"/>
                  </a:cubicBezTo>
                  <a:cubicBezTo>
                    <a:pt x="44161" y="415"/>
                    <a:pt x="44419" y="415"/>
                    <a:pt x="44677" y="415"/>
                  </a:cubicBezTo>
                  <a:cubicBezTo>
                    <a:pt x="44704" y="415"/>
                    <a:pt x="44731" y="414"/>
                    <a:pt x="44758" y="414"/>
                  </a:cubicBezTo>
                  <a:cubicBezTo>
                    <a:pt x="44772" y="414"/>
                    <a:pt x="44786" y="414"/>
                    <a:pt x="44800" y="415"/>
                  </a:cubicBezTo>
                  <a:cubicBezTo>
                    <a:pt x="45457" y="411"/>
                    <a:pt x="46115" y="409"/>
                    <a:pt x="46773" y="409"/>
                  </a:cubicBezTo>
                  <a:cubicBezTo>
                    <a:pt x="47673" y="409"/>
                    <a:pt x="48573" y="412"/>
                    <a:pt x="49473" y="415"/>
                  </a:cubicBezTo>
                  <a:cubicBezTo>
                    <a:pt x="49866" y="419"/>
                    <a:pt x="50261" y="431"/>
                    <a:pt x="50653" y="449"/>
                  </a:cubicBezTo>
                  <a:cubicBezTo>
                    <a:pt x="50692" y="452"/>
                    <a:pt x="50730" y="452"/>
                    <a:pt x="50767" y="454"/>
                  </a:cubicBezTo>
                  <a:cubicBezTo>
                    <a:pt x="51565" y="496"/>
                    <a:pt x="52362" y="558"/>
                    <a:pt x="53158" y="614"/>
                  </a:cubicBezTo>
                  <a:cubicBezTo>
                    <a:pt x="53869" y="665"/>
                    <a:pt x="54579" y="707"/>
                    <a:pt x="55287" y="754"/>
                  </a:cubicBezTo>
                  <a:lnTo>
                    <a:pt x="55287" y="624"/>
                  </a:lnTo>
                  <a:lnTo>
                    <a:pt x="54607" y="577"/>
                  </a:lnTo>
                  <a:cubicBezTo>
                    <a:pt x="53328" y="510"/>
                    <a:pt x="52046" y="396"/>
                    <a:pt x="50762" y="333"/>
                  </a:cubicBezTo>
                  <a:cubicBezTo>
                    <a:pt x="50725" y="333"/>
                    <a:pt x="50688" y="329"/>
                    <a:pt x="50651" y="329"/>
                  </a:cubicBezTo>
                  <a:cubicBezTo>
                    <a:pt x="50421" y="317"/>
                    <a:pt x="50191" y="308"/>
                    <a:pt x="49961" y="301"/>
                  </a:cubicBezTo>
                  <a:cubicBezTo>
                    <a:pt x="49066" y="292"/>
                    <a:pt x="48173" y="288"/>
                    <a:pt x="47279" y="288"/>
                  </a:cubicBezTo>
                  <a:cubicBezTo>
                    <a:pt x="46452" y="288"/>
                    <a:pt x="45624" y="292"/>
                    <a:pt x="44797" y="298"/>
                  </a:cubicBezTo>
                  <a:lnTo>
                    <a:pt x="44674" y="298"/>
                  </a:lnTo>
                  <a:cubicBezTo>
                    <a:pt x="43344" y="310"/>
                    <a:pt x="42016" y="329"/>
                    <a:pt x="40688" y="357"/>
                  </a:cubicBezTo>
                  <a:lnTo>
                    <a:pt x="38292" y="366"/>
                  </a:lnTo>
                  <a:lnTo>
                    <a:pt x="38173" y="366"/>
                  </a:lnTo>
                  <a:cubicBezTo>
                    <a:pt x="37642" y="368"/>
                    <a:pt x="37112" y="368"/>
                    <a:pt x="36581" y="368"/>
                  </a:cubicBezTo>
                  <a:cubicBezTo>
                    <a:pt x="35034" y="368"/>
                    <a:pt x="33486" y="361"/>
                    <a:pt x="31937" y="347"/>
                  </a:cubicBezTo>
                  <a:cubicBezTo>
                    <a:pt x="31900" y="347"/>
                    <a:pt x="31865" y="347"/>
                    <a:pt x="31823" y="345"/>
                  </a:cubicBezTo>
                  <a:cubicBezTo>
                    <a:pt x="29682" y="329"/>
                    <a:pt x="27542" y="291"/>
                    <a:pt x="25406" y="236"/>
                  </a:cubicBezTo>
                  <a:cubicBezTo>
                    <a:pt x="25371" y="236"/>
                    <a:pt x="25341" y="236"/>
                    <a:pt x="25306" y="233"/>
                  </a:cubicBezTo>
                  <a:lnTo>
                    <a:pt x="25246" y="233"/>
                  </a:lnTo>
                  <a:cubicBezTo>
                    <a:pt x="22894" y="187"/>
                    <a:pt x="20537" y="89"/>
                    <a:pt x="18185" y="31"/>
                  </a:cubicBezTo>
                  <a:cubicBezTo>
                    <a:pt x="18143" y="31"/>
                    <a:pt x="18101" y="27"/>
                    <a:pt x="18062" y="27"/>
                  </a:cubicBezTo>
                  <a:cubicBezTo>
                    <a:pt x="17885" y="24"/>
                    <a:pt x="17707" y="18"/>
                    <a:pt x="17533" y="15"/>
                  </a:cubicBezTo>
                  <a:cubicBezTo>
                    <a:pt x="16851" y="5"/>
                    <a:pt x="16170" y="1"/>
                    <a:pt x="15490" y="1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17"/>
            <p:cNvSpPr/>
            <p:nvPr/>
          </p:nvSpPr>
          <p:spPr>
            <a:xfrm>
              <a:off x="0" y="1340079"/>
              <a:ext cx="5331007" cy="123146"/>
            </a:xfrm>
            <a:custGeom>
              <a:avLst/>
              <a:gdLst/>
              <a:ahLst/>
              <a:cxnLst/>
              <a:rect l="l" t="t" r="r" b="b"/>
              <a:pathLst>
                <a:path w="55288" h="1196" extrusionOk="0">
                  <a:moveTo>
                    <a:pt x="620" y="1"/>
                  </a:moveTo>
                  <a:cubicBezTo>
                    <a:pt x="458" y="1"/>
                    <a:pt x="294" y="5"/>
                    <a:pt x="129" y="5"/>
                  </a:cubicBezTo>
                  <a:cubicBezTo>
                    <a:pt x="87" y="5"/>
                    <a:pt x="44" y="4"/>
                    <a:pt x="1" y="4"/>
                  </a:cubicBezTo>
                  <a:lnTo>
                    <a:pt x="1" y="113"/>
                  </a:lnTo>
                  <a:cubicBezTo>
                    <a:pt x="444" y="124"/>
                    <a:pt x="888" y="117"/>
                    <a:pt x="1331" y="136"/>
                  </a:cubicBezTo>
                  <a:cubicBezTo>
                    <a:pt x="2076" y="185"/>
                    <a:pt x="2826" y="213"/>
                    <a:pt x="3574" y="247"/>
                  </a:cubicBezTo>
                  <a:cubicBezTo>
                    <a:pt x="3611" y="247"/>
                    <a:pt x="3655" y="250"/>
                    <a:pt x="3699" y="250"/>
                  </a:cubicBezTo>
                  <a:cubicBezTo>
                    <a:pt x="4075" y="268"/>
                    <a:pt x="4452" y="287"/>
                    <a:pt x="4830" y="308"/>
                  </a:cubicBezTo>
                  <a:cubicBezTo>
                    <a:pt x="6173" y="429"/>
                    <a:pt x="7520" y="463"/>
                    <a:pt x="8868" y="463"/>
                  </a:cubicBezTo>
                  <a:cubicBezTo>
                    <a:pt x="9616" y="463"/>
                    <a:pt x="10365" y="453"/>
                    <a:pt x="11113" y="440"/>
                  </a:cubicBezTo>
                  <a:lnTo>
                    <a:pt x="11234" y="440"/>
                  </a:lnTo>
                  <a:cubicBezTo>
                    <a:pt x="11730" y="433"/>
                    <a:pt x="12225" y="424"/>
                    <a:pt x="12722" y="419"/>
                  </a:cubicBezTo>
                  <a:cubicBezTo>
                    <a:pt x="14500" y="387"/>
                    <a:pt x="16272" y="403"/>
                    <a:pt x="18048" y="375"/>
                  </a:cubicBezTo>
                  <a:cubicBezTo>
                    <a:pt x="18092" y="375"/>
                    <a:pt x="18132" y="375"/>
                    <a:pt x="18173" y="373"/>
                  </a:cubicBezTo>
                  <a:cubicBezTo>
                    <a:pt x="18280" y="373"/>
                    <a:pt x="18385" y="373"/>
                    <a:pt x="18494" y="370"/>
                  </a:cubicBezTo>
                  <a:cubicBezTo>
                    <a:pt x="20384" y="319"/>
                    <a:pt x="22276" y="273"/>
                    <a:pt x="24166" y="273"/>
                  </a:cubicBezTo>
                  <a:cubicBezTo>
                    <a:pt x="24502" y="273"/>
                    <a:pt x="24838" y="274"/>
                    <a:pt x="25174" y="278"/>
                  </a:cubicBezTo>
                  <a:cubicBezTo>
                    <a:pt x="25192" y="275"/>
                    <a:pt x="25211" y="274"/>
                    <a:pt x="25230" y="274"/>
                  </a:cubicBezTo>
                  <a:cubicBezTo>
                    <a:pt x="25250" y="274"/>
                    <a:pt x="25269" y="275"/>
                    <a:pt x="25287" y="278"/>
                  </a:cubicBezTo>
                  <a:cubicBezTo>
                    <a:pt x="25468" y="278"/>
                    <a:pt x="25650" y="280"/>
                    <a:pt x="25831" y="282"/>
                  </a:cubicBezTo>
                  <a:cubicBezTo>
                    <a:pt x="27776" y="343"/>
                    <a:pt x="29720" y="364"/>
                    <a:pt x="31665" y="387"/>
                  </a:cubicBezTo>
                  <a:cubicBezTo>
                    <a:pt x="31695" y="387"/>
                    <a:pt x="31727" y="389"/>
                    <a:pt x="31759" y="389"/>
                  </a:cubicBezTo>
                  <a:cubicBezTo>
                    <a:pt x="31774" y="389"/>
                    <a:pt x="31790" y="388"/>
                    <a:pt x="31805" y="387"/>
                  </a:cubicBezTo>
                  <a:lnTo>
                    <a:pt x="33669" y="417"/>
                  </a:lnTo>
                  <a:cubicBezTo>
                    <a:pt x="35160" y="461"/>
                    <a:pt x="36650" y="545"/>
                    <a:pt x="38138" y="607"/>
                  </a:cubicBezTo>
                  <a:cubicBezTo>
                    <a:pt x="38185" y="610"/>
                    <a:pt x="38231" y="610"/>
                    <a:pt x="38280" y="612"/>
                  </a:cubicBezTo>
                  <a:cubicBezTo>
                    <a:pt x="38779" y="635"/>
                    <a:pt x="39278" y="654"/>
                    <a:pt x="39775" y="665"/>
                  </a:cubicBezTo>
                  <a:cubicBezTo>
                    <a:pt x="41363" y="712"/>
                    <a:pt x="42947" y="816"/>
                    <a:pt x="44530" y="918"/>
                  </a:cubicBezTo>
                  <a:cubicBezTo>
                    <a:pt x="44579" y="923"/>
                    <a:pt x="44630" y="925"/>
                    <a:pt x="44681" y="930"/>
                  </a:cubicBezTo>
                  <a:cubicBezTo>
                    <a:pt x="46594" y="1055"/>
                    <a:pt x="48512" y="1178"/>
                    <a:pt x="50430" y="1190"/>
                  </a:cubicBezTo>
                  <a:cubicBezTo>
                    <a:pt x="50454" y="1192"/>
                    <a:pt x="50479" y="1194"/>
                    <a:pt x="50503" y="1194"/>
                  </a:cubicBezTo>
                  <a:cubicBezTo>
                    <a:pt x="50528" y="1194"/>
                    <a:pt x="50552" y="1192"/>
                    <a:pt x="50576" y="1190"/>
                  </a:cubicBezTo>
                  <a:cubicBezTo>
                    <a:pt x="50757" y="1195"/>
                    <a:pt x="50936" y="1195"/>
                    <a:pt x="51117" y="1195"/>
                  </a:cubicBezTo>
                  <a:cubicBezTo>
                    <a:pt x="51464" y="1195"/>
                    <a:pt x="51812" y="1196"/>
                    <a:pt x="52159" y="1196"/>
                  </a:cubicBezTo>
                  <a:cubicBezTo>
                    <a:pt x="53201" y="1196"/>
                    <a:pt x="54244" y="1193"/>
                    <a:pt x="55287" y="1188"/>
                  </a:cubicBezTo>
                  <a:lnTo>
                    <a:pt x="55287" y="1044"/>
                  </a:lnTo>
                  <a:cubicBezTo>
                    <a:pt x="55002" y="1044"/>
                    <a:pt x="54716" y="1044"/>
                    <a:pt x="54428" y="1046"/>
                  </a:cubicBezTo>
                  <a:cubicBezTo>
                    <a:pt x="54235" y="1045"/>
                    <a:pt x="54042" y="1045"/>
                    <a:pt x="53849" y="1045"/>
                  </a:cubicBezTo>
                  <a:cubicBezTo>
                    <a:pt x="53094" y="1045"/>
                    <a:pt x="52339" y="1049"/>
                    <a:pt x="51587" y="1049"/>
                  </a:cubicBezTo>
                  <a:cubicBezTo>
                    <a:pt x="51252" y="1049"/>
                    <a:pt x="50917" y="1049"/>
                    <a:pt x="50583" y="1046"/>
                  </a:cubicBezTo>
                  <a:lnTo>
                    <a:pt x="50437" y="1046"/>
                  </a:lnTo>
                  <a:cubicBezTo>
                    <a:pt x="50038" y="1039"/>
                    <a:pt x="49643" y="1032"/>
                    <a:pt x="49244" y="1023"/>
                  </a:cubicBezTo>
                  <a:cubicBezTo>
                    <a:pt x="47723" y="969"/>
                    <a:pt x="46204" y="879"/>
                    <a:pt x="44686" y="779"/>
                  </a:cubicBezTo>
                  <a:lnTo>
                    <a:pt x="44535" y="770"/>
                  </a:lnTo>
                  <a:cubicBezTo>
                    <a:pt x="43746" y="716"/>
                    <a:pt x="42961" y="661"/>
                    <a:pt x="42171" y="607"/>
                  </a:cubicBezTo>
                  <a:cubicBezTo>
                    <a:pt x="40874" y="538"/>
                    <a:pt x="39576" y="494"/>
                    <a:pt x="38280" y="442"/>
                  </a:cubicBezTo>
                  <a:cubicBezTo>
                    <a:pt x="38234" y="442"/>
                    <a:pt x="38185" y="440"/>
                    <a:pt x="38138" y="440"/>
                  </a:cubicBezTo>
                  <a:cubicBezTo>
                    <a:pt x="37138" y="401"/>
                    <a:pt x="36135" y="361"/>
                    <a:pt x="35136" y="305"/>
                  </a:cubicBezTo>
                  <a:cubicBezTo>
                    <a:pt x="34029" y="247"/>
                    <a:pt x="32917" y="233"/>
                    <a:pt x="31805" y="224"/>
                  </a:cubicBezTo>
                  <a:cubicBezTo>
                    <a:pt x="31758" y="224"/>
                    <a:pt x="31712" y="224"/>
                    <a:pt x="31668" y="222"/>
                  </a:cubicBezTo>
                  <a:cubicBezTo>
                    <a:pt x="30908" y="220"/>
                    <a:pt x="30147" y="213"/>
                    <a:pt x="29388" y="199"/>
                  </a:cubicBezTo>
                  <a:cubicBezTo>
                    <a:pt x="28022" y="162"/>
                    <a:pt x="26657" y="136"/>
                    <a:pt x="25294" y="122"/>
                  </a:cubicBezTo>
                  <a:lnTo>
                    <a:pt x="25181" y="122"/>
                  </a:lnTo>
                  <a:cubicBezTo>
                    <a:pt x="24620" y="116"/>
                    <a:pt x="24058" y="112"/>
                    <a:pt x="23497" y="112"/>
                  </a:cubicBezTo>
                  <a:cubicBezTo>
                    <a:pt x="22395" y="112"/>
                    <a:pt x="21293" y="126"/>
                    <a:pt x="20191" y="162"/>
                  </a:cubicBezTo>
                  <a:cubicBezTo>
                    <a:pt x="19520" y="185"/>
                    <a:pt x="18847" y="201"/>
                    <a:pt x="18173" y="210"/>
                  </a:cubicBezTo>
                  <a:lnTo>
                    <a:pt x="18048" y="210"/>
                  </a:lnTo>
                  <a:cubicBezTo>
                    <a:pt x="16246" y="238"/>
                    <a:pt x="14442" y="229"/>
                    <a:pt x="12641" y="259"/>
                  </a:cubicBezTo>
                  <a:cubicBezTo>
                    <a:pt x="12169" y="266"/>
                    <a:pt x="11703" y="271"/>
                    <a:pt x="11234" y="280"/>
                  </a:cubicBezTo>
                  <a:cubicBezTo>
                    <a:pt x="11192" y="280"/>
                    <a:pt x="11152" y="280"/>
                    <a:pt x="11110" y="285"/>
                  </a:cubicBezTo>
                  <a:cubicBezTo>
                    <a:pt x="10324" y="297"/>
                    <a:pt x="9538" y="308"/>
                    <a:pt x="8753" y="308"/>
                  </a:cubicBezTo>
                  <a:cubicBezTo>
                    <a:pt x="8166" y="308"/>
                    <a:pt x="7579" y="301"/>
                    <a:pt x="6992" y="285"/>
                  </a:cubicBezTo>
                  <a:cubicBezTo>
                    <a:pt x="5917" y="266"/>
                    <a:pt x="4839" y="145"/>
                    <a:pt x="3767" y="115"/>
                  </a:cubicBezTo>
                  <a:cubicBezTo>
                    <a:pt x="3741" y="115"/>
                    <a:pt x="3718" y="115"/>
                    <a:pt x="3692" y="113"/>
                  </a:cubicBezTo>
                  <a:cubicBezTo>
                    <a:pt x="3651" y="113"/>
                    <a:pt x="3609" y="113"/>
                    <a:pt x="3567" y="108"/>
                  </a:cubicBezTo>
                  <a:cubicBezTo>
                    <a:pt x="2694" y="90"/>
                    <a:pt x="1826" y="27"/>
                    <a:pt x="953" y="8"/>
                  </a:cubicBezTo>
                  <a:cubicBezTo>
                    <a:pt x="842" y="3"/>
                    <a:pt x="732" y="1"/>
                    <a:pt x="620" y="1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17"/>
            <p:cNvSpPr/>
            <p:nvPr/>
          </p:nvSpPr>
          <p:spPr>
            <a:xfrm>
              <a:off x="289" y="2217642"/>
              <a:ext cx="5330718" cy="114291"/>
            </a:xfrm>
            <a:custGeom>
              <a:avLst/>
              <a:gdLst/>
              <a:ahLst/>
              <a:cxnLst/>
              <a:rect l="l" t="t" r="r" b="b"/>
              <a:pathLst>
                <a:path w="55285" h="1110" extrusionOk="0">
                  <a:moveTo>
                    <a:pt x="22054" y="0"/>
                  </a:moveTo>
                  <a:cubicBezTo>
                    <a:pt x="21819" y="0"/>
                    <a:pt x="21584" y="2"/>
                    <a:pt x="21349" y="6"/>
                  </a:cubicBezTo>
                  <a:cubicBezTo>
                    <a:pt x="21287" y="6"/>
                    <a:pt x="21226" y="6"/>
                    <a:pt x="21164" y="6"/>
                  </a:cubicBezTo>
                  <a:cubicBezTo>
                    <a:pt x="20127" y="6"/>
                    <a:pt x="19089" y="24"/>
                    <a:pt x="18052" y="55"/>
                  </a:cubicBezTo>
                  <a:cubicBezTo>
                    <a:pt x="18006" y="60"/>
                    <a:pt x="17961" y="60"/>
                    <a:pt x="17915" y="62"/>
                  </a:cubicBezTo>
                  <a:cubicBezTo>
                    <a:pt x="16278" y="111"/>
                    <a:pt x="14641" y="192"/>
                    <a:pt x="13004" y="271"/>
                  </a:cubicBezTo>
                  <a:cubicBezTo>
                    <a:pt x="12480" y="292"/>
                    <a:pt x="11950" y="313"/>
                    <a:pt x="11426" y="338"/>
                  </a:cubicBezTo>
                  <a:cubicBezTo>
                    <a:pt x="11381" y="341"/>
                    <a:pt x="11337" y="341"/>
                    <a:pt x="11293" y="345"/>
                  </a:cubicBezTo>
                  <a:cubicBezTo>
                    <a:pt x="8934" y="450"/>
                    <a:pt x="6580" y="568"/>
                    <a:pt x="4221" y="661"/>
                  </a:cubicBezTo>
                  <a:cubicBezTo>
                    <a:pt x="4177" y="663"/>
                    <a:pt x="4137" y="668"/>
                    <a:pt x="4096" y="668"/>
                  </a:cubicBezTo>
                  <a:cubicBezTo>
                    <a:pt x="3401" y="696"/>
                    <a:pt x="2707" y="719"/>
                    <a:pt x="2013" y="740"/>
                  </a:cubicBezTo>
                  <a:cubicBezTo>
                    <a:pt x="1812" y="744"/>
                    <a:pt x="1610" y="746"/>
                    <a:pt x="1409" y="746"/>
                  </a:cubicBezTo>
                  <a:cubicBezTo>
                    <a:pt x="939" y="746"/>
                    <a:pt x="470" y="738"/>
                    <a:pt x="0" y="738"/>
                  </a:cubicBezTo>
                  <a:lnTo>
                    <a:pt x="0" y="840"/>
                  </a:lnTo>
                  <a:cubicBezTo>
                    <a:pt x="583" y="846"/>
                    <a:pt x="1165" y="858"/>
                    <a:pt x="1746" y="858"/>
                  </a:cubicBezTo>
                  <a:cubicBezTo>
                    <a:pt x="2060" y="858"/>
                    <a:pt x="2375" y="854"/>
                    <a:pt x="2689" y="844"/>
                  </a:cubicBezTo>
                  <a:cubicBezTo>
                    <a:pt x="3160" y="826"/>
                    <a:pt x="3634" y="812"/>
                    <a:pt x="4105" y="789"/>
                  </a:cubicBezTo>
                  <a:cubicBezTo>
                    <a:pt x="4147" y="789"/>
                    <a:pt x="4191" y="789"/>
                    <a:pt x="4230" y="786"/>
                  </a:cubicBezTo>
                  <a:cubicBezTo>
                    <a:pt x="6585" y="691"/>
                    <a:pt x="8941" y="596"/>
                    <a:pt x="11298" y="496"/>
                  </a:cubicBezTo>
                  <a:cubicBezTo>
                    <a:pt x="11342" y="494"/>
                    <a:pt x="11386" y="491"/>
                    <a:pt x="11430" y="491"/>
                  </a:cubicBezTo>
                  <a:cubicBezTo>
                    <a:pt x="12178" y="459"/>
                    <a:pt x="12930" y="424"/>
                    <a:pt x="13680" y="396"/>
                  </a:cubicBezTo>
                  <a:cubicBezTo>
                    <a:pt x="15087" y="329"/>
                    <a:pt x="16496" y="264"/>
                    <a:pt x="17906" y="222"/>
                  </a:cubicBezTo>
                  <a:cubicBezTo>
                    <a:pt x="17952" y="220"/>
                    <a:pt x="17999" y="218"/>
                    <a:pt x="18043" y="218"/>
                  </a:cubicBezTo>
                  <a:cubicBezTo>
                    <a:pt x="19192" y="182"/>
                    <a:pt x="20341" y="161"/>
                    <a:pt x="21489" y="161"/>
                  </a:cubicBezTo>
                  <a:cubicBezTo>
                    <a:pt x="22539" y="161"/>
                    <a:pt x="23588" y="179"/>
                    <a:pt x="24637" y="220"/>
                  </a:cubicBezTo>
                  <a:cubicBezTo>
                    <a:pt x="24674" y="220"/>
                    <a:pt x="24713" y="222"/>
                    <a:pt x="24750" y="227"/>
                  </a:cubicBezTo>
                  <a:cubicBezTo>
                    <a:pt x="24841" y="227"/>
                    <a:pt x="24934" y="234"/>
                    <a:pt x="25027" y="236"/>
                  </a:cubicBezTo>
                  <a:cubicBezTo>
                    <a:pt x="27207" y="352"/>
                    <a:pt x="29392" y="475"/>
                    <a:pt x="31572" y="561"/>
                  </a:cubicBezTo>
                  <a:cubicBezTo>
                    <a:pt x="31623" y="563"/>
                    <a:pt x="31672" y="568"/>
                    <a:pt x="31723" y="568"/>
                  </a:cubicBezTo>
                  <a:cubicBezTo>
                    <a:pt x="32932" y="617"/>
                    <a:pt x="34140" y="649"/>
                    <a:pt x="35349" y="668"/>
                  </a:cubicBezTo>
                  <a:cubicBezTo>
                    <a:pt x="36112" y="680"/>
                    <a:pt x="36879" y="685"/>
                    <a:pt x="37644" y="685"/>
                  </a:cubicBezTo>
                  <a:cubicBezTo>
                    <a:pt x="37793" y="685"/>
                    <a:pt x="37941" y="685"/>
                    <a:pt x="38089" y="684"/>
                  </a:cubicBezTo>
                  <a:cubicBezTo>
                    <a:pt x="38116" y="685"/>
                    <a:pt x="38143" y="686"/>
                    <a:pt x="38170" y="686"/>
                  </a:cubicBezTo>
                  <a:cubicBezTo>
                    <a:pt x="38198" y="686"/>
                    <a:pt x="38225" y="685"/>
                    <a:pt x="38252" y="684"/>
                  </a:cubicBezTo>
                  <a:cubicBezTo>
                    <a:pt x="40086" y="691"/>
                    <a:pt x="41915" y="684"/>
                    <a:pt x="43747" y="721"/>
                  </a:cubicBezTo>
                  <a:cubicBezTo>
                    <a:pt x="43884" y="724"/>
                    <a:pt x="44019" y="726"/>
                    <a:pt x="44158" y="733"/>
                  </a:cubicBezTo>
                  <a:cubicBezTo>
                    <a:pt x="44214" y="733"/>
                    <a:pt x="44272" y="733"/>
                    <a:pt x="44330" y="735"/>
                  </a:cubicBezTo>
                  <a:cubicBezTo>
                    <a:pt x="46252" y="789"/>
                    <a:pt x="48175" y="893"/>
                    <a:pt x="50097" y="963"/>
                  </a:cubicBezTo>
                  <a:cubicBezTo>
                    <a:pt x="50155" y="967"/>
                    <a:pt x="50213" y="967"/>
                    <a:pt x="50271" y="970"/>
                  </a:cubicBezTo>
                  <a:cubicBezTo>
                    <a:pt x="50395" y="972"/>
                    <a:pt x="50515" y="979"/>
                    <a:pt x="50638" y="981"/>
                  </a:cubicBezTo>
                  <a:cubicBezTo>
                    <a:pt x="52185" y="1046"/>
                    <a:pt x="53733" y="1084"/>
                    <a:pt x="55284" y="1109"/>
                  </a:cubicBezTo>
                  <a:lnTo>
                    <a:pt x="55284" y="963"/>
                  </a:lnTo>
                  <a:cubicBezTo>
                    <a:pt x="53640" y="935"/>
                    <a:pt x="51999" y="875"/>
                    <a:pt x="50360" y="819"/>
                  </a:cubicBezTo>
                  <a:cubicBezTo>
                    <a:pt x="50330" y="819"/>
                    <a:pt x="50302" y="817"/>
                    <a:pt x="50271" y="817"/>
                  </a:cubicBezTo>
                  <a:cubicBezTo>
                    <a:pt x="50213" y="814"/>
                    <a:pt x="50158" y="814"/>
                    <a:pt x="50100" y="810"/>
                  </a:cubicBezTo>
                  <a:cubicBezTo>
                    <a:pt x="48177" y="738"/>
                    <a:pt x="46255" y="635"/>
                    <a:pt x="44332" y="577"/>
                  </a:cubicBezTo>
                  <a:cubicBezTo>
                    <a:pt x="44277" y="577"/>
                    <a:pt x="44219" y="575"/>
                    <a:pt x="44163" y="575"/>
                  </a:cubicBezTo>
                  <a:cubicBezTo>
                    <a:pt x="43594" y="556"/>
                    <a:pt x="43030" y="547"/>
                    <a:pt x="42461" y="540"/>
                  </a:cubicBezTo>
                  <a:cubicBezTo>
                    <a:pt x="41059" y="531"/>
                    <a:pt x="39654" y="531"/>
                    <a:pt x="38252" y="529"/>
                  </a:cubicBezTo>
                  <a:cubicBezTo>
                    <a:pt x="38196" y="526"/>
                    <a:pt x="38140" y="526"/>
                    <a:pt x="38089" y="526"/>
                  </a:cubicBezTo>
                  <a:cubicBezTo>
                    <a:pt x="35967" y="517"/>
                    <a:pt x="33842" y="494"/>
                    <a:pt x="31725" y="413"/>
                  </a:cubicBezTo>
                  <a:cubicBezTo>
                    <a:pt x="31676" y="408"/>
                    <a:pt x="31623" y="408"/>
                    <a:pt x="31574" y="403"/>
                  </a:cubicBezTo>
                  <a:cubicBezTo>
                    <a:pt x="31096" y="387"/>
                    <a:pt x="30620" y="364"/>
                    <a:pt x="30139" y="338"/>
                  </a:cubicBezTo>
                  <a:cubicBezTo>
                    <a:pt x="28347" y="269"/>
                    <a:pt x="26552" y="141"/>
                    <a:pt x="24760" y="64"/>
                  </a:cubicBezTo>
                  <a:cubicBezTo>
                    <a:pt x="24722" y="62"/>
                    <a:pt x="24683" y="62"/>
                    <a:pt x="24646" y="62"/>
                  </a:cubicBezTo>
                  <a:cubicBezTo>
                    <a:pt x="23782" y="25"/>
                    <a:pt x="22919" y="0"/>
                    <a:pt x="22054" y="0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17"/>
            <p:cNvSpPr/>
            <p:nvPr/>
          </p:nvSpPr>
          <p:spPr>
            <a:xfrm>
              <a:off x="289" y="3052784"/>
              <a:ext cx="5330718" cy="191103"/>
            </a:xfrm>
            <a:custGeom>
              <a:avLst/>
              <a:gdLst/>
              <a:ahLst/>
              <a:cxnLst/>
              <a:rect l="l" t="t" r="r" b="b"/>
              <a:pathLst>
                <a:path w="55285" h="1856" extrusionOk="0">
                  <a:moveTo>
                    <a:pt x="50065" y="1"/>
                  </a:moveTo>
                  <a:cubicBezTo>
                    <a:pt x="48135" y="1"/>
                    <a:pt x="46204" y="5"/>
                    <a:pt x="44272" y="52"/>
                  </a:cubicBezTo>
                  <a:cubicBezTo>
                    <a:pt x="44219" y="52"/>
                    <a:pt x="44163" y="56"/>
                    <a:pt x="44107" y="56"/>
                  </a:cubicBezTo>
                  <a:cubicBezTo>
                    <a:pt x="43290" y="77"/>
                    <a:pt x="42473" y="105"/>
                    <a:pt x="41655" y="142"/>
                  </a:cubicBezTo>
                  <a:cubicBezTo>
                    <a:pt x="40525" y="179"/>
                    <a:pt x="39394" y="221"/>
                    <a:pt x="38261" y="268"/>
                  </a:cubicBezTo>
                  <a:cubicBezTo>
                    <a:pt x="38203" y="268"/>
                    <a:pt x="38145" y="272"/>
                    <a:pt x="38082" y="275"/>
                  </a:cubicBezTo>
                  <a:cubicBezTo>
                    <a:pt x="36731" y="326"/>
                    <a:pt x="35379" y="381"/>
                    <a:pt x="34026" y="428"/>
                  </a:cubicBezTo>
                  <a:cubicBezTo>
                    <a:pt x="33241" y="449"/>
                    <a:pt x="32459" y="472"/>
                    <a:pt x="31676" y="495"/>
                  </a:cubicBezTo>
                  <a:cubicBezTo>
                    <a:pt x="31623" y="495"/>
                    <a:pt x="31572" y="497"/>
                    <a:pt x="31518" y="502"/>
                  </a:cubicBezTo>
                  <a:cubicBezTo>
                    <a:pt x="29173" y="572"/>
                    <a:pt x="26828" y="662"/>
                    <a:pt x="24483" y="739"/>
                  </a:cubicBezTo>
                  <a:cubicBezTo>
                    <a:pt x="24444" y="741"/>
                    <a:pt x="24400" y="744"/>
                    <a:pt x="24356" y="744"/>
                  </a:cubicBezTo>
                  <a:lnTo>
                    <a:pt x="22672" y="799"/>
                  </a:lnTo>
                  <a:cubicBezTo>
                    <a:pt x="21066" y="834"/>
                    <a:pt x="19464" y="809"/>
                    <a:pt x="17857" y="876"/>
                  </a:cubicBezTo>
                  <a:cubicBezTo>
                    <a:pt x="17771" y="881"/>
                    <a:pt x="17685" y="885"/>
                    <a:pt x="17599" y="887"/>
                  </a:cubicBezTo>
                  <a:cubicBezTo>
                    <a:pt x="17555" y="892"/>
                    <a:pt x="17516" y="894"/>
                    <a:pt x="17474" y="894"/>
                  </a:cubicBezTo>
                  <a:cubicBezTo>
                    <a:pt x="15535" y="997"/>
                    <a:pt x="13594" y="1073"/>
                    <a:pt x="11653" y="1110"/>
                  </a:cubicBezTo>
                  <a:cubicBezTo>
                    <a:pt x="11607" y="1110"/>
                    <a:pt x="11563" y="1113"/>
                    <a:pt x="11518" y="1113"/>
                  </a:cubicBezTo>
                  <a:lnTo>
                    <a:pt x="11486" y="1113"/>
                  </a:lnTo>
                  <a:cubicBezTo>
                    <a:pt x="10086" y="1152"/>
                    <a:pt x="8684" y="1129"/>
                    <a:pt x="7281" y="1180"/>
                  </a:cubicBezTo>
                  <a:cubicBezTo>
                    <a:pt x="6401" y="1220"/>
                    <a:pt x="5519" y="1282"/>
                    <a:pt x="4641" y="1347"/>
                  </a:cubicBezTo>
                  <a:cubicBezTo>
                    <a:pt x="4604" y="1350"/>
                    <a:pt x="4565" y="1352"/>
                    <a:pt x="4527" y="1352"/>
                  </a:cubicBezTo>
                  <a:cubicBezTo>
                    <a:pt x="3987" y="1391"/>
                    <a:pt x="3443" y="1431"/>
                    <a:pt x="2902" y="1468"/>
                  </a:cubicBezTo>
                  <a:cubicBezTo>
                    <a:pt x="1932" y="1535"/>
                    <a:pt x="968" y="1626"/>
                    <a:pt x="0" y="1716"/>
                  </a:cubicBezTo>
                  <a:lnTo>
                    <a:pt x="0" y="1856"/>
                  </a:lnTo>
                  <a:cubicBezTo>
                    <a:pt x="857" y="1779"/>
                    <a:pt x="1713" y="1686"/>
                    <a:pt x="2575" y="1630"/>
                  </a:cubicBezTo>
                  <a:cubicBezTo>
                    <a:pt x="3225" y="1589"/>
                    <a:pt x="3880" y="1540"/>
                    <a:pt x="4534" y="1493"/>
                  </a:cubicBezTo>
                  <a:lnTo>
                    <a:pt x="4648" y="1484"/>
                  </a:lnTo>
                  <a:cubicBezTo>
                    <a:pt x="5540" y="1421"/>
                    <a:pt x="6438" y="1361"/>
                    <a:pt x="7335" y="1317"/>
                  </a:cubicBezTo>
                  <a:cubicBezTo>
                    <a:pt x="8732" y="1287"/>
                    <a:pt x="10130" y="1278"/>
                    <a:pt x="11523" y="1254"/>
                  </a:cubicBezTo>
                  <a:cubicBezTo>
                    <a:pt x="11569" y="1254"/>
                    <a:pt x="11614" y="1254"/>
                    <a:pt x="11660" y="1250"/>
                  </a:cubicBezTo>
                  <a:cubicBezTo>
                    <a:pt x="12331" y="1240"/>
                    <a:pt x="13007" y="1229"/>
                    <a:pt x="13680" y="1208"/>
                  </a:cubicBezTo>
                  <a:cubicBezTo>
                    <a:pt x="14948" y="1189"/>
                    <a:pt x="16208" y="1103"/>
                    <a:pt x="17474" y="1048"/>
                  </a:cubicBezTo>
                  <a:cubicBezTo>
                    <a:pt x="17516" y="1045"/>
                    <a:pt x="17560" y="1041"/>
                    <a:pt x="17602" y="1041"/>
                  </a:cubicBezTo>
                  <a:cubicBezTo>
                    <a:pt x="17864" y="1031"/>
                    <a:pt x="18122" y="1022"/>
                    <a:pt x="18382" y="1013"/>
                  </a:cubicBezTo>
                  <a:cubicBezTo>
                    <a:pt x="20374" y="959"/>
                    <a:pt x="22366" y="1008"/>
                    <a:pt x="24353" y="901"/>
                  </a:cubicBezTo>
                  <a:lnTo>
                    <a:pt x="24360" y="901"/>
                  </a:lnTo>
                  <a:cubicBezTo>
                    <a:pt x="24400" y="899"/>
                    <a:pt x="24442" y="899"/>
                    <a:pt x="24483" y="899"/>
                  </a:cubicBezTo>
                  <a:cubicBezTo>
                    <a:pt x="25828" y="843"/>
                    <a:pt x="27193" y="832"/>
                    <a:pt x="28546" y="776"/>
                  </a:cubicBezTo>
                  <a:cubicBezTo>
                    <a:pt x="29533" y="730"/>
                    <a:pt x="30522" y="692"/>
                    <a:pt x="31516" y="662"/>
                  </a:cubicBezTo>
                  <a:cubicBezTo>
                    <a:pt x="31567" y="660"/>
                    <a:pt x="31623" y="660"/>
                    <a:pt x="31676" y="660"/>
                  </a:cubicBezTo>
                  <a:cubicBezTo>
                    <a:pt x="31922" y="651"/>
                    <a:pt x="32168" y="644"/>
                    <a:pt x="32415" y="637"/>
                  </a:cubicBezTo>
                  <a:cubicBezTo>
                    <a:pt x="34304" y="583"/>
                    <a:pt x="36192" y="518"/>
                    <a:pt x="38082" y="444"/>
                  </a:cubicBezTo>
                  <a:lnTo>
                    <a:pt x="38261" y="435"/>
                  </a:lnTo>
                  <a:cubicBezTo>
                    <a:pt x="40070" y="367"/>
                    <a:pt x="41878" y="293"/>
                    <a:pt x="43687" y="235"/>
                  </a:cubicBezTo>
                  <a:cubicBezTo>
                    <a:pt x="43828" y="233"/>
                    <a:pt x="43968" y="226"/>
                    <a:pt x="44107" y="226"/>
                  </a:cubicBezTo>
                  <a:cubicBezTo>
                    <a:pt x="44163" y="223"/>
                    <a:pt x="44219" y="219"/>
                    <a:pt x="44274" y="219"/>
                  </a:cubicBezTo>
                  <a:cubicBezTo>
                    <a:pt x="46204" y="170"/>
                    <a:pt x="48135" y="161"/>
                    <a:pt x="50067" y="161"/>
                  </a:cubicBezTo>
                  <a:lnTo>
                    <a:pt x="50260" y="161"/>
                  </a:lnTo>
                  <a:cubicBezTo>
                    <a:pt x="51264" y="161"/>
                    <a:pt x="52270" y="163"/>
                    <a:pt x="53275" y="163"/>
                  </a:cubicBezTo>
                  <a:cubicBezTo>
                    <a:pt x="53945" y="163"/>
                    <a:pt x="54615" y="162"/>
                    <a:pt x="55284" y="158"/>
                  </a:cubicBezTo>
                  <a:lnTo>
                    <a:pt x="55284" y="12"/>
                  </a:lnTo>
                  <a:cubicBezTo>
                    <a:pt x="55017" y="12"/>
                    <a:pt x="54750" y="12"/>
                    <a:pt x="54481" y="5"/>
                  </a:cubicBezTo>
                  <a:cubicBezTo>
                    <a:pt x="54143" y="6"/>
                    <a:pt x="53804" y="7"/>
                    <a:pt x="53466" y="7"/>
                  </a:cubicBezTo>
                  <a:cubicBezTo>
                    <a:pt x="52398" y="7"/>
                    <a:pt x="51330" y="2"/>
                    <a:pt x="50260" y="1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58" name="Google Shape;658;p17"/>
          <p:cNvSpPr/>
          <p:nvPr/>
        </p:nvSpPr>
        <p:spPr>
          <a:xfrm>
            <a:off x="104550" y="579950"/>
            <a:ext cx="5121790" cy="2869000"/>
          </a:xfrm>
          <a:custGeom>
            <a:avLst/>
            <a:gdLst/>
            <a:ahLst/>
            <a:cxnLst/>
            <a:rect l="l" t="t" r="r" b="b"/>
            <a:pathLst>
              <a:path w="29254" h="12767" extrusionOk="0">
                <a:moveTo>
                  <a:pt x="16384" y="0"/>
                </a:moveTo>
                <a:cubicBezTo>
                  <a:pt x="15300" y="0"/>
                  <a:pt x="14207" y="235"/>
                  <a:pt x="13261" y="721"/>
                </a:cubicBezTo>
                <a:cubicBezTo>
                  <a:pt x="12894" y="912"/>
                  <a:pt x="12599" y="1179"/>
                  <a:pt x="12255" y="1395"/>
                </a:cubicBezTo>
                <a:cubicBezTo>
                  <a:pt x="11910" y="1610"/>
                  <a:pt x="11862" y="1712"/>
                  <a:pt x="11755" y="1712"/>
                </a:cubicBezTo>
                <a:cubicBezTo>
                  <a:pt x="11677" y="1712"/>
                  <a:pt x="11568" y="1658"/>
                  <a:pt x="11287" y="1552"/>
                </a:cubicBezTo>
                <a:cubicBezTo>
                  <a:pt x="10347" y="1202"/>
                  <a:pt x="9641" y="754"/>
                  <a:pt x="8585" y="745"/>
                </a:cubicBezTo>
                <a:cubicBezTo>
                  <a:pt x="8565" y="744"/>
                  <a:pt x="8545" y="744"/>
                  <a:pt x="8526" y="744"/>
                </a:cubicBezTo>
                <a:cubicBezTo>
                  <a:pt x="6919" y="744"/>
                  <a:pt x="4610" y="1400"/>
                  <a:pt x="3918" y="3004"/>
                </a:cubicBezTo>
                <a:cubicBezTo>
                  <a:pt x="3748" y="2783"/>
                  <a:pt x="3419" y="2644"/>
                  <a:pt x="3033" y="2574"/>
                </a:cubicBezTo>
                <a:cubicBezTo>
                  <a:pt x="2825" y="2536"/>
                  <a:pt x="2602" y="2517"/>
                  <a:pt x="2380" y="2517"/>
                </a:cubicBezTo>
                <a:cubicBezTo>
                  <a:pt x="1827" y="2517"/>
                  <a:pt x="1283" y="2632"/>
                  <a:pt x="1011" y="2834"/>
                </a:cubicBezTo>
                <a:cubicBezTo>
                  <a:pt x="142" y="3482"/>
                  <a:pt x="1" y="4905"/>
                  <a:pt x="231" y="5871"/>
                </a:cubicBezTo>
                <a:cubicBezTo>
                  <a:pt x="674" y="7742"/>
                  <a:pt x="2961" y="8411"/>
                  <a:pt x="4635" y="8499"/>
                </a:cubicBezTo>
                <a:cubicBezTo>
                  <a:pt x="4507" y="10619"/>
                  <a:pt x="8153" y="11743"/>
                  <a:pt x="9817" y="11889"/>
                </a:cubicBezTo>
                <a:cubicBezTo>
                  <a:pt x="10021" y="11907"/>
                  <a:pt x="10220" y="11916"/>
                  <a:pt x="10415" y="11916"/>
                </a:cubicBezTo>
                <a:cubicBezTo>
                  <a:pt x="11629" y="11916"/>
                  <a:pt x="12702" y="11580"/>
                  <a:pt x="13836" y="11060"/>
                </a:cubicBezTo>
                <a:lnTo>
                  <a:pt x="13836" y="11060"/>
                </a:lnTo>
                <a:cubicBezTo>
                  <a:pt x="13760" y="11097"/>
                  <a:pt x="15197" y="12096"/>
                  <a:pt x="15339" y="12158"/>
                </a:cubicBezTo>
                <a:cubicBezTo>
                  <a:pt x="16040" y="12470"/>
                  <a:pt x="16808" y="12632"/>
                  <a:pt x="17568" y="12711"/>
                </a:cubicBezTo>
                <a:cubicBezTo>
                  <a:pt x="17919" y="12748"/>
                  <a:pt x="18277" y="12767"/>
                  <a:pt x="18638" y="12767"/>
                </a:cubicBezTo>
                <a:cubicBezTo>
                  <a:pt x="19900" y="12767"/>
                  <a:pt x="21193" y="12531"/>
                  <a:pt x="22309" y="11975"/>
                </a:cubicBezTo>
                <a:cubicBezTo>
                  <a:pt x="23488" y="11390"/>
                  <a:pt x="25359" y="9686"/>
                  <a:pt x="24742" y="8214"/>
                </a:cubicBezTo>
                <a:lnTo>
                  <a:pt x="24742" y="8214"/>
                </a:lnTo>
                <a:cubicBezTo>
                  <a:pt x="24966" y="8254"/>
                  <a:pt x="25206" y="8275"/>
                  <a:pt x="25455" y="8275"/>
                </a:cubicBezTo>
                <a:cubicBezTo>
                  <a:pt x="27065" y="8275"/>
                  <a:pt x="29026" y="7420"/>
                  <a:pt x="29121" y="5664"/>
                </a:cubicBezTo>
                <a:cubicBezTo>
                  <a:pt x="29254" y="3219"/>
                  <a:pt x="27144" y="1710"/>
                  <a:pt x="24980" y="1710"/>
                </a:cubicBezTo>
                <a:cubicBezTo>
                  <a:pt x="24047" y="1710"/>
                  <a:pt x="23103" y="1990"/>
                  <a:pt x="22325" y="2597"/>
                </a:cubicBezTo>
                <a:cubicBezTo>
                  <a:pt x="21631" y="1188"/>
                  <a:pt x="19560" y="568"/>
                  <a:pt x="18187" y="222"/>
                </a:cubicBezTo>
                <a:cubicBezTo>
                  <a:pt x="17608" y="75"/>
                  <a:pt x="16998" y="0"/>
                  <a:pt x="1638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59" name="Google Shape;659;p17"/>
          <p:cNvGrpSpPr/>
          <p:nvPr/>
        </p:nvGrpSpPr>
        <p:grpSpPr>
          <a:xfrm>
            <a:off x="0" y="0"/>
            <a:ext cx="5347812" cy="3786287"/>
            <a:chOff x="0" y="0"/>
            <a:chExt cx="5347812" cy="3786287"/>
          </a:xfrm>
        </p:grpSpPr>
        <p:sp>
          <p:nvSpPr>
            <p:cNvPr id="660" name="Google Shape;660;p17"/>
            <p:cNvSpPr/>
            <p:nvPr/>
          </p:nvSpPr>
          <p:spPr>
            <a:xfrm>
              <a:off x="3601625" y="2753954"/>
              <a:ext cx="1740737" cy="1032330"/>
            </a:xfrm>
            <a:custGeom>
              <a:avLst/>
              <a:gdLst/>
              <a:ahLst/>
              <a:cxnLst/>
              <a:rect l="l" t="t" r="r" b="b"/>
              <a:pathLst>
                <a:path w="25633" h="15202" extrusionOk="0">
                  <a:moveTo>
                    <a:pt x="7302" y="11022"/>
                  </a:moveTo>
                  <a:lnTo>
                    <a:pt x="7298" y="11027"/>
                  </a:lnTo>
                  <a:cubicBezTo>
                    <a:pt x="7298" y="11027"/>
                    <a:pt x="7298" y="11024"/>
                    <a:pt x="7302" y="11022"/>
                  </a:cubicBezTo>
                  <a:close/>
                  <a:moveTo>
                    <a:pt x="25633" y="1"/>
                  </a:moveTo>
                  <a:cubicBezTo>
                    <a:pt x="25154" y="163"/>
                    <a:pt x="24720" y="442"/>
                    <a:pt x="24391" y="894"/>
                  </a:cubicBezTo>
                  <a:cubicBezTo>
                    <a:pt x="23107" y="2420"/>
                    <a:pt x="23515" y="4157"/>
                    <a:pt x="22803" y="4259"/>
                  </a:cubicBezTo>
                  <a:cubicBezTo>
                    <a:pt x="22762" y="4262"/>
                    <a:pt x="22722" y="4264"/>
                    <a:pt x="22682" y="4264"/>
                  </a:cubicBezTo>
                  <a:cubicBezTo>
                    <a:pt x="21508" y="4264"/>
                    <a:pt x="20570" y="2804"/>
                    <a:pt x="19216" y="2804"/>
                  </a:cubicBezTo>
                  <a:cubicBezTo>
                    <a:pt x="19058" y="2804"/>
                    <a:pt x="18895" y="2824"/>
                    <a:pt x="18725" y="2868"/>
                  </a:cubicBezTo>
                  <a:cubicBezTo>
                    <a:pt x="17546" y="3119"/>
                    <a:pt x="16757" y="4210"/>
                    <a:pt x="16387" y="5359"/>
                  </a:cubicBezTo>
                  <a:cubicBezTo>
                    <a:pt x="16117" y="6196"/>
                    <a:pt x="16499" y="7006"/>
                    <a:pt x="15466" y="7006"/>
                  </a:cubicBezTo>
                  <a:cubicBezTo>
                    <a:pt x="15410" y="7006"/>
                    <a:pt x="15349" y="7003"/>
                    <a:pt x="15285" y="6998"/>
                  </a:cubicBezTo>
                  <a:cubicBezTo>
                    <a:pt x="14340" y="6940"/>
                    <a:pt x="13555" y="6323"/>
                    <a:pt x="12659" y="6079"/>
                  </a:cubicBezTo>
                  <a:cubicBezTo>
                    <a:pt x="12340" y="6000"/>
                    <a:pt x="12008" y="5960"/>
                    <a:pt x="11675" y="5960"/>
                  </a:cubicBezTo>
                  <a:cubicBezTo>
                    <a:pt x="10818" y="5960"/>
                    <a:pt x="9950" y="6223"/>
                    <a:pt x="9266" y="6755"/>
                  </a:cubicBezTo>
                  <a:cubicBezTo>
                    <a:pt x="8630" y="7296"/>
                    <a:pt x="8229" y="8094"/>
                    <a:pt x="7994" y="8907"/>
                  </a:cubicBezTo>
                  <a:cubicBezTo>
                    <a:pt x="7778" y="9564"/>
                    <a:pt x="7743" y="10483"/>
                    <a:pt x="7307" y="11015"/>
                  </a:cubicBezTo>
                  <a:cubicBezTo>
                    <a:pt x="7261" y="11043"/>
                    <a:pt x="7203" y="11056"/>
                    <a:pt x="7135" y="11056"/>
                  </a:cubicBezTo>
                  <a:cubicBezTo>
                    <a:pt x="6779" y="11056"/>
                    <a:pt x="6170" y="10723"/>
                    <a:pt x="5909" y="10641"/>
                  </a:cubicBezTo>
                  <a:cubicBezTo>
                    <a:pt x="5176" y="10359"/>
                    <a:pt x="4407" y="10024"/>
                    <a:pt x="3621" y="10024"/>
                  </a:cubicBezTo>
                  <a:cubicBezTo>
                    <a:pt x="3436" y="10024"/>
                    <a:pt x="3251" y="10042"/>
                    <a:pt x="3065" y="10084"/>
                  </a:cubicBezTo>
                  <a:cubicBezTo>
                    <a:pt x="1881" y="10346"/>
                    <a:pt x="1008" y="11380"/>
                    <a:pt x="476" y="12506"/>
                  </a:cubicBezTo>
                  <a:cubicBezTo>
                    <a:pt x="381" y="12710"/>
                    <a:pt x="295" y="12919"/>
                    <a:pt x="221" y="13128"/>
                  </a:cubicBezTo>
                  <a:cubicBezTo>
                    <a:pt x="56" y="13806"/>
                    <a:pt x="0" y="14505"/>
                    <a:pt x="58" y="15201"/>
                  </a:cubicBezTo>
                  <a:lnTo>
                    <a:pt x="25633" y="15201"/>
                  </a:lnTo>
                  <a:lnTo>
                    <a:pt x="2563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17"/>
            <p:cNvSpPr/>
            <p:nvPr/>
          </p:nvSpPr>
          <p:spPr>
            <a:xfrm>
              <a:off x="3710773" y="0"/>
              <a:ext cx="1637039" cy="1111302"/>
            </a:xfrm>
            <a:custGeom>
              <a:avLst/>
              <a:gdLst/>
              <a:ahLst/>
              <a:cxnLst/>
              <a:rect l="l" t="t" r="r" b="b"/>
              <a:pathLst>
                <a:path w="17949" h="12185" extrusionOk="0">
                  <a:moveTo>
                    <a:pt x="356" y="0"/>
                  </a:moveTo>
                  <a:cubicBezTo>
                    <a:pt x="349" y="21"/>
                    <a:pt x="342" y="44"/>
                    <a:pt x="337" y="67"/>
                  </a:cubicBezTo>
                  <a:cubicBezTo>
                    <a:pt x="94" y="875"/>
                    <a:pt x="63" y="1746"/>
                    <a:pt x="17" y="2589"/>
                  </a:cubicBezTo>
                  <a:cubicBezTo>
                    <a:pt x="1" y="3162"/>
                    <a:pt x="17" y="3757"/>
                    <a:pt x="179" y="4307"/>
                  </a:cubicBezTo>
                  <a:cubicBezTo>
                    <a:pt x="226" y="4467"/>
                    <a:pt x="284" y="4620"/>
                    <a:pt x="356" y="4769"/>
                  </a:cubicBezTo>
                  <a:cubicBezTo>
                    <a:pt x="439" y="4934"/>
                    <a:pt x="532" y="5096"/>
                    <a:pt x="632" y="5254"/>
                  </a:cubicBezTo>
                  <a:cubicBezTo>
                    <a:pt x="855" y="5607"/>
                    <a:pt x="1129" y="5930"/>
                    <a:pt x="1477" y="6141"/>
                  </a:cubicBezTo>
                  <a:cubicBezTo>
                    <a:pt x="1610" y="6215"/>
                    <a:pt x="1751" y="6278"/>
                    <a:pt x="1898" y="6327"/>
                  </a:cubicBezTo>
                  <a:cubicBezTo>
                    <a:pt x="2018" y="6369"/>
                    <a:pt x="2144" y="6401"/>
                    <a:pt x="2269" y="6424"/>
                  </a:cubicBezTo>
                  <a:cubicBezTo>
                    <a:pt x="2423" y="6452"/>
                    <a:pt x="2579" y="6466"/>
                    <a:pt x="2735" y="6466"/>
                  </a:cubicBezTo>
                  <a:cubicBezTo>
                    <a:pt x="3165" y="6466"/>
                    <a:pt x="3593" y="6358"/>
                    <a:pt x="3966" y="6132"/>
                  </a:cubicBezTo>
                  <a:cubicBezTo>
                    <a:pt x="4626" y="5709"/>
                    <a:pt x="5106" y="4952"/>
                    <a:pt x="5917" y="4825"/>
                  </a:cubicBezTo>
                  <a:cubicBezTo>
                    <a:pt x="5960" y="4818"/>
                    <a:pt x="6000" y="4815"/>
                    <a:pt x="6037" y="4815"/>
                  </a:cubicBezTo>
                  <a:cubicBezTo>
                    <a:pt x="6897" y="4815"/>
                    <a:pt x="6390" y="6434"/>
                    <a:pt x="6548" y="7021"/>
                  </a:cubicBezTo>
                  <a:cubicBezTo>
                    <a:pt x="6716" y="8052"/>
                    <a:pt x="7435" y="9291"/>
                    <a:pt x="8515" y="9291"/>
                  </a:cubicBezTo>
                  <a:cubicBezTo>
                    <a:pt x="8583" y="9291"/>
                    <a:pt x="8653" y="9286"/>
                    <a:pt x="8724" y="9276"/>
                  </a:cubicBezTo>
                  <a:cubicBezTo>
                    <a:pt x="9824" y="9050"/>
                    <a:pt x="10539" y="8010"/>
                    <a:pt x="11347" y="7283"/>
                  </a:cubicBezTo>
                  <a:cubicBezTo>
                    <a:pt x="11692" y="6996"/>
                    <a:pt x="12093" y="6698"/>
                    <a:pt x="12411" y="6698"/>
                  </a:cubicBezTo>
                  <a:cubicBezTo>
                    <a:pt x="12669" y="6698"/>
                    <a:pt x="12873" y="6894"/>
                    <a:pt x="12949" y="7451"/>
                  </a:cubicBezTo>
                  <a:cubicBezTo>
                    <a:pt x="13033" y="8015"/>
                    <a:pt x="12917" y="8586"/>
                    <a:pt x="12947" y="9152"/>
                  </a:cubicBezTo>
                  <a:cubicBezTo>
                    <a:pt x="12954" y="10381"/>
                    <a:pt x="13479" y="11839"/>
                    <a:pt x="14728" y="12148"/>
                  </a:cubicBezTo>
                  <a:cubicBezTo>
                    <a:pt x="14811" y="12173"/>
                    <a:pt x="14894" y="12184"/>
                    <a:pt x="14974" y="12184"/>
                  </a:cubicBezTo>
                  <a:cubicBezTo>
                    <a:pt x="15354" y="12184"/>
                    <a:pt x="15697" y="11930"/>
                    <a:pt x="15965" y="11648"/>
                  </a:cubicBezTo>
                  <a:cubicBezTo>
                    <a:pt x="16218" y="11421"/>
                    <a:pt x="16534" y="11170"/>
                    <a:pt x="16843" y="11017"/>
                  </a:cubicBezTo>
                  <a:cubicBezTo>
                    <a:pt x="16907" y="10975"/>
                    <a:pt x="16969" y="10958"/>
                    <a:pt x="17029" y="10958"/>
                  </a:cubicBezTo>
                  <a:cubicBezTo>
                    <a:pt x="17273" y="10958"/>
                    <a:pt x="17481" y="11251"/>
                    <a:pt x="17679" y="11393"/>
                  </a:cubicBezTo>
                  <a:cubicBezTo>
                    <a:pt x="17767" y="11467"/>
                    <a:pt x="17855" y="11544"/>
                    <a:pt x="17948" y="11621"/>
                  </a:cubicBezTo>
                  <a:lnTo>
                    <a:pt x="179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17"/>
            <p:cNvSpPr/>
            <p:nvPr/>
          </p:nvSpPr>
          <p:spPr>
            <a:xfrm>
              <a:off x="3871475" y="0"/>
              <a:ext cx="1476335" cy="1429234"/>
            </a:xfrm>
            <a:custGeom>
              <a:avLst/>
              <a:gdLst/>
              <a:ahLst/>
              <a:cxnLst/>
              <a:rect l="l" t="t" r="r" b="b"/>
              <a:pathLst>
                <a:path w="16187" h="15671" extrusionOk="0">
                  <a:moveTo>
                    <a:pt x="1721" y="0"/>
                  </a:moveTo>
                  <a:cubicBezTo>
                    <a:pt x="1647" y="160"/>
                    <a:pt x="1580" y="313"/>
                    <a:pt x="1519" y="423"/>
                  </a:cubicBezTo>
                  <a:cubicBezTo>
                    <a:pt x="992" y="1553"/>
                    <a:pt x="623" y="2761"/>
                    <a:pt x="328" y="3980"/>
                  </a:cubicBezTo>
                  <a:cubicBezTo>
                    <a:pt x="168" y="4741"/>
                    <a:pt x="1" y="5551"/>
                    <a:pt x="136" y="6327"/>
                  </a:cubicBezTo>
                  <a:cubicBezTo>
                    <a:pt x="156" y="6455"/>
                    <a:pt x="187" y="6582"/>
                    <a:pt x="226" y="6708"/>
                  </a:cubicBezTo>
                  <a:cubicBezTo>
                    <a:pt x="361" y="7181"/>
                    <a:pt x="660" y="7648"/>
                    <a:pt x="1150" y="7741"/>
                  </a:cubicBezTo>
                  <a:cubicBezTo>
                    <a:pt x="1243" y="7761"/>
                    <a:pt x="1334" y="7770"/>
                    <a:pt x="1424" y="7770"/>
                  </a:cubicBezTo>
                  <a:cubicBezTo>
                    <a:pt x="2076" y="7770"/>
                    <a:pt x="2660" y="7288"/>
                    <a:pt x="3293" y="7188"/>
                  </a:cubicBezTo>
                  <a:cubicBezTo>
                    <a:pt x="3709" y="7344"/>
                    <a:pt x="3676" y="8138"/>
                    <a:pt x="3767" y="8530"/>
                  </a:cubicBezTo>
                  <a:cubicBezTo>
                    <a:pt x="3853" y="9185"/>
                    <a:pt x="3994" y="9833"/>
                    <a:pt x="4189" y="10464"/>
                  </a:cubicBezTo>
                  <a:cubicBezTo>
                    <a:pt x="4566" y="11625"/>
                    <a:pt x="5780" y="12257"/>
                    <a:pt x="6883" y="12347"/>
                  </a:cubicBezTo>
                  <a:cubicBezTo>
                    <a:pt x="6921" y="12350"/>
                    <a:pt x="6958" y="12351"/>
                    <a:pt x="6995" y="12351"/>
                  </a:cubicBezTo>
                  <a:cubicBezTo>
                    <a:pt x="7922" y="12351"/>
                    <a:pt x="8588" y="11486"/>
                    <a:pt x="9437" y="11196"/>
                  </a:cubicBezTo>
                  <a:cubicBezTo>
                    <a:pt x="9606" y="11158"/>
                    <a:pt x="9816" y="11089"/>
                    <a:pt x="10006" y="11089"/>
                  </a:cubicBezTo>
                  <a:cubicBezTo>
                    <a:pt x="10171" y="11089"/>
                    <a:pt x="10320" y="11141"/>
                    <a:pt x="10414" y="11314"/>
                  </a:cubicBezTo>
                  <a:cubicBezTo>
                    <a:pt x="10707" y="11913"/>
                    <a:pt x="10667" y="12624"/>
                    <a:pt x="10888" y="13250"/>
                  </a:cubicBezTo>
                  <a:cubicBezTo>
                    <a:pt x="11057" y="13815"/>
                    <a:pt x="11419" y="14279"/>
                    <a:pt x="11782" y="14718"/>
                  </a:cubicBezTo>
                  <a:cubicBezTo>
                    <a:pt x="12148" y="15196"/>
                    <a:pt x="12636" y="15595"/>
                    <a:pt x="13235" y="15660"/>
                  </a:cubicBezTo>
                  <a:cubicBezTo>
                    <a:pt x="13292" y="15667"/>
                    <a:pt x="13348" y="15670"/>
                    <a:pt x="13404" y="15670"/>
                  </a:cubicBezTo>
                  <a:cubicBezTo>
                    <a:pt x="13969" y="15670"/>
                    <a:pt x="14498" y="15348"/>
                    <a:pt x="14988" y="15078"/>
                  </a:cubicBezTo>
                  <a:cubicBezTo>
                    <a:pt x="15369" y="14836"/>
                    <a:pt x="15780" y="14660"/>
                    <a:pt x="16186" y="14472"/>
                  </a:cubicBezTo>
                  <a:lnTo>
                    <a:pt x="16186" y="13993"/>
                  </a:lnTo>
                  <a:cubicBezTo>
                    <a:pt x="15842" y="14158"/>
                    <a:pt x="15492" y="14307"/>
                    <a:pt x="15158" y="14490"/>
                  </a:cubicBezTo>
                  <a:cubicBezTo>
                    <a:pt x="14613" y="14778"/>
                    <a:pt x="14021" y="15236"/>
                    <a:pt x="13399" y="15236"/>
                  </a:cubicBezTo>
                  <a:cubicBezTo>
                    <a:pt x="13248" y="15236"/>
                    <a:pt x="13096" y="15210"/>
                    <a:pt x="12943" y="15147"/>
                  </a:cubicBezTo>
                  <a:cubicBezTo>
                    <a:pt x="12494" y="14985"/>
                    <a:pt x="12193" y="14574"/>
                    <a:pt x="11893" y="14207"/>
                  </a:cubicBezTo>
                  <a:cubicBezTo>
                    <a:pt x="11331" y="13599"/>
                    <a:pt x="11115" y="12786"/>
                    <a:pt x="11002" y="11969"/>
                  </a:cubicBezTo>
                  <a:cubicBezTo>
                    <a:pt x="10869" y="11040"/>
                    <a:pt x="10504" y="10678"/>
                    <a:pt x="9965" y="10678"/>
                  </a:cubicBezTo>
                  <a:cubicBezTo>
                    <a:pt x="9656" y="10678"/>
                    <a:pt x="9290" y="10796"/>
                    <a:pt x="8877" y="10996"/>
                  </a:cubicBezTo>
                  <a:cubicBezTo>
                    <a:pt x="8264" y="11293"/>
                    <a:pt x="7744" y="11890"/>
                    <a:pt x="7045" y="11943"/>
                  </a:cubicBezTo>
                  <a:cubicBezTo>
                    <a:pt x="6244" y="11941"/>
                    <a:pt x="5411" y="11576"/>
                    <a:pt x="4867" y="10954"/>
                  </a:cubicBezTo>
                  <a:cubicBezTo>
                    <a:pt x="4454" y="10418"/>
                    <a:pt x="4364" y="9703"/>
                    <a:pt x="4206" y="9050"/>
                  </a:cubicBezTo>
                  <a:cubicBezTo>
                    <a:pt x="4013" y="8377"/>
                    <a:pt x="4127" y="6831"/>
                    <a:pt x="3200" y="6831"/>
                  </a:cubicBezTo>
                  <a:cubicBezTo>
                    <a:pt x="2579" y="6941"/>
                    <a:pt x="2030" y="7391"/>
                    <a:pt x="1386" y="7391"/>
                  </a:cubicBezTo>
                  <a:cubicBezTo>
                    <a:pt x="1369" y="7391"/>
                    <a:pt x="1351" y="7391"/>
                    <a:pt x="1334" y="7390"/>
                  </a:cubicBezTo>
                  <a:cubicBezTo>
                    <a:pt x="879" y="7365"/>
                    <a:pt x="639" y="6907"/>
                    <a:pt x="526" y="6494"/>
                  </a:cubicBezTo>
                  <a:cubicBezTo>
                    <a:pt x="519" y="6471"/>
                    <a:pt x="514" y="6448"/>
                    <a:pt x="509" y="6424"/>
                  </a:cubicBezTo>
                  <a:cubicBezTo>
                    <a:pt x="201" y="5045"/>
                    <a:pt x="797" y="3392"/>
                    <a:pt x="1180" y="2076"/>
                  </a:cubicBezTo>
                  <a:cubicBezTo>
                    <a:pt x="1385" y="1456"/>
                    <a:pt x="1631" y="847"/>
                    <a:pt x="1919" y="260"/>
                  </a:cubicBezTo>
                  <a:cubicBezTo>
                    <a:pt x="1963" y="174"/>
                    <a:pt x="2005" y="86"/>
                    <a:pt x="20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17"/>
            <p:cNvSpPr/>
            <p:nvPr/>
          </p:nvSpPr>
          <p:spPr>
            <a:xfrm>
              <a:off x="0" y="2152225"/>
              <a:ext cx="1098337" cy="1614033"/>
            </a:xfrm>
            <a:custGeom>
              <a:avLst/>
              <a:gdLst/>
              <a:ahLst/>
              <a:cxnLst/>
              <a:rect l="l" t="t" r="r" b="b"/>
              <a:pathLst>
                <a:path w="9516" h="13984" extrusionOk="0">
                  <a:moveTo>
                    <a:pt x="2635" y="0"/>
                  </a:moveTo>
                  <a:cubicBezTo>
                    <a:pt x="2567" y="0"/>
                    <a:pt x="2495" y="7"/>
                    <a:pt x="2420" y="20"/>
                  </a:cubicBezTo>
                  <a:cubicBezTo>
                    <a:pt x="1473" y="224"/>
                    <a:pt x="718" y="928"/>
                    <a:pt x="54" y="1631"/>
                  </a:cubicBezTo>
                  <a:cubicBezTo>
                    <a:pt x="35" y="1650"/>
                    <a:pt x="17" y="1666"/>
                    <a:pt x="1" y="1685"/>
                  </a:cubicBezTo>
                  <a:lnTo>
                    <a:pt x="1" y="13983"/>
                  </a:lnTo>
                  <a:lnTo>
                    <a:pt x="9515" y="13983"/>
                  </a:lnTo>
                  <a:cubicBezTo>
                    <a:pt x="9467" y="12776"/>
                    <a:pt x="9102" y="11332"/>
                    <a:pt x="7783" y="11290"/>
                  </a:cubicBezTo>
                  <a:cubicBezTo>
                    <a:pt x="7741" y="11286"/>
                    <a:pt x="7699" y="11284"/>
                    <a:pt x="7657" y="11284"/>
                  </a:cubicBezTo>
                  <a:cubicBezTo>
                    <a:pt x="7623" y="11284"/>
                    <a:pt x="7589" y="11286"/>
                    <a:pt x="7556" y="11288"/>
                  </a:cubicBezTo>
                  <a:cubicBezTo>
                    <a:pt x="7043" y="11318"/>
                    <a:pt x="6564" y="11564"/>
                    <a:pt x="6061" y="11659"/>
                  </a:cubicBezTo>
                  <a:cubicBezTo>
                    <a:pt x="5997" y="11673"/>
                    <a:pt x="5938" y="11681"/>
                    <a:pt x="5885" y="11681"/>
                  </a:cubicBezTo>
                  <a:cubicBezTo>
                    <a:pt x="5695" y="11681"/>
                    <a:pt x="5569" y="11585"/>
                    <a:pt x="5554" y="11323"/>
                  </a:cubicBezTo>
                  <a:cubicBezTo>
                    <a:pt x="5487" y="10842"/>
                    <a:pt x="5559" y="10352"/>
                    <a:pt x="5657" y="9881"/>
                  </a:cubicBezTo>
                  <a:cubicBezTo>
                    <a:pt x="5859" y="8850"/>
                    <a:pt x="6339" y="7824"/>
                    <a:pt x="6146" y="6751"/>
                  </a:cubicBezTo>
                  <a:cubicBezTo>
                    <a:pt x="6063" y="6252"/>
                    <a:pt x="5727" y="5706"/>
                    <a:pt x="5199" y="5706"/>
                  </a:cubicBezTo>
                  <a:cubicBezTo>
                    <a:pt x="5197" y="5706"/>
                    <a:pt x="5194" y="5706"/>
                    <a:pt x="5192" y="5706"/>
                  </a:cubicBezTo>
                  <a:cubicBezTo>
                    <a:pt x="4654" y="5727"/>
                    <a:pt x="4150" y="5975"/>
                    <a:pt x="3683" y="6238"/>
                  </a:cubicBezTo>
                  <a:cubicBezTo>
                    <a:pt x="3377" y="6410"/>
                    <a:pt x="3093" y="6656"/>
                    <a:pt x="2750" y="6739"/>
                  </a:cubicBezTo>
                  <a:cubicBezTo>
                    <a:pt x="2494" y="4986"/>
                    <a:pt x="3660" y="3456"/>
                    <a:pt x="3750" y="1745"/>
                  </a:cubicBezTo>
                  <a:cubicBezTo>
                    <a:pt x="3802" y="941"/>
                    <a:pt x="3463" y="0"/>
                    <a:pt x="26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17"/>
            <p:cNvSpPr/>
            <p:nvPr/>
          </p:nvSpPr>
          <p:spPr>
            <a:xfrm>
              <a:off x="4965631" y="3233450"/>
              <a:ext cx="376900" cy="552835"/>
            </a:xfrm>
            <a:custGeom>
              <a:avLst/>
              <a:gdLst/>
              <a:ahLst/>
              <a:cxnLst/>
              <a:rect l="l" t="t" r="r" b="b"/>
              <a:pathLst>
                <a:path w="5550" h="8141" extrusionOk="0">
                  <a:moveTo>
                    <a:pt x="5549" y="0"/>
                  </a:moveTo>
                  <a:cubicBezTo>
                    <a:pt x="5524" y="72"/>
                    <a:pt x="5500" y="146"/>
                    <a:pt x="5475" y="221"/>
                  </a:cubicBezTo>
                  <a:cubicBezTo>
                    <a:pt x="4990" y="1560"/>
                    <a:pt x="4358" y="2842"/>
                    <a:pt x="3636" y="4056"/>
                  </a:cubicBezTo>
                  <a:cubicBezTo>
                    <a:pt x="2905" y="5322"/>
                    <a:pt x="2145" y="6647"/>
                    <a:pt x="947" y="7474"/>
                  </a:cubicBezTo>
                  <a:cubicBezTo>
                    <a:pt x="636" y="7706"/>
                    <a:pt x="323" y="7927"/>
                    <a:pt x="0" y="8140"/>
                  </a:cubicBezTo>
                  <a:lnTo>
                    <a:pt x="875" y="8140"/>
                  </a:lnTo>
                  <a:cubicBezTo>
                    <a:pt x="1368" y="7785"/>
                    <a:pt x="1869" y="7430"/>
                    <a:pt x="2259" y="6952"/>
                  </a:cubicBezTo>
                  <a:cubicBezTo>
                    <a:pt x="3007" y="6074"/>
                    <a:pt x="3569" y="5059"/>
                    <a:pt x="4121" y="4040"/>
                  </a:cubicBezTo>
                  <a:cubicBezTo>
                    <a:pt x="4681" y="3023"/>
                    <a:pt x="5159" y="1960"/>
                    <a:pt x="5549" y="864"/>
                  </a:cubicBezTo>
                  <a:lnTo>
                    <a:pt x="554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17"/>
            <p:cNvSpPr/>
            <p:nvPr/>
          </p:nvSpPr>
          <p:spPr>
            <a:xfrm>
              <a:off x="5078834" y="3423116"/>
              <a:ext cx="263695" cy="363169"/>
            </a:xfrm>
            <a:custGeom>
              <a:avLst/>
              <a:gdLst/>
              <a:ahLst/>
              <a:cxnLst/>
              <a:rect l="l" t="t" r="r" b="b"/>
              <a:pathLst>
                <a:path w="3883" h="5348" extrusionOk="0">
                  <a:moveTo>
                    <a:pt x="3882" y="0"/>
                  </a:moveTo>
                  <a:cubicBezTo>
                    <a:pt x="3685" y="530"/>
                    <a:pt x="3434" y="1040"/>
                    <a:pt x="3186" y="1544"/>
                  </a:cubicBezTo>
                  <a:cubicBezTo>
                    <a:pt x="2779" y="2433"/>
                    <a:pt x="2243" y="3260"/>
                    <a:pt x="1597" y="3994"/>
                  </a:cubicBezTo>
                  <a:cubicBezTo>
                    <a:pt x="1326" y="4307"/>
                    <a:pt x="1001" y="4563"/>
                    <a:pt x="678" y="4811"/>
                  </a:cubicBezTo>
                  <a:cubicBezTo>
                    <a:pt x="606" y="4883"/>
                    <a:pt x="281" y="5110"/>
                    <a:pt x="0" y="5347"/>
                  </a:cubicBezTo>
                  <a:lnTo>
                    <a:pt x="502" y="5347"/>
                  </a:lnTo>
                  <a:cubicBezTo>
                    <a:pt x="574" y="5292"/>
                    <a:pt x="643" y="5238"/>
                    <a:pt x="713" y="5182"/>
                  </a:cubicBezTo>
                  <a:cubicBezTo>
                    <a:pt x="1790" y="4423"/>
                    <a:pt x="2621" y="3323"/>
                    <a:pt x="3204" y="2111"/>
                  </a:cubicBezTo>
                  <a:cubicBezTo>
                    <a:pt x="3413" y="1649"/>
                    <a:pt x="3664" y="1156"/>
                    <a:pt x="3882" y="648"/>
                  </a:cubicBezTo>
                  <a:lnTo>
                    <a:pt x="388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17"/>
            <p:cNvSpPr/>
            <p:nvPr/>
          </p:nvSpPr>
          <p:spPr>
            <a:xfrm>
              <a:off x="5225720" y="3576180"/>
              <a:ext cx="116805" cy="210106"/>
            </a:xfrm>
            <a:custGeom>
              <a:avLst/>
              <a:gdLst/>
              <a:ahLst/>
              <a:cxnLst/>
              <a:rect l="l" t="t" r="r" b="b"/>
              <a:pathLst>
                <a:path w="1720" h="3094" extrusionOk="0">
                  <a:moveTo>
                    <a:pt x="1719" y="1"/>
                  </a:moveTo>
                  <a:cubicBezTo>
                    <a:pt x="1659" y="154"/>
                    <a:pt x="1598" y="307"/>
                    <a:pt x="1540" y="463"/>
                  </a:cubicBezTo>
                  <a:cubicBezTo>
                    <a:pt x="1278" y="1097"/>
                    <a:pt x="1004" y="1730"/>
                    <a:pt x="612" y="2290"/>
                  </a:cubicBezTo>
                  <a:cubicBezTo>
                    <a:pt x="417" y="2564"/>
                    <a:pt x="212" y="2833"/>
                    <a:pt x="1" y="3093"/>
                  </a:cubicBezTo>
                  <a:lnTo>
                    <a:pt x="391" y="3093"/>
                  </a:lnTo>
                  <a:cubicBezTo>
                    <a:pt x="737" y="2643"/>
                    <a:pt x="1060" y="2172"/>
                    <a:pt x="1306" y="1654"/>
                  </a:cubicBezTo>
                  <a:cubicBezTo>
                    <a:pt x="1452" y="1336"/>
                    <a:pt x="1589" y="1013"/>
                    <a:pt x="1719" y="686"/>
                  </a:cubicBezTo>
                  <a:lnTo>
                    <a:pt x="17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17"/>
            <p:cNvSpPr/>
            <p:nvPr/>
          </p:nvSpPr>
          <p:spPr>
            <a:xfrm>
              <a:off x="5299196" y="3713490"/>
              <a:ext cx="43327" cy="72797"/>
            </a:xfrm>
            <a:custGeom>
              <a:avLst/>
              <a:gdLst/>
              <a:ahLst/>
              <a:cxnLst/>
              <a:rect l="l" t="t" r="r" b="b"/>
              <a:pathLst>
                <a:path w="638" h="1072" extrusionOk="0">
                  <a:moveTo>
                    <a:pt x="637" y="1"/>
                  </a:moveTo>
                  <a:cubicBezTo>
                    <a:pt x="442" y="368"/>
                    <a:pt x="217" y="718"/>
                    <a:pt x="1" y="1071"/>
                  </a:cubicBezTo>
                  <a:lnTo>
                    <a:pt x="280" y="1071"/>
                  </a:lnTo>
                  <a:lnTo>
                    <a:pt x="363" y="925"/>
                  </a:lnTo>
                  <a:cubicBezTo>
                    <a:pt x="454" y="763"/>
                    <a:pt x="547" y="602"/>
                    <a:pt x="637" y="442"/>
                  </a:cubicBezTo>
                  <a:lnTo>
                    <a:pt x="637" y="1"/>
                  </a:lnTo>
                  <a:close/>
                </a:path>
              </a:pathLst>
            </a:custGeom>
            <a:solidFill>
              <a:srgbClr val="EAB8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17"/>
            <p:cNvSpPr/>
            <p:nvPr/>
          </p:nvSpPr>
          <p:spPr>
            <a:xfrm>
              <a:off x="4469900" y="3264959"/>
              <a:ext cx="627896" cy="428904"/>
            </a:xfrm>
            <a:custGeom>
              <a:avLst/>
              <a:gdLst/>
              <a:ahLst/>
              <a:cxnLst/>
              <a:rect l="l" t="t" r="r" b="b"/>
              <a:pathLst>
                <a:path w="9246" h="6316" extrusionOk="0">
                  <a:moveTo>
                    <a:pt x="8405" y="0"/>
                  </a:moveTo>
                  <a:cubicBezTo>
                    <a:pt x="8296" y="0"/>
                    <a:pt x="8186" y="46"/>
                    <a:pt x="8089" y="154"/>
                  </a:cubicBezTo>
                  <a:cubicBezTo>
                    <a:pt x="7790" y="518"/>
                    <a:pt x="7737" y="1031"/>
                    <a:pt x="7521" y="1447"/>
                  </a:cubicBezTo>
                  <a:cubicBezTo>
                    <a:pt x="7376" y="1714"/>
                    <a:pt x="7237" y="1924"/>
                    <a:pt x="7113" y="1924"/>
                  </a:cubicBezTo>
                  <a:cubicBezTo>
                    <a:pt x="7018" y="1924"/>
                    <a:pt x="6932" y="1801"/>
                    <a:pt x="6859" y="1486"/>
                  </a:cubicBezTo>
                  <a:cubicBezTo>
                    <a:pt x="6733" y="1020"/>
                    <a:pt x="6643" y="479"/>
                    <a:pt x="6251" y="172"/>
                  </a:cubicBezTo>
                  <a:cubicBezTo>
                    <a:pt x="6135" y="80"/>
                    <a:pt x="6021" y="40"/>
                    <a:pt x="5914" y="40"/>
                  </a:cubicBezTo>
                  <a:cubicBezTo>
                    <a:pt x="5530" y="40"/>
                    <a:pt x="5239" y="558"/>
                    <a:pt x="5266" y="987"/>
                  </a:cubicBezTo>
                  <a:cubicBezTo>
                    <a:pt x="5259" y="1452"/>
                    <a:pt x="5387" y="1909"/>
                    <a:pt x="5352" y="2373"/>
                  </a:cubicBezTo>
                  <a:cubicBezTo>
                    <a:pt x="5349" y="2648"/>
                    <a:pt x="5209" y="2839"/>
                    <a:pt x="5034" y="2839"/>
                  </a:cubicBezTo>
                  <a:cubicBezTo>
                    <a:pt x="4939" y="2839"/>
                    <a:pt x="4834" y="2783"/>
                    <a:pt x="4734" y="2654"/>
                  </a:cubicBezTo>
                  <a:cubicBezTo>
                    <a:pt x="4365" y="2146"/>
                    <a:pt x="4312" y="1456"/>
                    <a:pt x="3933" y="957"/>
                  </a:cubicBezTo>
                  <a:cubicBezTo>
                    <a:pt x="3752" y="676"/>
                    <a:pt x="3458" y="544"/>
                    <a:pt x="3160" y="544"/>
                  </a:cubicBezTo>
                  <a:cubicBezTo>
                    <a:pt x="2795" y="544"/>
                    <a:pt x="2424" y="743"/>
                    <a:pt x="2252" y="1108"/>
                  </a:cubicBezTo>
                  <a:cubicBezTo>
                    <a:pt x="1967" y="1744"/>
                    <a:pt x="2232" y="2462"/>
                    <a:pt x="2440" y="3079"/>
                  </a:cubicBezTo>
                  <a:cubicBezTo>
                    <a:pt x="2576" y="3413"/>
                    <a:pt x="2711" y="3756"/>
                    <a:pt x="2513" y="3756"/>
                  </a:cubicBezTo>
                  <a:cubicBezTo>
                    <a:pt x="2440" y="3756"/>
                    <a:pt x="2323" y="3710"/>
                    <a:pt x="2143" y="3599"/>
                  </a:cubicBezTo>
                  <a:cubicBezTo>
                    <a:pt x="1711" y="3246"/>
                    <a:pt x="1263" y="2746"/>
                    <a:pt x="683" y="2746"/>
                  </a:cubicBezTo>
                  <a:cubicBezTo>
                    <a:pt x="648" y="2746"/>
                    <a:pt x="614" y="2748"/>
                    <a:pt x="578" y="2752"/>
                  </a:cubicBezTo>
                  <a:cubicBezTo>
                    <a:pt x="0" y="2849"/>
                    <a:pt x="21" y="3550"/>
                    <a:pt x="184" y="4006"/>
                  </a:cubicBezTo>
                  <a:cubicBezTo>
                    <a:pt x="360" y="4607"/>
                    <a:pt x="845" y="5020"/>
                    <a:pt x="1307" y="5385"/>
                  </a:cubicBezTo>
                  <a:cubicBezTo>
                    <a:pt x="1971" y="5907"/>
                    <a:pt x="2763" y="6274"/>
                    <a:pt x="3597" y="6313"/>
                  </a:cubicBezTo>
                  <a:cubicBezTo>
                    <a:pt x="3612" y="6315"/>
                    <a:pt x="3627" y="6315"/>
                    <a:pt x="3642" y="6315"/>
                  </a:cubicBezTo>
                  <a:cubicBezTo>
                    <a:pt x="3657" y="6315"/>
                    <a:pt x="3671" y="6315"/>
                    <a:pt x="3685" y="6313"/>
                  </a:cubicBezTo>
                  <a:cubicBezTo>
                    <a:pt x="4161" y="6313"/>
                    <a:pt x="4600" y="6100"/>
                    <a:pt x="5064" y="6014"/>
                  </a:cubicBezTo>
                  <a:cubicBezTo>
                    <a:pt x="5819" y="5902"/>
                    <a:pt x="6631" y="5803"/>
                    <a:pt x="7298" y="5375"/>
                  </a:cubicBezTo>
                  <a:cubicBezTo>
                    <a:pt x="8324" y="4651"/>
                    <a:pt x="8772" y="3934"/>
                    <a:pt x="8986" y="2645"/>
                  </a:cubicBezTo>
                  <a:cubicBezTo>
                    <a:pt x="9102" y="1955"/>
                    <a:pt x="9246" y="1271"/>
                    <a:pt x="9025" y="581"/>
                  </a:cubicBezTo>
                  <a:cubicBezTo>
                    <a:pt x="8954" y="288"/>
                    <a:pt x="8680" y="0"/>
                    <a:pt x="84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17"/>
            <p:cNvSpPr/>
            <p:nvPr/>
          </p:nvSpPr>
          <p:spPr>
            <a:xfrm>
              <a:off x="4716815" y="3489938"/>
              <a:ext cx="216972" cy="179004"/>
            </a:xfrm>
            <a:custGeom>
              <a:avLst/>
              <a:gdLst/>
              <a:ahLst/>
              <a:cxnLst/>
              <a:rect l="l" t="t" r="r" b="b"/>
              <a:pathLst>
                <a:path w="3195" h="2636" extrusionOk="0">
                  <a:moveTo>
                    <a:pt x="2895" y="1"/>
                  </a:moveTo>
                  <a:cubicBezTo>
                    <a:pt x="2826" y="1"/>
                    <a:pt x="2751" y="56"/>
                    <a:pt x="2680" y="191"/>
                  </a:cubicBezTo>
                  <a:cubicBezTo>
                    <a:pt x="2436" y="632"/>
                    <a:pt x="2336" y="1143"/>
                    <a:pt x="2248" y="1640"/>
                  </a:cubicBezTo>
                  <a:cubicBezTo>
                    <a:pt x="2176" y="1278"/>
                    <a:pt x="2099" y="911"/>
                    <a:pt x="1927" y="586"/>
                  </a:cubicBezTo>
                  <a:cubicBezTo>
                    <a:pt x="1839" y="444"/>
                    <a:pt x="1764" y="388"/>
                    <a:pt x="1702" y="388"/>
                  </a:cubicBezTo>
                  <a:cubicBezTo>
                    <a:pt x="1548" y="388"/>
                    <a:pt x="1480" y="741"/>
                    <a:pt x="1519" y="978"/>
                  </a:cubicBezTo>
                  <a:cubicBezTo>
                    <a:pt x="1574" y="1391"/>
                    <a:pt x="1779" y="1763"/>
                    <a:pt x="1876" y="2165"/>
                  </a:cubicBezTo>
                  <a:cubicBezTo>
                    <a:pt x="1356" y="1925"/>
                    <a:pt x="941" y="1496"/>
                    <a:pt x="416" y="1278"/>
                  </a:cubicBezTo>
                  <a:cubicBezTo>
                    <a:pt x="363" y="1251"/>
                    <a:pt x="287" y="1232"/>
                    <a:pt x="216" y="1232"/>
                  </a:cubicBezTo>
                  <a:cubicBezTo>
                    <a:pt x="101" y="1232"/>
                    <a:pt x="1" y="1282"/>
                    <a:pt x="40" y="1431"/>
                  </a:cubicBezTo>
                  <a:cubicBezTo>
                    <a:pt x="207" y="1723"/>
                    <a:pt x="465" y="1951"/>
                    <a:pt x="713" y="2162"/>
                  </a:cubicBezTo>
                  <a:cubicBezTo>
                    <a:pt x="1010" y="2408"/>
                    <a:pt x="1375" y="2552"/>
                    <a:pt x="1742" y="2636"/>
                  </a:cubicBezTo>
                  <a:lnTo>
                    <a:pt x="1762" y="2636"/>
                  </a:lnTo>
                  <a:cubicBezTo>
                    <a:pt x="1830" y="2636"/>
                    <a:pt x="1867" y="2578"/>
                    <a:pt x="1867" y="2517"/>
                  </a:cubicBezTo>
                  <a:cubicBezTo>
                    <a:pt x="1867" y="2456"/>
                    <a:pt x="1831" y="2397"/>
                    <a:pt x="1757" y="2397"/>
                  </a:cubicBezTo>
                  <a:cubicBezTo>
                    <a:pt x="1756" y="2397"/>
                    <a:pt x="1755" y="2397"/>
                    <a:pt x="1753" y="2397"/>
                  </a:cubicBezTo>
                  <a:cubicBezTo>
                    <a:pt x="1605" y="2374"/>
                    <a:pt x="1461" y="2329"/>
                    <a:pt x="1324" y="2267"/>
                  </a:cubicBezTo>
                  <a:cubicBezTo>
                    <a:pt x="934" y="2104"/>
                    <a:pt x="627" y="1788"/>
                    <a:pt x="348" y="1470"/>
                  </a:cubicBezTo>
                  <a:lnTo>
                    <a:pt x="348" y="1470"/>
                  </a:lnTo>
                  <a:cubicBezTo>
                    <a:pt x="841" y="1628"/>
                    <a:pt x="1231" y="2007"/>
                    <a:pt x="1700" y="2225"/>
                  </a:cubicBezTo>
                  <a:cubicBezTo>
                    <a:pt x="1805" y="2300"/>
                    <a:pt x="1886" y="2336"/>
                    <a:pt x="1940" y="2336"/>
                  </a:cubicBezTo>
                  <a:cubicBezTo>
                    <a:pt x="2038" y="2336"/>
                    <a:pt x="2053" y="2219"/>
                    <a:pt x="1978" y="1995"/>
                  </a:cubicBezTo>
                  <a:cubicBezTo>
                    <a:pt x="1855" y="1535"/>
                    <a:pt x="1540" y="1055"/>
                    <a:pt x="1704" y="567"/>
                  </a:cubicBezTo>
                  <a:lnTo>
                    <a:pt x="1704" y="567"/>
                  </a:lnTo>
                  <a:cubicBezTo>
                    <a:pt x="1995" y="978"/>
                    <a:pt x="2016" y="1542"/>
                    <a:pt x="2104" y="2037"/>
                  </a:cubicBezTo>
                  <a:cubicBezTo>
                    <a:pt x="2109" y="2147"/>
                    <a:pt x="2147" y="2357"/>
                    <a:pt x="2251" y="2357"/>
                  </a:cubicBezTo>
                  <a:cubicBezTo>
                    <a:pt x="2279" y="2357"/>
                    <a:pt x="2311" y="2343"/>
                    <a:pt x="2348" y="2309"/>
                  </a:cubicBezTo>
                  <a:cubicBezTo>
                    <a:pt x="2426" y="2134"/>
                    <a:pt x="2408" y="1921"/>
                    <a:pt x="2450" y="1733"/>
                  </a:cubicBezTo>
                  <a:cubicBezTo>
                    <a:pt x="2543" y="1210"/>
                    <a:pt x="2619" y="653"/>
                    <a:pt x="2895" y="200"/>
                  </a:cubicBezTo>
                  <a:lnTo>
                    <a:pt x="2895" y="200"/>
                  </a:lnTo>
                  <a:cubicBezTo>
                    <a:pt x="3049" y="665"/>
                    <a:pt x="2879" y="1175"/>
                    <a:pt x="2784" y="1638"/>
                  </a:cubicBezTo>
                  <a:cubicBezTo>
                    <a:pt x="2770" y="1816"/>
                    <a:pt x="2489" y="2216"/>
                    <a:pt x="2696" y="2309"/>
                  </a:cubicBezTo>
                  <a:cubicBezTo>
                    <a:pt x="2717" y="2316"/>
                    <a:pt x="2736" y="2319"/>
                    <a:pt x="2754" y="2319"/>
                  </a:cubicBezTo>
                  <a:cubicBezTo>
                    <a:pt x="2905" y="2319"/>
                    <a:pt x="2926" y="2062"/>
                    <a:pt x="2970" y="1937"/>
                  </a:cubicBezTo>
                  <a:cubicBezTo>
                    <a:pt x="3088" y="1442"/>
                    <a:pt x="3195" y="925"/>
                    <a:pt x="3142" y="412"/>
                  </a:cubicBezTo>
                  <a:cubicBezTo>
                    <a:pt x="3132" y="197"/>
                    <a:pt x="3026" y="1"/>
                    <a:pt x="28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17"/>
            <p:cNvSpPr/>
            <p:nvPr/>
          </p:nvSpPr>
          <p:spPr>
            <a:xfrm>
              <a:off x="4349476" y="96767"/>
              <a:ext cx="832884" cy="796836"/>
            </a:xfrm>
            <a:custGeom>
              <a:avLst/>
              <a:gdLst/>
              <a:ahLst/>
              <a:cxnLst/>
              <a:rect l="l" t="t" r="r" b="b"/>
              <a:pathLst>
                <a:path w="9132" h="8737" extrusionOk="0">
                  <a:moveTo>
                    <a:pt x="6016" y="1"/>
                  </a:moveTo>
                  <a:cubicBezTo>
                    <a:pt x="5620" y="1"/>
                    <a:pt x="5215" y="48"/>
                    <a:pt x="4802" y="88"/>
                  </a:cubicBezTo>
                  <a:cubicBezTo>
                    <a:pt x="4100" y="193"/>
                    <a:pt x="3392" y="388"/>
                    <a:pt x="2765" y="738"/>
                  </a:cubicBezTo>
                  <a:cubicBezTo>
                    <a:pt x="1890" y="1277"/>
                    <a:pt x="1145" y="2059"/>
                    <a:pt x="704" y="3028"/>
                  </a:cubicBezTo>
                  <a:cubicBezTo>
                    <a:pt x="211" y="3959"/>
                    <a:pt x="0" y="5642"/>
                    <a:pt x="574" y="6568"/>
                  </a:cubicBezTo>
                  <a:cubicBezTo>
                    <a:pt x="774" y="6906"/>
                    <a:pt x="1141" y="7255"/>
                    <a:pt x="1538" y="7255"/>
                  </a:cubicBezTo>
                  <a:cubicBezTo>
                    <a:pt x="1591" y="7255"/>
                    <a:pt x="1645" y="7248"/>
                    <a:pt x="1700" y="7235"/>
                  </a:cubicBezTo>
                  <a:cubicBezTo>
                    <a:pt x="2403" y="6947"/>
                    <a:pt x="2324" y="6009"/>
                    <a:pt x="2461" y="5361"/>
                  </a:cubicBezTo>
                  <a:cubicBezTo>
                    <a:pt x="2610" y="4774"/>
                    <a:pt x="2916" y="4163"/>
                    <a:pt x="3462" y="3901"/>
                  </a:cubicBezTo>
                  <a:cubicBezTo>
                    <a:pt x="3749" y="3763"/>
                    <a:pt x="4071" y="3680"/>
                    <a:pt x="4390" y="3680"/>
                  </a:cubicBezTo>
                  <a:cubicBezTo>
                    <a:pt x="4557" y="3680"/>
                    <a:pt x="4723" y="3703"/>
                    <a:pt x="4883" y="3752"/>
                  </a:cubicBezTo>
                  <a:cubicBezTo>
                    <a:pt x="5468" y="4012"/>
                    <a:pt x="5533" y="4834"/>
                    <a:pt x="5459" y="5414"/>
                  </a:cubicBezTo>
                  <a:cubicBezTo>
                    <a:pt x="5326" y="6148"/>
                    <a:pt x="4913" y="6782"/>
                    <a:pt x="4741" y="7506"/>
                  </a:cubicBezTo>
                  <a:cubicBezTo>
                    <a:pt x="4672" y="7797"/>
                    <a:pt x="4753" y="8091"/>
                    <a:pt x="4874" y="8354"/>
                  </a:cubicBezTo>
                  <a:cubicBezTo>
                    <a:pt x="5031" y="8623"/>
                    <a:pt x="5366" y="8670"/>
                    <a:pt x="5637" y="8723"/>
                  </a:cubicBezTo>
                  <a:cubicBezTo>
                    <a:pt x="5709" y="8732"/>
                    <a:pt x="5784" y="8737"/>
                    <a:pt x="5858" y="8737"/>
                  </a:cubicBezTo>
                  <a:cubicBezTo>
                    <a:pt x="6550" y="8737"/>
                    <a:pt x="7177" y="8300"/>
                    <a:pt x="7620" y="7759"/>
                  </a:cubicBezTo>
                  <a:cubicBezTo>
                    <a:pt x="8157" y="7042"/>
                    <a:pt x="8428" y="6141"/>
                    <a:pt x="8677" y="5275"/>
                  </a:cubicBezTo>
                  <a:cubicBezTo>
                    <a:pt x="8976" y="4151"/>
                    <a:pt x="9132" y="2884"/>
                    <a:pt x="8702" y="1776"/>
                  </a:cubicBezTo>
                  <a:cubicBezTo>
                    <a:pt x="8514" y="1200"/>
                    <a:pt x="8164" y="683"/>
                    <a:pt x="7623" y="430"/>
                  </a:cubicBezTo>
                  <a:cubicBezTo>
                    <a:pt x="7103" y="93"/>
                    <a:pt x="6568" y="1"/>
                    <a:pt x="60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17"/>
            <p:cNvSpPr/>
            <p:nvPr/>
          </p:nvSpPr>
          <p:spPr>
            <a:xfrm>
              <a:off x="4562255" y="282821"/>
              <a:ext cx="68495" cy="71320"/>
            </a:xfrm>
            <a:custGeom>
              <a:avLst/>
              <a:gdLst/>
              <a:ahLst/>
              <a:cxnLst/>
              <a:rect l="l" t="t" r="r" b="b"/>
              <a:pathLst>
                <a:path w="751" h="782" extrusionOk="0">
                  <a:moveTo>
                    <a:pt x="375" y="1"/>
                  </a:moveTo>
                  <a:cubicBezTo>
                    <a:pt x="279" y="1"/>
                    <a:pt x="187" y="40"/>
                    <a:pt x="119" y="108"/>
                  </a:cubicBezTo>
                  <a:cubicBezTo>
                    <a:pt x="47" y="182"/>
                    <a:pt x="8" y="280"/>
                    <a:pt x="5" y="382"/>
                  </a:cubicBezTo>
                  <a:cubicBezTo>
                    <a:pt x="1" y="593"/>
                    <a:pt x="165" y="781"/>
                    <a:pt x="367" y="781"/>
                  </a:cubicBezTo>
                  <a:cubicBezTo>
                    <a:pt x="465" y="781"/>
                    <a:pt x="560" y="744"/>
                    <a:pt x="632" y="672"/>
                  </a:cubicBezTo>
                  <a:cubicBezTo>
                    <a:pt x="702" y="600"/>
                    <a:pt x="744" y="502"/>
                    <a:pt x="746" y="400"/>
                  </a:cubicBezTo>
                  <a:cubicBezTo>
                    <a:pt x="750" y="191"/>
                    <a:pt x="588" y="1"/>
                    <a:pt x="384" y="1"/>
                  </a:cubicBezTo>
                  <a:cubicBezTo>
                    <a:pt x="381" y="1"/>
                    <a:pt x="378" y="1"/>
                    <a:pt x="375" y="1"/>
                  </a:cubicBezTo>
                  <a:close/>
                </a:path>
              </a:pathLst>
            </a:custGeom>
            <a:solidFill>
              <a:srgbClr val="F5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17"/>
            <p:cNvSpPr/>
            <p:nvPr/>
          </p:nvSpPr>
          <p:spPr>
            <a:xfrm>
              <a:off x="4767373" y="177482"/>
              <a:ext cx="42410" cy="42409"/>
            </a:xfrm>
            <a:custGeom>
              <a:avLst/>
              <a:gdLst/>
              <a:ahLst/>
              <a:cxnLst/>
              <a:rect l="l" t="t" r="r" b="b"/>
              <a:pathLst>
                <a:path w="465" h="465" extrusionOk="0">
                  <a:moveTo>
                    <a:pt x="232" y="0"/>
                  </a:moveTo>
                  <a:cubicBezTo>
                    <a:pt x="119" y="0"/>
                    <a:pt x="7" y="75"/>
                    <a:pt x="6" y="227"/>
                  </a:cubicBezTo>
                  <a:cubicBezTo>
                    <a:pt x="0" y="384"/>
                    <a:pt x="116" y="465"/>
                    <a:pt x="233" y="465"/>
                  </a:cubicBezTo>
                  <a:cubicBezTo>
                    <a:pt x="345" y="465"/>
                    <a:pt x="456" y="390"/>
                    <a:pt x="459" y="239"/>
                  </a:cubicBezTo>
                  <a:cubicBezTo>
                    <a:pt x="465" y="81"/>
                    <a:pt x="348" y="0"/>
                    <a:pt x="232" y="0"/>
                  </a:cubicBezTo>
                  <a:close/>
                </a:path>
              </a:pathLst>
            </a:custGeom>
            <a:solidFill>
              <a:srgbClr val="F5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17"/>
            <p:cNvSpPr/>
            <p:nvPr/>
          </p:nvSpPr>
          <p:spPr>
            <a:xfrm>
              <a:off x="4701615" y="306534"/>
              <a:ext cx="52625" cy="54357"/>
            </a:xfrm>
            <a:custGeom>
              <a:avLst/>
              <a:gdLst/>
              <a:ahLst/>
              <a:cxnLst/>
              <a:rect l="l" t="t" r="r" b="b"/>
              <a:pathLst>
                <a:path w="577" h="596" extrusionOk="0">
                  <a:moveTo>
                    <a:pt x="287" y="1"/>
                  </a:moveTo>
                  <a:cubicBezTo>
                    <a:pt x="213" y="1"/>
                    <a:pt x="145" y="31"/>
                    <a:pt x="93" y="82"/>
                  </a:cubicBezTo>
                  <a:cubicBezTo>
                    <a:pt x="37" y="138"/>
                    <a:pt x="7" y="212"/>
                    <a:pt x="5" y="291"/>
                  </a:cubicBezTo>
                  <a:cubicBezTo>
                    <a:pt x="0" y="451"/>
                    <a:pt x="128" y="595"/>
                    <a:pt x="284" y="595"/>
                  </a:cubicBezTo>
                  <a:cubicBezTo>
                    <a:pt x="286" y="595"/>
                    <a:pt x="289" y="595"/>
                    <a:pt x="292" y="595"/>
                  </a:cubicBezTo>
                  <a:cubicBezTo>
                    <a:pt x="363" y="595"/>
                    <a:pt x="432" y="566"/>
                    <a:pt x="483" y="514"/>
                  </a:cubicBezTo>
                  <a:cubicBezTo>
                    <a:pt x="539" y="458"/>
                    <a:pt x="569" y="382"/>
                    <a:pt x="571" y="305"/>
                  </a:cubicBezTo>
                  <a:cubicBezTo>
                    <a:pt x="576" y="145"/>
                    <a:pt x="448" y="1"/>
                    <a:pt x="295" y="1"/>
                  </a:cubicBezTo>
                  <a:cubicBezTo>
                    <a:pt x="292" y="1"/>
                    <a:pt x="290" y="1"/>
                    <a:pt x="287" y="1"/>
                  </a:cubicBezTo>
                  <a:close/>
                </a:path>
              </a:pathLst>
            </a:custGeom>
            <a:solidFill>
              <a:srgbClr val="F5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17"/>
            <p:cNvSpPr/>
            <p:nvPr/>
          </p:nvSpPr>
          <p:spPr>
            <a:xfrm>
              <a:off x="4874994" y="273336"/>
              <a:ext cx="57277" cy="59555"/>
            </a:xfrm>
            <a:custGeom>
              <a:avLst/>
              <a:gdLst/>
              <a:ahLst/>
              <a:cxnLst/>
              <a:rect l="l" t="t" r="r" b="b"/>
              <a:pathLst>
                <a:path w="628" h="653" extrusionOk="0">
                  <a:moveTo>
                    <a:pt x="324" y="0"/>
                  </a:moveTo>
                  <a:cubicBezTo>
                    <a:pt x="240" y="0"/>
                    <a:pt x="159" y="33"/>
                    <a:pt x="101" y="91"/>
                  </a:cubicBezTo>
                  <a:cubicBezTo>
                    <a:pt x="43" y="151"/>
                    <a:pt x="8" y="235"/>
                    <a:pt x="5" y="319"/>
                  </a:cubicBezTo>
                  <a:cubicBezTo>
                    <a:pt x="1" y="495"/>
                    <a:pt x="140" y="653"/>
                    <a:pt x="307" y="653"/>
                  </a:cubicBezTo>
                  <a:cubicBezTo>
                    <a:pt x="310" y="653"/>
                    <a:pt x="313" y="653"/>
                    <a:pt x="316" y="653"/>
                  </a:cubicBezTo>
                  <a:cubicBezTo>
                    <a:pt x="396" y="653"/>
                    <a:pt x="472" y="621"/>
                    <a:pt x="528" y="562"/>
                  </a:cubicBezTo>
                  <a:cubicBezTo>
                    <a:pt x="588" y="502"/>
                    <a:pt x="623" y="421"/>
                    <a:pt x="625" y="335"/>
                  </a:cubicBezTo>
                  <a:cubicBezTo>
                    <a:pt x="628" y="161"/>
                    <a:pt x="491" y="0"/>
                    <a:pt x="324" y="0"/>
                  </a:cubicBezTo>
                  <a:close/>
                </a:path>
              </a:pathLst>
            </a:custGeom>
            <a:solidFill>
              <a:srgbClr val="F5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17"/>
            <p:cNvSpPr/>
            <p:nvPr/>
          </p:nvSpPr>
          <p:spPr>
            <a:xfrm>
              <a:off x="4961000" y="394454"/>
              <a:ext cx="60834" cy="63386"/>
            </a:xfrm>
            <a:custGeom>
              <a:avLst/>
              <a:gdLst/>
              <a:ahLst/>
              <a:cxnLst/>
              <a:rect l="l" t="t" r="r" b="b"/>
              <a:pathLst>
                <a:path w="667" h="695" extrusionOk="0">
                  <a:moveTo>
                    <a:pt x="342" y="0"/>
                  </a:moveTo>
                  <a:cubicBezTo>
                    <a:pt x="254" y="0"/>
                    <a:pt x="168" y="33"/>
                    <a:pt x="107" y="96"/>
                  </a:cubicBezTo>
                  <a:cubicBezTo>
                    <a:pt x="42" y="161"/>
                    <a:pt x="5" y="249"/>
                    <a:pt x="5" y="339"/>
                  </a:cubicBezTo>
                  <a:cubicBezTo>
                    <a:pt x="0" y="525"/>
                    <a:pt x="147" y="695"/>
                    <a:pt x="326" y="695"/>
                  </a:cubicBezTo>
                  <a:cubicBezTo>
                    <a:pt x="414" y="695"/>
                    <a:pt x="497" y="660"/>
                    <a:pt x="560" y="600"/>
                  </a:cubicBezTo>
                  <a:cubicBezTo>
                    <a:pt x="625" y="532"/>
                    <a:pt x="660" y="446"/>
                    <a:pt x="662" y="356"/>
                  </a:cubicBezTo>
                  <a:cubicBezTo>
                    <a:pt x="667" y="170"/>
                    <a:pt x="521" y="0"/>
                    <a:pt x="342" y="0"/>
                  </a:cubicBezTo>
                  <a:close/>
                </a:path>
              </a:pathLst>
            </a:custGeom>
            <a:solidFill>
              <a:srgbClr val="F5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17"/>
            <p:cNvSpPr/>
            <p:nvPr/>
          </p:nvSpPr>
          <p:spPr>
            <a:xfrm>
              <a:off x="4944309" y="625472"/>
              <a:ext cx="52169" cy="54357"/>
            </a:xfrm>
            <a:custGeom>
              <a:avLst/>
              <a:gdLst/>
              <a:ahLst/>
              <a:cxnLst/>
              <a:rect l="l" t="t" r="r" b="b"/>
              <a:pathLst>
                <a:path w="572" h="596" extrusionOk="0">
                  <a:moveTo>
                    <a:pt x="293" y="1"/>
                  </a:moveTo>
                  <a:cubicBezTo>
                    <a:pt x="216" y="1"/>
                    <a:pt x="144" y="31"/>
                    <a:pt x="91" y="84"/>
                  </a:cubicBezTo>
                  <a:cubicBezTo>
                    <a:pt x="35" y="140"/>
                    <a:pt x="5" y="214"/>
                    <a:pt x="2" y="291"/>
                  </a:cubicBezTo>
                  <a:cubicBezTo>
                    <a:pt x="0" y="451"/>
                    <a:pt x="125" y="595"/>
                    <a:pt x="279" y="595"/>
                  </a:cubicBezTo>
                  <a:cubicBezTo>
                    <a:pt x="281" y="595"/>
                    <a:pt x="284" y="595"/>
                    <a:pt x="287" y="595"/>
                  </a:cubicBezTo>
                  <a:cubicBezTo>
                    <a:pt x="358" y="595"/>
                    <a:pt x="429" y="565"/>
                    <a:pt x="481" y="514"/>
                  </a:cubicBezTo>
                  <a:cubicBezTo>
                    <a:pt x="534" y="458"/>
                    <a:pt x="564" y="384"/>
                    <a:pt x="567" y="305"/>
                  </a:cubicBezTo>
                  <a:cubicBezTo>
                    <a:pt x="571" y="147"/>
                    <a:pt x="446" y="1"/>
                    <a:pt x="293" y="1"/>
                  </a:cubicBezTo>
                  <a:close/>
                </a:path>
              </a:pathLst>
            </a:custGeom>
            <a:solidFill>
              <a:srgbClr val="F5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17"/>
            <p:cNvSpPr/>
            <p:nvPr/>
          </p:nvSpPr>
          <p:spPr>
            <a:xfrm>
              <a:off x="4002080" y="3660386"/>
              <a:ext cx="48963" cy="50863"/>
            </a:xfrm>
            <a:custGeom>
              <a:avLst/>
              <a:gdLst/>
              <a:ahLst/>
              <a:cxnLst/>
              <a:rect l="l" t="t" r="r" b="b"/>
              <a:pathLst>
                <a:path w="721" h="749" extrusionOk="0">
                  <a:moveTo>
                    <a:pt x="359" y="0"/>
                  </a:moveTo>
                  <a:cubicBezTo>
                    <a:pt x="267" y="0"/>
                    <a:pt x="180" y="37"/>
                    <a:pt x="114" y="103"/>
                  </a:cubicBezTo>
                  <a:cubicBezTo>
                    <a:pt x="47" y="172"/>
                    <a:pt x="7" y="265"/>
                    <a:pt x="5" y="365"/>
                  </a:cubicBezTo>
                  <a:cubicBezTo>
                    <a:pt x="1" y="565"/>
                    <a:pt x="158" y="748"/>
                    <a:pt x="353" y="748"/>
                  </a:cubicBezTo>
                  <a:cubicBezTo>
                    <a:pt x="449" y="748"/>
                    <a:pt x="539" y="711"/>
                    <a:pt x="607" y="644"/>
                  </a:cubicBezTo>
                  <a:cubicBezTo>
                    <a:pt x="674" y="574"/>
                    <a:pt x="713" y="481"/>
                    <a:pt x="716" y="384"/>
                  </a:cubicBezTo>
                  <a:cubicBezTo>
                    <a:pt x="720" y="182"/>
                    <a:pt x="562" y="1"/>
                    <a:pt x="367" y="1"/>
                  </a:cubicBezTo>
                  <a:cubicBezTo>
                    <a:pt x="365" y="0"/>
                    <a:pt x="362" y="0"/>
                    <a:pt x="359" y="0"/>
                  </a:cubicBezTo>
                  <a:close/>
                </a:path>
              </a:pathLst>
            </a:custGeom>
            <a:solidFill>
              <a:srgbClr val="F5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17"/>
            <p:cNvSpPr/>
            <p:nvPr/>
          </p:nvSpPr>
          <p:spPr>
            <a:xfrm>
              <a:off x="4091923" y="3734541"/>
              <a:ext cx="22886" cy="19557"/>
            </a:xfrm>
            <a:custGeom>
              <a:avLst/>
              <a:gdLst/>
              <a:ahLst/>
              <a:cxnLst/>
              <a:rect l="l" t="t" r="r" b="b"/>
              <a:pathLst>
                <a:path w="337" h="288" extrusionOk="0">
                  <a:moveTo>
                    <a:pt x="147" y="1"/>
                  </a:moveTo>
                  <a:cubicBezTo>
                    <a:pt x="78" y="1"/>
                    <a:pt x="12" y="51"/>
                    <a:pt x="6" y="132"/>
                  </a:cubicBezTo>
                  <a:cubicBezTo>
                    <a:pt x="1" y="213"/>
                    <a:pt x="64" y="281"/>
                    <a:pt x="145" y="288"/>
                  </a:cubicBezTo>
                  <a:cubicBezTo>
                    <a:pt x="146" y="288"/>
                    <a:pt x="147" y="288"/>
                    <a:pt x="148" y="288"/>
                  </a:cubicBezTo>
                  <a:cubicBezTo>
                    <a:pt x="269" y="288"/>
                    <a:pt x="337" y="141"/>
                    <a:pt x="252" y="49"/>
                  </a:cubicBezTo>
                  <a:cubicBezTo>
                    <a:pt x="222" y="16"/>
                    <a:pt x="184" y="1"/>
                    <a:pt x="147" y="1"/>
                  </a:cubicBezTo>
                  <a:close/>
                </a:path>
              </a:pathLst>
            </a:custGeom>
            <a:solidFill>
              <a:srgbClr val="F5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17"/>
            <p:cNvSpPr/>
            <p:nvPr/>
          </p:nvSpPr>
          <p:spPr>
            <a:xfrm>
              <a:off x="4218096" y="3690197"/>
              <a:ext cx="57316" cy="59827"/>
            </a:xfrm>
            <a:custGeom>
              <a:avLst/>
              <a:gdLst/>
              <a:ahLst/>
              <a:cxnLst/>
              <a:rect l="l" t="t" r="r" b="b"/>
              <a:pathLst>
                <a:path w="844" h="881" extrusionOk="0">
                  <a:moveTo>
                    <a:pt x="432" y="0"/>
                  </a:moveTo>
                  <a:cubicBezTo>
                    <a:pt x="321" y="0"/>
                    <a:pt x="212" y="44"/>
                    <a:pt x="135" y="123"/>
                  </a:cubicBezTo>
                  <a:cubicBezTo>
                    <a:pt x="54" y="205"/>
                    <a:pt x="7" y="314"/>
                    <a:pt x="5" y="430"/>
                  </a:cubicBezTo>
                  <a:cubicBezTo>
                    <a:pt x="0" y="664"/>
                    <a:pt x="186" y="880"/>
                    <a:pt x="411" y="880"/>
                  </a:cubicBezTo>
                  <a:cubicBezTo>
                    <a:pt x="523" y="880"/>
                    <a:pt x="630" y="836"/>
                    <a:pt x="709" y="757"/>
                  </a:cubicBezTo>
                  <a:cubicBezTo>
                    <a:pt x="790" y="676"/>
                    <a:pt x="836" y="565"/>
                    <a:pt x="839" y="451"/>
                  </a:cubicBezTo>
                  <a:cubicBezTo>
                    <a:pt x="843" y="216"/>
                    <a:pt x="657" y="0"/>
                    <a:pt x="432" y="0"/>
                  </a:cubicBezTo>
                  <a:close/>
                </a:path>
              </a:pathLst>
            </a:custGeom>
            <a:solidFill>
              <a:srgbClr val="F5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17"/>
            <p:cNvSpPr/>
            <p:nvPr/>
          </p:nvSpPr>
          <p:spPr>
            <a:xfrm>
              <a:off x="4158948" y="3575569"/>
              <a:ext cx="59353" cy="61864"/>
            </a:xfrm>
            <a:custGeom>
              <a:avLst/>
              <a:gdLst/>
              <a:ahLst/>
              <a:cxnLst/>
              <a:rect l="l" t="t" r="r" b="b"/>
              <a:pathLst>
                <a:path w="874" h="911" extrusionOk="0">
                  <a:moveTo>
                    <a:pt x="446" y="0"/>
                  </a:moveTo>
                  <a:cubicBezTo>
                    <a:pt x="333" y="0"/>
                    <a:pt x="221" y="45"/>
                    <a:pt x="140" y="126"/>
                  </a:cubicBezTo>
                  <a:cubicBezTo>
                    <a:pt x="56" y="212"/>
                    <a:pt x="8" y="325"/>
                    <a:pt x="8" y="446"/>
                  </a:cubicBezTo>
                  <a:cubicBezTo>
                    <a:pt x="1" y="690"/>
                    <a:pt x="193" y="911"/>
                    <a:pt x="428" y="911"/>
                  </a:cubicBezTo>
                  <a:cubicBezTo>
                    <a:pt x="542" y="911"/>
                    <a:pt x="653" y="866"/>
                    <a:pt x="734" y="785"/>
                  </a:cubicBezTo>
                  <a:cubicBezTo>
                    <a:pt x="818" y="699"/>
                    <a:pt x="867" y="585"/>
                    <a:pt x="869" y="465"/>
                  </a:cubicBezTo>
                  <a:cubicBezTo>
                    <a:pt x="874" y="223"/>
                    <a:pt x="683" y="0"/>
                    <a:pt x="446" y="0"/>
                  </a:cubicBezTo>
                  <a:close/>
                </a:path>
              </a:pathLst>
            </a:custGeom>
            <a:solidFill>
              <a:srgbClr val="F5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17"/>
            <p:cNvSpPr/>
            <p:nvPr/>
          </p:nvSpPr>
          <p:spPr>
            <a:xfrm>
              <a:off x="118766" y="2169076"/>
              <a:ext cx="947714" cy="1365072"/>
            </a:xfrm>
            <a:custGeom>
              <a:avLst/>
              <a:gdLst/>
              <a:ahLst/>
              <a:cxnLst/>
              <a:rect l="l" t="t" r="r" b="b"/>
              <a:pathLst>
                <a:path w="8211" h="11827" extrusionOk="0">
                  <a:moveTo>
                    <a:pt x="5111" y="0"/>
                  </a:moveTo>
                  <a:cubicBezTo>
                    <a:pt x="4846" y="0"/>
                    <a:pt x="4492" y="264"/>
                    <a:pt x="4068" y="896"/>
                  </a:cubicBezTo>
                  <a:cubicBezTo>
                    <a:pt x="3736" y="1420"/>
                    <a:pt x="3369" y="1924"/>
                    <a:pt x="3081" y="2477"/>
                  </a:cubicBezTo>
                  <a:cubicBezTo>
                    <a:pt x="2740" y="3173"/>
                    <a:pt x="2501" y="3926"/>
                    <a:pt x="2341" y="4692"/>
                  </a:cubicBezTo>
                  <a:cubicBezTo>
                    <a:pt x="2292" y="4060"/>
                    <a:pt x="2408" y="3057"/>
                    <a:pt x="1953" y="2591"/>
                  </a:cubicBezTo>
                  <a:cubicBezTo>
                    <a:pt x="1829" y="2492"/>
                    <a:pt x="1679" y="2438"/>
                    <a:pt x="1531" y="2438"/>
                  </a:cubicBezTo>
                  <a:cubicBezTo>
                    <a:pt x="1389" y="2438"/>
                    <a:pt x="1250" y="2487"/>
                    <a:pt x="1136" y="2593"/>
                  </a:cubicBezTo>
                  <a:cubicBezTo>
                    <a:pt x="620" y="3115"/>
                    <a:pt x="439" y="3909"/>
                    <a:pt x="293" y="4624"/>
                  </a:cubicBezTo>
                  <a:cubicBezTo>
                    <a:pt x="0" y="6138"/>
                    <a:pt x="311" y="7715"/>
                    <a:pt x="978" y="9075"/>
                  </a:cubicBezTo>
                  <a:cubicBezTo>
                    <a:pt x="715" y="9505"/>
                    <a:pt x="474" y="9946"/>
                    <a:pt x="249" y="10399"/>
                  </a:cubicBezTo>
                  <a:cubicBezTo>
                    <a:pt x="181" y="10536"/>
                    <a:pt x="109" y="10677"/>
                    <a:pt x="79" y="10831"/>
                  </a:cubicBezTo>
                  <a:cubicBezTo>
                    <a:pt x="33" y="11249"/>
                    <a:pt x="418" y="11587"/>
                    <a:pt x="725" y="11787"/>
                  </a:cubicBezTo>
                  <a:cubicBezTo>
                    <a:pt x="775" y="11814"/>
                    <a:pt x="823" y="11826"/>
                    <a:pt x="869" y="11826"/>
                  </a:cubicBezTo>
                  <a:cubicBezTo>
                    <a:pt x="1356" y="11826"/>
                    <a:pt x="1577" y="10424"/>
                    <a:pt x="1725" y="10055"/>
                  </a:cubicBezTo>
                  <a:cubicBezTo>
                    <a:pt x="1751" y="9960"/>
                    <a:pt x="1779" y="9865"/>
                    <a:pt x="1807" y="9770"/>
                  </a:cubicBezTo>
                  <a:cubicBezTo>
                    <a:pt x="3601" y="9758"/>
                    <a:pt x="5396" y="9238"/>
                    <a:pt x="6915" y="8226"/>
                  </a:cubicBezTo>
                  <a:cubicBezTo>
                    <a:pt x="7416" y="7898"/>
                    <a:pt x="8210" y="6918"/>
                    <a:pt x="7532" y="6401"/>
                  </a:cubicBezTo>
                  <a:cubicBezTo>
                    <a:pt x="7408" y="6351"/>
                    <a:pt x="7280" y="6331"/>
                    <a:pt x="7150" y="6331"/>
                  </a:cubicBezTo>
                  <a:cubicBezTo>
                    <a:pt x="6693" y="6331"/>
                    <a:pt x="6212" y="6585"/>
                    <a:pt x="5800" y="6744"/>
                  </a:cubicBezTo>
                  <a:cubicBezTo>
                    <a:pt x="6283" y="6278"/>
                    <a:pt x="7683" y="4385"/>
                    <a:pt x="6924" y="3807"/>
                  </a:cubicBezTo>
                  <a:cubicBezTo>
                    <a:pt x="6868" y="3787"/>
                    <a:pt x="6807" y="3778"/>
                    <a:pt x="6744" y="3778"/>
                  </a:cubicBezTo>
                  <a:cubicBezTo>
                    <a:pt x="5995" y="3778"/>
                    <a:pt x="4785" y="5085"/>
                    <a:pt x="4365" y="5590"/>
                  </a:cubicBezTo>
                  <a:cubicBezTo>
                    <a:pt x="4799" y="4350"/>
                    <a:pt x="5315" y="3129"/>
                    <a:pt x="5582" y="1834"/>
                  </a:cubicBezTo>
                  <a:cubicBezTo>
                    <a:pt x="5761" y="789"/>
                    <a:pt x="5570" y="0"/>
                    <a:pt x="51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17"/>
            <p:cNvSpPr/>
            <p:nvPr/>
          </p:nvSpPr>
          <p:spPr>
            <a:xfrm>
              <a:off x="258076" y="2381679"/>
              <a:ext cx="402354" cy="830101"/>
            </a:xfrm>
            <a:custGeom>
              <a:avLst/>
              <a:gdLst/>
              <a:ahLst/>
              <a:cxnLst/>
              <a:rect l="l" t="t" r="r" b="b"/>
              <a:pathLst>
                <a:path w="3486" h="7192" extrusionOk="0">
                  <a:moveTo>
                    <a:pt x="3343" y="1"/>
                  </a:moveTo>
                  <a:cubicBezTo>
                    <a:pt x="3317" y="1"/>
                    <a:pt x="3293" y="14"/>
                    <a:pt x="3281" y="38"/>
                  </a:cubicBezTo>
                  <a:cubicBezTo>
                    <a:pt x="3021" y="449"/>
                    <a:pt x="2866" y="906"/>
                    <a:pt x="2643" y="1341"/>
                  </a:cubicBezTo>
                  <a:cubicBezTo>
                    <a:pt x="2434" y="1752"/>
                    <a:pt x="2171" y="2144"/>
                    <a:pt x="1995" y="2576"/>
                  </a:cubicBezTo>
                  <a:cubicBezTo>
                    <a:pt x="1626" y="3498"/>
                    <a:pt x="1222" y="4403"/>
                    <a:pt x="939" y="5362"/>
                  </a:cubicBezTo>
                  <a:cubicBezTo>
                    <a:pt x="781" y="5852"/>
                    <a:pt x="667" y="6358"/>
                    <a:pt x="481" y="6836"/>
                  </a:cubicBezTo>
                  <a:cubicBezTo>
                    <a:pt x="258" y="5160"/>
                    <a:pt x="230" y="3463"/>
                    <a:pt x="395" y="1779"/>
                  </a:cubicBezTo>
                  <a:cubicBezTo>
                    <a:pt x="458" y="1666"/>
                    <a:pt x="367" y="1585"/>
                    <a:pt x="281" y="1585"/>
                  </a:cubicBezTo>
                  <a:cubicBezTo>
                    <a:pt x="223" y="1585"/>
                    <a:pt x="168" y="1622"/>
                    <a:pt x="163" y="1710"/>
                  </a:cubicBezTo>
                  <a:cubicBezTo>
                    <a:pt x="45" y="2931"/>
                    <a:pt x="1" y="4162"/>
                    <a:pt x="91" y="5388"/>
                  </a:cubicBezTo>
                  <a:cubicBezTo>
                    <a:pt x="145" y="5752"/>
                    <a:pt x="112" y="7052"/>
                    <a:pt x="428" y="7192"/>
                  </a:cubicBezTo>
                  <a:cubicBezTo>
                    <a:pt x="679" y="7185"/>
                    <a:pt x="799" y="6409"/>
                    <a:pt x="890" y="6182"/>
                  </a:cubicBezTo>
                  <a:cubicBezTo>
                    <a:pt x="1066" y="5543"/>
                    <a:pt x="1261" y="4912"/>
                    <a:pt x="1496" y="4296"/>
                  </a:cubicBezTo>
                  <a:cubicBezTo>
                    <a:pt x="1747" y="3679"/>
                    <a:pt x="2000" y="3061"/>
                    <a:pt x="2262" y="2448"/>
                  </a:cubicBezTo>
                  <a:cubicBezTo>
                    <a:pt x="2638" y="1768"/>
                    <a:pt x="2989" y="1071"/>
                    <a:pt x="3286" y="345"/>
                  </a:cubicBezTo>
                  <a:cubicBezTo>
                    <a:pt x="3311" y="240"/>
                    <a:pt x="3486" y="105"/>
                    <a:pt x="3383" y="13"/>
                  </a:cubicBezTo>
                  <a:cubicBezTo>
                    <a:pt x="3370" y="4"/>
                    <a:pt x="3356" y="1"/>
                    <a:pt x="33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17"/>
            <p:cNvSpPr/>
            <p:nvPr/>
          </p:nvSpPr>
          <p:spPr>
            <a:xfrm>
              <a:off x="296972" y="2717549"/>
              <a:ext cx="548476" cy="459718"/>
            </a:xfrm>
            <a:custGeom>
              <a:avLst/>
              <a:gdLst/>
              <a:ahLst/>
              <a:cxnLst/>
              <a:rect l="l" t="t" r="r" b="b"/>
              <a:pathLst>
                <a:path w="4752" h="3983" extrusionOk="0">
                  <a:moveTo>
                    <a:pt x="4577" y="1"/>
                  </a:moveTo>
                  <a:cubicBezTo>
                    <a:pt x="4556" y="1"/>
                    <a:pt x="4534" y="8"/>
                    <a:pt x="4511" y="26"/>
                  </a:cubicBezTo>
                  <a:cubicBezTo>
                    <a:pt x="4435" y="95"/>
                    <a:pt x="4381" y="191"/>
                    <a:pt x="4316" y="274"/>
                  </a:cubicBezTo>
                  <a:cubicBezTo>
                    <a:pt x="3736" y="1082"/>
                    <a:pt x="3128" y="1876"/>
                    <a:pt x="2375" y="2519"/>
                  </a:cubicBezTo>
                  <a:cubicBezTo>
                    <a:pt x="1967" y="2875"/>
                    <a:pt x="1553" y="3251"/>
                    <a:pt x="1066" y="3478"/>
                  </a:cubicBezTo>
                  <a:cubicBezTo>
                    <a:pt x="862" y="3573"/>
                    <a:pt x="648" y="3641"/>
                    <a:pt x="425" y="3680"/>
                  </a:cubicBezTo>
                  <a:cubicBezTo>
                    <a:pt x="297" y="3731"/>
                    <a:pt x="0" y="3689"/>
                    <a:pt x="14" y="3896"/>
                  </a:cubicBezTo>
                  <a:cubicBezTo>
                    <a:pt x="36" y="3962"/>
                    <a:pt x="77" y="3983"/>
                    <a:pt x="126" y="3983"/>
                  </a:cubicBezTo>
                  <a:cubicBezTo>
                    <a:pt x="203" y="3983"/>
                    <a:pt x="300" y="3931"/>
                    <a:pt x="369" y="3924"/>
                  </a:cubicBezTo>
                  <a:cubicBezTo>
                    <a:pt x="917" y="3833"/>
                    <a:pt x="1430" y="3592"/>
                    <a:pt x="1869" y="3239"/>
                  </a:cubicBezTo>
                  <a:cubicBezTo>
                    <a:pt x="2408" y="2816"/>
                    <a:pt x="2928" y="2361"/>
                    <a:pt x="3392" y="1846"/>
                  </a:cubicBezTo>
                  <a:cubicBezTo>
                    <a:pt x="3840" y="1340"/>
                    <a:pt x="4221" y="773"/>
                    <a:pt x="4632" y="232"/>
                  </a:cubicBezTo>
                  <a:cubicBezTo>
                    <a:pt x="4751" y="169"/>
                    <a:pt x="4678" y="1"/>
                    <a:pt x="45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17"/>
            <p:cNvSpPr/>
            <p:nvPr/>
          </p:nvSpPr>
          <p:spPr>
            <a:xfrm>
              <a:off x="299281" y="2970895"/>
              <a:ext cx="645082" cy="234187"/>
            </a:xfrm>
            <a:custGeom>
              <a:avLst/>
              <a:gdLst/>
              <a:ahLst/>
              <a:cxnLst/>
              <a:rect l="l" t="t" r="r" b="b"/>
              <a:pathLst>
                <a:path w="5589" h="2029" extrusionOk="0">
                  <a:moveTo>
                    <a:pt x="5395" y="0"/>
                  </a:moveTo>
                  <a:cubicBezTo>
                    <a:pt x="5367" y="0"/>
                    <a:pt x="5337" y="12"/>
                    <a:pt x="5311" y="39"/>
                  </a:cubicBezTo>
                  <a:cubicBezTo>
                    <a:pt x="4928" y="452"/>
                    <a:pt x="4556" y="907"/>
                    <a:pt x="4046" y="1149"/>
                  </a:cubicBezTo>
                  <a:cubicBezTo>
                    <a:pt x="3189" y="1501"/>
                    <a:pt x="2251" y="1599"/>
                    <a:pt x="1338" y="1657"/>
                  </a:cubicBezTo>
                  <a:cubicBezTo>
                    <a:pt x="1032" y="1685"/>
                    <a:pt x="726" y="1717"/>
                    <a:pt x="417" y="1717"/>
                  </a:cubicBezTo>
                  <a:cubicBezTo>
                    <a:pt x="396" y="1720"/>
                    <a:pt x="373" y="1720"/>
                    <a:pt x="349" y="1720"/>
                  </a:cubicBezTo>
                  <a:cubicBezTo>
                    <a:pt x="322" y="1720"/>
                    <a:pt x="293" y="1720"/>
                    <a:pt x="264" y="1720"/>
                  </a:cubicBezTo>
                  <a:cubicBezTo>
                    <a:pt x="134" y="1720"/>
                    <a:pt x="0" y="1734"/>
                    <a:pt x="3" y="1892"/>
                  </a:cubicBezTo>
                  <a:cubicBezTo>
                    <a:pt x="15" y="2003"/>
                    <a:pt x="126" y="2028"/>
                    <a:pt x="259" y="2028"/>
                  </a:cubicBezTo>
                  <a:cubicBezTo>
                    <a:pt x="371" y="2028"/>
                    <a:pt x="499" y="2009"/>
                    <a:pt x="591" y="2009"/>
                  </a:cubicBezTo>
                  <a:cubicBezTo>
                    <a:pt x="616" y="2009"/>
                    <a:pt x="639" y="2011"/>
                    <a:pt x="658" y="2015"/>
                  </a:cubicBezTo>
                  <a:cubicBezTo>
                    <a:pt x="1048" y="1998"/>
                    <a:pt x="1436" y="1952"/>
                    <a:pt x="1826" y="1938"/>
                  </a:cubicBezTo>
                  <a:cubicBezTo>
                    <a:pt x="2708" y="1831"/>
                    <a:pt x="3644" y="1727"/>
                    <a:pt x="4426" y="1244"/>
                  </a:cubicBezTo>
                  <a:cubicBezTo>
                    <a:pt x="4833" y="974"/>
                    <a:pt x="5155" y="594"/>
                    <a:pt x="5492" y="238"/>
                  </a:cubicBezTo>
                  <a:cubicBezTo>
                    <a:pt x="5588" y="143"/>
                    <a:pt x="5496" y="0"/>
                    <a:pt x="53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85" name="Google Shape;685;p17"/>
          <p:cNvSpPr txBox="1">
            <a:spLocks noGrp="1"/>
          </p:cNvSpPr>
          <p:nvPr>
            <p:ph type="title"/>
          </p:nvPr>
        </p:nvSpPr>
        <p:spPr>
          <a:xfrm>
            <a:off x="1658212" y="1173238"/>
            <a:ext cx="1059300" cy="420600"/>
          </a:xfrm>
          <a:prstGeom prst="rect">
            <a:avLst/>
          </a:prstGeom>
          <a:ln>
            <a:noFill/>
          </a:ln>
        </p:spPr>
        <p:txBody>
          <a:bodyPr spcFirstLastPara="1" wrap="square" lIns="57900" tIns="57900" rIns="57900" bIns="57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9pPr>
          </a:lstStyle>
          <a:p>
            <a:endParaRPr/>
          </a:p>
        </p:txBody>
      </p:sp>
      <p:sp>
        <p:nvSpPr>
          <p:cNvPr id="686" name="Google Shape;686;p17"/>
          <p:cNvSpPr txBox="1">
            <a:spLocks noGrp="1"/>
          </p:cNvSpPr>
          <p:nvPr>
            <p:ph type="title" idx="2"/>
          </p:nvPr>
        </p:nvSpPr>
        <p:spPr>
          <a:xfrm>
            <a:off x="1658212" y="1593838"/>
            <a:ext cx="1059300" cy="420600"/>
          </a:xfrm>
          <a:prstGeom prst="rect">
            <a:avLst/>
          </a:prstGeom>
          <a:ln>
            <a:noFill/>
          </a:ln>
        </p:spPr>
        <p:txBody>
          <a:bodyPr spcFirstLastPara="1" wrap="square" lIns="57900" tIns="57900" rIns="57900" bIns="57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9pPr>
          </a:lstStyle>
          <a:p>
            <a:endParaRPr/>
          </a:p>
        </p:txBody>
      </p:sp>
      <p:sp>
        <p:nvSpPr>
          <p:cNvPr id="687" name="Google Shape;687;p17"/>
          <p:cNvSpPr txBox="1">
            <a:spLocks noGrp="1"/>
          </p:cNvSpPr>
          <p:nvPr>
            <p:ph type="title" idx="3"/>
          </p:nvPr>
        </p:nvSpPr>
        <p:spPr>
          <a:xfrm>
            <a:off x="1658212" y="2014438"/>
            <a:ext cx="1059300" cy="420600"/>
          </a:xfrm>
          <a:prstGeom prst="rect">
            <a:avLst/>
          </a:prstGeom>
          <a:ln>
            <a:noFill/>
          </a:ln>
        </p:spPr>
        <p:txBody>
          <a:bodyPr spcFirstLastPara="1" wrap="square" lIns="57900" tIns="57900" rIns="57900" bIns="57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9pPr>
          </a:lstStyle>
          <a:p>
            <a:endParaRPr/>
          </a:p>
        </p:txBody>
      </p:sp>
      <p:sp>
        <p:nvSpPr>
          <p:cNvPr id="688" name="Google Shape;688;p17"/>
          <p:cNvSpPr txBox="1">
            <a:spLocks noGrp="1"/>
          </p:cNvSpPr>
          <p:nvPr>
            <p:ph type="title" idx="4"/>
          </p:nvPr>
        </p:nvSpPr>
        <p:spPr>
          <a:xfrm>
            <a:off x="1658212" y="2435038"/>
            <a:ext cx="1059300" cy="420600"/>
          </a:xfrm>
          <a:prstGeom prst="rect">
            <a:avLst/>
          </a:prstGeom>
          <a:ln>
            <a:noFill/>
          </a:ln>
        </p:spPr>
        <p:txBody>
          <a:bodyPr spcFirstLastPara="1" wrap="square" lIns="57900" tIns="57900" rIns="57900" bIns="57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9pPr>
          </a:lstStyle>
          <a:p>
            <a:endParaRPr/>
          </a:p>
        </p:txBody>
      </p:sp>
      <p:sp>
        <p:nvSpPr>
          <p:cNvPr id="689" name="Google Shape;689;p17"/>
          <p:cNvSpPr txBox="1">
            <a:spLocks noGrp="1"/>
          </p:cNvSpPr>
          <p:nvPr>
            <p:ph type="title" idx="5"/>
          </p:nvPr>
        </p:nvSpPr>
        <p:spPr>
          <a:xfrm>
            <a:off x="2710678" y="1173250"/>
            <a:ext cx="1740900" cy="420600"/>
          </a:xfrm>
          <a:prstGeom prst="rect">
            <a:avLst/>
          </a:prstGeom>
          <a:ln>
            <a:noFill/>
          </a:ln>
        </p:spPr>
        <p:txBody>
          <a:bodyPr spcFirstLastPara="1" wrap="square" lIns="57900" tIns="57900" rIns="57900" bIns="57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1400" b="0"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9pPr>
          </a:lstStyle>
          <a:p>
            <a:endParaRPr/>
          </a:p>
        </p:txBody>
      </p:sp>
      <p:sp>
        <p:nvSpPr>
          <p:cNvPr id="690" name="Google Shape;690;p17"/>
          <p:cNvSpPr txBox="1">
            <a:spLocks noGrp="1"/>
          </p:cNvSpPr>
          <p:nvPr>
            <p:ph type="title" idx="6"/>
          </p:nvPr>
        </p:nvSpPr>
        <p:spPr>
          <a:xfrm>
            <a:off x="2710678" y="1593850"/>
            <a:ext cx="1740900" cy="420600"/>
          </a:xfrm>
          <a:prstGeom prst="rect">
            <a:avLst/>
          </a:prstGeom>
          <a:ln>
            <a:noFill/>
          </a:ln>
        </p:spPr>
        <p:txBody>
          <a:bodyPr spcFirstLastPara="1" wrap="square" lIns="57900" tIns="57900" rIns="57900" bIns="57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1400" b="0"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9pPr>
          </a:lstStyle>
          <a:p>
            <a:endParaRPr/>
          </a:p>
        </p:txBody>
      </p:sp>
      <p:sp>
        <p:nvSpPr>
          <p:cNvPr id="691" name="Google Shape;691;p17"/>
          <p:cNvSpPr txBox="1">
            <a:spLocks noGrp="1"/>
          </p:cNvSpPr>
          <p:nvPr>
            <p:ph type="title" idx="7"/>
          </p:nvPr>
        </p:nvSpPr>
        <p:spPr>
          <a:xfrm>
            <a:off x="2710678" y="2014450"/>
            <a:ext cx="1740900" cy="420600"/>
          </a:xfrm>
          <a:prstGeom prst="rect">
            <a:avLst/>
          </a:prstGeom>
          <a:ln>
            <a:noFill/>
          </a:ln>
        </p:spPr>
        <p:txBody>
          <a:bodyPr spcFirstLastPara="1" wrap="square" lIns="57900" tIns="57900" rIns="57900" bIns="57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1400" b="0"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9pPr>
          </a:lstStyle>
          <a:p>
            <a:endParaRPr/>
          </a:p>
        </p:txBody>
      </p:sp>
      <p:sp>
        <p:nvSpPr>
          <p:cNvPr id="692" name="Google Shape;692;p17"/>
          <p:cNvSpPr txBox="1">
            <a:spLocks noGrp="1"/>
          </p:cNvSpPr>
          <p:nvPr>
            <p:ph type="title" idx="8"/>
          </p:nvPr>
        </p:nvSpPr>
        <p:spPr>
          <a:xfrm>
            <a:off x="2710678" y="2435050"/>
            <a:ext cx="1740900" cy="420600"/>
          </a:xfrm>
          <a:prstGeom prst="rect">
            <a:avLst/>
          </a:prstGeom>
          <a:ln>
            <a:noFill/>
          </a:ln>
        </p:spPr>
        <p:txBody>
          <a:bodyPr spcFirstLastPara="1" wrap="square" lIns="57900" tIns="57900" rIns="57900" bIns="57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1400" b="0"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9">
  <p:cSld name="TITLE_ONLY_9">
    <p:bg>
      <p:bgPr>
        <a:solidFill>
          <a:schemeClr val="lt1"/>
        </a:solidFill>
        <a:effectLst/>
      </p:bgPr>
    </p:bg>
    <p:spTree>
      <p:nvGrpSpPr>
        <p:cNvPr id="1" name="Shape 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5" name="Google Shape;995;p24"/>
          <p:cNvGrpSpPr/>
          <p:nvPr/>
        </p:nvGrpSpPr>
        <p:grpSpPr>
          <a:xfrm>
            <a:off x="0" y="0"/>
            <a:ext cx="5331007" cy="3794981"/>
            <a:chOff x="0" y="0"/>
            <a:chExt cx="5331007" cy="3794981"/>
          </a:xfrm>
        </p:grpSpPr>
        <p:sp>
          <p:nvSpPr>
            <p:cNvPr id="996" name="Google Shape;996;p24"/>
            <p:cNvSpPr/>
            <p:nvPr/>
          </p:nvSpPr>
          <p:spPr>
            <a:xfrm>
              <a:off x="338921" y="0"/>
              <a:ext cx="117250" cy="3794981"/>
            </a:xfrm>
            <a:custGeom>
              <a:avLst/>
              <a:gdLst/>
              <a:ahLst/>
              <a:cxnLst/>
              <a:rect l="l" t="t" r="r" b="b"/>
              <a:pathLst>
                <a:path w="1216" h="36857" extrusionOk="0">
                  <a:moveTo>
                    <a:pt x="310" y="0"/>
                  </a:moveTo>
                  <a:cubicBezTo>
                    <a:pt x="342" y="609"/>
                    <a:pt x="365" y="1219"/>
                    <a:pt x="377" y="1828"/>
                  </a:cubicBezTo>
                  <a:cubicBezTo>
                    <a:pt x="416" y="2852"/>
                    <a:pt x="389" y="3866"/>
                    <a:pt x="333" y="4885"/>
                  </a:cubicBezTo>
                  <a:cubicBezTo>
                    <a:pt x="333" y="4923"/>
                    <a:pt x="331" y="4957"/>
                    <a:pt x="328" y="4992"/>
                  </a:cubicBezTo>
                  <a:cubicBezTo>
                    <a:pt x="224" y="6940"/>
                    <a:pt x="26" y="8884"/>
                    <a:pt x="15" y="10838"/>
                  </a:cubicBezTo>
                  <a:cubicBezTo>
                    <a:pt x="1" y="11600"/>
                    <a:pt x="19" y="12362"/>
                    <a:pt x="54" y="13123"/>
                  </a:cubicBezTo>
                  <a:cubicBezTo>
                    <a:pt x="57" y="13170"/>
                    <a:pt x="61" y="13216"/>
                    <a:pt x="61" y="13260"/>
                  </a:cubicBezTo>
                  <a:cubicBezTo>
                    <a:pt x="101" y="14091"/>
                    <a:pt x="156" y="14922"/>
                    <a:pt x="208" y="15751"/>
                  </a:cubicBezTo>
                  <a:cubicBezTo>
                    <a:pt x="324" y="17901"/>
                    <a:pt x="444" y="20051"/>
                    <a:pt x="581" y="22201"/>
                  </a:cubicBezTo>
                  <a:cubicBezTo>
                    <a:pt x="586" y="22241"/>
                    <a:pt x="588" y="22285"/>
                    <a:pt x="591" y="22324"/>
                  </a:cubicBezTo>
                  <a:cubicBezTo>
                    <a:pt x="598" y="22443"/>
                    <a:pt x="607" y="22557"/>
                    <a:pt x="614" y="22673"/>
                  </a:cubicBezTo>
                  <a:cubicBezTo>
                    <a:pt x="704" y="24184"/>
                    <a:pt x="846" y="25689"/>
                    <a:pt x="911" y="27200"/>
                  </a:cubicBezTo>
                  <a:cubicBezTo>
                    <a:pt x="957" y="28465"/>
                    <a:pt x="985" y="29733"/>
                    <a:pt x="1015" y="31003"/>
                  </a:cubicBezTo>
                  <a:cubicBezTo>
                    <a:pt x="1018" y="31050"/>
                    <a:pt x="1018" y="31094"/>
                    <a:pt x="1020" y="31145"/>
                  </a:cubicBezTo>
                  <a:cubicBezTo>
                    <a:pt x="1036" y="31832"/>
                    <a:pt x="1053" y="32519"/>
                    <a:pt x="1071" y="33209"/>
                  </a:cubicBezTo>
                  <a:cubicBezTo>
                    <a:pt x="1111" y="34428"/>
                    <a:pt x="1025" y="35640"/>
                    <a:pt x="941" y="36856"/>
                  </a:cubicBezTo>
                  <a:lnTo>
                    <a:pt x="1074" y="36856"/>
                  </a:lnTo>
                  <a:cubicBezTo>
                    <a:pt x="1101" y="36397"/>
                    <a:pt x="1132" y="35939"/>
                    <a:pt x="1162" y="35477"/>
                  </a:cubicBezTo>
                  <a:cubicBezTo>
                    <a:pt x="1215" y="34458"/>
                    <a:pt x="1197" y="33432"/>
                    <a:pt x="1171" y="32410"/>
                  </a:cubicBezTo>
                  <a:cubicBezTo>
                    <a:pt x="1157" y="31985"/>
                    <a:pt x="1143" y="31560"/>
                    <a:pt x="1136" y="31133"/>
                  </a:cubicBezTo>
                  <a:cubicBezTo>
                    <a:pt x="1132" y="31089"/>
                    <a:pt x="1132" y="31043"/>
                    <a:pt x="1129" y="30996"/>
                  </a:cubicBezTo>
                  <a:cubicBezTo>
                    <a:pt x="1094" y="29515"/>
                    <a:pt x="1074" y="28036"/>
                    <a:pt x="997" y="26555"/>
                  </a:cubicBezTo>
                  <a:cubicBezTo>
                    <a:pt x="899" y="25145"/>
                    <a:pt x="807" y="23736"/>
                    <a:pt x="718" y="22322"/>
                  </a:cubicBezTo>
                  <a:cubicBezTo>
                    <a:pt x="714" y="22285"/>
                    <a:pt x="711" y="22241"/>
                    <a:pt x="709" y="22197"/>
                  </a:cubicBezTo>
                  <a:cubicBezTo>
                    <a:pt x="565" y="20012"/>
                    <a:pt x="437" y="17822"/>
                    <a:pt x="324" y="15633"/>
                  </a:cubicBezTo>
                  <a:cubicBezTo>
                    <a:pt x="270" y="14844"/>
                    <a:pt x="219" y="14054"/>
                    <a:pt x="187" y="13265"/>
                  </a:cubicBezTo>
                  <a:cubicBezTo>
                    <a:pt x="184" y="13218"/>
                    <a:pt x="180" y="13172"/>
                    <a:pt x="180" y="13125"/>
                  </a:cubicBezTo>
                  <a:cubicBezTo>
                    <a:pt x="124" y="11823"/>
                    <a:pt x="115" y="10513"/>
                    <a:pt x="180" y="9209"/>
                  </a:cubicBezTo>
                  <a:cubicBezTo>
                    <a:pt x="261" y="7802"/>
                    <a:pt x="379" y="6395"/>
                    <a:pt x="447" y="4988"/>
                  </a:cubicBezTo>
                  <a:cubicBezTo>
                    <a:pt x="451" y="4953"/>
                    <a:pt x="454" y="4918"/>
                    <a:pt x="454" y="4881"/>
                  </a:cubicBezTo>
                  <a:cubicBezTo>
                    <a:pt x="509" y="3799"/>
                    <a:pt x="530" y="2715"/>
                    <a:pt x="484" y="1630"/>
                  </a:cubicBezTo>
                  <a:cubicBezTo>
                    <a:pt x="470" y="1087"/>
                    <a:pt x="451" y="544"/>
                    <a:pt x="4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24"/>
            <p:cNvSpPr/>
            <p:nvPr/>
          </p:nvSpPr>
          <p:spPr>
            <a:xfrm>
              <a:off x="1020910" y="0"/>
              <a:ext cx="120528" cy="3794981"/>
            </a:xfrm>
            <a:custGeom>
              <a:avLst/>
              <a:gdLst/>
              <a:ahLst/>
              <a:cxnLst/>
              <a:rect l="l" t="t" r="r" b="b"/>
              <a:pathLst>
                <a:path w="1250" h="36857" extrusionOk="0">
                  <a:moveTo>
                    <a:pt x="0" y="0"/>
                  </a:moveTo>
                  <a:cubicBezTo>
                    <a:pt x="35" y="579"/>
                    <a:pt x="91" y="1154"/>
                    <a:pt x="146" y="1732"/>
                  </a:cubicBezTo>
                  <a:cubicBezTo>
                    <a:pt x="272" y="2756"/>
                    <a:pt x="358" y="3780"/>
                    <a:pt x="420" y="4806"/>
                  </a:cubicBezTo>
                  <a:cubicBezTo>
                    <a:pt x="420" y="4841"/>
                    <a:pt x="423" y="4874"/>
                    <a:pt x="423" y="4909"/>
                  </a:cubicBezTo>
                  <a:cubicBezTo>
                    <a:pt x="574" y="7528"/>
                    <a:pt x="546" y="10161"/>
                    <a:pt x="520" y="12784"/>
                  </a:cubicBezTo>
                  <a:cubicBezTo>
                    <a:pt x="520" y="12956"/>
                    <a:pt x="520" y="13128"/>
                    <a:pt x="525" y="13300"/>
                  </a:cubicBezTo>
                  <a:cubicBezTo>
                    <a:pt x="525" y="13351"/>
                    <a:pt x="525" y="13404"/>
                    <a:pt x="527" y="13455"/>
                  </a:cubicBezTo>
                  <a:cubicBezTo>
                    <a:pt x="546" y="15145"/>
                    <a:pt x="657" y="16831"/>
                    <a:pt x="676" y="18517"/>
                  </a:cubicBezTo>
                  <a:cubicBezTo>
                    <a:pt x="687" y="19638"/>
                    <a:pt x="697" y="20759"/>
                    <a:pt x="708" y="21881"/>
                  </a:cubicBezTo>
                  <a:cubicBezTo>
                    <a:pt x="708" y="21932"/>
                    <a:pt x="711" y="21983"/>
                    <a:pt x="711" y="22034"/>
                  </a:cubicBezTo>
                  <a:cubicBezTo>
                    <a:pt x="729" y="23882"/>
                    <a:pt x="755" y="25733"/>
                    <a:pt x="794" y="27581"/>
                  </a:cubicBezTo>
                  <a:cubicBezTo>
                    <a:pt x="831" y="28644"/>
                    <a:pt x="885" y="29703"/>
                    <a:pt x="933" y="30764"/>
                  </a:cubicBezTo>
                  <a:cubicBezTo>
                    <a:pt x="933" y="30808"/>
                    <a:pt x="936" y="30859"/>
                    <a:pt x="938" y="30903"/>
                  </a:cubicBezTo>
                  <a:cubicBezTo>
                    <a:pt x="991" y="32062"/>
                    <a:pt x="1040" y="33218"/>
                    <a:pt x="1059" y="34379"/>
                  </a:cubicBezTo>
                  <a:cubicBezTo>
                    <a:pt x="1075" y="35203"/>
                    <a:pt x="1089" y="36030"/>
                    <a:pt x="1098" y="36856"/>
                  </a:cubicBezTo>
                  <a:lnTo>
                    <a:pt x="1249" y="36856"/>
                  </a:lnTo>
                  <a:cubicBezTo>
                    <a:pt x="1238" y="35962"/>
                    <a:pt x="1221" y="35066"/>
                    <a:pt x="1198" y="34170"/>
                  </a:cubicBezTo>
                  <a:cubicBezTo>
                    <a:pt x="1175" y="33079"/>
                    <a:pt x="1124" y="31992"/>
                    <a:pt x="1073" y="30901"/>
                  </a:cubicBezTo>
                  <a:cubicBezTo>
                    <a:pt x="1073" y="30855"/>
                    <a:pt x="1070" y="30806"/>
                    <a:pt x="1066" y="30759"/>
                  </a:cubicBezTo>
                  <a:cubicBezTo>
                    <a:pt x="1024" y="29826"/>
                    <a:pt x="978" y="28893"/>
                    <a:pt x="940" y="27959"/>
                  </a:cubicBezTo>
                  <a:cubicBezTo>
                    <a:pt x="871" y="25997"/>
                    <a:pt x="875" y="24033"/>
                    <a:pt x="843" y="22069"/>
                  </a:cubicBezTo>
                  <a:lnTo>
                    <a:pt x="843" y="22027"/>
                  </a:lnTo>
                  <a:cubicBezTo>
                    <a:pt x="843" y="21976"/>
                    <a:pt x="841" y="21927"/>
                    <a:pt x="841" y="21874"/>
                  </a:cubicBezTo>
                  <a:cubicBezTo>
                    <a:pt x="817" y="20390"/>
                    <a:pt x="815" y="18904"/>
                    <a:pt x="782" y="17421"/>
                  </a:cubicBezTo>
                  <a:cubicBezTo>
                    <a:pt x="741" y="16100"/>
                    <a:pt x="664" y="14779"/>
                    <a:pt x="646" y="13455"/>
                  </a:cubicBezTo>
                  <a:lnTo>
                    <a:pt x="646" y="13297"/>
                  </a:lnTo>
                  <a:cubicBezTo>
                    <a:pt x="643" y="13151"/>
                    <a:pt x="643" y="13012"/>
                    <a:pt x="643" y="12865"/>
                  </a:cubicBezTo>
                  <a:cubicBezTo>
                    <a:pt x="662" y="10216"/>
                    <a:pt x="692" y="7555"/>
                    <a:pt x="539" y="4909"/>
                  </a:cubicBezTo>
                  <a:cubicBezTo>
                    <a:pt x="539" y="4874"/>
                    <a:pt x="536" y="4841"/>
                    <a:pt x="536" y="4806"/>
                  </a:cubicBezTo>
                  <a:lnTo>
                    <a:pt x="532" y="4806"/>
                  </a:lnTo>
                  <a:cubicBezTo>
                    <a:pt x="474" y="3785"/>
                    <a:pt x="385" y="2761"/>
                    <a:pt x="260" y="1744"/>
                  </a:cubicBezTo>
                  <a:cubicBezTo>
                    <a:pt x="200" y="1164"/>
                    <a:pt x="142" y="583"/>
                    <a:pt x="1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24"/>
            <p:cNvSpPr/>
            <p:nvPr/>
          </p:nvSpPr>
          <p:spPr>
            <a:xfrm>
              <a:off x="1684387" y="0"/>
              <a:ext cx="73378" cy="3794981"/>
            </a:xfrm>
            <a:custGeom>
              <a:avLst/>
              <a:gdLst/>
              <a:ahLst/>
              <a:cxnLst/>
              <a:rect l="l" t="t" r="r" b="b"/>
              <a:pathLst>
                <a:path w="761" h="36857" extrusionOk="0">
                  <a:moveTo>
                    <a:pt x="461" y="0"/>
                  </a:moveTo>
                  <a:cubicBezTo>
                    <a:pt x="470" y="516"/>
                    <a:pt x="484" y="1036"/>
                    <a:pt x="498" y="1554"/>
                  </a:cubicBezTo>
                  <a:cubicBezTo>
                    <a:pt x="544" y="2640"/>
                    <a:pt x="574" y="3727"/>
                    <a:pt x="593" y="4809"/>
                  </a:cubicBezTo>
                  <a:lnTo>
                    <a:pt x="593" y="4911"/>
                  </a:lnTo>
                  <a:cubicBezTo>
                    <a:pt x="639" y="7683"/>
                    <a:pt x="611" y="10455"/>
                    <a:pt x="581" y="13225"/>
                  </a:cubicBezTo>
                  <a:lnTo>
                    <a:pt x="581" y="13390"/>
                  </a:lnTo>
                  <a:cubicBezTo>
                    <a:pt x="563" y="15055"/>
                    <a:pt x="546" y="16724"/>
                    <a:pt x="546" y="18391"/>
                  </a:cubicBezTo>
                  <a:cubicBezTo>
                    <a:pt x="544" y="19464"/>
                    <a:pt x="505" y="20530"/>
                    <a:pt x="449" y="21598"/>
                  </a:cubicBezTo>
                  <a:cubicBezTo>
                    <a:pt x="447" y="21651"/>
                    <a:pt x="442" y="21704"/>
                    <a:pt x="440" y="21760"/>
                  </a:cubicBezTo>
                  <a:cubicBezTo>
                    <a:pt x="317" y="24026"/>
                    <a:pt x="115" y="26295"/>
                    <a:pt x="31" y="28568"/>
                  </a:cubicBezTo>
                  <a:cubicBezTo>
                    <a:pt x="10" y="29227"/>
                    <a:pt x="1" y="29884"/>
                    <a:pt x="8" y="30546"/>
                  </a:cubicBezTo>
                  <a:cubicBezTo>
                    <a:pt x="3" y="30597"/>
                    <a:pt x="3" y="30648"/>
                    <a:pt x="8" y="30699"/>
                  </a:cubicBezTo>
                  <a:cubicBezTo>
                    <a:pt x="17" y="32754"/>
                    <a:pt x="122" y="34802"/>
                    <a:pt x="156" y="36856"/>
                  </a:cubicBezTo>
                  <a:lnTo>
                    <a:pt x="284" y="36856"/>
                  </a:lnTo>
                  <a:cubicBezTo>
                    <a:pt x="277" y="36288"/>
                    <a:pt x="266" y="35723"/>
                    <a:pt x="247" y="35157"/>
                  </a:cubicBezTo>
                  <a:cubicBezTo>
                    <a:pt x="191" y="33671"/>
                    <a:pt x="140" y="32183"/>
                    <a:pt x="136" y="30692"/>
                  </a:cubicBezTo>
                  <a:cubicBezTo>
                    <a:pt x="133" y="30641"/>
                    <a:pt x="133" y="30590"/>
                    <a:pt x="133" y="30539"/>
                  </a:cubicBezTo>
                  <a:cubicBezTo>
                    <a:pt x="133" y="29989"/>
                    <a:pt x="140" y="29438"/>
                    <a:pt x="154" y="28890"/>
                  </a:cubicBezTo>
                  <a:cubicBezTo>
                    <a:pt x="221" y="26506"/>
                    <a:pt x="444" y="24133"/>
                    <a:pt x="574" y="21756"/>
                  </a:cubicBezTo>
                  <a:cubicBezTo>
                    <a:pt x="579" y="21700"/>
                    <a:pt x="581" y="21644"/>
                    <a:pt x="584" y="21593"/>
                  </a:cubicBezTo>
                  <a:cubicBezTo>
                    <a:pt x="637" y="20634"/>
                    <a:pt x="670" y="19673"/>
                    <a:pt x="676" y="18712"/>
                  </a:cubicBezTo>
                  <a:cubicBezTo>
                    <a:pt x="688" y="16935"/>
                    <a:pt x="695" y="15164"/>
                    <a:pt x="707" y="13388"/>
                  </a:cubicBezTo>
                  <a:cubicBezTo>
                    <a:pt x="704" y="13332"/>
                    <a:pt x="707" y="13281"/>
                    <a:pt x="707" y="13225"/>
                  </a:cubicBezTo>
                  <a:cubicBezTo>
                    <a:pt x="711" y="12422"/>
                    <a:pt x="716" y="11619"/>
                    <a:pt x="725" y="10815"/>
                  </a:cubicBezTo>
                  <a:cubicBezTo>
                    <a:pt x="760" y="8846"/>
                    <a:pt x="755" y="6880"/>
                    <a:pt x="716" y="4913"/>
                  </a:cubicBezTo>
                  <a:lnTo>
                    <a:pt x="716" y="4813"/>
                  </a:lnTo>
                  <a:cubicBezTo>
                    <a:pt x="690" y="3741"/>
                    <a:pt x="660" y="2673"/>
                    <a:pt x="616" y="1602"/>
                  </a:cubicBezTo>
                  <a:cubicBezTo>
                    <a:pt x="602" y="1068"/>
                    <a:pt x="591" y="534"/>
                    <a:pt x="5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24"/>
            <p:cNvSpPr/>
            <p:nvPr/>
          </p:nvSpPr>
          <p:spPr>
            <a:xfrm>
              <a:off x="2345066" y="0"/>
              <a:ext cx="126313" cy="3794981"/>
            </a:xfrm>
            <a:custGeom>
              <a:avLst/>
              <a:gdLst/>
              <a:ahLst/>
              <a:cxnLst/>
              <a:rect l="l" t="t" r="r" b="b"/>
              <a:pathLst>
                <a:path w="1310" h="36857" extrusionOk="0">
                  <a:moveTo>
                    <a:pt x="1205" y="0"/>
                  </a:moveTo>
                  <a:cubicBezTo>
                    <a:pt x="1161" y="664"/>
                    <a:pt x="1145" y="1331"/>
                    <a:pt x="1113" y="1995"/>
                  </a:cubicBezTo>
                  <a:cubicBezTo>
                    <a:pt x="1057" y="3002"/>
                    <a:pt x="1015" y="4010"/>
                    <a:pt x="987" y="5015"/>
                  </a:cubicBezTo>
                  <a:cubicBezTo>
                    <a:pt x="983" y="5053"/>
                    <a:pt x="980" y="5087"/>
                    <a:pt x="980" y="5125"/>
                  </a:cubicBezTo>
                  <a:cubicBezTo>
                    <a:pt x="938" y="6504"/>
                    <a:pt x="920" y="7885"/>
                    <a:pt x="925" y="9267"/>
                  </a:cubicBezTo>
                  <a:cubicBezTo>
                    <a:pt x="934" y="10558"/>
                    <a:pt x="911" y="11846"/>
                    <a:pt x="860" y="13137"/>
                  </a:cubicBezTo>
                  <a:cubicBezTo>
                    <a:pt x="860" y="13188"/>
                    <a:pt x="857" y="13242"/>
                    <a:pt x="855" y="13293"/>
                  </a:cubicBezTo>
                  <a:cubicBezTo>
                    <a:pt x="808" y="14484"/>
                    <a:pt x="739" y="15670"/>
                    <a:pt x="644" y="16857"/>
                  </a:cubicBezTo>
                  <a:cubicBezTo>
                    <a:pt x="518" y="18435"/>
                    <a:pt x="411" y="20016"/>
                    <a:pt x="326" y="21598"/>
                  </a:cubicBezTo>
                  <a:cubicBezTo>
                    <a:pt x="321" y="21651"/>
                    <a:pt x="321" y="21702"/>
                    <a:pt x="316" y="21758"/>
                  </a:cubicBezTo>
                  <a:cubicBezTo>
                    <a:pt x="158" y="24632"/>
                    <a:pt x="56" y="27514"/>
                    <a:pt x="38" y="30395"/>
                  </a:cubicBezTo>
                  <a:cubicBezTo>
                    <a:pt x="33" y="30446"/>
                    <a:pt x="33" y="30499"/>
                    <a:pt x="35" y="30550"/>
                  </a:cubicBezTo>
                  <a:cubicBezTo>
                    <a:pt x="28" y="30954"/>
                    <a:pt x="28" y="31354"/>
                    <a:pt x="28" y="31755"/>
                  </a:cubicBezTo>
                  <a:cubicBezTo>
                    <a:pt x="5" y="33455"/>
                    <a:pt x="0" y="35155"/>
                    <a:pt x="12" y="36856"/>
                  </a:cubicBezTo>
                  <a:lnTo>
                    <a:pt x="154" y="36856"/>
                  </a:lnTo>
                  <a:cubicBezTo>
                    <a:pt x="144" y="34757"/>
                    <a:pt x="142" y="32652"/>
                    <a:pt x="163" y="30548"/>
                  </a:cubicBezTo>
                  <a:lnTo>
                    <a:pt x="163" y="30388"/>
                  </a:lnTo>
                  <a:cubicBezTo>
                    <a:pt x="189" y="28006"/>
                    <a:pt x="240" y="25619"/>
                    <a:pt x="353" y="23237"/>
                  </a:cubicBezTo>
                  <a:cubicBezTo>
                    <a:pt x="374" y="22745"/>
                    <a:pt x="400" y="22257"/>
                    <a:pt x="430" y="21765"/>
                  </a:cubicBezTo>
                  <a:cubicBezTo>
                    <a:pt x="435" y="21711"/>
                    <a:pt x="437" y="21656"/>
                    <a:pt x="439" y="21602"/>
                  </a:cubicBezTo>
                  <a:cubicBezTo>
                    <a:pt x="599" y="18832"/>
                    <a:pt x="846" y="16067"/>
                    <a:pt x="969" y="13293"/>
                  </a:cubicBezTo>
                  <a:cubicBezTo>
                    <a:pt x="971" y="13242"/>
                    <a:pt x="971" y="13190"/>
                    <a:pt x="973" y="13137"/>
                  </a:cubicBezTo>
                  <a:cubicBezTo>
                    <a:pt x="990" y="12786"/>
                    <a:pt x="1001" y="12434"/>
                    <a:pt x="1010" y="12083"/>
                  </a:cubicBezTo>
                  <a:cubicBezTo>
                    <a:pt x="1045" y="10161"/>
                    <a:pt x="1022" y="8236"/>
                    <a:pt x="1050" y="6313"/>
                  </a:cubicBezTo>
                  <a:cubicBezTo>
                    <a:pt x="1057" y="5916"/>
                    <a:pt x="1066" y="5524"/>
                    <a:pt x="1082" y="5127"/>
                  </a:cubicBezTo>
                  <a:cubicBezTo>
                    <a:pt x="1082" y="5092"/>
                    <a:pt x="1085" y="5057"/>
                    <a:pt x="1085" y="5020"/>
                  </a:cubicBezTo>
                  <a:cubicBezTo>
                    <a:pt x="1131" y="3704"/>
                    <a:pt x="1205" y="2390"/>
                    <a:pt x="1257" y="1073"/>
                  </a:cubicBezTo>
                  <a:cubicBezTo>
                    <a:pt x="1273" y="716"/>
                    <a:pt x="1284" y="356"/>
                    <a:pt x="13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24"/>
            <p:cNvSpPr/>
            <p:nvPr/>
          </p:nvSpPr>
          <p:spPr>
            <a:xfrm>
              <a:off x="3014617" y="0"/>
              <a:ext cx="72413" cy="3794981"/>
            </a:xfrm>
            <a:custGeom>
              <a:avLst/>
              <a:gdLst/>
              <a:ahLst/>
              <a:cxnLst/>
              <a:rect l="l" t="t" r="r" b="b"/>
              <a:pathLst>
                <a:path w="751" h="36857" extrusionOk="0">
                  <a:moveTo>
                    <a:pt x="649" y="0"/>
                  </a:moveTo>
                  <a:cubicBezTo>
                    <a:pt x="635" y="365"/>
                    <a:pt x="623" y="734"/>
                    <a:pt x="612" y="1101"/>
                  </a:cubicBezTo>
                  <a:cubicBezTo>
                    <a:pt x="572" y="2443"/>
                    <a:pt x="567" y="3785"/>
                    <a:pt x="558" y="5127"/>
                  </a:cubicBezTo>
                  <a:lnTo>
                    <a:pt x="558" y="5234"/>
                  </a:lnTo>
                  <a:cubicBezTo>
                    <a:pt x="556" y="5714"/>
                    <a:pt x="549" y="6193"/>
                    <a:pt x="544" y="6671"/>
                  </a:cubicBezTo>
                  <a:cubicBezTo>
                    <a:pt x="516" y="8781"/>
                    <a:pt x="424" y="10885"/>
                    <a:pt x="403" y="12995"/>
                  </a:cubicBezTo>
                  <a:lnTo>
                    <a:pt x="403" y="13237"/>
                  </a:lnTo>
                  <a:cubicBezTo>
                    <a:pt x="403" y="13293"/>
                    <a:pt x="400" y="13348"/>
                    <a:pt x="400" y="13404"/>
                  </a:cubicBezTo>
                  <a:cubicBezTo>
                    <a:pt x="386" y="16248"/>
                    <a:pt x="375" y="19095"/>
                    <a:pt x="310" y="21939"/>
                  </a:cubicBezTo>
                  <a:cubicBezTo>
                    <a:pt x="310" y="21995"/>
                    <a:pt x="310" y="22046"/>
                    <a:pt x="307" y="22099"/>
                  </a:cubicBezTo>
                  <a:cubicBezTo>
                    <a:pt x="307" y="22197"/>
                    <a:pt x="305" y="22294"/>
                    <a:pt x="300" y="22394"/>
                  </a:cubicBezTo>
                  <a:cubicBezTo>
                    <a:pt x="268" y="24980"/>
                    <a:pt x="291" y="27565"/>
                    <a:pt x="254" y="30151"/>
                  </a:cubicBezTo>
                  <a:cubicBezTo>
                    <a:pt x="254" y="30204"/>
                    <a:pt x="252" y="30260"/>
                    <a:pt x="252" y="30311"/>
                  </a:cubicBezTo>
                  <a:cubicBezTo>
                    <a:pt x="252" y="30376"/>
                    <a:pt x="249" y="30441"/>
                    <a:pt x="249" y="30504"/>
                  </a:cubicBezTo>
                  <a:cubicBezTo>
                    <a:pt x="201" y="32624"/>
                    <a:pt x="78" y="34741"/>
                    <a:pt x="1" y="36856"/>
                  </a:cubicBezTo>
                  <a:lnTo>
                    <a:pt x="166" y="36856"/>
                  </a:lnTo>
                  <a:cubicBezTo>
                    <a:pt x="173" y="36606"/>
                    <a:pt x="182" y="36353"/>
                    <a:pt x="191" y="36102"/>
                  </a:cubicBezTo>
                  <a:cubicBezTo>
                    <a:pt x="263" y="34240"/>
                    <a:pt x="372" y="32380"/>
                    <a:pt x="410" y="30516"/>
                  </a:cubicBezTo>
                  <a:cubicBezTo>
                    <a:pt x="410" y="30448"/>
                    <a:pt x="412" y="30376"/>
                    <a:pt x="412" y="30309"/>
                  </a:cubicBezTo>
                  <a:lnTo>
                    <a:pt x="412" y="30146"/>
                  </a:lnTo>
                  <a:cubicBezTo>
                    <a:pt x="444" y="27469"/>
                    <a:pt x="421" y="24788"/>
                    <a:pt x="458" y="22106"/>
                  </a:cubicBezTo>
                  <a:cubicBezTo>
                    <a:pt x="458" y="22053"/>
                    <a:pt x="461" y="22002"/>
                    <a:pt x="461" y="21948"/>
                  </a:cubicBezTo>
                  <a:cubicBezTo>
                    <a:pt x="468" y="21426"/>
                    <a:pt x="479" y="20903"/>
                    <a:pt x="491" y="20381"/>
                  </a:cubicBezTo>
                  <a:cubicBezTo>
                    <a:pt x="547" y="18057"/>
                    <a:pt x="526" y="15733"/>
                    <a:pt x="540" y="13404"/>
                  </a:cubicBezTo>
                  <a:lnTo>
                    <a:pt x="540" y="13242"/>
                  </a:lnTo>
                  <a:cubicBezTo>
                    <a:pt x="547" y="12468"/>
                    <a:pt x="556" y="11695"/>
                    <a:pt x="574" y="10922"/>
                  </a:cubicBezTo>
                  <a:cubicBezTo>
                    <a:pt x="642" y="9027"/>
                    <a:pt x="658" y="7128"/>
                    <a:pt x="672" y="5234"/>
                  </a:cubicBezTo>
                  <a:lnTo>
                    <a:pt x="672" y="5129"/>
                  </a:lnTo>
                  <a:cubicBezTo>
                    <a:pt x="681" y="3848"/>
                    <a:pt x="691" y="2566"/>
                    <a:pt x="714" y="1284"/>
                  </a:cubicBezTo>
                  <a:cubicBezTo>
                    <a:pt x="725" y="857"/>
                    <a:pt x="737" y="428"/>
                    <a:pt x="7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24"/>
            <p:cNvSpPr/>
            <p:nvPr/>
          </p:nvSpPr>
          <p:spPr>
            <a:xfrm>
              <a:off x="3671537" y="0"/>
              <a:ext cx="35676" cy="3794981"/>
            </a:xfrm>
            <a:custGeom>
              <a:avLst/>
              <a:gdLst/>
              <a:ahLst/>
              <a:cxnLst/>
              <a:rect l="l" t="t" r="r" b="b"/>
              <a:pathLst>
                <a:path w="370" h="36857" extrusionOk="0">
                  <a:moveTo>
                    <a:pt x="67" y="0"/>
                  </a:moveTo>
                  <a:cubicBezTo>
                    <a:pt x="74" y="302"/>
                    <a:pt x="81" y="599"/>
                    <a:pt x="86" y="901"/>
                  </a:cubicBezTo>
                  <a:cubicBezTo>
                    <a:pt x="112" y="2318"/>
                    <a:pt x="105" y="3734"/>
                    <a:pt x="95" y="5148"/>
                  </a:cubicBezTo>
                  <a:lnTo>
                    <a:pt x="95" y="5259"/>
                  </a:lnTo>
                  <a:cubicBezTo>
                    <a:pt x="86" y="6211"/>
                    <a:pt x="77" y="7165"/>
                    <a:pt x="74" y="8120"/>
                  </a:cubicBezTo>
                  <a:cubicBezTo>
                    <a:pt x="74" y="9898"/>
                    <a:pt x="72" y="11679"/>
                    <a:pt x="63" y="13457"/>
                  </a:cubicBezTo>
                  <a:lnTo>
                    <a:pt x="63" y="13622"/>
                  </a:lnTo>
                  <a:cubicBezTo>
                    <a:pt x="47" y="16436"/>
                    <a:pt x="26" y="19250"/>
                    <a:pt x="14" y="22062"/>
                  </a:cubicBezTo>
                  <a:cubicBezTo>
                    <a:pt x="16" y="22115"/>
                    <a:pt x="16" y="22169"/>
                    <a:pt x="14" y="22222"/>
                  </a:cubicBezTo>
                  <a:cubicBezTo>
                    <a:pt x="9" y="23627"/>
                    <a:pt x="7" y="25034"/>
                    <a:pt x="7" y="26439"/>
                  </a:cubicBezTo>
                  <a:cubicBezTo>
                    <a:pt x="16" y="27599"/>
                    <a:pt x="9" y="28765"/>
                    <a:pt x="7" y="29926"/>
                  </a:cubicBezTo>
                  <a:lnTo>
                    <a:pt x="7" y="30095"/>
                  </a:lnTo>
                  <a:cubicBezTo>
                    <a:pt x="0" y="32271"/>
                    <a:pt x="7" y="34453"/>
                    <a:pt x="163" y="36624"/>
                  </a:cubicBezTo>
                  <a:cubicBezTo>
                    <a:pt x="170" y="36701"/>
                    <a:pt x="177" y="36780"/>
                    <a:pt x="181" y="36856"/>
                  </a:cubicBezTo>
                  <a:lnTo>
                    <a:pt x="369" y="36856"/>
                  </a:lnTo>
                  <a:cubicBezTo>
                    <a:pt x="337" y="36431"/>
                    <a:pt x="304" y="36011"/>
                    <a:pt x="283" y="35593"/>
                  </a:cubicBezTo>
                  <a:cubicBezTo>
                    <a:pt x="197" y="34001"/>
                    <a:pt x="195" y="32396"/>
                    <a:pt x="188" y="30801"/>
                  </a:cubicBezTo>
                  <a:cubicBezTo>
                    <a:pt x="188" y="30562"/>
                    <a:pt x="188" y="30325"/>
                    <a:pt x="186" y="30086"/>
                  </a:cubicBezTo>
                  <a:cubicBezTo>
                    <a:pt x="188" y="30030"/>
                    <a:pt x="188" y="29975"/>
                    <a:pt x="186" y="29919"/>
                  </a:cubicBezTo>
                  <a:cubicBezTo>
                    <a:pt x="181" y="27356"/>
                    <a:pt x="170" y="24788"/>
                    <a:pt x="177" y="22222"/>
                  </a:cubicBezTo>
                  <a:cubicBezTo>
                    <a:pt x="172" y="22171"/>
                    <a:pt x="172" y="22118"/>
                    <a:pt x="177" y="22067"/>
                  </a:cubicBezTo>
                  <a:cubicBezTo>
                    <a:pt x="177" y="21477"/>
                    <a:pt x="177" y="20889"/>
                    <a:pt x="179" y="20300"/>
                  </a:cubicBezTo>
                  <a:cubicBezTo>
                    <a:pt x="200" y="18075"/>
                    <a:pt x="204" y="15854"/>
                    <a:pt x="204" y="13629"/>
                  </a:cubicBezTo>
                  <a:lnTo>
                    <a:pt x="204" y="13460"/>
                  </a:lnTo>
                  <a:cubicBezTo>
                    <a:pt x="200" y="11129"/>
                    <a:pt x="197" y="8795"/>
                    <a:pt x="207" y="6460"/>
                  </a:cubicBezTo>
                  <a:cubicBezTo>
                    <a:pt x="209" y="6060"/>
                    <a:pt x="214" y="5659"/>
                    <a:pt x="214" y="5259"/>
                  </a:cubicBezTo>
                  <a:cubicBezTo>
                    <a:pt x="214" y="5222"/>
                    <a:pt x="214" y="5185"/>
                    <a:pt x="216" y="5150"/>
                  </a:cubicBezTo>
                  <a:cubicBezTo>
                    <a:pt x="225" y="3506"/>
                    <a:pt x="225" y="1865"/>
                    <a:pt x="186" y="223"/>
                  </a:cubicBezTo>
                  <a:cubicBezTo>
                    <a:pt x="181" y="149"/>
                    <a:pt x="181" y="75"/>
                    <a:pt x="1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24"/>
            <p:cNvSpPr/>
            <p:nvPr/>
          </p:nvSpPr>
          <p:spPr>
            <a:xfrm>
              <a:off x="4252187" y="0"/>
              <a:ext cx="75788" cy="3794981"/>
            </a:xfrm>
            <a:custGeom>
              <a:avLst/>
              <a:gdLst/>
              <a:ahLst/>
              <a:cxnLst/>
              <a:rect l="l" t="t" r="r" b="b"/>
              <a:pathLst>
                <a:path w="786" h="36857" extrusionOk="0">
                  <a:moveTo>
                    <a:pt x="672" y="0"/>
                  </a:moveTo>
                  <a:cubicBezTo>
                    <a:pt x="572" y="1691"/>
                    <a:pt x="570" y="3383"/>
                    <a:pt x="579" y="5080"/>
                  </a:cubicBezTo>
                  <a:lnTo>
                    <a:pt x="579" y="5197"/>
                  </a:lnTo>
                  <a:cubicBezTo>
                    <a:pt x="588" y="6629"/>
                    <a:pt x="602" y="8059"/>
                    <a:pt x="577" y="9492"/>
                  </a:cubicBezTo>
                  <a:cubicBezTo>
                    <a:pt x="553" y="10922"/>
                    <a:pt x="505" y="12352"/>
                    <a:pt x="440" y="13785"/>
                  </a:cubicBezTo>
                  <a:cubicBezTo>
                    <a:pt x="437" y="13834"/>
                    <a:pt x="435" y="13882"/>
                    <a:pt x="435" y="13931"/>
                  </a:cubicBezTo>
                  <a:cubicBezTo>
                    <a:pt x="349" y="15814"/>
                    <a:pt x="245" y="17695"/>
                    <a:pt x="154" y="19578"/>
                  </a:cubicBezTo>
                  <a:cubicBezTo>
                    <a:pt x="119" y="20423"/>
                    <a:pt x="89" y="21266"/>
                    <a:pt x="68" y="22111"/>
                  </a:cubicBezTo>
                  <a:cubicBezTo>
                    <a:pt x="64" y="22164"/>
                    <a:pt x="64" y="22218"/>
                    <a:pt x="61" y="22271"/>
                  </a:cubicBezTo>
                  <a:cubicBezTo>
                    <a:pt x="1" y="24748"/>
                    <a:pt x="1" y="27228"/>
                    <a:pt x="12" y="29705"/>
                  </a:cubicBezTo>
                  <a:lnTo>
                    <a:pt x="12" y="29875"/>
                  </a:lnTo>
                  <a:cubicBezTo>
                    <a:pt x="19" y="31145"/>
                    <a:pt x="29" y="32415"/>
                    <a:pt x="33" y="33685"/>
                  </a:cubicBezTo>
                  <a:cubicBezTo>
                    <a:pt x="50" y="34741"/>
                    <a:pt x="50" y="35800"/>
                    <a:pt x="47" y="36856"/>
                  </a:cubicBezTo>
                  <a:lnTo>
                    <a:pt x="198" y="36856"/>
                  </a:lnTo>
                  <a:cubicBezTo>
                    <a:pt x="196" y="34528"/>
                    <a:pt x="180" y="32197"/>
                    <a:pt x="177" y="29870"/>
                  </a:cubicBezTo>
                  <a:cubicBezTo>
                    <a:pt x="173" y="29814"/>
                    <a:pt x="173" y="29759"/>
                    <a:pt x="177" y="29703"/>
                  </a:cubicBezTo>
                  <a:cubicBezTo>
                    <a:pt x="170" y="27226"/>
                    <a:pt x="180" y="24748"/>
                    <a:pt x="233" y="22273"/>
                  </a:cubicBezTo>
                  <a:cubicBezTo>
                    <a:pt x="233" y="22222"/>
                    <a:pt x="233" y="22166"/>
                    <a:pt x="235" y="22113"/>
                  </a:cubicBezTo>
                  <a:cubicBezTo>
                    <a:pt x="245" y="21677"/>
                    <a:pt x="254" y="21238"/>
                    <a:pt x="265" y="20804"/>
                  </a:cubicBezTo>
                  <a:cubicBezTo>
                    <a:pt x="356" y="18517"/>
                    <a:pt x="484" y="16232"/>
                    <a:pt x="581" y="13945"/>
                  </a:cubicBezTo>
                  <a:cubicBezTo>
                    <a:pt x="586" y="13894"/>
                    <a:pt x="588" y="13845"/>
                    <a:pt x="588" y="13794"/>
                  </a:cubicBezTo>
                  <a:cubicBezTo>
                    <a:pt x="646" y="12445"/>
                    <a:pt x="693" y="11096"/>
                    <a:pt x="709" y="9745"/>
                  </a:cubicBezTo>
                  <a:cubicBezTo>
                    <a:pt x="737" y="8231"/>
                    <a:pt x="714" y="6715"/>
                    <a:pt x="700" y="5197"/>
                  </a:cubicBezTo>
                  <a:lnTo>
                    <a:pt x="702" y="5080"/>
                  </a:lnTo>
                  <a:cubicBezTo>
                    <a:pt x="690" y="3388"/>
                    <a:pt x="686" y="1693"/>
                    <a:pt x="7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24"/>
            <p:cNvSpPr/>
            <p:nvPr/>
          </p:nvSpPr>
          <p:spPr>
            <a:xfrm>
              <a:off x="4824159" y="206"/>
              <a:ext cx="71738" cy="3794775"/>
            </a:xfrm>
            <a:custGeom>
              <a:avLst/>
              <a:gdLst/>
              <a:ahLst/>
              <a:cxnLst/>
              <a:rect l="l" t="t" r="r" b="b"/>
              <a:pathLst>
                <a:path w="744" h="36855" extrusionOk="0">
                  <a:moveTo>
                    <a:pt x="598" y="1"/>
                  </a:moveTo>
                  <a:cubicBezTo>
                    <a:pt x="600" y="363"/>
                    <a:pt x="609" y="720"/>
                    <a:pt x="612" y="1080"/>
                  </a:cubicBezTo>
                  <a:cubicBezTo>
                    <a:pt x="626" y="2422"/>
                    <a:pt x="626" y="3769"/>
                    <a:pt x="621" y="5111"/>
                  </a:cubicBezTo>
                  <a:cubicBezTo>
                    <a:pt x="626" y="5150"/>
                    <a:pt x="626" y="5190"/>
                    <a:pt x="621" y="5229"/>
                  </a:cubicBezTo>
                  <a:cubicBezTo>
                    <a:pt x="621" y="5801"/>
                    <a:pt x="621" y="6372"/>
                    <a:pt x="619" y="6943"/>
                  </a:cubicBezTo>
                  <a:cubicBezTo>
                    <a:pt x="614" y="8631"/>
                    <a:pt x="623" y="10323"/>
                    <a:pt x="533" y="12011"/>
                  </a:cubicBezTo>
                  <a:cubicBezTo>
                    <a:pt x="496" y="12692"/>
                    <a:pt x="454" y="13377"/>
                    <a:pt x="410" y="14059"/>
                  </a:cubicBezTo>
                  <a:cubicBezTo>
                    <a:pt x="410" y="14108"/>
                    <a:pt x="405" y="14157"/>
                    <a:pt x="400" y="14203"/>
                  </a:cubicBezTo>
                  <a:cubicBezTo>
                    <a:pt x="289" y="15961"/>
                    <a:pt x="168" y="17718"/>
                    <a:pt x="110" y="19478"/>
                  </a:cubicBezTo>
                  <a:cubicBezTo>
                    <a:pt x="87" y="20432"/>
                    <a:pt x="78" y="21389"/>
                    <a:pt x="71" y="22346"/>
                  </a:cubicBezTo>
                  <a:cubicBezTo>
                    <a:pt x="68" y="22397"/>
                    <a:pt x="68" y="22448"/>
                    <a:pt x="68" y="22499"/>
                  </a:cubicBezTo>
                  <a:cubicBezTo>
                    <a:pt x="61" y="23773"/>
                    <a:pt x="61" y="25050"/>
                    <a:pt x="59" y="26327"/>
                  </a:cubicBezTo>
                  <a:cubicBezTo>
                    <a:pt x="61" y="27433"/>
                    <a:pt x="50" y="28542"/>
                    <a:pt x="38" y="29650"/>
                  </a:cubicBezTo>
                  <a:lnTo>
                    <a:pt x="38" y="29810"/>
                  </a:lnTo>
                  <a:cubicBezTo>
                    <a:pt x="13" y="32160"/>
                    <a:pt x="1" y="34509"/>
                    <a:pt x="147" y="36854"/>
                  </a:cubicBezTo>
                  <a:lnTo>
                    <a:pt x="356" y="36854"/>
                  </a:lnTo>
                  <a:cubicBezTo>
                    <a:pt x="335" y="36555"/>
                    <a:pt x="319" y="36253"/>
                    <a:pt x="305" y="35954"/>
                  </a:cubicBezTo>
                  <a:cubicBezTo>
                    <a:pt x="191" y="33908"/>
                    <a:pt x="215" y="31858"/>
                    <a:pt x="231" y="29810"/>
                  </a:cubicBezTo>
                  <a:lnTo>
                    <a:pt x="231" y="29650"/>
                  </a:lnTo>
                  <a:cubicBezTo>
                    <a:pt x="233" y="29390"/>
                    <a:pt x="238" y="29127"/>
                    <a:pt x="238" y="28867"/>
                  </a:cubicBezTo>
                  <a:cubicBezTo>
                    <a:pt x="252" y="26748"/>
                    <a:pt x="233" y="24626"/>
                    <a:pt x="242" y="22506"/>
                  </a:cubicBezTo>
                  <a:cubicBezTo>
                    <a:pt x="240" y="22455"/>
                    <a:pt x="240" y="22404"/>
                    <a:pt x="242" y="22353"/>
                  </a:cubicBezTo>
                  <a:cubicBezTo>
                    <a:pt x="242" y="21547"/>
                    <a:pt x="249" y="20744"/>
                    <a:pt x="263" y="19943"/>
                  </a:cubicBezTo>
                  <a:cubicBezTo>
                    <a:pt x="298" y="18025"/>
                    <a:pt x="428" y="16114"/>
                    <a:pt x="544" y="14203"/>
                  </a:cubicBezTo>
                  <a:cubicBezTo>
                    <a:pt x="547" y="14154"/>
                    <a:pt x="551" y="14106"/>
                    <a:pt x="554" y="14059"/>
                  </a:cubicBezTo>
                  <a:cubicBezTo>
                    <a:pt x="614" y="13047"/>
                    <a:pt x="670" y="12030"/>
                    <a:pt x="704" y="11015"/>
                  </a:cubicBezTo>
                  <a:cubicBezTo>
                    <a:pt x="742" y="9088"/>
                    <a:pt x="744" y="7163"/>
                    <a:pt x="735" y="5236"/>
                  </a:cubicBezTo>
                  <a:cubicBezTo>
                    <a:pt x="732" y="5197"/>
                    <a:pt x="732" y="5157"/>
                    <a:pt x="732" y="5113"/>
                  </a:cubicBezTo>
                  <a:cubicBezTo>
                    <a:pt x="725" y="3627"/>
                    <a:pt x="714" y="2144"/>
                    <a:pt x="702" y="660"/>
                  </a:cubicBezTo>
                  <a:cubicBezTo>
                    <a:pt x="702" y="442"/>
                    <a:pt x="695" y="221"/>
                    <a:pt x="6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24"/>
            <p:cNvSpPr/>
            <p:nvPr/>
          </p:nvSpPr>
          <p:spPr>
            <a:xfrm>
              <a:off x="0" y="492375"/>
              <a:ext cx="5331007" cy="77636"/>
            </a:xfrm>
            <a:custGeom>
              <a:avLst/>
              <a:gdLst/>
              <a:ahLst/>
              <a:cxnLst/>
              <a:rect l="l" t="t" r="r" b="b"/>
              <a:pathLst>
                <a:path w="55288" h="754" extrusionOk="0">
                  <a:moveTo>
                    <a:pt x="15490" y="1"/>
                  </a:moveTo>
                  <a:cubicBezTo>
                    <a:pt x="14242" y="1"/>
                    <a:pt x="12995" y="14"/>
                    <a:pt x="11747" y="24"/>
                  </a:cubicBezTo>
                  <a:lnTo>
                    <a:pt x="11120" y="24"/>
                  </a:lnTo>
                  <a:cubicBezTo>
                    <a:pt x="11101" y="27"/>
                    <a:pt x="11082" y="28"/>
                    <a:pt x="11063" y="28"/>
                  </a:cubicBezTo>
                  <a:cubicBezTo>
                    <a:pt x="11044" y="28"/>
                    <a:pt x="11025" y="27"/>
                    <a:pt x="11006" y="24"/>
                  </a:cubicBezTo>
                  <a:cubicBezTo>
                    <a:pt x="9625" y="27"/>
                    <a:pt x="8245" y="24"/>
                    <a:pt x="6864" y="31"/>
                  </a:cubicBezTo>
                  <a:cubicBezTo>
                    <a:pt x="6761" y="31"/>
                    <a:pt x="6658" y="31"/>
                    <a:pt x="6556" y="31"/>
                  </a:cubicBezTo>
                  <a:cubicBezTo>
                    <a:pt x="5691" y="31"/>
                    <a:pt x="4830" y="49"/>
                    <a:pt x="3966" y="99"/>
                  </a:cubicBezTo>
                  <a:cubicBezTo>
                    <a:pt x="3927" y="99"/>
                    <a:pt x="3887" y="101"/>
                    <a:pt x="3848" y="103"/>
                  </a:cubicBezTo>
                  <a:cubicBezTo>
                    <a:pt x="3182" y="145"/>
                    <a:pt x="2518" y="199"/>
                    <a:pt x="1853" y="287"/>
                  </a:cubicBezTo>
                  <a:cubicBezTo>
                    <a:pt x="1236" y="357"/>
                    <a:pt x="623" y="417"/>
                    <a:pt x="1" y="454"/>
                  </a:cubicBezTo>
                  <a:lnTo>
                    <a:pt x="1" y="558"/>
                  </a:lnTo>
                  <a:cubicBezTo>
                    <a:pt x="500" y="531"/>
                    <a:pt x="999" y="489"/>
                    <a:pt x="1491" y="431"/>
                  </a:cubicBezTo>
                  <a:cubicBezTo>
                    <a:pt x="2271" y="326"/>
                    <a:pt x="3054" y="259"/>
                    <a:pt x="3841" y="213"/>
                  </a:cubicBezTo>
                  <a:cubicBezTo>
                    <a:pt x="3880" y="208"/>
                    <a:pt x="3920" y="206"/>
                    <a:pt x="3962" y="206"/>
                  </a:cubicBezTo>
                  <a:cubicBezTo>
                    <a:pt x="5157" y="138"/>
                    <a:pt x="6355" y="124"/>
                    <a:pt x="7554" y="124"/>
                  </a:cubicBezTo>
                  <a:cubicBezTo>
                    <a:pt x="8370" y="124"/>
                    <a:pt x="9186" y="131"/>
                    <a:pt x="10002" y="131"/>
                  </a:cubicBezTo>
                  <a:cubicBezTo>
                    <a:pt x="10334" y="131"/>
                    <a:pt x="10665" y="130"/>
                    <a:pt x="10997" y="127"/>
                  </a:cubicBezTo>
                  <a:lnTo>
                    <a:pt x="11127" y="127"/>
                  </a:lnTo>
                  <a:cubicBezTo>
                    <a:pt x="12565" y="121"/>
                    <a:pt x="14005" y="97"/>
                    <a:pt x="15444" y="97"/>
                  </a:cubicBezTo>
                  <a:cubicBezTo>
                    <a:pt x="15949" y="97"/>
                    <a:pt x="16454" y="100"/>
                    <a:pt x="16959" y="108"/>
                  </a:cubicBezTo>
                  <a:cubicBezTo>
                    <a:pt x="17328" y="115"/>
                    <a:pt x="17697" y="120"/>
                    <a:pt x="18062" y="129"/>
                  </a:cubicBezTo>
                  <a:cubicBezTo>
                    <a:pt x="18106" y="129"/>
                    <a:pt x="18145" y="134"/>
                    <a:pt x="18185" y="134"/>
                  </a:cubicBezTo>
                  <a:cubicBezTo>
                    <a:pt x="20560" y="187"/>
                    <a:pt x="22931" y="280"/>
                    <a:pt x="25301" y="340"/>
                  </a:cubicBezTo>
                  <a:cubicBezTo>
                    <a:pt x="25336" y="345"/>
                    <a:pt x="25369" y="345"/>
                    <a:pt x="25403" y="345"/>
                  </a:cubicBezTo>
                  <a:cubicBezTo>
                    <a:pt x="25858" y="357"/>
                    <a:pt x="26316" y="366"/>
                    <a:pt x="26771" y="375"/>
                  </a:cubicBezTo>
                  <a:cubicBezTo>
                    <a:pt x="28454" y="415"/>
                    <a:pt x="30140" y="440"/>
                    <a:pt x="31825" y="452"/>
                  </a:cubicBezTo>
                  <a:cubicBezTo>
                    <a:pt x="31844" y="453"/>
                    <a:pt x="31863" y="453"/>
                    <a:pt x="31882" y="453"/>
                  </a:cubicBezTo>
                  <a:cubicBezTo>
                    <a:pt x="31902" y="453"/>
                    <a:pt x="31921" y="453"/>
                    <a:pt x="31939" y="452"/>
                  </a:cubicBezTo>
                  <a:cubicBezTo>
                    <a:pt x="34020" y="473"/>
                    <a:pt x="36098" y="477"/>
                    <a:pt x="38173" y="477"/>
                  </a:cubicBezTo>
                  <a:lnTo>
                    <a:pt x="38313" y="477"/>
                  </a:lnTo>
                  <a:cubicBezTo>
                    <a:pt x="38557" y="480"/>
                    <a:pt x="38801" y="481"/>
                    <a:pt x="39045" y="481"/>
                  </a:cubicBezTo>
                  <a:cubicBezTo>
                    <a:pt x="40665" y="481"/>
                    <a:pt x="42285" y="433"/>
                    <a:pt x="43901" y="419"/>
                  </a:cubicBezTo>
                  <a:cubicBezTo>
                    <a:pt x="44161" y="415"/>
                    <a:pt x="44419" y="415"/>
                    <a:pt x="44677" y="415"/>
                  </a:cubicBezTo>
                  <a:cubicBezTo>
                    <a:pt x="44704" y="415"/>
                    <a:pt x="44731" y="414"/>
                    <a:pt x="44758" y="414"/>
                  </a:cubicBezTo>
                  <a:cubicBezTo>
                    <a:pt x="44772" y="414"/>
                    <a:pt x="44786" y="414"/>
                    <a:pt x="44800" y="415"/>
                  </a:cubicBezTo>
                  <a:cubicBezTo>
                    <a:pt x="45457" y="411"/>
                    <a:pt x="46115" y="409"/>
                    <a:pt x="46773" y="409"/>
                  </a:cubicBezTo>
                  <a:cubicBezTo>
                    <a:pt x="47673" y="409"/>
                    <a:pt x="48573" y="412"/>
                    <a:pt x="49473" y="415"/>
                  </a:cubicBezTo>
                  <a:cubicBezTo>
                    <a:pt x="49866" y="419"/>
                    <a:pt x="50261" y="431"/>
                    <a:pt x="50653" y="449"/>
                  </a:cubicBezTo>
                  <a:cubicBezTo>
                    <a:pt x="50692" y="452"/>
                    <a:pt x="50730" y="452"/>
                    <a:pt x="50767" y="454"/>
                  </a:cubicBezTo>
                  <a:cubicBezTo>
                    <a:pt x="51565" y="496"/>
                    <a:pt x="52362" y="558"/>
                    <a:pt x="53158" y="614"/>
                  </a:cubicBezTo>
                  <a:cubicBezTo>
                    <a:pt x="53869" y="665"/>
                    <a:pt x="54579" y="707"/>
                    <a:pt x="55287" y="754"/>
                  </a:cubicBezTo>
                  <a:lnTo>
                    <a:pt x="55287" y="624"/>
                  </a:lnTo>
                  <a:lnTo>
                    <a:pt x="54607" y="577"/>
                  </a:lnTo>
                  <a:cubicBezTo>
                    <a:pt x="53328" y="510"/>
                    <a:pt x="52046" y="396"/>
                    <a:pt x="50762" y="333"/>
                  </a:cubicBezTo>
                  <a:cubicBezTo>
                    <a:pt x="50725" y="333"/>
                    <a:pt x="50688" y="329"/>
                    <a:pt x="50651" y="329"/>
                  </a:cubicBezTo>
                  <a:cubicBezTo>
                    <a:pt x="50421" y="317"/>
                    <a:pt x="50191" y="308"/>
                    <a:pt x="49961" y="301"/>
                  </a:cubicBezTo>
                  <a:cubicBezTo>
                    <a:pt x="49066" y="292"/>
                    <a:pt x="48173" y="288"/>
                    <a:pt x="47279" y="288"/>
                  </a:cubicBezTo>
                  <a:cubicBezTo>
                    <a:pt x="46452" y="288"/>
                    <a:pt x="45624" y="292"/>
                    <a:pt x="44797" y="298"/>
                  </a:cubicBezTo>
                  <a:lnTo>
                    <a:pt x="44674" y="298"/>
                  </a:lnTo>
                  <a:cubicBezTo>
                    <a:pt x="43344" y="310"/>
                    <a:pt x="42016" y="329"/>
                    <a:pt x="40688" y="357"/>
                  </a:cubicBezTo>
                  <a:lnTo>
                    <a:pt x="38292" y="366"/>
                  </a:lnTo>
                  <a:lnTo>
                    <a:pt x="38173" y="366"/>
                  </a:lnTo>
                  <a:cubicBezTo>
                    <a:pt x="37642" y="368"/>
                    <a:pt x="37112" y="368"/>
                    <a:pt x="36581" y="368"/>
                  </a:cubicBezTo>
                  <a:cubicBezTo>
                    <a:pt x="35034" y="368"/>
                    <a:pt x="33486" y="361"/>
                    <a:pt x="31937" y="347"/>
                  </a:cubicBezTo>
                  <a:cubicBezTo>
                    <a:pt x="31900" y="347"/>
                    <a:pt x="31865" y="347"/>
                    <a:pt x="31823" y="345"/>
                  </a:cubicBezTo>
                  <a:cubicBezTo>
                    <a:pt x="29682" y="329"/>
                    <a:pt x="27542" y="291"/>
                    <a:pt x="25406" y="236"/>
                  </a:cubicBezTo>
                  <a:cubicBezTo>
                    <a:pt x="25371" y="236"/>
                    <a:pt x="25341" y="236"/>
                    <a:pt x="25306" y="233"/>
                  </a:cubicBezTo>
                  <a:lnTo>
                    <a:pt x="25246" y="233"/>
                  </a:lnTo>
                  <a:cubicBezTo>
                    <a:pt x="22894" y="187"/>
                    <a:pt x="20537" y="89"/>
                    <a:pt x="18185" y="31"/>
                  </a:cubicBezTo>
                  <a:cubicBezTo>
                    <a:pt x="18143" y="31"/>
                    <a:pt x="18101" y="27"/>
                    <a:pt x="18062" y="27"/>
                  </a:cubicBezTo>
                  <a:cubicBezTo>
                    <a:pt x="17885" y="24"/>
                    <a:pt x="17707" y="18"/>
                    <a:pt x="17533" y="15"/>
                  </a:cubicBezTo>
                  <a:cubicBezTo>
                    <a:pt x="16851" y="5"/>
                    <a:pt x="16170" y="1"/>
                    <a:pt x="1549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24"/>
            <p:cNvSpPr/>
            <p:nvPr/>
          </p:nvSpPr>
          <p:spPr>
            <a:xfrm>
              <a:off x="0" y="1340079"/>
              <a:ext cx="5331007" cy="123146"/>
            </a:xfrm>
            <a:custGeom>
              <a:avLst/>
              <a:gdLst/>
              <a:ahLst/>
              <a:cxnLst/>
              <a:rect l="l" t="t" r="r" b="b"/>
              <a:pathLst>
                <a:path w="55288" h="1196" extrusionOk="0">
                  <a:moveTo>
                    <a:pt x="620" y="1"/>
                  </a:moveTo>
                  <a:cubicBezTo>
                    <a:pt x="458" y="1"/>
                    <a:pt x="294" y="5"/>
                    <a:pt x="129" y="5"/>
                  </a:cubicBezTo>
                  <a:cubicBezTo>
                    <a:pt x="87" y="5"/>
                    <a:pt x="44" y="4"/>
                    <a:pt x="1" y="4"/>
                  </a:cubicBezTo>
                  <a:lnTo>
                    <a:pt x="1" y="113"/>
                  </a:lnTo>
                  <a:cubicBezTo>
                    <a:pt x="444" y="124"/>
                    <a:pt x="888" y="117"/>
                    <a:pt x="1331" y="136"/>
                  </a:cubicBezTo>
                  <a:cubicBezTo>
                    <a:pt x="2076" y="185"/>
                    <a:pt x="2826" y="213"/>
                    <a:pt x="3574" y="247"/>
                  </a:cubicBezTo>
                  <a:cubicBezTo>
                    <a:pt x="3611" y="247"/>
                    <a:pt x="3655" y="250"/>
                    <a:pt x="3699" y="250"/>
                  </a:cubicBezTo>
                  <a:cubicBezTo>
                    <a:pt x="4075" y="268"/>
                    <a:pt x="4452" y="287"/>
                    <a:pt x="4830" y="308"/>
                  </a:cubicBezTo>
                  <a:cubicBezTo>
                    <a:pt x="6173" y="429"/>
                    <a:pt x="7520" y="463"/>
                    <a:pt x="8868" y="463"/>
                  </a:cubicBezTo>
                  <a:cubicBezTo>
                    <a:pt x="9616" y="463"/>
                    <a:pt x="10365" y="453"/>
                    <a:pt x="11113" y="440"/>
                  </a:cubicBezTo>
                  <a:lnTo>
                    <a:pt x="11234" y="440"/>
                  </a:lnTo>
                  <a:cubicBezTo>
                    <a:pt x="11730" y="433"/>
                    <a:pt x="12225" y="424"/>
                    <a:pt x="12722" y="419"/>
                  </a:cubicBezTo>
                  <a:cubicBezTo>
                    <a:pt x="14500" y="387"/>
                    <a:pt x="16272" y="403"/>
                    <a:pt x="18048" y="375"/>
                  </a:cubicBezTo>
                  <a:cubicBezTo>
                    <a:pt x="18092" y="375"/>
                    <a:pt x="18132" y="375"/>
                    <a:pt x="18173" y="373"/>
                  </a:cubicBezTo>
                  <a:cubicBezTo>
                    <a:pt x="18280" y="373"/>
                    <a:pt x="18385" y="373"/>
                    <a:pt x="18494" y="370"/>
                  </a:cubicBezTo>
                  <a:cubicBezTo>
                    <a:pt x="20384" y="319"/>
                    <a:pt x="22276" y="273"/>
                    <a:pt x="24166" y="273"/>
                  </a:cubicBezTo>
                  <a:cubicBezTo>
                    <a:pt x="24502" y="273"/>
                    <a:pt x="24838" y="274"/>
                    <a:pt x="25174" y="278"/>
                  </a:cubicBezTo>
                  <a:cubicBezTo>
                    <a:pt x="25192" y="275"/>
                    <a:pt x="25211" y="274"/>
                    <a:pt x="25230" y="274"/>
                  </a:cubicBezTo>
                  <a:cubicBezTo>
                    <a:pt x="25250" y="274"/>
                    <a:pt x="25269" y="275"/>
                    <a:pt x="25287" y="278"/>
                  </a:cubicBezTo>
                  <a:cubicBezTo>
                    <a:pt x="25468" y="278"/>
                    <a:pt x="25650" y="280"/>
                    <a:pt x="25831" y="282"/>
                  </a:cubicBezTo>
                  <a:cubicBezTo>
                    <a:pt x="27776" y="343"/>
                    <a:pt x="29720" y="364"/>
                    <a:pt x="31665" y="387"/>
                  </a:cubicBezTo>
                  <a:cubicBezTo>
                    <a:pt x="31695" y="387"/>
                    <a:pt x="31727" y="389"/>
                    <a:pt x="31759" y="389"/>
                  </a:cubicBezTo>
                  <a:cubicBezTo>
                    <a:pt x="31774" y="389"/>
                    <a:pt x="31790" y="388"/>
                    <a:pt x="31805" y="387"/>
                  </a:cubicBezTo>
                  <a:lnTo>
                    <a:pt x="33669" y="417"/>
                  </a:lnTo>
                  <a:cubicBezTo>
                    <a:pt x="35160" y="461"/>
                    <a:pt x="36650" y="545"/>
                    <a:pt x="38138" y="607"/>
                  </a:cubicBezTo>
                  <a:cubicBezTo>
                    <a:pt x="38185" y="610"/>
                    <a:pt x="38231" y="610"/>
                    <a:pt x="38280" y="612"/>
                  </a:cubicBezTo>
                  <a:cubicBezTo>
                    <a:pt x="38779" y="635"/>
                    <a:pt x="39278" y="654"/>
                    <a:pt x="39775" y="665"/>
                  </a:cubicBezTo>
                  <a:cubicBezTo>
                    <a:pt x="41363" y="712"/>
                    <a:pt x="42947" y="816"/>
                    <a:pt x="44530" y="918"/>
                  </a:cubicBezTo>
                  <a:cubicBezTo>
                    <a:pt x="44579" y="923"/>
                    <a:pt x="44630" y="925"/>
                    <a:pt x="44681" y="930"/>
                  </a:cubicBezTo>
                  <a:cubicBezTo>
                    <a:pt x="46594" y="1055"/>
                    <a:pt x="48512" y="1178"/>
                    <a:pt x="50430" y="1190"/>
                  </a:cubicBezTo>
                  <a:cubicBezTo>
                    <a:pt x="50454" y="1192"/>
                    <a:pt x="50479" y="1194"/>
                    <a:pt x="50503" y="1194"/>
                  </a:cubicBezTo>
                  <a:cubicBezTo>
                    <a:pt x="50528" y="1194"/>
                    <a:pt x="50552" y="1192"/>
                    <a:pt x="50576" y="1190"/>
                  </a:cubicBezTo>
                  <a:cubicBezTo>
                    <a:pt x="50757" y="1195"/>
                    <a:pt x="50936" y="1195"/>
                    <a:pt x="51117" y="1195"/>
                  </a:cubicBezTo>
                  <a:cubicBezTo>
                    <a:pt x="51464" y="1195"/>
                    <a:pt x="51812" y="1196"/>
                    <a:pt x="52159" y="1196"/>
                  </a:cubicBezTo>
                  <a:cubicBezTo>
                    <a:pt x="53201" y="1196"/>
                    <a:pt x="54244" y="1193"/>
                    <a:pt x="55287" y="1188"/>
                  </a:cubicBezTo>
                  <a:lnTo>
                    <a:pt x="55287" y="1044"/>
                  </a:lnTo>
                  <a:cubicBezTo>
                    <a:pt x="55002" y="1044"/>
                    <a:pt x="54716" y="1044"/>
                    <a:pt x="54428" y="1046"/>
                  </a:cubicBezTo>
                  <a:cubicBezTo>
                    <a:pt x="54235" y="1045"/>
                    <a:pt x="54042" y="1045"/>
                    <a:pt x="53849" y="1045"/>
                  </a:cubicBezTo>
                  <a:cubicBezTo>
                    <a:pt x="53094" y="1045"/>
                    <a:pt x="52339" y="1049"/>
                    <a:pt x="51587" y="1049"/>
                  </a:cubicBezTo>
                  <a:cubicBezTo>
                    <a:pt x="51252" y="1049"/>
                    <a:pt x="50917" y="1049"/>
                    <a:pt x="50583" y="1046"/>
                  </a:cubicBezTo>
                  <a:lnTo>
                    <a:pt x="50437" y="1046"/>
                  </a:lnTo>
                  <a:cubicBezTo>
                    <a:pt x="50038" y="1039"/>
                    <a:pt x="49643" y="1032"/>
                    <a:pt x="49244" y="1023"/>
                  </a:cubicBezTo>
                  <a:cubicBezTo>
                    <a:pt x="47723" y="969"/>
                    <a:pt x="46204" y="879"/>
                    <a:pt x="44686" y="779"/>
                  </a:cubicBezTo>
                  <a:lnTo>
                    <a:pt x="44535" y="770"/>
                  </a:lnTo>
                  <a:cubicBezTo>
                    <a:pt x="43746" y="716"/>
                    <a:pt x="42961" y="661"/>
                    <a:pt x="42171" y="607"/>
                  </a:cubicBezTo>
                  <a:cubicBezTo>
                    <a:pt x="40874" y="538"/>
                    <a:pt x="39576" y="494"/>
                    <a:pt x="38280" y="442"/>
                  </a:cubicBezTo>
                  <a:cubicBezTo>
                    <a:pt x="38234" y="442"/>
                    <a:pt x="38185" y="440"/>
                    <a:pt x="38138" y="440"/>
                  </a:cubicBezTo>
                  <a:cubicBezTo>
                    <a:pt x="37138" y="401"/>
                    <a:pt x="36135" y="361"/>
                    <a:pt x="35136" y="305"/>
                  </a:cubicBezTo>
                  <a:cubicBezTo>
                    <a:pt x="34029" y="247"/>
                    <a:pt x="32917" y="233"/>
                    <a:pt x="31805" y="224"/>
                  </a:cubicBezTo>
                  <a:cubicBezTo>
                    <a:pt x="31758" y="224"/>
                    <a:pt x="31712" y="224"/>
                    <a:pt x="31668" y="222"/>
                  </a:cubicBezTo>
                  <a:cubicBezTo>
                    <a:pt x="30908" y="220"/>
                    <a:pt x="30147" y="213"/>
                    <a:pt x="29388" y="199"/>
                  </a:cubicBezTo>
                  <a:cubicBezTo>
                    <a:pt x="28022" y="162"/>
                    <a:pt x="26657" y="136"/>
                    <a:pt x="25294" y="122"/>
                  </a:cubicBezTo>
                  <a:lnTo>
                    <a:pt x="25181" y="122"/>
                  </a:lnTo>
                  <a:cubicBezTo>
                    <a:pt x="24620" y="116"/>
                    <a:pt x="24058" y="112"/>
                    <a:pt x="23497" y="112"/>
                  </a:cubicBezTo>
                  <a:cubicBezTo>
                    <a:pt x="22395" y="112"/>
                    <a:pt x="21293" y="126"/>
                    <a:pt x="20191" y="162"/>
                  </a:cubicBezTo>
                  <a:cubicBezTo>
                    <a:pt x="19520" y="185"/>
                    <a:pt x="18847" y="201"/>
                    <a:pt x="18173" y="210"/>
                  </a:cubicBezTo>
                  <a:lnTo>
                    <a:pt x="18048" y="210"/>
                  </a:lnTo>
                  <a:cubicBezTo>
                    <a:pt x="16246" y="238"/>
                    <a:pt x="14442" y="229"/>
                    <a:pt x="12641" y="259"/>
                  </a:cubicBezTo>
                  <a:cubicBezTo>
                    <a:pt x="12169" y="266"/>
                    <a:pt x="11703" y="271"/>
                    <a:pt x="11234" y="280"/>
                  </a:cubicBezTo>
                  <a:cubicBezTo>
                    <a:pt x="11192" y="280"/>
                    <a:pt x="11152" y="280"/>
                    <a:pt x="11110" y="285"/>
                  </a:cubicBezTo>
                  <a:cubicBezTo>
                    <a:pt x="10324" y="297"/>
                    <a:pt x="9538" y="308"/>
                    <a:pt x="8753" y="308"/>
                  </a:cubicBezTo>
                  <a:cubicBezTo>
                    <a:pt x="8166" y="308"/>
                    <a:pt x="7579" y="301"/>
                    <a:pt x="6992" y="285"/>
                  </a:cubicBezTo>
                  <a:cubicBezTo>
                    <a:pt x="5917" y="266"/>
                    <a:pt x="4839" y="145"/>
                    <a:pt x="3767" y="115"/>
                  </a:cubicBezTo>
                  <a:cubicBezTo>
                    <a:pt x="3741" y="115"/>
                    <a:pt x="3718" y="115"/>
                    <a:pt x="3692" y="113"/>
                  </a:cubicBezTo>
                  <a:cubicBezTo>
                    <a:pt x="3651" y="113"/>
                    <a:pt x="3609" y="113"/>
                    <a:pt x="3567" y="108"/>
                  </a:cubicBezTo>
                  <a:cubicBezTo>
                    <a:pt x="2694" y="90"/>
                    <a:pt x="1826" y="27"/>
                    <a:pt x="953" y="8"/>
                  </a:cubicBezTo>
                  <a:cubicBezTo>
                    <a:pt x="842" y="3"/>
                    <a:pt x="732" y="1"/>
                    <a:pt x="6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24"/>
            <p:cNvSpPr/>
            <p:nvPr/>
          </p:nvSpPr>
          <p:spPr>
            <a:xfrm>
              <a:off x="289" y="2217642"/>
              <a:ext cx="5330718" cy="114291"/>
            </a:xfrm>
            <a:custGeom>
              <a:avLst/>
              <a:gdLst/>
              <a:ahLst/>
              <a:cxnLst/>
              <a:rect l="l" t="t" r="r" b="b"/>
              <a:pathLst>
                <a:path w="55285" h="1110" extrusionOk="0">
                  <a:moveTo>
                    <a:pt x="22054" y="0"/>
                  </a:moveTo>
                  <a:cubicBezTo>
                    <a:pt x="21819" y="0"/>
                    <a:pt x="21584" y="2"/>
                    <a:pt x="21349" y="6"/>
                  </a:cubicBezTo>
                  <a:cubicBezTo>
                    <a:pt x="21287" y="6"/>
                    <a:pt x="21226" y="6"/>
                    <a:pt x="21164" y="6"/>
                  </a:cubicBezTo>
                  <a:cubicBezTo>
                    <a:pt x="20127" y="6"/>
                    <a:pt x="19089" y="24"/>
                    <a:pt x="18052" y="55"/>
                  </a:cubicBezTo>
                  <a:cubicBezTo>
                    <a:pt x="18006" y="60"/>
                    <a:pt x="17961" y="60"/>
                    <a:pt x="17915" y="62"/>
                  </a:cubicBezTo>
                  <a:cubicBezTo>
                    <a:pt x="16278" y="111"/>
                    <a:pt x="14641" y="192"/>
                    <a:pt x="13004" y="271"/>
                  </a:cubicBezTo>
                  <a:cubicBezTo>
                    <a:pt x="12480" y="292"/>
                    <a:pt x="11950" y="313"/>
                    <a:pt x="11426" y="338"/>
                  </a:cubicBezTo>
                  <a:cubicBezTo>
                    <a:pt x="11381" y="341"/>
                    <a:pt x="11337" y="341"/>
                    <a:pt x="11293" y="345"/>
                  </a:cubicBezTo>
                  <a:cubicBezTo>
                    <a:pt x="8934" y="450"/>
                    <a:pt x="6580" y="568"/>
                    <a:pt x="4221" y="661"/>
                  </a:cubicBezTo>
                  <a:cubicBezTo>
                    <a:pt x="4177" y="663"/>
                    <a:pt x="4137" y="668"/>
                    <a:pt x="4096" y="668"/>
                  </a:cubicBezTo>
                  <a:cubicBezTo>
                    <a:pt x="3401" y="696"/>
                    <a:pt x="2707" y="719"/>
                    <a:pt x="2013" y="740"/>
                  </a:cubicBezTo>
                  <a:cubicBezTo>
                    <a:pt x="1812" y="744"/>
                    <a:pt x="1610" y="746"/>
                    <a:pt x="1409" y="746"/>
                  </a:cubicBezTo>
                  <a:cubicBezTo>
                    <a:pt x="939" y="746"/>
                    <a:pt x="470" y="738"/>
                    <a:pt x="0" y="738"/>
                  </a:cubicBezTo>
                  <a:lnTo>
                    <a:pt x="0" y="840"/>
                  </a:lnTo>
                  <a:cubicBezTo>
                    <a:pt x="583" y="846"/>
                    <a:pt x="1165" y="858"/>
                    <a:pt x="1746" y="858"/>
                  </a:cubicBezTo>
                  <a:cubicBezTo>
                    <a:pt x="2060" y="858"/>
                    <a:pt x="2375" y="854"/>
                    <a:pt x="2689" y="844"/>
                  </a:cubicBezTo>
                  <a:cubicBezTo>
                    <a:pt x="3160" y="826"/>
                    <a:pt x="3634" y="812"/>
                    <a:pt x="4105" y="789"/>
                  </a:cubicBezTo>
                  <a:cubicBezTo>
                    <a:pt x="4147" y="789"/>
                    <a:pt x="4191" y="789"/>
                    <a:pt x="4230" y="786"/>
                  </a:cubicBezTo>
                  <a:cubicBezTo>
                    <a:pt x="6585" y="691"/>
                    <a:pt x="8941" y="596"/>
                    <a:pt x="11298" y="496"/>
                  </a:cubicBezTo>
                  <a:cubicBezTo>
                    <a:pt x="11342" y="494"/>
                    <a:pt x="11386" y="491"/>
                    <a:pt x="11430" y="491"/>
                  </a:cubicBezTo>
                  <a:cubicBezTo>
                    <a:pt x="12178" y="459"/>
                    <a:pt x="12930" y="424"/>
                    <a:pt x="13680" y="396"/>
                  </a:cubicBezTo>
                  <a:cubicBezTo>
                    <a:pt x="15087" y="329"/>
                    <a:pt x="16496" y="264"/>
                    <a:pt x="17906" y="222"/>
                  </a:cubicBezTo>
                  <a:cubicBezTo>
                    <a:pt x="17952" y="220"/>
                    <a:pt x="17999" y="218"/>
                    <a:pt x="18043" y="218"/>
                  </a:cubicBezTo>
                  <a:cubicBezTo>
                    <a:pt x="19192" y="182"/>
                    <a:pt x="20341" y="161"/>
                    <a:pt x="21489" y="161"/>
                  </a:cubicBezTo>
                  <a:cubicBezTo>
                    <a:pt x="22539" y="161"/>
                    <a:pt x="23588" y="179"/>
                    <a:pt x="24637" y="220"/>
                  </a:cubicBezTo>
                  <a:cubicBezTo>
                    <a:pt x="24674" y="220"/>
                    <a:pt x="24713" y="222"/>
                    <a:pt x="24750" y="227"/>
                  </a:cubicBezTo>
                  <a:cubicBezTo>
                    <a:pt x="24841" y="227"/>
                    <a:pt x="24934" y="234"/>
                    <a:pt x="25027" y="236"/>
                  </a:cubicBezTo>
                  <a:cubicBezTo>
                    <a:pt x="27207" y="352"/>
                    <a:pt x="29392" y="475"/>
                    <a:pt x="31572" y="561"/>
                  </a:cubicBezTo>
                  <a:cubicBezTo>
                    <a:pt x="31623" y="563"/>
                    <a:pt x="31672" y="568"/>
                    <a:pt x="31723" y="568"/>
                  </a:cubicBezTo>
                  <a:cubicBezTo>
                    <a:pt x="32932" y="617"/>
                    <a:pt x="34140" y="649"/>
                    <a:pt x="35349" y="668"/>
                  </a:cubicBezTo>
                  <a:cubicBezTo>
                    <a:pt x="36112" y="680"/>
                    <a:pt x="36879" y="685"/>
                    <a:pt x="37644" y="685"/>
                  </a:cubicBezTo>
                  <a:cubicBezTo>
                    <a:pt x="37793" y="685"/>
                    <a:pt x="37941" y="685"/>
                    <a:pt x="38089" y="684"/>
                  </a:cubicBezTo>
                  <a:cubicBezTo>
                    <a:pt x="38116" y="685"/>
                    <a:pt x="38143" y="686"/>
                    <a:pt x="38170" y="686"/>
                  </a:cubicBezTo>
                  <a:cubicBezTo>
                    <a:pt x="38198" y="686"/>
                    <a:pt x="38225" y="685"/>
                    <a:pt x="38252" y="684"/>
                  </a:cubicBezTo>
                  <a:cubicBezTo>
                    <a:pt x="40086" y="691"/>
                    <a:pt x="41915" y="684"/>
                    <a:pt x="43747" y="721"/>
                  </a:cubicBezTo>
                  <a:cubicBezTo>
                    <a:pt x="43884" y="724"/>
                    <a:pt x="44019" y="726"/>
                    <a:pt x="44158" y="733"/>
                  </a:cubicBezTo>
                  <a:cubicBezTo>
                    <a:pt x="44214" y="733"/>
                    <a:pt x="44272" y="733"/>
                    <a:pt x="44330" y="735"/>
                  </a:cubicBezTo>
                  <a:cubicBezTo>
                    <a:pt x="46252" y="789"/>
                    <a:pt x="48175" y="893"/>
                    <a:pt x="50097" y="963"/>
                  </a:cubicBezTo>
                  <a:cubicBezTo>
                    <a:pt x="50155" y="967"/>
                    <a:pt x="50213" y="967"/>
                    <a:pt x="50271" y="970"/>
                  </a:cubicBezTo>
                  <a:cubicBezTo>
                    <a:pt x="50395" y="972"/>
                    <a:pt x="50515" y="979"/>
                    <a:pt x="50638" y="981"/>
                  </a:cubicBezTo>
                  <a:cubicBezTo>
                    <a:pt x="52185" y="1046"/>
                    <a:pt x="53733" y="1084"/>
                    <a:pt x="55284" y="1109"/>
                  </a:cubicBezTo>
                  <a:lnTo>
                    <a:pt x="55284" y="963"/>
                  </a:lnTo>
                  <a:cubicBezTo>
                    <a:pt x="53640" y="935"/>
                    <a:pt x="51999" y="875"/>
                    <a:pt x="50360" y="819"/>
                  </a:cubicBezTo>
                  <a:cubicBezTo>
                    <a:pt x="50330" y="819"/>
                    <a:pt x="50302" y="817"/>
                    <a:pt x="50271" y="817"/>
                  </a:cubicBezTo>
                  <a:cubicBezTo>
                    <a:pt x="50213" y="814"/>
                    <a:pt x="50158" y="814"/>
                    <a:pt x="50100" y="810"/>
                  </a:cubicBezTo>
                  <a:cubicBezTo>
                    <a:pt x="48177" y="738"/>
                    <a:pt x="46255" y="635"/>
                    <a:pt x="44332" y="577"/>
                  </a:cubicBezTo>
                  <a:cubicBezTo>
                    <a:pt x="44277" y="577"/>
                    <a:pt x="44219" y="575"/>
                    <a:pt x="44163" y="575"/>
                  </a:cubicBezTo>
                  <a:cubicBezTo>
                    <a:pt x="43594" y="556"/>
                    <a:pt x="43030" y="547"/>
                    <a:pt x="42461" y="540"/>
                  </a:cubicBezTo>
                  <a:cubicBezTo>
                    <a:pt x="41059" y="531"/>
                    <a:pt x="39654" y="531"/>
                    <a:pt x="38252" y="529"/>
                  </a:cubicBezTo>
                  <a:cubicBezTo>
                    <a:pt x="38196" y="526"/>
                    <a:pt x="38140" y="526"/>
                    <a:pt x="38089" y="526"/>
                  </a:cubicBezTo>
                  <a:cubicBezTo>
                    <a:pt x="35967" y="517"/>
                    <a:pt x="33842" y="494"/>
                    <a:pt x="31725" y="413"/>
                  </a:cubicBezTo>
                  <a:cubicBezTo>
                    <a:pt x="31676" y="408"/>
                    <a:pt x="31623" y="408"/>
                    <a:pt x="31574" y="403"/>
                  </a:cubicBezTo>
                  <a:cubicBezTo>
                    <a:pt x="31096" y="387"/>
                    <a:pt x="30620" y="364"/>
                    <a:pt x="30139" y="338"/>
                  </a:cubicBezTo>
                  <a:cubicBezTo>
                    <a:pt x="28347" y="269"/>
                    <a:pt x="26552" y="141"/>
                    <a:pt x="24760" y="64"/>
                  </a:cubicBezTo>
                  <a:cubicBezTo>
                    <a:pt x="24722" y="62"/>
                    <a:pt x="24683" y="62"/>
                    <a:pt x="24646" y="62"/>
                  </a:cubicBezTo>
                  <a:cubicBezTo>
                    <a:pt x="23782" y="25"/>
                    <a:pt x="22919" y="0"/>
                    <a:pt x="220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24"/>
            <p:cNvSpPr/>
            <p:nvPr/>
          </p:nvSpPr>
          <p:spPr>
            <a:xfrm>
              <a:off x="289" y="3052784"/>
              <a:ext cx="5330718" cy="191103"/>
            </a:xfrm>
            <a:custGeom>
              <a:avLst/>
              <a:gdLst/>
              <a:ahLst/>
              <a:cxnLst/>
              <a:rect l="l" t="t" r="r" b="b"/>
              <a:pathLst>
                <a:path w="55285" h="1856" extrusionOk="0">
                  <a:moveTo>
                    <a:pt x="50065" y="1"/>
                  </a:moveTo>
                  <a:cubicBezTo>
                    <a:pt x="48135" y="1"/>
                    <a:pt x="46204" y="5"/>
                    <a:pt x="44272" y="52"/>
                  </a:cubicBezTo>
                  <a:cubicBezTo>
                    <a:pt x="44219" y="52"/>
                    <a:pt x="44163" y="56"/>
                    <a:pt x="44107" y="56"/>
                  </a:cubicBezTo>
                  <a:cubicBezTo>
                    <a:pt x="43290" y="77"/>
                    <a:pt x="42473" y="105"/>
                    <a:pt x="41655" y="142"/>
                  </a:cubicBezTo>
                  <a:cubicBezTo>
                    <a:pt x="40525" y="179"/>
                    <a:pt x="39394" y="221"/>
                    <a:pt x="38261" y="268"/>
                  </a:cubicBezTo>
                  <a:cubicBezTo>
                    <a:pt x="38203" y="268"/>
                    <a:pt x="38145" y="272"/>
                    <a:pt x="38082" y="275"/>
                  </a:cubicBezTo>
                  <a:cubicBezTo>
                    <a:pt x="36731" y="326"/>
                    <a:pt x="35379" y="381"/>
                    <a:pt x="34026" y="428"/>
                  </a:cubicBezTo>
                  <a:cubicBezTo>
                    <a:pt x="33241" y="449"/>
                    <a:pt x="32459" y="472"/>
                    <a:pt x="31676" y="495"/>
                  </a:cubicBezTo>
                  <a:cubicBezTo>
                    <a:pt x="31623" y="495"/>
                    <a:pt x="31572" y="497"/>
                    <a:pt x="31518" y="502"/>
                  </a:cubicBezTo>
                  <a:cubicBezTo>
                    <a:pt x="29173" y="572"/>
                    <a:pt x="26828" y="662"/>
                    <a:pt x="24483" y="739"/>
                  </a:cubicBezTo>
                  <a:cubicBezTo>
                    <a:pt x="24444" y="741"/>
                    <a:pt x="24400" y="744"/>
                    <a:pt x="24356" y="744"/>
                  </a:cubicBezTo>
                  <a:lnTo>
                    <a:pt x="22672" y="799"/>
                  </a:lnTo>
                  <a:cubicBezTo>
                    <a:pt x="21066" y="834"/>
                    <a:pt x="19464" y="809"/>
                    <a:pt x="17857" y="876"/>
                  </a:cubicBezTo>
                  <a:cubicBezTo>
                    <a:pt x="17771" y="881"/>
                    <a:pt x="17685" y="885"/>
                    <a:pt x="17599" y="887"/>
                  </a:cubicBezTo>
                  <a:cubicBezTo>
                    <a:pt x="17555" y="892"/>
                    <a:pt x="17516" y="894"/>
                    <a:pt x="17474" y="894"/>
                  </a:cubicBezTo>
                  <a:cubicBezTo>
                    <a:pt x="15535" y="997"/>
                    <a:pt x="13594" y="1073"/>
                    <a:pt x="11653" y="1110"/>
                  </a:cubicBezTo>
                  <a:cubicBezTo>
                    <a:pt x="11607" y="1110"/>
                    <a:pt x="11563" y="1113"/>
                    <a:pt x="11518" y="1113"/>
                  </a:cubicBezTo>
                  <a:lnTo>
                    <a:pt x="11486" y="1113"/>
                  </a:lnTo>
                  <a:cubicBezTo>
                    <a:pt x="10086" y="1152"/>
                    <a:pt x="8684" y="1129"/>
                    <a:pt x="7281" y="1180"/>
                  </a:cubicBezTo>
                  <a:cubicBezTo>
                    <a:pt x="6401" y="1220"/>
                    <a:pt x="5519" y="1282"/>
                    <a:pt x="4641" y="1347"/>
                  </a:cubicBezTo>
                  <a:cubicBezTo>
                    <a:pt x="4604" y="1350"/>
                    <a:pt x="4565" y="1352"/>
                    <a:pt x="4527" y="1352"/>
                  </a:cubicBezTo>
                  <a:cubicBezTo>
                    <a:pt x="3987" y="1391"/>
                    <a:pt x="3443" y="1431"/>
                    <a:pt x="2902" y="1468"/>
                  </a:cubicBezTo>
                  <a:cubicBezTo>
                    <a:pt x="1932" y="1535"/>
                    <a:pt x="968" y="1626"/>
                    <a:pt x="0" y="1716"/>
                  </a:cubicBezTo>
                  <a:lnTo>
                    <a:pt x="0" y="1856"/>
                  </a:lnTo>
                  <a:cubicBezTo>
                    <a:pt x="857" y="1779"/>
                    <a:pt x="1713" y="1686"/>
                    <a:pt x="2575" y="1630"/>
                  </a:cubicBezTo>
                  <a:cubicBezTo>
                    <a:pt x="3225" y="1589"/>
                    <a:pt x="3880" y="1540"/>
                    <a:pt x="4534" y="1493"/>
                  </a:cubicBezTo>
                  <a:lnTo>
                    <a:pt x="4648" y="1484"/>
                  </a:lnTo>
                  <a:cubicBezTo>
                    <a:pt x="5540" y="1421"/>
                    <a:pt x="6438" y="1361"/>
                    <a:pt x="7335" y="1317"/>
                  </a:cubicBezTo>
                  <a:cubicBezTo>
                    <a:pt x="8732" y="1287"/>
                    <a:pt x="10130" y="1278"/>
                    <a:pt x="11523" y="1254"/>
                  </a:cubicBezTo>
                  <a:cubicBezTo>
                    <a:pt x="11569" y="1254"/>
                    <a:pt x="11614" y="1254"/>
                    <a:pt x="11660" y="1250"/>
                  </a:cubicBezTo>
                  <a:cubicBezTo>
                    <a:pt x="12331" y="1240"/>
                    <a:pt x="13007" y="1229"/>
                    <a:pt x="13680" y="1208"/>
                  </a:cubicBezTo>
                  <a:cubicBezTo>
                    <a:pt x="14948" y="1189"/>
                    <a:pt x="16208" y="1103"/>
                    <a:pt x="17474" y="1048"/>
                  </a:cubicBezTo>
                  <a:cubicBezTo>
                    <a:pt x="17516" y="1045"/>
                    <a:pt x="17560" y="1041"/>
                    <a:pt x="17602" y="1041"/>
                  </a:cubicBezTo>
                  <a:cubicBezTo>
                    <a:pt x="17864" y="1031"/>
                    <a:pt x="18122" y="1022"/>
                    <a:pt x="18382" y="1013"/>
                  </a:cubicBezTo>
                  <a:cubicBezTo>
                    <a:pt x="20374" y="959"/>
                    <a:pt x="22366" y="1008"/>
                    <a:pt x="24353" y="901"/>
                  </a:cubicBezTo>
                  <a:lnTo>
                    <a:pt x="24360" y="901"/>
                  </a:lnTo>
                  <a:cubicBezTo>
                    <a:pt x="24400" y="899"/>
                    <a:pt x="24442" y="899"/>
                    <a:pt x="24483" y="899"/>
                  </a:cubicBezTo>
                  <a:cubicBezTo>
                    <a:pt x="25828" y="843"/>
                    <a:pt x="27193" y="832"/>
                    <a:pt x="28546" y="776"/>
                  </a:cubicBezTo>
                  <a:cubicBezTo>
                    <a:pt x="29533" y="730"/>
                    <a:pt x="30522" y="692"/>
                    <a:pt x="31516" y="662"/>
                  </a:cubicBezTo>
                  <a:cubicBezTo>
                    <a:pt x="31567" y="660"/>
                    <a:pt x="31623" y="660"/>
                    <a:pt x="31676" y="660"/>
                  </a:cubicBezTo>
                  <a:cubicBezTo>
                    <a:pt x="31922" y="651"/>
                    <a:pt x="32168" y="644"/>
                    <a:pt x="32415" y="637"/>
                  </a:cubicBezTo>
                  <a:cubicBezTo>
                    <a:pt x="34304" y="583"/>
                    <a:pt x="36192" y="518"/>
                    <a:pt x="38082" y="444"/>
                  </a:cubicBezTo>
                  <a:lnTo>
                    <a:pt x="38261" y="435"/>
                  </a:lnTo>
                  <a:cubicBezTo>
                    <a:pt x="40070" y="367"/>
                    <a:pt x="41878" y="293"/>
                    <a:pt x="43687" y="235"/>
                  </a:cubicBezTo>
                  <a:cubicBezTo>
                    <a:pt x="43828" y="233"/>
                    <a:pt x="43968" y="226"/>
                    <a:pt x="44107" y="226"/>
                  </a:cubicBezTo>
                  <a:cubicBezTo>
                    <a:pt x="44163" y="223"/>
                    <a:pt x="44219" y="219"/>
                    <a:pt x="44274" y="219"/>
                  </a:cubicBezTo>
                  <a:cubicBezTo>
                    <a:pt x="46204" y="170"/>
                    <a:pt x="48135" y="161"/>
                    <a:pt x="50067" y="161"/>
                  </a:cubicBezTo>
                  <a:lnTo>
                    <a:pt x="50260" y="161"/>
                  </a:lnTo>
                  <a:cubicBezTo>
                    <a:pt x="51264" y="161"/>
                    <a:pt x="52270" y="163"/>
                    <a:pt x="53275" y="163"/>
                  </a:cubicBezTo>
                  <a:cubicBezTo>
                    <a:pt x="53945" y="163"/>
                    <a:pt x="54615" y="162"/>
                    <a:pt x="55284" y="158"/>
                  </a:cubicBezTo>
                  <a:lnTo>
                    <a:pt x="55284" y="12"/>
                  </a:lnTo>
                  <a:cubicBezTo>
                    <a:pt x="55017" y="12"/>
                    <a:pt x="54750" y="12"/>
                    <a:pt x="54481" y="5"/>
                  </a:cubicBezTo>
                  <a:cubicBezTo>
                    <a:pt x="54143" y="6"/>
                    <a:pt x="53804" y="7"/>
                    <a:pt x="53466" y="7"/>
                  </a:cubicBezTo>
                  <a:cubicBezTo>
                    <a:pt x="52398" y="7"/>
                    <a:pt x="51330" y="2"/>
                    <a:pt x="5026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08" name="Google Shape;1008;p24"/>
          <p:cNvSpPr/>
          <p:nvPr/>
        </p:nvSpPr>
        <p:spPr>
          <a:xfrm>
            <a:off x="194125" y="525375"/>
            <a:ext cx="4942687" cy="2725739"/>
          </a:xfrm>
          <a:custGeom>
            <a:avLst/>
            <a:gdLst/>
            <a:ahLst/>
            <a:cxnLst/>
            <a:rect l="l" t="t" r="r" b="b"/>
            <a:pathLst>
              <a:path w="24493" h="12884" extrusionOk="0">
                <a:moveTo>
                  <a:pt x="14976" y="1"/>
                </a:moveTo>
                <a:cubicBezTo>
                  <a:pt x="13857" y="1"/>
                  <a:pt x="12617" y="325"/>
                  <a:pt x="12032" y="1298"/>
                </a:cubicBezTo>
                <a:cubicBezTo>
                  <a:pt x="11934" y="905"/>
                  <a:pt x="11485" y="712"/>
                  <a:pt x="11032" y="712"/>
                </a:cubicBezTo>
                <a:cubicBezTo>
                  <a:pt x="10511" y="712"/>
                  <a:pt x="9985" y="969"/>
                  <a:pt x="9989" y="1472"/>
                </a:cubicBezTo>
                <a:cubicBezTo>
                  <a:pt x="9528" y="845"/>
                  <a:pt x="9186" y="567"/>
                  <a:pt x="8518" y="567"/>
                </a:cubicBezTo>
                <a:cubicBezTo>
                  <a:pt x="8395" y="567"/>
                  <a:pt x="8261" y="576"/>
                  <a:pt x="8113" y="595"/>
                </a:cubicBezTo>
                <a:cubicBezTo>
                  <a:pt x="7374" y="688"/>
                  <a:pt x="6202" y="1391"/>
                  <a:pt x="6049" y="2227"/>
                </a:cubicBezTo>
                <a:cubicBezTo>
                  <a:pt x="6030" y="1898"/>
                  <a:pt x="5765" y="1781"/>
                  <a:pt x="5420" y="1781"/>
                </a:cubicBezTo>
                <a:cubicBezTo>
                  <a:pt x="4818" y="1781"/>
                  <a:pt x="3972" y="2138"/>
                  <a:pt x="3769" y="2352"/>
                </a:cubicBezTo>
                <a:cubicBezTo>
                  <a:pt x="3200" y="2949"/>
                  <a:pt x="3177" y="3938"/>
                  <a:pt x="3594" y="4605"/>
                </a:cubicBezTo>
                <a:cubicBezTo>
                  <a:pt x="3299" y="4547"/>
                  <a:pt x="3004" y="4516"/>
                  <a:pt x="2718" y="4516"/>
                </a:cubicBezTo>
                <a:cubicBezTo>
                  <a:pt x="1587" y="4516"/>
                  <a:pt x="603" y="5006"/>
                  <a:pt x="353" y="6327"/>
                </a:cubicBezTo>
                <a:cubicBezTo>
                  <a:pt x="0" y="8185"/>
                  <a:pt x="1723" y="9081"/>
                  <a:pt x="3318" y="9325"/>
                </a:cubicBezTo>
                <a:cubicBezTo>
                  <a:pt x="2828" y="9972"/>
                  <a:pt x="3214" y="10748"/>
                  <a:pt x="3873" y="11203"/>
                </a:cubicBezTo>
                <a:cubicBezTo>
                  <a:pt x="4345" y="11528"/>
                  <a:pt x="4813" y="11654"/>
                  <a:pt x="5283" y="11654"/>
                </a:cubicBezTo>
                <a:cubicBezTo>
                  <a:pt x="5803" y="11654"/>
                  <a:pt x="6326" y="11499"/>
                  <a:pt x="6861" y="11289"/>
                </a:cubicBezTo>
                <a:cubicBezTo>
                  <a:pt x="6969" y="12391"/>
                  <a:pt x="8228" y="12884"/>
                  <a:pt x="9572" y="12884"/>
                </a:cubicBezTo>
                <a:cubicBezTo>
                  <a:pt x="11061" y="12884"/>
                  <a:pt x="12655" y="12279"/>
                  <a:pt x="12902" y="11231"/>
                </a:cubicBezTo>
                <a:cubicBezTo>
                  <a:pt x="13255" y="11990"/>
                  <a:pt x="14064" y="12544"/>
                  <a:pt x="14921" y="12544"/>
                </a:cubicBezTo>
                <a:cubicBezTo>
                  <a:pt x="15034" y="12544"/>
                  <a:pt x="15148" y="12535"/>
                  <a:pt x="15261" y="12515"/>
                </a:cubicBezTo>
                <a:cubicBezTo>
                  <a:pt x="15993" y="12387"/>
                  <a:pt x="16353" y="11783"/>
                  <a:pt x="16854" y="11347"/>
                </a:cubicBezTo>
                <a:cubicBezTo>
                  <a:pt x="17437" y="11832"/>
                  <a:pt x="18432" y="12094"/>
                  <a:pt x="19428" y="12094"/>
                </a:cubicBezTo>
                <a:cubicBezTo>
                  <a:pt x="20687" y="12094"/>
                  <a:pt x="21948" y="11676"/>
                  <a:pt x="22382" y="10762"/>
                </a:cubicBezTo>
                <a:cubicBezTo>
                  <a:pt x="22791" y="9903"/>
                  <a:pt x="22707" y="9102"/>
                  <a:pt x="21790" y="8791"/>
                </a:cubicBezTo>
                <a:lnTo>
                  <a:pt x="21790" y="8791"/>
                </a:lnTo>
                <a:cubicBezTo>
                  <a:pt x="21845" y="8795"/>
                  <a:pt x="21901" y="8797"/>
                  <a:pt x="21957" y="8797"/>
                </a:cubicBezTo>
                <a:cubicBezTo>
                  <a:pt x="23109" y="8797"/>
                  <a:pt x="24492" y="7966"/>
                  <a:pt x="24293" y="6680"/>
                </a:cubicBezTo>
                <a:cubicBezTo>
                  <a:pt x="24138" y="5675"/>
                  <a:pt x="23060" y="5087"/>
                  <a:pt x="22139" y="4899"/>
                </a:cubicBezTo>
                <a:cubicBezTo>
                  <a:pt x="23156" y="3954"/>
                  <a:pt x="22368" y="2485"/>
                  <a:pt x="21340" y="1960"/>
                </a:cubicBezTo>
                <a:cubicBezTo>
                  <a:pt x="20895" y="1732"/>
                  <a:pt x="20320" y="1577"/>
                  <a:pt x="19762" y="1577"/>
                </a:cubicBezTo>
                <a:cubicBezTo>
                  <a:pt x="19156" y="1577"/>
                  <a:pt x="18570" y="1759"/>
                  <a:pt x="18189" y="2227"/>
                </a:cubicBezTo>
                <a:cubicBezTo>
                  <a:pt x="18231" y="952"/>
                  <a:pt x="16573" y="128"/>
                  <a:pt x="15545" y="28"/>
                </a:cubicBezTo>
                <a:cubicBezTo>
                  <a:pt x="15362" y="10"/>
                  <a:pt x="15171" y="1"/>
                  <a:pt x="1497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24"/>
          <p:cNvSpPr/>
          <p:nvPr/>
        </p:nvSpPr>
        <p:spPr>
          <a:xfrm>
            <a:off x="0" y="2764118"/>
            <a:ext cx="4433381" cy="1034825"/>
          </a:xfrm>
          <a:custGeom>
            <a:avLst/>
            <a:gdLst/>
            <a:ahLst/>
            <a:cxnLst/>
            <a:rect l="l" t="t" r="r" b="b"/>
            <a:pathLst>
              <a:path w="36437" h="8505" extrusionOk="0">
                <a:moveTo>
                  <a:pt x="1" y="0"/>
                </a:moveTo>
                <a:lnTo>
                  <a:pt x="1" y="8486"/>
                </a:lnTo>
                <a:lnTo>
                  <a:pt x="28139" y="8486"/>
                </a:lnTo>
                <a:cubicBezTo>
                  <a:pt x="28169" y="8496"/>
                  <a:pt x="28199" y="8500"/>
                  <a:pt x="28229" y="8505"/>
                </a:cubicBezTo>
                <a:cubicBezTo>
                  <a:pt x="28280" y="8505"/>
                  <a:pt x="28331" y="8498"/>
                  <a:pt x="28380" y="8486"/>
                </a:cubicBezTo>
                <a:lnTo>
                  <a:pt x="36437" y="8486"/>
                </a:lnTo>
                <a:lnTo>
                  <a:pt x="36437" y="8452"/>
                </a:lnTo>
                <a:cubicBezTo>
                  <a:pt x="36063" y="8192"/>
                  <a:pt x="35624" y="7969"/>
                  <a:pt x="35171" y="7781"/>
                </a:cubicBezTo>
                <a:cubicBezTo>
                  <a:pt x="33861" y="7220"/>
                  <a:pt x="32319" y="6935"/>
                  <a:pt x="30777" y="6935"/>
                </a:cubicBezTo>
                <a:cubicBezTo>
                  <a:pt x="30741" y="6935"/>
                  <a:pt x="30704" y="6935"/>
                  <a:pt x="30667" y="6935"/>
                </a:cubicBezTo>
                <a:cubicBezTo>
                  <a:pt x="30566" y="6933"/>
                  <a:pt x="30465" y="6931"/>
                  <a:pt x="30363" y="6931"/>
                </a:cubicBezTo>
                <a:cubicBezTo>
                  <a:pt x="30055" y="6931"/>
                  <a:pt x="29747" y="6944"/>
                  <a:pt x="29441" y="6961"/>
                </a:cubicBezTo>
                <a:cubicBezTo>
                  <a:pt x="29431" y="6961"/>
                  <a:pt x="29421" y="6961"/>
                  <a:pt x="29410" y="6961"/>
                </a:cubicBezTo>
                <a:cubicBezTo>
                  <a:pt x="29156" y="6961"/>
                  <a:pt x="28853" y="7014"/>
                  <a:pt x="28559" y="7054"/>
                </a:cubicBezTo>
                <a:cubicBezTo>
                  <a:pt x="28234" y="6094"/>
                  <a:pt x="26934" y="5502"/>
                  <a:pt x="25616" y="5502"/>
                </a:cubicBezTo>
                <a:cubicBezTo>
                  <a:pt x="25180" y="5502"/>
                  <a:pt x="24743" y="5567"/>
                  <a:pt x="24338" y="5705"/>
                </a:cubicBezTo>
                <a:cubicBezTo>
                  <a:pt x="23451" y="4207"/>
                  <a:pt x="22260" y="3290"/>
                  <a:pt x="19824" y="2698"/>
                </a:cubicBezTo>
                <a:cubicBezTo>
                  <a:pt x="19298" y="2550"/>
                  <a:pt x="18747" y="2491"/>
                  <a:pt x="18190" y="2491"/>
                </a:cubicBezTo>
                <a:cubicBezTo>
                  <a:pt x="17296" y="2491"/>
                  <a:pt x="16387" y="2644"/>
                  <a:pt x="15545" y="2831"/>
                </a:cubicBezTo>
                <a:cubicBezTo>
                  <a:pt x="14526" y="3088"/>
                  <a:pt x="13737" y="3592"/>
                  <a:pt x="13010" y="4128"/>
                </a:cubicBezTo>
                <a:cubicBezTo>
                  <a:pt x="12692" y="3910"/>
                  <a:pt x="12337" y="3755"/>
                  <a:pt x="11963" y="3666"/>
                </a:cubicBezTo>
                <a:cubicBezTo>
                  <a:pt x="11578" y="3563"/>
                  <a:pt x="11171" y="3514"/>
                  <a:pt x="10765" y="3514"/>
                </a:cubicBezTo>
                <a:cubicBezTo>
                  <a:pt x="10237" y="3514"/>
                  <a:pt x="9710" y="3597"/>
                  <a:pt x="9232" y="3755"/>
                </a:cubicBezTo>
                <a:cubicBezTo>
                  <a:pt x="8784" y="2738"/>
                  <a:pt x="7925" y="1786"/>
                  <a:pt x="6481" y="1347"/>
                </a:cubicBezTo>
                <a:cubicBezTo>
                  <a:pt x="5961" y="1197"/>
                  <a:pt x="5426" y="1137"/>
                  <a:pt x="4888" y="1137"/>
                </a:cubicBezTo>
                <a:cubicBezTo>
                  <a:pt x="3696" y="1137"/>
                  <a:pt x="2487" y="1433"/>
                  <a:pt x="1387" y="1716"/>
                </a:cubicBezTo>
                <a:cubicBezTo>
                  <a:pt x="1241" y="1057"/>
                  <a:pt x="844" y="342"/>
                  <a:pt x="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24"/>
          <p:cNvSpPr/>
          <p:nvPr/>
        </p:nvSpPr>
        <p:spPr>
          <a:xfrm>
            <a:off x="1015599" y="365"/>
            <a:ext cx="4315359" cy="1319052"/>
          </a:xfrm>
          <a:custGeom>
            <a:avLst/>
            <a:gdLst/>
            <a:ahLst/>
            <a:cxnLst/>
            <a:rect l="l" t="t" r="r" b="b"/>
            <a:pathLst>
              <a:path w="35467" h="10841" extrusionOk="0">
                <a:moveTo>
                  <a:pt x="1" y="0"/>
                </a:moveTo>
                <a:cubicBezTo>
                  <a:pt x="768" y="1116"/>
                  <a:pt x="2310" y="1714"/>
                  <a:pt x="3750" y="1714"/>
                </a:cubicBezTo>
                <a:cubicBezTo>
                  <a:pt x="4401" y="1714"/>
                  <a:pt x="5032" y="1591"/>
                  <a:pt x="5561" y="1340"/>
                </a:cubicBezTo>
                <a:cubicBezTo>
                  <a:pt x="5586" y="1325"/>
                  <a:pt x="5610" y="1319"/>
                  <a:pt x="5631" y="1319"/>
                </a:cubicBezTo>
                <a:cubicBezTo>
                  <a:pt x="5715" y="1319"/>
                  <a:pt x="5778" y="1410"/>
                  <a:pt x="5833" y="1474"/>
                </a:cubicBezTo>
                <a:cubicBezTo>
                  <a:pt x="6272" y="2113"/>
                  <a:pt x="6799" y="2714"/>
                  <a:pt x="7535" y="3016"/>
                </a:cubicBezTo>
                <a:cubicBezTo>
                  <a:pt x="8599" y="3469"/>
                  <a:pt x="9775" y="3706"/>
                  <a:pt x="10946" y="3706"/>
                </a:cubicBezTo>
                <a:cubicBezTo>
                  <a:pt x="11692" y="3706"/>
                  <a:pt x="12436" y="3610"/>
                  <a:pt x="13147" y="3411"/>
                </a:cubicBezTo>
                <a:cubicBezTo>
                  <a:pt x="14015" y="3130"/>
                  <a:pt x="14707" y="2524"/>
                  <a:pt x="15462" y="2039"/>
                </a:cubicBezTo>
                <a:cubicBezTo>
                  <a:pt x="16005" y="2942"/>
                  <a:pt x="16499" y="3963"/>
                  <a:pt x="17465" y="4488"/>
                </a:cubicBezTo>
                <a:cubicBezTo>
                  <a:pt x="18046" y="4813"/>
                  <a:pt x="18629" y="4957"/>
                  <a:pt x="19193" y="4957"/>
                </a:cubicBezTo>
                <a:cubicBezTo>
                  <a:pt x="20215" y="4957"/>
                  <a:pt x="21178" y="4485"/>
                  <a:pt x="21967" y="3757"/>
                </a:cubicBezTo>
                <a:cubicBezTo>
                  <a:pt x="22408" y="4193"/>
                  <a:pt x="23093" y="4593"/>
                  <a:pt x="24136" y="4836"/>
                </a:cubicBezTo>
                <a:cubicBezTo>
                  <a:pt x="24400" y="4891"/>
                  <a:pt x="24668" y="4918"/>
                  <a:pt x="24936" y="4918"/>
                </a:cubicBezTo>
                <a:cubicBezTo>
                  <a:pt x="25300" y="4918"/>
                  <a:pt x="25664" y="4868"/>
                  <a:pt x="26016" y="4769"/>
                </a:cubicBezTo>
                <a:lnTo>
                  <a:pt x="26016" y="4783"/>
                </a:lnTo>
                <a:cubicBezTo>
                  <a:pt x="25796" y="6842"/>
                  <a:pt x="28359" y="7855"/>
                  <a:pt x="30056" y="8013"/>
                </a:cubicBezTo>
                <a:cubicBezTo>
                  <a:pt x="30151" y="8021"/>
                  <a:pt x="30245" y="8025"/>
                  <a:pt x="30340" y="8025"/>
                </a:cubicBezTo>
                <a:cubicBezTo>
                  <a:pt x="30757" y="8025"/>
                  <a:pt x="31169" y="7944"/>
                  <a:pt x="31561" y="7806"/>
                </a:cubicBezTo>
                <a:cubicBezTo>
                  <a:pt x="32178" y="9048"/>
                  <a:pt x="33388" y="9914"/>
                  <a:pt x="34658" y="10469"/>
                </a:cubicBezTo>
                <a:cubicBezTo>
                  <a:pt x="34925" y="10594"/>
                  <a:pt x="35194" y="10720"/>
                  <a:pt x="35466" y="10841"/>
                </a:cubicBezTo>
                <a:lnTo>
                  <a:pt x="35466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24"/>
          <p:cNvSpPr/>
          <p:nvPr/>
        </p:nvSpPr>
        <p:spPr>
          <a:xfrm>
            <a:off x="4469388" y="195284"/>
            <a:ext cx="533777" cy="453717"/>
          </a:xfrm>
          <a:custGeom>
            <a:avLst/>
            <a:gdLst/>
            <a:ahLst/>
            <a:cxnLst/>
            <a:rect l="l" t="t" r="r" b="b"/>
            <a:pathLst>
              <a:path w="4387" h="3729" extrusionOk="0">
                <a:moveTo>
                  <a:pt x="2367" y="1223"/>
                </a:moveTo>
                <a:cubicBezTo>
                  <a:pt x="2672" y="1223"/>
                  <a:pt x="2989" y="1376"/>
                  <a:pt x="2922" y="1723"/>
                </a:cubicBezTo>
                <a:cubicBezTo>
                  <a:pt x="2894" y="1862"/>
                  <a:pt x="2796" y="1974"/>
                  <a:pt x="2683" y="2057"/>
                </a:cubicBezTo>
                <a:cubicBezTo>
                  <a:pt x="2545" y="2150"/>
                  <a:pt x="2372" y="2211"/>
                  <a:pt x="2203" y="2211"/>
                </a:cubicBezTo>
                <a:cubicBezTo>
                  <a:pt x="2089" y="2211"/>
                  <a:pt x="1977" y="2183"/>
                  <a:pt x="1879" y="2120"/>
                </a:cubicBezTo>
                <a:cubicBezTo>
                  <a:pt x="1745" y="2027"/>
                  <a:pt x="1561" y="1876"/>
                  <a:pt x="1617" y="1695"/>
                </a:cubicBezTo>
                <a:cubicBezTo>
                  <a:pt x="1680" y="1505"/>
                  <a:pt x="1847" y="1375"/>
                  <a:pt x="2023" y="1298"/>
                </a:cubicBezTo>
                <a:cubicBezTo>
                  <a:pt x="2117" y="1249"/>
                  <a:pt x="2241" y="1223"/>
                  <a:pt x="2367" y="1223"/>
                </a:cubicBezTo>
                <a:close/>
                <a:moveTo>
                  <a:pt x="2577" y="0"/>
                </a:moveTo>
                <a:cubicBezTo>
                  <a:pt x="2319" y="0"/>
                  <a:pt x="2138" y="131"/>
                  <a:pt x="1977" y="355"/>
                </a:cubicBezTo>
                <a:cubicBezTo>
                  <a:pt x="1923" y="416"/>
                  <a:pt x="1889" y="504"/>
                  <a:pt x="1814" y="543"/>
                </a:cubicBezTo>
                <a:cubicBezTo>
                  <a:pt x="1803" y="545"/>
                  <a:pt x="1792" y="546"/>
                  <a:pt x="1781" y="546"/>
                </a:cubicBezTo>
                <a:cubicBezTo>
                  <a:pt x="1692" y="546"/>
                  <a:pt x="1613" y="500"/>
                  <a:pt x="1529" y="467"/>
                </a:cubicBezTo>
                <a:cubicBezTo>
                  <a:pt x="1382" y="402"/>
                  <a:pt x="1229" y="346"/>
                  <a:pt x="1067" y="339"/>
                </a:cubicBezTo>
                <a:cubicBezTo>
                  <a:pt x="1056" y="339"/>
                  <a:pt x="1046" y="339"/>
                  <a:pt x="1036" y="339"/>
                </a:cubicBezTo>
                <a:cubicBezTo>
                  <a:pt x="835" y="339"/>
                  <a:pt x="621" y="403"/>
                  <a:pt x="493" y="567"/>
                </a:cubicBezTo>
                <a:cubicBezTo>
                  <a:pt x="386" y="697"/>
                  <a:pt x="426" y="845"/>
                  <a:pt x="482" y="987"/>
                </a:cubicBezTo>
                <a:cubicBezTo>
                  <a:pt x="526" y="1124"/>
                  <a:pt x="637" y="1319"/>
                  <a:pt x="554" y="1458"/>
                </a:cubicBezTo>
                <a:cubicBezTo>
                  <a:pt x="463" y="1586"/>
                  <a:pt x="328" y="1674"/>
                  <a:pt x="231" y="1800"/>
                </a:cubicBezTo>
                <a:cubicBezTo>
                  <a:pt x="38" y="2067"/>
                  <a:pt x="1" y="2543"/>
                  <a:pt x="266" y="2775"/>
                </a:cubicBezTo>
                <a:cubicBezTo>
                  <a:pt x="406" y="2902"/>
                  <a:pt x="563" y="2935"/>
                  <a:pt x="725" y="2935"/>
                </a:cubicBezTo>
                <a:cubicBezTo>
                  <a:pt x="898" y="2935"/>
                  <a:pt x="1078" y="2898"/>
                  <a:pt x="1253" y="2898"/>
                </a:cubicBezTo>
                <a:cubicBezTo>
                  <a:pt x="1409" y="2898"/>
                  <a:pt x="1561" y="2927"/>
                  <a:pt x="1700" y="3039"/>
                </a:cubicBezTo>
                <a:cubicBezTo>
                  <a:pt x="1754" y="3072"/>
                  <a:pt x="1800" y="3116"/>
                  <a:pt x="1833" y="3169"/>
                </a:cubicBezTo>
                <a:cubicBezTo>
                  <a:pt x="1891" y="3292"/>
                  <a:pt x="1919" y="3434"/>
                  <a:pt x="2012" y="3539"/>
                </a:cubicBezTo>
                <a:cubicBezTo>
                  <a:pt x="2145" y="3674"/>
                  <a:pt x="2277" y="3729"/>
                  <a:pt x="2422" y="3729"/>
                </a:cubicBezTo>
                <a:cubicBezTo>
                  <a:pt x="2516" y="3729"/>
                  <a:pt x="2616" y="3706"/>
                  <a:pt x="2727" y="3666"/>
                </a:cubicBezTo>
                <a:cubicBezTo>
                  <a:pt x="2857" y="3622"/>
                  <a:pt x="3003" y="3571"/>
                  <a:pt x="3073" y="3439"/>
                </a:cubicBezTo>
                <a:cubicBezTo>
                  <a:pt x="3114" y="3351"/>
                  <a:pt x="3147" y="3260"/>
                  <a:pt x="3168" y="3165"/>
                </a:cubicBezTo>
                <a:cubicBezTo>
                  <a:pt x="3184" y="3070"/>
                  <a:pt x="3205" y="2986"/>
                  <a:pt x="3303" y="2942"/>
                </a:cubicBezTo>
                <a:cubicBezTo>
                  <a:pt x="3402" y="2886"/>
                  <a:pt x="3521" y="2877"/>
                  <a:pt x="3635" y="2877"/>
                </a:cubicBezTo>
                <a:cubicBezTo>
                  <a:pt x="3649" y="2877"/>
                  <a:pt x="3663" y="2878"/>
                  <a:pt x="3677" y="2878"/>
                </a:cubicBezTo>
                <a:cubicBezTo>
                  <a:pt x="3807" y="2878"/>
                  <a:pt x="3934" y="2859"/>
                  <a:pt x="4057" y="2819"/>
                </a:cubicBezTo>
                <a:cubicBezTo>
                  <a:pt x="4215" y="2770"/>
                  <a:pt x="4361" y="2633"/>
                  <a:pt x="4380" y="2461"/>
                </a:cubicBezTo>
                <a:cubicBezTo>
                  <a:pt x="4387" y="2359"/>
                  <a:pt x="4338" y="2262"/>
                  <a:pt x="4292" y="2171"/>
                </a:cubicBezTo>
                <a:cubicBezTo>
                  <a:pt x="4178" y="1969"/>
                  <a:pt x="3990" y="1827"/>
                  <a:pt x="3857" y="1642"/>
                </a:cubicBezTo>
                <a:cubicBezTo>
                  <a:pt x="3795" y="1551"/>
                  <a:pt x="3753" y="1449"/>
                  <a:pt x="3734" y="1342"/>
                </a:cubicBezTo>
                <a:cubicBezTo>
                  <a:pt x="3707" y="1212"/>
                  <a:pt x="3690" y="1082"/>
                  <a:pt x="3686" y="950"/>
                </a:cubicBezTo>
                <a:cubicBezTo>
                  <a:pt x="3674" y="797"/>
                  <a:pt x="3644" y="622"/>
                  <a:pt x="3528" y="513"/>
                </a:cubicBezTo>
                <a:cubicBezTo>
                  <a:pt x="3395" y="242"/>
                  <a:pt x="2989" y="51"/>
                  <a:pt x="2699" y="9"/>
                </a:cubicBezTo>
                <a:cubicBezTo>
                  <a:pt x="2656" y="3"/>
                  <a:pt x="2616" y="0"/>
                  <a:pt x="257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24"/>
          <p:cNvSpPr/>
          <p:nvPr/>
        </p:nvSpPr>
        <p:spPr>
          <a:xfrm>
            <a:off x="4645448" y="322918"/>
            <a:ext cx="122" cy="973"/>
          </a:xfrm>
          <a:custGeom>
            <a:avLst/>
            <a:gdLst/>
            <a:ahLst/>
            <a:cxnLst/>
            <a:rect l="l" t="t" r="r" b="b"/>
            <a:pathLst>
              <a:path w="1" h="8" extrusionOk="0">
                <a:moveTo>
                  <a:pt x="0" y="8"/>
                </a:moveTo>
                <a:lnTo>
                  <a:pt x="0" y="1"/>
                </a:lnTo>
                <a:cubicBezTo>
                  <a:pt x="0" y="3"/>
                  <a:pt x="0" y="5"/>
                  <a:pt x="0" y="8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24"/>
          <p:cNvSpPr/>
          <p:nvPr/>
        </p:nvSpPr>
        <p:spPr>
          <a:xfrm>
            <a:off x="4607243" y="282766"/>
            <a:ext cx="52198" cy="47817"/>
          </a:xfrm>
          <a:custGeom>
            <a:avLst/>
            <a:gdLst/>
            <a:ahLst/>
            <a:cxnLst/>
            <a:rect l="l" t="t" r="r" b="b"/>
            <a:pathLst>
              <a:path w="429" h="393" extrusionOk="0">
                <a:moveTo>
                  <a:pt x="57" y="0"/>
                </a:moveTo>
                <a:cubicBezTo>
                  <a:pt x="38" y="0"/>
                  <a:pt x="19" y="11"/>
                  <a:pt x="10" y="31"/>
                </a:cubicBezTo>
                <a:cubicBezTo>
                  <a:pt x="1" y="57"/>
                  <a:pt x="15" y="87"/>
                  <a:pt x="43" y="96"/>
                </a:cubicBezTo>
                <a:cubicBezTo>
                  <a:pt x="82" y="105"/>
                  <a:pt x="103" y="131"/>
                  <a:pt x="131" y="163"/>
                </a:cubicBezTo>
                <a:cubicBezTo>
                  <a:pt x="157" y="191"/>
                  <a:pt x="184" y="217"/>
                  <a:pt x="215" y="240"/>
                </a:cubicBezTo>
                <a:lnTo>
                  <a:pt x="254" y="268"/>
                </a:lnTo>
                <a:lnTo>
                  <a:pt x="275" y="284"/>
                </a:lnTo>
                <a:lnTo>
                  <a:pt x="284" y="291"/>
                </a:lnTo>
                <a:lnTo>
                  <a:pt x="291" y="296"/>
                </a:lnTo>
                <a:lnTo>
                  <a:pt x="294" y="300"/>
                </a:lnTo>
                <a:lnTo>
                  <a:pt x="303" y="310"/>
                </a:lnTo>
                <a:lnTo>
                  <a:pt x="310" y="319"/>
                </a:lnTo>
                <a:lnTo>
                  <a:pt x="310" y="321"/>
                </a:lnTo>
                <a:cubicBezTo>
                  <a:pt x="310" y="324"/>
                  <a:pt x="312" y="326"/>
                  <a:pt x="314" y="328"/>
                </a:cubicBezTo>
                <a:cubicBezTo>
                  <a:pt x="312" y="328"/>
                  <a:pt x="312" y="331"/>
                  <a:pt x="314" y="331"/>
                </a:cubicBezTo>
                <a:lnTo>
                  <a:pt x="314" y="335"/>
                </a:lnTo>
                <a:lnTo>
                  <a:pt x="314" y="342"/>
                </a:lnTo>
                <a:cubicBezTo>
                  <a:pt x="313" y="375"/>
                  <a:pt x="338" y="393"/>
                  <a:pt x="364" y="393"/>
                </a:cubicBezTo>
                <a:cubicBezTo>
                  <a:pt x="387" y="393"/>
                  <a:pt x="410" y="379"/>
                  <a:pt x="414" y="349"/>
                </a:cubicBezTo>
                <a:lnTo>
                  <a:pt x="414" y="352"/>
                </a:lnTo>
                <a:cubicBezTo>
                  <a:pt x="428" y="263"/>
                  <a:pt x="345" y="205"/>
                  <a:pt x="284" y="163"/>
                </a:cubicBezTo>
                <a:cubicBezTo>
                  <a:pt x="268" y="154"/>
                  <a:pt x="254" y="145"/>
                  <a:pt x="242" y="136"/>
                </a:cubicBezTo>
                <a:cubicBezTo>
                  <a:pt x="240" y="133"/>
                  <a:pt x="240" y="133"/>
                  <a:pt x="238" y="131"/>
                </a:cubicBezTo>
                <a:lnTo>
                  <a:pt x="229" y="122"/>
                </a:lnTo>
                <a:cubicBezTo>
                  <a:pt x="222" y="115"/>
                  <a:pt x="212" y="105"/>
                  <a:pt x="205" y="96"/>
                </a:cubicBezTo>
                <a:cubicBezTo>
                  <a:pt x="170" y="54"/>
                  <a:pt x="131" y="15"/>
                  <a:pt x="75" y="3"/>
                </a:cubicBezTo>
                <a:cubicBezTo>
                  <a:pt x="69" y="1"/>
                  <a:pt x="63" y="0"/>
                  <a:pt x="5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24"/>
          <p:cNvSpPr/>
          <p:nvPr/>
        </p:nvSpPr>
        <p:spPr>
          <a:xfrm>
            <a:off x="4570620" y="421229"/>
            <a:ext cx="55726" cy="38692"/>
          </a:xfrm>
          <a:custGeom>
            <a:avLst/>
            <a:gdLst/>
            <a:ahLst/>
            <a:cxnLst/>
            <a:rect l="l" t="t" r="r" b="b"/>
            <a:pathLst>
              <a:path w="458" h="318" extrusionOk="0">
                <a:moveTo>
                  <a:pt x="397" y="1"/>
                </a:moveTo>
                <a:cubicBezTo>
                  <a:pt x="390" y="1"/>
                  <a:pt x="383" y="2"/>
                  <a:pt x="376" y="5"/>
                </a:cubicBezTo>
                <a:cubicBezTo>
                  <a:pt x="311" y="35"/>
                  <a:pt x="244" y="59"/>
                  <a:pt x="181" y="93"/>
                </a:cubicBezTo>
                <a:cubicBezTo>
                  <a:pt x="112" y="128"/>
                  <a:pt x="42" y="175"/>
                  <a:pt x="9" y="251"/>
                </a:cubicBezTo>
                <a:cubicBezTo>
                  <a:pt x="0" y="277"/>
                  <a:pt x="14" y="305"/>
                  <a:pt x="40" y="314"/>
                </a:cubicBezTo>
                <a:cubicBezTo>
                  <a:pt x="46" y="316"/>
                  <a:pt x="52" y="317"/>
                  <a:pt x="57" y="317"/>
                </a:cubicBezTo>
                <a:cubicBezTo>
                  <a:pt x="77" y="317"/>
                  <a:pt x="96" y="306"/>
                  <a:pt x="105" y="286"/>
                </a:cubicBezTo>
                <a:cubicBezTo>
                  <a:pt x="105" y="284"/>
                  <a:pt x="105" y="282"/>
                  <a:pt x="105" y="282"/>
                </a:cubicBezTo>
                <a:lnTo>
                  <a:pt x="109" y="275"/>
                </a:lnTo>
                <a:cubicBezTo>
                  <a:pt x="114" y="268"/>
                  <a:pt x="119" y="263"/>
                  <a:pt x="123" y="256"/>
                </a:cubicBezTo>
                <a:lnTo>
                  <a:pt x="126" y="254"/>
                </a:lnTo>
                <a:cubicBezTo>
                  <a:pt x="128" y="251"/>
                  <a:pt x="130" y="249"/>
                  <a:pt x="132" y="247"/>
                </a:cubicBezTo>
                <a:cubicBezTo>
                  <a:pt x="139" y="240"/>
                  <a:pt x="144" y="235"/>
                  <a:pt x="151" y="230"/>
                </a:cubicBezTo>
                <a:cubicBezTo>
                  <a:pt x="158" y="223"/>
                  <a:pt x="165" y="219"/>
                  <a:pt x="172" y="214"/>
                </a:cubicBezTo>
                <a:lnTo>
                  <a:pt x="181" y="210"/>
                </a:lnTo>
                <a:lnTo>
                  <a:pt x="188" y="205"/>
                </a:lnTo>
                <a:cubicBezTo>
                  <a:pt x="202" y="196"/>
                  <a:pt x="218" y="186"/>
                  <a:pt x="235" y="179"/>
                </a:cubicBezTo>
                <a:cubicBezTo>
                  <a:pt x="295" y="149"/>
                  <a:pt x="358" y="128"/>
                  <a:pt x="418" y="98"/>
                </a:cubicBezTo>
                <a:cubicBezTo>
                  <a:pt x="446" y="87"/>
                  <a:pt x="458" y="56"/>
                  <a:pt x="444" y="31"/>
                </a:cubicBezTo>
                <a:cubicBezTo>
                  <a:pt x="435" y="12"/>
                  <a:pt x="416" y="1"/>
                  <a:pt x="39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24"/>
          <p:cNvSpPr/>
          <p:nvPr/>
        </p:nvSpPr>
        <p:spPr>
          <a:xfrm>
            <a:off x="4729037" y="500316"/>
            <a:ext cx="22509" cy="55848"/>
          </a:xfrm>
          <a:custGeom>
            <a:avLst/>
            <a:gdLst/>
            <a:ahLst/>
            <a:cxnLst/>
            <a:rect l="l" t="t" r="r" b="b"/>
            <a:pathLst>
              <a:path w="185" h="459" extrusionOk="0">
                <a:moveTo>
                  <a:pt x="68" y="0"/>
                </a:moveTo>
                <a:cubicBezTo>
                  <a:pt x="48" y="0"/>
                  <a:pt x="29" y="13"/>
                  <a:pt x="22" y="33"/>
                </a:cubicBezTo>
                <a:cubicBezTo>
                  <a:pt x="10" y="84"/>
                  <a:pt x="3" y="138"/>
                  <a:pt x="5" y="191"/>
                </a:cubicBezTo>
                <a:cubicBezTo>
                  <a:pt x="1" y="258"/>
                  <a:pt x="12" y="326"/>
                  <a:pt x="35" y="388"/>
                </a:cubicBezTo>
                <a:cubicBezTo>
                  <a:pt x="49" y="421"/>
                  <a:pt x="75" y="444"/>
                  <a:pt x="110" y="456"/>
                </a:cubicBezTo>
                <a:cubicBezTo>
                  <a:pt x="115" y="458"/>
                  <a:pt x="121" y="459"/>
                  <a:pt x="126" y="459"/>
                </a:cubicBezTo>
                <a:cubicBezTo>
                  <a:pt x="146" y="459"/>
                  <a:pt x="166" y="446"/>
                  <a:pt x="175" y="428"/>
                </a:cubicBezTo>
                <a:cubicBezTo>
                  <a:pt x="184" y="400"/>
                  <a:pt x="168" y="370"/>
                  <a:pt x="140" y="361"/>
                </a:cubicBezTo>
                <a:lnTo>
                  <a:pt x="135" y="361"/>
                </a:lnTo>
                <a:lnTo>
                  <a:pt x="131" y="356"/>
                </a:lnTo>
                <a:lnTo>
                  <a:pt x="126" y="349"/>
                </a:lnTo>
                <a:cubicBezTo>
                  <a:pt x="124" y="342"/>
                  <a:pt x="121" y="335"/>
                  <a:pt x="119" y="328"/>
                </a:cubicBezTo>
                <a:lnTo>
                  <a:pt x="119" y="326"/>
                </a:lnTo>
                <a:cubicBezTo>
                  <a:pt x="119" y="323"/>
                  <a:pt x="117" y="319"/>
                  <a:pt x="114" y="314"/>
                </a:cubicBezTo>
                <a:cubicBezTo>
                  <a:pt x="112" y="305"/>
                  <a:pt x="112" y="298"/>
                  <a:pt x="110" y="289"/>
                </a:cubicBezTo>
                <a:cubicBezTo>
                  <a:pt x="107" y="270"/>
                  <a:pt x="105" y="254"/>
                  <a:pt x="105" y="235"/>
                </a:cubicBezTo>
                <a:lnTo>
                  <a:pt x="105" y="228"/>
                </a:lnTo>
                <a:lnTo>
                  <a:pt x="105" y="214"/>
                </a:lnTo>
                <a:lnTo>
                  <a:pt x="105" y="184"/>
                </a:lnTo>
                <a:cubicBezTo>
                  <a:pt x="105" y="168"/>
                  <a:pt x="105" y="149"/>
                  <a:pt x="107" y="133"/>
                </a:cubicBezTo>
                <a:cubicBezTo>
                  <a:pt x="110" y="114"/>
                  <a:pt x="110" y="103"/>
                  <a:pt x="112" y="87"/>
                </a:cubicBezTo>
                <a:cubicBezTo>
                  <a:pt x="112" y="82"/>
                  <a:pt x="112" y="75"/>
                  <a:pt x="114" y="70"/>
                </a:cubicBezTo>
                <a:lnTo>
                  <a:pt x="114" y="68"/>
                </a:lnTo>
                <a:cubicBezTo>
                  <a:pt x="124" y="42"/>
                  <a:pt x="110" y="15"/>
                  <a:pt x="84" y="3"/>
                </a:cubicBezTo>
                <a:cubicBezTo>
                  <a:pt x="79" y="1"/>
                  <a:pt x="73" y="0"/>
                  <a:pt x="6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24"/>
          <p:cNvSpPr/>
          <p:nvPr/>
        </p:nvSpPr>
        <p:spPr>
          <a:xfrm>
            <a:off x="4742786" y="507738"/>
            <a:ext cx="243" cy="1338"/>
          </a:xfrm>
          <a:custGeom>
            <a:avLst/>
            <a:gdLst/>
            <a:ahLst/>
            <a:cxnLst/>
            <a:rect l="l" t="t" r="r" b="b"/>
            <a:pathLst>
              <a:path w="2" h="11" extrusionOk="0">
                <a:moveTo>
                  <a:pt x="1" y="0"/>
                </a:moveTo>
                <a:cubicBezTo>
                  <a:pt x="0" y="8"/>
                  <a:pt x="0" y="11"/>
                  <a:pt x="1" y="11"/>
                </a:cubicBezTo>
                <a:cubicBezTo>
                  <a:pt x="1" y="11"/>
                  <a:pt x="1" y="8"/>
                  <a:pt x="1" y="7"/>
                </a:cubicBezTo>
                <a:lnTo>
                  <a:pt x="1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24"/>
          <p:cNvSpPr/>
          <p:nvPr/>
        </p:nvSpPr>
        <p:spPr>
          <a:xfrm>
            <a:off x="4825645" y="452013"/>
            <a:ext cx="63756" cy="15452"/>
          </a:xfrm>
          <a:custGeom>
            <a:avLst/>
            <a:gdLst/>
            <a:ahLst/>
            <a:cxnLst/>
            <a:rect l="l" t="t" r="r" b="b"/>
            <a:pathLst>
              <a:path w="524" h="127" extrusionOk="0">
                <a:moveTo>
                  <a:pt x="465" y="1"/>
                </a:moveTo>
                <a:cubicBezTo>
                  <a:pt x="449" y="1"/>
                  <a:pt x="433" y="9"/>
                  <a:pt x="423" y="22"/>
                </a:cubicBezTo>
                <a:lnTo>
                  <a:pt x="423" y="24"/>
                </a:lnTo>
                <a:cubicBezTo>
                  <a:pt x="317" y="18"/>
                  <a:pt x="213" y="2"/>
                  <a:pt x="108" y="2"/>
                </a:cubicBezTo>
                <a:cubicBezTo>
                  <a:pt x="91" y="2"/>
                  <a:pt x="74" y="2"/>
                  <a:pt x="56" y="3"/>
                </a:cubicBezTo>
                <a:cubicBezTo>
                  <a:pt x="55" y="3"/>
                  <a:pt x="54" y="3"/>
                  <a:pt x="52" y="3"/>
                </a:cubicBezTo>
                <a:cubicBezTo>
                  <a:pt x="26" y="3"/>
                  <a:pt x="5" y="23"/>
                  <a:pt x="1" y="49"/>
                </a:cubicBezTo>
                <a:cubicBezTo>
                  <a:pt x="1" y="77"/>
                  <a:pt x="22" y="101"/>
                  <a:pt x="49" y="103"/>
                </a:cubicBezTo>
                <a:cubicBezTo>
                  <a:pt x="65" y="102"/>
                  <a:pt x="81" y="102"/>
                  <a:pt x="97" y="102"/>
                </a:cubicBezTo>
                <a:cubicBezTo>
                  <a:pt x="213" y="102"/>
                  <a:pt x="330" y="122"/>
                  <a:pt x="447" y="126"/>
                </a:cubicBezTo>
                <a:cubicBezTo>
                  <a:pt x="448" y="126"/>
                  <a:pt x="450" y="126"/>
                  <a:pt x="452" y="126"/>
                </a:cubicBezTo>
                <a:cubicBezTo>
                  <a:pt x="468" y="126"/>
                  <a:pt x="483" y="118"/>
                  <a:pt x="493" y="105"/>
                </a:cubicBezTo>
                <a:cubicBezTo>
                  <a:pt x="498" y="98"/>
                  <a:pt x="502" y="89"/>
                  <a:pt x="507" y="82"/>
                </a:cubicBezTo>
                <a:cubicBezTo>
                  <a:pt x="523" y="56"/>
                  <a:pt x="516" y="26"/>
                  <a:pt x="493" y="10"/>
                </a:cubicBezTo>
                <a:cubicBezTo>
                  <a:pt x="484" y="4"/>
                  <a:pt x="474" y="1"/>
                  <a:pt x="46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24"/>
          <p:cNvSpPr/>
          <p:nvPr/>
        </p:nvSpPr>
        <p:spPr>
          <a:xfrm>
            <a:off x="4791212" y="273154"/>
            <a:ext cx="35772" cy="55848"/>
          </a:xfrm>
          <a:custGeom>
            <a:avLst/>
            <a:gdLst/>
            <a:ahLst/>
            <a:cxnLst/>
            <a:rect l="l" t="t" r="r" b="b"/>
            <a:pathLst>
              <a:path w="294" h="459" extrusionOk="0">
                <a:moveTo>
                  <a:pt x="200" y="1"/>
                </a:moveTo>
                <a:cubicBezTo>
                  <a:pt x="182" y="1"/>
                  <a:pt x="165" y="8"/>
                  <a:pt x="154" y="22"/>
                </a:cubicBezTo>
                <a:cubicBezTo>
                  <a:pt x="72" y="129"/>
                  <a:pt x="56" y="270"/>
                  <a:pt x="12" y="393"/>
                </a:cubicBezTo>
                <a:cubicBezTo>
                  <a:pt x="0" y="432"/>
                  <a:pt x="31" y="459"/>
                  <a:pt x="62" y="459"/>
                </a:cubicBezTo>
                <a:cubicBezTo>
                  <a:pt x="80" y="459"/>
                  <a:pt x="98" y="450"/>
                  <a:pt x="107" y="428"/>
                </a:cubicBezTo>
                <a:cubicBezTo>
                  <a:pt x="128" y="368"/>
                  <a:pt x="144" y="305"/>
                  <a:pt x="163" y="245"/>
                </a:cubicBezTo>
                <a:cubicBezTo>
                  <a:pt x="175" y="196"/>
                  <a:pt x="195" y="150"/>
                  <a:pt x="221" y="108"/>
                </a:cubicBezTo>
                <a:cubicBezTo>
                  <a:pt x="223" y="108"/>
                  <a:pt x="224" y="108"/>
                  <a:pt x="225" y="108"/>
                </a:cubicBezTo>
                <a:cubicBezTo>
                  <a:pt x="289" y="108"/>
                  <a:pt x="294" y="10"/>
                  <a:pt x="228" y="6"/>
                </a:cubicBezTo>
                <a:lnTo>
                  <a:pt x="200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24"/>
          <p:cNvSpPr/>
          <p:nvPr/>
        </p:nvSpPr>
        <p:spPr>
          <a:xfrm>
            <a:off x="4573391" y="2842533"/>
            <a:ext cx="597290" cy="680514"/>
          </a:xfrm>
          <a:custGeom>
            <a:avLst/>
            <a:gdLst/>
            <a:ahLst/>
            <a:cxnLst/>
            <a:rect l="l" t="t" r="r" b="b"/>
            <a:pathLst>
              <a:path w="4909" h="5593" extrusionOk="0">
                <a:moveTo>
                  <a:pt x="2873" y="0"/>
                </a:moveTo>
                <a:cubicBezTo>
                  <a:pt x="2671" y="0"/>
                  <a:pt x="2532" y="239"/>
                  <a:pt x="2461" y="408"/>
                </a:cubicBezTo>
                <a:cubicBezTo>
                  <a:pt x="2333" y="744"/>
                  <a:pt x="2333" y="1111"/>
                  <a:pt x="2280" y="1464"/>
                </a:cubicBezTo>
                <a:cubicBezTo>
                  <a:pt x="2196" y="1060"/>
                  <a:pt x="2104" y="626"/>
                  <a:pt x="1841" y="296"/>
                </a:cubicBezTo>
                <a:cubicBezTo>
                  <a:pt x="1773" y="216"/>
                  <a:pt x="1710" y="183"/>
                  <a:pt x="1653" y="183"/>
                </a:cubicBezTo>
                <a:cubicBezTo>
                  <a:pt x="1464" y="183"/>
                  <a:pt x="1349" y="549"/>
                  <a:pt x="1372" y="749"/>
                </a:cubicBezTo>
                <a:cubicBezTo>
                  <a:pt x="1374" y="1262"/>
                  <a:pt x="1621" y="1731"/>
                  <a:pt x="1690" y="2235"/>
                </a:cubicBezTo>
                <a:cubicBezTo>
                  <a:pt x="1437" y="2077"/>
                  <a:pt x="1133" y="2037"/>
                  <a:pt x="850" y="1966"/>
                </a:cubicBezTo>
                <a:cubicBezTo>
                  <a:pt x="729" y="1948"/>
                  <a:pt x="541" y="1893"/>
                  <a:pt x="381" y="1893"/>
                </a:cubicBezTo>
                <a:cubicBezTo>
                  <a:pt x="232" y="1893"/>
                  <a:pt x="107" y="1941"/>
                  <a:pt x="86" y="2112"/>
                </a:cubicBezTo>
                <a:cubicBezTo>
                  <a:pt x="193" y="2732"/>
                  <a:pt x="957" y="2829"/>
                  <a:pt x="1426" y="3080"/>
                </a:cubicBezTo>
                <a:cubicBezTo>
                  <a:pt x="1084" y="3180"/>
                  <a:pt x="778" y="3356"/>
                  <a:pt x="478" y="3544"/>
                </a:cubicBezTo>
                <a:cubicBezTo>
                  <a:pt x="288" y="3651"/>
                  <a:pt x="97" y="3802"/>
                  <a:pt x="56" y="4030"/>
                </a:cubicBezTo>
                <a:cubicBezTo>
                  <a:pt x="1" y="4270"/>
                  <a:pt x="257" y="4427"/>
                  <a:pt x="469" y="4427"/>
                </a:cubicBezTo>
                <a:cubicBezTo>
                  <a:pt x="472" y="4427"/>
                  <a:pt x="475" y="4427"/>
                  <a:pt x="478" y="4427"/>
                </a:cubicBezTo>
                <a:cubicBezTo>
                  <a:pt x="899" y="4417"/>
                  <a:pt x="1272" y="4201"/>
                  <a:pt x="1662" y="4074"/>
                </a:cubicBezTo>
                <a:lnTo>
                  <a:pt x="1662" y="4074"/>
                </a:lnTo>
                <a:cubicBezTo>
                  <a:pt x="1542" y="4399"/>
                  <a:pt x="1344" y="4708"/>
                  <a:pt x="1347" y="5070"/>
                </a:cubicBezTo>
                <a:cubicBezTo>
                  <a:pt x="1347" y="5209"/>
                  <a:pt x="1400" y="5476"/>
                  <a:pt x="1561" y="5476"/>
                </a:cubicBezTo>
                <a:cubicBezTo>
                  <a:pt x="1584" y="5476"/>
                  <a:pt x="1611" y="5470"/>
                  <a:pt x="1639" y="5457"/>
                </a:cubicBezTo>
                <a:cubicBezTo>
                  <a:pt x="2018" y="5188"/>
                  <a:pt x="2162" y="4705"/>
                  <a:pt x="2440" y="4348"/>
                </a:cubicBezTo>
                <a:cubicBezTo>
                  <a:pt x="2456" y="4745"/>
                  <a:pt x="2440" y="5228"/>
                  <a:pt x="2758" y="5518"/>
                </a:cubicBezTo>
                <a:cubicBezTo>
                  <a:pt x="2815" y="5558"/>
                  <a:pt x="2898" y="5593"/>
                  <a:pt x="2972" y="5593"/>
                </a:cubicBezTo>
                <a:cubicBezTo>
                  <a:pt x="3035" y="5593"/>
                  <a:pt x="3092" y="5568"/>
                  <a:pt x="3120" y="5499"/>
                </a:cubicBezTo>
                <a:cubicBezTo>
                  <a:pt x="3255" y="5067"/>
                  <a:pt x="3165" y="4601"/>
                  <a:pt x="3102" y="4164"/>
                </a:cubicBezTo>
                <a:lnTo>
                  <a:pt x="3102" y="4164"/>
                </a:lnTo>
                <a:cubicBezTo>
                  <a:pt x="3254" y="4217"/>
                  <a:pt x="3412" y="4238"/>
                  <a:pt x="3571" y="4238"/>
                </a:cubicBezTo>
                <a:cubicBezTo>
                  <a:pt x="3750" y="4238"/>
                  <a:pt x="3931" y="4211"/>
                  <a:pt x="4107" y="4171"/>
                </a:cubicBezTo>
                <a:cubicBezTo>
                  <a:pt x="4302" y="4127"/>
                  <a:pt x="4514" y="4102"/>
                  <a:pt x="4683" y="3988"/>
                </a:cubicBezTo>
                <a:cubicBezTo>
                  <a:pt x="4908" y="3835"/>
                  <a:pt x="4769" y="3551"/>
                  <a:pt x="4560" y="3465"/>
                </a:cubicBezTo>
                <a:cubicBezTo>
                  <a:pt x="4307" y="3324"/>
                  <a:pt x="4010" y="3321"/>
                  <a:pt x="3729" y="3280"/>
                </a:cubicBezTo>
                <a:cubicBezTo>
                  <a:pt x="4047" y="3147"/>
                  <a:pt x="4351" y="2934"/>
                  <a:pt x="4472" y="2595"/>
                </a:cubicBezTo>
                <a:cubicBezTo>
                  <a:pt x="4530" y="2423"/>
                  <a:pt x="4641" y="2214"/>
                  <a:pt x="4544" y="2037"/>
                </a:cubicBezTo>
                <a:cubicBezTo>
                  <a:pt x="4456" y="1954"/>
                  <a:pt x="4353" y="1920"/>
                  <a:pt x="4246" y="1920"/>
                </a:cubicBezTo>
                <a:cubicBezTo>
                  <a:pt x="3993" y="1920"/>
                  <a:pt x="3715" y="2106"/>
                  <a:pt x="3541" y="2260"/>
                </a:cubicBezTo>
                <a:cubicBezTo>
                  <a:pt x="3843" y="1803"/>
                  <a:pt x="4249" y="1048"/>
                  <a:pt x="4098" y="491"/>
                </a:cubicBezTo>
                <a:cubicBezTo>
                  <a:pt x="4025" y="369"/>
                  <a:pt x="3936" y="320"/>
                  <a:pt x="3840" y="320"/>
                </a:cubicBezTo>
                <a:cubicBezTo>
                  <a:pt x="3537" y="320"/>
                  <a:pt x="3170" y="813"/>
                  <a:pt x="3062" y="1046"/>
                </a:cubicBezTo>
                <a:cubicBezTo>
                  <a:pt x="3111" y="737"/>
                  <a:pt x="3220" y="233"/>
                  <a:pt x="2946" y="11"/>
                </a:cubicBezTo>
                <a:cubicBezTo>
                  <a:pt x="2921" y="4"/>
                  <a:pt x="2897" y="0"/>
                  <a:pt x="287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24"/>
          <p:cNvSpPr/>
          <p:nvPr/>
        </p:nvSpPr>
        <p:spPr>
          <a:xfrm>
            <a:off x="4763443" y="3095855"/>
            <a:ext cx="169003" cy="212684"/>
          </a:xfrm>
          <a:custGeom>
            <a:avLst/>
            <a:gdLst/>
            <a:ahLst/>
            <a:cxnLst/>
            <a:rect l="l" t="t" r="r" b="b"/>
            <a:pathLst>
              <a:path w="1389" h="1748" extrusionOk="0">
                <a:moveTo>
                  <a:pt x="808" y="205"/>
                </a:moveTo>
                <a:cubicBezTo>
                  <a:pt x="918" y="205"/>
                  <a:pt x="993" y="273"/>
                  <a:pt x="1055" y="450"/>
                </a:cubicBezTo>
                <a:cubicBezTo>
                  <a:pt x="1048" y="483"/>
                  <a:pt x="1052" y="520"/>
                  <a:pt x="1069" y="550"/>
                </a:cubicBezTo>
                <a:cubicBezTo>
                  <a:pt x="1078" y="575"/>
                  <a:pt x="1099" y="629"/>
                  <a:pt x="1106" y="645"/>
                </a:cubicBezTo>
                <a:cubicBezTo>
                  <a:pt x="1199" y="970"/>
                  <a:pt x="1136" y="1397"/>
                  <a:pt x="792" y="1516"/>
                </a:cubicBezTo>
                <a:cubicBezTo>
                  <a:pt x="783" y="1518"/>
                  <a:pt x="771" y="1520"/>
                  <a:pt x="762" y="1523"/>
                </a:cubicBezTo>
                <a:lnTo>
                  <a:pt x="711" y="1523"/>
                </a:lnTo>
                <a:cubicBezTo>
                  <a:pt x="637" y="1504"/>
                  <a:pt x="678" y="1518"/>
                  <a:pt x="595" y="1474"/>
                </a:cubicBezTo>
                <a:cubicBezTo>
                  <a:pt x="449" y="1379"/>
                  <a:pt x="437" y="1346"/>
                  <a:pt x="374" y="1140"/>
                </a:cubicBezTo>
                <a:cubicBezTo>
                  <a:pt x="349" y="963"/>
                  <a:pt x="360" y="784"/>
                  <a:pt x="409" y="613"/>
                </a:cubicBezTo>
                <a:cubicBezTo>
                  <a:pt x="467" y="452"/>
                  <a:pt x="616" y="229"/>
                  <a:pt x="764" y="209"/>
                </a:cubicBezTo>
                <a:cubicBezTo>
                  <a:pt x="780" y="206"/>
                  <a:pt x="794" y="205"/>
                  <a:pt x="808" y="205"/>
                </a:cubicBezTo>
                <a:close/>
                <a:moveTo>
                  <a:pt x="803" y="1"/>
                </a:moveTo>
                <a:cubicBezTo>
                  <a:pt x="625" y="1"/>
                  <a:pt x="445" y="108"/>
                  <a:pt x="337" y="269"/>
                </a:cubicBezTo>
                <a:cubicBezTo>
                  <a:pt x="47" y="608"/>
                  <a:pt x="1" y="1344"/>
                  <a:pt x="393" y="1625"/>
                </a:cubicBezTo>
                <a:cubicBezTo>
                  <a:pt x="502" y="1710"/>
                  <a:pt x="615" y="1748"/>
                  <a:pt x="724" y="1748"/>
                </a:cubicBezTo>
                <a:cubicBezTo>
                  <a:pt x="961" y="1748"/>
                  <a:pt x="1179" y="1570"/>
                  <a:pt x="1289" y="1323"/>
                </a:cubicBezTo>
                <a:cubicBezTo>
                  <a:pt x="1389" y="1093"/>
                  <a:pt x="1375" y="831"/>
                  <a:pt x="1324" y="592"/>
                </a:cubicBezTo>
                <a:cubicBezTo>
                  <a:pt x="1305" y="531"/>
                  <a:pt x="1291" y="466"/>
                  <a:pt x="1257" y="413"/>
                </a:cubicBezTo>
                <a:cubicBezTo>
                  <a:pt x="1226" y="311"/>
                  <a:pt x="1187" y="213"/>
                  <a:pt x="1113" y="137"/>
                </a:cubicBezTo>
                <a:cubicBezTo>
                  <a:pt x="1022" y="42"/>
                  <a:pt x="913" y="1"/>
                  <a:pt x="80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24"/>
          <p:cNvSpPr/>
          <p:nvPr/>
        </p:nvSpPr>
        <p:spPr>
          <a:xfrm>
            <a:off x="533926" y="2979149"/>
            <a:ext cx="533775" cy="543900"/>
          </a:xfrm>
          <a:custGeom>
            <a:avLst/>
            <a:gdLst/>
            <a:ahLst/>
            <a:cxnLst/>
            <a:rect l="l" t="t" r="r" b="b"/>
            <a:pathLst>
              <a:path w="7117" h="7252" extrusionOk="0">
                <a:moveTo>
                  <a:pt x="3903" y="0"/>
                </a:moveTo>
                <a:cubicBezTo>
                  <a:pt x="3845" y="0"/>
                  <a:pt x="3776" y="18"/>
                  <a:pt x="3694" y="59"/>
                </a:cubicBezTo>
                <a:cubicBezTo>
                  <a:pt x="3350" y="210"/>
                  <a:pt x="3021" y="423"/>
                  <a:pt x="2809" y="744"/>
                </a:cubicBezTo>
                <a:cubicBezTo>
                  <a:pt x="2589" y="1066"/>
                  <a:pt x="2417" y="1424"/>
                  <a:pt x="2259" y="1782"/>
                </a:cubicBezTo>
                <a:cubicBezTo>
                  <a:pt x="2159" y="2000"/>
                  <a:pt x="2073" y="2232"/>
                  <a:pt x="1918" y="2415"/>
                </a:cubicBezTo>
                <a:cubicBezTo>
                  <a:pt x="1847" y="2487"/>
                  <a:pt x="1790" y="2518"/>
                  <a:pt x="1745" y="2518"/>
                </a:cubicBezTo>
                <a:cubicBezTo>
                  <a:pt x="1663" y="2518"/>
                  <a:pt x="1623" y="2414"/>
                  <a:pt x="1618" y="2258"/>
                </a:cubicBezTo>
                <a:cubicBezTo>
                  <a:pt x="1611" y="1972"/>
                  <a:pt x="1651" y="1686"/>
                  <a:pt x="1676" y="1401"/>
                </a:cubicBezTo>
                <a:cubicBezTo>
                  <a:pt x="1693" y="1220"/>
                  <a:pt x="1707" y="1034"/>
                  <a:pt x="1686" y="853"/>
                </a:cubicBezTo>
                <a:cubicBezTo>
                  <a:pt x="1651" y="590"/>
                  <a:pt x="1558" y="207"/>
                  <a:pt x="1240" y="189"/>
                </a:cubicBezTo>
                <a:cubicBezTo>
                  <a:pt x="680" y="235"/>
                  <a:pt x="439" y="1025"/>
                  <a:pt x="316" y="1482"/>
                </a:cubicBezTo>
                <a:cubicBezTo>
                  <a:pt x="248" y="1809"/>
                  <a:pt x="153" y="2130"/>
                  <a:pt x="104" y="2462"/>
                </a:cubicBezTo>
                <a:cubicBezTo>
                  <a:pt x="60" y="2729"/>
                  <a:pt x="7" y="2996"/>
                  <a:pt x="7" y="3267"/>
                </a:cubicBezTo>
                <a:cubicBezTo>
                  <a:pt x="0" y="3678"/>
                  <a:pt x="33" y="4089"/>
                  <a:pt x="104" y="4496"/>
                </a:cubicBezTo>
                <a:cubicBezTo>
                  <a:pt x="163" y="4851"/>
                  <a:pt x="286" y="5190"/>
                  <a:pt x="469" y="5499"/>
                </a:cubicBezTo>
                <a:cubicBezTo>
                  <a:pt x="755" y="6005"/>
                  <a:pt x="1066" y="6184"/>
                  <a:pt x="1542" y="6485"/>
                </a:cubicBezTo>
                <a:cubicBezTo>
                  <a:pt x="1834" y="6676"/>
                  <a:pt x="2129" y="6864"/>
                  <a:pt x="2447" y="7013"/>
                </a:cubicBezTo>
                <a:cubicBezTo>
                  <a:pt x="2665" y="7115"/>
                  <a:pt x="2886" y="7221"/>
                  <a:pt x="3130" y="7242"/>
                </a:cubicBezTo>
                <a:cubicBezTo>
                  <a:pt x="3201" y="7249"/>
                  <a:pt x="3273" y="7252"/>
                  <a:pt x="3344" y="7252"/>
                </a:cubicBezTo>
                <a:cubicBezTo>
                  <a:pt x="3500" y="7252"/>
                  <a:pt x="3656" y="7239"/>
                  <a:pt x="3812" y="7226"/>
                </a:cubicBezTo>
                <a:cubicBezTo>
                  <a:pt x="4384" y="7168"/>
                  <a:pt x="4929" y="6959"/>
                  <a:pt x="5394" y="6625"/>
                </a:cubicBezTo>
                <a:cubicBezTo>
                  <a:pt x="5649" y="6437"/>
                  <a:pt x="5869" y="6207"/>
                  <a:pt x="6099" y="5993"/>
                </a:cubicBezTo>
                <a:cubicBezTo>
                  <a:pt x="6215" y="5882"/>
                  <a:pt x="6320" y="5763"/>
                  <a:pt x="6413" y="5631"/>
                </a:cubicBezTo>
                <a:cubicBezTo>
                  <a:pt x="6594" y="5359"/>
                  <a:pt x="6775" y="5088"/>
                  <a:pt x="6935" y="4800"/>
                </a:cubicBezTo>
                <a:cubicBezTo>
                  <a:pt x="7095" y="4512"/>
                  <a:pt x="7116" y="4168"/>
                  <a:pt x="7061" y="3848"/>
                </a:cubicBezTo>
                <a:cubicBezTo>
                  <a:pt x="7033" y="3671"/>
                  <a:pt x="6956" y="3414"/>
                  <a:pt x="6738" y="3414"/>
                </a:cubicBezTo>
                <a:cubicBezTo>
                  <a:pt x="6499" y="3428"/>
                  <a:pt x="5953" y="3978"/>
                  <a:pt x="5739" y="4150"/>
                </a:cubicBezTo>
                <a:cubicBezTo>
                  <a:pt x="5621" y="4238"/>
                  <a:pt x="5498" y="4354"/>
                  <a:pt x="5345" y="4368"/>
                </a:cubicBezTo>
                <a:cubicBezTo>
                  <a:pt x="5120" y="4368"/>
                  <a:pt x="5052" y="4138"/>
                  <a:pt x="5075" y="3950"/>
                </a:cubicBezTo>
                <a:cubicBezTo>
                  <a:pt x="5099" y="3727"/>
                  <a:pt x="5180" y="3509"/>
                  <a:pt x="5266" y="3302"/>
                </a:cubicBezTo>
                <a:cubicBezTo>
                  <a:pt x="5363" y="3082"/>
                  <a:pt x="5463" y="2861"/>
                  <a:pt x="5565" y="2643"/>
                </a:cubicBezTo>
                <a:cubicBezTo>
                  <a:pt x="5716" y="2318"/>
                  <a:pt x="5881" y="1979"/>
                  <a:pt x="5867" y="1612"/>
                </a:cubicBezTo>
                <a:cubicBezTo>
                  <a:pt x="5867" y="1512"/>
                  <a:pt x="5839" y="1415"/>
                  <a:pt x="5786" y="1331"/>
                </a:cubicBezTo>
                <a:cubicBezTo>
                  <a:pt x="5735" y="1259"/>
                  <a:pt x="5661" y="1192"/>
                  <a:pt x="5570" y="1185"/>
                </a:cubicBezTo>
                <a:cubicBezTo>
                  <a:pt x="5563" y="1185"/>
                  <a:pt x="5555" y="1184"/>
                  <a:pt x="5548" y="1184"/>
                </a:cubicBezTo>
                <a:cubicBezTo>
                  <a:pt x="5061" y="1184"/>
                  <a:pt x="4656" y="1924"/>
                  <a:pt x="4428" y="2290"/>
                </a:cubicBezTo>
                <a:cubicBezTo>
                  <a:pt x="4288" y="2520"/>
                  <a:pt x="4154" y="2757"/>
                  <a:pt x="4003" y="2977"/>
                </a:cubicBezTo>
                <a:cubicBezTo>
                  <a:pt x="3917" y="3105"/>
                  <a:pt x="3831" y="3235"/>
                  <a:pt x="3715" y="3337"/>
                </a:cubicBezTo>
                <a:cubicBezTo>
                  <a:pt x="3650" y="3395"/>
                  <a:pt x="3572" y="3427"/>
                  <a:pt x="3501" y="3427"/>
                </a:cubicBezTo>
                <a:cubicBezTo>
                  <a:pt x="3405" y="3427"/>
                  <a:pt x="3323" y="3368"/>
                  <a:pt x="3304" y="3233"/>
                </a:cubicBezTo>
                <a:cubicBezTo>
                  <a:pt x="3262" y="2840"/>
                  <a:pt x="3443" y="2464"/>
                  <a:pt x="3610" y="2123"/>
                </a:cubicBezTo>
                <a:cubicBezTo>
                  <a:pt x="3775" y="1782"/>
                  <a:pt x="3961" y="1447"/>
                  <a:pt x="4086" y="1087"/>
                </a:cubicBezTo>
                <a:cubicBezTo>
                  <a:pt x="4199" y="801"/>
                  <a:pt x="4291" y="0"/>
                  <a:pt x="390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24"/>
          <p:cNvSpPr/>
          <p:nvPr/>
        </p:nvSpPr>
        <p:spPr>
          <a:xfrm>
            <a:off x="575701" y="3228599"/>
            <a:ext cx="351075" cy="241950"/>
          </a:xfrm>
          <a:custGeom>
            <a:avLst/>
            <a:gdLst/>
            <a:ahLst/>
            <a:cxnLst/>
            <a:rect l="l" t="t" r="r" b="b"/>
            <a:pathLst>
              <a:path w="4681" h="3226" extrusionOk="0">
                <a:moveTo>
                  <a:pt x="1857" y="733"/>
                </a:moveTo>
                <a:cubicBezTo>
                  <a:pt x="1874" y="733"/>
                  <a:pt x="1890" y="737"/>
                  <a:pt x="1899" y="752"/>
                </a:cubicBezTo>
                <a:cubicBezTo>
                  <a:pt x="1920" y="784"/>
                  <a:pt x="1883" y="847"/>
                  <a:pt x="1869" y="875"/>
                </a:cubicBezTo>
                <a:cubicBezTo>
                  <a:pt x="1781" y="1040"/>
                  <a:pt x="1656" y="1181"/>
                  <a:pt x="1502" y="1288"/>
                </a:cubicBezTo>
                <a:cubicBezTo>
                  <a:pt x="1347" y="1395"/>
                  <a:pt x="1173" y="1467"/>
                  <a:pt x="989" y="1504"/>
                </a:cubicBezTo>
                <a:cubicBezTo>
                  <a:pt x="1003" y="1407"/>
                  <a:pt x="1033" y="1311"/>
                  <a:pt x="1078" y="1225"/>
                </a:cubicBezTo>
                <a:cubicBezTo>
                  <a:pt x="1184" y="1021"/>
                  <a:pt x="1386" y="903"/>
                  <a:pt x="1591" y="814"/>
                </a:cubicBezTo>
                <a:cubicBezTo>
                  <a:pt x="1660" y="784"/>
                  <a:pt x="1730" y="759"/>
                  <a:pt x="1804" y="740"/>
                </a:cubicBezTo>
                <a:cubicBezTo>
                  <a:pt x="1819" y="738"/>
                  <a:pt x="1839" y="733"/>
                  <a:pt x="1857" y="733"/>
                </a:cubicBezTo>
                <a:close/>
                <a:moveTo>
                  <a:pt x="3083" y="1558"/>
                </a:moveTo>
                <a:cubicBezTo>
                  <a:pt x="3116" y="1558"/>
                  <a:pt x="3145" y="1565"/>
                  <a:pt x="3156" y="1588"/>
                </a:cubicBezTo>
                <a:cubicBezTo>
                  <a:pt x="3169" y="1620"/>
                  <a:pt x="3102" y="1727"/>
                  <a:pt x="3086" y="1759"/>
                </a:cubicBezTo>
                <a:cubicBezTo>
                  <a:pt x="3032" y="1871"/>
                  <a:pt x="2965" y="1973"/>
                  <a:pt x="2882" y="2061"/>
                </a:cubicBezTo>
                <a:cubicBezTo>
                  <a:pt x="2800" y="2145"/>
                  <a:pt x="2712" y="2221"/>
                  <a:pt x="2619" y="2289"/>
                </a:cubicBezTo>
                <a:cubicBezTo>
                  <a:pt x="2603" y="2080"/>
                  <a:pt x="2652" y="1871"/>
                  <a:pt x="2800" y="1704"/>
                </a:cubicBezTo>
                <a:cubicBezTo>
                  <a:pt x="2844" y="1646"/>
                  <a:pt x="2905" y="1602"/>
                  <a:pt x="2974" y="1576"/>
                </a:cubicBezTo>
                <a:cubicBezTo>
                  <a:pt x="2994" y="1570"/>
                  <a:pt x="3041" y="1558"/>
                  <a:pt x="3083" y="1558"/>
                </a:cubicBezTo>
                <a:close/>
                <a:moveTo>
                  <a:pt x="424" y="1"/>
                </a:moveTo>
                <a:cubicBezTo>
                  <a:pt x="401" y="1"/>
                  <a:pt x="377" y="11"/>
                  <a:pt x="360" y="34"/>
                </a:cubicBezTo>
                <a:cubicBezTo>
                  <a:pt x="195" y="262"/>
                  <a:pt x="86" y="527"/>
                  <a:pt x="44" y="805"/>
                </a:cubicBezTo>
                <a:cubicBezTo>
                  <a:pt x="14" y="1026"/>
                  <a:pt x="0" y="1293"/>
                  <a:pt x="165" y="1467"/>
                </a:cubicBezTo>
                <a:cubicBezTo>
                  <a:pt x="312" y="1620"/>
                  <a:pt x="523" y="1676"/>
                  <a:pt x="741" y="1676"/>
                </a:cubicBezTo>
                <a:cubicBezTo>
                  <a:pt x="770" y="1676"/>
                  <a:pt x="800" y="1675"/>
                  <a:pt x="829" y="1674"/>
                </a:cubicBezTo>
                <a:cubicBezTo>
                  <a:pt x="834" y="2010"/>
                  <a:pt x="964" y="2361"/>
                  <a:pt x="1240" y="2540"/>
                </a:cubicBezTo>
                <a:cubicBezTo>
                  <a:pt x="1428" y="2662"/>
                  <a:pt x="1678" y="2707"/>
                  <a:pt x="1901" y="2707"/>
                </a:cubicBezTo>
                <a:cubicBezTo>
                  <a:pt x="1907" y="2707"/>
                  <a:pt x="1912" y="2707"/>
                  <a:pt x="1918" y="2707"/>
                </a:cubicBezTo>
                <a:cubicBezTo>
                  <a:pt x="2125" y="2702"/>
                  <a:pt x="2324" y="2646"/>
                  <a:pt x="2503" y="2544"/>
                </a:cubicBezTo>
                <a:cubicBezTo>
                  <a:pt x="2538" y="2660"/>
                  <a:pt x="2584" y="2772"/>
                  <a:pt x="2642" y="2876"/>
                </a:cubicBezTo>
                <a:cubicBezTo>
                  <a:pt x="2759" y="3090"/>
                  <a:pt x="3002" y="3190"/>
                  <a:pt x="3234" y="3218"/>
                </a:cubicBezTo>
                <a:cubicBezTo>
                  <a:pt x="3281" y="3223"/>
                  <a:pt x="3328" y="3226"/>
                  <a:pt x="3374" y="3226"/>
                </a:cubicBezTo>
                <a:cubicBezTo>
                  <a:pt x="3815" y="3226"/>
                  <a:pt x="4199" y="2978"/>
                  <a:pt x="4428" y="2598"/>
                </a:cubicBezTo>
                <a:cubicBezTo>
                  <a:pt x="4456" y="2553"/>
                  <a:pt x="4523" y="2405"/>
                  <a:pt x="4583" y="2403"/>
                </a:cubicBezTo>
                <a:cubicBezTo>
                  <a:pt x="4679" y="2396"/>
                  <a:pt x="4681" y="2249"/>
                  <a:pt x="4588" y="2249"/>
                </a:cubicBezTo>
                <a:cubicBezTo>
                  <a:pt x="4586" y="2249"/>
                  <a:pt x="4585" y="2249"/>
                  <a:pt x="4583" y="2249"/>
                </a:cubicBezTo>
                <a:cubicBezTo>
                  <a:pt x="4444" y="2259"/>
                  <a:pt x="4361" y="2414"/>
                  <a:pt x="4298" y="2521"/>
                </a:cubicBezTo>
                <a:cubicBezTo>
                  <a:pt x="4205" y="2681"/>
                  <a:pt x="4077" y="2818"/>
                  <a:pt x="3924" y="2920"/>
                </a:cubicBezTo>
                <a:cubicBezTo>
                  <a:pt x="3758" y="3022"/>
                  <a:pt x="3570" y="3073"/>
                  <a:pt x="3378" y="3073"/>
                </a:cubicBezTo>
                <a:cubicBezTo>
                  <a:pt x="3355" y="3073"/>
                  <a:pt x="3332" y="3073"/>
                  <a:pt x="3309" y="3071"/>
                </a:cubicBezTo>
                <a:cubicBezTo>
                  <a:pt x="3107" y="3060"/>
                  <a:pt x="2872" y="2988"/>
                  <a:pt x="2772" y="2800"/>
                </a:cubicBezTo>
                <a:cubicBezTo>
                  <a:pt x="2714" y="2693"/>
                  <a:pt x="2670" y="2577"/>
                  <a:pt x="2645" y="2456"/>
                </a:cubicBezTo>
                <a:cubicBezTo>
                  <a:pt x="2870" y="2303"/>
                  <a:pt x="3077" y="2110"/>
                  <a:pt x="3202" y="1866"/>
                </a:cubicBezTo>
                <a:cubicBezTo>
                  <a:pt x="3272" y="1729"/>
                  <a:pt x="3390" y="1523"/>
                  <a:pt x="3195" y="1434"/>
                </a:cubicBezTo>
                <a:cubicBezTo>
                  <a:pt x="3153" y="1415"/>
                  <a:pt x="3109" y="1406"/>
                  <a:pt x="3065" y="1406"/>
                </a:cubicBezTo>
                <a:cubicBezTo>
                  <a:pt x="2936" y="1406"/>
                  <a:pt x="2807" y="1481"/>
                  <a:pt x="2719" y="1569"/>
                </a:cubicBezTo>
                <a:cubicBezTo>
                  <a:pt x="2559" y="1729"/>
                  <a:pt x="2478" y="1952"/>
                  <a:pt x="2461" y="2175"/>
                </a:cubicBezTo>
                <a:cubicBezTo>
                  <a:pt x="2457" y="2245"/>
                  <a:pt x="2461" y="2314"/>
                  <a:pt x="2471" y="2384"/>
                </a:cubicBezTo>
                <a:cubicBezTo>
                  <a:pt x="2288" y="2490"/>
                  <a:pt x="2088" y="2552"/>
                  <a:pt x="1873" y="2552"/>
                </a:cubicBezTo>
                <a:cubicBezTo>
                  <a:pt x="1823" y="2552"/>
                  <a:pt x="1772" y="2549"/>
                  <a:pt x="1721" y="2542"/>
                </a:cubicBezTo>
                <a:cubicBezTo>
                  <a:pt x="1535" y="2516"/>
                  <a:pt x="1342" y="2461"/>
                  <a:pt x="1215" y="2317"/>
                </a:cubicBezTo>
                <a:cubicBezTo>
                  <a:pt x="1091" y="2173"/>
                  <a:pt x="1013" y="1996"/>
                  <a:pt x="987" y="1811"/>
                </a:cubicBezTo>
                <a:cubicBezTo>
                  <a:pt x="980" y="1759"/>
                  <a:pt x="975" y="1708"/>
                  <a:pt x="975" y="1657"/>
                </a:cubicBezTo>
                <a:cubicBezTo>
                  <a:pt x="1110" y="1634"/>
                  <a:pt x="1242" y="1595"/>
                  <a:pt x="1368" y="1541"/>
                </a:cubicBezTo>
                <a:cubicBezTo>
                  <a:pt x="1591" y="1439"/>
                  <a:pt x="1779" y="1279"/>
                  <a:pt x="1918" y="1079"/>
                </a:cubicBezTo>
                <a:cubicBezTo>
                  <a:pt x="2006" y="951"/>
                  <a:pt x="2157" y="696"/>
                  <a:pt x="1944" y="601"/>
                </a:cubicBezTo>
                <a:cubicBezTo>
                  <a:pt x="1915" y="588"/>
                  <a:pt x="1884" y="583"/>
                  <a:pt x="1853" y="583"/>
                </a:cubicBezTo>
                <a:cubicBezTo>
                  <a:pt x="1792" y="583"/>
                  <a:pt x="1729" y="602"/>
                  <a:pt x="1674" y="622"/>
                </a:cubicBezTo>
                <a:cubicBezTo>
                  <a:pt x="1570" y="659"/>
                  <a:pt x="1468" y="703"/>
                  <a:pt x="1370" y="754"/>
                </a:cubicBezTo>
                <a:cubicBezTo>
                  <a:pt x="1143" y="875"/>
                  <a:pt x="966" y="1051"/>
                  <a:pt x="885" y="1297"/>
                </a:cubicBezTo>
                <a:cubicBezTo>
                  <a:pt x="862" y="1372"/>
                  <a:pt x="845" y="1446"/>
                  <a:pt x="838" y="1525"/>
                </a:cubicBezTo>
                <a:cubicBezTo>
                  <a:pt x="813" y="1527"/>
                  <a:pt x="787" y="1528"/>
                  <a:pt x="761" y="1528"/>
                </a:cubicBezTo>
                <a:cubicBezTo>
                  <a:pt x="613" y="1528"/>
                  <a:pt x="469" y="1498"/>
                  <a:pt x="346" y="1420"/>
                </a:cubicBezTo>
                <a:cubicBezTo>
                  <a:pt x="147" y="1295"/>
                  <a:pt x="163" y="1035"/>
                  <a:pt x="193" y="828"/>
                </a:cubicBezTo>
                <a:cubicBezTo>
                  <a:pt x="232" y="568"/>
                  <a:pt x="335" y="322"/>
                  <a:pt x="490" y="109"/>
                </a:cubicBezTo>
                <a:cubicBezTo>
                  <a:pt x="531" y="54"/>
                  <a:pt x="478" y="1"/>
                  <a:pt x="42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24"/>
          <p:cNvSpPr/>
          <p:nvPr/>
        </p:nvSpPr>
        <p:spPr>
          <a:xfrm>
            <a:off x="222904" y="0"/>
            <a:ext cx="894536" cy="855236"/>
          </a:xfrm>
          <a:custGeom>
            <a:avLst/>
            <a:gdLst/>
            <a:ahLst/>
            <a:cxnLst/>
            <a:rect l="l" t="t" r="r" b="b"/>
            <a:pathLst>
              <a:path w="7352" h="7029" extrusionOk="0">
                <a:moveTo>
                  <a:pt x="1893" y="1"/>
                </a:moveTo>
                <a:cubicBezTo>
                  <a:pt x="1410" y="906"/>
                  <a:pt x="967" y="1830"/>
                  <a:pt x="621" y="2794"/>
                </a:cubicBezTo>
                <a:cubicBezTo>
                  <a:pt x="618" y="2799"/>
                  <a:pt x="618" y="2801"/>
                  <a:pt x="616" y="2803"/>
                </a:cubicBezTo>
                <a:cubicBezTo>
                  <a:pt x="481" y="3177"/>
                  <a:pt x="365" y="3555"/>
                  <a:pt x="263" y="3939"/>
                </a:cubicBezTo>
                <a:cubicBezTo>
                  <a:pt x="159" y="4377"/>
                  <a:pt x="1" y="4851"/>
                  <a:pt x="124" y="5301"/>
                </a:cubicBezTo>
                <a:cubicBezTo>
                  <a:pt x="221" y="5590"/>
                  <a:pt x="455" y="5730"/>
                  <a:pt x="710" y="5730"/>
                </a:cubicBezTo>
                <a:cubicBezTo>
                  <a:pt x="845" y="5730"/>
                  <a:pt x="985" y="5691"/>
                  <a:pt x="1115" y="5615"/>
                </a:cubicBezTo>
                <a:cubicBezTo>
                  <a:pt x="1726" y="5246"/>
                  <a:pt x="2130" y="4628"/>
                  <a:pt x="2545" y="4069"/>
                </a:cubicBezTo>
                <a:cubicBezTo>
                  <a:pt x="2597" y="4637"/>
                  <a:pt x="2657" y="5204"/>
                  <a:pt x="2768" y="5763"/>
                </a:cubicBezTo>
                <a:cubicBezTo>
                  <a:pt x="2868" y="6151"/>
                  <a:pt x="2912" y="6855"/>
                  <a:pt x="3339" y="7015"/>
                </a:cubicBezTo>
                <a:cubicBezTo>
                  <a:pt x="3381" y="7024"/>
                  <a:pt x="3421" y="7029"/>
                  <a:pt x="3458" y="7029"/>
                </a:cubicBezTo>
                <a:cubicBezTo>
                  <a:pt x="3959" y="7029"/>
                  <a:pt x="4083" y="6236"/>
                  <a:pt x="4178" y="5849"/>
                </a:cubicBezTo>
                <a:cubicBezTo>
                  <a:pt x="4280" y="5350"/>
                  <a:pt x="4340" y="4842"/>
                  <a:pt x="4412" y="4336"/>
                </a:cubicBezTo>
                <a:cubicBezTo>
                  <a:pt x="4686" y="4686"/>
                  <a:pt x="4911" y="5074"/>
                  <a:pt x="5204" y="5411"/>
                </a:cubicBezTo>
                <a:cubicBezTo>
                  <a:pt x="5495" y="5728"/>
                  <a:pt x="5935" y="6250"/>
                  <a:pt x="6408" y="6250"/>
                </a:cubicBezTo>
                <a:cubicBezTo>
                  <a:pt x="6486" y="6250"/>
                  <a:pt x="6564" y="6236"/>
                  <a:pt x="6643" y="6205"/>
                </a:cubicBezTo>
                <a:cubicBezTo>
                  <a:pt x="7352" y="5828"/>
                  <a:pt x="7219" y="4347"/>
                  <a:pt x="7115" y="3667"/>
                </a:cubicBezTo>
                <a:cubicBezTo>
                  <a:pt x="7110" y="3641"/>
                  <a:pt x="7105" y="3616"/>
                  <a:pt x="7101" y="3590"/>
                </a:cubicBezTo>
                <a:cubicBezTo>
                  <a:pt x="7052" y="3263"/>
                  <a:pt x="6989" y="2938"/>
                  <a:pt x="6917" y="2615"/>
                </a:cubicBezTo>
                <a:cubicBezTo>
                  <a:pt x="6890" y="2476"/>
                  <a:pt x="6857" y="2339"/>
                  <a:pt x="6825" y="2202"/>
                </a:cubicBezTo>
                <a:cubicBezTo>
                  <a:pt x="6811" y="2139"/>
                  <a:pt x="6794" y="2079"/>
                  <a:pt x="6780" y="2016"/>
                </a:cubicBezTo>
                <a:cubicBezTo>
                  <a:pt x="6669" y="1559"/>
                  <a:pt x="6548" y="1106"/>
                  <a:pt x="6425" y="651"/>
                </a:cubicBezTo>
                <a:cubicBezTo>
                  <a:pt x="6362" y="435"/>
                  <a:pt x="6300" y="219"/>
                  <a:pt x="623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24"/>
          <p:cNvSpPr/>
          <p:nvPr/>
        </p:nvSpPr>
        <p:spPr>
          <a:xfrm>
            <a:off x="421229" y="74098"/>
            <a:ext cx="471603" cy="451283"/>
          </a:xfrm>
          <a:custGeom>
            <a:avLst/>
            <a:gdLst/>
            <a:ahLst/>
            <a:cxnLst/>
            <a:rect l="l" t="t" r="r" b="b"/>
            <a:pathLst>
              <a:path w="3876" h="3709" extrusionOk="0">
                <a:moveTo>
                  <a:pt x="1084" y="1"/>
                </a:moveTo>
                <a:cubicBezTo>
                  <a:pt x="1059" y="1"/>
                  <a:pt x="1033" y="12"/>
                  <a:pt x="1015" y="40"/>
                </a:cubicBezTo>
                <a:cubicBezTo>
                  <a:pt x="630" y="625"/>
                  <a:pt x="212" y="1203"/>
                  <a:pt x="52" y="1899"/>
                </a:cubicBezTo>
                <a:cubicBezTo>
                  <a:pt x="26" y="2004"/>
                  <a:pt x="1" y="2132"/>
                  <a:pt x="35" y="2236"/>
                </a:cubicBezTo>
                <a:cubicBezTo>
                  <a:pt x="47" y="2275"/>
                  <a:pt x="73" y="2313"/>
                  <a:pt x="107" y="2336"/>
                </a:cubicBezTo>
                <a:cubicBezTo>
                  <a:pt x="128" y="2348"/>
                  <a:pt x="148" y="2353"/>
                  <a:pt x="167" y="2353"/>
                </a:cubicBezTo>
                <a:cubicBezTo>
                  <a:pt x="209" y="2353"/>
                  <a:pt x="248" y="2328"/>
                  <a:pt x="289" y="2299"/>
                </a:cubicBezTo>
                <a:cubicBezTo>
                  <a:pt x="439" y="2194"/>
                  <a:pt x="556" y="2050"/>
                  <a:pt x="679" y="1913"/>
                </a:cubicBezTo>
                <a:cubicBezTo>
                  <a:pt x="811" y="1765"/>
                  <a:pt x="957" y="1630"/>
                  <a:pt x="1099" y="1488"/>
                </a:cubicBezTo>
                <a:cubicBezTo>
                  <a:pt x="1257" y="1328"/>
                  <a:pt x="1405" y="1159"/>
                  <a:pt x="1540" y="978"/>
                </a:cubicBezTo>
                <a:cubicBezTo>
                  <a:pt x="1614" y="878"/>
                  <a:pt x="1691" y="785"/>
                  <a:pt x="1777" y="694"/>
                </a:cubicBezTo>
                <a:cubicBezTo>
                  <a:pt x="1821" y="641"/>
                  <a:pt x="1870" y="590"/>
                  <a:pt x="1923" y="543"/>
                </a:cubicBezTo>
                <a:lnTo>
                  <a:pt x="1923" y="543"/>
                </a:lnTo>
                <a:cubicBezTo>
                  <a:pt x="1925" y="650"/>
                  <a:pt x="1891" y="759"/>
                  <a:pt x="1870" y="864"/>
                </a:cubicBezTo>
                <a:cubicBezTo>
                  <a:pt x="1842" y="1005"/>
                  <a:pt x="1809" y="1147"/>
                  <a:pt x="1781" y="1289"/>
                </a:cubicBezTo>
                <a:cubicBezTo>
                  <a:pt x="1730" y="1572"/>
                  <a:pt x="1696" y="1860"/>
                  <a:pt x="1663" y="2145"/>
                </a:cubicBezTo>
                <a:cubicBezTo>
                  <a:pt x="1631" y="2422"/>
                  <a:pt x="1614" y="2698"/>
                  <a:pt x="1651" y="2977"/>
                </a:cubicBezTo>
                <a:cubicBezTo>
                  <a:pt x="1672" y="3137"/>
                  <a:pt x="1691" y="3309"/>
                  <a:pt x="1747" y="3460"/>
                </a:cubicBezTo>
                <a:cubicBezTo>
                  <a:pt x="1793" y="3584"/>
                  <a:pt x="1878" y="3709"/>
                  <a:pt x="2020" y="3709"/>
                </a:cubicBezTo>
                <a:cubicBezTo>
                  <a:pt x="2026" y="3709"/>
                  <a:pt x="2033" y="3708"/>
                  <a:pt x="2039" y="3708"/>
                </a:cubicBezTo>
                <a:cubicBezTo>
                  <a:pt x="2176" y="3696"/>
                  <a:pt x="2271" y="3573"/>
                  <a:pt x="2334" y="3462"/>
                </a:cubicBezTo>
                <a:cubicBezTo>
                  <a:pt x="2497" y="3172"/>
                  <a:pt x="2569" y="2816"/>
                  <a:pt x="2622" y="2491"/>
                </a:cubicBezTo>
                <a:cubicBezTo>
                  <a:pt x="2671" y="2187"/>
                  <a:pt x="2694" y="1878"/>
                  <a:pt x="2715" y="1570"/>
                </a:cubicBezTo>
                <a:cubicBezTo>
                  <a:pt x="2726" y="1433"/>
                  <a:pt x="2731" y="1296"/>
                  <a:pt x="2736" y="1156"/>
                </a:cubicBezTo>
                <a:cubicBezTo>
                  <a:pt x="2794" y="1368"/>
                  <a:pt x="2868" y="1574"/>
                  <a:pt x="2938" y="1779"/>
                </a:cubicBezTo>
                <a:cubicBezTo>
                  <a:pt x="3061" y="2138"/>
                  <a:pt x="3182" y="2538"/>
                  <a:pt x="3397" y="2851"/>
                </a:cubicBezTo>
                <a:cubicBezTo>
                  <a:pt x="3446" y="2922"/>
                  <a:pt x="3541" y="3042"/>
                  <a:pt x="3637" y="3042"/>
                </a:cubicBezTo>
                <a:cubicBezTo>
                  <a:pt x="3661" y="3042"/>
                  <a:pt x="3685" y="3034"/>
                  <a:pt x="3709" y="3016"/>
                </a:cubicBezTo>
                <a:cubicBezTo>
                  <a:pt x="3804" y="2942"/>
                  <a:pt x="3827" y="2805"/>
                  <a:pt x="3839" y="2691"/>
                </a:cubicBezTo>
                <a:cubicBezTo>
                  <a:pt x="3876" y="2350"/>
                  <a:pt x="3834" y="1992"/>
                  <a:pt x="3776" y="1653"/>
                </a:cubicBezTo>
                <a:cubicBezTo>
                  <a:pt x="3736" y="1421"/>
                  <a:pt x="3688" y="1189"/>
                  <a:pt x="3644" y="957"/>
                </a:cubicBezTo>
                <a:cubicBezTo>
                  <a:pt x="3620" y="843"/>
                  <a:pt x="3597" y="729"/>
                  <a:pt x="3569" y="615"/>
                </a:cubicBezTo>
                <a:cubicBezTo>
                  <a:pt x="3541" y="504"/>
                  <a:pt x="3486" y="390"/>
                  <a:pt x="3493" y="276"/>
                </a:cubicBezTo>
                <a:cubicBezTo>
                  <a:pt x="3495" y="223"/>
                  <a:pt x="3455" y="196"/>
                  <a:pt x="3413" y="196"/>
                </a:cubicBezTo>
                <a:cubicBezTo>
                  <a:pt x="3372" y="196"/>
                  <a:pt x="3329" y="223"/>
                  <a:pt x="3325" y="276"/>
                </a:cubicBezTo>
                <a:cubicBezTo>
                  <a:pt x="3321" y="383"/>
                  <a:pt x="3360" y="483"/>
                  <a:pt x="3390" y="585"/>
                </a:cubicBezTo>
                <a:cubicBezTo>
                  <a:pt x="3425" y="708"/>
                  <a:pt x="3451" y="836"/>
                  <a:pt x="3474" y="961"/>
                </a:cubicBezTo>
                <a:cubicBezTo>
                  <a:pt x="3525" y="1219"/>
                  <a:pt x="3581" y="1477"/>
                  <a:pt x="3623" y="1734"/>
                </a:cubicBezTo>
                <a:cubicBezTo>
                  <a:pt x="3660" y="1969"/>
                  <a:pt x="3681" y="2208"/>
                  <a:pt x="3681" y="2445"/>
                </a:cubicBezTo>
                <a:cubicBezTo>
                  <a:pt x="3681" y="2549"/>
                  <a:pt x="3702" y="2765"/>
                  <a:pt x="3627" y="2863"/>
                </a:cubicBezTo>
                <a:cubicBezTo>
                  <a:pt x="3507" y="2789"/>
                  <a:pt x="3423" y="2566"/>
                  <a:pt x="3374" y="2457"/>
                </a:cubicBezTo>
                <a:cubicBezTo>
                  <a:pt x="3284" y="2257"/>
                  <a:pt x="3207" y="2050"/>
                  <a:pt x="3135" y="1844"/>
                </a:cubicBezTo>
                <a:cubicBezTo>
                  <a:pt x="2991" y="1433"/>
                  <a:pt x="2826" y="1010"/>
                  <a:pt x="2794" y="571"/>
                </a:cubicBezTo>
                <a:cubicBezTo>
                  <a:pt x="2790" y="521"/>
                  <a:pt x="2743" y="488"/>
                  <a:pt x="2700" y="488"/>
                </a:cubicBezTo>
                <a:cubicBezTo>
                  <a:pt x="2669" y="488"/>
                  <a:pt x="2639" y="506"/>
                  <a:pt x="2631" y="548"/>
                </a:cubicBezTo>
                <a:cubicBezTo>
                  <a:pt x="2585" y="796"/>
                  <a:pt x="2578" y="1050"/>
                  <a:pt x="2566" y="1300"/>
                </a:cubicBezTo>
                <a:cubicBezTo>
                  <a:pt x="2555" y="1560"/>
                  <a:pt x="2534" y="1820"/>
                  <a:pt x="2508" y="2078"/>
                </a:cubicBezTo>
                <a:cubicBezTo>
                  <a:pt x="2471" y="2440"/>
                  <a:pt x="2411" y="2807"/>
                  <a:pt x="2290" y="3153"/>
                </a:cubicBezTo>
                <a:cubicBezTo>
                  <a:pt x="2248" y="3272"/>
                  <a:pt x="2195" y="3420"/>
                  <a:pt x="2095" y="3506"/>
                </a:cubicBezTo>
                <a:cubicBezTo>
                  <a:pt x="2068" y="3529"/>
                  <a:pt x="2044" y="3538"/>
                  <a:pt x="2023" y="3538"/>
                </a:cubicBezTo>
                <a:cubicBezTo>
                  <a:pt x="1953" y="3538"/>
                  <a:pt x="1911" y="3437"/>
                  <a:pt x="1888" y="3362"/>
                </a:cubicBezTo>
                <a:cubicBezTo>
                  <a:pt x="1768" y="2956"/>
                  <a:pt x="1786" y="2519"/>
                  <a:pt x="1835" y="2104"/>
                </a:cubicBezTo>
                <a:cubicBezTo>
                  <a:pt x="1870" y="1806"/>
                  <a:pt x="1905" y="1509"/>
                  <a:pt x="1967" y="1214"/>
                </a:cubicBezTo>
                <a:cubicBezTo>
                  <a:pt x="1997" y="1073"/>
                  <a:pt x="2025" y="931"/>
                  <a:pt x="2051" y="790"/>
                </a:cubicBezTo>
                <a:cubicBezTo>
                  <a:pt x="2076" y="650"/>
                  <a:pt x="2113" y="536"/>
                  <a:pt x="2062" y="395"/>
                </a:cubicBezTo>
                <a:cubicBezTo>
                  <a:pt x="2050" y="359"/>
                  <a:pt x="2016" y="335"/>
                  <a:pt x="1978" y="335"/>
                </a:cubicBezTo>
                <a:cubicBezTo>
                  <a:pt x="1972" y="335"/>
                  <a:pt x="1966" y="335"/>
                  <a:pt x="1960" y="337"/>
                </a:cubicBezTo>
                <a:cubicBezTo>
                  <a:pt x="1877" y="353"/>
                  <a:pt x="1821" y="420"/>
                  <a:pt x="1761" y="478"/>
                </a:cubicBezTo>
                <a:cubicBezTo>
                  <a:pt x="1675" y="557"/>
                  <a:pt x="1593" y="646"/>
                  <a:pt x="1519" y="736"/>
                </a:cubicBezTo>
                <a:cubicBezTo>
                  <a:pt x="1371" y="922"/>
                  <a:pt x="1231" y="1110"/>
                  <a:pt x="1066" y="1282"/>
                </a:cubicBezTo>
                <a:cubicBezTo>
                  <a:pt x="911" y="1444"/>
                  <a:pt x="741" y="1595"/>
                  <a:pt x="590" y="1762"/>
                </a:cubicBezTo>
                <a:cubicBezTo>
                  <a:pt x="465" y="1902"/>
                  <a:pt x="344" y="2055"/>
                  <a:pt x="186" y="2162"/>
                </a:cubicBezTo>
                <a:cubicBezTo>
                  <a:pt x="186" y="2159"/>
                  <a:pt x="186" y="2159"/>
                  <a:pt x="186" y="2159"/>
                </a:cubicBezTo>
                <a:cubicBezTo>
                  <a:pt x="184" y="2129"/>
                  <a:pt x="184" y="2099"/>
                  <a:pt x="189" y="2069"/>
                </a:cubicBezTo>
                <a:cubicBezTo>
                  <a:pt x="198" y="1995"/>
                  <a:pt x="214" y="1918"/>
                  <a:pt x="237" y="1846"/>
                </a:cubicBezTo>
                <a:cubicBezTo>
                  <a:pt x="277" y="1707"/>
                  <a:pt x="323" y="1567"/>
                  <a:pt x="379" y="1433"/>
                </a:cubicBezTo>
                <a:cubicBezTo>
                  <a:pt x="572" y="961"/>
                  <a:pt x="881" y="546"/>
                  <a:pt x="1159" y="123"/>
                </a:cubicBezTo>
                <a:cubicBezTo>
                  <a:pt x="1200" y="60"/>
                  <a:pt x="1142" y="1"/>
                  <a:pt x="108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24"/>
          <p:cNvSpPr/>
          <p:nvPr/>
        </p:nvSpPr>
        <p:spPr>
          <a:xfrm>
            <a:off x="2604152" y="365"/>
            <a:ext cx="1399234" cy="401033"/>
          </a:xfrm>
          <a:custGeom>
            <a:avLst/>
            <a:gdLst/>
            <a:ahLst/>
            <a:cxnLst/>
            <a:rect l="l" t="t" r="r" b="b"/>
            <a:pathLst>
              <a:path w="11500" h="3296" extrusionOk="0">
                <a:moveTo>
                  <a:pt x="0" y="0"/>
                </a:moveTo>
                <a:cubicBezTo>
                  <a:pt x="81" y="1553"/>
                  <a:pt x="1163" y="3118"/>
                  <a:pt x="2856" y="3288"/>
                </a:cubicBezTo>
                <a:cubicBezTo>
                  <a:pt x="2911" y="3293"/>
                  <a:pt x="2964" y="3296"/>
                  <a:pt x="3017" y="3296"/>
                </a:cubicBezTo>
                <a:cubicBezTo>
                  <a:pt x="4322" y="3296"/>
                  <a:pt x="5028" y="1685"/>
                  <a:pt x="5798" y="864"/>
                </a:cubicBezTo>
                <a:cubicBezTo>
                  <a:pt x="6102" y="1964"/>
                  <a:pt x="6880" y="2997"/>
                  <a:pt x="7946" y="2997"/>
                </a:cubicBezTo>
                <a:cubicBezTo>
                  <a:pt x="8205" y="2997"/>
                  <a:pt x="8481" y="2936"/>
                  <a:pt x="8772" y="2800"/>
                </a:cubicBezTo>
                <a:cubicBezTo>
                  <a:pt x="10016" y="2220"/>
                  <a:pt x="10601" y="938"/>
                  <a:pt x="1150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24"/>
          <p:cNvSpPr/>
          <p:nvPr/>
        </p:nvSpPr>
        <p:spPr>
          <a:xfrm>
            <a:off x="0" y="3251172"/>
            <a:ext cx="916316" cy="545579"/>
          </a:xfrm>
          <a:custGeom>
            <a:avLst/>
            <a:gdLst/>
            <a:ahLst/>
            <a:cxnLst/>
            <a:rect l="l" t="t" r="r" b="b"/>
            <a:pathLst>
              <a:path w="7531" h="4484" extrusionOk="0">
                <a:moveTo>
                  <a:pt x="1" y="0"/>
                </a:moveTo>
                <a:lnTo>
                  <a:pt x="1" y="4483"/>
                </a:lnTo>
                <a:lnTo>
                  <a:pt x="7530" y="4483"/>
                </a:lnTo>
                <a:cubicBezTo>
                  <a:pt x="7507" y="4430"/>
                  <a:pt x="7482" y="4379"/>
                  <a:pt x="7456" y="4328"/>
                </a:cubicBezTo>
                <a:cubicBezTo>
                  <a:pt x="6891" y="3224"/>
                  <a:pt x="6221" y="3032"/>
                  <a:pt x="5358" y="3032"/>
                </a:cubicBezTo>
                <a:cubicBezTo>
                  <a:pt x="4990" y="3032"/>
                  <a:pt x="4588" y="3067"/>
                  <a:pt x="4143" y="3081"/>
                </a:cubicBezTo>
                <a:cubicBezTo>
                  <a:pt x="4083" y="3083"/>
                  <a:pt x="4026" y="3084"/>
                  <a:pt x="3971" y="3084"/>
                </a:cubicBezTo>
                <a:cubicBezTo>
                  <a:pt x="2619" y="3084"/>
                  <a:pt x="2793" y="2558"/>
                  <a:pt x="2074" y="1458"/>
                </a:cubicBezTo>
                <a:cubicBezTo>
                  <a:pt x="1633" y="789"/>
                  <a:pt x="839" y="163"/>
                  <a:pt x="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24"/>
          <p:cNvSpPr/>
          <p:nvPr/>
        </p:nvSpPr>
        <p:spPr>
          <a:xfrm>
            <a:off x="1871928" y="3307141"/>
            <a:ext cx="606537" cy="489610"/>
          </a:xfrm>
          <a:custGeom>
            <a:avLst/>
            <a:gdLst/>
            <a:ahLst/>
            <a:cxnLst/>
            <a:rect l="l" t="t" r="r" b="b"/>
            <a:pathLst>
              <a:path w="4985" h="4024" extrusionOk="0">
                <a:moveTo>
                  <a:pt x="2326" y="0"/>
                </a:moveTo>
                <a:cubicBezTo>
                  <a:pt x="1086" y="0"/>
                  <a:pt x="300" y="2399"/>
                  <a:pt x="0" y="4023"/>
                </a:cubicBezTo>
                <a:lnTo>
                  <a:pt x="4985" y="4023"/>
                </a:lnTo>
                <a:cubicBezTo>
                  <a:pt x="4983" y="4019"/>
                  <a:pt x="4980" y="4012"/>
                  <a:pt x="4980" y="4007"/>
                </a:cubicBezTo>
                <a:cubicBezTo>
                  <a:pt x="4932" y="3896"/>
                  <a:pt x="4887" y="3803"/>
                  <a:pt x="4864" y="3749"/>
                </a:cubicBezTo>
                <a:cubicBezTo>
                  <a:pt x="4611" y="3141"/>
                  <a:pt x="4465" y="2475"/>
                  <a:pt x="4249" y="1846"/>
                </a:cubicBezTo>
                <a:cubicBezTo>
                  <a:pt x="4091" y="1402"/>
                  <a:pt x="3812" y="1056"/>
                  <a:pt x="3497" y="789"/>
                </a:cubicBezTo>
                <a:cubicBezTo>
                  <a:pt x="3237" y="552"/>
                  <a:pt x="3014" y="237"/>
                  <a:pt x="2714" y="76"/>
                </a:cubicBezTo>
                <a:cubicBezTo>
                  <a:pt x="2580" y="25"/>
                  <a:pt x="2451" y="0"/>
                  <a:pt x="232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8" name="Google Shape;1028;p24"/>
          <p:cNvSpPr/>
          <p:nvPr/>
        </p:nvSpPr>
        <p:spPr>
          <a:xfrm>
            <a:off x="1941647" y="3459718"/>
            <a:ext cx="374143" cy="337033"/>
          </a:xfrm>
          <a:custGeom>
            <a:avLst/>
            <a:gdLst/>
            <a:ahLst/>
            <a:cxnLst/>
            <a:rect l="l" t="t" r="r" b="b"/>
            <a:pathLst>
              <a:path w="3075" h="2770" extrusionOk="0">
                <a:moveTo>
                  <a:pt x="1561" y="1"/>
                </a:moveTo>
                <a:cubicBezTo>
                  <a:pt x="1319" y="1"/>
                  <a:pt x="1107" y="173"/>
                  <a:pt x="950" y="341"/>
                </a:cubicBezTo>
                <a:cubicBezTo>
                  <a:pt x="778" y="531"/>
                  <a:pt x="634" y="742"/>
                  <a:pt x="516" y="968"/>
                </a:cubicBezTo>
                <a:cubicBezTo>
                  <a:pt x="386" y="1218"/>
                  <a:pt x="293" y="1485"/>
                  <a:pt x="240" y="1762"/>
                </a:cubicBezTo>
                <a:cubicBezTo>
                  <a:pt x="170" y="2096"/>
                  <a:pt x="59" y="2419"/>
                  <a:pt x="1" y="2755"/>
                </a:cubicBezTo>
                <a:cubicBezTo>
                  <a:pt x="1" y="2760"/>
                  <a:pt x="1" y="2762"/>
                  <a:pt x="1" y="2769"/>
                </a:cubicBezTo>
                <a:lnTo>
                  <a:pt x="168" y="2769"/>
                </a:lnTo>
                <a:cubicBezTo>
                  <a:pt x="210" y="2540"/>
                  <a:pt x="272" y="2321"/>
                  <a:pt x="333" y="2096"/>
                </a:cubicBezTo>
                <a:cubicBezTo>
                  <a:pt x="400" y="1838"/>
                  <a:pt x="428" y="1562"/>
                  <a:pt x="532" y="1314"/>
                </a:cubicBezTo>
                <a:cubicBezTo>
                  <a:pt x="625" y="1095"/>
                  <a:pt x="741" y="886"/>
                  <a:pt x="880" y="694"/>
                </a:cubicBezTo>
                <a:cubicBezTo>
                  <a:pt x="1015" y="501"/>
                  <a:pt x="1192" y="285"/>
                  <a:pt x="1415" y="197"/>
                </a:cubicBezTo>
                <a:cubicBezTo>
                  <a:pt x="1462" y="178"/>
                  <a:pt x="1511" y="169"/>
                  <a:pt x="1558" y="169"/>
                </a:cubicBezTo>
                <a:cubicBezTo>
                  <a:pt x="1751" y="169"/>
                  <a:pt x="1938" y="305"/>
                  <a:pt x="2062" y="443"/>
                </a:cubicBezTo>
                <a:cubicBezTo>
                  <a:pt x="2225" y="622"/>
                  <a:pt x="2355" y="847"/>
                  <a:pt x="2466" y="1058"/>
                </a:cubicBezTo>
                <a:cubicBezTo>
                  <a:pt x="2592" y="1300"/>
                  <a:pt x="2689" y="1555"/>
                  <a:pt x="2757" y="1820"/>
                </a:cubicBezTo>
                <a:cubicBezTo>
                  <a:pt x="2838" y="2131"/>
                  <a:pt x="2875" y="2449"/>
                  <a:pt x="2907" y="2769"/>
                </a:cubicBezTo>
                <a:lnTo>
                  <a:pt x="3075" y="2769"/>
                </a:lnTo>
                <a:cubicBezTo>
                  <a:pt x="3042" y="2465"/>
                  <a:pt x="3007" y="2161"/>
                  <a:pt x="2940" y="1864"/>
                </a:cubicBezTo>
                <a:cubicBezTo>
                  <a:pt x="2812" y="1330"/>
                  <a:pt x="2571" y="780"/>
                  <a:pt x="2211" y="359"/>
                </a:cubicBezTo>
                <a:cubicBezTo>
                  <a:pt x="2060" y="181"/>
                  <a:pt x="1837" y="20"/>
                  <a:pt x="1598" y="2"/>
                </a:cubicBezTo>
                <a:cubicBezTo>
                  <a:pt x="1586" y="1"/>
                  <a:pt x="1573" y="1"/>
                  <a:pt x="1561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9" name="Google Shape;1029;p24"/>
          <p:cNvSpPr/>
          <p:nvPr/>
        </p:nvSpPr>
        <p:spPr>
          <a:xfrm>
            <a:off x="2477491" y="2921075"/>
            <a:ext cx="1221105" cy="875677"/>
          </a:xfrm>
          <a:custGeom>
            <a:avLst/>
            <a:gdLst/>
            <a:ahLst/>
            <a:cxnLst/>
            <a:rect l="l" t="t" r="r" b="b"/>
            <a:pathLst>
              <a:path w="10036" h="7197" extrusionOk="0">
                <a:moveTo>
                  <a:pt x="2194" y="1"/>
                </a:moveTo>
                <a:cubicBezTo>
                  <a:pt x="1727" y="1"/>
                  <a:pt x="1262" y="477"/>
                  <a:pt x="869" y="1615"/>
                </a:cubicBezTo>
                <a:cubicBezTo>
                  <a:pt x="361" y="3391"/>
                  <a:pt x="275" y="5300"/>
                  <a:pt x="8" y="7145"/>
                </a:cubicBezTo>
                <a:lnTo>
                  <a:pt x="3" y="7180"/>
                </a:lnTo>
                <a:cubicBezTo>
                  <a:pt x="3" y="7185"/>
                  <a:pt x="1" y="7192"/>
                  <a:pt x="1" y="7196"/>
                </a:cubicBezTo>
                <a:lnTo>
                  <a:pt x="10036" y="7196"/>
                </a:lnTo>
                <a:cubicBezTo>
                  <a:pt x="9797" y="6175"/>
                  <a:pt x="9490" y="5186"/>
                  <a:pt x="9012" y="4301"/>
                </a:cubicBezTo>
                <a:cubicBezTo>
                  <a:pt x="8715" y="3504"/>
                  <a:pt x="8031" y="2996"/>
                  <a:pt x="7358" y="2996"/>
                </a:cubicBezTo>
                <a:cubicBezTo>
                  <a:pt x="7015" y="2996"/>
                  <a:pt x="6674" y="3129"/>
                  <a:pt x="6391" y="3424"/>
                </a:cubicBezTo>
                <a:cubicBezTo>
                  <a:pt x="5650" y="4153"/>
                  <a:pt x="5260" y="5274"/>
                  <a:pt x="4991" y="6386"/>
                </a:cubicBezTo>
                <a:cubicBezTo>
                  <a:pt x="4960" y="6514"/>
                  <a:pt x="4932" y="6639"/>
                  <a:pt x="4898" y="6765"/>
                </a:cubicBezTo>
                <a:lnTo>
                  <a:pt x="4872" y="6611"/>
                </a:lnTo>
                <a:cubicBezTo>
                  <a:pt x="4763" y="5792"/>
                  <a:pt x="4624" y="4981"/>
                  <a:pt x="4466" y="4173"/>
                </a:cubicBezTo>
                <a:cubicBezTo>
                  <a:pt x="4368" y="3410"/>
                  <a:pt x="4210" y="2660"/>
                  <a:pt x="3869" y="2012"/>
                </a:cubicBezTo>
                <a:cubicBezTo>
                  <a:pt x="3413" y="808"/>
                  <a:pt x="2803" y="1"/>
                  <a:pt x="219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0" name="Google Shape;1030;p24"/>
          <p:cNvSpPr/>
          <p:nvPr/>
        </p:nvSpPr>
        <p:spPr>
          <a:xfrm>
            <a:off x="2571057" y="3340966"/>
            <a:ext cx="347618" cy="455785"/>
          </a:xfrm>
          <a:custGeom>
            <a:avLst/>
            <a:gdLst/>
            <a:ahLst/>
            <a:cxnLst/>
            <a:rect l="l" t="t" r="r" b="b"/>
            <a:pathLst>
              <a:path w="2857" h="3746" extrusionOk="0">
                <a:moveTo>
                  <a:pt x="1658" y="1"/>
                </a:moveTo>
                <a:cubicBezTo>
                  <a:pt x="1454" y="1"/>
                  <a:pt x="1263" y="151"/>
                  <a:pt x="1122" y="284"/>
                </a:cubicBezTo>
                <a:cubicBezTo>
                  <a:pt x="936" y="458"/>
                  <a:pt x="741" y="667"/>
                  <a:pt x="609" y="885"/>
                </a:cubicBezTo>
                <a:cubicBezTo>
                  <a:pt x="437" y="1173"/>
                  <a:pt x="360" y="1516"/>
                  <a:pt x="284" y="1842"/>
                </a:cubicBezTo>
                <a:cubicBezTo>
                  <a:pt x="184" y="2266"/>
                  <a:pt x="149" y="2703"/>
                  <a:pt x="86" y="3135"/>
                </a:cubicBezTo>
                <a:cubicBezTo>
                  <a:pt x="56" y="3339"/>
                  <a:pt x="26" y="3541"/>
                  <a:pt x="0" y="3745"/>
                </a:cubicBezTo>
                <a:lnTo>
                  <a:pt x="165" y="3745"/>
                </a:lnTo>
                <a:cubicBezTo>
                  <a:pt x="182" y="3615"/>
                  <a:pt x="202" y="3488"/>
                  <a:pt x="221" y="3358"/>
                </a:cubicBezTo>
                <a:cubicBezTo>
                  <a:pt x="272" y="3002"/>
                  <a:pt x="309" y="2645"/>
                  <a:pt x="365" y="2290"/>
                </a:cubicBezTo>
                <a:cubicBezTo>
                  <a:pt x="416" y="1953"/>
                  <a:pt x="497" y="1621"/>
                  <a:pt x="604" y="1298"/>
                </a:cubicBezTo>
                <a:cubicBezTo>
                  <a:pt x="695" y="1027"/>
                  <a:pt x="850" y="820"/>
                  <a:pt x="1038" y="611"/>
                </a:cubicBezTo>
                <a:cubicBezTo>
                  <a:pt x="1185" y="446"/>
                  <a:pt x="1366" y="228"/>
                  <a:pt x="1593" y="177"/>
                </a:cubicBezTo>
                <a:cubicBezTo>
                  <a:pt x="1615" y="172"/>
                  <a:pt x="1635" y="169"/>
                  <a:pt x="1655" y="169"/>
                </a:cubicBezTo>
                <a:cubicBezTo>
                  <a:pt x="1863" y="169"/>
                  <a:pt x="1976" y="432"/>
                  <a:pt x="2044" y="599"/>
                </a:cubicBezTo>
                <a:cubicBezTo>
                  <a:pt x="2285" y="1210"/>
                  <a:pt x="2436" y="1835"/>
                  <a:pt x="2534" y="2482"/>
                </a:cubicBezTo>
                <a:cubicBezTo>
                  <a:pt x="2594" y="2898"/>
                  <a:pt x="2647" y="3314"/>
                  <a:pt x="2689" y="3729"/>
                </a:cubicBezTo>
                <a:cubicBezTo>
                  <a:pt x="2689" y="3734"/>
                  <a:pt x="2691" y="3741"/>
                  <a:pt x="2691" y="3745"/>
                </a:cubicBezTo>
                <a:lnTo>
                  <a:pt x="2856" y="3745"/>
                </a:lnTo>
                <a:cubicBezTo>
                  <a:pt x="2819" y="3367"/>
                  <a:pt x="2773" y="2986"/>
                  <a:pt x="2719" y="2610"/>
                </a:cubicBezTo>
                <a:cubicBezTo>
                  <a:pt x="2619" y="1897"/>
                  <a:pt x="2469" y="1210"/>
                  <a:pt x="2199" y="544"/>
                </a:cubicBezTo>
                <a:cubicBezTo>
                  <a:pt x="2116" y="332"/>
                  <a:pt x="1993" y="63"/>
                  <a:pt x="1744" y="10"/>
                </a:cubicBezTo>
                <a:cubicBezTo>
                  <a:pt x="1715" y="3"/>
                  <a:pt x="1687" y="1"/>
                  <a:pt x="165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1" name="Google Shape;1031;p24"/>
          <p:cNvSpPr/>
          <p:nvPr/>
        </p:nvSpPr>
        <p:spPr>
          <a:xfrm>
            <a:off x="3189761" y="3474684"/>
            <a:ext cx="383998" cy="322067"/>
          </a:xfrm>
          <a:custGeom>
            <a:avLst/>
            <a:gdLst/>
            <a:ahLst/>
            <a:cxnLst/>
            <a:rect l="l" t="t" r="r" b="b"/>
            <a:pathLst>
              <a:path w="3156" h="2647" extrusionOk="0">
                <a:moveTo>
                  <a:pt x="1887" y="1"/>
                </a:moveTo>
                <a:cubicBezTo>
                  <a:pt x="1763" y="1"/>
                  <a:pt x="1638" y="48"/>
                  <a:pt x="1519" y="111"/>
                </a:cubicBezTo>
                <a:cubicBezTo>
                  <a:pt x="1277" y="239"/>
                  <a:pt x="1082" y="448"/>
                  <a:pt x="910" y="654"/>
                </a:cubicBezTo>
                <a:cubicBezTo>
                  <a:pt x="727" y="882"/>
                  <a:pt x="569" y="1128"/>
                  <a:pt x="441" y="1390"/>
                </a:cubicBezTo>
                <a:cubicBezTo>
                  <a:pt x="300" y="1681"/>
                  <a:pt x="184" y="1982"/>
                  <a:pt x="91" y="2291"/>
                </a:cubicBezTo>
                <a:cubicBezTo>
                  <a:pt x="54" y="2410"/>
                  <a:pt x="23" y="2526"/>
                  <a:pt x="0" y="2646"/>
                </a:cubicBezTo>
                <a:lnTo>
                  <a:pt x="167" y="2646"/>
                </a:lnTo>
                <a:cubicBezTo>
                  <a:pt x="188" y="2554"/>
                  <a:pt x="214" y="2461"/>
                  <a:pt x="239" y="2372"/>
                </a:cubicBezTo>
                <a:cubicBezTo>
                  <a:pt x="318" y="2103"/>
                  <a:pt x="416" y="1841"/>
                  <a:pt x="532" y="1585"/>
                </a:cubicBezTo>
                <a:cubicBezTo>
                  <a:pt x="648" y="1330"/>
                  <a:pt x="792" y="1086"/>
                  <a:pt x="959" y="861"/>
                </a:cubicBezTo>
                <a:cubicBezTo>
                  <a:pt x="1108" y="661"/>
                  <a:pt x="1286" y="462"/>
                  <a:pt x="1493" y="322"/>
                </a:cubicBezTo>
                <a:cubicBezTo>
                  <a:pt x="1600" y="250"/>
                  <a:pt x="1728" y="176"/>
                  <a:pt x="1858" y="164"/>
                </a:cubicBezTo>
                <a:cubicBezTo>
                  <a:pt x="1868" y="163"/>
                  <a:pt x="1878" y="163"/>
                  <a:pt x="1888" y="163"/>
                </a:cubicBezTo>
                <a:cubicBezTo>
                  <a:pt x="1989" y="163"/>
                  <a:pt x="2067" y="225"/>
                  <a:pt x="2139" y="297"/>
                </a:cubicBezTo>
                <a:cubicBezTo>
                  <a:pt x="2313" y="469"/>
                  <a:pt x="2443" y="682"/>
                  <a:pt x="2550" y="900"/>
                </a:cubicBezTo>
                <a:cubicBezTo>
                  <a:pt x="2765" y="1342"/>
                  <a:pt x="2893" y="1836"/>
                  <a:pt x="2956" y="2324"/>
                </a:cubicBezTo>
                <a:cubicBezTo>
                  <a:pt x="2970" y="2430"/>
                  <a:pt x="2981" y="2537"/>
                  <a:pt x="2988" y="2646"/>
                </a:cubicBezTo>
                <a:lnTo>
                  <a:pt x="3156" y="2646"/>
                </a:lnTo>
                <a:cubicBezTo>
                  <a:pt x="3142" y="2493"/>
                  <a:pt x="3128" y="2340"/>
                  <a:pt x="3104" y="2187"/>
                </a:cubicBezTo>
                <a:cubicBezTo>
                  <a:pt x="3026" y="1667"/>
                  <a:pt x="2877" y="1142"/>
                  <a:pt x="2622" y="680"/>
                </a:cubicBezTo>
                <a:cubicBezTo>
                  <a:pt x="2505" y="469"/>
                  <a:pt x="2355" y="246"/>
                  <a:pt x="2162" y="95"/>
                </a:cubicBezTo>
                <a:cubicBezTo>
                  <a:pt x="2074" y="28"/>
                  <a:pt x="1981" y="1"/>
                  <a:pt x="188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2" name="Google Shape;1032;p24"/>
          <p:cNvSpPr/>
          <p:nvPr/>
        </p:nvSpPr>
        <p:spPr>
          <a:xfrm>
            <a:off x="452172" y="998370"/>
            <a:ext cx="598142" cy="469291"/>
          </a:xfrm>
          <a:custGeom>
            <a:avLst/>
            <a:gdLst/>
            <a:ahLst/>
            <a:cxnLst/>
            <a:rect l="l" t="t" r="r" b="b"/>
            <a:pathLst>
              <a:path w="4916" h="3857" extrusionOk="0">
                <a:moveTo>
                  <a:pt x="2833" y="1"/>
                </a:moveTo>
                <a:cubicBezTo>
                  <a:pt x="2778" y="1"/>
                  <a:pt x="2722" y="4"/>
                  <a:pt x="2666" y="10"/>
                </a:cubicBezTo>
                <a:cubicBezTo>
                  <a:pt x="1321" y="137"/>
                  <a:pt x="321" y="1143"/>
                  <a:pt x="119" y="2464"/>
                </a:cubicBezTo>
                <a:cubicBezTo>
                  <a:pt x="49" y="2917"/>
                  <a:pt x="0" y="3402"/>
                  <a:pt x="79" y="3857"/>
                </a:cubicBezTo>
                <a:cubicBezTo>
                  <a:pt x="102" y="3845"/>
                  <a:pt x="125" y="3834"/>
                  <a:pt x="146" y="3820"/>
                </a:cubicBezTo>
                <a:cubicBezTo>
                  <a:pt x="204" y="3790"/>
                  <a:pt x="260" y="3757"/>
                  <a:pt x="316" y="3725"/>
                </a:cubicBezTo>
                <a:lnTo>
                  <a:pt x="564" y="3583"/>
                </a:lnTo>
                <a:cubicBezTo>
                  <a:pt x="729" y="3490"/>
                  <a:pt x="896" y="3395"/>
                  <a:pt x="1061" y="3300"/>
                </a:cubicBezTo>
                <a:cubicBezTo>
                  <a:pt x="1184" y="3232"/>
                  <a:pt x="1307" y="3165"/>
                  <a:pt x="1430" y="3098"/>
                </a:cubicBezTo>
                <a:cubicBezTo>
                  <a:pt x="1426" y="2327"/>
                  <a:pt x="1591" y="1491"/>
                  <a:pt x="2382" y="1312"/>
                </a:cubicBezTo>
                <a:cubicBezTo>
                  <a:pt x="2480" y="1304"/>
                  <a:pt x="2580" y="1297"/>
                  <a:pt x="2680" y="1297"/>
                </a:cubicBezTo>
                <a:cubicBezTo>
                  <a:pt x="2867" y="1297"/>
                  <a:pt x="3053" y="1321"/>
                  <a:pt x="3218" y="1408"/>
                </a:cubicBezTo>
                <a:cubicBezTo>
                  <a:pt x="3418" y="1540"/>
                  <a:pt x="3601" y="1698"/>
                  <a:pt x="3761" y="1877"/>
                </a:cubicBezTo>
                <a:lnTo>
                  <a:pt x="3812" y="1846"/>
                </a:lnTo>
                <a:cubicBezTo>
                  <a:pt x="3889" y="1805"/>
                  <a:pt x="3966" y="1767"/>
                  <a:pt x="4038" y="1723"/>
                </a:cubicBezTo>
                <a:lnTo>
                  <a:pt x="4198" y="1628"/>
                </a:lnTo>
                <a:cubicBezTo>
                  <a:pt x="4381" y="1512"/>
                  <a:pt x="4565" y="1398"/>
                  <a:pt x="4751" y="1287"/>
                </a:cubicBezTo>
                <a:lnTo>
                  <a:pt x="4751" y="1287"/>
                </a:lnTo>
                <a:lnTo>
                  <a:pt x="4741" y="1294"/>
                </a:lnTo>
                <a:lnTo>
                  <a:pt x="4741" y="1294"/>
                </a:lnTo>
                <a:lnTo>
                  <a:pt x="4915" y="1187"/>
                </a:lnTo>
                <a:cubicBezTo>
                  <a:pt x="4718" y="880"/>
                  <a:pt x="4421" y="667"/>
                  <a:pt x="4119" y="470"/>
                </a:cubicBezTo>
                <a:cubicBezTo>
                  <a:pt x="3739" y="208"/>
                  <a:pt x="3299" y="1"/>
                  <a:pt x="283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3" name="Google Shape;1033;p24"/>
          <p:cNvSpPr txBox="1">
            <a:spLocks noGrp="1"/>
          </p:cNvSpPr>
          <p:nvPr>
            <p:ph type="title"/>
          </p:nvPr>
        </p:nvSpPr>
        <p:spPr>
          <a:xfrm>
            <a:off x="2636480" y="1467638"/>
            <a:ext cx="1634400" cy="420600"/>
          </a:xfrm>
          <a:prstGeom prst="rect">
            <a:avLst/>
          </a:prstGeom>
          <a:ln>
            <a:noFill/>
          </a:ln>
        </p:spPr>
        <p:txBody>
          <a:bodyPr spcFirstLastPara="1" wrap="square" lIns="57900" tIns="57900" rIns="57900" bIns="57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9pPr>
          </a:lstStyle>
          <a:p>
            <a:endParaRPr/>
          </a:p>
        </p:txBody>
      </p:sp>
      <p:sp>
        <p:nvSpPr>
          <p:cNvPr id="1034" name="Google Shape;1034;p24"/>
          <p:cNvSpPr txBox="1">
            <a:spLocks noGrp="1"/>
          </p:cNvSpPr>
          <p:nvPr>
            <p:ph type="title" idx="2"/>
          </p:nvPr>
        </p:nvSpPr>
        <p:spPr>
          <a:xfrm>
            <a:off x="2635443" y="1888238"/>
            <a:ext cx="1634400" cy="420600"/>
          </a:xfrm>
          <a:prstGeom prst="rect">
            <a:avLst/>
          </a:prstGeom>
          <a:ln>
            <a:noFill/>
          </a:ln>
        </p:spPr>
        <p:txBody>
          <a:bodyPr spcFirstLastPara="1" wrap="square" lIns="57900" tIns="57900" rIns="57900" bIns="57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1">
  <p:cSld name="TITLE_ONLY_11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7" name="Google Shape;1077;p26"/>
          <p:cNvGrpSpPr/>
          <p:nvPr/>
        </p:nvGrpSpPr>
        <p:grpSpPr>
          <a:xfrm>
            <a:off x="0" y="0"/>
            <a:ext cx="5331007" cy="3794981"/>
            <a:chOff x="0" y="0"/>
            <a:chExt cx="5331007" cy="3794981"/>
          </a:xfrm>
        </p:grpSpPr>
        <p:sp>
          <p:nvSpPr>
            <p:cNvPr id="1078" name="Google Shape;1078;p26"/>
            <p:cNvSpPr/>
            <p:nvPr/>
          </p:nvSpPr>
          <p:spPr>
            <a:xfrm>
              <a:off x="338921" y="0"/>
              <a:ext cx="117250" cy="3794981"/>
            </a:xfrm>
            <a:custGeom>
              <a:avLst/>
              <a:gdLst/>
              <a:ahLst/>
              <a:cxnLst/>
              <a:rect l="l" t="t" r="r" b="b"/>
              <a:pathLst>
                <a:path w="1216" h="36857" extrusionOk="0">
                  <a:moveTo>
                    <a:pt x="310" y="0"/>
                  </a:moveTo>
                  <a:cubicBezTo>
                    <a:pt x="342" y="609"/>
                    <a:pt x="365" y="1219"/>
                    <a:pt x="377" y="1828"/>
                  </a:cubicBezTo>
                  <a:cubicBezTo>
                    <a:pt x="416" y="2852"/>
                    <a:pt x="389" y="3866"/>
                    <a:pt x="333" y="4885"/>
                  </a:cubicBezTo>
                  <a:cubicBezTo>
                    <a:pt x="333" y="4923"/>
                    <a:pt x="331" y="4957"/>
                    <a:pt x="328" y="4992"/>
                  </a:cubicBezTo>
                  <a:cubicBezTo>
                    <a:pt x="224" y="6940"/>
                    <a:pt x="26" y="8884"/>
                    <a:pt x="15" y="10838"/>
                  </a:cubicBezTo>
                  <a:cubicBezTo>
                    <a:pt x="1" y="11600"/>
                    <a:pt x="19" y="12362"/>
                    <a:pt x="54" y="13123"/>
                  </a:cubicBezTo>
                  <a:cubicBezTo>
                    <a:pt x="57" y="13170"/>
                    <a:pt x="61" y="13216"/>
                    <a:pt x="61" y="13260"/>
                  </a:cubicBezTo>
                  <a:cubicBezTo>
                    <a:pt x="101" y="14091"/>
                    <a:pt x="156" y="14922"/>
                    <a:pt x="208" y="15751"/>
                  </a:cubicBezTo>
                  <a:cubicBezTo>
                    <a:pt x="324" y="17901"/>
                    <a:pt x="444" y="20051"/>
                    <a:pt x="581" y="22201"/>
                  </a:cubicBezTo>
                  <a:cubicBezTo>
                    <a:pt x="586" y="22241"/>
                    <a:pt x="588" y="22285"/>
                    <a:pt x="591" y="22324"/>
                  </a:cubicBezTo>
                  <a:cubicBezTo>
                    <a:pt x="598" y="22443"/>
                    <a:pt x="607" y="22557"/>
                    <a:pt x="614" y="22673"/>
                  </a:cubicBezTo>
                  <a:cubicBezTo>
                    <a:pt x="704" y="24184"/>
                    <a:pt x="846" y="25689"/>
                    <a:pt x="911" y="27200"/>
                  </a:cubicBezTo>
                  <a:cubicBezTo>
                    <a:pt x="957" y="28465"/>
                    <a:pt x="985" y="29733"/>
                    <a:pt x="1015" y="31003"/>
                  </a:cubicBezTo>
                  <a:cubicBezTo>
                    <a:pt x="1018" y="31050"/>
                    <a:pt x="1018" y="31094"/>
                    <a:pt x="1020" y="31145"/>
                  </a:cubicBezTo>
                  <a:cubicBezTo>
                    <a:pt x="1036" y="31832"/>
                    <a:pt x="1053" y="32519"/>
                    <a:pt x="1071" y="33209"/>
                  </a:cubicBezTo>
                  <a:cubicBezTo>
                    <a:pt x="1111" y="34428"/>
                    <a:pt x="1025" y="35640"/>
                    <a:pt x="941" y="36856"/>
                  </a:cubicBezTo>
                  <a:lnTo>
                    <a:pt x="1074" y="36856"/>
                  </a:lnTo>
                  <a:cubicBezTo>
                    <a:pt x="1101" y="36397"/>
                    <a:pt x="1132" y="35939"/>
                    <a:pt x="1162" y="35477"/>
                  </a:cubicBezTo>
                  <a:cubicBezTo>
                    <a:pt x="1215" y="34458"/>
                    <a:pt x="1197" y="33432"/>
                    <a:pt x="1171" y="32410"/>
                  </a:cubicBezTo>
                  <a:cubicBezTo>
                    <a:pt x="1157" y="31985"/>
                    <a:pt x="1143" y="31560"/>
                    <a:pt x="1136" y="31133"/>
                  </a:cubicBezTo>
                  <a:cubicBezTo>
                    <a:pt x="1132" y="31089"/>
                    <a:pt x="1132" y="31043"/>
                    <a:pt x="1129" y="30996"/>
                  </a:cubicBezTo>
                  <a:cubicBezTo>
                    <a:pt x="1094" y="29515"/>
                    <a:pt x="1074" y="28036"/>
                    <a:pt x="997" y="26555"/>
                  </a:cubicBezTo>
                  <a:cubicBezTo>
                    <a:pt x="899" y="25145"/>
                    <a:pt x="807" y="23736"/>
                    <a:pt x="718" y="22322"/>
                  </a:cubicBezTo>
                  <a:cubicBezTo>
                    <a:pt x="714" y="22285"/>
                    <a:pt x="711" y="22241"/>
                    <a:pt x="709" y="22197"/>
                  </a:cubicBezTo>
                  <a:cubicBezTo>
                    <a:pt x="565" y="20012"/>
                    <a:pt x="437" y="17822"/>
                    <a:pt x="324" y="15633"/>
                  </a:cubicBezTo>
                  <a:cubicBezTo>
                    <a:pt x="270" y="14844"/>
                    <a:pt x="219" y="14054"/>
                    <a:pt x="187" y="13265"/>
                  </a:cubicBezTo>
                  <a:cubicBezTo>
                    <a:pt x="184" y="13218"/>
                    <a:pt x="180" y="13172"/>
                    <a:pt x="180" y="13125"/>
                  </a:cubicBezTo>
                  <a:cubicBezTo>
                    <a:pt x="124" y="11823"/>
                    <a:pt x="115" y="10513"/>
                    <a:pt x="180" y="9209"/>
                  </a:cubicBezTo>
                  <a:cubicBezTo>
                    <a:pt x="261" y="7802"/>
                    <a:pt x="379" y="6395"/>
                    <a:pt x="447" y="4988"/>
                  </a:cubicBezTo>
                  <a:cubicBezTo>
                    <a:pt x="451" y="4953"/>
                    <a:pt x="454" y="4918"/>
                    <a:pt x="454" y="4881"/>
                  </a:cubicBezTo>
                  <a:cubicBezTo>
                    <a:pt x="509" y="3799"/>
                    <a:pt x="530" y="2715"/>
                    <a:pt x="484" y="1630"/>
                  </a:cubicBezTo>
                  <a:cubicBezTo>
                    <a:pt x="470" y="1087"/>
                    <a:pt x="451" y="544"/>
                    <a:pt x="419" y="0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26"/>
            <p:cNvSpPr/>
            <p:nvPr/>
          </p:nvSpPr>
          <p:spPr>
            <a:xfrm>
              <a:off x="1020910" y="0"/>
              <a:ext cx="120528" cy="3794981"/>
            </a:xfrm>
            <a:custGeom>
              <a:avLst/>
              <a:gdLst/>
              <a:ahLst/>
              <a:cxnLst/>
              <a:rect l="l" t="t" r="r" b="b"/>
              <a:pathLst>
                <a:path w="1250" h="36857" extrusionOk="0">
                  <a:moveTo>
                    <a:pt x="0" y="0"/>
                  </a:moveTo>
                  <a:cubicBezTo>
                    <a:pt x="35" y="579"/>
                    <a:pt x="91" y="1154"/>
                    <a:pt x="146" y="1732"/>
                  </a:cubicBezTo>
                  <a:cubicBezTo>
                    <a:pt x="272" y="2756"/>
                    <a:pt x="358" y="3780"/>
                    <a:pt x="420" y="4806"/>
                  </a:cubicBezTo>
                  <a:cubicBezTo>
                    <a:pt x="420" y="4841"/>
                    <a:pt x="423" y="4874"/>
                    <a:pt x="423" y="4909"/>
                  </a:cubicBezTo>
                  <a:cubicBezTo>
                    <a:pt x="574" y="7528"/>
                    <a:pt x="546" y="10161"/>
                    <a:pt x="520" y="12784"/>
                  </a:cubicBezTo>
                  <a:cubicBezTo>
                    <a:pt x="520" y="12956"/>
                    <a:pt x="520" y="13128"/>
                    <a:pt x="525" y="13300"/>
                  </a:cubicBezTo>
                  <a:cubicBezTo>
                    <a:pt x="525" y="13351"/>
                    <a:pt x="525" y="13404"/>
                    <a:pt x="527" y="13455"/>
                  </a:cubicBezTo>
                  <a:cubicBezTo>
                    <a:pt x="546" y="15145"/>
                    <a:pt x="657" y="16831"/>
                    <a:pt x="676" y="18517"/>
                  </a:cubicBezTo>
                  <a:cubicBezTo>
                    <a:pt x="687" y="19638"/>
                    <a:pt x="697" y="20759"/>
                    <a:pt x="708" y="21881"/>
                  </a:cubicBezTo>
                  <a:cubicBezTo>
                    <a:pt x="708" y="21932"/>
                    <a:pt x="711" y="21983"/>
                    <a:pt x="711" y="22034"/>
                  </a:cubicBezTo>
                  <a:cubicBezTo>
                    <a:pt x="729" y="23882"/>
                    <a:pt x="755" y="25733"/>
                    <a:pt x="794" y="27581"/>
                  </a:cubicBezTo>
                  <a:cubicBezTo>
                    <a:pt x="831" y="28644"/>
                    <a:pt x="885" y="29703"/>
                    <a:pt x="933" y="30764"/>
                  </a:cubicBezTo>
                  <a:cubicBezTo>
                    <a:pt x="933" y="30808"/>
                    <a:pt x="936" y="30859"/>
                    <a:pt x="938" y="30903"/>
                  </a:cubicBezTo>
                  <a:cubicBezTo>
                    <a:pt x="991" y="32062"/>
                    <a:pt x="1040" y="33218"/>
                    <a:pt x="1059" y="34379"/>
                  </a:cubicBezTo>
                  <a:cubicBezTo>
                    <a:pt x="1075" y="35203"/>
                    <a:pt x="1089" y="36030"/>
                    <a:pt x="1098" y="36856"/>
                  </a:cubicBezTo>
                  <a:lnTo>
                    <a:pt x="1249" y="36856"/>
                  </a:lnTo>
                  <a:cubicBezTo>
                    <a:pt x="1238" y="35962"/>
                    <a:pt x="1221" y="35066"/>
                    <a:pt x="1198" y="34170"/>
                  </a:cubicBezTo>
                  <a:cubicBezTo>
                    <a:pt x="1175" y="33079"/>
                    <a:pt x="1124" y="31992"/>
                    <a:pt x="1073" y="30901"/>
                  </a:cubicBezTo>
                  <a:cubicBezTo>
                    <a:pt x="1073" y="30855"/>
                    <a:pt x="1070" y="30806"/>
                    <a:pt x="1066" y="30759"/>
                  </a:cubicBezTo>
                  <a:cubicBezTo>
                    <a:pt x="1024" y="29826"/>
                    <a:pt x="978" y="28893"/>
                    <a:pt x="940" y="27959"/>
                  </a:cubicBezTo>
                  <a:cubicBezTo>
                    <a:pt x="871" y="25997"/>
                    <a:pt x="875" y="24033"/>
                    <a:pt x="843" y="22069"/>
                  </a:cubicBezTo>
                  <a:lnTo>
                    <a:pt x="843" y="22027"/>
                  </a:lnTo>
                  <a:cubicBezTo>
                    <a:pt x="843" y="21976"/>
                    <a:pt x="841" y="21927"/>
                    <a:pt x="841" y="21874"/>
                  </a:cubicBezTo>
                  <a:cubicBezTo>
                    <a:pt x="817" y="20390"/>
                    <a:pt x="815" y="18904"/>
                    <a:pt x="782" y="17421"/>
                  </a:cubicBezTo>
                  <a:cubicBezTo>
                    <a:pt x="741" y="16100"/>
                    <a:pt x="664" y="14779"/>
                    <a:pt x="646" y="13455"/>
                  </a:cubicBezTo>
                  <a:lnTo>
                    <a:pt x="646" y="13297"/>
                  </a:lnTo>
                  <a:cubicBezTo>
                    <a:pt x="643" y="13151"/>
                    <a:pt x="643" y="13012"/>
                    <a:pt x="643" y="12865"/>
                  </a:cubicBezTo>
                  <a:cubicBezTo>
                    <a:pt x="662" y="10216"/>
                    <a:pt x="692" y="7555"/>
                    <a:pt x="539" y="4909"/>
                  </a:cubicBezTo>
                  <a:cubicBezTo>
                    <a:pt x="539" y="4874"/>
                    <a:pt x="536" y="4841"/>
                    <a:pt x="536" y="4806"/>
                  </a:cubicBezTo>
                  <a:lnTo>
                    <a:pt x="532" y="4806"/>
                  </a:lnTo>
                  <a:cubicBezTo>
                    <a:pt x="474" y="3785"/>
                    <a:pt x="385" y="2761"/>
                    <a:pt x="260" y="1744"/>
                  </a:cubicBezTo>
                  <a:cubicBezTo>
                    <a:pt x="200" y="1164"/>
                    <a:pt x="142" y="583"/>
                    <a:pt x="105" y="0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26"/>
            <p:cNvSpPr/>
            <p:nvPr/>
          </p:nvSpPr>
          <p:spPr>
            <a:xfrm>
              <a:off x="1684387" y="0"/>
              <a:ext cx="73378" cy="3794981"/>
            </a:xfrm>
            <a:custGeom>
              <a:avLst/>
              <a:gdLst/>
              <a:ahLst/>
              <a:cxnLst/>
              <a:rect l="l" t="t" r="r" b="b"/>
              <a:pathLst>
                <a:path w="761" h="36857" extrusionOk="0">
                  <a:moveTo>
                    <a:pt x="461" y="0"/>
                  </a:moveTo>
                  <a:cubicBezTo>
                    <a:pt x="470" y="516"/>
                    <a:pt x="484" y="1036"/>
                    <a:pt x="498" y="1554"/>
                  </a:cubicBezTo>
                  <a:cubicBezTo>
                    <a:pt x="544" y="2640"/>
                    <a:pt x="574" y="3727"/>
                    <a:pt x="593" y="4809"/>
                  </a:cubicBezTo>
                  <a:lnTo>
                    <a:pt x="593" y="4911"/>
                  </a:lnTo>
                  <a:cubicBezTo>
                    <a:pt x="639" y="7683"/>
                    <a:pt x="611" y="10455"/>
                    <a:pt x="581" y="13225"/>
                  </a:cubicBezTo>
                  <a:lnTo>
                    <a:pt x="581" y="13390"/>
                  </a:lnTo>
                  <a:cubicBezTo>
                    <a:pt x="563" y="15055"/>
                    <a:pt x="546" y="16724"/>
                    <a:pt x="546" y="18391"/>
                  </a:cubicBezTo>
                  <a:cubicBezTo>
                    <a:pt x="544" y="19464"/>
                    <a:pt x="505" y="20530"/>
                    <a:pt x="449" y="21598"/>
                  </a:cubicBezTo>
                  <a:cubicBezTo>
                    <a:pt x="447" y="21651"/>
                    <a:pt x="442" y="21704"/>
                    <a:pt x="440" y="21760"/>
                  </a:cubicBezTo>
                  <a:cubicBezTo>
                    <a:pt x="317" y="24026"/>
                    <a:pt x="115" y="26295"/>
                    <a:pt x="31" y="28568"/>
                  </a:cubicBezTo>
                  <a:cubicBezTo>
                    <a:pt x="10" y="29227"/>
                    <a:pt x="1" y="29884"/>
                    <a:pt x="8" y="30546"/>
                  </a:cubicBezTo>
                  <a:cubicBezTo>
                    <a:pt x="3" y="30597"/>
                    <a:pt x="3" y="30648"/>
                    <a:pt x="8" y="30699"/>
                  </a:cubicBezTo>
                  <a:cubicBezTo>
                    <a:pt x="17" y="32754"/>
                    <a:pt x="122" y="34802"/>
                    <a:pt x="156" y="36856"/>
                  </a:cubicBezTo>
                  <a:lnTo>
                    <a:pt x="284" y="36856"/>
                  </a:lnTo>
                  <a:cubicBezTo>
                    <a:pt x="277" y="36288"/>
                    <a:pt x="266" y="35723"/>
                    <a:pt x="247" y="35157"/>
                  </a:cubicBezTo>
                  <a:cubicBezTo>
                    <a:pt x="191" y="33671"/>
                    <a:pt x="140" y="32183"/>
                    <a:pt x="136" y="30692"/>
                  </a:cubicBezTo>
                  <a:cubicBezTo>
                    <a:pt x="133" y="30641"/>
                    <a:pt x="133" y="30590"/>
                    <a:pt x="133" y="30539"/>
                  </a:cubicBezTo>
                  <a:cubicBezTo>
                    <a:pt x="133" y="29989"/>
                    <a:pt x="140" y="29438"/>
                    <a:pt x="154" y="28890"/>
                  </a:cubicBezTo>
                  <a:cubicBezTo>
                    <a:pt x="221" y="26506"/>
                    <a:pt x="444" y="24133"/>
                    <a:pt x="574" y="21756"/>
                  </a:cubicBezTo>
                  <a:cubicBezTo>
                    <a:pt x="579" y="21700"/>
                    <a:pt x="581" y="21644"/>
                    <a:pt x="584" y="21593"/>
                  </a:cubicBezTo>
                  <a:cubicBezTo>
                    <a:pt x="637" y="20634"/>
                    <a:pt x="670" y="19673"/>
                    <a:pt x="676" y="18712"/>
                  </a:cubicBezTo>
                  <a:cubicBezTo>
                    <a:pt x="688" y="16935"/>
                    <a:pt x="695" y="15164"/>
                    <a:pt x="707" y="13388"/>
                  </a:cubicBezTo>
                  <a:cubicBezTo>
                    <a:pt x="704" y="13332"/>
                    <a:pt x="707" y="13281"/>
                    <a:pt x="707" y="13225"/>
                  </a:cubicBezTo>
                  <a:cubicBezTo>
                    <a:pt x="711" y="12422"/>
                    <a:pt x="716" y="11619"/>
                    <a:pt x="725" y="10815"/>
                  </a:cubicBezTo>
                  <a:cubicBezTo>
                    <a:pt x="760" y="8846"/>
                    <a:pt x="755" y="6880"/>
                    <a:pt x="716" y="4913"/>
                  </a:cubicBezTo>
                  <a:lnTo>
                    <a:pt x="716" y="4813"/>
                  </a:lnTo>
                  <a:cubicBezTo>
                    <a:pt x="690" y="3741"/>
                    <a:pt x="660" y="2673"/>
                    <a:pt x="616" y="1602"/>
                  </a:cubicBezTo>
                  <a:cubicBezTo>
                    <a:pt x="602" y="1068"/>
                    <a:pt x="591" y="534"/>
                    <a:pt x="577" y="0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26"/>
            <p:cNvSpPr/>
            <p:nvPr/>
          </p:nvSpPr>
          <p:spPr>
            <a:xfrm>
              <a:off x="2345066" y="0"/>
              <a:ext cx="126313" cy="3794981"/>
            </a:xfrm>
            <a:custGeom>
              <a:avLst/>
              <a:gdLst/>
              <a:ahLst/>
              <a:cxnLst/>
              <a:rect l="l" t="t" r="r" b="b"/>
              <a:pathLst>
                <a:path w="1310" h="36857" extrusionOk="0">
                  <a:moveTo>
                    <a:pt x="1205" y="0"/>
                  </a:moveTo>
                  <a:cubicBezTo>
                    <a:pt x="1161" y="664"/>
                    <a:pt x="1145" y="1331"/>
                    <a:pt x="1113" y="1995"/>
                  </a:cubicBezTo>
                  <a:cubicBezTo>
                    <a:pt x="1057" y="3002"/>
                    <a:pt x="1015" y="4010"/>
                    <a:pt x="987" y="5015"/>
                  </a:cubicBezTo>
                  <a:cubicBezTo>
                    <a:pt x="983" y="5053"/>
                    <a:pt x="980" y="5087"/>
                    <a:pt x="980" y="5125"/>
                  </a:cubicBezTo>
                  <a:cubicBezTo>
                    <a:pt x="938" y="6504"/>
                    <a:pt x="920" y="7885"/>
                    <a:pt x="925" y="9267"/>
                  </a:cubicBezTo>
                  <a:cubicBezTo>
                    <a:pt x="934" y="10558"/>
                    <a:pt x="911" y="11846"/>
                    <a:pt x="860" y="13137"/>
                  </a:cubicBezTo>
                  <a:cubicBezTo>
                    <a:pt x="860" y="13188"/>
                    <a:pt x="857" y="13242"/>
                    <a:pt x="855" y="13293"/>
                  </a:cubicBezTo>
                  <a:cubicBezTo>
                    <a:pt x="808" y="14484"/>
                    <a:pt x="739" y="15670"/>
                    <a:pt x="644" y="16857"/>
                  </a:cubicBezTo>
                  <a:cubicBezTo>
                    <a:pt x="518" y="18435"/>
                    <a:pt x="411" y="20016"/>
                    <a:pt x="326" y="21598"/>
                  </a:cubicBezTo>
                  <a:cubicBezTo>
                    <a:pt x="321" y="21651"/>
                    <a:pt x="321" y="21702"/>
                    <a:pt x="316" y="21758"/>
                  </a:cubicBezTo>
                  <a:cubicBezTo>
                    <a:pt x="158" y="24632"/>
                    <a:pt x="56" y="27514"/>
                    <a:pt x="38" y="30395"/>
                  </a:cubicBezTo>
                  <a:cubicBezTo>
                    <a:pt x="33" y="30446"/>
                    <a:pt x="33" y="30499"/>
                    <a:pt x="35" y="30550"/>
                  </a:cubicBezTo>
                  <a:cubicBezTo>
                    <a:pt x="28" y="30954"/>
                    <a:pt x="28" y="31354"/>
                    <a:pt x="28" y="31755"/>
                  </a:cubicBezTo>
                  <a:cubicBezTo>
                    <a:pt x="5" y="33455"/>
                    <a:pt x="0" y="35155"/>
                    <a:pt x="12" y="36856"/>
                  </a:cubicBezTo>
                  <a:lnTo>
                    <a:pt x="154" y="36856"/>
                  </a:lnTo>
                  <a:cubicBezTo>
                    <a:pt x="144" y="34757"/>
                    <a:pt x="142" y="32652"/>
                    <a:pt x="163" y="30548"/>
                  </a:cubicBezTo>
                  <a:lnTo>
                    <a:pt x="163" y="30388"/>
                  </a:lnTo>
                  <a:cubicBezTo>
                    <a:pt x="189" y="28006"/>
                    <a:pt x="240" y="25619"/>
                    <a:pt x="353" y="23237"/>
                  </a:cubicBezTo>
                  <a:cubicBezTo>
                    <a:pt x="374" y="22745"/>
                    <a:pt x="400" y="22257"/>
                    <a:pt x="430" y="21765"/>
                  </a:cubicBezTo>
                  <a:cubicBezTo>
                    <a:pt x="435" y="21711"/>
                    <a:pt x="437" y="21656"/>
                    <a:pt x="439" y="21602"/>
                  </a:cubicBezTo>
                  <a:cubicBezTo>
                    <a:pt x="599" y="18832"/>
                    <a:pt x="846" y="16067"/>
                    <a:pt x="969" y="13293"/>
                  </a:cubicBezTo>
                  <a:cubicBezTo>
                    <a:pt x="971" y="13242"/>
                    <a:pt x="971" y="13190"/>
                    <a:pt x="973" y="13137"/>
                  </a:cubicBezTo>
                  <a:cubicBezTo>
                    <a:pt x="990" y="12786"/>
                    <a:pt x="1001" y="12434"/>
                    <a:pt x="1010" y="12083"/>
                  </a:cubicBezTo>
                  <a:cubicBezTo>
                    <a:pt x="1045" y="10161"/>
                    <a:pt x="1022" y="8236"/>
                    <a:pt x="1050" y="6313"/>
                  </a:cubicBezTo>
                  <a:cubicBezTo>
                    <a:pt x="1057" y="5916"/>
                    <a:pt x="1066" y="5524"/>
                    <a:pt x="1082" y="5127"/>
                  </a:cubicBezTo>
                  <a:cubicBezTo>
                    <a:pt x="1082" y="5092"/>
                    <a:pt x="1085" y="5057"/>
                    <a:pt x="1085" y="5020"/>
                  </a:cubicBezTo>
                  <a:cubicBezTo>
                    <a:pt x="1131" y="3704"/>
                    <a:pt x="1205" y="2390"/>
                    <a:pt x="1257" y="1073"/>
                  </a:cubicBezTo>
                  <a:cubicBezTo>
                    <a:pt x="1273" y="716"/>
                    <a:pt x="1284" y="356"/>
                    <a:pt x="1310" y="0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26"/>
            <p:cNvSpPr/>
            <p:nvPr/>
          </p:nvSpPr>
          <p:spPr>
            <a:xfrm>
              <a:off x="3014617" y="0"/>
              <a:ext cx="72413" cy="3794981"/>
            </a:xfrm>
            <a:custGeom>
              <a:avLst/>
              <a:gdLst/>
              <a:ahLst/>
              <a:cxnLst/>
              <a:rect l="l" t="t" r="r" b="b"/>
              <a:pathLst>
                <a:path w="751" h="36857" extrusionOk="0">
                  <a:moveTo>
                    <a:pt x="649" y="0"/>
                  </a:moveTo>
                  <a:cubicBezTo>
                    <a:pt x="635" y="365"/>
                    <a:pt x="623" y="734"/>
                    <a:pt x="612" y="1101"/>
                  </a:cubicBezTo>
                  <a:cubicBezTo>
                    <a:pt x="572" y="2443"/>
                    <a:pt x="567" y="3785"/>
                    <a:pt x="558" y="5127"/>
                  </a:cubicBezTo>
                  <a:lnTo>
                    <a:pt x="558" y="5234"/>
                  </a:lnTo>
                  <a:cubicBezTo>
                    <a:pt x="556" y="5714"/>
                    <a:pt x="549" y="6193"/>
                    <a:pt x="544" y="6671"/>
                  </a:cubicBezTo>
                  <a:cubicBezTo>
                    <a:pt x="516" y="8781"/>
                    <a:pt x="424" y="10885"/>
                    <a:pt x="403" y="12995"/>
                  </a:cubicBezTo>
                  <a:lnTo>
                    <a:pt x="403" y="13237"/>
                  </a:lnTo>
                  <a:cubicBezTo>
                    <a:pt x="403" y="13293"/>
                    <a:pt x="400" y="13348"/>
                    <a:pt x="400" y="13404"/>
                  </a:cubicBezTo>
                  <a:cubicBezTo>
                    <a:pt x="386" y="16248"/>
                    <a:pt x="375" y="19095"/>
                    <a:pt x="310" y="21939"/>
                  </a:cubicBezTo>
                  <a:cubicBezTo>
                    <a:pt x="310" y="21995"/>
                    <a:pt x="310" y="22046"/>
                    <a:pt x="307" y="22099"/>
                  </a:cubicBezTo>
                  <a:cubicBezTo>
                    <a:pt x="307" y="22197"/>
                    <a:pt x="305" y="22294"/>
                    <a:pt x="300" y="22394"/>
                  </a:cubicBezTo>
                  <a:cubicBezTo>
                    <a:pt x="268" y="24980"/>
                    <a:pt x="291" y="27565"/>
                    <a:pt x="254" y="30151"/>
                  </a:cubicBezTo>
                  <a:cubicBezTo>
                    <a:pt x="254" y="30204"/>
                    <a:pt x="252" y="30260"/>
                    <a:pt x="252" y="30311"/>
                  </a:cubicBezTo>
                  <a:cubicBezTo>
                    <a:pt x="252" y="30376"/>
                    <a:pt x="249" y="30441"/>
                    <a:pt x="249" y="30504"/>
                  </a:cubicBezTo>
                  <a:cubicBezTo>
                    <a:pt x="201" y="32624"/>
                    <a:pt x="78" y="34741"/>
                    <a:pt x="1" y="36856"/>
                  </a:cubicBezTo>
                  <a:lnTo>
                    <a:pt x="166" y="36856"/>
                  </a:lnTo>
                  <a:cubicBezTo>
                    <a:pt x="173" y="36606"/>
                    <a:pt x="182" y="36353"/>
                    <a:pt x="191" y="36102"/>
                  </a:cubicBezTo>
                  <a:cubicBezTo>
                    <a:pt x="263" y="34240"/>
                    <a:pt x="372" y="32380"/>
                    <a:pt x="410" y="30516"/>
                  </a:cubicBezTo>
                  <a:cubicBezTo>
                    <a:pt x="410" y="30448"/>
                    <a:pt x="412" y="30376"/>
                    <a:pt x="412" y="30309"/>
                  </a:cubicBezTo>
                  <a:lnTo>
                    <a:pt x="412" y="30146"/>
                  </a:lnTo>
                  <a:cubicBezTo>
                    <a:pt x="444" y="27469"/>
                    <a:pt x="421" y="24788"/>
                    <a:pt x="458" y="22106"/>
                  </a:cubicBezTo>
                  <a:cubicBezTo>
                    <a:pt x="458" y="22053"/>
                    <a:pt x="461" y="22002"/>
                    <a:pt x="461" y="21948"/>
                  </a:cubicBezTo>
                  <a:cubicBezTo>
                    <a:pt x="468" y="21426"/>
                    <a:pt x="479" y="20903"/>
                    <a:pt x="491" y="20381"/>
                  </a:cubicBezTo>
                  <a:cubicBezTo>
                    <a:pt x="547" y="18057"/>
                    <a:pt x="526" y="15733"/>
                    <a:pt x="540" y="13404"/>
                  </a:cubicBezTo>
                  <a:lnTo>
                    <a:pt x="540" y="13242"/>
                  </a:lnTo>
                  <a:cubicBezTo>
                    <a:pt x="547" y="12468"/>
                    <a:pt x="556" y="11695"/>
                    <a:pt x="574" y="10922"/>
                  </a:cubicBezTo>
                  <a:cubicBezTo>
                    <a:pt x="642" y="9027"/>
                    <a:pt x="658" y="7128"/>
                    <a:pt x="672" y="5234"/>
                  </a:cubicBezTo>
                  <a:lnTo>
                    <a:pt x="672" y="5129"/>
                  </a:lnTo>
                  <a:cubicBezTo>
                    <a:pt x="681" y="3848"/>
                    <a:pt x="691" y="2566"/>
                    <a:pt x="714" y="1284"/>
                  </a:cubicBezTo>
                  <a:cubicBezTo>
                    <a:pt x="725" y="857"/>
                    <a:pt x="737" y="428"/>
                    <a:pt x="751" y="0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26"/>
            <p:cNvSpPr/>
            <p:nvPr/>
          </p:nvSpPr>
          <p:spPr>
            <a:xfrm>
              <a:off x="3671537" y="0"/>
              <a:ext cx="35676" cy="3794981"/>
            </a:xfrm>
            <a:custGeom>
              <a:avLst/>
              <a:gdLst/>
              <a:ahLst/>
              <a:cxnLst/>
              <a:rect l="l" t="t" r="r" b="b"/>
              <a:pathLst>
                <a:path w="370" h="36857" extrusionOk="0">
                  <a:moveTo>
                    <a:pt x="67" y="0"/>
                  </a:moveTo>
                  <a:cubicBezTo>
                    <a:pt x="74" y="302"/>
                    <a:pt x="81" y="599"/>
                    <a:pt x="86" y="901"/>
                  </a:cubicBezTo>
                  <a:cubicBezTo>
                    <a:pt x="112" y="2318"/>
                    <a:pt x="105" y="3734"/>
                    <a:pt x="95" y="5148"/>
                  </a:cubicBezTo>
                  <a:lnTo>
                    <a:pt x="95" y="5259"/>
                  </a:lnTo>
                  <a:cubicBezTo>
                    <a:pt x="86" y="6211"/>
                    <a:pt x="77" y="7165"/>
                    <a:pt x="74" y="8120"/>
                  </a:cubicBezTo>
                  <a:cubicBezTo>
                    <a:pt x="74" y="9898"/>
                    <a:pt x="72" y="11679"/>
                    <a:pt x="63" y="13457"/>
                  </a:cubicBezTo>
                  <a:lnTo>
                    <a:pt x="63" y="13622"/>
                  </a:lnTo>
                  <a:cubicBezTo>
                    <a:pt x="47" y="16436"/>
                    <a:pt x="26" y="19250"/>
                    <a:pt x="14" y="22062"/>
                  </a:cubicBezTo>
                  <a:cubicBezTo>
                    <a:pt x="16" y="22115"/>
                    <a:pt x="16" y="22169"/>
                    <a:pt x="14" y="22222"/>
                  </a:cubicBezTo>
                  <a:cubicBezTo>
                    <a:pt x="9" y="23627"/>
                    <a:pt x="7" y="25034"/>
                    <a:pt x="7" y="26439"/>
                  </a:cubicBezTo>
                  <a:cubicBezTo>
                    <a:pt x="16" y="27599"/>
                    <a:pt x="9" y="28765"/>
                    <a:pt x="7" y="29926"/>
                  </a:cubicBezTo>
                  <a:lnTo>
                    <a:pt x="7" y="30095"/>
                  </a:lnTo>
                  <a:cubicBezTo>
                    <a:pt x="0" y="32271"/>
                    <a:pt x="7" y="34453"/>
                    <a:pt x="163" y="36624"/>
                  </a:cubicBezTo>
                  <a:cubicBezTo>
                    <a:pt x="170" y="36701"/>
                    <a:pt x="177" y="36780"/>
                    <a:pt x="181" y="36856"/>
                  </a:cubicBezTo>
                  <a:lnTo>
                    <a:pt x="369" y="36856"/>
                  </a:lnTo>
                  <a:cubicBezTo>
                    <a:pt x="337" y="36431"/>
                    <a:pt x="304" y="36011"/>
                    <a:pt x="283" y="35593"/>
                  </a:cubicBezTo>
                  <a:cubicBezTo>
                    <a:pt x="197" y="34001"/>
                    <a:pt x="195" y="32396"/>
                    <a:pt x="188" y="30801"/>
                  </a:cubicBezTo>
                  <a:cubicBezTo>
                    <a:pt x="188" y="30562"/>
                    <a:pt x="188" y="30325"/>
                    <a:pt x="186" y="30086"/>
                  </a:cubicBezTo>
                  <a:cubicBezTo>
                    <a:pt x="188" y="30030"/>
                    <a:pt x="188" y="29975"/>
                    <a:pt x="186" y="29919"/>
                  </a:cubicBezTo>
                  <a:cubicBezTo>
                    <a:pt x="181" y="27356"/>
                    <a:pt x="170" y="24788"/>
                    <a:pt x="177" y="22222"/>
                  </a:cubicBezTo>
                  <a:cubicBezTo>
                    <a:pt x="172" y="22171"/>
                    <a:pt x="172" y="22118"/>
                    <a:pt x="177" y="22067"/>
                  </a:cubicBezTo>
                  <a:cubicBezTo>
                    <a:pt x="177" y="21477"/>
                    <a:pt x="177" y="20889"/>
                    <a:pt x="179" y="20300"/>
                  </a:cubicBezTo>
                  <a:cubicBezTo>
                    <a:pt x="200" y="18075"/>
                    <a:pt x="204" y="15854"/>
                    <a:pt x="204" y="13629"/>
                  </a:cubicBezTo>
                  <a:lnTo>
                    <a:pt x="204" y="13460"/>
                  </a:lnTo>
                  <a:cubicBezTo>
                    <a:pt x="200" y="11129"/>
                    <a:pt x="197" y="8795"/>
                    <a:pt x="207" y="6460"/>
                  </a:cubicBezTo>
                  <a:cubicBezTo>
                    <a:pt x="209" y="6060"/>
                    <a:pt x="214" y="5659"/>
                    <a:pt x="214" y="5259"/>
                  </a:cubicBezTo>
                  <a:cubicBezTo>
                    <a:pt x="214" y="5222"/>
                    <a:pt x="214" y="5185"/>
                    <a:pt x="216" y="5150"/>
                  </a:cubicBezTo>
                  <a:cubicBezTo>
                    <a:pt x="225" y="3506"/>
                    <a:pt x="225" y="1865"/>
                    <a:pt x="186" y="223"/>
                  </a:cubicBezTo>
                  <a:cubicBezTo>
                    <a:pt x="181" y="149"/>
                    <a:pt x="181" y="75"/>
                    <a:pt x="179" y="0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26"/>
            <p:cNvSpPr/>
            <p:nvPr/>
          </p:nvSpPr>
          <p:spPr>
            <a:xfrm>
              <a:off x="4252187" y="0"/>
              <a:ext cx="75788" cy="3794981"/>
            </a:xfrm>
            <a:custGeom>
              <a:avLst/>
              <a:gdLst/>
              <a:ahLst/>
              <a:cxnLst/>
              <a:rect l="l" t="t" r="r" b="b"/>
              <a:pathLst>
                <a:path w="786" h="36857" extrusionOk="0">
                  <a:moveTo>
                    <a:pt x="672" y="0"/>
                  </a:moveTo>
                  <a:cubicBezTo>
                    <a:pt x="572" y="1691"/>
                    <a:pt x="570" y="3383"/>
                    <a:pt x="579" y="5080"/>
                  </a:cubicBezTo>
                  <a:lnTo>
                    <a:pt x="579" y="5197"/>
                  </a:lnTo>
                  <a:cubicBezTo>
                    <a:pt x="588" y="6629"/>
                    <a:pt x="602" y="8059"/>
                    <a:pt x="577" y="9492"/>
                  </a:cubicBezTo>
                  <a:cubicBezTo>
                    <a:pt x="553" y="10922"/>
                    <a:pt x="505" y="12352"/>
                    <a:pt x="440" y="13785"/>
                  </a:cubicBezTo>
                  <a:cubicBezTo>
                    <a:pt x="437" y="13834"/>
                    <a:pt x="435" y="13882"/>
                    <a:pt x="435" y="13931"/>
                  </a:cubicBezTo>
                  <a:cubicBezTo>
                    <a:pt x="349" y="15814"/>
                    <a:pt x="245" y="17695"/>
                    <a:pt x="154" y="19578"/>
                  </a:cubicBezTo>
                  <a:cubicBezTo>
                    <a:pt x="119" y="20423"/>
                    <a:pt x="89" y="21266"/>
                    <a:pt x="68" y="22111"/>
                  </a:cubicBezTo>
                  <a:cubicBezTo>
                    <a:pt x="64" y="22164"/>
                    <a:pt x="64" y="22218"/>
                    <a:pt x="61" y="22271"/>
                  </a:cubicBezTo>
                  <a:cubicBezTo>
                    <a:pt x="1" y="24748"/>
                    <a:pt x="1" y="27228"/>
                    <a:pt x="12" y="29705"/>
                  </a:cubicBezTo>
                  <a:lnTo>
                    <a:pt x="12" y="29875"/>
                  </a:lnTo>
                  <a:cubicBezTo>
                    <a:pt x="19" y="31145"/>
                    <a:pt x="29" y="32415"/>
                    <a:pt x="33" y="33685"/>
                  </a:cubicBezTo>
                  <a:cubicBezTo>
                    <a:pt x="50" y="34741"/>
                    <a:pt x="50" y="35800"/>
                    <a:pt x="47" y="36856"/>
                  </a:cubicBezTo>
                  <a:lnTo>
                    <a:pt x="198" y="36856"/>
                  </a:lnTo>
                  <a:cubicBezTo>
                    <a:pt x="196" y="34528"/>
                    <a:pt x="180" y="32197"/>
                    <a:pt x="177" y="29870"/>
                  </a:cubicBezTo>
                  <a:cubicBezTo>
                    <a:pt x="173" y="29814"/>
                    <a:pt x="173" y="29759"/>
                    <a:pt x="177" y="29703"/>
                  </a:cubicBezTo>
                  <a:cubicBezTo>
                    <a:pt x="170" y="27226"/>
                    <a:pt x="180" y="24748"/>
                    <a:pt x="233" y="22273"/>
                  </a:cubicBezTo>
                  <a:cubicBezTo>
                    <a:pt x="233" y="22222"/>
                    <a:pt x="233" y="22166"/>
                    <a:pt x="235" y="22113"/>
                  </a:cubicBezTo>
                  <a:cubicBezTo>
                    <a:pt x="245" y="21677"/>
                    <a:pt x="254" y="21238"/>
                    <a:pt x="265" y="20804"/>
                  </a:cubicBezTo>
                  <a:cubicBezTo>
                    <a:pt x="356" y="18517"/>
                    <a:pt x="484" y="16232"/>
                    <a:pt x="581" y="13945"/>
                  </a:cubicBezTo>
                  <a:cubicBezTo>
                    <a:pt x="586" y="13894"/>
                    <a:pt x="588" y="13845"/>
                    <a:pt x="588" y="13794"/>
                  </a:cubicBezTo>
                  <a:cubicBezTo>
                    <a:pt x="646" y="12445"/>
                    <a:pt x="693" y="11096"/>
                    <a:pt x="709" y="9745"/>
                  </a:cubicBezTo>
                  <a:cubicBezTo>
                    <a:pt x="737" y="8231"/>
                    <a:pt x="714" y="6715"/>
                    <a:pt x="700" y="5197"/>
                  </a:cubicBezTo>
                  <a:lnTo>
                    <a:pt x="702" y="5080"/>
                  </a:lnTo>
                  <a:cubicBezTo>
                    <a:pt x="690" y="3388"/>
                    <a:pt x="686" y="1693"/>
                    <a:pt x="786" y="0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26"/>
            <p:cNvSpPr/>
            <p:nvPr/>
          </p:nvSpPr>
          <p:spPr>
            <a:xfrm>
              <a:off x="4824159" y="206"/>
              <a:ext cx="71738" cy="3794775"/>
            </a:xfrm>
            <a:custGeom>
              <a:avLst/>
              <a:gdLst/>
              <a:ahLst/>
              <a:cxnLst/>
              <a:rect l="l" t="t" r="r" b="b"/>
              <a:pathLst>
                <a:path w="744" h="36855" extrusionOk="0">
                  <a:moveTo>
                    <a:pt x="598" y="1"/>
                  </a:moveTo>
                  <a:cubicBezTo>
                    <a:pt x="600" y="363"/>
                    <a:pt x="609" y="720"/>
                    <a:pt x="612" y="1080"/>
                  </a:cubicBezTo>
                  <a:cubicBezTo>
                    <a:pt x="626" y="2422"/>
                    <a:pt x="626" y="3769"/>
                    <a:pt x="621" y="5111"/>
                  </a:cubicBezTo>
                  <a:cubicBezTo>
                    <a:pt x="626" y="5150"/>
                    <a:pt x="626" y="5190"/>
                    <a:pt x="621" y="5229"/>
                  </a:cubicBezTo>
                  <a:cubicBezTo>
                    <a:pt x="621" y="5801"/>
                    <a:pt x="621" y="6372"/>
                    <a:pt x="619" y="6943"/>
                  </a:cubicBezTo>
                  <a:cubicBezTo>
                    <a:pt x="614" y="8631"/>
                    <a:pt x="623" y="10323"/>
                    <a:pt x="533" y="12011"/>
                  </a:cubicBezTo>
                  <a:cubicBezTo>
                    <a:pt x="496" y="12692"/>
                    <a:pt x="454" y="13377"/>
                    <a:pt x="410" y="14059"/>
                  </a:cubicBezTo>
                  <a:cubicBezTo>
                    <a:pt x="410" y="14108"/>
                    <a:pt x="405" y="14157"/>
                    <a:pt x="400" y="14203"/>
                  </a:cubicBezTo>
                  <a:cubicBezTo>
                    <a:pt x="289" y="15961"/>
                    <a:pt x="168" y="17718"/>
                    <a:pt x="110" y="19478"/>
                  </a:cubicBezTo>
                  <a:cubicBezTo>
                    <a:pt x="87" y="20432"/>
                    <a:pt x="78" y="21389"/>
                    <a:pt x="71" y="22346"/>
                  </a:cubicBezTo>
                  <a:cubicBezTo>
                    <a:pt x="68" y="22397"/>
                    <a:pt x="68" y="22448"/>
                    <a:pt x="68" y="22499"/>
                  </a:cubicBezTo>
                  <a:cubicBezTo>
                    <a:pt x="61" y="23773"/>
                    <a:pt x="61" y="25050"/>
                    <a:pt x="59" y="26327"/>
                  </a:cubicBezTo>
                  <a:cubicBezTo>
                    <a:pt x="61" y="27433"/>
                    <a:pt x="50" y="28542"/>
                    <a:pt x="38" y="29650"/>
                  </a:cubicBezTo>
                  <a:lnTo>
                    <a:pt x="38" y="29810"/>
                  </a:lnTo>
                  <a:cubicBezTo>
                    <a:pt x="13" y="32160"/>
                    <a:pt x="1" y="34509"/>
                    <a:pt x="147" y="36854"/>
                  </a:cubicBezTo>
                  <a:lnTo>
                    <a:pt x="356" y="36854"/>
                  </a:lnTo>
                  <a:cubicBezTo>
                    <a:pt x="335" y="36555"/>
                    <a:pt x="319" y="36253"/>
                    <a:pt x="305" y="35954"/>
                  </a:cubicBezTo>
                  <a:cubicBezTo>
                    <a:pt x="191" y="33908"/>
                    <a:pt x="215" y="31858"/>
                    <a:pt x="231" y="29810"/>
                  </a:cubicBezTo>
                  <a:lnTo>
                    <a:pt x="231" y="29650"/>
                  </a:lnTo>
                  <a:cubicBezTo>
                    <a:pt x="233" y="29390"/>
                    <a:pt x="238" y="29127"/>
                    <a:pt x="238" y="28867"/>
                  </a:cubicBezTo>
                  <a:cubicBezTo>
                    <a:pt x="252" y="26748"/>
                    <a:pt x="233" y="24626"/>
                    <a:pt x="242" y="22506"/>
                  </a:cubicBezTo>
                  <a:cubicBezTo>
                    <a:pt x="240" y="22455"/>
                    <a:pt x="240" y="22404"/>
                    <a:pt x="242" y="22353"/>
                  </a:cubicBezTo>
                  <a:cubicBezTo>
                    <a:pt x="242" y="21547"/>
                    <a:pt x="249" y="20744"/>
                    <a:pt x="263" y="19943"/>
                  </a:cubicBezTo>
                  <a:cubicBezTo>
                    <a:pt x="298" y="18025"/>
                    <a:pt x="428" y="16114"/>
                    <a:pt x="544" y="14203"/>
                  </a:cubicBezTo>
                  <a:cubicBezTo>
                    <a:pt x="547" y="14154"/>
                    <a:pt x="551" y="14106"/>
                    <a:pt x="554" y="14059"/>
                  </a:cubicBezTo>
                  <a:cubicBezTo>
                    <a:pt x="614" y="13047"/>
                    <a:pt x="670" y="12030"/>
                    <a:pt x="704" y="11015"/>
                  </a:cubicBezTo>
                  <a:cubicBezTo>
                    <a:pt x="742" y="9088"/>
                    <a:pt x="744" y="7163"/>
                    <a:pt x="735" y="5236"/>
                  </a:cubicBezTo>
                  <a:cubicBezTo>
                    <a:pt x="732" y="5197"/>
                    <a:pt x="732" y="5157"/>
                    <a:pt x="732" y="5113"/>
                  </a:cubicBezTo>
                  <a:cubicBezTo>
                    <a:pt x="725" y="3627"/>
                    <a:pt x="714" y="2144"/>
                    <a:pt x="702" y="660"/>
                  </a:cubicBezTo>
                  <a:cubicBezTo>
                    <a:pt x="702" y="442"/>
                    <a:pt x="695" y="221"/>
                    <a:pt x="693" y="1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26"/>
            <p:cNvSpPr/>
            <p:nvPr/>
          </p:nvSpPr>
          <p:spPr>
            <a:xfrm>
              <a:off x="0" y="492375"/>
              <a:ext cx="5331007" cy="77636"/>
            </a:xfrm>
            <a:custGeom>
              <a:avLst/>
              <a:gdLst/>
              <a:ahLst/>
              <a:cxnLst/>
              <a:rect l="l" t="t" r="r" b="b"/>
              <a:pathLst>
                <a:path w="55288" h="754" extrusionOk="0">
                  <a:moveTo>
                    <a:pt x="15490" y="1"/>
                  </a:moveTo>
                  <a:cubicBezTo>
                    <a:pt x="14242" y="1"/>
                    <a:pt x="12995" y="14"/>
                    <a:pt x="11747" y="24"/>
                  </a:cubicBezTo>
                  <a:lnTo>
                    <a:pt x="11120" y="24"/>
                  </a:lnTo>
                  <a:cubicBezTo>
                    <a:pt x="11101" y="27"/>
                    <a:pt x="11082" y="28"/>
                    <a:pt x="11063" y="28"/>
                  </a:cubicBezTo>
                  <a:cubicBezTo>
                    <a:pt x="11044" y="28"/>
                    <a:pt x="11025" y="27"/>
                    <a:pt x="11006" y="24"/>
                  </a:cubicBezTo>
                  <a:cubicBezTo>
                    <a:pt x="9625" y="27"/>
                    <a:pt x="8245" y="24"/>
                    <a:pt x="6864" y="31"/>
                  </a:cubicBezTo>
                  <a:cubicBezTo>
                    <a:pt x="6761" y="31"/>
                    <a:pt x="6658" y="31"/>
                    <a:pt x="6556" y="31"/>
                  </a:cubicBezTo>
                  <a:cubicBezTo>
                    <a:pt x="5691" y="31"/>
                    <a:pt x="4830" y="49"/>
                    <a:pt x="3966" y="99"/>
                  </a:cubicBezTo>
                  <a:cubicBezTo>
                    <a:pt x="3927" y="99"/>
                    <a:pt x="3887" y="101"/>
                    <a:pt x="3848" y="103"/>
                  </a:cubicBezTo>
                  <a:cubicBezTo>
                    <a:pt x="3182" y="145"/>
                    <a:pt x="2518" y="199"/>
                    <a:pt x="1853" y="287"/>
                  </a:cubicBezTo>
                  <a:cubicBezTo>
                    <a:pt x="1236" y="357"/>
                    <a:pt x="623" y="417"/>
                    <a:pt x="1" y="454"/>
                  </a:cubicBezTo>
                  <a:lnTo>
                    <a:pt x="1" y="558"/>
                  </a:lnTo>
                  <a:cubicBezTo>
                    <a:pt x="500" y="531"/>
                    <a:pt x="999" y="489"/>
                    <a:pt x="1491" y="431"/>
                  </a:cubicBezTo>
                  <a:cubicBezTo>
                    <a:pt x="2271" y="326"/>
                    <a:pt x="3054" y="259"/>
                    <a:pt x="3841" y="213"/>
                  </a:cubicBezTo>
                  <a:cubicBezTo>
                    <a:pt x="3880" y="208"/>
                    <a:pt x="3920" y="206"/>
                    <a:pt x="3962" y="206"/>
                  </a:cubicBezTo>
                  <a:cubicBezTo>
                    <a:pt x="5157" y="138"/>
                    <a:pt x="6355" y="124"/>
                    <a:pt x="7554" y="124"/>
                  </a:cubicBezTo>
                  <a:cubicBezTo>
                    <a:pt x="8370" y="124"/>
                    <a:pt x="9186" y="131"/>
                    <a:pt x="10002" y="131"/>
                  </a:cubicBezTo>
                  <a:cubicBezTo>
                    <a:pt x="10334" y="131"/>
                    <a:pt x="10665" y="130"/>
                    <a:pt x="10997" y="127"/>
                  </a:cubicBezTo>
                  <a:lnTo>
                    <a:pt x="11127" y="127"/>
                  </a:lnTo>
                  <a:cubicBezTo>
                    <a:pt x="12565" y="121"/>
                    <a:pt x="14005" y="97"/>
                    <a:pt x="15444" y="97"/>
                  </a:cubicBezTo>
                  <a:cubicBezTo>
                    <a:pt x="15949" y="97"/>
                    <a:pt x="16454" y="100"/>
                    <a:pt x="16959" y="108"/>
                  </a:cubicBezTo>
                  <a:cubicBezTo>
                    <a:pt x="17328" y="115"/>
                    <a:pt x="17697" y="120"/>
                    <a:pt x="18062" y="129"/>
                  </a:cubicBezTo>
                  <a:cubicBezTo>
                    <a:pt x="18106" y="129"/>
                    <a:pt x="18145" y="134"/>
                    <a:pt x="18185" y="134"/>
                  </a:cubicBezTo>
                  <a:cubicBezTo>
                    <a:pt x="20560" y="187"/>
                    <a:pt x="22931" y="280"/>
                    <a:pt x="25301" y="340"/>
                  </a:cubicBezTo>
                  <a:cubicBezTo>
                    <a:pt x="25336" y="345"/>
                    <a:pt x="25369" y="345"/>
                    <a:pt x="25403" y="345"/>
                  </a:cubicBezTo>
                  <a:cubicBezTo>
                    <a:pt x="25858" y="357"/>
                    <a:pt x="26316" y="366"/>
                    <a:pt x="26771" y="375"/>
                  </a:cubicBezTo>
                  <a:cubicBezTo>
                    <a:pt x="28454" y="415"/>
                    <a:pt x="30140" y="440"/>
                    <a:pt x="31825" y="452"/>
                  </a:cubicBezTo>
                  <a:cubicBezTo>
                    <a:pt x="31844" y="453"/>
                    <a:pt x="31863" y="453"/>
                    <a:pt x="31882" y="453"/>
                  </a:cubicBezTo>
                  <a:cubicBezTo>
                    <a:pt x="31902" y="453"/>
                    <a:pt x="31921" y="453"/>
                    <a:pt x="31939" y="452"/>
                  </a:cubicBezTo>
                  <a:cubicBezTo>
                    <a:pt x="34020" y="473"/>
                    <a:pt x="36098" y="477"/>
                    <a:pt x="38173" y="477"/>
                  </a:cubicBezTo>
                  <a:lnTo>
                    <a:pt x="38313" y="477"/>
                  </a:lnTo>
                  <a:cubicBezTo>
                    <a:pt x="38557" y="480"/>
                    <a:pt x="38801" y="481"/>
                    <a:pt x="39045" y="481"/>
                  </a:cubicBezTo>
                  <a:cubicBezTo>
                    <a:pt x="40665" y="481"/>
                    <a:pt x="42285" y="433"/>
                    <a:pt x="43901" y="419"/>
                  </a:cubicBezTo>
                  <a:cubicBezTo>
                    <a:pt x="44161" y="415"/>
                    <a:pt x="44419" y="415"/>
                    <a:pt x="44677" y="415"/>
                  </a:cubicBezTo>
                  <a:cubicBezTo>
                    <a:pt x="44704" y="415"/>
                    <a:pt x="44731" y="414"/>
                    <a:pt x="44758" y="414"/>
                  </a:cubicBezTo>
                  <a:cubicBezTo>
                    <a:pt x="44772" y="414"/>
                    <a:pt x="44786" y="414"/>
                    <a:pt x="44800" y="415"/>
                  </a:cubicBezTo>
                  <a:cubicBezTo>
                    <a:pt x="45457" y="411"/>
                    <a:pt x="46115" y="409"/>
                    <a:pt x="46773" y="409"/>
                  </a:cubicBezTo>
                  <a:cubicBezTo>
                    <a:pt x="47673" y="409"/>
                    <a:pt x="48573" y="412"/>
                    <a:pt x="49473" y="415"/>
                  </a:cubicBezTo>
                  <a:cubicBezTo>
                    <a:pt x="49866" y="419"/>
                    <a:pt x="50261" y="431"/>
                    <a:pt x="50653" y="449"/>
                  </a:cubicBezTo>
                  <a:cubicBezTo>
                    <a:pt x="50692" y="452"/>
                    <a:pt x="50730" y="452"/>
                    <a:pt x="50767" y="454"/>
                  </a:cubicBezTo>
                  <a:cubicBezTo>
                    <a:pt x="51565" y="496"/>
                    <a:pt x="52362" y="558"/>
                    <a:pt x="53158" y="614"/>
                  </a:cubicBezTo>
                  <a:cubicBezTo>
                    <a:pt x="53869" y="665"/>
                    <a:pt x="54579" y="707"/>
                    <a:pt x="55287" y="754"/>
                  </a:cubicBezTo>
                  <a:lnTo>
                    <a:pt x="55287" y="624"/>
                  </a:lnTo>
                  <a:lnTo>
                    <a:pt x="54607" y="577"/>
                  </a:lnTo>
                  <a:cubicBezTo>
                    <a:pt x="53328" y="510"/>
                    <a:pt x="52046" y="396"/>
                    <a:pt x="50762" y="333"/>
                  </a:cubicBezTo>
                  <a:cubicBezTo>
                    <a:pt x="50725" y="333"/>
                    <a:pt x="50688" y="329"/>
                    <a:pt x="50651" y="329"/>
                  </a:cubicBezTo>
                  <a:cubicBezTo>
                    <a:pt x="50421" y="317"/>
                    <a:pt x="50191" y="308"/>
                    <a:pt x="49961" y="301"/>
                  </a:cubicBezTo>
                  <a:cubicBezTo>
                    <a:pt x="49066" y="292"/>
                    <a:pt x="48173" y="288"/>
                    <a:pt x="47279" y="288"/>
                  </a:cubicBezTo>
                  <a:cubicBezTo>
                    <a:pt x="46452" y="288"/>
                    <a:pt x="45624" y="292"/>
                    <a:pt x="44797" y="298"/>
                  </a:cubicBezTo>
                  <a:lnTo>
                    <a:pt x="44674" y="298"/>
                  </a:lnTo>
                  <a:cubicBezTo>
                    <a:pt x="43344" y="310"/>
                    <a:pt x="42016" y="329"/>
                    <a:pt x="40688" y="357"/>
                  </a:cubicBezTo>
                  <a:lnTo>
                    <a:pt x="38292" y="366"/>
                  </a:lnTo>
                  <a:lnTo>
                    <a:pt x="38173" y="366"/>
                  </a:lnTo>
                  <a:cubicBezTo>
                    <a:pt x="37642" y="368"/>
                    <a:pt x="37112" y="368"/>
                    <a:pt x="36581" y="368"/>
                  </a:cubicBezTo>
                  <a:cubicBezTo>
                    <a:pt x="35034" y="368"/>
                    <a:pt x="33486" y="361"/>
                    <a:pt x="31937" y="347"/>
                  </a:cubicBezTo>
                  <a:cubicBezTo>
                    <a:pt x="31900" y="347"/>
                    <a:pt x="31865" y="347"/>
                    <a:pt x="31823" y="345"/>
                  </a:cubicBezTo>
                  <a:cubicBezTo>
                    <a:pt x="29682" y="329"/>
                    <a:pt x="27542" y="291"/>
                    <a:pt x="25406" y="236"/>
                  </a:cubicBezTo>
                  <a:cubicBezTo>
                    <a:pt x="25371" y="236"/>
                    <a:pt x="25341" y="236"/>
                    <a:pt x="25306" y="233"/>
                  </a:cubicBezTo>
                  <a:lnTo>
                    <a:pt x="25246" y="233"/>
                  </a:lnTo>
                  <a:cubicBezTo>
                    <a:pt x="22894" y="187"/>
                    <a:pt x="20537" y="89"/>
                    <a:pt x="18185" y="31"/>
                  </a:cubicBezTo>
                  <a:cubicBezTo>
                    <a:pt x="18143" y="31"/>
                    <a:pt x="18101" y="27"/>
                    <a:pt x="18062" y="27"/>
                  </a:cubicBezTo>
                  <a:cubicBezTo>
                    <a:pt x="17885" y="24"/>
                    <a:pt x="17707" y="18"/>
                    <a:pt x="17533" y="15"/>
                  </a:cubicBezTo>
                  <a:cubicBezTo>
                    <a:pt x="16851" y="5"/>
                    <a:pt x="16170" y="1"/>
                    <a:pt x="15490" y="1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26"/>
            <p:cNvSpPr/>
            <p:nvPr/>
          </p:nvSpPr>
          <p:spPr>
            <a:xfrm>
              <a:off x="0" y="1340079"/>
              <a:ext cx="5331007" cy="123146"/>
            </a:xfrm>
            <a:custGeom>
              <a:avLst/>
              <a:gdLst/>
              <a:ahLst/>
              <a:cxnLst/>
              <a:rect l="l" t="t" r="r" b="b"/>
              <a:pathLst>
                <a:path w="55288" h="1196" extrusionOk="0">
                  <a:moveTo>
                    <a:pt x="620" y="1"/>
                  </a:moveTo>
                  <a:cubicBezTo>
                    <a:pt x="458" y="1"/>
                    <a:pt x="294" y="5"/>
                    <a:pt x="129" y="5"/>
                  </a:cubicBezTo>
                  <a:cubicBezTo>
                    <a:pt x="87" y="5"/>
                    <a:pt x="44" y="4"/>
                    <a:pt x="1" y="4"/>
                  </a:cubicBezTo>
                  <a:lnTo>
                    <a:pt x="1" y="113"/>
                  </a:lnTo>
                  <a:cubicBezTo>
                    <a:pt x="444" y="124"/>
                    <a:pt x="888" y="117"/>
                    <a:pt x="1331" y="136"/>
                  </a:cubicBezTo>
                  <a:cubicBezTo>
                    <a:pt x="2076" y="185"/>
                    <a:pt x="2826" y="213"/>
                    <a:pt x="3574" y="247"/>
                  </a:cubicBezTo>
                  <a:cubicBezTo>
                    <a:pt x="3611" y="247"/>
                    <a:pt x="3655" y="250"/>
                    <a:pt x="3699" y="250"/>
                  </a:cubicBezTo>
                  <a:cubicBezTo>
                    <a:pt x="4075" y="268"/>
                    <a:pt x="4452" y="287"/>
                    <a:pt x="4830" y="308"/>
                  </a:cubicBezTo>
                  <a:cubicBezTo>
                    <a:pt x="6173" y="429"/>
                    <a:pt x="7520" y="463"/>
                    <a:pt x="8868" y="463"/>
                  </a:cubicBezTo>
                  <a:cubicBezTo>
                    <a:pt x="9616" y="463"/>
                    <a:pt x="10365" y="453"/>
                    <a:pt x="11113" y="440"/>
                  </a:cubicBezTo>
                  <a:lnTo>
                    <a:pt x="11234" y="440"/>
                  </a:lnTo>
                  <a:cubicBezTo>
                    <a:pt x="11730" y="433"/>
                    <a:pt x="12225" y="424"/>
                    <a:pt x="12722" y="419"/>
                  </a:cubicBezTo>
                  <a:cubicBezTo>
                    <a:pt x="14500" y="387"/>
                    <a:pt x="16272" y="403"/>
                    <a:pt x="18048" y="375"/>
                  </a:cubicBezTo>
                  <a:cubicBezTo>
                    <a:pt x="18092" y="375"/>
                    <a:pt x="18132" y="375"/>
                    <a:pt x="18173" y="373"/>
                  </a:cubicBezTo>
                  <a:cubicBezTo>
                    <a:pt x="18280" y="373"/>
                    <a:pt x="18385" y="373"/>
                    <a:pt x="18494" y="370"/>
                  </a:cubicBezTo>
                  <a:cubicBezTo>
                    <a:pt x="20384" y="319"/>
                    <a:pt x="22276" y="273"/>
                    <a:pt x="24166" y="273"/>
                  </a:cubicBezTo>
                  <a:cubicBezTo>
                    <a:pt x="24502" y="273"/>
                    <a:pt x="24838" y="274"/>
                    <a:pt x="25174" y="278"/>
                  </a:cubicBezTo>
                  <a:cubicBezTo>
                    <a:pt x="25192" y="275"/>
                    <a:pt x="25211" y="274"/>
                    <a:pt x="25230" y="274"/>
                  </a:cubicBezTo>
                  <a:cubicBezTo>
                    <a:pt x="25250" y="274"/>
                    <a:pt x="25269" y="275"/>
                    <a:pt x="25287" y="278"/>
                  </a:cubicBezTo>
                  <a:cubicBezTo>
                    <a:pt x="25468" y="278"/>
                    <a:pt x="25650" y="280"/>
                    <a:pt x="25831" y="282"/>
                  </a:cubicBezTo>
                  <a:cubicBezTo>
                    <a:pt x="27776" y="343"/>
                    <a:pt x="29720" y="364"/>
                    <a:pt x="31665" y="387"/>
                  </a:cubicBezTo>
                  <a:cubicBezTo>
                    <a:pt x="31695" y="387"/>
                    <a:pt x="31727" y="389"/>
                    <a:pt x="31759" y="389"/>
                  </a:cubicBezTo>
                  <a:cubicBezTo>
                    <a:pt x="31774" y="389"/>
                    <a:pt x="31790" y="388"/>
                    <a:pt x="31805" y="387"/>
                  </a:cubicBezTo>
                  <a:lnTo>
                    <a:pt x="33669" y="417"/>
                  </a:lnTo>
                  <a:cubicBezTo>
                    <a:pt x="35160" y="461"/>
                    <a:pt x="36650" y="545"/>
                    <a:pt x="38138" y="607"/>
                  </a:cubicBezTo>
                  <a:cubicBezTo>
                    <a:pt x="38185" y="610"/>
                    <a:pt x="38231" y="610"/>
                    <a:pt x="38280" y="612"/>
                  </a:cubicBezTo>
                  <a:cubicBezTo>
                    <a:pt x="38779" y="635"/>
                    <a:pt x="39278" y="654"/>
                    <a:pt x="39775" y="665"/>
                  </a:cubicBezTo>
                  <a:cubicBezTo>
                    <a:pt x="41363" y="712"/>
                    <a:pt x="42947" y="816"/>
                    <a:pt x="44530" y="918"/>
                  </a:cubicBezTo>
                  <a:cubicBezTo>
                    <a:pt x="44579" y="923"/>
                    <a:pt x="44630" y="925"/>
                    <a:pt x="44681" y="930"/>
                  </a:cubicBezTo>
                  <a:cubicBezTo>
                    <a:pt x="46594" y="1055"/>
                    <a:pt x="48512" y="1178"/>
                    <a:pt x="50430" y="1190"/>
                  </a:cubicBezTo>
                  <a:cubicBezTo>
                    <a:pt x="50454" y="1192"/>
                    <a:pt x="50479" y="1194"/>
                    <a:pt x="50503" y="1194"/>
                  </a:cubicBezTo>
                  <a:cubicBezTo>
                    <a:pt x="50528" y="1194"/>
                    <a:pt x="50552" y="1192"/>
                    <a:pt x="50576" y="1190"/>
                  </a:cubicBezTo>
                  <a:cubicBezTo>
                    <a:pt x="50757" y="1195"/>
                    <a:pt x="50936" y="1195"/>
                    <a:pt x="51117" y="1195"/>
                  </a:cubicBezTo>
                  <a:cubicBezTo>
                    <a:pt x="51464" y="1195"/>
                    <a:pt x="51812" y="1196"/>
                    <a:pt x="52159" y="1196"/>
                  </a:cubicBezTo>
                  <a:cubicBezTo>
                    <a:pt x="53201" y="1196"/>
                    <a:pt x="54244" y="1193"/>
                    <a:pt x="55287" y="1188"/>
                  </a:cubicBezTo>
                  <a:lnTo>
                    <a:pt x="55287" y="1044"/>
                  </a:lnTo>
                  <a:cubicBezTo>
                    <a:pt x="55002" y="1044"/>
                    <a:pt x="54716" y="1044"/>
                    <a:pt x="54428" y="1046"/>
                  </a:cubicBezTo>
                  <a:cubicBezTo>
                    <a:pt x="54235" y="1045"/>
                    <a:pt x="54042" y="1045"/>
                    <a:pt x="53849" y="1045"/>
                  </a:cubicBezTo>
                  <a:cubicBezTo>
                    <a:pt x="53094" y="1045"/>
                    <a:pt x="52339" y="1049"/>
                    <a:pt x="51587" y="1049"/>
                  </a:cubicBezTo>
                  <a:cubicBezTo>
                    <a:pt x="51252" y="1049"/>
                    <a:pt x="50917" y="1049"/>
                    <a:pt x="50583" y="1046"/>
                  </a:cubicBezTo>
                  <a:lnTo>
                    <a:pt x="50437" y="1046"/>
                  </a:lnTo>
                  <a:cubicBezTo>
                    <a:pt x="50038" y="1039"/>
                    <a:pt x="49643" y="1032"/>
                    <a:pt x="49244" y="1023"/>
                  </a:cubicBezTo>
                  <a:cubicBezTo>
                    <a:pt x="47723" y="969"/>
                    <a:pt x="46204" y="879"/>
                    <a:pt x="44686" y="779"/>
                  </a:cubicBezTo>
                  <a:lnTo>
                    <a:pt x="44535" y="770"/>
                  </a:lnTo>
                  <a:cubicBezTo>
                    <a:pt x="43746" y="716"/>
                    <a:pt x="42961" y="661"/>
                    <a:pt x="42171" y="607"/>
                  </a:cubicBezTo>
                  <a:cubicBezTo>
                    <a:pt x="40874" y="538"/>
                    <a:pt x="39576" y="494"/>
                    <a:pt x="38280" y="442"/>
                  </a:cubicBezTo>
                  <a:cubicBezTo>
                    <a:pt x="38234" y="442"/>
                    <a:pt x="38185" y="440"/>
                    <a:pt x="38138" y="440"/>
                  </a:cubicBezTo>
                  <a:cubicBezTo>
                    <a:pt x="37138" y="401"/>
                    <a:pt x="36135" y="361"/>
                    <a:pt x="35136" y="305"/>
                  </a:cubicBezTo>
                  <a:cubicBezTo>
                    <a:pt x="34029" y="247"/>
                    <a:pt x="32917" y="233"/>
                    <a:pt x="31805" y="224"/>
                  </a:cubicBezTo>
                  <a:cubicBezTo>
                    <a:pt x="31758" y="224"/>
                    <a:pt x="31712" y="224"/>
                    <a:pt x="31668" y="222"/>
                  </a:cubicBezTo>
                  <a:cubicBezTo>
                    <a:pt x="30908" y="220"/>
                    <a:pt x="30147" y="213"/>
                    <a:pt x="29388" y="199"/>
                  </a:cubicBezTo>
                  <a:cubicBezTo>
                    <a:pt x="28022" y="162"/>
                    <a:pt x="26657" y="136"/>
                    <a:pt x="25294" y="122"/>
                  </a:cubicBezTo>
                  <a:lnTo>
                    <a:pt x="25181" y="122"/>
                  </a:lnTo>
                  <a:cubicBezTo>
                    <a:pt x="24620" y="116"/>
                    <a:pt x="24058" y="112"/>
                    <a:pt x="23497" y="112"/>
                  </a:cubicBezTo>
                  <a:cubicBezTo>
                    <a:pt x="22395" y="112"/>
                    <a:pt x="21293" y="126"/>
                    <a:pt x="20191" y="162"/>
                  </a:cubicBezTo>
                  <a:cubicBezTo>
                    <a:pt x="19520" y="185"/>
                    <a:pt x="18847" y="201"/>
                    <a:pt x="18173" y="210"/>
                  </a:cubicBezTo>
                  <a:lnTo>
                    <a:pt x="18048" y="210"/>
                  </a:lnTo>
                  <a:cubicBezTo>
                    <a:pt x="16246" y="238"/>
                    <a:pt x="14442" y="229"/>
                    <a:pt x="12641" y="259"/>
                  </a:cubicBezTo>
                  <a:cubicBezTo>
                    <a:pt x="12169" y="266"/>
                    <a:pt x="11703" y="271"/>
                    <a:pt x="11234" y="280"/>
                  </a:cubicBezTo>
                  <a:cubicBezTo>
                    <a:pt x="11192" y="280"/>
                    <a:pt x="11152" y="280"/>
                    <a:pt x="11110" y="285"/>
                  </a:cubicBezTo>
                  <a:cubicBezTo>
                    <a:pt x="10324" y="297"/>
                    <a:pt x="9538" y="308"/>
                    <a:pt x="8753" y="308"/>
                  </a:cubicBezTo>
                  <a:cubicBezTo>
                    <a:pt x="8166" y="308"/>
                    <a:pt x="7579" y="301"/>
                    <a:pt x="6992" y="285"/>
                  </a:cubicBezTo>
                  <a:cubicBezTo>
                    <a:pt x="5917" y="266"/>
                    <a:pt x="4839" y="145"/>
                    <a:pt x="3767" y="115"/>
                  </a:cubicBezTo>
                  <a:cubicBezTo>
                    <a:pt x="3741" y="115"/>
                    <a:pt x="3718" y="115"/>
                    <a:pt x="3692" y="113"/>
                  </a:cubicBezTo>
                  <a:cubicBezTo>
                    <a:pt x="3651" y="113"/>
                    <a:pt x="3609" y="113"/>
                    <a:pt x="3567" y="108"/>
                  </a:cubicBezTo>
                  <a:cubicBezTo>
                    <a:pt x="2694" y="90"/>
                    <a:pt x="1826" y="27"/>
                    <a:pt x="953" y="8"/>
                  </a:cubicBezTo>
                  <a:cubicBezTo>
                    <a:pt x="842" y="3"/>
                    <a:pt x="732" y="1"/>
                    <a:pt x="620" y="1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26"/>
            <p:cNvSpPr/>
            <p:nvPr/>
          </p:nvSpPr>
          <p:spPr>
            <a:xfrm>
              <a:off x="289" y="2217642"/>
              <a:ext cx="5330718" cy="114291"/>
            </a:xfrm>
            <a:custGeom>
              <a:avLst/>
              <a:gdLst/>
              <a:ahLst/>
              <a:cxnLst/>
              <a:rect l="l" t="t" r="r" b="b"/>
              <a:pathLst>
                <a:path w="55285" h="1110" extrusionOk="0">
                  <a:moveTo>
                    <a:pt x="22054" y="0"/>
                  </a:moveTo>
                  <a:cubicBezTo>
                    <a:pt x="21819" y="0"/>
                    <a:pt x="21584" y="2"/>
                    <a:pt x="21349" y="6"/>
                  </a:cubicBezTo>
                  <a:cubicBezTo>
                    <a:pt x="21287" y="6"/>
                    <a:pt x="21226" y="6"/>
                    <a:pt x="21164" y="6"/>
                  </a:cubicBezTo>
                  <a:cubicBezTo>
                    <a:pt x="20127" y="6"/>
                    <a:pt x="19089" y="24"/>
                    <a:pt x="18052" y="55"/>
                  </a:cubicBezTo>
                  <a:cubicBezTo>
                    <a:pt x="18006" y="60"/>
                    <a:pt x="17961" y="60"/>
                    <a:pt x="17915" y="62"/>
                  </a:cubicBezTo>
                  <a:cubicBezTo>
                    <a:pt x="16278" y="111"/>
                    <a:pt x="14641" y="192"/>
                    <a:pt x="13004" y="271"/>
                  </a:cubicBezTo>
                  <a:cubicBezTo>
                    <a:pt x="12480" y="292"/>
                    <a:pt x="11950" y="313"/>
                    <a:pt x="11426" y="338"/>
                  </a:cubicBezTo>
                  <a:cubicBezTo>
                    <a:pt x="11381" y="341"/>
                    <a:pt x="11337" y="341"/>
                    <a:pt x="11293" y="345"/>
                  </a:cubicBezTo>
                  <a:cubicBezTo>
                    <a:pt x="8934" y="450"/>
                    <a:pt x="6580" y="568"/>
                    <a:pt x="4221" y="661"/>
                  </a:cubicBezTo>
                  <a:cubicBezTo>
                    <a:pt x="4177" y="663"/>
                    <a:pt x="4137" y="668"/>
                    <a:pt x="4096" y="668"/>
                  </a:cubicBezTo>
                  <a:cubicBezTo>
                    <a:pt x="3401" y="696"/>
                    <a:pt x="2707" y="719"/>
                    <a:pt x="2013" y="740"/>
                  </a:cubicBezTo>
                  <a:cubicBezTo>
                    <a:pt x="1812" y="744"/>
                    <a:pt x="1610" y="746"/>
                    <a:pt x="1409" y="746"/>
                  </a:cubicBezTo>
                  <a:cubicBezTo>
                    <a:pt x="939" y="746"/>
                    <a:pt x="470" y="738"/>
                    <a:pt x="0" y="738"/>
                  </a:cubicBezTo>
                  <a:lnTo>
                    <a:pt x="0" y="840"/>
                  </a:lnTo>
                  <a:cubicBezTo>
                    <a:pt x="583" y="846"/>
                    <a:pt x="1165" y="858"/>
                    <a:pt x="1746" y="858"/>
                  </a:cubicBezTo>
                  <a:cubicBezTo>
                    <a:pt x="2060" y="858"/>
                    <a:pt x="2375" y="854"/>
                    <a:pt x="2689" y="844"/>
                  </a:cubicBezTo>
                  <a:cubicBezTo>
                    <a:pt x="3160" y="826"/>
                    <a:pt x="3634" y="812"/>
                    <a:pt x="4105" y="789"/>
                  </a:cubicBezTo>
                  <a:cubicBezTo>
                    <a:pt x="4147" y="789"/>
                    <a:pt x="4191" y="789"/>
                    <a:pt x="4230" y="786"/>
                  </a:cubicBezTo>
                  <a:cubicBezTo>
                    <a:pt x="6585" y="691"/>
                    <a:pt x="8941" y="596"/>
                    <a:pt x="11298" y="496"/>
                  </a:cubicBezTo>
                  <a:cubicBezTo>
                    <a:pt x="11342" y="494"/>
                    <a:pt x="11386" y="491"/>
                    <a:pt x="11430" y="491"/>
                  </a:cubicBezTo>
                  <a:cubicBezTo>
                    <a:pt x="12178" y="459"/>
                    <a:pt x="12930" y="424"/>
                    <a:pt x="13680" y="396"/>
                  </a:cubicBezTo>
                  <a:cubicBezTo>
                    <a:pt x="15087" y="329"/>
                    <a:pt x="16496" y="264"/>
                    <a:pt x="17906" y="222"/>
                  </a:cubicBezTo>
                  <a:cubicBezTo>
                    <a:pt x="17952" y="220"/>
                    <a:pt x="17999" y="218"/>
                    <a:pt x="18043" y="218"/>
                  </a:cubicBezTo>
                  <a:cubicBezTo>
                    <a:pt x="19192" y="182"/>
                    <a:pt x="20341" y="161"/>
                    <a:pt x="21489" y="161"/>
                  </a:cubicBezTo>
                  <a:cubicBezTo>
                    <a:pt x="22539" y="161"/>
                    <a:pt x="23588" y="179"/>
                    <a:pt x="24637" y="220"/>
                  </a:cubicBezTo>
                  <a:cubicBezTo>
                    <a:pt x="24674" y="220"/>
                    <a:pt x="24713" y="222"/>
                    <a:pt x="24750" y="227"/>
                  </a:cubicBezTo>
                  <a:cubicBezTo>
                    <a:pt x="24841" y="227"/>
                    <a:pt x="24934" y="234"/>
                    <a:pt x="25027" y="236"/>
                  </a:cubicBezTo>
                  <a:cubicBezTo>
                    <a:pt x="27207" y="352"/>
                    <a:pt x="29392" y="475"/>
                    <a:pt x="31572" y="561"/>
                  </a:cubicBezTo>
                  <a:cubicBezTo>
                    <a:pt x="31623" y="563"/>
                    <a:pt x="31672" y="568"/>
                    <a:pt x="31723" y="568"/>
                  </a:cubicBezTo>
                  <a:cubicBezTo>
                    <a:pt x="32932" y="617"/>
                    <a:pt x="34140" y="649"/>
                    <a:pt x="35349" y="668"/>
                  </a:cubicBezTo>
                  <a:cubicBezTo>
                    <a:pt x="36112" y="680"/>
                    <a:pt x="36879" y="685"/>
                    <a:pt x="37644" y="685"/>
                  </a:cubicBezTo>
                  <a:cubicBezTo>
                    <a:pt x="37793" y="685"/>
                    <a:pt x="37941" y="685"/>
                    <a:pt x="38089" y="684"/>
                  </a:cubicBezTo>
                  <a:cubicBezTo>
                    <a:pt x="38116" y="685"/>
                    <a:pt x="38143" y="686"/>
                    <a:pt x="38170" y="686"/>
                  </a:cubicBezTo>
                  <a:cubicBezTo>
                    <a:pt x="38198" y="686"/>
                    <a:pt x="38225" y="685"/>
                    <a:pt x="38252" y="684"/>
                  </a:cubicBezTo>
                  <a:cubicBezTo>
                    <a:pt x="40086" y="691"/>
                    <a:pt x="41915" y="684"/>
                    <a:pt x="43747" y="721"/>
                  </a:cubicBezTo>
                  <a:cubicBezTo>
                    <a:pt x="43884" y="724"/>
                    <a:pt x="44019" y="726"/>
                    <a:pt x="44158" y="733"/>
                  </a:cubicBezTo>
                  <a:cubicBezTo>
                    <a:pt x="44214" y="733"/>
                    <a:pt x="44272" y="733"/>
                    <a:pt x="44330" y="735"/>
                  </a:cubicBezTo>
                  <a:cubicBezTo>
                    <a:pt x="46252" y="789"/>
                    <a:pt x="48175" y="893"/>
                    <a:pt x="50097" y="963"/>
                  </a:cubicBezTo>
                  <a:cubicBezTo>
                    <a:pt x="50155" y="967"/>
                    <a:pt x="50213" y="967"/>
                    <a:pt x="50271" y="970"/>
                  </a:cubicBezTo>
                  <a:cubicBezTo>
                    <a:pt x="50395" y="972"/>
                    <a:pt x="50515" y="979"/>
                    <a:pt x="50638" y="981"/>
                  </a:cubicBezTo>
                  <a:cubicBezTo>
                    <a:pt x="52185" y="1046"/>
                    <a:pt x="53733" y="1084"/>
                    <a:pt x="55284" y="1109"/>
                  </a:cubicBezTo>
                  <a:lnTo>
                    <a:pt x="55284" y="963"/>
                  </a:lnTo>
                  <a:cubicBezTo>
                    <a:pt x="53640" y="935"/>
                    <a:pt x="51999" y="875"/>
                    <a:pt x="50360" y="819"/>
                  </a:cubicBezTo>
                  <a:cubicBezTo>
                    <a:pt x="50330" y="819"/>
                    <a:pt x="50302" y="817"/>
                    <a:pt x="50271" y="817"/>
                  </a:cubicBezTo>
                  <a:cubicBezTo>
                    <a:pt x="50213" y="814"/>
                    <a:pt x="50158" y="814"/>
                    <a:pt x="50100" y="810"/>
                  </a:cubicBezTo>
                  <a:cubicBezTo>
                    <a:pt x="48177" y="738"/>
                    <a:pt x="46255" y="635"/>
                    <a:pt x="44332" y="577"/>
                  </a:cubicBezTo>
                  <a:cubicBezTo>
                    <a:pt x="44277" y="577"/>
                    <a:pt x="44219" y="575"/>
                    <a:pt x="44163" y="575"/>
                  </a:cubicBezTo>
                  <a:cubicBezTo>
                    <a:pt x="43594" y="556"/>
                    <a:pt x="43030" y="547"/>
                    <a:pt x="42461" y="540"/>
                  </a:cubicBezTo>
                  <a:cubicBezTo>
                    <a:pt x="41059" y="531"/>
                    <a:pt x="39654" y="531"/>
                    <a:pt x="38252" y="529"/>
                  </a:cubicBezTo>
                  <a:cubicBezTo>
                    <a:pt x="38196" y="526"/>
                    <a:pt x="38140" y="526"/>
                    <a:pt x="38089" y="526"/>
                  </a:cubicBezTo>
                  <a:cubicBezTo>
                    <a:pt x="35967" y="517"/>
                    <a:pt x="33842" y="494"/>
                    <a:pt x="31725" y="413"/>
                  </a:cubicBezTo>
                  <a:cubicBezTo>
                    <a:pt x="31676" y="408"/>
                    <a:pt x="31623" y="408"/>
                    <a:pt x="31574" y="403"/>
                  </a:cubicBezTo>
                  <a:cubicBezTo>
                    <a:pt x="31096" y="387"/>
                    <a:pt x="30620" y="364"/>
                    <a:pt x="30139" y="338"/>
                  </a:cubicBezTo>
                  <a:cubicBezTo>
                    <a:pt x="28347" y="269"/>
                    <a:pt x="26552" y="141"/>
                    <a:pt x="24760" y="64"/>
                  </a:cubicBezTo>
                  <a:cubicBezTo>
                    <a:pt x="24722" y="62"/>
                    <a:pt x="24683" y="62"/>
                    <a:pt x="24646" y="62"/>
                  </a:cubicBezTo>
                  <a:cubicBezTo>
                    <a:pt x="23782" y="25"/>
                    <a:pt x="22919" y="0"/>
                    <a:pt x="22054" y="0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26"/>
            <p:cNvSpPr/>
            <p:nvPr/>
          </p:nvSpPr>
          <p:spPr>
            <a:xfrm>
              <a:off x="289" y="3052784"/>
              <a:ext cx="5330718" cy="191103"/>
            </a:xfrm>
            <a:custGeom>
              <a:avLst/>
              <a:gdLst/>
              <a:ahLst/>
              <a:cxnLst/>
              <a:rect l="l" t="t" r="r" b="b"/>
              <a:pathLst>
                <a:path w="55285" h="1856" extrusionOk="0">
                  <a:moveTo>
                    <a:pt x="50065" y="1"/>
                  </a:moveTo>
                  <a:cubicBezTo>
                    <a:pt x="48135" y="1"/>
                    <a:pt x="46204" y="5"/>
                    <a:pt x="44272" y="52"/>
                  </a:cubicBezTo>
                  <a:cubicBezTo>
                    <a:pt x="44219" y="52"/>
                    <a:pt x="44163" y="56"/>
                    <a:pt x="44107" y="56"/>
                  </a:cubicBezTo>
                  <a:cubicBezTo>
                    <a:pt x="43290" y="77"/>
                    <a:pt x="42473" y="105"/>
                    <a:pt x="41655" y="142"/>
                  </a:cubicBezTo>
                  <a:cubicBezTo>
                    <a:pt x="40525" y="179"/>
                    <a:pt x="39394" y="221"/>
                    <a:pt x="38261" y="268"/>
                  </a:cubicBezTo>
                  <a:cubicBezTo>
                    <a:pt x="38203" y="268"/>
                    <a:pt x="38145" y="272"/>
                    <a:pt x="38082" y="275"/>
                  </a:cubicBezTo>
                  <a:cubicBezTo>
                    <a:pt x="36731" y="326"/>
                    <a:pt x="35379" y="381"/>
                    <a:pt x="34026" y="428"/>
                  </a:cubicBezTo>
                  <a:cubicBezTo>
                    <a:pt x="33241" y="449"/>
                    <a:pt x="32459" y="472"/>
                    <a:pt x="31676" y="495"/>
                  </a:cubicBezTo>
                  <a:cubicBezTo>
                    <a:pt x="31623" y="495"/>
                    <a:pt x="31572" y="497"/>
                    <a:pt x="31518" y="502"/>
                  </a:cubicBezTo>
                  <a:cubicBezTo>
                    <a:pt x="29173" y="572"/>
                    <a:pt x="26828" y="662"/>
                    <a:pt x="24483" y="739"/>
                  </a:cubicBezTo>
                  <a:cubicBezTo>
                    <a:pt x="24444" y="741"/>
                    <a:pt x="24400" y="744"/>
                    <a:pt x="24356" y="744"/>
                  </a:cubicBezTo>
                  <a:lnTo>
                    <a:pt x="22672" y="799"/>
                  </a:lnTo>
                  <a:cubicBezTo>
                    <a:pt x="21066" y="834"/>
                    <a:pt x="19464" y="809"/>
                    <a:pt x="17857" y="876"/>
                  </a:cubicBezTo>
                  <a:cubicBezTo>
                    <a:pt x="17771" y="881"/>
                    <a:pt x="17685" y="885"/>
                    <a:pt x="17599" y="887"/>
                  </a:cubicBezTo>
                  <a:cubicBezTo>
                    <a:pt x="17555" y="892"/>
                    <a:pt x="17516" y="894"/>
                    <a:pt x="17474" y="894"/>
                  </a:cubicBezTo>
                  <a:cubicBezTo>
                    <a:pt x="15535" y="997"/>
                    <a:pt x="13594" y="1073"/>
                    <a:pt x="11653" y="1110"/>
                  </a:cubicBezTo>
                  <a:cubicBezTo>
                    <a:pt x="11607" y="1110"/>
                    <a:pt x="11563" y="1113"/>
                    <a:pt x="11518" y="1113"/>
                  </a:cubicBezTo>
                  <a:lnTo>
                    <a:pt x="11486" y="1113"/>
                  </a:lnTo>
                  <a:cubicBezTo>
                    <a:pt x="10086" y="1152"/>
                    <a:pt x="8684" y="1129"/>
                    <a:pt x="7281" y="1180"/>
                  </a:cubicBezTo>
                  <a:cubicBezTo>
                    <a:pt x="6401" y="1220"/>
                    <a:pt x="5519" y="1282"/>
                    <a:pt x="4641" y="1347"/>
                  </a:cubicBezTo>
                  <a:cubicBezTo>
                    <a:pt x="4604" y="1350"/>
                    <a:pt x="4565" y="1352"/>
                    <a:pt x="4527" y="1352"/>
                  </a:cubicBezTo>
                  <a:cubicBezTo>
                    <a:pt x="3987" y="1391"/>
                    <a:pt x="3443" y="1431"/>
                    <a:pt x="2902" y="1468"/>
                  </a:cubicBezTo>
                  <a:cubicBezTo>
                    <a:pt x="1932" y="1535"/>
                    <a:pt x="968" y="1626"/>
                    <a:pt x="0" y="1716"/>
                  </a:cubicBezTo>
                  <a:lnTo>
                    <a:pt x="0" y="1856"/>
                  </a:lnTo>
                  <a:cubicBezTo>
                    <a:pt x="857" y="1779"/>
                    <a:pt x="1713" y="1686"/>
                    <a:pt x="2575" y="1630"/>
                  </a:cubicBezTo>
                  <a:cubicBezTo>
                    <a:pt x="3225" y="1589"/>
                    <a:pt x="3880" y="1540"/>
                    <a:pt x="4534" y="1493"/>
                  </a:cubicBezTo>
                  <a:lnTo>
                    <a:pt x="4648" y="1484"/>
                  </a:lnTo>
                  <a:cubicBezTo>
                    <a:pt x="5540" y="1421"/>
                    <a:pt x="6438" y="1361"/>
                    <a:pt x="7335" y="1317"/>
                  </a:cubicBezTo>
                  <a:cubicBezTo>
                    <a:pt x="8732" y="1287"/>
                    <a:pt x="10130" y="1278"/>
                    <a:pt x="11523" y="1254"/>
                  </a:cubicBezTo>
                  <a:cubicBezTo>
                    <a:pt x="11569" y="1254"/>
                    <a:pt x="11614" y="1254"/>
                    <a:pt x="11660" y="1250"/>
                  </a:cubicBezTo>
                  <a:cubicBezTo>
                    <a:pt x="12331" y="1240"/>
                    <a:pt x="13007" y="1229"/>
                    <a:pt x="13680" y="1208"/>
                  </a:cubicBezTo>
                  <a:cubicBezTo>
                    <a:pt x="14948" y="1189"/>
                    <a:pt x="16208" y="1103"/>
                    <a:pt x="17474" y="1048"/>
                  </a:cubicBezTo>
                  <a:cubicBezTo>
                    <a:pt x="17516" y="1045"/>
                    <a:pt x="17560" y="1041"/>
                    <a:pt x="17602" y="1041"/>
                  </a:cubicBezTo>
                  <a:cubicBezTo>
                    <a:pt x="17864" y="1031"/>
                    <a:pt x="18122" y="1022"/>
                    <a:pt x="18382" y="1013"/>
                  </a:cubicBezTo>
                  <a:cubicBezTo>
                    <a:pt x="20374" y="959"/>
                    <a:pt x="22366" y="1008"/>
                    <a:pt x="24353" y="901"/>
                  </a:cubicBezTo>
                  <a:lnTo>
                    <a:pt x="24360" y="901"/>
                  </a:lnTo>
                  <a:cubicBezTo>
                    <a:pt x="24400" y="899"/>
                    <a:pt x="24442" y="899"/>
                    <a:pt x="24483" y="899"/>
                  </a:cubicBezTo>
                  <a:cubicBezTo>
                    <a:pt x="25828" y="843"/>
                    <a:pt x="27193" y="832"/>
                    <a:pt x="28546" y="776"/>
                  </a:cubicBezTo>
                  <a:cubicBezTo>
                    <a:pt x="29533" y="730"/>
                    <a:pt x="30522" y="692"/>
                    <a:pt x="31516" y="662"/>
                  </a:cubicBezTo>
                  <a:cubicBezTo>
                    <a:pt x="31567" y="660"/>
                    <a:pt x="31623" y="660"/>
                    <a:pt x="31676" y="660"/>
                  </a:cubicBezTo>
                  <a:cubicBezTo>
                    <a:pt x="31922" y="651"/>
                    <a:pt x="32168" y="644"/>
                    <a:pt x="32415" y="637"/>
                  </a:cubicBezTo>
                  <a:cubicBezTo>
                    <a:pt x="34304" y="583"/>
                    <a:pt x="36192" y="518"/>
                    <a:pt x="38082" y="444"/>
                  </a:cubicBezTo>
                  <a:lnTo>
                    <a:pt x="38261" y="435"/>
                  </a:lnTo>
                  <a:cubicBezTo>
                    <a:pt x="40070" y="367"/>
                    <a:pt x="41878" y="293"/>
                    <a:pt x="43687" y="235"/>
                  </a:cubicBezTo>
                  <a:cubicBezTo>
                    <a:pt x="43828" y="233"/>
                    <a:pt x="43968" y="226"/>
                    <a:pt x="44107" y="226"/>
                  </a:cubicBezTo>
                  <a:cubicBezTo>
                    <a:pt x="44163" y="223"/>
                    <a:pt x="44219" y="219"/>
                    <a:pt x="44274" y="219"/>
                  </a:cubicBezTo>
                  <a:cubicBezTo>
                    <a:pt x="46204" y="170"/>
                    <a:pt x="48135" y="161"/>
                    <a:pt x="50067" y="161"/>
                  </a:cubicBezTo>
                  <a:lnTo>
                    <a:pt x="50260" y="161"/>
                  </a:lnTo>
                  <a:cubicBezTo>
                    <a:pt x="51264" y="161"/>
                    <a:pt x="52270" y="163"/>
                    <a:pt x="53275" y="163"/>
                  </a:cubicBezTo>
                  <a:cubicBezTo>
                    <a:pt x="53945" y="163"/>
                    <a:pt x="54615" y="162"/>
                    <a:pt x="55284" y="158"/>
                  </a:cubicBezTo>
                  <a:lnTo>
                    <a:pt x="55284" y="12"/>
                  </a:lnTo>
                  <a:cubicBezTo>
                    <a:pt x="55017" y="12"/>
                    <a:pt x="54750" y="12"/>
                    <a:pt x="54481" y="5"/>
                  </a:cubicBezTo>
                  <a:cubicBezTo>
                    <a:pt x="54143" y="6"/>
                    <a:pt x="53804" y="7"/>
                    <a:pt x="53466" y="7"/>
                  </a:cubicBezTo>
                  <a:cubicBezTo>
                    <a:pt x="52398" y="7"/>
                    <a:pt x="51330" y="2"/>
                    <a:pt x="50260" y="1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90" name="Google Shape;1090;p26"/>
          <p:cNvSpPr/>
          <p:nvPr/>
        </p:nvSpPr>
        <p:spPr>
          <a:xfrm>
            <a:off x="300" y="0"/>
            <a:ext cx="5360986" cy="1225131"/>
          </a:xfrm>
          <a:custGeom>
            <a:avLst/>
            <a:gdLst/>
            <a:ahLst/>
            <a:cxnLst/>
            <a:rect l="l" t="t" r="r" b="b"/>
            <a:pathLst>
              <a:path w="55285" h="15946" extrusionOk="0">
                <a:moveTo>
                  <a:pt x="0" y="0"/>
                </a:moveTo>
                <a:lnTo>
                  <a:pt x="0" y="12413"/>
                </a:lnTo>
                <a:cubicBezTo>
                  <a:pt x="610" y="12676"/>
                  <a:pt x="1277" y="12806"/>
                  <a:pt x="1946" y="12806"/>
                </a:cubicBezTo>
                <a:cubicBezTo>
                  <a:pt x="2927" y="12806"/>
                  <a:pt x="3911" y="12527"/>
                  <a:pt x="4720" y="11978"/>
                </a:cubicBezTo>
                <a:cubicBezTo>
                  <a:pt x="5795" y="11168"/>
                  <a:pt x="6705" y="10105"/>
                  <a:pt x="7460" y="8997"/>
                </a:cubicBezTo>
                <a:cubicBezTo>
                  <a:pt x="8164" y="10308"/>
                  <a:pt x="9537" y="10833"/>
                  <a:pt x="10962" y="10833"/>
                </a:cubicBezTo>
                <a:cubicBezTo>
                  <a:pt x="12042" y="10833"/>
                  <a:pt x="13151" y="10531"/>
                  <a:pt x="14021" y="10040"/>
                </a:cubicBezTo>
                <a:cubicBezTo>
                  <a:pt x="15549" y="9274"/>
                  <a:pt x="16496" y="7702"/>
                  <a:pt x="17135" y="6172"/>
                </a:cubicBezTo>
                <a:cubicBezTo>
                  <a:pt x="17936" y="8031"/>
                  <a:pt x="20054" y="9249"/>
                  <a:pt x="22052" y="9249"/>
                </a:cubicBezTo>
                <a:cubicBezTo>
                  <a:pt x="22075" y="9249"/>
                  <a:pt x="22097" y="9248"/>
                  <a:pt x="22120" y="9248"/>
                </a:cubicBezTo>
                <a:cubicBezTo>
                  <a:pt x="23629" y="9067"/>
                  <a:pt x="25308" y="7827"/>
                  <a:pt x="26132" y="6576"/>
                </a:cubicBezTo>
                <a:cubicBezTo>
                  <a:pt x="26924" y="8664"/>
                  <a:pt x="28667" y="9590"/>
                  <a:pt x="30507" y="9590"/>
                </a:cubicBezTo>
                <a:cubicBezTo>
                  <a:pt x="32253" y="9590"/>
                  <a:pt x="34087" y="8756"/>
                  <a:pt x="35277" y="7288"/>
                </a:cubicBezTo>
                <a:cubicBezTo>
                  <a:pt x="35792" y="9291"/>
                  <a:pt x="37876" y="10327"/>
                  <a:pt x="39920" y="10327"/>
                </a:cubicBezTo>
                <a:cubicBezTo>
                  <a:pt x="41121" y="10327"/>
                  <a:pt x="42309" y="9970"/>
                  <a:pt x="43157" y="9241"/>
                </a:cubicBezTo>
                <a:cubicBezTo>
                  <a:pt x="43884" y="10776"/>
                  <a:pt x="44940" y="12490"/>
                  <a:pt x="46365" y="12490"/>
                </a:cubicBezTo>
                <a:cubicBezTo>
                  <a:pt x="46917" y="12490"/>
                  <a:pt x="47524" y="12233"/>
                  <a:pt x="48189" y="11609"/>
                </a:cubicBezTo>
                <a:cubicBezTo>
                  <a:pt x="48233" y="12480"/>
                  <a:pt x="48943" y="13102"/>
                  <a:pt x="49496" y="13704"/>
                </a:cubicBezTo>
                <a:cubicBezTo>
                  <a:pt x="50861" y="15145"/>
                  <a:pt x="52953" y="15802"/>
                  <a:pt x="54899" y="15926"/>
                </a:cubicBezTo>
                <a:cubicBezTo>
                  <a:pt x="54959" y="15940"/>
                  <a:pt x="55052" y="15946"/>
                  <a:pt x="55169" y="15946"/>
                </a:cubicBezTo>
                <a:cubicBezTo>
                  <a:pt x="55205" y="15946"/>
                  <a:pt x="55244" y="15945"/>
                  <a:pt x="55284" y="15944"/>
                </a:cubicBezTo>
                <a:lnTo>
                  <a:pt x="55284" y="0"/>
                </a:lnTo>
                <a:close/>
              </a:path>
            </a:pathLst>
          </a:custGeom>
          <a:solidFill>
            <a:srgbClr val="009E6A">
              <a:alpha val="247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1" name="Google Shape;1091;p26"/>
          <p:cNvSpPr/>
          <p:nvPr/>
        </p:nvSpPr>
        <p:spPr>
          <a:xfrm rot="10800000">
            <a:off x="-9" y="2735238"/>
            <a:ext cx="5330773" cy="1041237"/>
          </a:xfrm>
          <a:custGeom>
            <a:avLst/>
            <a:gdLst/>
            <a:ahLst/>
            <a:cxnLst/>
            <a:rect l="l" t="t" r="r" b="b"/>
            <a:pathLst>
              <a:path w="55287" h="10853" extrusionOk="0">
                <a:moveTo>
                  <a:pt x="0" y="0"/>
                </a:moveTo>
                <a:lnTo>
                  <a:pt x="0" y="10253"/>
                </a:lnTo>
                <a:cubicBezTo>
                  <a:pt x="928" y="10570"/>
                  <a:pt x="1918" y="10721"/>
                  <a:pt x="2916" y="10721"/>
                </a:cubicBezTo>
                <a:cubicBezTo>
                  <a:pt x="5105" y="10721"/>
                  <a:pt x="7337" y="9998"/>
                  <a:pt x="9051" y="8723"/>
                </a:cubicBezTo>
                <a:cubicBezTo>
                  <a:pt x="10575" y="7591"/>
                  <a:pt x="12117" y="5666"/>
                  <a:pt x="14108" y="5666"/>
                </a:cubicBezTo>
                <a:cubicBezTo>
                  <a:pt x="14418" y="5666"/>
                  <a:pt x="14740" y="5712"/>
                  <a:pt x="15074" y="5816"/>
                </a:cubicBezTo>
                <a:cubicBezTo>
                  <a:pt x="16471" y="6253"/>
                  <a:pt x="16894" y="7795"/>
                  <a:pt x="18080" y="8491"/>
                </a:cubicBezTo>
                <a:cubicBezTo>
                  <a:pt x="18933" y="8990"/>
                  <a:pt x="19900" y="9189"/>
                  <a:pt x="20884" y="9189"/>
                </a:cubicBezTo>
                <a:cubicBezTo>
                  <a:pt x="22050" y="9189"/>
                  <a:pt x="23238" y="8910"/>
                  <a:pt x="24286" y="8519"/>
                </a:cubicBezTo>
                <a:cubicBezTo>
                  <a:pt x="25978" y="7889"/>
                  <a:pt x="27743" y="6277"/>
                  <a:pt x="29538" y="6277"/>
                </a:cubicBezTo>
                <a:cubicBezTo>
                  <a:pt x="30163" y="6277"/>
                  <a:pt x="30791" y="6473"/>
                  <a:pt x="31421" y="6973"/>
                </a:cubicBezTo>
                <a:cubicBezTo>
                  <a:pt x="33030" y="8247"/>
                  <a:pt x="35078" y="9392"/>
                  <a:pt x="37179" y="9784"/>
                </a:cubicBezTo>
                <a:cubicBezTo>
                  <a:pt x="37588" y="9861"/>
                  <a:pt x="37992" y="9894"/>
                  <a:pt x="38391" y="9894"/>
                </a:cubicBezTo>
                <a:cubicBezTo>
                  <a:pt x="40268" y="9894"/>
                  <a:pt x="42054" y="9168"/>
                  <a:pt x="43915" y="8856"/>
                </a:cubicBezTo>
                <a:cubicBezTo>
                  <a:pt x="43947" y="8851"/>
                  <a:pt x="43982" y="8844"/>
                  <a:pt x="44012" y="8842"/>
                </a:cubicBezTo>
                <a:cubicBezTo>
                  <a:pt x="44173" y="8816"/>
                  <a:pt x="44326" y="8798"/>
                  <a:pt x="44477" y="8784"/>
                </a:cubicBezTo>
                <a:cubicBezTo>
                  <a:pt x="44662" y="8768"/>
                  <a:pt x="44842" y="8761"/>
                  <a:pt x="45016" y="8761"/>
                </a:cubicBezTo>
                <a:cubicBezTo>
                  <a:pt x="46132" y="8761"/>
                  <a:pt x="47030" y="9065"/>
                  <a:pt x="47950" y="9450"/>
                </a:cubicBezTo>
                <a:cubicBezTo>
                  <a:pt x="48087" y="9508"/>
                  <a:pt x="48224" y="9571"/>
                  <a:pt x="48363" y="9631"/>
                </a:cubicBezTo>
                <a:cubicBezTo>
                  <a:pt x="49023" y="9917"/>
                  <a:pt x="49715" y="10228"/>
                  <a:pt x="50516" y="10483"/>
                </a:cubicBezTo>
                <a:cubicBezTo>
                  <a:pt x="51484" y="10783"/>
                  <a:pt x="52505" y="10838"/>
                  <a:pt x="53511" y="10852"/>
                </a:cubicBezTo>
                <a:cubicBezTo>
                  <a:pt x="54105" y="10838"/>
                  <a:pt x="54697" y="10787"/>
                  <a:pt x="55287" y="10701"/>
                </a:cubicBezTo>
                <a:lnTo>
                  <a:pt x="55287" y="0"/>
                </a:lnTo>
                <a:close/>
              </a:path>
            </a:pathLst>
          </a:custGeom>
          <a:solidFill>
            <a:srgbClr val="009E6A">
              <a:alpha val="247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2" name="Google Shape;1092;p26"/>
          <p:cNvSpPr/>
          <p:nvPr/>
        </p:nvSpPr>
        <p:spPr>
          <a:xfrm rot="10800000">
            <a:off x="3693077" y="3032510"/>
            <a:ext cx="1637694" cy="743977"/>
          </a:xfrm>
          <a:custGeom>
            <a:avLst/>
            <a:gdLst/>
            <a:ahLst/>
            <a:cxnLst/>
            <a:rect l="l" t="t" r="r" b="b"/>
            <a:pathLst>
              <a:path w="16985" h="7716" extrusionOk="0">
                <a:moveTo>
                  <a:pt x="0" y="0"/>
                </a:moveTo>
                <a:lnTo>
                  <a:pt x="0" y="7716"/>
                </a:lnTo>
                <a:cubicBezTo>
                  <a:pt x="736" y="7569"/>
                  <a:pt x="1426" y="7142"/>
                  <a:pt x="1953" y="6620"/>
                </a:cubicBezTo>
                <a:cubicBezTo>
                  <a:pt x="2659" y="5854"/>
                  <a:pt x="3100" y="4888"/>
                  <a:pt x="3634" y="4003"/>
                </a:cubicBezTo>
                <a:cubicBezTo>
                  <a:pt x="3924" y="4187"/>
                  <a:pt x="4156" y="4488"/>
                  <a:pt x="4484" y="4639"/>
                </a:cubicBezTo>
                <a:cubicBezTo>
                  <a:pt x="5020" y="4913"/>
                  <a:pt x="5714" y="5076"/>
                  <a:pt x="6363" y="5076"/>
                </a:cubicBezTo>
                <a:cubicBezTo>
                  <a:pt x="6589" y="5076"/>
                  <a:pt x="6808" y="5057"/>
                  <a:pt x="7015" y="5015"/>
                </a:cubicBezTo>
                <a:cubicBezTo>
                  <a:pt x="7709" y="4837"/>
                  <a:pt x="8252" y="4291"/>
                  <a:pt x="8624" y="3701"/>
                </a:cubicBezTo>
                <a:cubicBezTo>
                  <a:pt x="8735" y="3543"/>
                  <a:pt x="8856" y="3390"/>
                  <a:pt x="8953" y="3228"/>
                </a:cubicBezTo>
                <a:cubicBezTo>
                  <a:pt x="9069" y="3035"/>
                  <a:pt x="9123" y="2814"/>
                  <a:pt x="9211" y="2610"/>
                </a:cubicBezTo>
                <a:cubicBezTo>
                  <a:pt x="9394" y="2668"/>
                  <a:pt x="9550" y="2810"/>
                  <a:pt x="9726" y="2896"/>
                </a:cubicBezTo>
                <a:cubicBezTo>
                  <a:pt x="10026" y="3063"/>
                  <a:pt x="10344" y="3181"/>
                  <a:pt x="10667" y="3290"/>
                </a:cubicBezTo>
                <a:cubicBezTo>
                  <a:pt x="11202" y="3446"/>
                  <a:pt x="11766" y="3531"/>
                  <a:pt x="12328" y="3531"/>
                </a:cubicBezTo>
                <a:cubicBezTo>
                  <a:pt x="13217" y="3531"/>
                  <a:pt x="14102" y="3318"/>
                  <a:pt x="14860" y="2838"/>
                </a:cubicBezTo>
                <a:cubicBezTo>
                  <a:pt x="16030" y="2134"/>
                  <a:pt x="16657" y="1263"/>
                  <a:pt x="1698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3" name="Google Shape;1093;p26"/>
          <p:cNvSpPr/>
          <p:nvPr/>
        </p:nvSpPr>
        <p:spPr>
          <a:xfrm rot="10800000">
            <a:off x="-25" y="2976490"/>
            <a:ext cx="1715794" cy="799997"/>
          </a:xfrm>
          <a:custGeom>
            <a:avLst/>
            <a:gdLst/>
            <a:ahLst/>
            <a:cxnLst/>
            <a:rect l="l" t="t" r="r" b="b"/>
            <a:pathLst>
              <a:path w="17795" h="8297" extrusionOk="0">
                <a:moveTo>
                  <a:pt x="1" y="0"/>
                </a:moveTo>
                <a:cubicBezTo>
                  <a:pt x="59" y="253"/>
                  <a:pt x="131" y="502"/>
                  <a:pt x="221" y="743"/>
                </a:cubicBezTo>
                <a:cubicBezTo>
                  <a:pt x="715" y="2116"/>
                  <a:pt x="1719" y="3126"/>
                  <a:pt x="3216" y="3126"/>
                </a:cubicBezTo>
                <a:cubicBezTo>
                  <a:pt x="3260" y="3126"/>
                  <a:pt x="3306" y="3125"/>
                  <a:pt x="3351" y="3123"/>
                </a:cubicBezTo>
                <a:cubicBezTo>
                  <a:pt x="3806" y="3105"/>
                  <a:pt x="4226" y="2928"/>
                  <a:pt x="4654" y="2796"/>
                </a:cubicBezTo>
                <a:cubicBezTo>
                  <a:pt x="4718" y="2787"/>
                  <a:pt x="4793" y="2742"/>
                  <a:pt x="4860" y="2742"/>
                </a:cubicBezTo>
                <a:cubicBezTo>
                  <a:pt x="4879" y="2742"/>
                  <a:pt x="4898" y="2746"/>
                  <a:pt x="4916" y="2756"/>
                </a:cubicBezTo>
                <a:cubicBezTo>
                  <a:pt x="4935" y="2780"/>
                  <a:pt x="4951" y="2807"/>
                  <a:pt x="4962" y="2835"/>
                </a:cubicBezTo>
                <a:cubicBezTo>
                  <a:pt x="5020" y="3023"/>
                  <a:pt x="5039" y="3232"/>
                  <a:pt x="5076" y="3437"/>
                </a:cubicBezTo>
                <a:cubicBezTo>
                  <a:pt x="5216" y="4198"/>
                  <a:pt x="5492" y="4930"/>
                  <a:pt x="5893" y="5594"/>
                </a:cubicBezTo>
                <a:cubicBezTo>
                  <a:pt x="6894" y="7056"/>
                  <a:pt x="8770" y="8134"/>
                  <a:pt x="10532" y="8280"/>
                </a:cubicBezTo>
                <a:cubicBezTo>
                  <a:pt x="10671" y="8291"/>
                  <a:pt x="10812" y="8297"/>
                  <a:pt x="10954" y="8297"/>
                </a:cubicBezTo>
                <a:cubicBezTo>
                  <a:pt x="11705" y="8297"/>
                  <a:pt x="12476" y="8129"/>
                  <a:pt x="13070" y="7660"/>
                </a:cubicBezTo>
                <a:cubicBezTo>
                  <a:pt x="13595" y="7249"/>
                  <a:pt x="13936" y="6664"/>
                  <a:pt x="14329" y="6139"/>
                </a:cubicBezTo>
                <a:cubicBezTo>
                  <a:pt x="14951" y="7133"/>
                  <a:pt x="16123" y="7542"/>
                  <a:pt x="17228" y="7690"/>
                </a:cubicBezTo>
                <a:cubicBezTo>
                  <a:pt x="17417" y="7720"/>
                  <a:pt x="17605" y="7739"/>
                  <a:pt x="17795" y="7741"/>
                </a:cubicBezTo>
                <a:lnTo>
                  <a:pt x="1779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4" name="Google Shape;1094;p26"/>
          <p:cNvSpPr/>
          <p:nvPr/>
        </p:nvSpPr>
        <p:spPr>
          <a:xfrm rot="10800000">
            <a:off x="3586726" y="2913817"/>
            <a:ext cx="1744238" cy="862670"/>
          </a:xfrm>
          <a:custGeom>
            <a:avLst/>
            <a:gdLst/>
            <a:ahLst/>
            <a:cxnLst/>
            <a:rect l="l" t="t" r="r" b="b"/>
            <a:pathLst>
              <a:path w="18090" h="8947" extrusionOk="0">
                <a:moveTo>
                  <a:pt x="17827" y="0"/>
                </a:moveTo>
                <a:cubicBezTo>
                  <a:pt x="17469" y="1876"/>
                  <a:pt x="16274" y="3265"/>
                  <a:pt x="14321" y="3992"/>
                </a:cubicBezTo>
                <a:cubicBezTo>
                  <a:pt x="13683" y="4233"/>
                  <a:pt x="12998" y="4379"/>
                  <a:pt x="12315" y="4379"/>
                </a:cubicBezTo>
                <a:cubicBezTo>
                  <a:pt x="11973" y="4379"/>
                  <a:pt x="11632" y="4342"/>
                  <a:pt x="11298" y="4263"/>
                </a:cubicBezTo>
                <a:cubicBezTo>
                  <a:pt x="10940" y="4173"/>
                  <a:pt x="10594" y="4045"/>
                  <a:pt x="10262" y="3885"/>
                </a:cubicBezTo>
                <a:cubicBezTo>
                  <a:pt x="10128" y="3827"/>
                  <a:pt x="9998" y="3743"/>
                  <a:pt x="9861" y="3690"/>
                </a:cubicBezTo>
                <a:cubicBezTo>
                  <a:pt x="9843" y="3684"/>
                  <a:pt x="9826" y="3682"/>
                  <a:pt x="9809" y="3682"/>
                </a:cubicBezTo>
                <a:cubicBezTo>
                  <a:pt x="9782" y="3682"/>
                  <a:pt x="9756" y="3688"/>
                  <a:pt x="9731" y="3699"/>
                </a:cubicBezTo>
                <a:cubicBezTo>
                  <a:pt x="9656" y="3738"/>
                  <a:pt x="9624" y="3822"/>
                  <a:pt x="9587" y="3894"/>
                </a:cubicBezTo>
                <a:cubicBezTo>
                  <a:pt x="9531" y="3999"/>
                  <a:pt x="9468" y="4098"/>
                  <a:pt x="9401" y="4196"/>
                </a:cubicBezTo>
                <a:cubicBezTo>
                  <a:pt x="9111" y="4586"/>
                  <a:pt x="8753" y="4925"/>
                  <a:pt x="8349" y="5197"/>
                </a:cubicBezTo>
                <a:cubicBezTo>
                  <a:pt x="7623" y="5632"/>
                  <a:pt x="6785" y="5929"/>
                  <a:pt x="5935" y="5929"/>
                </a:cubicBezTo>
                <a:cubicBezTo>
                  <a:pt x="5842" y="5929"/>
                  <a:pt x="5749" y="5926"/>
                  <a:pt x="5656" y="5919"/>
                </a:cubicBezTo>
                <a:cubicBezTo>
                  <a:pt x="5326" y="5884"/>
                  <a:pt x="5001" y="5821"/>
                  <a:pt x="4686" y="5735"/>
                </a:cubicBezTo>
                <a:cubicBezTo>
                  <a:pt x="4551" y="5703"/>
                  <a:pt x="4393" y="5639"/>
                  <a:pt x="4249" y="5639"/>
                </a:cubicBezTo>
                <a:cubicBezTo>
                  <a:pt x="4155" y="5639"/>
                  <a:pt x="4067" y="5666"/>
                  <a:pt x="3996" y="5747"/>
                </a:cubicBezTo>
                <a:cubicBezTo>
                  <a:pt x="3868" y="5900"/>
                  <a:pt x="3813" y="6097"/>
                  <a:pt x="3717" y="6269"/>
                </a:cubicBezTo>
                <a:cubicBezTo>
                  <a:pt x="3487" y="6720"/>
                  <a:pt x="3207" y="7184"/>
                  <a:pt x="2833" y="7537"/>
                </a:cubicBezTo>
                <a:cubicBezTo>
                  <a:pt x="2139" y="8203"/>
                  <a:pt x="1245" y="8621"/>
                  <a:pt x="290" y="8730"/>
                </a:cubicBezTo>
                <a:cubicBezTo>
                  <a:pt x="195" y="8740"/>
                  <a:pt x="95" y="8751"/>
                  <a:pt x="0" y="8760"/>
                </a:cubicBezTo>
                <a:lnTo>
                  <a:pt x="0" y="8946"/>
                </a:lnTo>
                <a:cubicBezTo>
                  <a:pt x="465" y="8909"/>
                  <a:pt x="922" y="8823"/>
                  <a:pt x="1365" y="8686"/>
                </a:cubicBezTo>
                <a:cubicBezTo>
                  <a:pt x="2424" y="8326"/>
                  <a:pt x="3330" y="7549"/>
                  <a:pt x="3829" y="6546"/>
                </a:cubicBezTo>
                <a:cubicBezTo>
                  <a:pt x="4095" y="6036"/>
                  <a:pt x="4115" y="5880"/>
                  <a:pt x="4271" y="5880"/>
                </a:cubicBezTo>
                <a:cubicBezTo>
                  <a:pt x="4384" y="5880"/>
                  <a:pt x="4569" y="5962"/>
                  <a:pt x="4971" y="6051"/>
                </a:cubicBezTo>
                <a:cubicBezTo>
                  <a:pt x="5288" y="6131"/>
                  <a:pt x="5612" y="6170"/>
                  <a:pt x="5935" y="6170"/>
                </a:cubicBezTo>
                <a:cubicBezTo>
                  <a:pt x="6474" y="6170"/>
                  <a:pt x="7011" y="6062"/>
                  <a:pt x="7513" y="5861"/>
                </a:cubicBezTo>
                <a:cubicBezTo>
                  <a:pt x="8491" y="5512"/>
                  <a:pt x="9357" y="4813"/>
                  <a:pt x="9812" y="3871"/>
                </a:cubicBezTo>
                <a:cubicBezTo>
                  <a:pt x="10652" y="4363"/>
                  <a:pt x="11524" y="4596"/>
                  <a:pt x="12409" y="4596"/>
                </a:cubicBezTo>
                <a:cubicBezTo>
                  <a:pt x="13172" y="4596"/>
                  <a:pt x="13945" y="4422"/>
                  <a:pt x="14711" y="4091"/>
                </a:cubicBezTo>
                <a:cubicBezTo>
                  <a:pt x="16306" y="3413"/>
                  <a:pt x="17418" y="2246"/>
                  <a:pt x="17945" y="581"/>
                </a:cubicBezTo>
                <a:cubicBezTo>
                  <a:pt x="18006" y="390"/>
                  <a:pt x="18054" y="195"/>
                  <a:pt x="1808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5" name="Google Shape;1095;p26"/>
          <p:cNvSpPr/>
          <p:nvPr/>
        </p:nvSpPr>
        <p:spPr>
          <a:xfrm rot="10800000">
            <a:off x="-11" y="2864050"/>
            <a:ext cx="1827561" cy="912426"/>
          </a:xfrm>
          <a:custGeom>
            <a:avLst/>
            <a:gdLst/>
            <a:ahLst/>
            <a:cxnLst/>
            <a:rect l="l" t="t" r="r" b="b"/>
            <a:pathLst>
              <a:path w="19555" h="9763" extrusionOk="0">
                <a:moveTo>
                  <a:pt x="1" y="0"/>
                </a:moveTo>
                <a:cubicBezTo>
                  <a:pt x="168" y="1570"/>
                  <a:pt x="955" y="3116"/>
                  <a:pt x="2211" y="4087"/>
                </a:cubicBezTo>
                <a:cubicBezTo>
                  <a:pt x="2831" y="4573"/>
                  <a:pt x="3625" y="4805"/>
                  <a:pt x="4410" y="4805"/>
                </a:cubicBezTo>
                <a:cubicBezTo>
                  <a:pt x="4495" y="4805"/>
                  <a:pt x="4581" y="4803"/>
                  <a:pt x="4665" y="4797"/>
                </a:cubicBezTo>
                <a:cubicBezTo>
                  <a:pt x="5126" y="4751"/>
                  <a:pt x="5336" y="4672"/>
                  <a:pt x="5442" y="4672"/>
                </a:cubicBezTo>
                <a:cubicBezTo>
                  <a:pt x="5598" y="4672"/>
                  <a:pt x="5534" y="4839"/>
                  <a:pt x="5710" y="5517"/>
                </a:cubicBezTo>
                <a:cubicBezTo>
                  <a:pt x="6137" y="6966"/>
                  <a:pt x="7071" y="8108"/>
                  <a:pt x="8280" y="8844"/>
                </a:cubicBezTo>
                <a:cubicBezTo>
                  <a:pt x="9230" y="9413"/>
                  <a:pt x="10307" y="9729"/>
                  <a:pt x="11415" y="9761"/>
                </a:cubicBezTo>
                <a:cubicBezTo>
                  <a:pt x="11450" y="9762"/>
                  <a:pt x="11486" y="9762"/>
                  <a:pt x="11522" y="9762"/>
                </a:cubicBezTo>
                <a:cubicBezTo>
                  <a:pt x="11895" y="9762"/>
                  <a:pt x="12267" y="9718"/>
                  <a:pt x="12631" y="9631"/>
                </a:cubicBezTo>
                <a:cubicBezTo>
                  <a:pt x="13583" y="9411"/>
                  <a:pt x="14475" y="8928"/>
                  <a:pt x="15260" y="8361"/>
                </a:cubicBezTo>
                <a:lnTo>
                  <a:pt x="15257" y="8356"/>
                </a:lnTo>
                <a:cubicBezTo>
                  <a:pt x="15267" y="8355"/>
                  <a:pt x="15277" y="8354"/>
                  <a:pt x="15287" y="8354"/>
                </a:cubicBezTo>
                <a:cubicBezTo>
                  <a:pt x="15308" y="8354"/>
                  <a:pt x="15330" y="8358"/>
                  <a:pt x="15350" y="8366"/>
                </a:cubicBezTo>
                <a:cubicBezTo>
                  <a:pt x="15527" y="8442"/>
                  <a:pt x="15687" y="8554"/>
                  <a:pt x="15852" y="8651"/>
                </a:cubicBezTo>
                <a:cubicBezTo>
                  <a:pt x="16400" y="8997"/>
                  <a:pt x="16980" y="9285"/>
                  <a:pt x="17605" y="9457"/>
                </a:cubicBezTo>
                <a:cubicBezTo>
                  <a:pt x="18006" y="9583"/>
                  <a:pt x="18423" y="9646"/>
                  <a:pt x="18842" y="9646"/>
                </a:cubicBezTo>
                <a:cubicBezTo>
                  <a:pt x="19080" y="9646"/>
                  <a:pt x="19319" y="9626"/>
                  <a:pt x="19555" y="9585"/>
                </a:cubicBezTo>
                <a:lnTo>
                  <a:pt x="19555" y="9362"/>
                </a:lnTo>
                <a:cubicBezTo>
                  <a:pt x="19497" y="9373"/>
                  <a:pt x="19441" y="9383"/>
                  <a:pt x="19388" y="9392"/>
                </a:cubicBezTo>
                <a:cubicBezTo>
                  <a:pt x="19216" y="9419"/>
                  <a:pt x="19044" y="9431"/>
                  <a:pt x="18873" y="9431"/>
                </a:cubicBezTo>
                <a:cubicBezTo>
                  <a:pt x="17926" y="9431"/>
                  <a:pt x="16995" y="9048"/>
                  <a:pt x="16193" y="8558"/>
                </a:cubicBezTo>
                <a:cubicBezTo>
                  <a:pt x="15914" y="8412"/>
                  <a:pt x="15657" y="8194"/>
                  <a:pt x="15339" y="8131"/>
                </a:cubicBezTo>
                <a:cubicBezTo>
                  <a:pt x="15330" y="8130"/>
                  <a:pt x="15321" y="8130"/>
                  <a:pt x="15312" y="8130"/>
                </a:cubicBezTo>
                <a:cubicBezTo>
                  <a:pt x="15211" y="8130"/>
                  <a:pt x="15120" y="8187"/>
                  <a:pt x="15037" y="8245"/>
                </a:cubicBezTo>
                <a:cubicBezTo>
                  <a:pt x="14897" y="8350"/>
                  <a:pt x="14754" y="8445"/>
                  <a:pt x="14610" y="8535"/>
                </a:cubicBezTo>
                <a:cubicBezTo>
                  <a:pt x="13816" y="9034"/>
                  <a:pt x="13026" y="9341"/>
                  <a:pt x="12218" y="9452"/>
                </a:cubicBezTo>
                <a:cubicBezTo>
                  <a:pt x="11989" y="9485"/>
                  <a:pt x="11758" y="9501"/>
                  <a:pt x="11524" y="9501"/>
                </a:cubicBezTo>
                <a:cubicBezTo>
                  <a:pt x="10864" y="9501"/>
                  <a:pt x="10185" y="9372"/>
                  <a:pt x="9474" y="9111"/>
                </a:cubicBezTo>
                <a:cubicBezTo>
                  <a:pt x="9223" y="9021"/>
                  <a:pt x="8979" y="8911"/>
                  <a:pt x="8745" y="8784"/>
                </a:cubicBezTo>
                <a:cubicBezTo>
                  <a:pt x="7352" y="8048"/>
                  <a:pt x="6277" y="6715"/>
                  <a:pt x="5908" y="5169"/>
                </a:cubicBezTo>
                <a:cubicBezTo>
                  <a:pt x="5832" y="4830"/>
                  <a:pt x="5816" y="4402"/>
                  <a:pt x="5456" y="4402"/>
                </a:cubicBezTo>
                <a:cubicBezTo>
                  <a:pt x="5397" y="4402"/>
                  <a:pt x="5328" y="4414"/>
                  <a:pt x="5248" y="4440"/>
                </a:cubicBezTo>
                <a:cubicBezTo>
                  <a:pt x="4994" y="4485"/>
                  <a:pt x="4745" y="4507"/>
                  <a:pt x="4504" y="4507"/>
                </a:cubicBezTo>
                <a:cubicBezTo>
                  <a:pt x="3293" y="4507"/>
                  <a:pt x="2249" y="3949"/>
                  <a:pt x="1475" y="2921"/>
                </a:cubicBezTo>
                <a:cubicBezTo>
                  <a:pt x="841" y="2083"/>
                  <a:pt x="356" y="1057"/>
                  <a:pt x="21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6" name="Google Shape;1096;p26"/>
          <p:cNvSpPr/>
          <p:nvPr/>
        </p:nvSpPr>
        <p:spPr>
          <a:xfrm rot="10800000">
            <a:off x="4870363" y="2839182"/>
            <a:ext cx="122164" cy="134988"/>
          </a:xfrm>
          <a:custGeom>
            <a:avLst/>
            <a:gdLst/>
            <a:ahLst/>
            <a:cxnLst/>
            <a:rect l="l" t="t" r="r" b="b"/>
            <a:pathLst>
              <a:path w="1267" h="1400" extrusionOk="0">
                <a:moveTo>
                  <a:pt x="401" y="1"/>
                </a:moveTo>
                <a:cubicBezTo>
                  <a:pt x="383" y="1"/>
                  <a:pt x="367" y="10"/>
                  <a:pt x="358" y="33"/>
                </a:cubicBezTo>
                <a:cubicBezTo>
                  <a:pt x="354" y="175"/>
                  <a:pt x="375" y="319"/>
                  <a:pt x="379" y="463"/>
                </a:cubicBezTo>
                <a:cubicBezTo>
                  <a:pt x="307" y="453"/>
                  <a:pt x="233" y="451"/>
                  <a:pt x="161" y="451"/>
                </a:cubicBezTo>
                <a:cubicBezTo>
                  <a:pt x="119" y="453"/>
                  <a:pt x="63" y="446"/>
                  <a:pt x="40" y="484"/>
                </a:cubicBezTo>
                <a:cubicBezTo>
                  <a:pt x="19" y="518"/>
                  <a:pt x="49" y="553"/>
                  <a:pt x="77" y="576"/>
                </a:cubicBezTo>
                <a:cubicBezTo>
                  <a:pt x="128" y="630"/>
                  <a:pt x="186" y="676"/>
                  <a:pt x="251" y="716"/>
                </a:cubicBezTo>
                <a:cubicBezTo>
                  <a:pt x="191" y="744"/>
                  <a:pt x="128" y="771"/>
                  <a:pt x="68" y="802"/>
                </a:cubicBezTo>
                <a:cubicBezTo>
                  <a:pt x="45" y="811"/>
                  <a:pt x="26" y="827"/>
                  <a:pt x="17" y="850"/>
                </a:cubicBezTo>
                <a:cubicBezTo>
                  <a:pt x="1" y="895"/>
                  <a:pt x="45" y="925"/>
                  <a:pt x="82" y="932"/>
                </a:cubicBezTo>
                <a:cubicBezTo>
                  <a:pt x="168" y="960"/>
                  <a:pt x="251" y="985"/>
                  <a:pt x="337" y="1008"/>
                </a:cubicBezTo>
                <a:cubicBezTo>
                  <a:pt x="360" y="1015"/>
                  <a:pt x="380" y="1024"/>
                  <a:pt x="401" y="1037"/>
                </a:cubicBezTo>
                <a:lnTo>
                  <a:pt x="401" y="1037"/>
                </a:lnTo>
                <a:cubicBezTo>
                  <a:pt x="437" y="1125"/>
                  <a:pt x="444" y="1222"/>
                  <a:pt x="456" y="1317"/>
                </a:cubicBezTo>
                <a:cubicBezTo>
                  <a:pt x="456" y="1340"/>
                  <a:pt x="463" y="1366"/>
                  <a:pt x="479" y="1384"/>
                </a:cubicBezTo>
                <a:cubicBezTo>
                  <a:pt x="493" y="1395"/>
                  <a:pt x="505" y="1399"/>
                  <a:pt x="516" y="1399"/>
                </a:cubicBezTo>
                <a:cubicBezTo>
                  <a:pt x="552" y="1399"/>
                  <a:pt x="573" y="1353"/>
                  <a:pt x="590" y="1317"/>
                </a:cubicBezTo>
                <a:cubicBezTo>
                  <a:pt x="644" y="1210"/>
                  <a:pt x="702" y="1108"/>
                  <a:pt x="767" y="1011"/>
                </a:cubicBezTo>
                <a:cubicBezTo>
                  <a:pt x="811" y="1057"/>
                  <a:pt x="850" y="1110"/>
                  <a:pt x="890" y="1159"/>
                </a:cubicBezTo>
                <a:cubicBezTo>
                  <a:pt x="920" y="1190"/>
                  <a:pt x="959" y="1253"/>
                  <a:pt x="1005" y="1253"/>
                </a:cubicBezTo>
                <a:cubicBezTo>
                  <a:pt x="1015" y="1253"/>
                  <a:pt x="1025" y="1250"/>
                  <a:pt x="1036" y="1243"/>
                </a:cubicBezTo>
                <a:cubicBezTo>
                  <a:pt x="1050" y="1229"/>
                  <a:pt x="1057" y="1208"/>
                  <a:pt x="1055" y="1185"/>
                </a:cubicBezTo>
                <a:cubicBezTo>
                  <a:pt x="1048" y="1076"/>
                  <a:pt x="1029" y="967"/>
                  <a:pt x="1020" y="857"/>
                </a:cubicBezTo>
                <a:cubicBezTo>
                  <a:pt x="1083" y="837"/>
                  <a:pt x="1250" y="818"/>
                  <a:pt x="1264" y="746"/>
                </a:cubicBezTo>
                <a:cubicBezTo>
                  <a:pt x="1266" y="725"/>
                  <a:pt x="1252" y="704"/>
                  <a:pt x="1234" y="697"/>
                </a:cubicBezTo>
                <a:cubicBezTo>
                  <a:pt x="1122" y="665"/>
                  <a:pt x="1008" y="644"/>
                  <a:pt x="899" y="618"/>
                </a:cubicBezTo>
                <a:cubicBezTo>
                  <a:pt x="927" y="530"/>
                  <a:pt x="962" y="444"/>
                  <a:pt x="992" y="356"/>
                </a:cubicBezTo>
                <a:cubicBezTo>
                  <a:pt x="1010" y="314"/>
                  <a:pt x="1038" y="225"/>
                  <a:pt x="972" y="225"/>
                </a:cubicBezTo>
                <a:cubicBezTo>
                  <a:pt x="969" y="225"/>
                  <a:pt x="966" y="225"/>
                  <a:pt x="962" y="226"/>
                </a:cubicBezTo>
                <a:cubicBezTo>
                  <a:pt x="837" y="261"/>
                  <a:pt x="718" y="316"/>
                  <a:pt x="611" y="393"/>
                </a:cubicBezTo>
                <a:cubicBezTo>
                  <a:pt x="574" y="270"/>
                  <a:pt x="542" y="138"/>
                  <a:pt x="463" y="38"/>
                </a:cubicBezTo>
                <a:cubicBezTo>
                  <a:pt x="448" y="17"/>
                  <a:pt x="423" y="1"/>
                  <a:pt x="4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7" name="Google Shape;1097;p26"/>
          <p:cNvSpPr/>
          <p:nvPr/>
        </p:nvSpPr>
        <p:spPr>
          <a:xfrm rot="10800000">
            <a:off x="4743474" y="3497446"/>
            <a:ext cx="119657" cy="134313"/>
          </a:xfrm>
          <a:custGeom>
            <a:avLst/>
            <a:gdLst/>
            <a:ahLst/>
            <a:cxnLst/>
            <a:rect l="l" t="t" r="r" b="b"/>
            <a:pathLst>
              <a:path w="1241" h="1393" extrusionOk="0">
                <a:moveTo>
                  <a:pt x="810" y="0"/>
                </a:moveTo>
                <a:cubicBezTo>
                  <a:pt x="801" y="0"/>
                  <a:pt x="791" y="3"/>
                  <a:pt x="781" y="11"/>
                </a:cubicBezTo>
                <a:cubicBezTo>
                  <a:pt x="697" y="125"/>
                  <a:pt x="630" y="257"/>
                  <a:pt x="556" y="378"/>
                </a:cubicBezTo>
                <a:cubicBezTo>
                  <a:pt x="500" y="329"/>
                  <a:pt x="442" y="285"/>
                  <a:pt x="381" y="245"/>
                </a:cubicBezTo>
                <a:cubicBezTo>
                  <a:pt x="353" y="228"/>
                  <a:pt x="321" y="199"/>
                  <a:pt x="288" y="199"/>
                </a:cubicBezTo>
                <a:cubicBezTo>
                  <a:pt x="281" y="199"/>
                  <a:pt x="273" y="200"/>
                  <a:pt x="265" y="204"/>
                </a:cubicBezTo>
                <a:cubicBezTo>
                  <a:pt x="228" y="222"/>
                  <a:pt x="233" y="269"/>
                  <a:pt x="242" y="301"/>
                </a:cubicBezTo>
                <a:cubicBezTo>
                  <a:pt x="256" y="375"/>
                  <a:pt x="277" y="447"/>
                  <a:pt x="309" y="515"/>
                </a:cubicBezTo>
                <a:cubicBezTo>
                  <a:pt x="242" y="505"/>
                  <a:pt x="177" y="494"/>
                  <a:pt x="110" y="487"/>
                </a:cubicBezTo>
                <a:cubicBezTo>
                  <a:pt x="102" y="485"/>
                  <a:pt x="95" y="484"/>
                  <a:pt x="87" y="484"/>
                </a:cubicBezTo>
                <a:cubicBezTo>
                  <a:pt x="71" y="484"/>
                  <a:pt x="54" y="488"/>
                  <a:pt x="40" y="496"/>
                </a:cubicBezTo>
                <a:cubicBezTo>
                  <a:pt x="1" y="524"/>
                  <a:pt x="19" y="573"/>
                  <a:pt x="49" y="601"/>
                </a:cubicBezTo>
                <a:cubicBezTo>
                  <a:pt x="103" y="670"/>
                  <a:pt x="159" y="740"/>
                  <a:pt x="217" y="807"/>
                </a:cubicBezTo>
                <a:cubicBezTo>
                  <a:pt x="233" y="823"/>
                  <a:pt x="244" y="844"/>
                  <a:pt x="253" y="865"/>
                </a:cubicBezTo>
                <a:lnTo>
                  <a:pt x="253" y="865"/>
                </a:lnTo>
                <a:cubicBezTo>
                  <a:pt x="235" y="957"/>
                  <a:pt x="184" y="1042"/>
                  <a:pt x="142" y="1128"/>
                </a:cubicBezTo>
                <a:cubicBezTo>
                  <a:pt x="128" y="1146"/>
                  <a:pt x="121" y="1172"/>
                  <a:pt x="124" y="1195"/>
                </a:cubicBezTo>
                <a:cubicBezTo>
                  <a:pt x="134" y="1226"/>
                  <a:pt x="151" y="1237"/>
                  <a:pt x="171" y="1237"/>
                </a:cubicBezTo>
                <a:cubicBezTo>
                  <a:pt x="197" y="1237"/>
                  <a:pt x="229" y="1218"/>
                  <a:pt x="254" y="1202"/>
                </a:cubicBezTo>
                <a:cubicBezTo>
                  <a:pt x="356" y="1144"/>
                  <a:pt x="463" y="1093"/>
                  <a:pt x="574" y="1049"/>
                </a:cubicBezTo>
                <a:cubicBezTo>
                  <a:pt x="583" y="1111"/>
                  <a:pt x="586" y="1179"/>
                  <a:pt x="590" y="1241"/>
                </a:cubicBezTo>
                <a:cubicBezTo>
                  <a:pt x="600" y="1292"/>
                  <a:pt x="590" y="1392"/>
                  <a:pt x="662" y="1392"/>
                </a:cubicBezTo>
                <a:cubicBezTo>
                  <a:pt x="683" y="1388"/>
                  <a:pt x="702" y="1374"/>
                  <a:pt x="711" y="1355"/>
                </a:cubicBezTo>
                <a:cubicBezTo>
                  <a:pt x="767" y="1260"/>
                  <a:pt x="813" y="1160"/>
                  <a:pt x="867" y="1065"/>
                </a:cubicBezTo>
                <a:cubicBezTo>
                  <a:pt x="915" y="1076"/>
                  <a:pt x="1013" y="1126"/>
                  <a:pt x="1080" y="1126"/>
                </a:cubicBezTo>
                <a:cubicBezTo>
                  <a:pt x="1101" y="1126"/>
                  <a:pt x="1119" y="1121"/>
                  <a:pt x="1131" y="1109"/>
                </a:cubicBezTo>
                <a:cubicBezTo>
                  <a:pt x="1145" y="1091"/>
                  <a:pt x="1145" y="1067"/>
                  <a:pt x="1134" y="1049"/>
                </a:cubicBezTo>
                <a:cubicBezTo>
                  <a:pt x="1059" y="963"/>
                  <a:pt x="976" y="882"/>
                  <a:pt x="899" y="796"/>
                </a:cubicBezTo>
                <a:cubicBezTo>
                  <a:pt x="971" y="740"/>
                  <a:pt x="1048" y="689"/>
                  <a:pt x="1122" y="633"/>
                </a:cubicBezTo>
                <a:cubicBezTo>
                  <a:pt x="1162" y="608"/>
                  <a:pt x="1241" y="545"/>
                  <a:pt x="1171" y="508"/>
                </a:cubicBezTo>
                <a:cubicBezTo>
                  <a:pt x="1055" y="468"/>
                  <a:pt x="932" y="449"/>
                  <a:pt x="809" y="449"/>
                </a:cubicBezTo>
                <a:cubicBezTo>
                  <a:pt x="802" y="449"/>
                  <a:pt x="795" y="450"/>
                  <a:pt x="788" y="450"/>
                </a:cubicBezTo>
                <a:cubicBezTo>
                  <a:pt x="825" y="327"/>
                  <a:pt x="874" y="201"/>
                  <a:pt x="862" y="71"/>
                </a:cubicBezTo>
                <a:cubicBezTo>
                  <a:pt x="862" y="37"/>
                  <a:pt x="841" y="0"/>
                  <a:pt x="81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8" name="Google Shape;1098;p26"/>
          <p:cNvSpPr/>
          <p:nvPr/>
        </p:nvSpPr>
        <p:spPr>
          <a:xfrm>
            <a:off x="496242" y="3335363"/>
            <a:ext cx="197082" cy="212703"/>
          </a:xfrm>
          <a:custGeom>
            <a:avLst/>
            <a:gdLst/>
            <a:ahLst/>
            <a:cxnLst/>
            <a:rect l="l" t="t" r="r" b="b"/>
            <a:pathLst>
              <a:path w="2044" h="2206" extrusionOk="0">
                <a:moveTo>
                  <a:pt x="1516" y="1"/>
                </a:moveTo>
                <a:cubicBezTo>
                  <a:pt x="1488" y="1"/>
                  <a:pt x="1467" y="37"/>
                  <a:pt x="1491" y="61"/>
                </a:cubicBezTo>
                <a:cubicBezTo>
                  <a:pt x="1491" y="61"/>
                  <a:pt x="1491" y="63"/>
                  <a:pt x="1491" y="63"/>
                </a:cubicBezTo>
                <a:cubicBezTo>
                  <a:pt x="1484" y="59"/>
                  <a:pt x="1476" y="57"/>
                  <a:pt x="1469" y="57"/>
                </a:cubicBezTo>
                <a:cubicBezTo>
                  <a:pt x="1450" y="57"/>
                  <a:pt x="1433" y="69"/>
                  <a:pt x="1426" y="89"/>
                </a:cubicBezTo>
                <a:cubicBezTo>
                  <a:pt x="1403" y="161"/>
                  <a:pt x="1380" y="231"/>
                  <a:pt x="1357" y="303"/>
                </a:cubicBezTo>
                <a:cubicBezTo>
                  <a:pt x="1299" y="467"/>
                  <a:pt x="1247" y="635"/>
                  <a:pt x="1192" y="799"/>
                </a:cubicBezTo>
                <a:cubicBezTo>
                  <a:pt x="1173" y="800"/>
                  <a:pt x="1154" y="801"/>
                  <a:pt x="1136" y="801"/>
                </a:cubicBezTo>
                <a:cubicBezTo>
                  <a:pt x="917" y="801"/>
                  <a:pt x="706" y="731"/>
                  <a:pt x="488" y="713"/>
                </a:cubicBezTo>
                <a:cubicBezTo>
                  <a:pt x="486" y="713"/>
                  <a:pt x="484" y="713"/>
                  <a:pt x="482" y="713"/>
                </a:cubicBezTo>
                <a:cubicBezTo>
                  <a:pt x="415" y="713"/>
                  <a:pt x="399" y="791"/>
                  <a:pt x="453" y="830"/>
                </a:cubicBezTo>
                <a:cubicBezTo>
                  <a:pt x="593" y="939"/>
                  <a:pt x="760" y="1008"/>
                  <a:pt x="908" y="1101"/>
                </a:cubicBezTo>
                <a:cubicBezTo>
                  <a:pt x="732" y="1159"/>
                  <a:pt x="558" y="1220"/>
                  <a:pt x="395" y="1310"/>
                </a:cubicBezTo>
                <a:cubicBezTo>
                  <a:pt x="298" y="1364"/>
                  <a:pt x="205" y="1422"/>
                  <a:pt x="114" y="1482"/>
                </a:cubicBezTo>
                <a:cubicBezTo>
                  <a:pt x="75" y="1505"/>
                  <a:pt x="1" y="1563"/>
                  <a:pt x="66" y="1603"/>
                </a:cubicBezTo>
                <a:cubicBezTo>
                  <a:pt x="77" y="1610"/>
                  <a:pt x="90" y="1612"/>
                  <a:pt x="103" y="1612"/>
                </a:cubicBezTo>
                <a:cubicBezTo>
                  <a:pt x="128" y="1612"/>
                  <a:pt x="155" y="1603"/>
                  <a:pt x="179" y="1598"/>
                </a:cubicBezTo>
                <a:cubicBezTo>
                  <a:pt x="228" y="1586"/>
                  <a:pt x="277" y="1575"/>
                  <a:pt x="326" y="1563"/>
                </a:cubicBezTo>
                <a:cubicBezTo>
                  <a:pt x="551" y="1519"/>
                  <a:pt x="774" y="1461"/>
                  <a:pt x="990" y="1387"/>
                </a:cubicBezTo>
                <a:lnTo>
                  <a:pt x="990" y="1387"/>
                </a:lnTo>
                <a:cubicBezTo>
                  <a:pt x="922" y="1640"/>
                  <a:pt x="895" y="1902"/>
                  <a:pt x="857" y="2160"/>
                </a:cubicBezTo>
                <a:cubicBezTo>
                  <a:pt x="857" y="2183"/>
                  <a:pt x="874" y="2199"/>
                  <a:pt x="897" y="2204"/>
                </a:cubicBezTo>
                <a:cubicBezTo>
                  <a:pt x="901" y="2205"/>
                  <a:pt x="905" y="2205"/>
                  <a:pt x="908" y="2205"/>
                </a:cubicBezTo>
                <a:cubicBezTo>
                  <a:pt x="949" y="2205"/>
                  <a:pt x="970" y="2159"/>
                  <a:pt x="987" y="2127"/>
                </a:cubicBezTo>
                <a:cubicBezTo>
                  <a:pt x="1018" y="2074"/>
                  <a:pt x="1041" y="2018"/>
                  <a:pt x="1064" y="1963"/>
                </a:cubicBezTo>
                <a:cubicBezTo>
                  <a:pt x="1134" y="1802"/>
                  <a:pt x="1199" y="1640"/>
                  <a:pt x="1266" y="1477"/>
                </a:cubicBezTo>
                <a:cubicBezTo>
                  <a:pt x="1447" y="1596"/>
                  <a:pt x="1661" y="1645"/>
                  <a:pt x="1863" y="1714"/>
                </a:cubicBezTo>
                <a:cubicBezTo>
                  <a:pt x="1879" y="1719"/>
                  <a:pt x="1895" y="1723"/>
                  <a:pt x="1911" y="1728"/>
                </a:cubicBezTo>
                <a:cubicBezTo>
                  <a:pt x="1914" y="1728"/>
                  <a:pt x="1916" y="1729"/>
                  <a:pt x="1918" y="1729"/>
                </a:cubicBezTo>
                <a:cubicBezTo>
                  <a:pt x="1949" y="1729"/>
                  <a:pt x="1971" y="1696"/>
                  <a:pt x="1956" y="1665"/>
                </a:cubicBezTo>
                <a:cubicBezTo>
                  <a:pt x="1823" y="1521"/>
                  <a:pt x="1654" y="1412"/>
                  <a:pt x="1507" y="1280"/>
                </a:cubicBezTo>
                <a:cubicBezTo>
                  <a:pt x="1621" y="1166"/>
                  <a:pt x="1765" y="1083"/>
                  <a:pt x="1879" y="967"/>
                </a:cubicBezTo>
                <a:cubicBezTo>
                  <a:pt x="1911" y="925"/>
                  <a:pt x="2044" y="834"/>
                  <a:pt x="1997" y="776"/>
                </a:cubicBezTo>
                <a:cubicBezTo>
                  <a:pt x="1988" y="763"/>
                  <a:pt x="1973" y="758"/>
                  <a:pt x="1955" y="758"/>
                </a:cubicBezTo>
                <a:cubicBezTo>
                  <a:pt x="1894" y="758"/>
                  <a:pt x="1796" y="822"/>
                  <a:pt x="1751" y="834"/>
                </a:cubicBezTo>
                <a:cubicBezTo>
                  <a:pt x="1677" y="869"/>
                  <a:pt x="1603" y="899"/>
                  <a:pt x="1526" y="927"/>
                </a:cubicBezTo>
                <a:cubicBezTo>
                  <a:pt x="1563" y="672"/>
                  <a:pt x="1617" y="405"/>
                  <a:pt x="1582" y="145"/>
                </a:cubicBezTo>
                <a:cubicBezTo>
                  <a:pt x="1579" y="114"/>
                  <a:pt x="1566" y="80"/>
                  <a:pt x="1561" y="49"/>
                </a:cubicBezTo>
                <a:cubicBezTo>
                  <a:pt x="1559" y="33"/>
                  <a:pt x="1549" y="17"/>
                  <a:pt x="1538" y="8"/>
                </a:cubicBezTo>
                <a:cubicBezTo>
                  <a:pt x="1530" y="3"/>
                  <a:pt x="1523" y="1"/>
                  <a:pt x="151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9" name="Google Shape;1099;p26"/>
          <p:cNvSpPr/>
          <p:nvPr/>
        </p:nvSpPr>
        <p:spPr>
          <a:xfrm>
            <a:off x="695736" y="3439497"/>
            <a:ext cx="215209" cy="123225"/>
          </a:xfrm>
          <a:custGeom>
            <a:avLst/>
            <a:gdLst/>
            <a:ahLst/>
            <a:cxnLst/>
            <a:rect l="l" t="t" r="r" b="b"/>
            <a:pathLst>
              <a:path w="2232" h="1278" extrusionOk="0">
                <a:moveTo>
                  <a:pt x="1076" y="0"/>
                </a:moveTo>
                <a:cubicBezTo>
                  <a:pt x="792" y="0"/>
                  <a:pt x="507" y="29"/>
                  <a:pt x="237" y="114"/>
                </a:cubicBezTo>
                <a:cubicBezTo>
                  <a:pt x="193" y="126"/>
                  <a:pt x="149" y="140"/>
                  <a:pt x="107" y="154"/>
                </a:cubicBezTo>
                <a:cubicBezTo>
                  <a:pt x="72" y="161"/>
                  <a:pt x="0" y="181"/>
                  <a:pt x="40" y="228"/>
                </a:cubicBezTo>
                <a:cubicBezTo>
                  <a:pt x="37" y="244"/>
                  <a:pt x="42" y="263"/>
                  <a:pt x="54" y="277"/>
                </a:cubicBezTo>
                <a:cubicBezTo>
                  <a:pt x="79" y="304"/>
                  <a:pt x="116" y="314"/>
                  <a:pt x="149" y="328"/>
                </a:cubicBezTo>
                <a:cubicBezTo>
                  <a:pt x="295" y="388"/>
                  <a:pt x="453" y="421"/>
                  <a:pt x="590" y="500"/>
                </a:cubicBezTo>
                <a:cubicBezTo>
                  <a:pt x="866" y="667"/>
                  <a:pt x="1157" y="811"/>
                  <a:pt x="1444" y="959"/>
                </a:cubicBezTo>
                <a:cubicBezTo>
                  <a:pt x="1565" y="1027"/>
                  <a:pt x="1686" y="1099"/>
                  <a:pt x="1809" y="1164"/>
                </a:cubicBezTo>
                <a:cubicBezTo>
                  <a:pt x="1883" y="1201"/>
                  <a:pt x="1960" y="1233"/>
                  <a:pt x="2039" y="1261"/>
                </a:cubicBezTo>
                <a:cubicBezTo>
                  <a:pt x="2060" y="1270"/>
                  <a:pt x="2088" y="1278"/>
                  <a:pt x="2114" y="1278"/>
                </a:cubicBezTo>
                <a:cubicBezTo>
                  <a:pt x="2148" y="1278"/>
                  <a:pt x="2179" y="1264"/>
                  <a:pt x="2183" y="1222"/>
                </a:cubicBezTo>
                <a:cubicBezTo>
                  <a:pt x="2183" y="1196"/>
                  <a:pt x="2171" y="1173"/>
                  <a:pt x="2150" y="1157"/>
                </a:cubicBezTo>
                <a:cubicBezTo>
                  <a:pt x="2125" y="1131"/>
                  <a:pt x="2097" y="1105"/>
                  <a:pt x="2069" y="1080"/>
                </a:cubicBezTo>
                <a:cubicBezTo>
                  <a:pt x="1925" y="950"/>
                  <a:pt x="1765" y="836"/>
                  <a:pt x="1593" y="741"/>
                </a:cubicBezTo>
                <a:lnTo>
                  <a:pt x="1593" y="741"/>
                </a:lnTo>
                <a:cubicBezTo>
                  <a:pt x="1639" y="743"/>
                  <a:pt x="1734" y="761"/>
                  <a:pt x="1819" y="761"/>
                </a:cubicBezTo>
                <a:cubicBezTo>
                  <a:pt x="1911" y="761"/>
                  <a:pt x="1991" y="740"/>
                  <a:pt x="1985" y="660"/>
                </a:cubicBezTo>
                <a:cubicBezTo>
                  <a:pt x="1976" y="613"/>
                  <a:pt x="1932" y="588"/>
                  <a:pt x="1895" y="565"/>
                </a:cubicBezTo>
                <a:cubicBezTo>
                  <a:pt x="1781" y="493"/>
                  <a:pt x="1660" y="428"/>
                  <a:pt x="1540" y="367"/>
                </a:cubicBezTo>
                <a:cubicBezTo>
                  <a:pt x="1700" y="342"/>
                  <a:pt x="1862" y="318"/>
                  <a:pt x="2025" y="298"/>
                </a:cubicBezTo>
                <a:cubicBezTo>
                  <a:pt x="2078" y="284"/>
                  <a:pt x="2232" y="291"/>
                  <a:pt x="2229" y="216"/>
                </a:cubicBezTo>
                <a:cubicBezTo>
                  <a:pt x="2227" y="202"/>
                  <a:pt x="2218" y="188"/>
                  <a:pt x="2204" y="181"/>
                </a:cubicBezTo>
                <a:cubicBezTo>
                  <a:pt x="1944" y="112"/>
                  <a:pt x="1681" y="28"/>
                  <a:pt x="1410" y="12"/>
                </a:cubicBezTo>
                <a:cubicBezTo>
                  <a:pt x="1299" y="5"/>
                  <a:pt x="1188" y="0"/>
                  <a:pt x="107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0" name="Google Shape;1100;p26"/>
          <p:cNvSpPr/>
          <p:nvPr/>
        </p:nvSpPr>
        <p:spPr>
          <a:xfrm rot="10800000">
            <a:off x="3292343" y="3438341"/>
            <a:ext cx="143377" cy="187055"/>
          </a:xfrm>
          <a:custGeom>
            <a:avLst/>
            <a:gdLst/>
            <a:ahLst/>
            <a:cxnLst/>
            <a:rect l="l" t="t" r="r" b="b"/>
            <a:pathLst>
              <a:path w="1487" h="1940" extrusionOk="0">
                <a:moveTo>
                  <a:pt x="712" y="0"/>
                </a:moveTo>
                <a:cubicBezTo>
                  <a:pt x="701" y="0"/>
                  <a:pt x="691" y="6"/>
                  <a:pt x="683" y="19"/>
                </a:cubicBezTo>
                <a:cubicBezTo>
                  <a:pt x="669" y="56"/>
                  <a:pt x="662" y="96"/>
                  <a:pt x="660" y="135"/>
                </a:cubicBezTo>
                <a:cubicBezTo>
                  <a:pt x="651" y="207"/>
                  <a:pt x="637" y="282"/>
                  <a:pt x="623" y="354"/>
                </a:cubicBezTo>
                <a:cubicBezTo>
                  <a:pt x="511" y="237"/>
                  <a:pt x="372" y="152"/>
                  <a:pt x="263" y="33"/>
                </a:cubicBezTo>
                <a:cubicBezTo>
                  <a:pt x="254" y="23"/>
                  <a:pt x="243" y="19"/>
                  <a:pt x="233" y="19"/>
                </a:cubicBezTo>
                <a:cubicBezTo>
                  <a:pt x="202" y="19"/>
                  <a:pt x="174" y="57"/>
                  <a:pt x="200" y="89"/>
                </a:cubicBezTo>
                <a:cubicBezTo>
                  <a:pt x="202" y="98"/>
                  <a:pt x="209" y="103"/>
                  <a:pt x="212" y="112"/>
                </a:cubicBezTo>
                <a:cubicBezTo>
                  <a:pt x="293" y="314"/>
                  <a:pt x="325" y="532"/>
                  <a:pt x="397" y="739"/>
                </a:cubicBezTo>
                <a:cubicBezTo>
                  <a:pt x="328" y="739"/>
                  <a:pt x="257" y="741"/>
                  <a:pt x="187" y="741"/>
                </a:cubicBezTo>
                <a:cubicBezTo>
                  <a:pt x="152" y="741"/>
                  <a:pt x="117" y="740"/>
                  <a:pt x="82" y="739"/>
                </a:cubicBezTo>
                <a:cubicBezTo>
                  <a:pt x="78" y="738"/>
                  <a:pt x="74" y="737"/>
                  <a:pt x="70" y="737"/>
                </a:cubicBezTo>
                <a:cubicBezTo>
                  <a:pt x="65" y="737"/>
                  <a:pt x="59" y="739"/>
                  <a:pt x="54" y="741"/>
                </a:cubicBezTo>
                <a:cubicBezTo>
                  <a:pt x="0" y="781"/>
                  <a:pt x="93" y="816"/>
                  <a:pt x="121" y="839"/>
                </a:cubicBezTo>
                <a:cubicBezTo>
                  <a:pt x="186" y="883"/>
                  <a:pt x="254" y="927"/>
                  <a:pt x="321" y="971"/>
                </a:cubicBezTo>
                <a:cubicBezTo>
                  <a:pt x="256" y="1080"/>
                  <a:pt x="182" y="1185"/>
                  <a:pt x="96" y="1280"/>
                </a:cubicBezTo>
                <a:cubicBezTo>
                  <a:pt x="84" y="1292"/>
                  <a:pt x="77" y="1305"/>
                  <a:pt x="75" y="1319"/>
                </a:cubicBezTo>
                <a:cubicBezTo>
                  <a:pt x="77" y="1353"/>
                  <a:pt x="103" y="1365"/>
                  <a:pt x="144" y="1365"/>
                </a:cubicBezTo>
                <a:cubicBezTo>
                  <a:pt x="260" y="1365"/>
                  <a:pt x="487" y="1261"/>
                  <a:pt x="546" y="1252"/>
                </a:cubicBezTo>
                <a:lnTo>
                  <a:pt x="546" y="1252"/>
                </a:lnTo>
                <a:cubicBezTo>
                  <a:pt x="516" y="1412"/>
                  <a:pt x="483" y="1570"/>
                  <a:pt x="488" y="1733"/>
                </a:cubicBezTo>
                <a:cubicBezTo>
                  <a:pt x="483" y="1758"/>
                  <a:pt x="486" y="1781"/>
                  <a:pt x="495" y="1805"/>
                </a:cubicBezTo>
                <a:cubicBezTo>
                  <a:pt x="503" y="1817"/>
                  <a:pt x="515" y="1824"/>
                  <a:pt x="529" y="1824"/>
                </a:cubicBezTo>
                <a:cubicBezTo>
                  <a:pt x="540" y="1824"/>
                  <a:pt x="551" y="1819"/>
                  <a:pt x="560" y="1809"/>
                </a:cubicBezTo>
                <a:cubicBezTo>
                  <a:pt x="641" y="1702"/>
                  <a:pt x="716" y="1593"/>
                  <a:pt x="781" y="1475"/>
                </a:cubicBezTo>
                <a:cubicBezTo>
                  <a:pt x="829" y="1582"/>
                  <a:pt x="901" y="1677"/>
                  <a:pt x="959" y="1779"/>
                </a:cubicBezTo>
                <a:cubicBezTo>
                  <a:pt x="985" y="1826"/>
                  <a:pt x="1010" y="1874"/>
                  <a:pt x="1038" y="1921"/>
                </a:cubicBezTo>
                <a:cubicBezTo>
                  <a:pt x="1046" y="1934"/>
                  <a:pt x="1059" y="1940"/>
                  <a:pt x="1072" y="1940"/>
                </a:cubicBezTo>
                <a:cubicBezTo>
                  <a:pt x="1088" y="1940"/>
                  <a:pt x="1103" y="1931"/>
                  <a:pt x="1108" y="1914"/>
                </a:cubicBezTo>
                <a:cubicBezTo>
                  <a:pt x="1117" y="1842"/>
                  <a:pt x="1099" y="1770"/>
                  <a:pt x="1089" y="1698"/>
                </a:cubicBezTo>
                <a:cubicBezTo>
                  <a:pt x="1062" y="1556"/>
                  <a:pt x="1034" y="1415"/>
                  <a:pt x="1015" y="1271"/>
                </a:cubicBezTo>
                <a:lnTo>
                  <a:pt x="1015" y="1271"/>
                </a:lnTo>
                <a:cubicBezTo>
                  <a:pt x="1127" y="1345"/>
                  <a:pt x="1247" y="1410"/>
                  <a:pt x="1373" y="1463"/>
                </a:cubicBezTo>
                <a:cubicBezTo>
                  <a:pt x="1390" y="1469"/>
                  <a:pt x="1409" y="1481"/>
                  <a:pt x="1429" y="1481"/>
                </a:cubicBezTo>
                <a:cubicBezTo>
                  <a:pt x="1434" y="1481"/>
                  <a:pt x="1438" y="1481"/>
                  <a:pt x="1442" y="1480"/>
                </a:cubicBezTo>
                <a:cubicBezTo>
                  <a:pt x="1459" y="1473"/>
                  <a:pt x="1468" y="1454"/>
                  <a:pt x="1463" y="1435"/>
                </a:cubicBezTo>
                <a:cubicBezTo>
                  <a:pt x="1394" y="1331"/>
                  <a:pt x="1294" y="1247"/>
                  <a:pt x="1208" y="1157"/>
                </a:cubicBezTo>
                <a:cubicBezTo>
                  <a:pt x="1185" y="1134"/>
                  <a:pt x="1159" y="1110"/>
                  <a:pt x="1136" y="1085"/>
                </a:cubicBezTo>
                <a:cubicBezTo>
                  <a:pt x="1122" y="1076"/>
                  <a:pt x="1131" y="1062"/>
                  <a:pt x="1133" y="1048"/>
                </a:cubicBezTo>
                <a:cubicBezTo>
                  <a:pt x="1201" y="846"/>
                  <a:pt x="1347" y="686"/>
                  <a:pt x="1459" y="509"/>
                </a:cubicBezTo>
                <a:cubicBezTo>
                  <a:pt x="1486" y="467"/>
                  <a:pt x="1466" y="440"/>
                  <a:pt x="1434" y="440"/>
                </a:cubicBezTo>
                <a:cubicBezTo>
                  <a:pt x="1420" y="440"/>
                  <a:pt x="1404" y="445"/>
                  <a:pt x="1389" y="456"/>
                </a:cubicBezTo>
                <a:cubicBezTo>
                  <a:pt x="1282" y="514"/>
                  <a:pt x="1185" y="586"/>
                  <a:pt x="1071" y="627"/>
                </a:cubicBezTo>
                <a:cubicBezTo>
                  <a:pt x="1099" y="539"/>
                  <a:pt x="1238" y="207"/>
                  <a:pt x="1185" y="142"/>
                </a:cubicBezTo>
                <a:cubicBezTo>
                  <a:pt x="1175" y="133"/>
                  <a:pt x="1165" y="130"/>
                  <a:pt x="1154" y="130"/>
                </a:cubicBezTo>
                <a:cubicBezTo>
                  <a:pt x="1128" y="130"/>
                  <a:pt x="1101" y="154"/>
                  <a:pt x="1082" y="172"/>
                </a:cubicBezTo>
                <a:cubicBezTo>
                  <a:pt x="990" y="275"/>
                  <a:pt x="904" y="386"/>
                  <a:pt x="808" y="488"/>
                </a:cubicBezTo>
                <a:cubicBezTo>
                  <a:pt x="801" y="337"/>
                  <a:pt x="783" y="189"/>
                  <a:pt x="750" y="42"/>
                </a:cubicBezTo>
                <a:cubicBezTo>
                  <a:pt x="750" y="18"/>
                  <a:pt x="731" y="0"/>
                  <a:pt x="71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1" name="Google Shape;1101;p26"/>
          <p:cNvSpPr/>
          <p:nvPr/>
        </p:nvSpPr>
        <p:spPr>
          <a:xfrm>
            <a:off x="4437341" y="393796"/>
            <a:ext cx="226876" cy="272965"/>
          </a:xfrm>
          <a:custGeom>
            <a:avLst/>
            <a:gdLst/>
            <a:ahLst/>
            <a:cxnLst/>
            <a:rect l="l" t="t" r="r" b="b"/>
            <a:pathLst>
              <a:path w="2353" h="2831" extrusionOk="0">
                <a:moveTo>
                  <a:pt x="767" y="1"/>
                </a:moveTo>
                <a:cubicBezTo>
                  <a:pt x="713" y="1"/>
                  <a:pt x="703" y="75"/>
                  <a:pt x="753" y="91"/>
                </a:cubicBezTo>
                <a:lnTo>
                  <a:pt x="755" y="94"/>
                </a:lnTo>
                <a:cubicBezTo>
                  <a:pt x="721" y="94"/>
                  <a:pt x="695" y="128"/>
                  <a:pt x="702" y="161"/>
                </a:cubicBezTo>
                <a:cubicBezTo>
                  <a:pt x="723" y="256"/>
                  <a:pt x="744" y="349"/>
                  <a:pt x="765" y="444"/>
                </a:cubicBezTo>
                <a:cubicBezTo>
                  <a:pt x="811" y="662"/>
                  <a:pt x="865" y="876"/>
                  <a:pt x="911" y="1094"/>
                </a:cubicBezTo>
                <a:cubicBezTo>
                  <a:pt x="660" y="1264"/>
                  <a:pt x="354" y="1329"/>
                  <a:pt x="84" y="1463"/>
                </a:cubicBezTo>
                <a:cubicBezTo>
                  <a:pt x="1" y="1503"/>
                  <a:pt x="33" y="1603"/>
                  <a:pt x="122" y="1612"/>
                </a:cubicBezTo>
                <a:cubicBezTo>
                  <a:pt x="190" y="1621"/>
                  <a:pt x="259" y="1623"/>
                  <a:pt x="328" y="1623"/>
                </a:cubicBezTo>
                <a:cubicBezTo>
                  <a:pt x="468" y="1623"/>
                  <a:pt x="610" y="1612"/>
                  <a:pt x="751" y="1612"/>
                </a:cubicBezTo>
                <a:cubicBezTo>
                  <a:pt x="766" y="1612"/>
                  <a:pt x="782" y="1612"/>
                  <a:pt x="797" y="1612"/>
                </a:cubicBezTo>
                <a:cubicBezTo>
                  <a:pt x="644" y="1791"/>
                  <a:pt x="488" y="1972"/>
                  <a:pt x="370" y="2176"/>
                </a:cubicBezTo>
                <a:cubicBezTo>
                  <a:pt x="300" y="2297"/>
                  <a:pt x="238" y="2422"/>
                  <a:pt x="177" y="2548"/>
                </a:cubicBezTo>
                <a:cubicBezTo>
                  <a:pt x="149" y="2601"/>
                  <a:pt x="105" y="2715"/>
                  <a:pt x="203" y="2715"/>
                </a:cubicBezTo>
                <a:cubicBezTo>
                  <a:pt x="254" y="2713"/>
                  <a:pt x="286" y="2664"/>
                  <a:pt x="324" y="2634"/>
                </a:cubicBezTo>
                <a:cubicBezTo>
                  <a:pt x="370" y="2587"/>
                  <a:pt x="416" y="2543"/>
                  <a:pt x="463" y="2499"/>
                </a:cubicBezTo>
                <a:cubicBezTo>
                  <a:pt x="681" y="2304"/>
                  <a:pt x="883" y="2093"/>
                  <a:pt x="1074" y="1870"/>
                </a:cubicBezTo>
                <a:cubicBezTo>
                  <a:pt x="1166" y="2193"/>
                  <a:pt x="1308" y="2497"/>
                  <a:pt x="1436" y="2805"/>
                </a:cubicBezTo>
                <a:cubicBezTo>
                  <a:pt x="1447" y="2822"/>
                  <a:pt x="1465" y="2830"/>
                  <a:pt x="1484" y="2830"/>
                </a:cubicBezTo>
                <a:cubicBezTo>
                  <a:pt x="1492" y="2830"/>
                  <a:pt x="1500" y="2829"/>
                  <a:pt x="1508" y="2826"/>
                </a:cubicBezTo>
                <a:cubicBezTo>
                  <a:pt x="1568" y="2805"/>
                  <a:pt x="1561" y="2733"/>
                  <a:pt x="1559" y="2682"/>
                </a:cubicBezTo>
                <a:cubicBezTo>
                  <a:pt x="1554" y="2606"/>
                  <a:pt x="1545" y="2529"/>
                  <a:pt x="1536" y="2453"/>
                </a:cubicBezTo>
                <a:cubicBezTo>
                  <a:pt x="1505" y="2230"/>
                  <a:pt x="1468" y="2009"/>
                  <a:pt x="1436" y="1786"/>
                </a:cubicBezTo>
                <a:lnTo>
                  <a:pt x="1436" y="1786"/>
                </a:lnTo>
                <a:cubicBezTo>
                  <a:pt x="1453" y="1787"/>
                  <a:pt x="1471" y="1787"/>
                  <a:pt x="1488" y="1787"/>
                </a:cubicBezTo>
                <a:cubicBezTo>
                  <a:pt x="1746" y="1787"/>
                  <a:pt x="1994" y="1711"/>
                  <a:pt x="2244" y="1656"/>
                </a:cubicBezTo>
                <a:cubicBezTo>
                  <a:pt x="2265" y="1652"/>
                  <a:pt x="2286" y="1647"/>
                  <a:pt x="2306" y="1638"/>
                </a:cubicBezTo>
                <a:cubicBezTo>
                  <a:pt x="2346" y="1621"/>
                  <a:pt x="2353" y="1566"/>
                  <a:pt x="2313" y="1542"/>
                </a:cubicBezTo>
                <a:cubicBezTo>
                  <a:pt x="2074" y="1468"/>
                  <a:pt x="1819" y="1463"/>
                  <a:pt x="1575" y="1419"/>
                </a:cubicBezTo>
                <a:cubicBezTo>
                  <a:pt x="1626" y="1220"/>
                  <a:pt x="1728" y="1036"/>
                  <a:pt x="1777" y="832"/>
                </a:cubicBezTo>
                <a:cubicBezTo>
                  <a:pt x="1786" y="765"/>
                  <a:pt x="1865" y="577"/>
                  <a:pt x="1784" y="546"/>
                </a:cubicBezTo>
                <a:cubicBezTo>
                  <a:pt x="1777" y="544"/>
                  <a:pt x="1770" y="542"/>
                  <a:pt x="1762" y="542"/>
                </a:cubicBezTo>
                <a:cubicBezTo>
                  <a:pt x="1679" y="542"/>
                  <a:pt x="1599" y="716"/>
                  <a:pt x="1552" y="769"/>
                </a:cubicBezTo>
                <a:cubicBezTo>
                  <a:pt x="1491" y="855"/>
                  <a:pt x="1429" y="939"/>
                  <a:pt x="1364" y="1020"/>
                </a:cubicBezTo>
                <a:cubicBezTo>
                  <a:pt x="1236" y="711"/>
                  <a:pt x="1122" y="386"/>
                  <a:pt x="911" y="124"/>
                </a:cubicBezTo>
                <a:cubicBezTo>
                  <a:pt x="885" y="91"/>
                  <a:pt x="851" y="63"/>
                  <a:pt x="825" y="33"/>
                </a:cubicBezTo>
                <a:cubicBezTo>
                  <a:pt x="811" y="15"/>
                  <a:pt x="790" y="3"/>
                  <a:pt x="769" y="1"/>
                </a:cubicBezTo>
                <a:cubicBezTo>
                  <a:pt x="769" y="1"/>
                  <a:pt x="768" y="1"/>
                  <a:pt x="76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2" name="Google Shape;1102;p26"/>
          <p:cNvSpPr/>
          <p:nvPr/>
        </p:nvSpPr>
        <p:spPr>
          <a:xfrm>
            <a:off x="4646671" y="352817"/>
            <a:ext cx="300541" cy="146655"/>
          </a:xfrm>
          <a:custGeom>
            <a:avLst/>
            <a:gdLst/>
            <a:ahLst/>
            <a:cxnLst/>
            <a:rect l="l" t="t" r="r" b="b"/>
            <a:pathLst>
              <a:path w="3117" h="1521" extrusionOk="0">
                <a:moveTo>
                  <a:pt x="2422" y="0"/>
                </a:moveTo>
                <a:cubicBezTo>
                  <a:pt x="2420" y="0"/>
                  <a:pt x="2418" y="1"/>
                  <a:pt x="2415" y="1"/>
                </a:cubicBezTo>
                <a:cubicBezTo>
                  <a:pt x="2083" y="94"/>
                  <a:pt x="1742" y="175"/>
                  <a:pt x="1433" y="335"/>
                </a:cubicBezTo>
                <a:cubicBezTo>
                  <a:pt x="988" y="565"/>
                  <a:pt x="553" y="839"/>
                  <a:pt x="214" y="1217"/>
                </a:cubicBezTo>
                <a:cubicBezTo>
                  <a:pt x="177" y="1259"/>
                  <a:pt x="138" y="1301"/>
                  <a:pt x="98" y="1343"/>
                </a:cubicBezTo>
                <a:cubicBezTo>
                  <a:pt x="66" y="1375"/>
                  <a:pt x="1" y="1445"/>
                  <a:pt x="75" y="1468"/>
                </a:cubicBezTo>
                <a:cubicBezTo>
                  <a:pt x="82" y="1491"/>
                  <a:pt x="101" y="1508"/>
                  <a:pt x="121" y="1515"/>
                </a:cubicBezTo>
                <a:cubicBezTo>
                  <a:pt x="136" y="1519"/>
                  <a:pt x="151" y="1521"/>
                  <a:pt x="165" y="1521"/>
                </a:cubicBezTo>
                <a:cubicBezTo>
                  <a:pt x="198" y="1521"/>
                  <a:pt x="230" y="1513"/>
                  <a:pt x="261" y="1508"/>
                </a:cubicBezTo>
                <a:cubicBezTo>
                  <a:pt x="460" y="1478"/>
                  <a:pt x="653" y="1410"/>
                  <a:pt x="857" y="1406"/>
                </a:cubicBezTo>
                <a:cubicBezTo>
                  <a:pt x="883" y="1406"/>
                  <a:pt x="908" y="1406"/>
                  <a:pt x="933" y="1406"/>
                </a:cubicBezTo>
                <a:cubicBezTo>
                  <a:pt x="1321" y="1406"/>
                  <a:pt x="1707" y="1374"/>
                  <a:pt x="2093" y="1352"/>
                </a:cubicBezTo>
                <a:cubicBezTo>
                  <a:pt x="2271" y="1348"/>
                  <a:pt x="2450" y="1348"/>
                  <a:pt x="2627" y="1336"/>
                </a:cubicBezTo>
                <a:cubicBezTo>
                  <a:pt x="2733" y="1329"/>
                  <a:pt x="2838" y="1315"/>
                  <a:pt x="2942" y="1294"/>
                </a:cubicBezTo>
                <a:cubicBezTo>
                  <a:pt x="3012" y="1282"/>
                  <a:pt x="3117" y="1243"/>
                  <a:pt x="3075" y="1155"/>
                </a:cubicBezTo>
                <a:cubicBezTo>
                  <a:pt x="3059" y="1127"/>
                  <a:pt x="3028" y="1108"/>
                  <a:pt x="2994" y="1104"/>
                </a:cubicBezTo>
                <a:cubicBezTo>
                  <a:pt x="2947" y="1092"/>
                  <a:pt x="2901" y="1083"/>
                  <a:pt x="2854" y="1074"/>
                </a:cubicBezTo>
                <a:cubicBezTo>
                  <a:pt x="2646" y="1032"/>
                  <a:pt x="2437" y="1011"/>
                  <a:pt x="2225" y="1011"/>
                </a:cubicBezTo>
                <a:cubicBezTo>
                  <a:pt x="2186" y="1011"/>
                  <a:pt x="2148" y="1012"/>
                  <a:pt x="2109" y="1013"/>
                </a:cubicBezTo>
                <a:cubicBezTo>
                  <a:pt x="2218" y="957"/>
                  <a:pt x="2603" y="832"/>
                  <a:pt x="2487" y="667"/>
                </a:cubicBezTo>
                <a:cubicBezTo>
                  <a:pt x="2446" y="623"/>
                  <a:pt x="2381" y="625"/>
                  <a:pt x="2325" y="623"/>
                </a:cubicBezTo>
                <a:cubicBezTo>
                  <a:pt x="2290" y="622"/>
                  <a:pt x="2255" y="622"/>
                  <a:pt x="2219" y="622"/>
                </a:cubicBezTo>
                <a:cubicBezTo>
                  <a:pt x="2082" y="622"/>
                  <a:pt x="1944" y="629"/>
                  <a:pt x="1807" y="642"/>
                </a:cubicBezTo>
                <a:cubicBezTo>
                  <a:pt x="1967" y="507"/>
                  <a:pt x="2130" y="375"/>
                  <a:pt x="2295" y="245"/>
                </a:cubicBezTo>
                <a:cubicBezTo>
                  <a:pt x="2343" y="194"/>
                  <a:pt x="2515" y="103"/>
                  <a:pt x="2464" y="22"/>
                </a:cubicBezTo>
                <a:cubicBezTo>
                  <a:pt x="2454" y="8"/>
                  <a:pt x="2439" y="0"/>
                  <a:pt x="24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3" name="Google Shape;1103;p26"/>
          <p:cNvSpPr/>
          <p:nvPr/>
        </p:nvSpPr>
        <p:spPr>
          <a:xfrm rot="10800000">
            <a:off x="449833" y="147063"/>
            <a:ext cx="159382" cy="205760"/>
          </a:xfrm>
          <a:custGeom>
            <a:avLst/>
            <a:gdLst/>
            <a:ahLst/>
            <a:cxnLst/>
            <a:rect l="l" t="t" r="r" b="b"/>
            <a:pathLst>
              <a:path w="1653" h="2134" extrusionOk="0">
                <a:moveTo>
                  <a:pt x="513" y="0"/>
                </a:moveTo>
                <a:cubicBezTo>
                  <a:pt x="486" y="0"/>
                  <a:pt x="459" y="26"/>
                  <a:pt x="473" y="61"/>
                </a:cubicBezTo>
                <a:cubicBezTo>
                  <a:pt x="473" y="68"/>
                  <a:pt x="480" y="74"/>
                  <a:pt x="480" y="84"/>
                </a:cubicBezTo>
                <a:cubicBezTo>
                  <a:pt x="503" y="309"/>
                  <a:pt x="475" y="534"/>
                  <a:pt x="492" y="757"/>
                </a:cubicBezTo>
                <a:cubicBezTo>
                  <a:pt x="387" y="729"/>
                  <a:pt x="283" y="704"/>
                  <a:pt x="181" y="671"/>
                </a:cubicBezTo>
                <a:cubicBezTo>
                  <a:pt x="174" y="668"/>
                  <a:pt x="166" y="666"/>
                  <a:pt x="158" y="666"/>
                </a:cubicBezTo>
                <a:cubicBezTo>
                  <a:pt x="155" y="666"/>
                  <a:pt x="153" y="666"/>
                  <a:pt x="150" y="667"/>
                </a:cubicBezTo>
                <a:cubicBezTo>
                  <a:pt x="85" y="694"/>
                  <a:pt x="169" y="752"/>
                  <a:pt x="190" y="783"/>
                </a:cubicBezTo>
                <a:cubicBezTo>
                  <a:pt x="243" y="845"/>
                  <a:pt x="297" y="906"/>
                  <a:pt x="352" y="966"/>
                </a:cubicBezTo>
                <a:cubicBezTo>
                  <a:pt x="259" y="1059"/>
                  <a:pt x="155" y="1142"/>
                  <a:pt x="46" y="1214"/>
                </a:cubicBezTo>
                <a:cubicBezTo>
                  <a:pt x="30" y="1221"/>
                  <a:pt x="20" y="1233"/>
                  <a:pt x="13" y="1247"/>
                </a:cubicBezTo>
                <a:cubicBezTo>
                  <a:pt x="0" y="1307"/>
                  <a:pt x="87" y="1323"/>
                  <a:pt x="192" y="1323"/>
                </a:cubicBezTo>
                <a:cubicBezTo>
                  <a:pt x="300" y="1323"/>
                  <a:pt x="426" y="1307"/>
                  <a:pt x="483" y="1307"/>
                </a:cubicBezTo>
                <a:cubicBezTo>
                  <a:pt x="490" y="1307"/>
                  <a:pt x="496" y="1307"/>
                  <a:pt x="501" y="1307"/>
                </a:cubicBezTo>
                <a:cubicBezTo>
                  <a:pt x="427" y="1458"/>
                  <a:pt x="352" y="1607"/>
                  <a:pt x="311" y="1769"/>
                </a:cubicBezTo>
                <a:cubicBezTo>
                  <a:pt x="301" y="1793"/>
                  <a:pt x="297" y="1818"/>
                  <a:pt x="299" y="1841"/>
                </a:cubicBezTo>
                <a:cubicBezTo>
                  <a:pt x="304" y="1861"/>
                  <a:pt x="321" y="1871"/>
                  <a:pt x="338" y="1871"/>
                </a:cubicBezTo>
                <a:cubicBezTo>
                  <a:pt x="346" y="1871"/>
                  <a:pt x="354" y="1869"/>
                  <a:pt x="362" y="1865"/>
                </a:cubicBezTo>
                <a:cubicBezTo>
                  <a:pt x="471" y="1781"/>
                  <a:pt x="575" y="1690"/>
                  <a:pt x="670" y="1593"/>
                </a:cubicBezTo>
                <a:cubicBezTo>
                  <a:pt x="691" y="1711"/>
                  <a:pt x="738" y="1825"/>
                  <a:pt x="766" y="1941"/>
                </a:cubicBezTo>
                <a:cubicBezTo>
                  <a:pt x="780" y="1995"/>
                  <a:pt x="791" y="2050"/>
                  <a:pt x="807" y="2104"/>
                </a:cubicBezTo>
                <a:cubicBezTo>
                  <a:pt x="811" y="2123"/>
                  <a:pt x="828" y="2134"/>
                  <a:pt x="845" y="2134"/>
                </a:cubicBezTo>
                <a:cubicBezTo>
                  <a:pt x="857" y="2134"/>
                  <a:pt x="869" y="2128"/>
                  <a:pt x="877" y="2115"/>
                </a:cubicBezTo>
                <a:cubicBezTo>
                  <a:pt x="905" y="2048"/>
                  <a:pt x="907" y="1969"/>
                  <a:pt x="917" y="1895"/>
                </a:cubicBezTo>
                <a:cubicBezTo>
                  <a:pt x="928" y="1748"/>
                  <a:pt x="940" y="1598"/>
                  <a:pt x="961" y="1451"/>
                </a:cubicBezTo>
                <a:cubicBezTo>
                  <a:pt x="1051" y="1558"/>
                  <a:pt x="1151" y="1653"/>
                  <a:pt x="1262" y="1739"/>
                </a:cubicBezTo>
                <a:cubicBezTo>
                  <a:pt x="1281" y="1753"/>
                  <a:pt x="1300" y="1774"/>
                  <a:pt x="1327" y="1774"/>
                </a:cubicBezTo>
                <a:cubicBezTo>
                  <a:pt x="1346" y="1774"/>
                  <a:pt x="1360" y="1758"/>
                  <a:pt x="1360" y="1737"/>
                </a:cubicBezTo>
                <a:cubicBezTo>
                  <a:pt x="1318" y="1616"/>
                  <a:pt x="1244" y="1505"/>
                  <a:pt x="1184" y="1393"/>
                </a:cubicBezTo>
                <a:cubicBezTo>
                  <a:pt x="1165" y="1363"/>
                  <a:pt x="1146" y="1333"/>
                  <a:pt x="1130" y="1303"/>
                </a:cubicBezTo>
                <a:cubicBezTo>
                  <a:pt x="1121" y="1289"/>
                  <a:pt x="1132" y="1277"/>
                  <a:pt x="1137" y="1263"/>
                </a:cubicBezTo>
                <a:cubicBezTo>
                  <a:pt x="1260" y="1084"/>
                  <a:pt x="1448" y="964"/>
                  <a:pt x="1606" y="817"/>
                </a:cubicBezTo>
                <a:cubicBezTo>
                  <a:pt x="1652" y="777"/>
                  <a:pt x="1627" y="740"/>
                  <a:pt x="1583" y="740"/>
                </a:cubicBezTo>
                <a:cubicBezTo>
                  <a:pt x="1573" y="740"/>
                  <a:pt x="1563" y="742"/>
                  <a:pt x="1553" y="745"/>
                </a:cubicBezTo>
                <a:cubicBezTo>
                  <a:pt x="1432" y="773"/>
                  <a:pt x="1316" y="817"/>
                  <a:pt x="1191" y="829"/>
                </a:cubicBezTo>
                <a:cubicBezTo>
                  <a:pt x="1244" y="750"/>
                  <a:pt x="1471" y="458"/>
                  <a:pt x="1434" y="379"/>
                </a:cubicBezTo>
                <a:cubicBezTo>
                  <a:pt x="1425" y="362"/>
                  <a:pt x="1411" y="356"/>
                  <a:pt x="1396" y="356"/>
                </a:cubicBezTo>
                <a:cubicBezTo>
                  <a:pt x="1372" y="356"/>
                  <a:pt x="1346" y="370"/>
                  <a:pt x="1327" y="381"/>
                </a:cubicBezTo>
                <a:cubicBezTo>
                  <a:pt x="1207" y="458"/>
                  <a:pt x="1091" y="543"/>
                  <a:pt x="970" y="620"/>
                </a:cubicBezTo>
                <a:cubicBezTo>
                  <a:pt x="1002" y="469"/>
                  <a:pt x="1023" y="316"/>
                  <a:pt x="1033" y="163"/>
                </a:cubicBezTo>
                <a:cubicBezTo>
                  <a:pt x="1038" y="136"/>
                  <a:pt x="1018" y="108"/>
                  <a:pt x="995" y="108"/>
                </a:cubicBezTo>
                <a:cubicBezTo>
                  <a:pt x="987" y="108"/>
                  <a:pt x="978" y="112"/>
                  <a:pt x="970" y="121"/>
                </a:cubicBezTo>
                <a:cubicBezTo>
                  <a:pt x="949" y="153"/>
                  <a:pt x="930" y="191"/>
                  <a:pt x="919" y="228"/>
                </a:cubicBezTo>
                <a:cubicBezTo>
                  <a:pt x="889" y="297"/>
                  <a:pt x="854" y="367"/>
                  <a:pt x="821" y="434"/>
                </a:cubicBezTo>
                <a:cubicBezTo>
                  <a:pt x="740" y="290"/>
                  <a:pt x="626" y="170"/>
                  <a:pt x="550" y="21"/>
                </a:cubicBezTo>
                <a:cubicBezTo>
                  <a:pt x="541" y="7"/>
                  <a:pt x="527" y="0"/>
                  <a:pt x="51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4" name="Google Shape;1104;p26"/>
          <p:cNvSpPr/>
          <p:nvPr/>
        </p:nvSpPr>
        <p:spPr>
          <a:xfrm rot="10800000">
            <a:off x="924213" y="358657"/>
            <a:ext cx="122164" cy="134988"/>
          </a:xfrm>
          <a:custGeom>
            <a:avLst/>
            <a:gdLst/>
            <a:ahLst/>
            <a:cxnLst/>
            <a:rect l="l" t="t" r="r" b="b"/>
            <a:pathLst>
              <a:path w="1267" h="1400" extrusionOk="0">
                <a:moveTo>
                  <a:pt x="401" y="1"/>
                </a:moveTo>
                <a:cubicBezTo>
                  <a:pt x="383" y="1"/>
                  <a:pt x="367" y="10"/>
                  <a:pt x="358" y="33"/>
                </a:cubicBezTo>
                <a:cubicBezTo>
                  <a:pt x="354" y="175"/>
                  <a:pt x="375" y="319"/>
                  <a:pt x="379" y="463"/>
                </a:cubicBezTo>
                <a:cubicBezTo>
                  <a:pt x="307" y="453"/>
                  <a:pt x="233" y="451"/>
                  <a:pt x="161" y="451"/>
                </a:cubicBezTo>
                <a:cubicBezTo>
                  <a:pt x="119" y="453"/>
                  <a:pt x="63" y="446"/>
                  <a:pt x="40" y="484"/>
                </a:cubicBezTo>
                <a:cubicBezTo>
                  <a:pt x="19" y="518"/>
                  <a:pt x="49" y="553"/>
                  <a:pt x="77" y="576"/>
                </a:cubicBezTo>
                <a:cubicBezTo>
                  <a:pt x="128" y="630"/>
                  <a:pt x="186" y="676"/>
                  <a:pt x="251" y="716"/>
                </a:cubicBezTo>
                <a:cubicBezTo>
                  <a:pt x="191" y="744"/>
                  <a:pt x="128" y="771"/>
                  <a:pt x="68" y="802"/>
                </a:cubicBezTo>
                <a:cubicBezTo>
                  <a:pt x="45" y="811"/>
                  <a:pt x="26" y="827"/>
                  <a:pt x="17" y="850"/>
                </a:cubicBezTo>
                <a:cubicBezTo>
                  <a:pt x="1" y="895"/>
                  <a:pt x="45" y="925"/>
                  <a:pt x="82" y="932"/>
                </a:cubicBezTo>
                <a:cubicBezTo>
                  <a:pt x="168" y="960"/>
                  <a:pt x="251" y="985"/>
                  <a:pt x="337" y="1008"/>
                </a:cubicBezTo>
                <a:cubicBezTo>
                  <a:pt x="360" y="1015"/>
                  <a:pt x="380" y="1024"/>
                  <a:pt x="401" y="1037"/>
                </a:cubicBezTo>
                <a:lnTo>
                  <a:pt x="401" y="1037"/>
                </a:lnTo>
                <a:cubicBezTo>
                  <a:pt x="437" y="1125"/>
                  <a:pt x="444" y="1222"/>
                  <a:pt x="456" y="1317"/>
                </a:cubicBezTo>
                <a:cubicBezTo>
                  <a:pt x="456" y="1340"/>
                  <a:pt x="463" y="1366"/>
                  <a:pt x="479" y="1384"/>
                </a:cubicBezTo>
                <a:cubicBezTo>
                  <a:pt x="493" y="1395"/>
                  <a:pt x="505" y="1399"/>
                  <a:pt x="516" y="1399"/>
                </a:cubicBezTo>
                <a:cubicBezTo>
                  <a:pt x="552" y="1399"/>
                  <a:pt x="573" y="1353"/>
                  <a:pt x="590" y="1317"/>
                </a:cubicBezTo>
                <a:cubicBezTo>
                  <a:pt x="644" y="1210"/>
                  <a:pt x="702" y="1108"/>
                  <a:pt x="767" y="1011"/>
                </a:cubicBezTo>
                <a:cubicBezTo>
                  <a:pt x="811" y="1057"/>
                  <a:pt x="850" y="1110"/>
                  <a:pt x="890" y="1159"/>
                </a:cubicBezTo>
                <a:cubicBezTo>
                  <a:pt x="920" y="1190"/>
                  <a:pt x="959" y="1253"/>
                  <a:pt x="1005" y="1253"/>
                </a:cubicBezTo>
                <a:cubicBezTo>
                  <a:pt x="1015" y="1253"/>
                  <a:pt x="1025" y="1250"/>
                  <a:pt x="1036" y="1243"/>
                </a:cubicBezTo>
                <a:cubicBezTo>
                  <a:pt x="1050" y="1229"/>
                  <a:pt x="1057" y="1208"/>
                  <a:pt x="1055" y="1185"/>
                </a:cubicBezTo>
                <a:cubicBezTo>
                  <a:pt x="1048" y="1076"/>
                  <a:pt x="1029" y="967"/>
                  <a:pt x="1020" y="857"/>
                </a:cubicBezTo>
                <a:cubicBezTo>
                  <a:pt x="1083" y="837"/>
                  <a:pt x="1250" y="818"/>
                  <a:pt x="1264" y="746"/>
                </a:cubicBezTo>
                <a:cubicBezTo>
                  <a:pt x="1266" y="725"/>
                  <a:pt x="1252" y="704"/>
                  <a:pt x="1234" y="697"/>
                </a:cubicBezTo>
                <a:cubicBezTo>
                  <a:pt x="1122" y="665"/>
                  <a:pt x="1008" y="644"/>
                  <a:pt x="899" y="618"/>
                </a:cubicBezTo>
                <a:cubicBezTo>
                  <a:pt x="927" y="530"/>
                  <a:pt x="962" y="444"/>
                  <a:pt x="992" y="356"/>
                </a:cubicBezTo>
                <a:cubicBezTo>
                  <a:pt x="1010" y="314"/>
                  <a:pt x="1038" y="225"/>
                  <a:pt x="972" y="225"/>
                </a:cubicBezTo>
                <a:cubicBezTo>
                  <a:pt x="969" y="225"/>
                  <a:pt x="966" y="225"/>
                  <a:pt x="962" y="226"/>
                </a:cubicBezTo>
                <a:cubicBezTo>
                  <a:pt x="837" y="261"/>
                  <a:pt x="718" y="316"/>
                  <a:pt x="611" y="393"/>
                </a:cubicBezTo>
                <a:cubicBezTo>
                  <a:pt x="574" y="270"/>
                  <a:pt x="542" y="138"/>
                  <a:pt x="463" y="38"/>
                </a:cubicBezTo>
                <a:cubicBezTo>
                  <a:pt x="448" y="17"/>
                  <a:pt x="423" y="1"/>
                  <a:pt x="4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5" name="Google Shape;1105;p26"/>
          <p:cNvSpPr/>
          <p:nvPr/>
        </p:nvSpPr>
        <p:spPr>
          <a:xfrm>
            <a:off x="924225" y="1965406"/>
            <a:ext cx="3513114" cy="1031246"/>
          </a:xfrm>
          <a:custGeom>
            <a:avLst/>
            <a:gdLst/>
            <a:ahLst/>
            <a:cxnLst/>
            <a:rect l="l" t="t" r="r" b="b"/>
            <a:pathLst>
              <a:path w="40258" h="29674" extrusionOk="0">
                <a:moveTo>
                  <a:pt x="36470" y="989"/>
                </a:moveTo>
                <a:cubicBezTo>
                  <a:pt x="36245" y="944"/>
                  <a:pt x="36017" y="903"/>
                  <a:pt x="35785" y="882"/>
                </a:cubicBezTo>
                <a:cubicBezTo>
                  <a:pt x="34672" y="778"/>
                  <a:pt x="33549" y="713"/>
                  <a:pt x="32429" y="685"/>
                </a:cubicBezTo>
                <a:cubicBezTo>
                  <a:pt x="30887" y="640"/>
                  <a:pt x="29346" y="654"/>
                  <a:pt x="27808" y="640"/>
                </a:cubicBezTo>
                <a:cubicBezTo>
                  <a:pt x="27210" y="636"/>
                  <a:pt x="26612" y="640"/>
                  <a:pt x="26014" y="630"/>
                </a:cubicBezTo>
                <a:cubicBezTo>
                  <a:pt x="25308" y="619"/>
                  <a:pt x="24607" y="598"/>
                  <a:pt x="23906" y="560"/>
                </a:cubicBezTo>
                <a:cubicBezTo>
                  <a:pt x="22416" y="477"/>
                  <a:pt x="20926" y="432"/>
                  <a:pt x="19447" y="260"/>
                </a:cubicBezTo>
                <a:cubicBezTo>
                  <a:pt x="17984" y="94"/>
                  <a:pt x="16529" y="18"/>
                  <a:pt x="15064" y="8"/>
                </a:cubicBezTo>
                <a:cubicBezTo>
                  <a:pt x="13765" y="0"/>
                  <a:pt x="12468" y="91"/>
                  <a:pt x="11172" y="198"/>
                </a:cubicBezTo>
                <a:cubicBezTo>
                  <a:pt x="10630" y="246"/>
                  <a:pt x="10080" y="177"/>
                  <a:pt x="9534" y="201"/>
                </a:cubicBezTo>
                <a:cubicBezTo>
                  <a:pt x="8593" y="239"/>
                  <a:pt x="7657" y="180"/>
                  <a:pt x="6720" y="94"/>
                </a:cubicBezTo>
                <a:cubicBezTo>
                  <a:pt x="6565" y="73"/>
                  <a:pt x="6406" y="73"/>
                  <a:pt x="6254" y="91"/>
                </a:cubicBezTo>
                <a:cubicBezTo>
                  <a:pt x="5286" y="270"/>
                  <a:pt x="4318" y="453"/>
                  <a:pt x="3347" y="640"/>
                </a:cubicBezTo>
                <a:cubicBezTo>
                  <a:pt x="2666" y="767"/>
                  <a:pt x="2078" y="1069"/>
                  <a:pt x="1674" y="1694"/>
                </a:cubicBezTo>
                <a:cubicBezTo>
                  <a:pt x="1339" y="2209"/>
                  <a:pt x="958" y="2720"/>
                  <a:pt x="810" y="3342"/>
                </a:cubicBezTo>
                <a:cubicBezTo>
                  <a:pt x="647" y="4010"/>
                  <a:pt x="499" y="4680"/>
                  <a:pt x="513" y="5400"/>
                </a:cubicBezTo>
                <a:cubicBezTo>
                  <a:pt x="516" y="5786"/>
                  <a:pt x="447" y="6170"/>
                  <a:pt x="412" y="6561"/>
                </a:cubicBezTo>
                <a:cubicBezTo>
                  <a:pt x="350" y="7283"/>
                  <a:pt x="277" y="8002"/>
                  <a:pt x="232" y="8731"/>
                </a:cubicBezTo>
                <a:cubicBezTo>
                  <a:pt x="184" y="9426"/>
                  <a:pt x="170" y="10128"/>
                  <a:pt x="149" y="10822"/>
                </a:cubicBezTo>
                <a:cubicBezTo>
                  <a:pt x="119" y="11915"/>
                  <a:pt x="74" y="13006"/>
                  <a:pt x="63" y="14096"/>
                </a:cubicBezTo>
                <a:cubicBezTo>
                  <a:pt x="57" y="15530"/>
                  <a:pt x="122" y="16961"/>
                  <a:pt x="63" y="18382"/>
                </a:cubicBezTo>
                <a:cubicBezTo>
                  <a:pt x="1" y="19844"/>
                  <a:pt x="12" y="21292"/>
                  <a:pt x="132" y="22750"/>
                </a:cubicBezTo>
                <a:cubicBezTo>
                  <a:pt x="212" y="23732"/>
                  <a:pt x="364" y="24700"/>
                  <a:pt x="706" y="25633"/>
                </a:cubicBezTo>
                <a:cubicBezTo>
                  <a:pt x="1194" y="26957"/>
                  <a:pt x="2027" y="27880"/>
                  <a:pt x="3250" y="28419"/>
                </a:cubicBezTo>
                <a:cubicBezTo>
                  <a:pt x="3855" y="28689"/>
                  <a:pt x="4477" y="28875"/>
                  <a:pt x="5106" y="29003"/>
                </a:cubicBezTo>
                <a:cubicBezTo>
                  <a:pt x="5787" y="29145"/>
                  <a:pt x="6478" y="29217"/>
                  <a:pt x="7167" y="29255"/>
                </a:cubicBezTo>
                <a:cubicBezTo>
                  <a:pt x="8963" y="29348"/>
                  <a:pt x="10764" y="29390"/>
                  <a:pt x="12565" y="29477"/>
                </a:cubicBezTo>
                <a:cubicBezTo>
                  <a:pt x="14234" y="29570"/>
                  <a:pt x="15897" y="29597"/>
                  <a:pt x="17566" y="29556"/>
                </a:cubicBezTo>
                <a:cubicBezTo>
                  <a:pt x="18635" y="29528"/>
                  <a:pt x="19702" y="29556"/>
                  <a:pt x="20771" y="29584"/>
                </a:cubicBezTo>
                <a:cubicBezTo>
                  <a:pt x="22388" y="29618"/>
                  <a:pt x="24006" y="29674"/>
                  <a:pt x="25616" y="29542"/>
                </a:cubicBezTo>
                <a:cubicBezTo>
                  <a:pt x="25979" y="29514"/>
                  <a:pt x="26345" y="29501"/>
                  <a:pt x="26709" y="29525"/>
                </a:cubicBezTo>
                <a:cubicBezTo>
                  <a:pt x="26768" y="29528"/>
                  <a:pt x="26830" y="29535"/>
                  <a:pt x="26889" y="29549"/>
                </a:cubicBezTo>
                <a:cubicBezTo>
                  <a:pt x="27130" y="29597"/>
                  <a:pt x="31195" y="28983"/>
                  <a:pt x="31319" y="28979"/>
                </a:cubicBezTo>
                <a:cubicBezTo>
                  <a:pt x="32332" y="28910"/>
                  <a:pt x="33348" y="28837"/>
                  <a:pt x="34361" y="28778"/>
                </a:cubicBezTo>
                <a:cubicBezTo>
                  <a:pt x="35371" y="28710"/>
                  <a:pt x="36379" y="28592"/>
                  <a:pt x="37396" y="28613"/>
                </a:cubicBezTo>
                <a:cubicBezTo>
                  <a:pt x="37942" y="28627"/>
                  <a:pt x="38353" y="28474"/>
                  <a:pt x="38710" y="28094"/>
                </a:cubicBezTo>
                <a:cubicBezTo>
                  <a:pt x="38871" y="27922"/>
                  <a:pt x="39024" y="27727"/>
                  <a:pt x="39148" y="27523"/>
                </a:cubicBezTo>
                <a:cubicBezTo>
                  <a:pt x="39556" y="26836"/>
                  <a:pt x="39805" y="26092"/>
                  <a:pt x="39857" y="25263"/>
                </a:cubicBezTo>
                <a:cubicBezTo>
                  <a:pt x="39978" y="23362"/>
                  <a:pt x="40109" y="21475"/>
                  <a:pt x="40223" y="19571"/>
                </a:cubicBezTo>
                <a:cubicBezTo>
                  <a:pt x="40257" y="19014"/>
                  <a:pt x="40254" y="18457"/>
                  <a:pt x="40251" y="17894"/>
                </a:cubicBezTo>
                <a:cubicBezTo>
                  <a:pt x="40251" y="16463"/>
                  <a:pt x="40223" y="15039"/>
                  <a:pt x="40219" y="13612"/>
                </a:cubicBezTo>
                <a:cubicBezTo>
                  <a:pt x="40216" y="12267"/>
                  <a:pt x="40144" y="10923"/>
                  <a:pt x="40029" y="9585"/>
                </a:cubicBezTo>
                <a:cubicBezTo>
                  <a:pt x="39943" y="8600"/>
                  <a:pt x="39912" y="7622"/>
                  <a:pt x="39839" y="6640"/>
                </a:cubicBezTo>
                <a:cubicBezTo>
                  <a:pt x="39791" y="6028"/>
                  <a:pt x="39742" y="5410"/>
                  <a:pt x="39653" y="4798"/>
                </a:cubicBezTo>
                <a:cubicBezTo>
                  <a:pt x="39493" y="3754"/>
                  <a:pt x="39134" y="2787"/>
                  <a:pt x="38530" y="1922"/>
                </a:cubicBezTo>
                <a:cubicBezTo>
                  <a:pt x="38287" y="1576"/>
                  <a:pt x="38011" y="1314"/>
                  <a:pt x="37606" y="1235"/>
                </a:cubicBezTo>
                <a:cubicBezTo>
                  <a:pt x="37596" y="1231"/>
                  <a:pt x="37582" y="1227"/>
                  <a:pt x="37569" y="1224"/>
                </a:cubicBezTo>
                <a:cubicBezTo>
                  <a:pt x="37499" y="1214"/>
                  <a:pt x="37430" y="1200"/>
                  <a:pt x="37362" y="1186"/>
                </a:cubicBezTo>
                <a:cubicBezTo>
                  <a:pt x="37064" y="1128"/>
                  <a:pt x="36767" y="1051"/>
                  <a:pt x="36470" y="98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6" name="Google Shape;1106;p26"/>
          <p:cNvSpPr/>
          <p:nvPr/>
        </p:nvSpPr>
        <p:spPr>
          <a:xfrm rot="10800000">
            <a:off x="1481633" y="3032488"/>
            <a:ext cx="159382" cy="205760"/>
          </a:xfrm>
          <a:custGeom>
            <a:avLst/>
            <a:gdLst/>
            <a:ahLst/>
            <a:cxnLst/>
            <a:rect l="l" t="t" r="r" b="b"/>
            <a:pathLst>
              <a:path w="1653" h="2134" extrusionOk="0">
                <a:moveTo>
                  <a:pt x="513" y="0"/>
                </a:moveTo>
                <a:cubicBezTo>
                  <a:pt x="486" y="0"/>
                  <a:pt x="459" y="26"/>
                  <a:pt x="473" y="61"/>
                </a:cubicBezTo>
                <a:cubicBezTo>
                  <a:pt x="473" y="68"/>
                  <a:pt x="480" y="74"/>
                  <a:pt x="480" y="84"/>
                </a:cubicBezTo>
                <a:cubicBezTo>
                  <a:pt x="503" y="309"/>
                  <a:pt x="475" y="534"/>
                  <a:pt x="492" y="757"/>
                </a:cubicBezTo>
                <a:cubicBezTo>
                  <a:pt x="387" y="729"/>
                  <a:pt x="283" y="704"/>
                  <a:pt x="181" y="671"/>
                </a:cubicBezTo>
                <a:cubicBezTo>
                  <a:pt x="174" y="668"/>
                  <a:pt x="166" y="666"/>
                  <a:pt x="158" y="666"/>
                </a:cubicBezTo>
                <a:cubicBezTo>
                  <a:pt x="155" y="666"/>
                  <a:pt x="153" y="666"/>
                  <a:pt x="150" y="667"/>
                </a:cubicBezTo>
                <a:cubicBezTo>
                  <a:pt x="85" y="694"/>
                  <a:pt x="169" y="752"/>
                  <a:pt x="190" y="783"/>
                </a:cubicBezTo>
                <a:cubicBezTo>
                  <a:pt x="243" y="845"/>
                  <a:pt x="297" y="906"/>
                  <a:pt x="352" y="966"/>
                </a:cubicBezTo>
                <a:cubicBezTo>
                  <a:pt x="259" y="1059"/>
                  <a:pt x="155" y="1142"/>
                  <a:pt x="46" y="1214"/>
                </a:cubicBezTo>
                <a:cubicBezTo>
                  <a:pt x="30" y="1221"/>
                  <a:pt x="20" y="1233"/>
                  <a:pt x="13" y="1247"/>
                </a:cubicBezTo>
                <a:cubicBezTo>
                  <a:pt x="0" y="1307"/>
                  <a:pt x="87" y="1323"/>
                  <a:pt x="192" y="1323"/>
                </a:cubicBezTo>
                <a:cubicBezTo>
                  <a:pt x="300" y="1323"/>
                  <a:pt x="426" y="1307"/>
                  <a:pt x="483" y="1307"/>
                </a:cubicBezTo>
                <a:cubicBezTo>
                  <a:pt x="490" y="1307"/>
                  <a:pt x="496" y="1307"/>
                  <a:pt x="501" y="1307"/>
                </a:cubicBezTo>
                <a:cubicBezTo>
                  <a:pt x="427" y="1458"/>
                  <a:pt x="352" y="1607"/>
                  <a:pt x="311" y="1769"/>
                </a:cubicBezTo>
                <a:cubicBezTo>
                  <a:pt x="301" y="1793"/>
                  <a:pt x="297" y="1818"/>
                  <a:pt x="299" y="1841"/>
                </a:cubicBezTo>
                <a:cubicBezTo>
                  <a:pt x="304" y="1861"/>
                  <a:pt x="321" y="1871"/>
                  <a:pt x="338" y="1871"/>
                </a:cubicBezTo>
                <a:cubicBezTo>
                  <a:pt x="346" y="1871"/>
                  <a:pt x="354" y="1869"/>
                  <a:pt x="362" y="1865"/>
                </a:cubicBezTo>
                <a:cubicBezTo>
                  <a:pt x="471" y="1781"/>
                  <a:pt x="575" y="1690"/>
                  <a:pt x="670" y="1593"/>
                </a:cubicBezTo>
                <a:cubicBezTo>
                  <a:pt x="691" y="1711"/>
                  <a:pt x="738" y="1825"/>
                  <a:pt x="766" y="1941"/>
                </a:cubicBezTo>
                <a:cubicBezTo>
                  <a:pt x="780" y="1995"/>
                  <a:pt x="791" y="2050"/>
                  <a:pt x="807" y="2104"/>
                </a:cubicBezTo>
                <a:cubicBezTo>
                  <a:pt x="811" y="2123"/>
                  <a:pt x="828" y="2134"/>
                  <a:pt x="845" y="2134"/>
                </a:cubicBezTo>
                <a:cubicBezTo>
                  <a:pt x="857" y="2134"/>
                  <a:pt x="869" y="2128"/>
                  <a:pt x="877" y="2115"/>
                </a:cubicBezTo>
                <a:cubicBezTo>
                  <a:pt x="905" y="2048"/>
                  <a:pt x="907" y="1969"/>
                  <a:pt x="917" y="1895"/>
                </a:cubicBezTo>
                <a:cubicBezTo>
                  <a:pt x="928" y="1748"/>
                  <a:pt x="940" y="1598"/>
                  <a:pt x="961" y="1451"/>
                </a:cubicBezTo>
                <a:cubicBezTo>
                  <a:pt x="1051" y="1558"/>
                  <a:pt x="1151" y="1653"/>
                  <a:pt x="1262" y="1739"/>
                </a:cubicBezTo>
                <a:cubicBezTo>
                  <a:pt x="1281" y="1753"/>
                  <a:pt x="1300" y="1774"/>
                  <a:pt x="1327" y="1774"/>
                </a:cubicBezTo>
                <a:cubicBezTo>
                  <a:pt x="1346" y="1774"/>
                  <a:pt x="1360" y="1758"/>
                  <a:pt x="1360" y="1737"/>
                </a:cubicBezTo>
                <a:cubicBezTo>
                  <a:pt x="1318" y="1616"/>
                  <a:pt x="1244" y="1505"/>
                  <a:pt x="1184" y="1393"/>
                </a:cubicBezTo>
                <a:cubicBezTo>
                  <a:pt x="1165" y="1363"/>
                  <a:pt x="1146" y="1333"/>
                  <a:pt x="1130" y="1303"/>
                </a:cubicBezTo>
                <a:cubicBezTo>
                  <a:pt x="1121" y="1289"/>
                  <a:pt x="1132" y="1277"/>
                  <a:pt x="1137" y="1263"/>
                </a:cubicBezTo>
                <a:cubicBezTo>
                  <a:pt x="1260" y="1084"/>
                  <a:pt x="1448" y="964"/>
                  <a:pt x="1606" y="817"/>
                </a:cubicBezTo>
                <a:cubicBezTo>
                  <a:pt x="1652" y="777"/>
                  <a:pt x="1627" y="740"/>
                  <a:pt x="1583" y="740"/>
                </a:cubicBezTo>
                <a:cubicBezTo>
                  <a:pt x="1573" y="740"/>
                  <a:pt x="1563" y="742"/>
                  <a:pt x="1553" y="745"/>
                </a:cubicBezTo>
                <a:cubicBezTo>
                  <a:pt x="1432" y="773"/>
                  <a:pt x="1316" y="817"/>
                  <a:pt x="1191" y="829"/>
                </a:cubicBezTo>
                <a:cubicBezTo>
                  <a:pt x="1244" y="750"/>
                  <a:pt x="1471" y="458"/>
                  <a:pt x="1434" y="379"/>
                </a:cubicBezTo>
                <a:cubicBezTo>
                  <a:pt x="1425" y="362"/>
                  <a:pt x="1411" y="356"/>
                  <a:pt x="1396" y="356"/>
                </a:cubicBezTo>
                <a:cubicBezTo>
                  <a:pt x="1372" y="356"/>
                  <a:pt x="1346" y="370"/>
                  <a:pt x="1327" y="381"/>
                </a:cubicBezTo>
                <a:cubicBezTo>
                  <a:pt x="1207" y="458"/>
                  <a:pt x="1091" y="543"/>
                  <a:pt x="970" y="620"/>
                </a:cubicBezTo>
                <a:cubicBezTo>
                  <a:pt x="1002" y="469"/>
                  <a:pt x="1023" y="316"/>
                  <a:pt x="1033" y="163"/>
                </a:cubicBezTo>
                <a:cubicBezTo>
                  <a:pt x="1038" y="136"/>
                  <a:pt x="1018" y="108"/>
                  <a:pt x="995" y="108"/>
                </a:cubicBezTo>
                <a:cubicBezTo>
                  <a:pt x="987" y="108"/>
                  <a:pt x="978" y="112"/>
                  <a:pt x="970" y="121"/>
                </a:cubicBezTo>
                <a:cubicBezTo>
                  <a:pt x="949" y="153"/>
                  <a:pt x="930" y="191"/>
                  <a:pt x="919" y="228"/>
                </a:cubicBezTo>
                <a:cubicBezTo>
                  <a:pt x="889" y="297"/>
                  <a:pt x="854" y="367"/>
                  <a:pt x="821" y="434"/>
                </a:cubicBezTo>
                <a:cubicBezTo>
                  <a:pt x="740" y="290"/>
                  <a:pt x="626" y="170"/>
                  <a:pt x="550" y="21"/>
                </a:cubicBezTo>
                <a:cubicBezTo>
                  <a:pt x="541" y="7"/>
                  <a:pt x="527" y="0"/>
                  <a:pt x="51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7" name="Google Shape;1107;p26"/>
          <p:cNvSpPr txBox="1">
            <a:spLocks noGrp="1"/>
          </p:cNvSpPr>
          <p:nvPr>
            <p:ph type="title"/>
          </p:nvPr>
        </p:nvSpPr>
        <p:spPr>
          <a:xfrm>
            <a:off x="1268366" y="2060075"/>
            <a:ext cx="1059300" cy="420600"/>
          </a:xfrm>
          <a:prstGeom prst="rect">
            <a:avLst/>
          </a:prstGeom>
          <a:ln>
            <a:noFill/>
          </a:ln>
        </p:spPr>
        <p:txBody>
          <a:bodyPr spcFirstLastPara="1" wrap="square" lIns="57900" tIns="57900" rIns="57900" bIns="57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9pPr>
          </a:lstStyle>
          <a:p>
            <a:endParaRPr/>
          </a:p>
        </p:txBody>
      </p:sp>
      <p:sp>
        <p:nvSpPr>
          <p:cNvPr id="1108" name="Google Shape;1108;p26"/>
          <p:cNvSpPr txBox="1">
            <a:spLocks noGrp="1"/>
          </p:cNvSpPr>
          <p:nvPr>
            <p:ph type="title" idx="2"/>
          </p:nvPr>
        </p:nvSpPr>
        <p:spPr>
          <a:xfrm>
            <a:off x="1267694" y="2480675"/>
            <a:ext cx="1059300" cy="420600"/>
          </a:xfrm>
          <a:prstGeom prst="rect">
            <a:avLst/>
          </a:prstGeom>
          <a:ln>
            <a:noFill/>
          </a:ln>
        </p:spPr>
        <p:txBody>
          <a:bodyPr spcFirstLastPara="1" wrap="square" lIns="57900" tIns="57900" rIns="57900" bIns="57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9pPr>
          </a:lstStyle>
          <a:p>
            <a:endParaRPr/>
          </a:p>
        </p:txBody>
      </p:sp>
      <p:sp>
        <p:nvSpPr>
          <p:cNvPr id="1109" name="Google Shape;1109;p26"/>
          <p:cNvSpPr txBox="1">
            <a:spLocks noGrp="1"/>
          </p:cNvSpPr>
          <p:nvPr>
            <p:ph type="title" idx="3"/>
          </p:nvPr>
        </p:nvSpPr>
        <p:spPr>
          <a:xfrm>
            <a:off x="2322130" y="2060088"/>
            <a:ext cx="1740900" cy="420600"/>
          </a:xfrm>
          <a:prstGeom prst="rect">
            <a:avLst/>
          </a:prstGeom>
          <a:ln>
            <a:noFill/>
          </a:ln>
        </p:spPr>
        <p:txBody>
          <a:bodyPr spcFirstLastPara="1" wrap="square" lIns="57900" tIns="57900" rIns="57900" bIns="57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1400" b="0"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9pPr>
          </a:lstStyle>
          <a:p>
            <a:endParaRPr/>
          </a:p>
        </p:txBody>
      </p:sp>
      <p:sp>
        <p:nvSpPr>
          <p:cNvPr id="1110" name="Google Shape;1110;p26"/>
          <p:cNvSpPr txBox="1">
            <a:spLocks noGrp="1"/>
          </p:cNvSpPr>
          <p:nvPr>
            <p:ph type="title" idx="4"/>
          </p:nvPr>
        </p:nvSpPr>
        <p:spPr>
          <a:xfrm>
            <a:off x="2321025" y="2480688"/>
            <a:ext cx="1740900" cy="420600"/>
          </a:xfrm>
          <a:prstGeom prst="rect">
            <a:avLst/>
          </a:prstGeom>
          <a:ln>
            <a:noFill/>
          </a:ln>
        </p:spPr>
        <p:txBody>
          <a:bodyPr spcFirstLastPara="1" wrap="square" lIns="57900" tIns="57900" rIns="57900" bIns="57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1400" b="0"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7">
  <p:cSld name="TITLE_ONLY_15_1">
    <p:spTree>
      <p:nvGrpSpPr>
        <p:cNvPr id="1" name="Shape 1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7" name="Google Shape;1287;p32"/>
          <p:cNvGrpSpPr/>
          <p:nvPr/>
        </p:nvGrpSpPr>
        <p:grpSpPr>
          <a:xfrm>
            <a:off x="0" y="0"/>
            <a:ext cx="5331007" cy="3794981"/>
            <a:chOff x="0" y="0"/>
            <a:chExt cx="5331007" cy="3794981"/>
          </a:xfrm>
        </p:grpSpPr>
        <p:sp>
          <p:nvSpPr>
            <p:cNvPr id="1288" name="Google Shape;1288;p32"/>
            <p:cNvSpPr/>
            <p:nvPr/>
          </p:nvSpPr>
          <p:spPr>
            <a:xfrm>
              <a:off x="338921" y="0"/>
              <a:ext cx="117250" cy="3794981"/>
            </a:xfrm>
            <a:custGeom>
              <a:avLst/>
              <a:gdLst/>
              <a:ahLst/>
              <a:cxnLst/>
              <a:rect l="l" t="t" r="r" b="b"/>
              <a:pathLst>
                <a:path w="1216" h="36857" extrusionOk="0">
                  <a:moveTo>
                    <a:pt x="310" y="0"/>
                  </a:moveTo>
                  <a:cubicBezTo>
                    <a:pt x="342" y="609"/>
                    <a:pt x="365" y="1219"/>
                    <a:pt x="377" y="1828"/>
                  </a:cubicBezTo>
                  <a:cubicBezTo>
                    <a:pt x="416" y="2852"/>
                    <a:pt x="389" y="3866"/>
                    <a:pt x="333" y="4885"/>
                  </a:cubicBezTo>
                  <a:cubicBezTo>
                    <a:pt x="333" y="4923"/>
                    <a:pt x="331" y="4957"/>
                    <a:pt x="328" y="4992"/>
                  </a:cubicBezTo>
                  <a:cubicBezTo>
                    <a:pt x="224" y="6940"/>
                    <a:pt x="26" y="8884"/>
                    <a:pt x="15" y="10838"/>
                  </a:cubicBezTo>
                  <a:cubicBezTo>
                    <a:pt x="1" y="11600"/>
                    <a:pt x="19" y="12362"/>
                    <a:pt x="54" y="13123"/>
                  </a:cubicBezTo>
                  <a:cubicBezTo>
                    <a:pt x="57" y="13170"/>
                    <a:pt x="61" y="13216"/>
                    <a:pt x="61" y="13260"/>
                  </a:cubicBezTo>
                  <a:cubicBezTo>
                    <a:pt x="101" y="14091"/>
                    <a:pt x="156" y="14922"/>
                    <a:pt x="208" y="15751"/>
                  </a:cubicBezTo>
                  <a:cubicBezTo>
                    <a:pt x="324" y="17901"/>
                    <a:pt x="444" y="20051"/>
                    <a:pt x="581" y="22201"/>
                  </a:cubicBezTo>
                  <a:cubicBezTo>
                    <a:pt x="586" y="22241"/>
                    <a:pt x="588" y="22285"/>
                    <a:pt x="591" y="22324"/>
                  </a:cubicBezTo>
                  <a:cubicBezTo>
                    <a:pt x="598" y="22443"/>
                    <a:pt x="607" y="22557"/>
                    <a:pt x="614" y="22673"/>
                  </a:cubicBezTo>
                  <a:cubicBezTo>
                    <a:pt x="704" y="24184"/>
                    <a:pt x="846" y="25689"/>
                    <a:pt x="911" y="27200"/>
                  </a:cubicBezTo>
                  <a:cubicBezTo>
                    <a:pt x="957" y="28465"/>
                    <a:pt x="985" y="29733"/>
                    <a:pt x="1015" y="31003"/>
                  </a:cubicBezTo>
                  <a:cubicBezTo>
                    <a:pt x="1018" y="31050"/>
                    <a:pt x="1018" y="31094"/>
                    <a:pt x="1020" y="31145"/>
                  </a:cubicBezTo>
                  <a:cubicBezTo>
                    <a:pt x="1036" y="31832"/>
                    <a:pt x="1053" y="32519"/>
                    <a:pt x="1071" y="33209"/>
                  </a:cubicBezTo>
                  <a:cubicBezTo>
                    <a:pt x="1111" y="34428"/>
                    <a:pt x="1025" y="35640"/>
                    <a:pt x="941" y="36856"/>
                  </a:cubicBezTo>
                  <a:lnTo>
                    <a:pt x="1074" y="36856"/>
                  </a:lnTo>
                  <a:cubicBezTo>
                    <a:pt x="1101" y="36397"/>
                    <a:pt x="1132" y="35939"/>
                    <a:pt x="1162" y="35477"/>
                  </a:cubicBezTo>
                  <a:cubicBezTo>
                    <a:pt x="1215" y="34458"/>
                    <a:pt x="1197" y="33432"/>
                    <a:pt x="1171" y="32410"/>
                  </a:cubicBezTo>
                  <a:cubicBezTo>
                    <a:pt x="1157" y="31985"/>
                    <a:pt x="1143" y="31560"/>
                    <a:pt x="1136" y="31133"/>
                  </a:cubicBezTo>
                  <a:cubicBezTo>
                    <a:pt x="1132" y="31089"/>
                    <a:pt x="1132" y="31043"/>
                    <a:pt x="1129" y="30996"/>
                  </a:cubicBezTo>
                  <a:cubicBezTo>
                    <a:pt x="1094" y="29515"/>
                    <a:pt x="1074" y="28036"/>
                    <a:pt x="997" y="26555"/>
                  </a:cubicBezTo>
                  <a:cubicBezTo>
                    <a:pt x="899" y="25145"/>
                    <a:pt x="807" y="23736"/>
                    <a:pt x="718" y="22322"/>
                  </a:cubicBezTo>
                  <a:cubicBezTo>
                    <a:pt x="714" y="22285"/>
                    <a:pt x="711" y="22241"/>
                    <a:pt x="709" y="22197"/>
                  </a:cubicBezTo>
                  <a:cubicBezTo>
                    <a:pt x="565" y="20012"/>
                    <a:pt x="437" y="17822"/>
                    <a:pt x="324" y="15633"/>
                  </a:cubicBezTo>
                  <a:cubicBezTo>
                    <a:pt x="270" y="14844"/>
                    <a:pt x="219" y="14054"/>
                    <a:pt x="187" y="13265"/>
                  </a:cubicBezTo>
                  <a:cubicBezTo>
                    <a:pt x="184" y="13218"/>
                    <a:pt x="180" y="13172"/>
                    <a:pt x="180" y="13125"/>
                  </a:cubicBezTo>
                  <a:cubicBezTo>
                    <a:pt x="124" y="11823"/>
                    <a:pt x="115" y="10513"/>
                    <a:pt x="180" y="9209"/>
                  </a:cubicBezTo>
                  <a:cubicBezTo>
                    <a:pt x="261" y="7802"/>
                    <a:pt x="379" y="6395"/>
                    <a:pt x="447" y="4988"/>
                  </a:cubicBezTo>
                  <a:cubicBezTo>
                    <a:pt x="451" y="4953"/>
                    <a:pt x="454" y="4918"/>
                    <a:pt x="454" y="4881"/>
                  </a:cubicBezTo>
                  <a:cubicBezTo>
                    <a:pt x="509" y="3799"/>
                    <a:pt x="530" y="2715"/>
                    <a:pt x="484" y="1630"/>
                  </a:cubicBezTo>
                  <a:cubicBezTo>
                    <a:pt x="470" y="1087"/>
                    <a:pt x="451" y="544"/>
                    <a:pt x="419" y="0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32"/>
            <p:cNvSpPr/>
            <p:nvPr/>
          </p:nvSpPr>
          <p:spPr>
            <a:xfrm>
              <a:off x="1020910" y="0"/>
              <a:ext cx="120528" cy="3794981"/>
            </a:xfrm>
            <a:custGeom>
              <a:avLst/>
              <a:gdLst/>
              <a:ahLst/>
              <a:cxnLst/>
              <a:rect l="l" t="t" r="r" b="b"/>
              <a:pathLst>
                <a:path w="1250" h="36857" extrusionOk="0">
                  <a:moveTo>
                    <a:pt x="0" y="0"/>
                  </a:moveTo>
                  <a:cubicBezTo>
                    <a:pt x="35" y="579"/>
                    <a:pt x="91" y="1154"/>
                    <a:pt x="146" y="1732"/>
                  </a:cubicBezTo>
                  <a:cubicBezTo>
                    <a:pt x="272" y="2756"/>
                    <a:pt x="358" y="3780"/>
                    <a:pt x="420" y="4806"/>
                  </a:cubicBezTo>
                  <a:cubicBezTo>
                    <a:pt x="420" y="4841"/>
                    <a:pt x="423" y="4874"/>
                    <a:pt x="423" y="4909"/>
                  </a:cubicBezTo>
                  <a:cubicBezTo>
                    <a:pt x="574" y="7528"/>
                    <a:pt x="546" y="10161"/>
                    <a:pt x="520" y="12784"/>
                  </a:cubicBezTo>
                  <a:cubicBezTo>
                    <a:pt x="520" y="12956"/>
                    <a:pt x="520" y="13128"/>
                    <a:pt x="525" y="13300"/>
                  </a:cubicBezTo>
                  <a:cubicBezTo>
                    <a:pt x="525" y="13351"/>
                    <a:pt x="525" y="13404"/>
                    <a:pt x="527" y="13455"/>
                  </a:cubicBezTo>
                  <a:cubicBezTo>
                    <a:pt x="546" y="15145"/>
                    <a:pt x="657" y="16831"/>
                    <a:pt x="676" y="18517"/>
                  </a:cubicBezTo>
                  <a:cubicBezTo>
                    <a:pt x="687" y="19638"/>
                    <a:pt x="697" y="20759"/>
                    <a:pt x="708" y="21881"/>
                  </a:cubicBezTo>
                  <a:cubicBezTo>
                    <a:pt x="708" y="21932"/>
                    <a:pt x="711" y="21983"/>
                    <a:pt x="711" y="22034"/>
                  </a:cubicBezTo>
                  <a:cubicBezTo>
                    <a:pt x="729" y="23882"/>
                    <a:pt x="755" y="25733"/>
                    <a:pt x="794" y="27581"/>
                  </a:cubicBezTo>
                  <a:cubicBezTo>
                    <a:pt x="831" y="28644"/>
                    <a:pt x="885" y="29703"/>
                    <a:pt x="933" y="30764"/>
                  </a:cubicBezTo>
                  <a:cubicBezTo>
                    <a:pt x="933" y="30808"/>
                    <a:pt x="936" y="30859"/>
                    <a:pt x="938" y="30903"/>
                  </a:cubicBezTo>
                  <a:cubicBezTo>
                    <a:pt x="991" y="32062"/>
                    <a:pt x="1040" y="33218"/>
                    <a:pt x="1059" y="34379"/>
                  </a:cubicBezTo>
                  <a:cubicBezTo>
                    <a:pt x="1075" y="35203"/>
                    <a:pt x="1089" y="36030"/>
                    <a:pt x="1098" y="36856"/>
                  </a:cubicBezTo>
                  <a:lnTo>
                    <a:pt x="1249" y="36856"/>
                  </a:lnTo>
                  <a:cubicBezTo>
                    <a:pt x="1238" y="35962"/>
                    <a:pt x="1221" y="35066"/>
                    <a:pt x="1198" y="34170"/>
                  </a:cubicBezTo>
                  <a:cubicBezTo>
                    <a:pt x="1175" y="33079"/>
                    <a:pt x="1124" y="31992"/>
                    <a:pt x="1073" y="30901"/>
                  </a:cubicBezTo>
                  <a:cubicBezTo>
                    <a:pt x="1073" y="30855"/>
                    <a:pt x="1070" y="30806"/>
                    <a:pt x="1066" y="30759"/>
                  </a:cubicBezTo>
                  <a:cubicBezTo>
                    <a:pt x="1024" y="29826"/>
                    <a:pt x="978" y="28893"/>
                    <a:pt x="940" y="27959"/>
                  </a:cubicBezTo>
                  <a:cubicBezTo>
                    <a:pt x="871" y="25997"/>
                    <a:pt x="875" y="24033"/>
                    <a:pt x="843" y="22069"/>
                  </a:cubicBezTo>
                  <a:lnTo>
                    <a:pt x="843" y="22027"/>
                  </a:lnTo>
                  <a:cubicBezTo>
                    <a:pt x="843" y="21976"/>
                    <a:pt x="841" y="21927"/>
                    <a:pt x="841" y="21874"/>
                  </a:cubicBezTo>
                  <a:cubicBezTo>
                    <a:pt x="817" y="20390"/>
                    <a:pt x="815" y="18904"/>
                    <a:pt x="782" y="17421"/>
                  </a:cubicBezTo>
                  <a:cubicBezTo>
                    <a:pt x="741" y="16100"/>
                    <a:pt x="664" y="14779"/>
                    <a:pt x="646" y="13455"/>
                  </a:cubicBezTo>
                  <a:lnTo>
                    <a:pt x="646" y="13297"/>
                  </a:lnTo>
                  <a:cubicBezTo>
                    <a:pt x="643" y="13151"/>
                    <a:pt x="643" y="13012"/>
                    <a:pt x="643" y="12865"/>
                  </a:cubicBezTo>
                  <a:cubicBezTo>
                    <a:pt x="662" y="10216"/>
                    <a:pt x="692" y="7555"/>
                    <a:pt x="539" y="4909"/>
                  </a:cubicBezTo>
                  <a:cubicBezTo>
                    <a:pt x="539" y="4874"/>
                    <a:pt x="536" y="4841"/>
                    <a:pt x="536" y="4806"/>
                  </a:cubicBezTo>
                  <a:lnTo>
                    <a:pt x="532" y="4806"/>
                  </a:lnTo>
                  <a:cubicBezTo>
                    <a:pt x="474" y="3785"/>
                    <a:pt x="385" y="2761"/>
                    <a:pt x="260" y="1744"/>
                  </a:cubicBezTo>
                  <a:cubicBezTo>
                    <a:pt x="200" y="1164"/>
                    <a:pt x="142" y="583"/>
                    <a:pt x="105" y="0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32"/>
            <p:cNvSpPr/>
            <p:nvPr/>
          </p:nvSpPr>
          <p:spPr>
            <a:xfrm>
              <a:off x="1684387" y="0"/>
              <a:ext cx="73378" cy="3794981"/>
            </a:xfrm>
            <a:custGeom>
              <a:avLst/>
              <a:gdLst/>
              <a:ahLst/>
              <a:cxnLst/>
              <a:rect l="l" t="t" r="r" b="b"/>
              <a:pathLst>
                <a:path w="761" h="36857" extrusionOk="0">
                  <a:moveTo>
                    <a:pt x="461" y="0"/>
                  </a:moveTo>
                  <a:cubicBezTo>
                    <a:pt x="470" y="516"/>
                    <a:pt x="484" y="1036"/>
                    <a:pt x="498" y="1554"/>
                  </a:cubicBezTo>
                  <a:cubicBezTo>
                    <a:pt x="544" y="2640"/>
                    <a:pt x="574" y="3727"/>
                    <a:pt x="593" y="4809"/>
                  </a:cubicBezTo>
                  <a:lnTo>
                    <a:pt x="593" y="4911"/>
                  </a:lnTo>
                  <a:cubicBezTo>
                    <a:pt x="639" y="7683"/>
                    <a:pt x="611" y="10455"/>
                    <a:pt x="581" y="13225"/>
                  </a:cubicBezTo>
                  <a:lnTo>
                    <a:pt x="581" y="13390"/>
                  </a:lnTo>
                  <a:cubicBezTo>
                    <a:pt x="563" y="15055"/>
                    <a:pt x="546" y="16724"/>
                    <a:pt x="546" y="18391"/>
                  </a:cubicBezTo>
                  <a:cubicBezTo>
                    <a:pt x="544" y="19464"/>
                    <a:pt x="505" y="20530"/>
                    <a:pt x="449" y="21598"/>
                  </a:cubicBezTo>
                  <a:cubicBezTo>
                    <a:pt x="447" y="21651"/>
                    <a:pt x="442" y="21704"/>
                    <a:pt x="440" y="21760"/>
                  </a:cubicBezTo>
                  <a:cubicBezTo>
                    <a:pt x="317" y="24026"/>
                    <a:pt x="115" y="26295"/>
                    <a:pt x="31" y="28568"/>
                  </a:cubicBezTo>
                  <a:cubicBezTo>
                    <a:pt x="10" y="29227"/>
                    <a:pt x="1" y="29884"/>
                    <a:pt x="8" y="30546"/>
                  </a:cubicBezTo>
                  <a:cubicBezTo>
                    <a:pt x="3" y="30597"/>
                    <a:pt x="3" y="30648"/>
                    <a:pt x="8" y="30699"/>
                  </a:cubicBezTo>
                  <a:cubicBezTo>
                    <a:pt x="17" y="32754"/>
                    <a:pt x="122" y="34802"/>
                    <a:pt x="156" y="36856"/>
                  </a:cubicBezTo>
                  <a:lnTo>
                    <a:pt x="284" y="36856"/>
                  </a:lnTo>
                  <a:cubicBezTo>
                    <a:pt x="277" y="36288"/>
                    <a:pt x="266" y="35723"/>
                    <a:pt x="247" y="35157"/>
                  </a:cubicBezTo>
                  <a:cubicBezTo>
                    <a:pt x="191" y="33671"/>
                    <a:pt x="140" y="32183"/>
                    <a:pt x="136" y="30692"/>
                  </a:cubicBezTo>
                  <a:cubicBezTo>
                    <a:pt x="133" y="30641"/>
                    <a:pt x="133" y="30590"/>
                    <a:pt x="133" y="30539"/>
                  </a:cubicBezTo>
                  <a:cubicBezTo>
                    <a:pt x="133" y="29989"/>
                    <a:pt x="140" y="29438"/>
                    <a:pt x="154" y="28890"/>
                  </a:cubicBezTo>
                  <a:cubicBezTo>
                    <a:pt x="221" y="26506"/>
                    <a:pt x="444" y="24133"/>
                    <a:pt x="574" y="21756"/>
                  </a:cubicBezTo>
                  <a:cubicBezTo>
                    <a:pt x="579" y="21700"/>
                    <a:pt x="581" y="21644"/>
                    <a:pt x="584" y="21593"/>
                  </a:cubicBezTo>
                  <a:cubicBezTo>
                    <a:pt x="637" y="20634"/>
                    <a:pt x="670" y="19673"/>
                    <a:pt x="676" y="18712"/>
                  </a:cubicBezTo>
                  <a:cubicBezTo>
                    <a:pt x="688" y="16935"/>
                    <a:pt x="695" y="15164"/>
                    <a:pt x="707" y="13388"/>
                  </a:cubicBezTo>
                  <a:cubicBezTo>
                    <a:pt x="704" y="13332"/>
                    <a:pt x="707" y="13281"/>
                    <a:pt x="707" y="13225"/>
                  </a:cubicBezTo>
                  <a:cubicBezTo>
                    <a:pt x="711" y="12422"/>
                    <a:pt x="716" y="11619"/>
                    <a:pt x="725" y="10815"/>
                  </a:cubicBezTo>
                  <a:cubicBezTo>
                    <a:pt x="760" y="8846"/>
                    <a:pt x="755" y="6880"/>
                    <a:pt x="716" y="4913"/>
                  </a:cubicBezTo>
                  <a:lnTo>
                    <a:pt x="716" y="4813"/>
                  </a:lnTo>
                  <a:cubicBezTo>
                    <a:pt x="690" y="3741"/>
                    <a:pt x="660" y="2673"/>
                    <a:pt x="616" y="1602"/>
                  </a:cubicBezTo>
                  <a:cubicBezTo>
                    <a:pt x="602" y="1068"/>
                    <a:pt x="591" y="534"/>
                    <a:pt x="577" y="0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32"/>
            <p:cNvSpPr/>
            <p:nvPr/>
          </p:nvSpPr>
          <p:spPr>
            <a:xfrm>
              <a:off x="2345066" y="0"/>
              <a:ext cx="126313" cy="3794981"/>
            </a:xfrm>
            <a:custGeom>
              <a:avLst/>
              <a:gdLst/>
              <a:ahLst/>
              <a:cxnLst/>
              <a:rect l="l" t="t" r="r" b="b"/>
              <a:pathLst>
                <a:path w="1310" h="36857" extrusionOk="0">
                  <a:moveTo>
                    <a:pt x="1205" y="0"/>
                  </a:moveTo>
                  <a:cubicBezTo>
                    <a:pt x="1161" y="664"/>
                    <a:pt x="1145" y="1331"/>
                    <a:pt x="1113" y="1995"/>
                  </a:cubicBezTo>
                  <a:cubicBezTo>
                    <a:pt x="1057" y="3002"/>
                    <a:pt x="1015" y="4010"/>
                    <a:pt x="987" y="5015"/>
                  </a:cubicBezTo>
                  <a:cubicBezTo>
                    <a:pt x="983" y="5053"/>
                    <a:pt x="980" y="5087"/>
                    <a:pt x="980" y="5125"/>
                  </a:cubicBezTo>
                  <a:cubicBezTo>
                    <a:pt x="938" y="6504"/>
                    <a:pt x="920" y="7885"/>
                    <a:pt x="925" y="9267"/>
                  </a:cubicBezTo>
                  <a:cubicBezTo>
                    <a:pt x="934" y="10558"/>
                    <a:pt x="911" y="11846"/>
                    <a:pt x="860" y="13137"/>
                  </a:cubicBezTo>
                  <a:cubicBezTo>
                    <a:pt x="860" y="13188"/>
                    <a:pt x="857" y="13242"/>
                    <a:pt x="855" y="13293"/>
                  </a:cubicBezTo>
                  <a:cubicBezTo>
                    <a:pt x="808" y="14484"/>
                    <a:pt x="739" y="15670"/>
                    <a:pt x="644" y="16857"/>
                  </a:cubicBezTo>
                  <a:cubicBezTo>
                    <a:pt x="518" y="18435"/>
                    <a:pt x="411" y="20016"/>
                    <a:pt x="326" y="21598"/>
                  </a:cubicBezTo>
                  <a:cubicBezTo>
                    <a:pt x="321" y="21651"/>
                    <a:pt x="321" y="21702"/>
                    <a:pt x="316" y="21758"/>
                  </a:cubicBezTo>
                  <a:cubicBezTo>
                    <a:pt x="158" y="24632"/>
                    <a:pt x="56" y="27514"/>
                    <a:pt x="38" y="30395"/>
                  </a:cubicBezTo>
                  <a:cubicBezTo>
                    <a:pt x="33" y="30446"/>
                    <a:pt x="33" y="30499"/>
                    <a:pt x="35" y="30550"/>
                  </a:cubicBezTo>
                  <a:cubicBezTo>
                    <a:pt x="28" y="30954"/>
                    <a:pt x="28" y="31354"/>
                    <a:pt x="28" y="31755"/>
                  </a:cubicBezTo>
                  <a:cubicBezTo>
                    <a:pt x="5" y="33455"/>
                    <a:pt x="0" y="35155"/>
                    <a:pt x="12" y="36856"/>
                  </a:cubicBezTo>
                  <a:lnTo>
                    <a:pt x="154" y="36856"/>
                  </a:lnTo>
                  <a:cubicBezTo>
                    <a:pt x="144" y="34757"/>
                    <a:pt x="142" y="32652"/>
                    <a:pt x="163" y="30548"/>
                  </a:cubicBezTo>
                  <a:lnTo>
                    <a:pt x="163" y="30388"/>
                  </a:lnTo>
                  <a:cubicBezTo>
                    <a:pt x="189" y="28006"/>
                    <a:pt x="240" y="25619"/>
                    <a:pt x="353" y="23237"/>
                  </a:cubicBezTo>
                  <a:cubicBezTo>
                    <a:pt x="374" y="22745"/>
                    <a:pt x="400" y="22257"/>
                    <a:pt x="430" y="21765"/>
                  </a:cubicBezTo>
                  <a:cubicBezTo>
                    <a:pt x="435" y="21711"/>
                    <a:pt x="437" y="21656"/>
                    <a:pt x="439" y="21602"/>
                  </a:cubicBezTo>
                  <a:cubicBezTo>
                    <a:pt x="599" y="18832"/>
                    <a:pt x="846" y="16067"/>
                    <a:pt x="969" y="13293"/>
                  </a:cubicBezTo>
                  <a:cubicBezTo>
                    <a:pt x="971" y="13242"/>
                    <a:pt x="971" y="13190"/>
                    <a:pt x="973" y="13137"/>
                  </a:cubicBezTo>
                  <a:cubicBezTo>
                    <a:pt x="990" y="12786"/>
                    <a:pt x="1001" y="12434"/>
                    <a:pt x="1010" y="12083"/>
                  </a:cubicBezTo>
                  <a:cubicBezTo>
                    <a:pt x="1045" y="10161"/>
                    <a:pt x="1022" y="8236"/>
                    <a:pt x="1050" y="6313"/>
                  </a:cubicBezTo>
                  <a:cubicBezTo>
                    <a:pt x="1057" y="5916"/>
                    <a:pt x="1066" y="5524"/>
                    <a:pt x="1082" y="5127"/>
                  </a:cubicBezTo>
                  <a:cubicBezTo>
                    <a:pt x="1082" y="5092"/>
                    <a:pt x="1085" y="5057"/>
                    <a:pt x="1085" y="5020"/>
                  </a:cubicBezTo>
                  <a:cubicBezTo>
                    <a:pt x="1131" y="3704"/>
                    <a:pt x="1205" y="2390"/>
                    <a:pt x="1257" y="1073"/>
                  </a:cubicBezTo>
                  <a:cubicBezTo>
                    <a:pt x="1273" y="716"/>
                    <a:pt x="1284" y="356"/>
                    <a:pt x="1310" y="0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32"/>
            <p:cNvSpPr/>
            <p:nvPr/>
          </p:nvSpPr>
          <p:spPr>
            <a:xfrm>
              <a:off x="3014617" y="0"/>
              <a:ext cx="72413" cy="3794981"/>
            </a:xfrm>
            <a:custGeom>
              <a:avLst/>
              <a:gdLst/>
              <a:ahLst/>
              <a:cxnLst/>
              <a:rect l="l" t="t" r="r" b="b"/>
              <a:pathLst>
                <a:path w="751" h="36857" extrusionOk="0">
                  <a:moveTo>
                    <a:pt x="649" y="0"/>
                  </a:moveTo>
                  <a:cubicBezTo>
                    <a:pt x="635" y="365"/>
                    <a:pt x="623" y="734"/>
                    <a:pt x="612" y="1101"/>
                  </a:cubicBezTo>
                  <a:cubicBezTo>
                    <a:pt x="572" y="2443"/>
                    <a:pt x="567" y="3785"/>
                    <a:pt x="558" y="5127"/>
                  </a:cubicBezTo>
                  <a:lnTo>
                    <a:pt x="558" y="5234"/>
                  </a:lnTo>
                  <a:cubicBezTo>
                    <a:pt x="556" y="5714"/>
                    <a:pt x="549" y="6193"/>
                    <a:pt x="544" y="6671"/>
                  </a:cubicBezTo>
                  <a:cubicBezTo>
                    <a:pt x="516" y="8781"/>
                    <a:pt x="424" y="10885"/>
                    <a:pt x="403" y="12995"/>
                  </a:cubicBezTo>
                  <a:lnTo>
                    <a:pt x="403" y="13237"/>
                  </a:lnTo>
                  <a:cubicBezTo>
                    <a:pt x="403" y="13293"/>
                    <a:pt x="400" y="13348"/>
                    <a:pt x="400" y="13404"/>
                  </a:cubicBezTo>
                  <a:cubicBezTo>
                    <a:pt x="386" y="16248"/>
                    <a:pt x="375" y="19095"/>
                    <a:pt x="310" y="21939"/>
                  </a:cubicBezTo>
                  <a:cubicBezTo>
                    <a:pt x="310" y="21995"/>
                    <a:pt x="310" y="22046"/>
                    <a:pt x="307" y="22099"/>
                  </a:cubicBezTo>
                  <a:cubicBezTo>
                    <a:pt x="307" y="22197"/>
                    <a:pt x="305" y="22294"/>
                    <a:pt x="300" y="22394"/>
                  </a:cubicBezTo>
                  <a:cubicBezTo>
                    <a:pt x="268" y="24980"/>
                    <a:pt x="291" y="27565"/>
                    <a:pt x="254" y="30151"/>
                  </a:cubicBezTo>
                  <a:cubicBezTo>
                    <a:pt x="254" y="30204"/>
                    <a:pt x="252" y="30260"/>
                    <a:pt x="252" y="30311"/>
                  </a:cubicBezTo>
                  <a:cubicBezTo>
                    <a:pt x="252" y="30376"/>
                    <a:pt x="249" y="30441"/>
                    <a:pt x="249" y="30504"/>
                  </a:cubicBezTo>
                  <a:cubicBezTo>
                    <a:pt x="201" y="32624"/>
                    <a:pt x="78" y="34741"/>
                    <a:pt x="1" y="36856"/>
                  </a:cubicBezTo>
                  <a:lnTo>
                    <a:pt x="166" y="36856"/>
                  </a:lnTo>
                  <a:cubicBezTo>
                    <a:pt x="173" y="36606"/>
                    <a:pt x="182" y="36353"/>
                    <a:pt x="191" y="36102"/>
                  </a:cubicBezTo>
                  <a:cubicBezTo>
                    <a:pt x="263" y="34240"/>
                    <a:pt x="372" y="32380"/>
                    <a:pt x="410" y="30516"/>
                  </a:cubicBezTo>
                  <a:cubicBezTo>
                    <a:pt x="410" y="30448"/>
                    <a:pt x="412" y="30376"/>
                    <a:pt x="412" y="30309"/>
                  </a:cubicBezTo>
                  <a:lnTo>
                    <a:pt x="412" y="30146"/>
                  </a:lnTo>
                  <a:cubicBezTo>
                    <a:pt x="444" y="27469"/>
                    <a:pt x="421" y="24788"/>
                    <a:pt x="458" y="22106"/>
                  </a:cubicBezTo>
                  <a:cubicBezTo>
                    <a:pt x="458" y="22053"/>
                    <a:pt x="461" y="22002"/>
                    <a:pt x="461" y="21948"/>
                  </a:cubicBezTo>
                  <a:cubicBezTo>
                    <a:pt x="468" y="21426"/>
                    <a:pt x="479" y="20903"/>
                    <a:pt x="491" y="20381"/>
                  </a:cubicBezTo>
                  <a:cubicBezTo>
                    <a:pt x="547" y="18057"/>
                    <a:pt x="526" y="15733"/>
                    <a:pt x="540" y="13404"/>
                  </a:cubicBezTo>
                  <a:lnTo>
                    <a:pt x="540" y="13242"/>
                  </a:lnTo>
                  <a:cubicBezTo>
                    <a:pt x="547" y="12468"/>
                    <a:pt x="556" y="11695"/>
                    <a:pt x="574" y="10922"/>
                  </a:cubicBezTo>
                  <a:cubicBezTo>
                    <a:pt x="642" y="9027"/>
                    <a:pt x="658" y="7128"/>
                    <a:pt x="672" y="5234"/>
                  </a:cubicBezTo>
                  <a:lnTo>
                    <a:pt x="672" y="5129"/>
                  </a:lnTo>
                  <a:cubicBezTo>
                    <a:pt x="681" y="3848"/>
                    <a:pt x="691" y="2566"/>
                    <a:pt x="714" y="1284"/>
                  </a:cubicBezTo>
                  <a:cubicBezTo>
                    <a:pt x="725" y="857"/>
                    <a:pt x="737" y="428"/>
                    <a:pt x="751" y="0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32"/>
            <p:cNvSpPr/>
            <p:nvPr/>
          </p:nvSpPr>
          <p:spPr>
            <a:xfrm>
              <a:off x="3671537" y="0"/>
              <a:ext cx="35676" cy="3794981"/>
            </a:xfrm>
            <a:custGeom>
              <a:avLst/>
              <a:gdLst/>
              <a:ahLst/>
              <a:cxnLst/>
              <a:rect l="l" t="t" r="r" b="b"/>
              <a:pathLst>
                <a:path w="370" h="36857" extrusionOk="0">
                  <a:moveTo>
                    <a:pt x="67" y="0"/>
                  </a:moveTo>
                  <a:cubicBezTo>
                    <a:pt x="74" y="302"/>
                    <a:pt x="81" y="599"/>
                    <a:pt x="86" y="901"/>
                  </a:cubicBezTo>
                  <a:cubicBezTo>
                    <a:pt x="112" y="2318"/>
                    <a:pt x="105" y="3734"/>
                    <a:pt x="95" y="5148"/>
                  </a:cubicBezTo>
                  <a:lnTo>
                    <a:pt x="95" y="5259"/>
                  </a:lnTo>
                  <a:cubicBezTo>
                    <a:pt x="86" y="6211"/>
                    <a:pt x="77" y="7165"/>
                    <a:pt x="74" y="8120"/>
                  </a:cubicBezTo>
                  <a:cubicBezTo>
                    <a:pt x="74" y="9898"/>
                    <a:pt x="72" y="11679"/>
                    <a:pt x="63" y="13457"/>
                  </a:cubicBezTo>
                  <a:lnTo>
                    <a:pt x="63" y="13622"/>
                  </a:lnTo>
                  <a:cubicBezTo>
                    <a:pt x="47" y="16436"/>
                    <a:pt x="26" y="19250"/>
                    <a:pt x="14" y="22062"/>
                  </a:cubicBezTo>
                  <a:cubicBezTo>
                    <a:pt x="16" y="22115"/>
                    <a:pt x="16" y="22169"/>
                    <a:pt x="14" y="22222"/>
                  </a:cubicBezTo>
                  <a:cubicBezTo>
                    <a:pt x="9" y="23627"/>
                    <a:pt x="7" y="25034"/>
                    <a:pt x="7" y="26439"/>
                  </a:cubicBezTo>
                  <a:cubicBezTo>
                    <a:pt x="16" y="27599"/>
                    <a:pt x="9" y="28765"/>
                    <a:pt x="7" y="29926"/>
                  </a:cubicBezTo>
                  <a:lnTo>
                    <a:pt x="7" y="30095"/>
                  </a:lnTo>
                  <a:cubicBezTo>
                    <a:pt x="0" y="32271"/>
                    <a:pt x="7" y="34453"/>
                    <a:pt x="163" y="36624"/>
                  </a:cubicBezTo>
                  <a:cubicBezTo>
                    <a:pt x="170" y="36701"/>
                    <a:pt x="177" y="36780"/>
                    <a:pt x="181" y="36856"/>
                  </a:cubicBezTo>
                  <a:lnTo>
                    <a:pt x="369" y="36856"/>
                  </a:lnTo>
                  <a:cubicBezTo>
                    <a:pt x="337" y="36431"/>
                    <a:pt x="304" y="36011"/>
                    <a:pt x="283" y="35593"/>
                  </a:cubicBezTo>
                  <a:cubicBezTo>
                    <a:pt x="197" y="34001"/>
                    <a:pt x="195" y="32396"/>
                    <a:pt x="188" y="30801"/>
                  </a:cubicBezTo>
                  <a:cubicBezTo>
                    <a:pt x="188" y="30562"/>
                    <a:pt x="188" y="30325"/>
                    <a:pt x="186" y="30086"/>
                  </a:cubicBezTo>
                  <a:cubicBezTo>
                    <a:pt x="188" y="30030"/>
                    <a:pt x="188" y="29975"/>
                    <a:pt x="186" y="29919"/>
                  </a:cubicBezTo>
                  <a:cubicBezTo>
                    <a:pt x="181" y="27356"/>
                    <a:pt x="170" y="24788"/>
                    <a:pt x="177" y="22222"/>
                  </a:cubicBezTo>
                  <a:cubicBezTo>
                    <a:pt x="172" y="22171"/>
                    <a:pt x="172" y="22118"/>
                    <a:pt x="177" y="22067"/>
                  </a:cubicBezTo>
                  <a:cubicBezTo>
                    <a:pt x="177" y="21477"/>
                    <a:pt x="177" y="20889"/>
                    <a:pt x="179" y="20300"/>
                  </a:cubicBezTo>
                  <a:cubicBezTo>
                    <a:pt x="200" y="18075"/>
                    <a:pt x="204" y="15854"/>
                    <a:pt x="204" y="13629"/>
                  </a:cubicBezTo>
                  <a:lnTo>
                    <a:pt x="204" y="13460"/>
                  </a:lnTo>
                  <a:cubicBezTo>
                    <a:pt x="200" y="11129"/>
                    <a:pt x="197" y="8795"/>
                    <a:pt x="207" y="6460"/>
                  </a:cubicBezTo>
                  <a:cubicBezTo>
                    <a:pt x="209" y="6060"/>
                    <a:pt x="214" y="5659"/>
                    <a:pt x="214" y="5259"/>
                  </a:cubicBezTo>
                  <a:cubicBezTo>
                    <a:pt x="214" y="5222"/>
                    <a:pt x="214" y="5185"/>
                    <a:pt x="216" y="5150"/>
                  </a:cubicBezTo>
                  <a:cubicBezTo>
                    <a:pt x="225" y="3506"/>
                    <a:pt x="225" y="1865"/>
                    <a:pt x="186" y="223"/>
                  </a:cubicBezTo>
                  <a:cubicBezTo>
                    <a:pt x="181" y="149"/>
                    <a:pt x="181" y="75"/>
                    <a:pt x="179" y="0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32"/>
            <p:cNvSpPr/>
            <p:nvPr/>
          </p:nvSpPr>
          <p:spPr>
            <a:xfrm>
              <a:off x="4252187" y="0"/>
              <a:ext cx="75788" cy="3794981"/>
            </a:xfrm>
            <a:custGeom>
              <a:avLst/>
              <a:gdLst/>
              <a:ahLst/>
              <a:cxnLst/>
              <a:rect l="l" t="t" r="r" b="b"/>
              <a:pathLst>
                <a:path w="786" h="36857" extrusionOk="0">
                  <a:moveTo>
                    <a:pt x="672" y="0"/>
                  </a:moveTo>
                  <a:cubicBezTo>
                    <a:pt x="572" y="1691"/>
                    <a:pt x="570" y="3383"/>
                    <a:pt x="579" y="5080"/>
                  </a:cubicBezTo>
                  <a:lnTo>
                    <a:pt x="579" y="5197"/>
                  </a:lnTo>
                  <a:cubicBezTo>
                    <a:pt x="588" y="6629"/>
                    <a:pt x="602" y="8059"/>
                    <a:pt x="577" y="9492"/>
                  </a:cubicBezTo>
                  <a:cubicBezTo>
                    <a:pt x="553" y="10922"/>
                    <a:pt x="505" y="12352"/>
                    <a:pt x="440" y="13785"/>
                  </a:cubicBezTo>
                  <a:cubicBezTo>
                    <a:pt x="437" y="13834"/>
                    <a:pt x="435" y="13882"/>
                    <a:pt x="435" y="13931"/>
                  </a:cubicBezTo>
                  <a:cubicBezTo>
                    <a:pt x="349" y="15814"/>
                    <a:pt x="245" y="17695"/>
                    <a:pt x="154" y="19578"/>
                  </a:cubicBezTo>
                  <a:cubicBezTo>
                    <a:pt x="119" y="20423"/>
                    <a:pt x="89" y="21266"/>
                    <a:pt x="68" y="22111"/>
                  </a:cubicBezTo>
                  <a:cubicBezTo>
                    <a:pt x="64" y="22164"/>
                    <a:pt x="64" y="22218"/>
                    <a:pt x="61" y="22271"/>
                  </a:cubicBezTo>
                  <a:cubicBezTo>
                    <a:pt x="1" y="24748"/>
                    <a:pt x="1" y="27228"/>
                    <a:pt x="12" y="29705"/>
                  </a:cubicBezTo>
                  <a:lnTo>
                    <a:pt x="12" y="29875"/>
                  </a:lnTo>
                  <a:cubicBezTo>
                    <a:pt x="19" y="31145"/>
                    <a:pt x="29" y="32415"/>
                    <a:pt x="33" y="33685"/>
                  </a:cubicBezTo>
                  <a:cubicBezTo>
                    <a:pt x="50" y="34741"/>
                    <a:pt x="50" y="35800"/>
                    <a:pt x="47" y="36856"/>
                  </a:cubicBezTo>
                  <a:lnTo>
                    <a:pt x="198" y="36856"/>
                  </a:lnTo>
                  <a:cubicBezTo>
                    <a:pt x="196" y="34528"/>
                    <a:pt x="180" y="32197"/>
                    <a:pt x="177" y="29870"/>
                  </a:cubicBezTo>
                  <a:cubicBezTo>
                    <a:pt x="173" y="29814"/>
                    <a:pt x="173" y="29759"/>
                    <a:pt x="177" y="29703"/>
                  </a:cubicBezTo>
                  <a:cubicBezTo>
                    <a:pt x="170" y="27226"/>
                    <a:pt x="180" y="24748"/>
                    <a:pt x="233" y="22273"/>
                  </a:cubicBezTo>
                  <a:cubicBezTo>
                    <a:pt x="233" y="22222"/>
                    <a:pt x="233" y="22166"/>
                    <a:pt x="235" y="22113"/>
                  </a:cubicBezTo>
                  <a:cubicBezTo>
                    <a:pt x="245" y="21677"/>
                    <a:pt x="254" y="21238"/>
                    <a:pt x="265" y="20804"/>
                  </a:cubicBezTo>
                  <a:cubicBezTo>
                    <a:pt x="356" y="18517"/>
                    <a:pt x="484" y="16232"/>
                    <a:pt x="581" y="13945"/>
                  </a:cubicBezTo>
                  <a:cubicBezTo>
                    <a:pt x="586" y="13894"/>
                    <a:pt x="588" y="13845"/>
                    <a:pt x="588" y="13794"/>
                  </a:cubicBezTo>
                  <a:cubicBezTo>
                    <a:pt x="646" y="12445"/>
                    <a:pt x="693" y="11096"/>
                    <a:pt x="709" y="9745"/>
                  </a:cubicBezTo>
                  <a:cubicBezTo>
                    <a:pt x="737" y="8231"/>
                    <a:pt x="714" y="6715"/>
                    <a:pt x="700" y="5197"/>
                  </a:cubicBezTo>
                  <a:lnTo>
                    <a:pt x="702" y="5080"/>
                  </a:lnTo>
                  <a:cubicBezTo>
                    <a:pt x="690" y="3388"/>
                    <a:pt x="686" y="1693"/>
                    <a:pt x="786" y="0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32"/>
            <p:cNvSpPr/>
            <p:nvPr/>
          </p:nvSpPr>
          <p:spPr>
            <a:xfrm>
              <a:off x="4824159" y="206"/>
              <a:ext cx="71738" cy="3794775"/>
            </a:xfrm>
            <a:custGeom>
              <a:avLst/>
              <a:gdLst/>
              <a:ahLst/>
              <a:cxnLst/>
              <a:rect l="l" t="t" r="r" b="b"/>
              <a:pathLst>
                <a:path w="744" h="36855" extrusionOk="0">
                  <a:moveTo>
                    <a:pt x="598" y="1"/>
                  </a:moveTo>
                  <a:cubicBezTo>
                    <a:pt x="600" y="363"/>
                    <a:pt x="609" y="720"/>
                    <a:pt x="612" y="1080"/>
                  </a:cubicBezTo>
                  <a:cubicBezTo>
                    <a:pt x="626" y="2422"/>
                    <a:pt x="626" y="3769"/>
                    <a:pt x="621" y="5111"/>
                  </a:cubicBezTo>
                  <a:cubicBezTo>
                    <a:pt x="626" y="5150"/>
                    <a:pt x="626" y="5190"/>
                    <a:pt x="621" y="5229"/>
                  </a:cubicBezTo>
                  <a:cubicBezTo>
                    <a:pt x="621" y="5801"/>
                    <a:pt x="621" y="6372"/>
                    <a:pt x="619" y="6943"/>
                  </a:cubicBezTo>
                  <a:cubicBezTo>
                    <a:pt x="614" y="8631"/>
                    <a:pt x="623" y="10323"/>
                    <a:pt x="533" y="12011"/>
                  </a:cubicBezTo>
                  <a:cubicBezTo>
                    <a:pt x="496" y="12692"/>
                    <a:pt x="454" y="13377"/>
                    <a:pt x="410" y="14059"/>
                  </a:cubicBezTo>
                  <a:cubicBezTo>
                    <a:pt x="410" y="14108"/>
                    <a:pt x="405" y="14157"/>
                    <a:pt x="400" y="14203"/>
                  </a:cubicBezTo>
                  <a:cubicBezTo>
                    <a:pt x="289" y="15961"/>
                    <a:pt x="168" y="17718"/>
                    <a:pt x="110" y="19478"/>
                  </a:cubicBezTo>
                  <a:cubicBezTo>
                    <a:pt x="87" y="20432"/>
                    <a:pt x="78" y="21389"/>
                    <a:pt x="71" y="22346"/>
                  </a:cubicBezTo>
                  <a:cubicBezTo>
                    <a:pt x="68" y="22397"/>
                    <a:pt x="68" y="22448"/>
                    <a:pt x="68" y="22499"/>
                  </a:cubicBezTo>
                  <a:cubicBezTo>
                    <a:pt x="61" y="23773"/>
                    <a:pt x="61" y="25050"/>
                    <a:pt x="59" y="26327"/>
                  </a:cubicBezTo>
                  <a:cubicBezTo>
                    <a:pt x="61" y="27433"/>
                    <a:pt x="50" y="28542"/>
                    <a:pt x="38" y="29650"/>
                  </a:cubicBezTo>
                  <a:lnTo>
                    <a:pt x="38" y="29810"/>
                  </a:lnTo>
                  <a:cubicBezTo>
                    <a:pt x="13" y="32160"/>
                    <a:pt x="1" y="34509"/>
                    <a:pt x="147" y="36854"/>
                  </a:cubicBezTo>
                  <a:lnTo>
                    <a:pt x="356" y="36854"/>
                  </a:lnTo>
                  <a:cubicBezTo>
                    <a:pt x="335" y="36555"/>
                    <a:pt x="319" y="36253"/>
                    <a:pt x="305" y="35954"/>
                  </a:cubicBezTo>
                  <a:cubicBezTo>
                    <a:pt x="191" y="33908"/>
                    <a:pt x="215" y="31858"/>
                    <a:pt x="231" y="29810"/>
                  </a:cubicBezTo>
                  <a:lnTo>
                    <a:pt x="231" y="29650"/>
                  </a:lnTo>
                  <a:cubicBezTo>
                    <a:pt x="233" y="29390"/>
                    <a:pt x="238" y="29127"/>
                    <a:pt x="238" y="28867"/>
                  </a:cubicBezTo>
                  <a:cubicBezTo>
                    <a:pt x="252" y="26748"/>
                    <a:pt x="233" y="24626"/>
                    <a:pt x="242" y="22506"/>
                  </a:cubicBezTo>
                  <a:cubicBezTo>
                    <a:pt x="240" y="22455"/>
                    <a:pt x="240" y="22404"/>
                    <a:pt x="242" y="22353"/>
                  </a:cubicBezTo>
                  <a:cubicBezTo>
                    <a:pt x="242" y="21547"/>
                    <a:pt x="249" y="20744"/>
                    <a:pt x="263" y="19943"/>
                  </a:cubicBezTo>
                  <a:cubicBezTo>
                    <a:pt x="298" y="18025"/>
                    <a:pt x="428" y="16114"/>
                    <a:pt x="544" y="14203"/>
                  </a:cubicBezTo>
                  <a:cubicBezTo>
                    <a:pt x="547" y="14154"/>
                    <a:pt x="551" y="14106"/>
                    <a:pt x="554" y="14059"/>
                  </a:cubicBezTo>
                  <a:cubicBezTo>
                    <a:pt x="614" y="13047"/>
                    <a:pt x="670" y="12030"/>
                    <a:pt x="704" y="11015"/>
                  </a:cubicBezTo>
                  <a:cubicBezTo>
                    <a:pt x="742" y="9088"/>
                    <a:pt x="744" y="7163"/>
                    <a:pt x="735" y="5236"/>
                  </a:cubicBezTo>
                  <a:cubicBezTo>
                    <a:pt x="732" y="5197"/>
                    <a:pt x="732" y="5157"/>
                    <a:pt x="732" y="5113"/>
                  </a:cubicBezTo>
                  <a:cubicBezTo>
                    <a:pt x="725" y="3627"/>
                    <a:pt x="714" y="2144"/>
                    <a:pt x="702" y="660"/>
                  </a:cubicBezTo>
                  <a:cubicBezTo>
                    <a:pt x="702" y="442"/>
                    <a:pt x="695" y="221"/>
                    <a:pt x="693" y="1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32"/>
            <p:cNvSpPr/>
            <p:nvPr/>
          </p:nvSpPr>
          <p:spPr>
            <a:xfrm>
              <a:off x="0" y="492375"/>
              <a:ext cx="5331007" cy="77636"/>
            </a:xfrm>
            <a:custGeom>
              <a:avLst/>
              <a:gdLst/>
              <a:ahLst/>
              <a:cxnLst/>
              <a:rect l="l" t="t" r="r" b="b"/>
              <a:pathLst>
                <a:path w="55288" h="754" extrusionOk="0">
                  <a:moveTo>
                    <a:pt x="15490" y="1"/>
                  </a:moveTo>
                  <a:cubicBezTo>
                    <a:pt x="14242" y="1"/>
                    <a:pt x="12995" y="14"/>
                    <a:pt x="11747" y="24"/>
                  </a:cubicBezTo>
                  <a:lnTo>
                    <a:pt x="11120" y="24"/>
                  </a:lnTo>
                  <a:cubicBezTo>
                    <a:pt x="11101" y="27"/>
                    <a:pt x="11082" y="28"/>
                    <a:pt x="11063" y="28"/>
                  </a:cubicBezTo>
                  <a:cubicBezTo>
                    <a:pt x="11044" y="28"/>
                    <a:pt x="11025" y="27"/>
                    <a:pt x="11006" y="24"/>
                  </a:cubicBezTo>
                  <a:cubicBezTo>
                    <a:pt x="9625" y="27"/>
                    <a:pt x="8245" y="24"/>
                    <a:pt x="6864" y="31"/>
                  </a:cubicBezTo>
                  <a:cubicBezTo>
                    <a:pt x="6761" y="31"/>
                    <a:pt x="6658" y="31"/>
                    <a:pt x="6556" y="31"/>
                  </a:cubicBezTo>
                  <a:cubicBezTo>
                    <a:pt x="5691" y="31"/>
                    <a:pt x="4830" y="49"/>
                    <a:pt x="3966" y="99"/>
                  </a:cubicBezTo>
                  <a:cubicBezTo>
                    <a:pt x="3927" y="99"/>
                    <a:pt x="3887" y="101"/>
                    <a:pt x="3848" y="103"/>
                  </a:cubicBezTo>
                  <a:cubicBezTo>
                    <a:pt x="3182" y="145"/>
                    <a:pt x="2518" y="199"/>
                    <a:pt x="1853" y="287"/>
                  </a:cubicBezTo>
                  <a:cubicBezTo>
                    <a:pt x="1236" y="357"/>
                    <a:pt x="623" y="417"/>
                    <a:pt x="1" y="454"/>
                  </a:cubicBezTo>
                  <a:lnTo>
                    <a:pt x="1" y="558"/>
                  </a:lnTo>
                  <a:cubicBezTo>
                    <a:pt x="500" y="531"/>
                    <a:pt x="999" y="489"/>
                    <a:pt x="1491" y="431"/>
                  </a:cubicBezTo>
                  <a:cubicBezTo>
                    <a:pt x="2271" y="326"/>
                    <a:pt x="3054" y="259"/>
                    <a:pt x="3841" y="213"/>
                  </a:cubicBezTo>
                  <a:cubicBezTo>
                    <a:pt x="3880" y="208"/>
                    <a:pt x="3920" y="206"/>
                    <a:pt x="3962" y="206"/>
                  </a:cubicBezTo>
                  <a:cubicBezTo>
                    <a:pt x="5157" y="138"/>
                    <a:pt x="6355" y="124"/>
                    <a:pt x="7554" y="124"/>
                  </a:cubicBezTo>
                  <a:cubicBezTo>
                    <a:pt x="8370" y="124"/>
                    <a:pt x="9186" y="131"/>
                    <a:pt x="10002" y="131"/>
                  </a:cubicBezTo>
                  <a:cubicBezTo>
                    <a:pt x="10334" y="131"/>
                    <a:pt x="10665" y="130"/>
                    <a:pt x="10997" y="127"/>
                  </a:cubicBezTo>
                  <a:lnTo>
                    <a:pt x="11127" y="127"/>
                  </a:lnTo>
                  <a:cubicBezTo>
                    <a:pt x="12565" y="121"/>
                    <a:pt x="14005" y="97"/>
                    <a:pt x="15444" y="97"/>
                  </a:cubicBezTo>
                  <a:cubicBezTo>
                    <a:pt x="15949" y="97"/>
                    <a:pt x="16454" y="100"/>
                    <a:pt x="16959" y="108"/>
                  </a:cubicBezTo>
                  <a:cubicBezTo>
                    <a:pt x="17328" y="115"/>
                    <a:pt x="17697" y="120"/>
                    <a:pt x="18062" y="129"/>
                  </a:cubicBezTo>
                  <a:cubicBezTo>
                    <a:pt x="18106" y="129"/>
                    <a:pt x="18145" y="134"/>
                    <a:pt x="18185" y="134"/>
                  </a:cubicBezTo>
                  <a:cubicBezTo>
                    <a:pt x="20560" y="187"/>
                    <a:pt x="22931" y="280"/>
                    <a:pt x="25301" y="340"/>
                  </a:cubicBezTo>
                  <a:cubicBezTo>
                    <a:pt x="25336" y="345"/>
                    <a:pt x="25369" y="345"/>
                    <a:pt x="25403" y="345"/>
                  </a:cubicBezTo>
                  <a:cubicBezTo>
                    <a:pt x="25858" y="357"/>
                    <a:pt x="26316" y="366"/>
                    <a:pt x="26771" y="375"/>
                  </a:cubicBezTo>
                  <a:cubicBezTo>
                    <a:pt x="28454" y="415"/>
                    <a:pt x="30140" y="440"/>
                    <a:pt x="31825" y="452"/>
                  </a:cubicBezTo>
                  <a:cubicBezTo>
                    <a:pt x="31844" y="453"/>
                    <a:pt x="31863" y="453"/>
                    <a:pt x="31882" y="453"/>
                  </a:cubicBezTo>
                  <a:cubicBezTo>
                    <a:pt x="31902" y="453"/>
                    <a:pt x="31921" y="453"/>
                    <a:pt x="31939" y="452"/>
                  </a:cubicBezTo>
                  <a:cubicBezTo>
                    <a:pt x="34020" y="473"/>
                    <a:pt x="36098" y="477"/>
                    <a:pt x="38173" y="477"/>
                  </a:cubicBezTo>
                  <a:lnTo>
                    <a:pt x="38313" y="477"/>
                  </a:lnTo>
                  <a:cubicBezTo>
                    <a:pt x="38557" y="480"/>
                    <a:pt x="38801" y="481"/>
                    <a:pt x="39045" y="481"/>
                  </a:cubicBezTo>
                  <a:cubicBezTo>
                    <a:pt x="40665" y="481"/>
                    <a:pt x="42285" y="433"/>
                    <a:pt x="43901" y="419"/>
                  </a:cubicBezTo>
                  <a:cubicBezTo>
                    <a:pt x="44161" y="415"/>
                    <a:pt x="44419" y="415"/>
                    <a:pt x="44677" y="415"/>
                  </a:cubicBezTo>
                  <a:cubicBezTo>
                    <a:pt x="44704" y="415"/>
                    <a:pt x="44731" y="414"/>
                    <a:pt x="44758" y="414"/>
                  </a:cubicBezTo>
                  <a:cubicBezTo>
                    <a:pt x="44772" y="414"/>
                    <a:pt x="44786" y="414"/>
                    <a:pt x="44800" y="415"/>
                  </a:cubicBezTo>
                  <a:cubicBezTo>
                    <a:pt x="45457" y="411"/>
                    <a:pt x="46115" y="409"/>
                    <a:pt x="46773" y="409"/>
                  </a:cubicBezTo>
                  <a:cubicBezTo>
                    <a:pt x="47673" y="409"/>
                    <a:pt x="48573" y="412"/>
                    <a:pt x="49473" y="415"/>
                  </a:cubicBezTo>
                  <a:cubicBezTo>
                    <a:pt x="49866" y="419"/>
                    <a:pt x="50261" y="431"/>
                    <a:pt x="50653" y="449"/>
                  </a:cubicBezTo>
                  <a:cubicBezTo>
                    <a:pt x="50692" y="452"/>
                    <a:pt x="50730" y="452"/>
                    <a:pt x="50767" y="454"/>
                  </a:cubicBezTo>
                  <a:cubicBezTo>
                    <a:pt x="51565" y="496"/>
                    <a:pt x="52362" y="558"/>
                    <a:pt x="53158" y="614"/>
                  </a:cubicBezTo>
                  <a:cubicBezTo>
                    <a:pt x="53869" y="665"/>
                    <a:pt x="54579" y="707"/>
                    <a:pt x="55287" y="754"/>
                  </a:cubicBezTo>
                  <a:lnTo>
                    <a:pt x="55287" y="624"/>
                  </a:lnTo>
                  <a:lnTo>
                    <a:pt x="54607" y="577"/>
                  </a:lnTo>
                  <a:cubicBezTo>
                    <a:pt x="53328" y="510"/>
                    <a:pt x="52046" y="396"/>
                    <a:pt x="50762" y="333"/>
                  </a:cubicBezTo>
                  <a:cubicBezTo>
                    <a:pt x="50725" y="333"/>
                    <a:pt x="50688" y="329"/>
                    <a:pt x="50651" y="329"/>
                  </a:cubicBezTo>
                  <a:cubicBezTo>
                    <a:pt x="50421" y="317"/>
                    <a:pt x="50191" y="308"/>
                    <a:pt x="49961" y="301"/>
                  </a:cubicBezTo>
                  <a:cubicBezTo>
                    <a:pt x="49066" y="292"/>
                    <a:pt x="48173" y="288"/>
                    <a:pt x="47279" y="288"/>
                  </a:cubicBezTo>
                  <a:cubicBezTo>
                    <a:pt x="46452" y="288"/>
                    <a:pt x="45624" y="292"/>
                    <a:pt x="44797" y="298"/>
                  </a:cubicBezTo>
                  <a:lnTo>
                    <a:pt x="44674" y="298"/>
                  </a:lnTo>
                  <a:cubicBezTo>
                    <a:pt x="43344" y="310"/>
                    <a:pt x="42016" y="329"/>
                    <a:pt x="40688" y="357"/>
                  </a:cubicBezTo>
                  <a:lnTo>
                    <a:pt x="38292" y="366"/>
                  </a:lnTo>
                  <a:lnTo>
                    <a:pt x="38173" y="366"/>
                  </a:lnTo>
                  <a:cubicBezTo>
                    <a:pt x="37642" y="368"/>
                    <a:pt x="37112" y="368"/>
                    <a:pt x="36581" y="368"/>
                  </a:cubicBezTo>
                  <a:cubicBezTo>
                    <a:pt x="35034" y="368"/>
                    <a:pt x="33486" y="361"/>
                    <a:pt x="31937" y="347"/>
                  </a:cubicBezTo>
                  <a:cubicBezTo>
                    <a:pt x="31900" y="347"/>
                    <a:pt x="31865" y="347"/>
                    <a:pt x="31823" y="345"/>
                  </a:cubicBezTo>
                  <a:cubicBezTo>
                    <a:pt x="29682" y="329"/>
                    <a:pt x="27542" y="291"/>
                    <a:pt x="25406" y="236"/>
                  </a:cubicBezTo>
                  <a:cubicBezTo>
                    <a:pt x="25371" y="236"/>
                    <a:pt x="25341" y="236"/>
                    <a:pt x="25306" y="233"/>
                  </a:cubicBezTo>
                  <a:lnTo>
                    <a:pt x="25246" y="233"/>
                  </a:lnTo>
                  <a:cubicBezTo>
                    <a:pt x="22894" y="187"/>
                    <a:pt x="20537" y="89"/>
                    <a:pt x="18185" y="31"/>
                  </a:cubicBezTo>
                  <a:cubicBezTo>
                    <a:pt x="18143" y="31"/>
                    <a:pt x="18101" y="27"/>
                    <a:pt x="18062" y="27"/>
                  </a:cubicBezTo>
                  <a:cubicBezTo>
                    <a:pt x="17885" y="24"/>
                    <a:pt x="17707" y="18"/>
                    <a:pt x="17533" y="15"/>
                  </a:cubicBezTo>
                  <a:cubicBezTo>
                    <a:pt x="16851" y="5"/>
                    <a:pt x="16170" y="1"/>
                    <a:pt x="15490" y="1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32"/>
            <p:cNvSpPr/>
            <p:nvPr/>
          </p:nvSpPr>
          <p:spPr>
            <a:xfrm>
              <a:off x="0" y="1340079"/>
              <a:ext cx="5331007" cy="123146"/>
            </a:xfrm>
            <a:custGeom>
              <a:avLst/>
              <a:gdLst/>
              <a:ahLst/>
              <a:cxnLst/>
              <a:rect l="l" t="t" r="r" b="b"/>
              <a:pathLst>
                <a:path w="55288" h="1196" extrusionOk="0">
                  <a:moveTo>
                    <a:pt x="620" y="1"/>
                  </a:moveTo>
                  <a:cubicBezTo>
                    <a:pt x="458" y="1"/>
                    <a:pt x="294" y="5"/>
                    <a:pt x="129" y="5"/>
                  </a:cubicBezTo>
                  <a:cubicBezTo>
                    <a:pt x="87" y="5"/>
                    <a:pt x="44" y="4"/>
                    <a:pt x="1" y="4"/>
                  </a:cubicBezTo>
                  <a:lnTo>
                    <a:pt x="1" y="113"/>
                  </a:lnTo>
                  <a:cubicBezTo>
                    <a:pt x="444" y="124"/>
                    <a:pt x="888" y="117"/>
                    <a:pt x="1331" y="136"/>
                  </a:cubicBezTo>
                  <a:cubicBezTo>
                    <a:pt x="2076" y="185"/>
                    <a:pt x="2826" y="213"/>
                    <a:pt x="3574" y="247"/>
                  </a:cubicBezTo>
                  <a:cubicBezTo>
                    <a:pt x="3611" y="247"/>
                    <a:pt x="3655" y="250"/>
                    <a:pt x="3699" y="250"/>
                  </a:cubicBezTo>
                  <a:cubicBezTo>
                    <a:pt x="4075" y="268"/>
                    <a:pt x="4452" y="287"/>
                    <a:pt x="4830" y="308"/>
                  </a:cubicBezTo>
                  <a:cubicBezTo>
                    <a:pt x="6173" y="429"/>
                    <a:pt x="7520" y="463"/>
                    <a:pt x="8868" y="463"/>
                  </a:cubicBezTo>
                  <a:cubicBezTo>
                    <a:pt x="9616" y="463"/>
                    <a:pt x="10365" y="453"/>
                    <a:pt x="11113" y="440"/>
                  </a:cubicBezTo>
                  <a:lnTo>
                    <a:pt x="11234" y="440"/>
                  </a:lnTo>
                  <a:cubicBezTo>
                    <a:pt x="11730" y="433"/>
                    <a:pt x="12225" y="424"/>
                    <a:pt x="12722" y="419"/>
                  </a:cubicBezTo>
                  <a:cubicBezTo>
                    <a:pt x="14500" y="387"/>
                    <a:pt x="16272" y="403"/>
                    <a:pt x="18048" y="375"/>
                  </a:cubicBezTo>
                  <a:cubicBezTo>
                    <a:pt x="18092" y="375"/>
                    <a:pt x="18132" y="375"/>
                    <a:pt x="18173" y="373"/>
                  </a:cubicBezTo>
                  <a:cubicBezTo>
                    <a:pt x="18280" y="373"/>
                    <a:pt x="18385" y="373"/>
                    <a:pt x="18494" y="370"/>
                  </a:cubicBezTo>
                  <a:cubicBezTo>
                    <a:pt x="20384" y="319"/>
                    <a:pt x="22276" y="273"/>
                    <a:pt x="24166" y="273"/>
                  </a:cubicBezTo>
                  <a:cubicBezTo>
                    <a:pt x="24502" y="273"/>
                    <a:pt x="24838" y="274"/>
                    <a:pt x="25174" y="278"/>
                  </a:cubicBezTo>
                  <a:cubicBezTo>
                    <a:pt x="25192" y="275"/>
                    <a:pt x="25211" y="274"/>
                    <a:pt x="25230" y="274"/>
                  </a:cubicBezTo>
                  <a:cubicBezTo>
                    <a:pt x="25250" y="274"/>
                    <a:pt x="25269" y="275"/>
                    <a:pt x="25287" y="278"/>
                  </a:cubicBezTo>
                  <a:cubicBezTo>
                    <a:pt x="25468" y="278"/>
                    <a:pt x="25650" y="280"/>
                    <a:pt x="25831" y="282"/>
                  </a:cubicBezTo>
                  <a:cubicBezTo>
                    <a:pt x="27776" y="343"/>
                    <a:pt x="29720" y="364"/>
                    <a:pt x="31665" y="387"/>
                  </a:cubicBezTo>
                  <a:cubicBezTo>
                    <a:pt x="31695" y="387"/>
                    <a:pt x="31727" y="389"/>
                    <a:pt x="31759" y="389"/>
                  </a:cubicBezTo>
                  <a:cubicBezTo>
                    <a:pt x="31774" y="389"/>
                    <a:pt x="31790" y="388"/>
                    <a:pt x="31805" y="387"/>
                  </a:cubicBezTo>
                  <a:lnTo>
                    <a:pt x="33669" y="417"/>
                  </a:lnTo>
                  <a:cubicBezTo>
                    <a:pt x="35160" y="461"/>
                    <a:pt x="36650" y="545"/>
                    <a:pt x="38138" y="607"/>
                  </a:cubicBezTo>
                  <a:cubicBezTo>
                    <a:pt x="38185" y="610"/>
                    <a:pt x="38231" y="610"/>
                    <a:pt x="38280" y="612"/>
                  </a:cubicBezTo>
                  <a:cubicBezTo>
                    <a:pt x="38779" y="635"/>
                    <a:pt x="39278" y="654"/>
                    <a:pt x="39775" y="665"/>
                  </a:cubicBezTo>
                  <a:cubicBezTo>
                    <a:pt x="41363" y="712"/>
                    <a:pt x="42947" y="816"/>
                    <a:pt x="44530" y="918"/>
                  </a:cubicBezTo>
                  <a:cubicBezTo>
                    <a:pt x="44579" y="923"/>
                    <a:pt x="44630" y="925"/>
                    <a:pt x="44681" y="930"/>
                  </a:cubicBezTo>
                  <a:cubicBezTo>
                    <a:pt x="46594" y="1055"/>
                    <a:pt x="48512" y="1178"/>
                    <a:pt x="50430" y="1190"/>
                  </a:cubicBezTo>
                  <a:cubicBezTo>
                    <a:pt x="50454" y="1192"/>
                    <a:pt x="50479" y="1194"/>
                    <a:pt x="50503" y="1194"/>
                  </a:cubicBezTo>
                  <a:cubicBezTo>
                    <a:pt x="50528" y="1194"/>
                    <a:pt x="50552" y="1192"/>
                    <a:pt x="50576" y="1190"/>
                  </a:cubicBezTo>
                  <a:cubicBezTo>
                    <a:pt x="50757" y="1195"/>
                    <a:pt x="50936" y="1195"/>
                    <a:pt x="51117" y="1195"/>
                  </a:cubicBezTo>
                  <a:cubicBezTo>
                    <a:pt x="51464" y="1195"/>
                    <a:pt x="51812" y="1196"/>
                    <a:pt x="52159" y="1196"/>
                  </a:cubicBezTo>
                  <a:cubicBezTo>
                    <a:pt x="53201" y="1196"/>
                    <a:pt x="54244" y="1193"/>
                    <a:pt x="55287" y="1188"/>
                  </a:cubicBezTo>
                  <a:lnTo>
                    <a:pt x="55287" y="1044"/>
                  </a:lnTo>
                  <a:cubicBezTo>
                    <a:pt x="55002" y="1044"/>
                    <a:pt x="54716" y="1044"/>
                    <a:pt x="54428" y="1046"/>
                  </a:cubicBezTo>
                  <a:cubicBezTo>
                    <a:pt x="54235" y="1045"/>
                    <a:pt x="54042" y="1045"/>
                    <a:pt x="53849" y="1045"/>
                  </a:cubicBezTo>
                  <a:cubicBezTo>
                    <a:pt x="53094" y="1045"/>
                    <a:pt x="52339" y="1049"/>
                    <a:pt x="51587" y="1049"/>
                  </a:cubicBezTo>
                  <a:cubicBezTo>
                    <a:pt x="51252" y="1049"/>
                    <a:pt x="50917" y="1049"/>
                    <a:pt x="50583" y="1046"/>
                  </a:cubicBezTo>
                  <a:lnTo>
                    <a:pt x="50437" y="1046"/>
                  </a:lnTo>
                  <a:cubicBezTo>
                    <a:pt x="50038" y="1039"/>
                    <a:pt x="49643" y="1032"/>
                    <a:pt x="49244" y="1023"/>
                  </a:cubicBezTo>
                  <a:cubicBezTo>
                    <a:pt x="47723" y="969"/>
                    <a:pt x="46204" y="879"/>
                    <a:pt x="44686" y="779"/>
                  </a:cubicBezTo>
                  <a:lnTo>
                    <a:pt x="44535" y="770"/>
                  </a:lnTo>
                  <a:cubicBezTo>
                    <a:pt x="43746" y="716"/>
                    <a:pt x="42961" y="661"/>
                    <a:pt x="42171" y="607"/>
                  </a:cubicBezTo>
                  <a:cubicBezTo>
                    <a:pt x="40874" y="538"/>
                    <a:pt x="39576" y="494"/>
                    <a:pt x="38280" y="442"/>
                  </a:cubicBezTo>
                  <a:cubicBezTo>
                    <a:pt x="38234" y="442"/>
                    <a:pt x="38185" y="440"/>
                    <a:pt x="38138" y="440"/>
                  </a:cubicBezTo>
                  <a:cubicBezTo>
                    <a:pt x="37138" y="401"/>
                    <a:pt x="36135" y="361"/>
                    <a:pt x="35136" y="305"/>
                  </a:cubicBezTo>
                  <a:cubicBezTo>
                    <a:pt x="34029" y="247"/>
                    <a:pt x="32917" y="233"/>
                    <a:pt x="31805" y="224"/>
                  </a:cubicBezTo>
                  <a:cubicBezTo>
                    <a:pt x="31758" y="224"/>
                    <a:pt x="31712" y="224"/>
                    <a:pt x="31668" y="222"/>
                  </a:cubicBezTo>
                  <a:cubicBezTo>
                    <a:pt x="30908" y="220"/>
                    <a:pt x="30147" y="213"/>
                    <a:pt x="29388" y="199"/>
                  </a:cubicBezTo>
                  <a:cubicBezTo>
                    <a:pt x="28022" y="162"/>
                    <a:pt x="26657" y="136"/>
                    <a:pt x="25294" y="122"/>
                  </a:cubicBezTo>
                  <a:lnTo>
                    <a:pt x="25181" y="122"/>
                  </a:lnTo>
                  <a:cubicBezTo>
                    <a:pt x="24620" y="116"/>
                    <a:pt x="24058" y="112"/>
                    <a:pt x="23497" y="112"/>
                  </a:cubicBezTo>
                  <a:cubicBezTo>
                    <a:pt x="22395" y="112"/>
                    <a:pt x="21293" y="126"/>
                    <a:pt x="20191" y="162"/>
                  </a:cubicBezTo>
                  <a:cubicBezTo>
                    <a:pt x="19520" y="185"/>
                    <a:pt x="18847" y="201"/>
                    <a:pt x="18173" y="210"/>
                  </a:cubicBezTo>
                  <a:lnTo>
                    <a:pt x="18048" y="210"/>
                  </a:lnTo>
                  <a:cubicBezTo>
                    <a:pt x="16246" y="238"/>
                    <a:pt x="14442" y="229"/>
                    <a:pt x="12641" y="259"/>
                  </a:cubicBezTo>
                  <a:cubicBezTo>
                    <a:pt x="12169" y="266"/>
                    <a:pt x="11703" y="271"/>
                    <a:pt x="11234" y="280"/>
                  </a:cubicBezTo>
                  <a:cubicBezTo>
                    <a:pt x="11192" y="280"/>
                    <a:pt x="11152" y="280"/>
                    <a:pt x="11110" y="285"/>
                  </a:cubicBezTo>
                  <a:cubicBezTo>
                    <a:pt x="10324" y="297"/>
                    <a:pt x="9538" y="308"/>
                    <a:pt x="8753" y="308"/>
                  </a:cubicBezTo>
                  <a:cubicBezTo>
                    <a:pt x="8166" y="308"/>
                    <a:pt x="7579" y="301"/>
                    <a:pt x="6992" y="285"/>
                  </a:cubicBezTo>
                  <a:cubicBezTo>
                    <a:pt x="5917" y="266"/>
                    <a:pt x="4839" y="145"/>
                    <a:pt x="3767" y="115"/>
                  </a:cubicBezTo>
                  <a:cubicBezTo>
                    <a:pt x="3741" y="115"/>
                    <a:pt x="3718" y="115"/>
                    <a:pt x="3692" y="113"/>
                  </a:cubicBezTo>
                  <a:cubicBezTo>
                    <a:pt x="3651" y="113"/>
                    <a:pt x="3609" y="113"/>
                    <a:pt x="3567" y="108"/>
                  </a:cubicBezTo>
                  <a:cubicBezTo>
                    <a:pt x="2694" y="90"/>
                    <a:pt x="1826" y="27"/>
                    <a:pt x="953" y="8"/>
                  </a:cubicBezTo>
                  <a:cubicBezTo>
                    <a:pt x="842" y="3"/>
                    <a:pt x="732" y="1"/>
                    <a:pt x="620" y="1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32"/>
            <p:cNvSpPr/>
            <p:nvPr/>
          </p:nvSpPr>
          <p:spPr>
            <a:xfrm>
              <a:off x="289" y="2217642"/>
              <a:ext cx="5330718" cy="114291"/>
            </a:xfrm>
            <a:custGeom>
              <a:avLst/>
              <a:gdLst/>
              <a:ahLst/>
              <a:cxnLst/>
              <a:rect l="l" t="t" r="r" b="b"/>
              <a:pathLst>
                <a:path w="55285" h="1110" extrusionOk="0">
                  <a:moveTo>
                    <a:pt x="22054" y="0"/>
                  </a:moveTo>
                  <a:cubicBezTo>
                    <a:pt x="21819" y="0"/>
                    <a:pt x="21584" y="2"/>
                    <a:pt x="21349" y="6"/>
                  </a:cubicBezTo>
                  <a:cubicBezTo>
                    <a:pt x="21287" y="6"/>
                    <a:pt x="21226" y="6"/>
                    <a:pt x="21164" y="6"/>
                  </a:cubicBezTo>
                  <a:cubicBezTo>
                    <a:pt x="20127" y="6"/>
                    <a:pt x="19089" y="24"/>
                    <a:pt x="18052" y="55"/>
                  </a:cubicBezTo>
                  <a:cubicBezTo>
                    <a:pt x="18006" y="60"/>
                    <a:pt x="17961" y="60"/>
                    <a:pt x="17915" y="62"/>
                  </a:cubicBezTo>
                  <a:cubicBezTo>
                    <a:pt x="16278" y="111"/>
                    <a:pt x="14641" y="192"/>
                    <a:pt x="13004" y="271"/>
                  </a:cubicBezTo>
                  <a:cubicBezTo>
                    <a:pt x="12480" y="292"/>
                    <a:pt x="11950" y="313"/>
                    <a:pt x="11426" y="338"/>
                  </a:cubicBezTo>
                  <a:cubicBezTo>
                    <a:pt x="11381" y="341"/>
                    <a:pt x="11337" y="341"/>
                    <a:pt x="11293" y="345"/>
                  </a:cubicBezTo>
                  <a:cubicBezTo>
                    <a:pt x="8934" y="450"/>
                    <a:pt x="6580" y="568"/>
                    <a:pt x="4221" y="661"/>
                  </a:cubicBezTo>
                  <a:cubicBezTo>
                    <a:pt x="4177" y="663"/>
                    <a:pt x="4137" y="668"/>
                    <a:pt x="4096" y="668"/>
                  </a:cubicBezTo>
                  <a:cubicBezTo>
                    <a:pt x="3401" y="696"/>
                    <a:pt x="2707" y="719"/>
                    <a:pt x="2013" y="740"/>
                  </a:cubicBezTo>
                  <a:cubicBezTo>
                    <a:pt x="1812" y="744"/>
                    <a:pt x="1610" y="746"/>
                    <a:pt x="1409" y="746"/>
                  </a:cubicBezTo>
                  <a:cubicBezTo>
                    <a:pt x="939" y="746"/>
                    <a:pt x="470" y="738"/>
                    <a:pt x="0" y="738"/>
                  </a:cubicBezTo>
                  <a:lnTo>
                    <a:pt x="0" y="840"/>
                  </a:lnTo>
                  <a:cubicBezTo>
                    <a:pt x="583" y="846"/>
                    <a:pt x="1165" y="858"/>
                    <a:pt x="1746" y="858"/>
                  </a:cubicBezTo>
                  <a:cubicBezTo>
                    <a:pt x="2060" y="858"/>
                    <a:pt x="2375" y="854"/>
                    <a:pt x="2689" y="844"/>
                  </a:cubicBezTo>
                  <a:cubicBezTo>
                    <a:pt x="3160" y="826"/>
                    <a:pt x="3634" y="812"/>
                    <a:pt x="4105" y="789"/>
                  </a:cubicBezTo>
                  <a:cubicBezTo>
                    <a:pt x="4147" y="789"/>
                    <a:pt x="4191" y="789"/>
                    <a:pt x="4230" y="786"/>
                  </a:cubicBezTo>
                  <a:cubicBezTo>
                    <a:pt x="6585" y="691"/>
                    <a:pt x="8941" y="596"/>
                    <a:pt x="11298" y="496"/>
                  </a:cubicBezTo>
                  <a:cubicBezTo>
                    <a:pt x="11342" y="494"/>
                    <a:pt x="11386" y="491"/>
                    <a:pt x="11430" y="491"/>
                  </a:cubicBezTo>
                  <a:cubicBezTo>
                    <a:pt x="12178" y="459"/>
                    <a:pt x="12930" y="424"/>
                    <a:pt x="13680" y="396"/>
                  </a:cubicBezTo>
                  <a:cubicBezTo>
                    <a:pt x="15087" y="329"/>
                    <a:pt x="16496" y="264"/>
                    <a:pt x="17906" y="222"/>
                  </a:cubicBezTo>
                  <a:cubicBezTo>
                    <a:pt x="17952" y="220"/>
                    <a:pt x="17999" y="218"/>
                    <a:pt x="18043" y="218"/>
                  </a:cubicBezTo>
                  <a:cubicBezTo>
                    <a:pt x="19192" y="182"/>
                    <a:pt x="20341" y="161"/>
                    <a:pt x="21489" y="161"/>
                  </a:cubicBezTo>
                  <a:cubicBezTo>
                    <a:pt x="22539" y="161"/>
                    <a:pt x="23588" y="179"/>
                    <a:pt x="24637" y="220"/>
                  </a:cubicBezTo>
                  <a:cubicBezTo>
                    <a:pt x="24674" y="220"/>
                    <a:pt x="24713" y="222"/>
                    <a:pt x="24750" y="227"/>
                  </a:cubicBezTo>
                  <a:cubicBezTo>
                    <a:pt x="24841" y="227"/>
                    <a:pt x="24934" y="234"/>
                    <a:pt x="25027" y="236"/>
                  </a:cubicBezTo>
                  <a:cubicBezTo>
                    <a:pt x="27207" y="352"/>
                    <a:pt x="29392" y="475"/>
                    <a:pt x="31572" y="561"/>
                  </a:cubicBezTo>
                  <a:cubicBezTo>
                    <a:pt x="31623" y="563"/>
                    <a:pt x="31672" y="568"/>
                    <a:pt x="31723" y="568"/>
                  </a:cubicBezTo>
                  <a:cubicBezTo>
                    <a:pt x="32932" y="617"/>
                    <a:pt x="34140" y="649"/>
                    <a:pt x="35349" y="668"/>
                  </a:cubicBezTo>
                  <a:cubicBezTo>
                    <a:pt x="36112" y="680"/>
                    <a:pt x="36879" y="685"/>
                    <a:pt x="37644" y="685"/>
                  </a:cubicBezTo>
                  <a:cubicBezTo>
                    <a:pt x="37793" y="685"/>
                    <a:pt x="37941" y="685"/>
                    <a:pt x="38089" y="684"/>
                  </a:cubicBezTo>
                  <a:cubicBezTo>
                    <a:pt x="38116" y="685"/>
                    <a:pt x="38143" y="686"/>
                    <a:pt x="38170" y="686"/>
                  </a:cubicBezTo>
                  <a:cubicBezTo>
                    <a:pt x="38198" y="686"/>
                    <a:pt x="38225" y="685"/>
                    <a:pt x="38252" y="684"/>
                  </a:cubicBezTo>
                  <a:cubicBezTo>
                    <a:pt x="40086" y="691"/>
                    <a:pt x="41915" y="684"/>
                    <a:pt x="43747" y="721"/>
                  </a:cubicBezTo>
                  <a:cubicBezTo>
                    <a:pt x="43884" y="724"/>
                    <a:pt x="44019" y="726"/>
                    <a:pt x="44158" y="733"/>
                  </a:cubicBezTo>
                  <a:cubicBezTo>
                    <a:pt x="44214" y="733"/>
                    <a:pt x="44272" y="733"/>
                    <a:pt x="44330" y="735"/>
                  </a:cubicBezTo>
                  <a:cubicBezTo>
                    <a:pt x="46252" y="789"/>
                    <a:pt x="48175" y="893"/>
                    <a:pt x="50097" y="963"/>
                  </a:cubicBezTo>
                  <a:cubicBezTo>
                    <a:pt x="50155" y="967"/>
                    <a:pt x="50213" y="967"/>
                    <a:pt x="50271" y="970"/>
                  </a:cubicBezTo>
                  <a:cubicBezTo>
                    <a:pt x="50395" y="972"/>
                    <a:pt x="50515" y="979"/>
                    <a:pt x="50638" y="981"/>
                  </a:cubicBezTo>
                  <a:cubicBezTo>
                    <a:pt x="52185" y="1046"/>
                    <a:pt x="53733" y="1084"/>
                    <a:pt x="55284" y="1109"/>
                  </a:cubicBezTo>
                  <a:lnTo>
                    <a:pt x="55284" y="963"/>
                  </a:lnTo>
                  <a:cubicBezTo>
                    <a:pt x="53640" y="935"/>
                    <a:pt x="51999" y="875"/>
                    <a:pt x="50360" y="819"/>
                  </a:cubicBezTo>
                  <a:cubicBezTo>
                    <a:pt x="50330" y="819"/>
                    <a:pt x="50302" y="817"/>
                    <a:pt x="50271" y="817"/>
                  </a:cubicBezTo>
                  <a:cubicBezTo>
                    <a:pt x="50213" y="814"/>
                    <a:pt x="50158" y="814"/>
                    <a:pt x="50100" y="810"/>
                  </a:cubicBezTo>
                  <a:cubicBezTo>
                    <a:pt x="48177" y="738"/>
                    <a:pt x="46255" y="635"/>
                    <a:pt x="44332" y="577"/>
                  </a:cubicBezTo>
                  <a:cubicBezTo>
                    <a:pt x="44277" y="577"/>
                    <a:pt x="44219" y="575"/>
                    <a:pt x="44163" y="575"/>
                  </a:cubicBezTo>
                  <a:cubicBezTo>
                    <a:pt x="43594" y="556"/>
                    <a:pt x="43030" y="547"/>
                    <a:pt x="42461" y="540"/>
                  </a:cubicBezTo>
                  <a:cubicBezTo>
                    <a:pt x="41059" y="531"/>
                    <a:pt x="39654" y="531"/>
                    <a:pt x="38252" y="529"/>
                  </a:cubicBezTo>
                  <a:cubicBezTo>
                    <a:pt x="38196" y="526"/>
                    <a:pt x="38140" y="526"/>
                    <a:pt x="38089" y="526"/>
                  </a:cubicBezTo>
                  <a:cubicBezTo>
                    <a:pt x="35967" y="517"/>
                    <a:pt x="33842" y="494"/>
                    <a:pt x="31725" y="413"/>
                  </a:cubicBezTo>
                  <a:cubicBezTo>
                    <a:pt x="31676" y="408"/>
                    <a:pt x="31623" y="408"/>
                    <a:pt x="31574" y="403"/>
                  </a:cubicBezTo>
                  <a:cubicBezTo>
                    <a:pt x="31096" y="387"/>
                    <a:pt x="30620" y="364"/>
                    <a:pt x="30139" y="338"/>
                  </a:cubicBezTo>
                  <a:cubicBezTo>
                    <a:pt x="28347" y="269"/>
                    <a:pt x="26552" y="141"/>
                    <a:pt x="24760" y="64"/>
                  </a:cubicBezTo>
                  <a:cubicBezTo>
                    <a:pt x="24722" y="62"/>
                    <a:pt x="24683" y="62"/>
                    <a:pt x="24646" y="62"/>
                  </a:cubicBezTo>
                  <a:cubicBezTo>
                    <a:pt x="23782" y="25"/>
                    <a:pt x="22919" y="0"/>
                    <a:pt x="22054" y="0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32"/>
            <p:cNvSpPr/>
            <p:nvPr/>
          </p:nvSpPr>
          <p:spPr>
            <a:xfrm>
              <a:off x="289" y="3052784"/>
              <a:ext cx="5330718" cy="191103"/>
            </a:xfrm>
            <a:custGeom>
              <a:avLst/>
              <a:gdLst/>
              <a:ahLst/>
              <a:cxnLst/>
              <a:rect l="l" t="t" r="r" b="b"/>
              <a:pathLst>
                <a:path w="55285" h="1856" extrusionOk="0">
                  <a:moveTo>
                    <a:pt x="50065" y="1"/>
                  </a:moveTo>
                  <a:cubicBezTo>
                    <a:pt x="48135" y="1"/>
                    <a:pt x="46204" y="5"/>
                    <a:pt x="44272" y="52"/>
                  </a:cubicBezTo>
                  <a:cubicBezTo>
                    <a:pt x="44219" y="52"/>
                    <a:pt x="44163" y="56"/>
                    <a:pt x="44107" y="56"/>
                  </a:cubicBezTo>
                  <a:cubicBezTo>
                    <a:pt x="43290" y="77"/>
                    <a:pt x="42473" y="105"/>
                    <a:pt x="41655" y="142"/>
                  </a:cubicBezTo>
                  <a:cubicBezTo>
                    <a:pt x="40525" y="179"/>
                    <a:pt x="39394" y="221"/>
                    <a:pt x="38261" y="268"/>
                  </a:cubicBezTo>
                  <a:cubicBezTo>
                    <a:pt x="38203" y="268"/>
                    <a:pt x="38145" y="272"/>
                    <a:pt x="38082" y="275"/>
                  </a:cubicBezTo>
                  <a:cubicBezTo>
                    <a:pt x="36731" y="326"/>
                    <a:pt x="35379" y="381"/>
                    <a:pt x="34026" y="428"/>
                  </a:cubicBezTo>
                  <a:cubicBezTo>
                    <a:pt x="33241" y="449"/>
                    <a:pt x="32459" y="472"/>
                    <a:pt x="31676" y="495"/>
                  </a:cubicBezTo>
                  <a:cubicBezTo>
                    <a:pt x="31623" y="495"/>
                    <a:pt x="31572" y="497"/>
                    <a:pt x="31518" y="502"/>
                  </a:cubicBezTo>
                  <a:cubicBezTo>
                    <a:pt x="29173" y="572"/>
                    <a:pt x="26828" y="662"/>
                    <a:pt x="24483" y="739"/>
                  </a:cubicBezTo>
                  <a:cubicBezTo>
                    <a:pt x="24444" y="741"/>
                    <a:pt x="24400" y="744"/>
                    <a:pt x="24356" y="744"/>
                  </a:cubicBezTo>
                  <a:lnTo>
                    <a:pt x="22672" y="799"/>
                  </a:lnTo>
                  <a:cubicBezTo>
                    <a:pt x="21066" y="834"/>
                    <a:pt x="19464" y="809"/>
                    <a:pt x="17857" y="876"/>
                  </a:cubicBezTo>
                  <a:cubicBezTo>
                    <a:pt x="17771" y="881"/>
                    <a:pt x="17685" y="885"/>
                    <a:pt x="17599" y="887"/>
                  </a:cubicBezTo>
                  <a:cubicBezTo>
                    <a:pt x="17555" y="892"/>
                    <a:pt x="17516" y="894"/>
                    <a:pt x="17474" y="894"/>
                  </a:cubicBezTo>
                  <a:cubicBezTo>
                    <a:pt x="15535" y="997"/>
                    <a:pt x="13594" y="1073"/>
                    <a:pt x="11653" y="1110"/>
                  </a:cubicBezTo>
                  <a:cubicBezTo>
                    <a:pt x="11607" y="1110"/>
                    <a:pt x="11563" y="1113"/>
                    <a:pt x="11518" y="1113"/>
                  </a:cubicBezTo>
                  <a:lnTo>
                    <a:pt x="11486" y="1113"/>
                  </a:lnTo>
                  <a:cubicBezTo>
                    <a:pt x="10086" y="1152"/>
                    <a:pt x="8684" y="1129"/>
                    <a:pt x="7281" y="1180"/>
                  </a:cubicBezTo>
                  <a:cubicBezTo>
                    <a:pt x="6401" y="1220"/>
                    <a:pt x="5519" y="1282"/>
                    <a:pt x="4641" y="1347"/>
                  </a:cubicBezTo>
                  <a:cubicBezTo>
                    <a:pt x="4604" y="1350"/>
                    <a:pt x="4565" y="1352"/>
                    <a:pt x="4527" y="1352"/>
                  </a:cubicBezTo>
                  <a:cubicBezTo>
                    <a:pt x="3987" y="1391"/>
                    <a:pt x="3443" y="1431"/>
                    <a:pt x="2902" y="1468"/>
                  </a:cubicBezTo>
                  <a:cubicBezTo>
                    <a:pt x="1932" y="1535"/>
                    <a:pt x="968" y="1626"/>
                    <a:pt x="0" y="1716"/>
                  </a:cubicBezTo>
                  <a:lnTo>
                    <a:pt x="0" y="1856"/>
                  </a:lnTo>
                  <a:cubicBezTo>
                    <a:pt x="857" y="1779"/>
                    <a:pt x="1713" y="1686"/>
                    <a:pt x="2575" y="1630"/>
                  </a:cubicBezTo>
                  <a:cubicBezTo>
                    <a:pt x="3225" y="1589"/>
                    <a:pt x="3880" y="1540"/>
                    <a:pt x="4534" y="1493"/>
                  </a:cubicBezTo>
                  <a:lnTo>
                    <a:pt x="4648" y="1484"/>
                  </a:lnTo>
                  <a:cubicBezTo>
                    <a:pt x="5540" y="1421"/>
                    <a:pt x="6438" y="1361"/>
                    <a:pt x="7335" y="1317"/>
                  </a:cubicBezTo>
                  <a:cubicBezTo>
                    <a:pt x="8732" y="1287"/>
                    <a:pt x="10130" y="1278"/>
                    <a:pt x="11523" y="1254"/>
                  </a:cubicBezTo>
                  <a:cubicBezTo>
                    <a:pt x="11569" y="1254"/>
                    <a:pt x="11614" y="1254"/>
                    <a:pt x="11660" y="1250"/>
                  </a:cubicBezTo>
                  <a:cubicBezTo>
                    <a:pt x="12331" y="1240"/>
                    <a:pt x="13007" y="1229"/>
                    <a:pt x="13680" y="1208"/>
                  </a:cubicBezTo>
                  <a:cubicBezTo>
                    <a:pt x="14948" y="1189"/>
                    <a:pt x="16208" y="1103"/>
                    <a:pt x="17474" y="1048"/>
                  </a:cubicBezTo>
                  <a:cubicBezTo>
                    <a:pt x="17516" y="1045"/>
                    <a:pt x="17560" y="1041"/>
                    <a:pt x="17602" y="1041"/>
                  </a:cubicBezTo>
                  <a:cubicBezTo>
                    <a:pt x="17864" y="1031"/>
                    <a:pt x="18122" y="1022"/>
                    <a:pt x="18382" y="1013"/>
                  </a:cubicBezTo>
                  <a:cubicBezTo>
                    <a:pt x="20374" y="959"/>
                    <a:pt x="22366" y="1008"/>
                    <a:pt x="24353" y="901"/>
                  </a:cubicBezTo>
                  <a:lnTo>
                    <a:pt x="24360" y="901"/>
                  </a:lnTo>
                  <a:cubicBezTo>
                    <a:pt x="24400" y="899"/>
                    <a:pt x="24442" y="899"/>
                    <a:pt x="24483" y="899"/>
                  </a:cubicBezTo>
                  <a:cubicBezTo>
                    <a:pt x="25828" y="843"/>
                    <a:pt x="27193" y="832"/>
                    <a:pt x="28546" y="776"/>
                  </a:cubicBezTo>
                  <a:cubicBezTo>
                    <a:pt x="29533" y="730"/>
                    <a:pt x="30522" y="692"/>
                    <a:pt x="31516" y="662"/>
                  </a:cubicBezTo>
                  <a:cubicBezTo>
                    <a:pt x="31567" y="660"/>
                    <a:pt x="31623" y="660"/>
                    <a:pt x="31676" y="660"/>
                  </a:cubicBezTo>
                  <a:cubicBezTo>
                    <a:pt x="31922" y="651"/>
                    <a:pt x="32168" y="644"/>
                    <a:pt x="32415" y="637"/>
                  </a:cubicBezTo>
                  <a:cubicBezTo>
                    <a:pt x="34304" y="583"/>
                    <a:pt x="36192" y="518"/>
                    <a:pt x="38082" y="444"/>
                  </a:cubicBezTo>
                  <a:lnTo>
                    <a:pt x="38261" y="435"/>
                  </a:lnTo>
                  <a:cubicBezTo>
                    <a:pt x="40070" y="367"/>
                    <a:pt x="41878" y="293"/>
                    <a:pt x="43687" y="235"/>
                  </a:cubicBezTo>
                  <a:cubicBezTo>
                    <a:pt x="43828" y="233"/>
                    <a:pt x="43968" y="226"/>
                    <a:pt x="44107" y="226"/>
                  </a:cubicBezTo>
                  <a:cubicBezTo>
                    <a:pt x="44163" y="223"/>
                    <a:pt x="44219" y="219"/>
                    <a:pt x="44274" y="219"/>
                  </a:cubicBezTo>
                  <a:cubicBezTo>
                    <a:pt x="46204" y="170"/>
                    <a:pt x="48135" y="161"/>
                    <a:pt x="50067" y="161"/>
                  </a:cubicBezTo>
                  <a:lnTo>
                    <a:pt x="50260" y="161"/>
                  </a:lnTo>
                  <a:cubicBezTo>
                    <a:pt x="51264" y="161"/>
                    <a:pt x="52270" y="163"/>
                    <a:pt x="53275" y="163"/>
                  </a:cubicBezTo>
                  <a:cubicBezTo>
                    <a:pt x="53945" y="163"/>
                    <a:pt x="54615" y="162"/>
                    <a:pt x="55284" y="158"/>
                  </a:cubicBezTo>
                  <a:lnTo>
                    <a:pt x="55284" y="12"/>
                  </a:lnTo>
                  <a:cubicBezTo>
                    <a:pt x="55017" y="12"/>
                    <a:pt x="54750" y="12"/>
                    <a:pt x="54481" y="5"/>
                  </a:cubicBezTo>
                  <a:cubicBezTo>
                    <a:pt x="54143" y="6"/>
                    <a:pt x="53804" y="7"/>
                    <a:pt x="53466" y="7"/>
                  </a:cubicBezTo>
                  <a:cubicBezTo>
                    <a:pt x="52398" y="7"/>
                    <a:pt x="51330" y="2"/>
                    <a:pt x="50260" y="1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00" name="Google Shape;1300;p32"/>
          <p:cNvSpPr/>
          <p:nvPr/>
        </p:nvSpPr>
        <p:spPr>
          <a:xfrm>
            <a:off x="215825" y="716038"/>
            <a:ext cx="4899298" cy="2344394"/>
          </a:xfrm>
          <a:custGeom>
            <a:avLst/>
            <a:gdLst/>
            <a:ahLst/>
            <a:cxnLst/>
            <a:rect l="l" t="t" r="r" b="b"/>
            <a:pathLst>
              <a:path w="40258" h="29674" extrusionOk="0">
                <a:moveTo>
                  <a:pt x="36470" y="989"/>
                </a:moveTo>
                <a:cubicBezTo>
                  <a:pt x="36245" y="944"/>
                  <a:pt x="36017" y="903"/>
                  <a:pt x="35785" y="882"/>
                </a:cubicBezTo>
                <a:cubicBezTo>
                  <a:pt x="34672" y="778"/>
                  <a:pt x="33549" y="713"/>
                  <a:pt x="32429" y="685"/>
                </a:cubicBezTo>
                <a:cubicBezTo>
                  <a:pt x="30887" y="640"/>
                  <a:pt x="29346" y="654"/>
                  <a:pt x="27808" y="640"/>
                </a:cubicBezTo>
                <a:cubicBezTo>
                  <a:pt x="27210" y="636"/>
                  <a:pt x="26612" y="640"/>
                  <a:pt x="26014" y="630"/>
                </a:cubicBezTo>
                <a:cubicBezTo>
                  <a:pt x="25308" y="619"/>
                  <a:pt x="24607" y="598"/>
                  <a:pt x="23906" y="560"/>
                </a:cubicBezTo>
                <a:cubicBezTo>
                  <a:pt x="22416" y="477"/>
                  <a:pt x="20926" y="432"/>
                  <a:pt x="19447" y="260"/>
                </a:cubicBezTo>
                <a:cubicBezTo>
                  <a:pt x="17984" y="94"/>
                  <a:pt x="16529" y="18"/>
                  <a:pt x="15064" y="8"/>
                </a:cubicBezTo>
                <a:cubicBezTo>
                  <a:pt x="13765" y="0"/>
                  <a:pt x="12468" y="91"/>
                  <a:pt x="11172" y="198"/>
                </a:cubicBezTo>
                <a:cubicBezTo>
                  <a:pt x="10630" y="246"/>
                  <a:pt x="10080" y="177"/>
                  <a:pt x="9534" y="201"/>
                </a:cubicBezTo>
                <a:cubicBezTo>
                  <a:pt x="8593" y="239"/>
                  <a:pt x="7657" y="180"/>
                  <a:pt x="6720" y="94"/>
                </a:cubicBezTo>
                <a:cubicBezTo>
                  <a:pt x="6565" y="73"/>
                  <a:pt x="6406" y="73"/>
                  <a:pt x="6254" y="91"/>
                </a:cubicBezTo>
                <a:cubicBezTo>
                  <a:pt x="5286" y="270"/>
                  <a:pt x="4318" y="453"/>
                  <a:pt x="3347" y="640"/>
                </a:cubicBezTo>
                <a:cubicBezTo>
                  <a:pt x="2666" y="767"/>
                  <a:pt x="2078" y="1069"/>
                  <a:pt x="1674" y="1694"/>
                </a:cubicBezTo>
                <a:cubicBezTo>
                  <a:pt x="1339" y="2209"/>
                  <a:pt x="958" y="2720"/>
                  <a:pt x="810" y="3342"/>
                </a:cubicBezTo>
                <a:cubicBezTo>
                  <a:pt x="647" y="4010"/>
                  <a:pt x="499" y="4680"/>
                  <a:pt x="513" y="5400"/>
                </a:cubicBezTo>
                <a:cubicBezTo>
                  <a:pt x="516" y="5786"/>
                  <a:pt x="447" y="6170"/>
                  <a:pt x="412" y="6561"/>
                </a:cubicBezTo>
                <a:cubicBezTo>
                  <a:pt x="350" y="7283"/>
                  <a:pt x="277" y="8002"/>
                  <a:pt x="232" y="8731"/>
                </a:cubicBezTo>
                <a:cubicBezTo>
                  <a:pt x="184" y="9426"/>
                  <a:pt x="170" y="10128"/>
                  <a:pt x="149" y="10822"/>
                </a:cubicBezTo>
                <a:cubicBezTo>
                  <a:pt x="119" y="11915"/>
                  <a:pt x="74" y="13006"/>
                  <a:pt x="63" y="14096"/>
                </a:cubicBezTo>
                <a:cubicBezTo>
                  <a:pt x="57" y="15530"/>
                  <a:pt x="122" y="16961"/>
                  <a:pt x="63" y="18382"/>
                </a:cubicBezTo>
                <a:cubicBezTo>
                  <a:pt x="1" y="19844"/>
                  <a:pt x="12" y="21292"/>
                  <a:pt x="132" y="22750"/>
                </a:cubicBezTo>
                <a:cubicBezTo>
                  <a:pt x="212" y="23732"/>
                  <a:pt x="364" y="24700"/>
                  <a:pt x="706" y="25633"/>
                </a:cubicBezTo>
                <a:cubicBezTo>
                  <a:pt x="1194" y="26957"/>
                  <a:pt x="2027" y="27880"/>
                  <a:pt x="3250" y="28419"/>
                </a:cubicBezTo>
                <a:cubicBezTo>
                  <a:pt x="3855" y="28689"/>
                  <a:pt x="4477" y="28875"/>
                  <a:pt x="5106" y="29003"/>
                </a:cubicBezTo>
                <a:cubicBezTo>
                  <a:pt x="5787" y="29145"/>
                  <a:pt x="6478" y="29217"/>
                  <a:pt x="7167" y="29255"/>
                </a:cubicBezTo>
                <a:cubicBezTo>
                  <a:pt x="8963" y="29348"/>
                  <a:pt x="10764" y="29390"/>
                  <a:pt x="12565" y="29477"/>
                </a:cubicBezTo>
                <a:cubicBezTo>
                  <a:pt x="14234" y="29570"/>
                  <a:pt x="15897" y="29597"/>
                  <a:pt x="17566" y="29556"/>
                </a:cubicBezTo>
                <a:cubicBezTo>
                  <a:pt x="18635" y="29528"/>
                  <a:pt x="19702" y="29556"/>
                  <a:pt x="20771" y="29584"/>
                </a:cubicBezTo>
                <a:cubicBezTo>
                  <a:pt x="22388" y="29618"/>
                  <a:pt x="24006" y="29674"/>
                  <a:pt x="25616" y="29542"/>
                </a:cubicBezTo>
                <a:cubicBezTo>
                  <a:pt x="25979" y="29514"/>
                  <a:pt x="26345" y="29501"/>
                  <a:pt x="26709" y="29525"/>
                </a:cubicBezTo>
                <a:cubicBezTo>
                  <a:pt x="26768" y="29528"/>
                  <a:pt x="26830" y="29535"/>
                  <a:pt x="26889" y="29549"/>
                </a:cubicBezTo>
                <a:cubicBezTo>
                  <a:pt x="27130" y="29597"/>
                  <a:pt x="31195" y="28983"/>
                  <a:pt x="31319" y="28979"/>
                </a:cubicBezTo>
                <a:cubicBezTo>
                  <a:pt x="32332" y="28910"/>
                  <a:pt x="33348" y="28837"/>
                  <a:pt x="34361" y="28778"/>
                </a:cubicBezTo>
                <a:cubicBezTo>
                  <a:pt x="35371" y="28710"/>
                  <a:pt x="36379" y="28592"/>
                  <a:pt x="37396" y="28613"/>
                </a:cubicBezTo>
                <a:cubicBezTo>
                  <a:pt x="37942" y="28627"/>
                  <a:pt x="38353" y="28474"/>
                  <a:pt x="38710" y="28094"/>
                </a:cubicBezTo>
                <a:cubicBezTo>
                  <a:pt x="38871" y="27922"/>
                  <a:pt x="39024" y="27727"/>
                  <a:pt x="39148" y="27523"/>
                </a:cubicBezTo>
                <a:cubicBezTo>
                  <a:pt x="39556" y="26836"/>
                  <a:pt x="39805" y="26092"/>
                  <a:pt x="39857" y="25263"/>
                </a:cubicBezTo>
                <a:cubicBezTo>
                  <a:pt x="39978" y="23362"/>
                  <a:pt x="40109" y="21475"/>
                  <a:pt x="40223" y="19571"/>
                </a:cubicBezTo>
                <a:cubicBezTo>
                  <a:pt x="40257" y="19014"/>
                  <a:pt x="40254" y="18457"/>
                  <a:pt x="40251" y="17894"/>
                </a:cubicBezTo>
                <a:cubicBezTo>
                  <a:pt x="40251" y="16463"/>
                  <a:pt x="40223" y="15039"/>
                  <a:pt x="40219" y="13612"/>
                </a:cubicBezTo>
                <a:cubicBezTo>
                  <a:pt x="40216" y="12267"/>
                  <a:pt x="40144" y="10923"/>
                  <a:pt x="40029" y="9585"/>
                </a:cubicBezTo>
                <a:cubicBezTo>
                  <a:pt x="39943" y="8600"/>
                  <a:pt x="39912" y="7622"/>
                  <a:pt x="39839" y="6640"/>
                </a:cubicBezTo>
                <a:cubicBezTo>
                  <a:pt x="39791" y="6028"/>
                  <a:pt x="39742" y="5410"/>
                  <a:pt x="39653" y="4798"/>
                </a:cubicBezTo>
                <a:cubicBezTo>
                  <a:pt x="39493" y="3754"/>
                  <a:pt x="39134" y="2787"/>
                  <a:pt x="38530" y="1922"/>
                </a:cubicBezTo>
                <a:cubicBezTo>
                  <a:pt x="38287" y="1576"/>
                  <a:pt x="38011" y="1314"/>
                  <a:pt x="37606" y="1235"/>
                </a:cubicBezTo>
                <a:cubicBezTo>
                  <a:pt x="37596" y="1231"/>
                  <a:pt x="37582" y="1227"/>
                  <a:pt x="37569" y="1224"/>
                </a:cubicBezTo>
                <a:cubicBezTo>
                  <a:pt x="37499" y="1214"/>
                  <a:pt x="37430" y="1200"/>
                  <a:pt x="37362" y="1186"/>
                </a:cubicBezTo>
                <a:cubicBezTo>
                  <a:pt x="37064" y="1128"/>
                  <a:pt x="36767" y="1051"/>
                  <a:pt x="36470" y="989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1" name="Google Shape;1301;p32"/>
          <p:cNvSpPr/>
          <p:nvPr/>
        </p:nvSpPr>
        <p:spPr>
          <a:xfrm>
            <a:off x="184" y="0"/>
            <a:ext cx="1268634" cy="1324741"/>
          </a:xfrm>
          <a:custGeom>
            <a:avLst/>
            <a:gdLst/>
            <a:ahLst/>
            <a:cxnLst/>
            <a:rect l="l" t="t" r="r" b="b"/>
            <a:pathLst>
              <a:path w="13951" h="14568" extrusionOk="0">
                <a:moveTo>
                  <a:pt x="1" y="0"/>
                </a:moveTo>
                <a:lnTo>
                  <a:pt x="1" y="14476"/>
                </a:lnTo>
                <a:cubicBezTo>
                  <a:pt x="78" y="14500"/>
                  <a:pt x="157" y="14520"/>
                  <a:pt x="238" y="14534"/>
                </a:cubicBezTo>
                <a:cubicBezTo>
                  <a:pt x="345" y="14557"/>
                  <a:pt x="448" y="14568"/>
                  <a:pt x="549" y="14568"/>
                </a:cubicBezTo>
                <a:cubicBezTo>
                  <a:pt x="1620" y="14568"/>
                  <a:pt x="2345" y="13351"/>
                  <a:pt x="2680" y="12368"/>
                </a:cubicBezTo>
                <a:cubicBezTo>
                  <a:pt x="2845" y="11964"/>
                  <a:pt x="2987" y="11349"/>
                  <a:pt x="3175" y="10799"/>
                </a:cubicBezTo>
                <a:cubicBezTo>
                  <a:pt x="3326" y="10351"/>
                  <a:pt x="3507" y="9947"/>
                  <a:pt x="3758" y="9728"/>
                </a:cubicBezTo>
                <a:cubicBezTo>
                  <a:pt x="3785" y="9715"/>
                  <a:pt x="3812" y="9709"/>
                  <a:pt x="3840" y="9709"/>
                </a:cubicBezTo>
                <a:cubicBezTo>
                  <a:pt x="4168" y="9709"/>
                  <a:pt x="4563" y="10543"/>
                  <a:pt x="5125" y="10703"/>
                </a:cubicBezTo>
                <a:cubicBezTo>
                  <a:pt x="5419" y="10831"/>
                  <a:pt x="5732" y="10893"/>
                  <a:pt x="6045" y="10893"/>
                </a:cubicBezTo>
                <a:cubicBezTo>
                  <a:pt x="6813" y="10893"/>
                  <a:pt x="7575" y="10520"/>
                  <a:pt x="8027" y="9837"/>
                </a:cubicBezTo>
                <a:cubicBezTo>
                  <a:pt x="8606" y="9090"/>
                  <a:pt x="8928" y="8361"/>
                  <a:pt x="8898" y="7369"/>
                </a:cubicBezTo>
                <a:cubicBezTo>
                  <a:pt x="8900" y="7114"/>
                  <a:pt x="8914" y="6861"/>
                  <a:pt x="8945" y="6610"/>
                </a:cubicBezTo>
                <a:cubicBezTo>
                  <a:pt x="9044" y="5825"/>
                  <a:pt x="9315" y="5580"/>
                  <a:pt x="9800" y="5580"/>
                </a:cubicBezTo>
                <a:cubicBezTo>
                  <a:pt x="10162" y="5580"/>
                  <a:pt x="10644" y="5717"/>
                  <a:pt x="11264" y="5867"/>
                </a:cubicBezTo>
                <a:cubicBezTo>
                  <a:pt x="11413" y="5890"/>
                  <a:pt x="11551" y="5902"/>
                  <a:pt x="11680" y="5902"/>
                </a:cubicBezTo>
                <a:cubicBezTo>
                  <a:pt x="12892" y="5902"/>
                  <a:pt x="13266" y="4913"/>
                  <a:pt x="13472" y="3645"/>
                </a:cubicBezTo>
                <a:cubicBezTo>
                  <a:pt x="13748" y="2245"/>
                  <a:pt x="13950" y="1207"/>
                  <a:pt x="1369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2" name="Google Shape;1302;p32"/>
          <p:cNvSpPr/>
          <p:nvPr/>
        </p:nvSpPr>
        <p:spPr>
          <a:xfrm rot="-5400000">
            <a:off x="3962402" y="-665135"/>
            <a:ext cx="840374" cy="2115876"/>
          </a:xfrm>
          <a:custGeom>
            <a:avLst/>
            <a:gdLst/>
            <a:ahLst/>
            <a:cxnLst/>
            <a:rect l="l" t="t" r="r" b="b"/>
            <a:pathLst>
              <a:path w="5371" h="13523" extrusionOk="0">
                <a:moveTo>
                  <a:pt x="5368" y="1"/>
                </a:moveTo>
                <a:cubicBezTo>
                  <a:pt x="4553" y="205"/>
                  <a:pt x="3740" y="593"/>
                  <a:pt x="3220" y="1310"/>
                </a:cubicBezTo>
                <a:cubicBezTo>
                  <a:pt x="2682" y="2051"/>
                  <a:pt x="2022" y="3223"/>
                  <a:pt x="1957" y="4166"/>
                </a:cubicBezTo>
                <a:cubicBezTo>
                  <a:pt x="1941" y="5088"/>
                  <a:pt x="2519" y="5845"/>
                  <a:pt x="2740" y="6704"/>
                </a:cubicBezTo>
                <a:cubicBezTo>
                  <a:pt x="2842" y="7428"/>
                  <a:pt x="2670" y="8357"/>
                  <a:pt x="1999" y="8712"/>
                </a:cubicBezTo>
                <a:cubicBezTo>
                  <a:pt x="1500" y="8967"/>
                  <a:pt x="924" y="9128"/>
                  <a:pt x="569" y="9611"/>
                </a:cubicBezTo>
                <a:cubicBezTo>
                  <a:pt x="105" y="10233"/>
                  <a:pt x="0" y="11166"/>
                  <a:pt x="423" y="11842"/>
                </a:cubicBezTo>
                <a:cubicBezTo>
                  <a:pt x="474" y="11949"/>
                  <a:pt x="539" y="12048"/>
                  <a:pt x="615" y="12141"/>
                </a:cubicBezTo>
                <a:cubicBezTo>
                  <a:pt x="713" y="12262"/>
                  <a:pt x="827" y="12371"/>
                  <a:pt x="952" y="12466"/>
                </a:cubicBezTo>
                <a:cubicBezTo>
                  <a:pt x="1198" y="12659"/>
                  <a:pt x="1484" y="12805"/>
                  <a:pt x="1753" y="12945"/>
                </a:cubicBezTo>
                <a:lnTo>
                  <a:pt x="1783" y="12959"/>
                </a:lnTo>
                <a:cubicBezTo>
                  <a:pt x="1967" y="13058"/>
                  <a:pt x="2155" y="13147"/>
                  <a:pt x="2347" y="13226"/>
                </a:cubicBezTo>
                <a:cubicBezTo>
                  <a:pt x="2787" y="13408"/>
                  <a:pt x="3249" y="13523"/>
                  <a:pt x="3726" y="13523"/>
                </a:cubicBezTo>
                <a:cubicBezTo>
                  <a:pt x="3736" y="13523"/>
                  <a:pt x="3745" y="13523"/>
                  <a:pt x="3754" y="13523"/>
                </a:cubicBezTo>
                <a:cubicBezTo>
                  <a:pt x="3767" y="13523"/>
                  <a:pt x="3780" y="13523"/>
                  <a:pt x="3793" y="13523"/>
                </a:cubicBezTo>
                <a:cubicBezTo>
                  <a:pt x="4330" y="13523"/>
                  <a:pt x="4865" y="13428"/>
                  <a:pt x="5370" y="13246"/>
                </a:cubicBezTo>
                <a:lnTo>
                  <a:pt x="537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3" name="Google Shape;1303;p32"/>
          <p:cNvSpPr/>
          <p:nvPr/>
        </p:nvSpPr>
        <p:spPr>
          <a:xfrm>
            <a:off x="2" y="0"/>
            <a:ext cx="673010" cy="612174"/>
          </a:xfrm>
          <a:custGeom>
            <a:avLst/>
            <a:gdLst/>
            <a:ahLst/>
            <a:cxnLst/>
            <a:rect l="l" t="t" r="r" b="b"/>
            <a:pathLst>
              <a:path w="7401" h="6732" extrusionOk="0">
                <a:moveTo>
                  <a:pt x="1" y="0"/>
                </a:moveTo>
                <a:lnTo>
                  <a:pt x="1" y="6729"/>
                </a:lnTo>
                <a:cubicBezTo>
                  <a:pt x="18" y="6730"/>
                  <a:pt x="35" y="6731"/>
                  <a:pt x="51" y="6731"/>
                </a:cubicBezTo>
                <a:cubicBezTo>
                  <a:pt x="413" y="6731"/>
                  <a:pt x="581" y="6305"/>
                  <a:pt x="688" y="5986"/>
                </a:cubicBezTo>
                <a:cubicBezTo>
                  <a:pt x="834" y="5568"/>
                  <a:pt x="948" y="5138"/>
                  <a:pt x="1027" y="4702"/>
                </a:cubicBezTo>
                <a:cubicBezTo>
                  <a:pt x="1136" y="4135"/>
                  <a:pt x="1085" y="3552"/>
                  <a:pt x="1136" y="2979"/>
                </a:cubicBezTo>
                <a:cubicBezTo>
                  <a:pt x="1524" y="3264"/>
                  <a:pt x="1974" y="3480"/>
                  <a:pt x="2453" y="3480"/>
                </a:cubicBezTo>
                <a:cubicBezTo>
                  <a:pt x="2459" y="3480"/>
                  <a:pt x="2464" y="3480"/>
                  <a:pt x="2469" y="3480"/>
                </a:cubicBezTo>
                <a:cubicBezTo>
                  <a:pt x="2490" y="3481"/>
                  <a:pt x="2511" y="3481"/>
                  <a:pt x="2531" y="3481"/>
                </a:cubicBezTo>
                <a:cubicBezTo>
                  <a:pt x="3764" y="3481"/>
                  <a:pt x="2985" y="2116"/>
                  <a:pt x="2487" y="1576"/>
                </a:cubicBezTo>
                <a:lnTo>
                  <a:pt x="2487" y="1576"/>
                </a:lnTo>
                <a:cubicBezTo>
                  <a:pt x="2831" y="1698"/>
                  <a:pt x="3184" y="1745"/>
                  <a:pt x="3539" y="1745"/>
                </a:cubicBezTo>
                <a:cubicBezTo>
                  <a:pt x="3956" y="1745"/>
                  <a:pt x="4376" y="1680"/>
                  <a:pt x="4786" y="1595"/>
                </a:cubicBezTo>
                <a:cubicBezTo>
                  <a:pt x="5705" y="1391"/>
                  <a:pt x="6790" y="1147"/>
                  <a:pt x="7303" y="228"/>
                </a:cubicBezTo>
                <a:cubicBezTo>
                  <a:pt x="7324" y="174"/>
                  <a:pt x="7361" y="95"/>
                  <a:pt x="740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04" name="Google Shape;1304;p32"/>
          <p:cNvGrpSpPr/>
          <p:nvPr/>
        </p:nvGrpSpPr>
        <p:grpSpPr>
          <a:xfrm rot="-1059545">
            <a:off x="-160226" y="2450819"/>
            <a:ext cx="1321018" cy="1206322"/>
            <a:chOff x="11" y="2615939"/>
            <a:chExt cx="1059302" cy="967404"/>
          </a:xfrm>
        </p:grpSpPr>
        <p:sp>
          <p:nvSpPr>
            <p:cNvPr id="1305" name="Google Shape;1305;p32"/>
            <p:cNvSpPr/>
            <p:nvPr/>
          </p:nvSpPr>
          <p:spPr>
            <a:xfrm>
              <a:off x="11" y="2615939"/>
              <a:ext cx="1059302" cy="967404"/>
            </a:xfrm>
            <a:custGeom>
              <a:avLst/>
              <a:gdLst/>
              <a:ahLst/>
              <a:cxnLst/>
              <a:rect l="l" t="t" r="r" b="b"/>
              <a:pathLst>
                <a:path w="10305" h="9411" extrusionOk="0">
                  <a:moveTo>
                    <a:pt x="5452" y="1"/>
                  </a:moveTo>
                  <a:cubicBezTo>
                    <a:pt x="5221" y="1"/>
                    <a:pt x="4941" y="446"/>
                    <a:pt x="4786" y="590"/>
                  </a:cubicBezTo>
                  <a:cubicBezTo>
                    <a:pt x="4008" y="1519"/>
                    <a:pt x="3869" y="2826"/>
                    <a:pt x="3242" y="3850"/>
                  </a:cubicBezTo>
                  <a:cubicBezTo>
                    <a:pt x="3193" y="2926"/>
                    <a:pt x="3462" y="2027"/>
                    <a:pt x="3511" y="1110"/>
                  </a:cubicBezTo>
                  <a:cubicBezTo>
                    <a:pt x="3513" y="852"/>
                    <a:pt x="3585" y="62"/>
                    <a:pt x="3228" y="62"/>
                  </a:cubicBezTo>
                  <a:cubicBezTo>
                    <a:pt x="3216" y="62"/>
                    <a:pt x="3202" y="63"/>
                    <a:pt x="3188" y="65"/>
                  </a:cubicBezTo>
                  <a:cubicBezTo>
                    <a:pt x="2991" y="161"/>
                    <a:pt x="2928" y="404"/>
                    <a:pt x="2789" y="590"/>
                  </a:cubicBezTo>
                  <a:cubicBezTo>
                    <a:pt x="2629" y="855"/>
                    <a:pt x="2487" y="1131"/>
                    <a:pt x="2364" y="1417"/>
                  </a:cubicBezTo>
                  <a:cubicBezTo>
                    <a:pt x="2146" y="1962"/>
                    <a:pt x="2007" y="2540"/>
                    <a:pt x="1909" y="3123"/>
                  </a:cubicBezTo>
                  <a:cubicBezTo>
                    <a:pt x="1842" y="3571"/>
                    <a:pt x="1814" y="4050"/>
                    <a:pt x="1566" y="4435"/>
                  </a:cubicBezTo>
                  <a:cubicBezTo>
                    <a:pt x="1164" y="4920"/>
                    <a:pt x="544" y="5157"/>
                    <a:pt x="1" y="5426"/>
                  </a:cubicBezTo>
                  <a:lnTo>
                    <a:pt x="1" y="7152"/>
                  </a:lnTo>
                  <a:cubicBezTo>
                    <a:pt x="365" y="6963"/>
                    <a:pt x="720" y="6752"/>
                    <a:pt x="1076" y="6543"/>
                  </a:cubicBezTo>
                  <a:cubicBezTo>
                    <a:pt x="1258" y="6461"/>
                    <a:pt x="1462" y="6279"/>
                    <a:pt x="1665" y="6279"/>
                  </a:cubicBezTo>
                  <a:cubicBezTo>
                    <a:pt x="1698" y="6279"/>
                    <a:pt x="1730" y="6284"/>
                    <a:pt x="1763" y="6295"/>
                  </a:cubicBezTo>
                  <a:cubicBezTo>
                    <a:pt x="2262" y="6901"/>
                    <a:pt x="2654" y="7597"/>
                    <a:pt x="3202" y="8159"/>
                  </a:cubicBezTo>
                  <a:cubicBezTo>
                    <a:pt x="3611" y="8561"/>
                    <a:pt x="4085" y="9341"/>
                    <a:pt x="4660" y="9411"/>
                  </a:cubicBezTo>
                  <a:cubicBezTo>
                    <a:pt x="5306" y="9336"/>
                    <a:pt x="4772" y="8454"/>
                    <a:pt x="4579" y="8141"/>
                  </a:cubicBezTo>
                  <a:cubicBezTo>
                    <a:pt x="4352" y="7732"/>
                    <a:pt x="3753" y="7293"/>
                    <a:pt x="3734" y="6824"/>
                  </a:cubicBezTo>
                  <a:lnTo>
                    <a:pt x="3734" y="6824"/>
                  </a:lnTo>
                  <a:cubicBezTo>
                    <a:pt x="4092" y="7024"/>
                    <a:pt x="4389" y="7330"/>
                    <a:pt x="4714" y="7588"/>
                  </a:cubicBezTo>
                  <a:cubicBezTo>
                    <a:pt x="5018" y="7843"/>
                    <a:pt x="5369" y="8027"/>
                    <a:pt x="5715" y="8213"/>
                  </a:cubicBezTo>
                  <a:cubicBezTo>
                    <a:pt x="6181" y="8462"/>
                    <a:pt x="6679" y="8842"/>
                    <a:pt x="7214" y="8842"/>
                  </a:cubicBezTo>
                  <a:cubicBezTo>
                    <a:pt x="7310" y="8842"/>
                    <a:pt x="7408" y="8830"/>
                    <a:pt x="7507" y="8802"/>
                  </a:cubicBezTo>
                  <a:cubicBezTo>
                    <a:pt x="8046" y="8582"/>
                    <a:pt x="7073" y="7623"/>
                    <a:pt x="6873" y="7379"/>
                  </a:cubicBezTo>
                  <a:cubicBezTo>
                    <a:pt x="6639" y="7128"/>
                    <a:pt x="6430" y="6857"/>
                    <a:pt x="6249" y="6566"/>
                  </a:cubicBezTo>
                  <a:lnTo>
                    <a:pt x="6249" y="6566"/>
                  </a:lnTo>
                  <a:cubicBezTo>
                    <a:pt x="6906" y="6970"/>
                    <a:pt x="7579" y="7361"/>
                    <a:pt x="8280" y="7665"/>
                  </a:cubicBezTo>
                  <a:cubicBezTo>
                    <a:pt x="8353" y="7688"/>
                    <a:pt x="8440" y="7701"/>
                    <a:pt x="8528" y="7701"/>
                  </a:cubicBezTo>
                  <a:cubicBezTo>
                    <a:pt x="8751" y="7701"/>
                    <a:pt x="8982" y="7614"/>
                    <a:pt x="9018" y="7367"/>
                  </a:cubicBezTo>
                  <a:cubicBezTo>
                    <a:pt x="9012" y="7124"/>
                    <a:pt x="8810" y="6950"/>
                    <a:pt x="8666" y="6782"/>
                  </a:cubicBezTo>
                  <a:cubicBezTo>
                    <a:pt x="8461" y="6506"/>
                    <a:pt x="7430" y="5872"/>
                    <a:pt x="7526" y="5559"/>
                  </a:cubicBezTo>
                  <a:cubicBezTo>
                    <a:pt x="7878" y="5236"/>
                    <a:pt x="8322" y="5041"/>
                    <a:pt x="8738" y="4823"/>
                  </a:cubicBezTo>
                  <a:cubicBezTo>
                    <a:pt x="9190" y="4584"/>
                    <a:pt x="9713" y="4449"/>
                    <a:pt x="10103" y="4098"/>
                  </a:cubicBezTo>
                  <a:cubicBezTo>
                    <a:pt x="10289" y="3924"/>
                    <a:pt x="10305" y="3564"/>
                    <a:pt x="10082" y="3418"/>
                  </a:cubicBezTo>
                  <a:cubicBezTo>
                    <a:pt x="9983" y="3358"/>
                    <a:pt x="9873" y="3342"/>
                    <a:pt x="9761" y="3342"/>
                  </a:cubicBezTo>
                  <a:cubicBezTo>
                    <a:pt x="9640" y="3342"/>
                    <a:pt x="9516" y="3360"/>
                    <a:pt x="9399" y="3360"/>
                  </a:cubicBezTo>
                  <a:cubicBezTo>
                    <a:pt x="9395" y="3360"/>
                    <a:pt x="9391" y="3360"/>
                    <a:pt x="9388" y="3360"/>
                  </a:cubicBezTo>
                  <a:cubicBezTo>
                    <a:pt x="8868" y="3393"/>
                    <a:pt x="8350" y="3458"/>
                    <a:pt x="7834" y="3530"/>
                  </a:cubicBezTo>
                  <a:cubicBezTo>
                    <a:pt x="7671" y="3542"/>
                    <a:pt x="7491" y="3597"/>
                    <a:pt x="7321" y="3597"/>
                  </a:cubicBezTo>
                  <a:cubicBezTo>
                    <a:pt x="7226" y="3597"/>
                    <a:pt x="7135" y="3580"/>
                    <a:pt x="7052" y="3530"/>
                  </a:cubicBezTo>
                  <a:cubicBezTo>
                    <a:pt x="7029" y="3395"/>
                    <a:pt x="7112" y="3253"/>
                    <a:pt x="7142" y="3121"/>
                  </a:cubicBezTo>
                  <a:cubicBezTo>
                    <a:pt x="7414" y="2413"/>
                    <a:pt x="7758" y="1728"/>
                    <a:pt x="7916" y="973"/>
                  </a:cubicBezTo>
                  <a:cubicBezTo>
                    <a:pt x="7973" y="582"/>
                    <a:pt x="7895" y="443"/>
                    <a:pt x="7755" y="443"/>
                  </a:cubicBezTo>
                  <a:cubicBezTo>
                    <a:pt x="7483" y="443"/>
                    <a:pt x="6978" y="967"/>
                    <a:pt x="6780" y="1189"/>
                  </a:cubicBezTo>
                  <a:cubicBezTo>
                    <a:pt x="6321" y="1723"/>
                    <a:pt x="5986" y="2364"/>
                    <a:pt x="5575" y="2940"/>
                  </a:cubicBezTo>
                  <a:cubicBezTo>
                    <a:pt x="5366" y="3246"/>
                    <a:pt x="5171" y="3578"/>
                    <a:pt x="4886" y="3813"/>
                  </a:cubicBezTo>
                  <a:cubicBezTo>
                    <a:pt x="4927" y="2717"/>
                    <a:pt x="5903" y="1096"/>
                    <a:pt x="5652" y="158"/>
                  </a:cubicBezTo>
                  <a:cubicBezTo>
                    <a:pt x="5594" y="46"/>
                    <a:pt x="5525" y="1"/>
                    <a:pt x="54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32"/>
            <p:cNvSpPr/>
            <p:nvPr/>
          </p:nvSpPr>
          <p:spPr>
            <a:xfrm>
              <a:off x="771581" y="3188498"/>
              <a:ext cx="617" cy="1953"/>
            </a:xfrm>
            <a:custGeom>
              <a:avLst/>
              <a:gdLst/>
              <a:ahLst/>
              <a:cxnLst/>
              <a:rect l="l" t="t" r="r" b="b"/>
              <a:pathLst>
                <a:path w="6" h="19" extrusionOk="0">
                  <a:moveTo>
                    <a:pt x="6" y="0"/>
                  </a:moveTo>
                  <a:lnTo>
                    <a:pt x="6" y="0"/>
                  </a:lnTo>
                  <a:cubicBezTo>
                    <a:pt x="3" y="7"/>
                    <a:pt x="3" y="14"/>
                    <a:pt x="1" y="19"/>
                  </a:cubicBezTo>
                  <a:lnTo>
                    <a:pt x="3" y="19"/>
                  </a:lnTo>
                  <a:cubicBezTo>
                    <a:pt x="3" y="14"/>
                    <a:pt x="6" y="7"/>
                    <a:pt x="6" y="0"/>
                  </a:cubicBezTo>
                  <a:close/>
                </a:path>
              </a:pathLst>
            </a:custGeom>
            <a:solidFill>
              <a:srgbClr val="BA4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32"/>
            <p:cNvSpPr/>
            <p:nvPr/>
          </p:nvSpPr>
          <p:spPr>
            <a:xfrm>
              <a:off x="11" y="3009843"/>
              <a:ext cx="965553" cy="257501"/>
            </a:xfrm>
            <a:custGeom>
              <a:avLst/>
              <a:gdLst/>
              <a:ahLst/>
              <a:cxnLst/>
              <a:rect l="l" t="t" r="r" b="b"/>
              <a:pathLst>
                <a:path w="9393" h="2505" extrusionOk="0">
                  <a:moveTo>
                    <a:pt x="9253" y="1"/>
                  </a:moveTo>
                  <a:cubicBezTo>
                    <a:pt x="9126" y="1"/>
                    <a:pt x="8944" y="53"/>
                    <a:pt x="8860" y="53"/>
                  </a:cubicBezTo>
                  <a:cubicBezTo>
                    <a:pt x="8858" y="53"/>
                    <a:pt x="8856" y="53"/>
                    <a:pt x="8854" y="53"/>
                  </a:cubicBezTo>
                  <a:cubicBezTo>
                    <a:pt x="8410" y="113"/>
                    <a:pt x="7969" y="197"/>
                    <a:pt x="7523" y="252"/>
                  </a:cubicBezTo>
                  <a:cubicBezTo>
                    <a:pt x="5852" y="466"/>
                    <a:pt x="4117" y="373"/>
                    <a:pt x="2520" y="1014"/>
                  </a:cubicBezTo>
                  <a:cubicBezTo>
                    <a:pt x="1898" y="1211"/>
                    <a:pt x="1326" y="1527"/>
                    <a:pt x="755" y="1843"/>
                  </a:cubicBezTo>
                  <a:cubicBezTo>
                    <a:pt x="495" y="1964"/>
                    <a:pt x="247" y="2098"/>
                    <a:pt x="1" y="2242"/>
                  </a:cubicBezTo>
                  <a:lnTo>
                    <a:pt x="1" y="2505"/>
                  </a:lnTo>
                  <a:cubicBezTo>
                    <a:pt x="593" y="2173"/>
                    <a:pt x="1199" y="1864"/>
                    <a:pt x="1798" y="1546"/>
                  </a:cubicBezTo>
                  <a:cubicBezTo>
                    <a:pt x="2364" y="1290"/>
                    <a:pt x="2952" y="1077"/>
                    <a:pt x="3551" y="905"/>
                  </a:cubicBezTo>
                  <a:cubicBezTo>
                    <a:pt x="4876" y="598"/>
                    <a:pt x="6237" y="589"/>
                    <a:pt x="7579" y="413"/>
                  </a:cubicBezTo>
                  <a:cubicBezTo>
                    <a:pt x="8159" y="338"/>
                    <a:pt x="8733" y="211"/>
                    <a:pt x="9318" y="164"/>
                  </a:cubicBezTo>
                  <a:cubicBezTo>
                    <a:pt x="9362" y="157"/>
                    <a:pt x="9392" y="118"/>
                    <a:pt x="9388" y="74"/>
                  </a:cubicBezTo>
                  <a:cubicBezTo>
                    <a:pt x="9382" y="18"/>
                    <a:pt x="9327" y="1"/>
                    <a:pt x="925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32"/>
            <p:cNvSpPr/>
            <p:nvPr/>
          </p:nvSpPr>
          <p:spPr>
            <a:xfrm>
              <a:off x="226569" y="2674429"/>
              <a:ext cx="114616" cy="466484"/>
            </a:xfrm>
            <a:custGeom>
              <a:avLst/>
              <a:gdLst/>
              <a:ahLst/>
              <a:cxnLst/>
              <a:rect l="l" t="t" r="r" b="b"/>
              <a:pathLst>
                <a:path w="1115" h="4538" extrusionOk="0">
                  <a:moveTo>
                    <a:pt x="950" y="0"/>
                  </a:moveTo>
                  <a:cubicBezTo>
                    <a:pt x="810" y="51"/>
                    <a:pt x="810" y="309"/>
                    <a:pt x="745" y="439"/>
                  </a:cubicBezTo>
                  <a:cubicBezTo>
                    <a:pt x="627" y="806"/>
                    <a:pt x="488" y="1166"/>
                    <a:pt x="397" y="1540"/>
                  </a:cubicBezTo>
                  <a:cubicBezTo>
                    <a:pt x="255" y="2120"/>
                    <a:pt x="170" y="2714"/>
                    <a:pt x="107" y="3311"/>
                  </a:cubicBezTo>
                  <a:cubicBezTo>
                    <a:pt x="60" y="3690"/>
                    <a:pt x="0" y="4075"/>
                    <a:pt x="33" y="4458"/>
                  </a:cubicBezTo>
                  <a:cubicBezTo>
                    <a:pt x="36" y="4512"/>
                    <a:pt x="76" y="4537"/>
                    <a:pt x="116" y="4537"/>
                  </a:cubicBezTo>
                  <a:cubicBezTo>
                    <a:pt x="160" y="4537"/>
                    <a:pt x="204" y="4508"/>
                    <a:pt x="204" y="4451"/>
                  </a:cubicBezTo>
                  <a:cubicBezTo>
                    <a:pt x="209" y="4133"/>
                    <a:pt x="246" y="3815"/>
                    <a:pt x="286" y="3499"/>
                  </a:cubicBezTo>
                  <a:cubicBezTo>
                    <a:pt x="353" y="2854"/>
                    <a:pt x="432" y="2208"/>
                    <a:pt x="578" y="1577"/>
                  </a:cubicBezTo>
                  <a:cubicBezTo>
                    <a:pt x="685" y="1124"/>
                    <a:pt x="854" y="695"/>
                    <a:pt x="994" y="251"/>
                  </a:cubicBezTo>
                  <a:cubicBezTo>
                    <a:pt x="1033" y="154"/>
                    <a:pt x="1114" y="17"/>
                    <a:pt x="95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32"/>
            <p:cNvSpPr/>
            <p:nvPr/>
          </p:nvSpPr>
          <p:spPr>
            <a:xfrm>
              <a:off x="176303" y="3153548"/>
              <a:ext cx="276827" cy="374482"/>
            </a:xfrm>
            <a:custGeom>
              <a:avLst/>
              <a:gdLst/>
              <a:ahLst/>
              <a:cxnLst/>
              <a:rect l="l" t="t" r="r" b="b"/>
              <a:pathLst>
                <a:path w="2693" h="3643" extrusionOk="0">
                  <a:moveTo>
                    <a:pt x="97" y="0"/>
                  </a:moveTo>
                  <a:cubicBezTo>
                    <a:pt x="43" y="0"/>
                    <a:pt x="1" y="50"/>
                    <a:pt x="25" y="150"/>
                  </a:cubicBezTo>
                  <a:cubicBezTo>
                    <a:pt x="368" y="737"/>
                    <a:pt x="691" y="1346"/>
                    <a:pt x="1090" y="1894"/>
                  </a:cubicBezTo>
                  <a:cubicBezTo>
                    <a:pt x="1455" y="2312"/>
                    <a:pt x="1785" y="2760"/>
                    <a:pt x="2170" y="3159"/>
                  </a:cubicBezTo>
                  <a:cubicBezTo>
                    <a:pt x="2321" y="3308"/>
                    <a:pt x="2421" y="3540"/>
                    <a:pt x="2604" y="3642"/>
                  </a:cubicBezTo>
                  <a:cubicBezTo>
                    <a:pt x="2607" y="3642"/>
                    <a:pt x="2610" y="3642"/>
                    <a:pt x="2612" y="3642"/>
                  </a:cubicBezTo>
                  <a:cubicBezTo>
                    <a:pt x="2655" y="3642"/>
                    <a:pt x="2692" y="3609"/>
                    <a:pt x="2692" y="3563"/>
                  </a:cubicBezTo>
                  <a:cubicBezTo>
                    <a:pt x="2692" y="3491"/>
                    <a:pt x="2606" y="3472"/>
                    <a:pt x="2576" y="3412"/>
                  </a:cubicBezTo>
                  <a:cubicBezTo>
                    <a:pt x="2337" y="3094"/>
                    <a:pt x="2068" y="2811"/>
                    <a:pt x="1810" y="2514"/>
                  </a:cubicBezTo>
                  <a:cubicBezTo>
                    <a:pt x="1594" y="2214"/>
                    <a:pt x="1348" y="1942"/>
                    <a:pt x="1123" y="1652"/>
                  </a:cubicBezTo>
                  <a:cubicBezTo>
                    <a:pt x="819" y="1155"/>
                    <a:pt x="531" y="647"/>
                    <a:pt x="245" y="138"/>
                  </a:cubicBezTo>
                  <a:cubicBezTo>
                    <a:pt x="215" y="46"/>
                    <a:pt x="150" y="0"/>
                    <a:pt x="9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32"/>
            <p:cNvSpPr/>
            <p:nvPr/>
          </p:nvSpPr>
          <p:spPr>
            <a:xfrm>
              <a:off x="369863" y="3078098"/>
              <a:ext cx="337682" cy="376641"/>
            </a:xfrm>
            <a:custGeom>
              <a:avLst/>
              <a:gdLst/>
              <a:ahLst/>
              <a:cxnLst/>
              <a:rect l="l" t="t" r="r" b="b"/>
              <a:pathLst>
                <a:path w="3285" h="3664" extrusionOk="0">
                  <a:moveTo>
                    <a:pt x="149" y="1"/>
                  </a:moveTo>
                  <a:cubicBezTo>
                    <a:pt x="57" y="1"/>
                    <a:pt x="0" y="159"/>
                    <a:pt x="118" y="253"/>
                  </a:cubicBezTo>
                  <a:cubicBezTo>
                    <a:pt x="250" y="427"/>
                    <a:pt x="329" y="640"/>
                    <a:pt x="468" y="810"/>
                  </a:cubicBezTo>
                  <a:cubicBezTo>
                    <a:pt x="703" y="1121"/>
                    <a:pt x="977" y="1395"/>
                    <a:pt x="1225" y="1694"/>
                  </a:cubicBezTo>
                  <a:cubicBezTo>
                    <a:pt x="1566" y="2145"/>
                    <a:pt x="1884" y="2616"/>
                    <a:pt x="2312" y="2988"/>
                  </a:cubicBezTo>
                  <a:cubicBezTo>
                    <a:pt x="2565" y="3220"/>
                    <a:pt x="2813" y="3498"/>
                    <a:pt x="3117" y="3659"/>
                  </a:cubicBezTo>
                  <a:cubicBezTo>
                    <a:pt x="3128" y="3662"/>
                    <a:pt x="3139" y="3663"/>
                    <a:pt x="3149" y="3663"/>
                  </a:cubicBezTo>
                  <a:cubicBezTo>
                    <a:pt x="3264" y="3663"/>
                    <a:pt x="3285" y="3456"/>
                    <a:pt x="3152" y="3445"/>
                  </a:cubicBezTo>
                  <a:cubicBezTo>
                    <a:pt x="2922" y="3287"/>
                    <a:pt x="2716" y="3090"/>
                    <a:pt x="2514" y="2892"/>
                  </a:cubicBezTo>
                  <a:cubicBezTo>
                    <a:pt x="2061" y="2495"/>
                    <a:pt x="1733" y="1985"/>
                    <a:pt x="1369" y="1506"/>
                  </a:cubicBezTo>
                  <a:cubicBezTo>
                    <a:pt x="1118" y="1202"/>
                    <a:pt x="837" y="926"/>
                    <a:pt x="607" y="605"/>
                  </a:cubicBezTo>
                  <a:cubicBezTo>
                    <a:pt x="482" y="431"/>
                    <a:pt x="405" y="215"/>
                    <a:pt x="250" y="67"/>
                  </a:cubicBezTo>
                  <a:cubicBezTo>
                    <a:pt x="216" y="20"/>
                    <a:pt x="180" y="1"/>
                    <a:pt x="14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32"/>
            <p:cNvSpPr/>
            <p:nvPr/>
          </p:nvSpPr>
          <p:spPr>
            <a:xfrm>
              <a:off x="392170" y="2676484"/>
              <a:ext cx="153576" cy="405937"/>
            </a:xfrm>
            <a:custGeom>
              <a:avLst/>
              <a:gdLst/>
              <a:ahLst/>
              <a:cxnLst/>
              <a:rect l="l" t="t" r="r" b="b"/>
              <a:pathLst>
                <a:path w="1494" h="3949" extrusionOk="0">
                  <a:moveTo>
                    <a:pt x="1416" y="1"/>
                  </a:moveTo>
                  <a:cubicBezTo>
                    <a:pt x="1295" y="1"/>
                    <a:pt x="1195" y="394"/>
                    <a:pt x="1140" y="484"/>
                  </a:cubicBezTo>
                  <a:cubicBezTo>
                    <a:pt x="922" y="1055"/>
                    <a:pt x="678" y="1613"/>
                    <a:pt x="483" y="2193"/>
                  </a:cubicBezTo>
                  <a:cubicBezTo>
                    <a:pt x="365" y="2585"/>
                    <a:pt x="267" y="2987"/>
                    <a:pt x="195" y="3391"/>
                  </a:cubicBezTo>
                  <a:cubicBezTo>
                    <a:pt x="198" y="3521"/>
                    <a:pt x="0" y="3897"/>
                    <a:pt x="154" y="3946"/>
                  </a:cubicBezTo>
                  <a:cubicBezTo>
                    <a:pt x="161" y="3948"/>
                    <a:pt x="168" y="3948"/>
                    <a:pt x="174" y="3948"/>
                  </a:cubicBezTo>
                  <a:cubicBezTo>
                    <a:pt x="316" y="3948"/>
                    <a:pt x="320" y="3581"/>
                    <a:pt x="363" y="3468"/>
                  </a:cubicBezTo>
                  <a:cubicBezTo>
                    <a:pt x="421" y="3170"/>
                    <a:pt x="474" y="2871"/>
                    <a:pt x="553" y="2581"/>
                  </a:cubicBezTo>
                  <a:cubicBezTo>
                    <a:pt x="662" y="2116"/>
                    <a:pt x="852" y="1680"/>
                    <a:pt x="1017" y="1234"/>
                  </a:cubicBezTo>
                  <a:cubicBezTo>
                    <a:pt x="1166" y="865"/>
                    <a:pt x="1282" y="477"/>
                    <a:pt x="1468" y="124"/>
                  </a:cubicBezTo>
                  <a:cubicBezTo>
                    <a:pt x="1493" y="89"/>
                    <a:pt x="1486" y="43"/>
                    <a:pt x="1456" y="15"/>
                  </a:cubicBezTo>
                  <a:cubicBezTo>
                    <a:pt x="1443" y="5"/>
                    <a:pt x="1429" y="1"/>
                    <a:pt x="14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32"/>
            <p:cNvSpPr/>
            <p:nvPr/>
          </p:nvSpPr>
          <p:spPr>
            <a:xfrm>
              <a:off x="596729" y="2707117"/>
              <a:ext cx="182153" cy="345802"/>
            </a:xfrm>
            <a:custGeom>
              <a:avLst/>
              <a:gdLst/>
              <a:ahLst/>
              <a:cxnLst/>
              <a:rect l="l" t="t" r="r" b="b"/>
              <a:pathLst>
                <a:path w="1772" h="3364" extrusionOk="0">
                  <a:moveTo>
                    <a:pt x="1684" y="0"/>
                  </a:moveTo>
                  <a:cubicBezTo>
                    <a:pt x="1576" y="0"/>
                    <a:pt x="1499" y="328"/>
                    <a:pt x="1426" y="409"/>
                  </a:cubicBezTo>
                  <a:cubicBezTo>
                    <a:pt x="1149" y="894"/>
                    <a:pt x="908" y="1398"/>
                    <a:pt x="704" y="1918"/>
                  </a:cubicBezTo>
                  <a:cubicBezTo>
                    <a:pt x="653" y="2143"/>
                    <a:pt x="0" y="3272"/>
                    <a:pt x="249" y="3362"/>
                  </a:cubicBezTo>
                  <a:cubicBezTo>
                    <a:pt x="255" y="3363"/>
                    <a:pt x="262" y="3364"/>
                    <a:pt x="268" y="3364"/>
                  </a:cubicBezTo>
                  <a:cubicBezTo>
                    <a:pt x="410" y="3364"/>
                    <a:pt x="398" y="3121"/>
                    <a:pt x="462" y="3019"/>
                  </a:cubicBezTo>
                  <a:cubicBezTo>
                    <a:pt x="523" y="2824"/>
                    <a:pt x="595" y="2633"/>
                    <a:pt x="678" y="2448"/>
                  </a:cubicBezTo>
                  <a:cubicBezTo>
                    <a:pt x="889" y="1944"/>
                    <a:pt x="1075" y="1431"/>
                    <a:pt x="1319" y="943"/>
                  </a:cubicBezTo>
                  <a:cubicBezTo>
                    <a:pt x="1456" y="664"/>
                    <a:pt x="1625" y="404"/>
                    <a:pt x="1753" y="119"/>
                  </a:cubicBezTo>
                  <a:cubicBezTo>
                    <a:pt x="1772" y="77"/>
                    <a:pt x="1753" y="26"/>
                    <a:pt x="1711" y="7"/>
                  </a:cubicBezTo>
                  <a:cubicBezTo>
                    <a:pt x="1702" y="3"/>
                    <a:pt x="1693" y="0"/>
                    <a:pt x="168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32"/>
            <p:cNvSpPr/>
            <p:nvPr/>
          </p:nvSpPr>
          <p:spPr>
            <a:xfrm>
              <a:off x="492907" y="3058773"/>
              <a:ext cx="373660" cy="296666"/>
            </a:xfrm>
            <a:custGeom>
              <a:avLst/>
              <a:gdLst/>
              <a:ahLst/>
              <a:cxnLst/>
              <a:rect l="l" t="t" r="r" b="b"/>
              <a:pathLst>
                <a:path w="3635" h="2886" extrusionOk="0">
                  <a:moveTo>
                    <a:pt x="102" y="0"/>
                  </a:moveTo>
                  <a:cubicBezTo>
                    <a:pt x="41" y="0"/>
                    <a:pt x="0" y="43"/>
                    <a:pt x="37" y="153"/>
                  </a:cubicBezTo>
                  <a:cubicBezTo>
                    <a:pt x="242" y="336"/>
                    <a:pt x="427" y="540"/>
                    <a:pt x="627" y="733"/>
                  </a:cubicBezTo>
                  <a:cubicBezTo>
                    <a:pt x="920" y="970"/>
                    <a:pt x="1231" y="1181"/>
                    <a:pt x="1514" y="1434"/>
                  </a:cubicBezTo>
                  <a:cubicBezTo>
                    <a:pt x="1837" y="1720"/>
                    <a:pt x="2152" y="2012"/>
                    <a:pt x="2505" y="2261"/>
                  </a:cubicBezTo>
                  <a:cubicBezTo>
                    <a:pt x="2791" y="2516"/>
                    <a:pt x="3116" y="2725"/>
                    <a:pt x="3471" y="2876"/>
                  </a:cubicBezTo>
                  <a:cubicBezTo>
                    <a:pt x="3484" y="2882"/>
                    <a:pt x="3497" y="2885"/>
                    <a:pt x="3508" y="2885"/>
                  </a:cubicBezTo>
                  <a:cubicBezTo>
                    <a:pt x="3591" y="2885"/>
                    <a:pt x="3634" y="2745"/>
                    <a:pt x="3541" y="2704"/>
                  </a:cubicBezTo>
                  <a:cubicBezTo>
                    <a:pt x="3330" y="2607"/>
                    <a:pt x="3116" y="2505"/>
                    <a:pt x="2942" y="2340"/>
                  </a:cubicBezTo>
                  <a:cubicBezTo>
                    <a:pt x="2691" y="2098"/>
                    <a:pt x="2410" y="1896"/>
                    <a:pt x="2143" y="1676"/>
                  </a:cubicBezTo>
                  <a:cubicBezTo>
                    <a:pt x="1948" y="1490"/>
                    <a:pt x="1746" y="1307"/>
                    <a:pt x="1537" y="1137"/>
                  </a:cubicBezTo>
                  <a:cubicBezTo>
                    <a:pt x="1319" y="947"/>
                    <a:pt x="1077" y="791"/>
                    <a:pt x="848" y="617"/>
                  </a:cubicBezTo>
                  <a:cubicBezTo>
                    <a:pt x="646" y="459"/>
                    <a:pt x="488" y="245"/>
                    <a:pt x="283" y="92"/>
                  </a:cubicBezTo>
                  <a:cubicBezTo>
                    <a:pt x="235" y="37"/>
                    <a:pt x="160" y="0"/>
                    <a:pt x="10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14" name="Google Shape;1314;p32"/>
          <p:cNvSpPr/>
          <p:nvPr/>
        </p:nvSpPr>
        <p:spPr>
          <a:xfrm>
            <a:off x="4914059" y="999390"/>
            <a:ext cx="199081" cy="223201"/>
          </a:xfrm>
          <a:custGeom>
            <a:avLst/>
            <a:gdLst/>
            <a:ahLst/>
            <a:cxnLst/>
            <a:rect l="l" t="t" r="r" b="b"/>
            <a:pathLst>
              <a:path w="2732" h="3063" extrusionOk="0">
                <a:moveTo>
                  <a:pt x="1997" y="767"/>
                </a:moveTo>
                <a:cubicBezTo>
                  <a:pt x="2148" y="767"/>
                  <a:pt x="2232" y="899"/>
                  <a:pt x="2127" y="1274"/>
                </a:cubicBezTo>
                <a:cubicBezTo>
                  <a:pt x="1986" y="1778"/>
                  <a:pt x="1656" y="2428"/>
                  <a:pt x="1145" y="2577"/>
                </a:cubicBezTo>
                <a:cubicBezTo>
                  <a:pt x="597" y="2337"/>
                  <a:pt x="1108" y="1502"/>
                  <a:pt x="1331" y="1204"/>
                </a:cubicBezTo>
                <a:cubicBezTo>
                  <a:pt x="1487" y="995"/>
                  <a:pt x="1800" y="767"/>
                  <a:pt x="1997" y="767"/>
                </a:cubicBezTo>
                <a:close/>
                <a:moveTo>
                  <a:pt x="1959" y="1"/>
                </a:moveTo>
                <a:cubicBezTo>
                  <a:pt x="1895" y="1"/>
                  <a:pt x="1832" y="8"/>
                  <a:pt x="1772" y="23"/>
                </a:cubicBezTo>
                <a:cubicBezTo>
                  <a:pt x="1382" y="115"/>
                  <a:pt x="1176" y="522"/>
                  <a:pt x="990" y="861"/>
                </a:cubicBezTo>
                <a:cubicBezTo>
                  <a:pt x="704" y="1379"/>
                  <a:pt x="1" y="2797"/>
                  <a:pt x="943" y="3039"/>
                </a:cubicBezTo>
                <a:cubicBezTo>
                  <a:pt x="1006" y="3055"/>
                  <a:pt x="1068" y="3062"/>
                  <a:pt x="1129" y="3062"/>
                </a:cubicBezTo>
                <a:cubicBezTo>
                  <a:pt x="2031" y="3062"/>
                  <a:pt x="2731" y="1378"/>
                  <a:pt x="2666" y="577"/>
                </a:cubicBezTo>
                <a:cubicBezTo>
                  <a:pt x="2635" y="196"/>
                  <a:pt x="2289" y="1"/>
                  <a:pt x="195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5" name="Google Shape;1315;p32"/>
          <p:cNvSpPr/>
          <p:nvPr/>
        </p:nvSpPr>
        <p:spPr>
          <a:xfrm>
            <a:off x="4705724" y="1403378"/>
            <a:ext cx="185308" cy="192450"/>
          </a:xfrm>
          <a:custGeom>
            <a:avLst/>
            <a:gdLst/>
            <a:ahLst/>
            <a:cxnLst/>
            <a:rect l="l" t="t" r="r" b="b"/>
            <a:pathLst>
              <a:path w="2543" h="2641" extrusionOk="0">
                <a:moveTo>
                  <a:pt x="1282" y="639"/>
                </a:moveTo>
                <a:cubicBezTo>
                  <a:pt x="1529" y="639"/>
                  <a:pt x="1756" y="804"/>
                  <a:pt x="1756" y="1185"/>
                </a:cubicBezTo>
                <a:cubicBezTo>
                  <a:pt x="1756" y="1564"/>
                  <a:pt x="1431" y="1938"/>
                  <a:pt x="1066" y="1940"/>
                </a:cubicBezTo>
                <a:cubicBezTo>
                  <a:pt x="771" y="1940"/>
                  <a:pt x="674" y="1550"/>
                  <a:pt x="662" y="1294"/>
                </a:cubicBezTo>
                <a:cubicBezTo>
                  <a:pt x="644" y="889"/>
                  <a:pt x="979" y="639"/>
                  <a:pt x="1282" y="639"/>
                </a:cubicBezTo>
                <a:close/>
                <a:moveTo>
                  <a:pt x="1466" y="0"/>
                </a:moveTo>
                <a:cubicBezTo>
                  <a:pt x="1453" y="0"/>
                  <a:pt x="1439" y="1"/>
                  <a:pt x="1426" y="1"/>
                </a:cubicBezTo>
                <a:cubicBezTo>
                  <a:pt x="1219" y="10"/>
                  <a:pt x="1017" y="73"/>
                  <a:pt x="841" y="180"/>
                </a:cubicBezTo>
                <a:cubicBezTo>
                  <a:pt x="567" y="340"/>
                  <a:pt x="314" y="584"/>
                  <a:pt x="196" y="895"/>
                </a:cubicBezTo>
                <a:cubicBezTo>
                  <a:pt x="0" y="1413"/>
                  <a:pt x="128" y="2102"/>
                  <a:pt x="553" y="2451"/>
                </a:cubicBezTo>
                <a:cubicBezTo>
                  <a:pt x="739" y="2582"/>
                  <a:pt x="939" y="2640"/>
                  <a:pt x="1138" y="2640"/>
                </a:cubicBezTo>
                <a:cubicBezTo>
                  <a:pt x="1849" y="2640"/>
                  <a:pt x="2542" y="1898"/>
                  <a:pt x="2515" y="1118"/>
                </a:cubicBezTo>
                <a:cubicBezTo>
                  <a:pt x="2490" y="422"/>
                  <a:pt x="2020" y="0"/>
                  <a:pt x="14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6" name="Google Shape;1316;p32"/>
          <p:cNvSpPr/>
          <p:nvPr/>
        </p:nvSpPr>
        <p:spPr>
          <a:xfrm>
            <a:off x="284804" y="574705"/>
            <a:ext cx="674920" cy="797045"/>
          </a:xfrm>
          <a:custGeom>
            <a:avLst/>
            <a:gdLst/>
            <a:ahLst/>
            <a:cxnLst/>
            <a:rect l="l" t="t" r="r" b="b"/>
            <a:pathLst>
              <a:path w="7422" h="8765" extrusionOk="0">
                <a:moveTo>
                  <a:pt x="4012" y="1"/>
                </a:moveTo>
                <a:cubicBezTo>
                  <a:pt x="3942" y="1"/>
                  <a:pt x="3872" y="2"/>
                  <a:pt x="3802" y="5"/>
                </a:cubicBezTo>
                <a:cubicBezTo>
                  <a:pt x="3430" y="35"/>
                  <a:pt x="3072" y="144"/>
                  <a:pt x="2713" y="230"/>
                </a:cubicBezTo>
                <a:cubicBezTo>
                  <a:pt x="2675" y="237"/>
                  <a:pt x="2641" y="244"/>
                  <a:pt x="2606" y="253"/>
                </a:cubicBezTo>
                <a:cubicBezTo>
                  <a:pt x="2680" y="292"/>
                  <a:pt x="2750" y="339"/>
                  <a:pt x="2815" y="392"/>
                </a:cubicBezTo>
                <a:cubicBezTo>
                  <a:pt x="2991" y="515"/>
                  <a:pt x="3149" y="919"/>
                  <a:pt x="2843" y="966"/>
                </a:cubicBezTo>
                <a:cubicBezTo>
                  <a:pt x="2808" y="972"/>
                  <a:pt x="2773" y="974"/>
                  <a:pt x="2739" y="974"/>
                </a:cubicBezTo>
                <a:cubicBezTo>
                  <a:pt x="2491" y="974"/>
                  <a:pt x="2260" y="829"/>
                  <a:pt x="2062" y="676"/>
                </a:cubicBezTo>
                <a:lnTo>
                  <a:pt x="2062" y="676"/>
                </a:lnTo>
                <a:cubicBezTo>
                  <a:pt x="2283" y="998"/>
                  <a:pt x="2655" y="1210"/>
                  <a:pt x="2789" y="1590"/>
                </a:cubicBezTo>
                <a:cubicBezTo>
                  <a:pt x="2810" y="1790"/>
                  <a:pt x="2742" y="1862"/>
                  <a:pt x="2638" y="1862"/>
                </a:cubicBezTo>
                <a:cubicBezTo>
                  <a:pt x="2444" y="1862"/>
                  <a:pt x="2124" y="1610"/>
                  <a:pt x="2028" y="1470"/>
                </a:cubicBezTo>
                <a:lnTo>
                  <a:pt x="2028" y="1470"/>
                </a:lnTo>
                <a:cubicBezTo>
                  <a:pt x="2139" y="1718"/>
                  <a:pt x="2378" y="1980"/>
                  <a:pt x="2267" y="2273"/>
                </a:cubicBezTo>
                <a:cubicBezTo>
                  <a:pt x="2245" y="2331"/>
                  <a:pt x="2196" y="2381"/>
                  <a:pt x="2136" y="2381"/>
                </a:cubicBezTo>
                <a:cubicBezTo>
                  <a:pt x="2131" y="2381"/>
                  <a:pt x="2126" y="2380"/>
                  <a:pt x="2121" y="2380"/>
                </a:cubicBezTo>
                <a:cubicBezTo>
                  <a:pt x="1719" y="2220"/>
                  <a:pt x="1470" y="1358"/>
                  <a:pt x="1340" y="950"/>
                </a:cubicBezTo>
                <a:lnTo>
                  <a:pt x="1340" y="950"/>
                </a:lnTo>
                <a:cubicBezTo>
                  <a:pt x="1326" y="1328"/>
                  <a:pt x="1354" y="1746"/>
                  <a:pt x="1185" y="2089"/>
                </a:cubicBezTo>
                <a:cubicBezTo>
                  <a:pt x="1145" y="2165"/>
                  <a:pt x="1074" y="2216"/>
                  <a:pt x="1007" y="2216"/>
                </a:cubicBezTo>
                <a:cubicBezTo>
                  <a:pt x="958" y="2216"/>
                  <a:pt x="911" y="2189"/>
                  <a:pt x="878" y="2122"/>
                </a:cubicBezTo>
                <a:cubicBezTo>
                  <a:pt x="788" y="1853"/>
                  <a:pt x="804" y="1528"/>
                  <a:pt x="874" y="1226"/>
                </a:cubicBezTo>
                <a:lnTo>
                  <a:pt x="874" y="1226"/>
                </a:lnTo>
                <a:cubicBezTo>
                  <a:pt x="788" y="1326"/>
                  <a:pt x="704" y="1432"/>
                  <a:pt x="628" y="1542"/>
                </a:cubicBezTo>
                <a:cubicBezTo>
                  <a:pt x="314" y="2008"/>
                  <a:pt x="186" y="2579"/>
                  <a:pt x="112" y="3137"/>
                </a:cubicBezTo>
                <a:cubicBezTo>
                  <a:pt x="12" y="3884"/>
                  <a:pt x="1" y="4655"/>
                  <a:pt x="156" y="5393"/>
                </a:cubicBezTo>
                <a:cubicBezTo>
                  <a:pt x="323" y="6262"/>
                  <a:pt x="644" y="8549"/>
                  <a:pt x="1596" y="8760"/>
                </a:cubicBezTo>
                <a:cubicBezTo>
                  <a:pt x="1612" y="8762"/>
                  <a:pt x="1628" y="8765"/>
                  <a:pt x="1647" y="8765"/>
                </a:cubicBezTo>
                <a:cubicBezTo>
                  <a:pt x="1809" y="8765"/>
                  <a:pt x="1953" y="8653"/>
                  <a:pt x="2074" y="8546"/>
                </a:cubicBezTo>
                <a:cubicBezTo>
                  <a:pt x="2234" y="8423"/>
                  <a:pt x="2297" y="8203"/>
                  <a:pt x="2285" y="8001"/>
                </a:cubicBezTo>
                <a:cubicBezTo>
                  <a:pt x="2209" y="7346"/>
                  <a:pt x="1768" y="6559"/>
                  <a:pt x="1905" y="5907"/>
                </a:cubicBezTo>
                <a:lnTo>
                  <a:pt x="1905" y="5907"/>
                </a:lnTo>
                <a:cubicBezTo>
                  <a:pt x="2395" y="6461"/>
                  <a:pt x="2513" y="8059"/>
                  <a:pt x="3381" y="8103"/>
                </a:cubicBezTo>
                <a:cubicBezTo>
                  <a:pt x="3590" y="8101"/>
                  <a:pt x="3774" y="7982"/>
                  <a:pt x="3948" y="7868"/>
                </a:cubicBezTo>
                <a:cubicBezTo>
                  <a:pt x="4120" y="7755"/>
                  <a:pt x="4345" y="7618"/>
                  <a:pt x="4315" y="7367"/>
                </a:cubicBezTo>
                <a:cubicBezTo>
                  <a:pt x="4229" y="6670"/>
                  <a:pt x="3349" y="5229"/>
                  <a:pt x="3532" y="4585"/>
                </a:cubicBezTo>
                <a:lnTo>
                  <a:pt x="3532" y="4585"/>
                </a:lnTo>
                <a:cubicBezTo>
                  <a:pt x="3746" y="4646"/>
                  <a:pt x="3785" y="4955"/>
                  <a:pt x="3885" y="5136"/>
                </a:cubicBezTo>
                <a:cubicBezTo>
                  <a:pt x="4048" y="5475"/>
                  <a:pt x="4206" y="5818"/>
                  <a:pt x="4421" y="6120"/>
                </a:cubicBezTo>
                <a:cubicBezTo>
                  <a:pt x="4640" y="6424"/>
                  <a:pt x="5028" y="6808"/>
                  <a:pt x="5418" y="6808"/>
                </a:cubicBezTo>
                <a:cubicBezTo>
                  <a:pt x="5500" y="6808"/>
                  <a:pt x="5581" y="6792"/>
                  <a:pt x="5661" y="6754"/>
                </a:cubicBezTo>
                <a:cubicBezTo>
                  <a:pt x="5924" y="6575"/>
                  <a:pt x="6086" y="6232"/>
                  <a:pt x="6109" y="5907"/>
                </a:cubicBezTo>
                <a:cubicBezTo>
                  <a:pt x="6121" y="5579"/>
                  <a:pt x="5919" y="5319"/>
                  <a:pt x="5745" y="5071"/>
                </a:cubicBezTo>
                <a:cubicBezTo>
                  <a:pt x="5494" y="4634"/>
                  <a:pt x="5109" y="4256"/>
                  <a:pt x="5025" y="3733"/>
                </a:cubicBezTo>
                <a:cubicBezTo>
                  <a:pt x="5001" y="3606"/>
                  <a:pt x="5028" y="3558"/>
                  <a:pt x="5075" y="3558"/>
                </a:cubicBezTo>
                <a:cubicBezTo>
                  <a:pt x="5127" y="3558"/>
                  <a:pt x="5205" y="3621"/>
                  <a:pt x="5260" y="3696"/>
                </a:cubicBezTo>
                <a:cubicBezTo>
                  <a:pt x="5394" y="3866"/>
                  <a:pt x="5471" y="4077"/>
                  <a:pt x="5585" y="4260"/>
                </a:cubicBezTo>
                <a:cubicBezTo>
                  <a:pt x="5745" y="4506"/>
                  <a:pt x="5931" y="4753"/>
                  <a:pt x="6179" y="4901"/>
                </a:cubicBezTo>
                <a:cubicBezTo>
                  <a:pt x="6280" y="4962"/>
                  <a:pt x="6379" y="4988"/>
                  <a:pt x="6471" y="4988"/>
                </a:cubicBezTo>
                <a:cubicBezTo>
                  <a:pt x="6907" y="4988"/>
                  <a:pt x="7195" y="4385"/>
                  <a:pt x="6950" y="3940"/>
                </a:cubicBezTo>
                <a:cubicBezTo>
                  <a:pt x="6834" y="3692"/>
                  <a:pt x="6636" y="3506"/>
                  <a:pt x="6441" y="3325"/>
                </a:cubicBezTo>
                <a:cubicBezTo>
                  <a:pt x="6160" y="3032"/>
                  <a:pt x="5854" y="2744"/>
                  <a:pt x="5650" y="2380"/>
                </a:cubicBezTo>
                <a:cubicBezTo>
                  <a:pt x="5722" y="2350"/>
                  <a:pt x="5791" y="2337"/>
                  <a:pt x="5858" y="2337"/>
                </a:cubicBezTo>
                <a:cubicBezTo>
                  <a:pt x="6217" y="2337"/>
                  <a:pt x="6516" y="2696"/>
                  <a:pt x="6878" y="2721"/>
                </a:cubicBezTo>
                <a:cubicBezTo>
                  <a:pt x="6891" y="2722"/>
                  <a:pt x="6905" y="2723"/>
                  <a:pt x="6918" y="2723"/>
                </a:cubicBezTo>
                <a:cubicBezTo>
                  <a:pt x="7228" y="2723"/>
                  <a:pt x="7382" y="2386"/>
                  <a:pt x="7389" y="2089"/>
                </a:cubicBezTo>
                <a:cubicBezTo>
                  <a:pt x="7421" y="1778"/>
                  <a:pt x="7282" y="1486"/>
                  <a:pt x="7140" y="1223"/>
                </a:cubicBezTo>
                <a:cubicBezTo>
                  <a:pt x="6878" y="736"/>
                  <a:pt x="6093" y="376"/>
                  <a:pt x="5599" y="211"/>
                </a:cubicBezTo>
                <a:cubicBezTo>
                  <a:pt x="5081" y="72"/>
                  <a:pt x="4547" y="1"/>
                  <a:pt x="401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7" name="Google Shape;1317;p32"/>
          <p:cNvSpPr/>
          <p:nvPr/>
        </p:nvSpPr>
        <p:spPr>
          <a:xfrm>
            <a:off x="334908" y="473950"/>
            <a:ext cx="236340" cy="317454"/>
          </a:xfrm>
          <a:custGeom>
            <a:avLst/>
            <a:gdLst/>
            <a:ahLst/>
            <a:cxnLst/>
            <a:rect l="l" t="t" r="r" b="b"/>
            <a:pathLst>
              <a:path w="2599" h="3491" extrusionOk="0">
                <a:moveTo>
                  <a:pt x="203" y="1"/>
                </a:moveTo>
                <a:cubicBezTo>
                  <a:pt x="1" y="1"/>
                  <a:pt x="38" y="359"/>
                  <a:pt x="104" y="514"/>
                </a:cubicBezTo>
                <a:cubicBezTo>
                  <a:pt x="228" y="980"/>
                  <a:pt x="515" y="1414"/>
                  <a:pt x="457" y="1916"/>
                </a:cubicBezTo>
                <a:cubicBezTo>
                  <a:pt x="402" y="2053"/>
                  <a:pt x="358" y="2192"/>
                  <a:pt x="325" y="2334"/>
                </a:cubicBezTo>
                <a:cubicBezTo>
                  <a:pt x="255" y="2636"/>
                  <a:pt x="237" y="2961"/>
                  <a:pt x="327" y="3230"/>
                </a:cubicBezTo>
                <a:cubicBezTo>
                  <a:pt x="360" y="3297"/>
                  <a:pt x="407" y="3324"/>
                  <a:pt x="456" y="3324"/>
                </a:cubicBezTo>
                <a:cubicBezTo>
                  <a:pt x="523" y="3324"/>
                  <a:pt x="594" y="3273"/>
                  <a:pt x="634" y="3197"/>
                </a:cubicBezTo>
                <a:cubicBezTo>
                  <a:pt x="803" y="2854"/>
                  <a:pt x="778" y="2434"/>
                  <a:pt x="789" y="2058"/>
                </a:cubicBezTo>
                <a:lnTo>
                  <a:pt x="789" y="2058"/>
                </a:lnTo>
                <a:cubicBezTo>
                  <a:pt x="919" y="2466"/>
                  <a:pt x="1166" y="3328"/>
                  <a:pt x="1570" y="3488"/>
                </a:cubicBezTo>
                <a:lnTo>
                  <a:pt x="1583" y="3490"/>
                </a:lnTo>
                <a:cubicBezTo>
                  <a:pt x="1644" y="3490"/>
                  <a:pt x="1695" y="3439"/>
                  <a:pt x="1716" y="3381"/>
                </a:cubicBezTo>
                <a:cubicBezTo>
                  <a:pt x="1827" y="3088"/>
                  <a:pt x="1588" y="2826"/>
                  <a:pt x="1477" y="2578"/>
                </a:cubicBezTo>
                <a:lnTo>
                  <a:pt x="1477" y="2578"/>
                </a:lnTo>
                <a:cubicBezTo>
                  <a:pt x="1572" y="2718"/>
                  <a:pt x="1891" y="2970"/>
                  <a:pt x="2086" y="2970"/>
                </a:cubicBezTo>
                <a:cubicBezTo>
                  <a:pt x="2190" y="2970"/>
                  <a:pt x="2258" y="2898"/>
                  <a:pt x="2238" y="2698"/>
                </a:cubicBezTo>
                <a:cubicBezTo>
                  <a:pt x="2104" y="2318"/>
                  <a:pt x="1732" y="2104"/>
                  <a:pt x="1511" y="1784"/>
                </a:cubicBezTo>
                <a:lnTo>
                  <a:pt x="1511" y="1784"/>
                </a:lnTo>
                <a:cubicBezTo>
                  <a:pt x="1708" y="1935"/>
                  <a:pt x="1938" y="2082"/>
                  <a:pt x="2188" y="2082"/>
                </a:cubicBezTo>
                <a:cubicBezTo>
                  <a:pt x="2222" y="2082"/>
                  <a:pt x="2257" y="2080"/>
                  <a:pt x="2292" y="2074"/>
                </a:cubicBezTo>
                <a:cubicBezTo>
                  <a:pt x="2598" y="2027"/>
                  <a:pt x="2440" y="1621"/>
                  <a:pt x="2264" y="1500"/>
                </a:cubicBezTo>
                <a:cubicBezTo>
                  <a:pt x="2199" y="1447"/>
                  <a:pt x="2129" y="1400"/>
                  <a:pt x="2055" y="1361"/>
                </a:cubicBezTo>
                <a:cubicBezTo>
                  <a:pt x="1934" y="1296"/>
                  <a:pt x="1806" y="1245"/>
                  <a:pt x="1686" y="1180"/>
                </a:cubicBezTo>
                <a:cubicBezTo>
                  <a:pt x="1444" y="1038"/>
                  <a:pt x="1219" y="873"/>
                  <a:pt x="1010" y="688"/>
                </a:cubicBezTo>
                <a:cubicBezTo>
                  <a:pt x="766" y="465"/>
                  <a:pt x="536" y="219"/>
                  <a:pt x="279" y="14"/>
                </a:cubicBezTo>
                <a:cubicBezTo>
                  <a:pt x="250" y="5"/>
                  <a:pt x="225" y="1"/>
                  <a:pt x="2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8" name="Google Shape;1318;p32"/>
          <p:cNvSpPr/>
          <p:nvPr/>
        </p:nvSpPr>
        <p:spPr>
          <a:xfrm rot="-5400000">
            <a:off x="4879751" y="306096"/>
            <a:ext cx="345019" cy="292081"/>
          </a:xfrm>
          <a:custGeom>
            <a:avLst/>
            <a:gdLst/>
            <a:ahLst/>
            <a:cxnLst/>
            <a:rect l="l" t="t" r="r" b="b"/>
            <a:pathLst>
              <a:path w="3031" h="2566" extrusionOk="0">
                <a:moveTo>
                  <a:pt x="2068" y="543"/>
                </a:moveTo>
                <a:cubicBezTo>
                  <a:pt x="2636" y="543"/>
                  <a:pt x="1955" y="1464"/>
                  <a:pt x="1788" y="1634"/>
                </a:cubicBezTo>
                <a:lnTo>
                  <a:pt x="1788" y="1636"/>
                </a:lnTo>
                <a:cubicBezTo>
                  <a:pt x="1577" y="1850"/>
                  <a:pt x="1319" y="1993"/>
                  <a:pt x="1001" y="1996"/>
                </a:cubicBezTo>
                <a:cubicBezTo>
                  <a:pt x="588" y="1956"/>
                  <a:pt x="720" y="1506"/>
                  <a:pt x="957" y="1144"/>
                </a:cubicBezTo>
                <a:cubicBezTo>
                  <a:pt x="1196" y="781"/>
                  <a:pt x="1577" y="591"/>
                  <a:pt x="1995" y="547"/>
                </a:cubicBezTo>
                <a:cubicBezTo>
                  <a:pt x="2021" y="544"/>
                  <a:pt x="2046" y="543"/>
                  <a:pt x="2068" y="543"/>
                </a:cubicBezTo>
                <a:close/>
                <a:moveTo>
                  <a:pt x="2233" y="0"/>
                </a:moveTo>
                <a:cubicBezTo>
                  <a:pt x="1700" y="0"/>
                  <a:pt x="1046" y="358"/>
                  <a:pt x="750" y="672"/>
                </a:cubicBezTo>
                <a:cubicBezTo>
                  <a:pt x="704" y="719"/>
                  <a:pt x="659" y="768"/>
                  <a:pt x="620" y="819"/>
                </a:cubicBezTo>
                <a:cubicBezTo>
                  <a:pt x="186" y="1369"/>
                  <a:pt x="0" y="2351"/>
                  <a:pt x="838" y="2548"/>
                </a:cubicBezTo>
                <a:cubicBezTo>
                  <a:pt x="912" y="2560"/>
                  <a:pt x="985" y="2566"/>
                  <a:pt x="1057" y="2566"/>
                </a:cubicBezTo>
                <a:cubicBezTo>
                  <a:pt x="1560" y="2566"/>
                  <a:pt x="2013" y="2293"/>
                  <a:pt x="2352" y="1903"/>
                </a:cubicBezTo>
                <a:cubicBezTo>
                  <a:pt x="2526" y="1701"/>
                  <a:pt x="2670" y="1473"/>
                  <a:pt x="2777" y="1227"/>
                </a:cubicBezTo>
                <a:cubicBezTo>
                  <a:pt x="2881" y="986"/>
                  <a:pt x="3030" y="719"/>
                  <a:pt x="2949" y="445"/>
                </a:cubicBezTo>
                <a:cubicBezTo>
                  <a:pt x="2814" y="122"/>
                  <a:pt x="2544" y="0"/>
                  <a:pt x="223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9" name="Google Shape;1319;p32"/>
          <p:cNvSpPr/>
          <p:nvPr/>
        </p:nvSpPr>
        <p:spPr>
          <a:xfrm rot="-5400000">
            <a:off x="4522406" y="267754"/>
            <a:ext cx="282185" cy="215703"/>
          </a:xfrm>
          <a:custGeom>
            <a:avLst/>
            <a:gdLst/>
            <a:ahLst/>
            <a:cxnLst/>
            <a:rect l="l" t="t" r="r" b="b"/>
            <a:pathLst>
              <a:path w="2479" h="1895" extrusionOk="0">
                <a:moveTo>
                  <a:pt x="1569" y="0"/>
                </a:moveTo>
                <a:cubicBezTo>
                  <a:pt x="806" y="0"/>
                  <a:pt x="1" y="994"/>
                  <a:pt x="700" y="1640"/>
                </a:cubicBezTo>
                <a:cubicBezTo>
                  <a:pt x="886" y="1812"/>
                  <a:pt x="1132" y="1895"/>
                  <a:pt x="1380" y="1895"/>
                </a:cubicBezTo>
                <a:cubicBezTo>
                  <a:pt x="1678" y="1895"/>
                  <a:pt x="1978" y="1776"/>
                  <a:pt x="2179" y="1549"/>
                </a:cubicBezTo>
                <a:cubicBezTo>
                  <a:pt x="2478" y="1189"/>
                  <a:pt x="2467" y="551"/>
                  <a:pt x="2126" y="223"/>
                </a:cubicBezTo>
                <a:cubicBezTo>
                  <a:pt x="1961" y="67"/>
                  <a:pt x="1766" y="0"/>
                  <a:pt x="156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0" name="Google Shape;1320;p32"/>
          <p:cNvSpPr/>
          <p:nvPr/>
        </p:nvSpPr>
        <p:spPr>
          <a:xfrm>
            <a:off x="722738" y="121307"/>
            <a:ext cx="87025" cy="82751"/>
          </a:xfrm>
          <a:custGeom>
            <a:avLst/>
            <a:gdLst/>
            <a:ahLst/>
            <a:cxnLst/>
            <a:rect l="l" t="t" r="r" b="b"/>
            <a:pathLst>
              <a:path w="957" h="910" extrusionOk="0">
                <a:moveTo>
                  <a:pt x="472" y="1"/>
                </a:moveTo>
                <a:cubicBezTo>
                  <a:pt x="467" y="1"/>
                  <a:pt x="461" y="1"/>
                  <a:pt x="455" y="1"/>
                </a:cubicBezTo>
                <a:cubicBezTo>
                  <a:pt x="344" y="1"/>
                  <a:pt x="228" y="68"/>
                  <a:pt x="156" y="154"/>
                </a:cubicBezTo>
                <a:cubicBezTo>
                  <a:pt x="0" y="345"/>
                  <a:pt x="16" y="626"/>
                  <a:pt x="195" y="795"/>
                </a:cubicBezTo>
                <a:cubicBezTo>
                  <a:pt x="275" y="868"/>
                  <a:pt x="377" y="909"/>
                  <a:pt x="485" y="909"/>
                </a:cubicBezTo>
                <a:cubicBezTo>
                  <a:pt x="490" y="909"/>
                  <a:pt x="496" y="909"/>
                  <a:pt x="502" y="909"/>
                </a:cubicBezTo>
                <a:cubicBezTo>
                  <a:pt x="613" y="909"/>
                  <a:pt x="727" y="842"/>
                  <a:pt x="801" y="756"/>
                </a:cubicBezTo>
                <a:cubicBezTo>
                  <a:pt x="957" y="565"/>
                  <a:pt x="940" y="284"/>
                  <a:pt x="762" y="115"/>
                </a:cubicBezTo>
                <a:cubicBezTo>
                  <a:pt x="682" y="42"/>
                  <a:pt x="580" y="1"/>
                  <a:pt x="47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1" name="Google Shape;1321;p32"/>
          <p:cNvSpPr/>
          <p:nvPr/>
        </p:nvSpPr>
        <p:spPr>
          <a:xfrm>
            <a:off x="830584" y="246705"/>
            <a:ext cx="32009" cy="32918"/>
          </a:xfrm>
          <a:custGeom>
            <a:avLst/>
            <a:gdLst/>
            <a:ahLst/>
            <a:cxnLst/>
            <a:rect l="l" t="t" r="r" b="b"/>
            <a:pathLst>
              <a:path w="352" h="362" extrusionOk="0">
                <a:moveTo>
                  <a:pt x="176" y="1"/>
                </a:moveTo>
                <a:cubicBezTo>
                  <a:pt x="173" y="1"/>
                  <a:pt x="171" y="1"/>
                  <a:pt x="168" y="1"/>
                </a:cubicBezTo>
                <a:cubicBezTo>
                  <a:pt x="73" y="1"/>
                  <a:pt x="1" y="96"/>
                  <a:pt x="5" y="192"/>
                </a:cubicBezTo>
                <a:cubicBezTo>
                  <a:pt x="8" y="238"/>
                  <a:pt x="28" y="284"/>
                  <a:pt x="63" y="317"/>
                </a:cubicBezTo>
                <a:cubicBezTo>
                  <a:pt x="94" y="345"/>
                  <a:pt x="134" y="361"/>
                  <a:pt x="178" y="361"/>
                </a:cubicBezTo>
                <a:cubicBezTo>
                  <a:pt x="180" y="361"/>
                  <a:pt x="183" y="361"/>
                  <a:pt x="186" y="361"/>
                </a:cubicBezTo>
                <a:cubicBezTo>
                  <a:pt x="279" y="361"/>
                  <a:pt x="351" y="266"/>
                  <a:pt x="347" y="171"/>
                </a:cubicBezTo>
                <a:cubicBezTo>
                  <a:pt x="344" y="124"/>
                  <a:pt x="323" y="78"/>
                  <a:pt x="288" y="45"/>
                </a:cubicBezTo>
                <a:cubicBezTo>
                  <a:pt x="258" y="17"/>
                  <a:pt x="217" y="1"/>
                  <a:pt x="17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2" name="Google Shape;1322;p32"/>
          <p:cNvSpPr/>
          <p:nvPr/>
        </p:nvSpPr>
        <p:spPr>
          <a:xfrm>
            <a:off x="749108" y="365011"/>
            <a:ext cx="30099" cy="30918"/>
          </a:xfrm>
          <a:custGeom>
            <a:avLst/>
            <a:gdLst/>
            <a:ahLst/>
            <a:cxnLst/>
            <a:rect l="l" t="t" r="r" b="b"/>
            <a:pathLst>
              <a:path w="331" h="340" extrusionOk="0">
                <a:moveTo>
                  <a:pt x="164" y="0"/>
                </a:moveTo>
                <a:cubicBezTo>
                  <a:pt x="161" y="0"/>
                  <a:pt x="159" y="0"/>
                  <a:pt x="156" y="0"/>
                </a:cubicBezTo>
                <a:cubicBezTo>
                  <a:pt x="68" y="0"/>
                  <a:pt x="0" y="93"/>
                  <a:pt x="5" y="179"/>
                </a:cubicBezTo>
                <a:cubicBezTo>
                  <a:pt x="7" y="223"/>
                  <a:pt x="26" y="267"/>
                  <a:pt x="58" y="298"/>
                </a:cubicBezTo>
                <a:cubicBezTo>
                  <a:pt x="89" y="324"/>
                  <a:pt x="127" y="340"/>
                  <a:pt x="167" y="340"/>
                </a:cubicBezTo>
                <a:cubicBezTo>
                  <a:pt x="169" y="340"/>
                  <a:pt x="172" y="339"/>
                  <a:pt x="175" y="339"/>
                </a:cubicBezTo>
                <a:cubicBezTo>
                  <a:pt x="263" y="339"/>
                  <a:pt x="330" y="249"/>
                  <a:pt x="325" y="161"/>
                </a:cubicBezTo>
                <a:cubicBezTo>
                  <a:pt x="325" y="116"/>
                  <a:pt x="305" y="72"/>
                  <a:pt x="272" y="42"/>
                </a:cubicBezTo>
                <a:cubicBezTo>
                  <a:pt x="244" y="16"/>
                  <a:pt x="205" y="0"/>
                  <a:pt x="16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3" name="Google Shape;1323;p32"/>
          <p:cNvSpPr/>
          <p:nvPr/>
        </p:nvSpPr>
        <p:spPr>
          <a:xfrm>
            <a:off x="924063" y="205694"/>
            <a:ext cx="50287" cy="39648"/>
          </a:xfrm>
          <a:custGeom>
            <a:avLst/>
            <a:gdLst/>
            <a:ahLst/>
            <a:cxnLst/>
            <a:rect l="l" t="t" r="r" b="b"/>
            <a:pathLst>
              <a:path w="553" h="436" extrusionOk="0">
                <a:moveTo>
                  <a:pt x="295" y="1"/>
                </a:moveTo>
                <a:cubicBezTo>
                  <a:pt x="145" y="1"/>
                  <a:pt x="0" y="200"/>
                  <a:pt x="133" y="362"/>
                </a:cubicBezTo>
                <a:cubicBezTo>
                  <a:pt x="175" y="414"/>
                  <a:pt x="225" y="436"/>
                  <a:pt x="275" y="436"/>
                </a:cubicBezTo>
                <a:cubicBezTo>
                  <a:pt x="417" y="436"/>
                  <a:pt x="553" y="255"/>
                  <a:pt x="449" y="97"/>
                </a:cubicBezTo>
                <a:cubicBezTo>
                  <a:pt x="407" y="29"/>
                  <a:pt x="350" y="1"/>
                  <a:pt x="29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4" name="Google Shape;1324;p32"/>
          <p:cNvSpPr/>
          <p:nvPr/>
        </p:nvSpPr>
        <p:spPr>
          <a:xfrm>
            <a:off x="863320" y="335639"/>
            <a:ext cx="107121" cy="79932"/>
          </a:xfrm>
          <a:custGeom>
            <a:avLst/>
            <a:gdLst/>
            <a:ahLst/>
            <a:cxnLst/>
            <a:rect l="l" t="t" r="r" b="b"/>
            <a:pathLst>
              <a:path w="1178" h="879" extrusionOk="0">
                <a:moveTo>
                  <a:pt x="597" y="1"/>
                </a:moveTo>
                <a:cubicBezTo>
                  <a:pt x="269" y="1"/>
                  <a:pt x="1" y="466"/>
                  <a:pt x="316" y="767"/>
                </a:cubicBezTo>
                <a:cubicBezTo>
                  <a:pt x="402" y="845"/>
                  <a:pt x="494" y="878"/>
                  <a:pt x="581" y="878"/>
                </a:cubicBezTo>
                <a:cubicBezTo>
                  <a:pt x="909" y="878"/>
                  <a:pt x="1177" y="413"/>
                  <a:pt x="862" y="112"/>
                </a:cubicBezTo>
                <a:cubicBezTo>
                  <a:pt x="776" y="34"/>
                  <a:pt x="684" y="1"/>
                  <a:pt x="59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5" name="Google Shape;1325;p32"/>
          <p:cNvSpPr/>
          <p:nvPr/>
        </p:nvSpPr>
        <p:spPr>
          <a:xfrm>
            <a:off x="4420141" y="2146292"/>
            <a:ext cx="910797" cy="1621741"/>
          </a:xfrm>
          <a:custGeom>
            <a:avLst/>
            <a:gdLst/>
            <a:ahLst/>
            <a:cxnLst/>
            <a:rect l="l" t="t" r="r" b="b"/>
            <a:pathLst>
              <a:path w="11129" h="19816" extrusionOk="0">
                <a:moveTo>
                  <a:pt x="10011" y="0"/>
                </a:moveTo>
                <a:cubicBezTo>
                  <a:pt x="9014" y="0"/>
                  <a:pt x="8006" y="214"/>
                  <a:pt x="7142" y="753"/>
                </a:cubicBezTo>
                <a:cubicBezTo>
                  <a:pt x="6590" y="1095"/>
                  <a:pt x="6028" y="1452"/>
                  <a:pt x="5615" y="1979"/>
                </a:cubicBezTo>
                <a:cubicBezTo>
                  <a:pt x="4356" y="3414"/>
                  <a:pt x="4753" y="5474"/>
                  <a:pt x="4953" y="7241"/>
                </a:cubicBezTo>
                <a:cubicBezTo>
                  <a:pt x="4957" y="7285"/>
                  <a:pt x="4964" y="7329"/>
                  <a:pt x="4969" y="7373"/>
                </a:cubicBezTo>
                <a:cubicBezTo>
                  <a:pt x="4983" y="7470"/>
                  <a:pt x="4997" y="7566"/>
                  <a:pt x="5011" y="7658"/>
                </a:cubicBezTo>
                <a:cubicBezTo>
                  <a:pt x="5029" y="7770"/>
                  <a:pt x="5046" y="7877"/>
                  <a:pt x="5064" y="7977"/>
                </a:cubicBezTo>
                <a:cubicBezTo>
                  <a:pt x="5269" y="9235"/>
                  <a:pt x="5382" y="9732"/>
                  <a:pt x="4953" y="10593"/>
                </a:cubicBezTo>
                <a:cubicBezTo>
                  <a:pt x="4788" y="10928"/>
                  <a:pt x="4542" y="11313"/>
                  <a:pt x="4189" y="11819"/>
                </a:cubicBezTo>
                <a:cubicBezTo>
                  <a:pt x="3864" y="12314"/>
                  <a:pt x="3472" y="12748"/>
                  <a:pt x="3065" y="13170"/>
                </a:cubicBezTo>
                <a:cubicBezTo>
                  <a:pt x="2996" y="13242"/>
                  <a:pt x="2924" y="13314"/>
                  <a:pt x="2854" y="13389"/>
                </a:cubicBezTo>
                <a:lnTo>
                  <a:pt x="2638" y="13607"/>
                </a:lnTo>
                <a:cubicBezTo>
                  <a:pt x="2000" y="14262"/>
                  <a:pt x="1373" y="14926"/>
                  <a:pt x="973" y="15778"/>
                </a:cubicBezTo>
                <a:cubicBezTo>
                  <a:pt x="760" y="16233"/>
                  <a:pt x="576" y="16702"/>
                  <a:pt x="423" y="17180"/>
                </a:cubicBezTo>
                <a:cubicBezTo>
                  <a:pt x="391" y="17278"/>
                  <a:pt x="363" y="17377"/>
                  <a:pt x="332" y="17475"/>
                </a:cubicBezTo>
                <a:cubicBezTo>
                  <a:pt x="195" y="17949"/>
                  <a:pt x="98" y="18432"/>
                  <a:pt x="45" y="18919"/>
                </a:cubicBezTo>
                <a:cubicBezTo>
                  <a:pt x="12" y="19219"/>
                  <a:pt x="0" y="19518"/>
                  <a:pt x="7" y="19815"/>
                </a:cubicBezTo>
                <a:lnTo>
                  <a:pt x="462" y="19815"/>
                </a:lnTo>
                <a:cubicBezTo>
                  <a:pt x="456" y="19541"/>
                  <a:pt x="465" y="19267"/>
                  <a:pt x="493" y="18993"/>
                </a:cubicBezTo>
                <a:cubicBezTo>
                  <a:pt x="532" y="18578"/>
                  <a:pt x="606" y="18167"/>
                  <a:pt x="713" y="17763"/>
                </a:cubicBezTo>
                <a:cubicBezTo>
                  <a:pt x="739" y="17668"/>
                  <a:pt x="764" y="17575"/>
                  <a:pt x="792" y="17482"/>
                </a:cubicBezTo>
                <a:cubicBezTo>
                  <a:pt x="1013" y="16758"/>
                  <a:pt x="1317" y="16059"/>
                  <a:pt x="1700" y="15404"/>
                </a:cubicBezTo>
                <a:cubicBezTo>
                  <a:pt x="1979" y="14956"/>
                  <a:pt x="2339" y="14580"/>
                  <a:pt x="2703" y="14206"/>
                </a:cubicBezTo>
                <a:cubicBezTo>
                  <a:pt x="2784" y="14122"/>
                  <a:pt x="2868" y="14039"/>
                  <a:pt x="2949" y="13955"/>
                </a:cubicBezTo>
                <a:cubicBezTo>
                  <a:pt x="3021" y="13883"/>
                  <a:pt x="3093" y="13809"/>
                  <a:pt x="3163" y="13735"/>
                </a:cubicBezTo>
                <a:cubicBezTo>
                  <a:pt x="3260" y="13630"/>
                  <a:pt x="3358" y="13523"/>
                  <a:pt x="3453" y="13412"/>
                </a:cubicBezTo>
                <a:cubicBezTo>
                  <a:pt x="4277" y="12569"/>
                  <a:pt x="4962" y="11601"/>
                  <a:pt x="5485" y="10542"/>
                </a:cubicBezTo>
                <a:cubicBezTo>
                  <a:pt x="5496" y="10514"/>
                  <a:pt x="5508" y="10484"/>
                  <a:pt x="5519" y="10456"/>
                </a:cubicBezTo>
                <a:cubicBezTo>
                  <a:pt x="5552" y="10373"/>
                  <a:pt x="5580" y="10287"/>
                  <a:pt x="5603" y="10201"/>
                </a:cubicBezTo>
                <a:cubicBezTo>
                  <a:pt x="5673" y="9934"/>
                  <a:pt x="5703" y="9662"/>
                  <a:pt x="5698" y="9388"/>
                </a:cubicBezTo>
                <a:cubicBezTo>
                  <a:pt x="5691" y="8852"/>
                  <a:pt x="5577" y="8311"/>
                  <a:pt x="5475" y="7791"/>
                </a:cubicBezTo>
                <a:cubicBezTo>
                  <a:pt x="5461" y="7654"/>
                  <a:pt x="5445" y="7514"/>
                  <a:pt x="5429" y="7375"/>
                </a:cubicBezTo>
                <a:cubicBezTo>
                  <a:pt x="5315" y="6453"/>
                  <a:pt x="5153" y="5532"/>
                  <a:pt x="5171" y="4598"/>
                </a:cubicBezTo>
                <a:cubicBezTo>
                  <a:pt x="5143" y="2799"/>
                  <a:pt x="6107" y="1768"/>
                  <a:pt x="7502" y="916"/>
                </a:cubicBezTo>
                <a:cubicBezTo>
                  <a:pt x="8361" y="394"/>
                  <a:pt x="9357" y="185"/>
                  <a:pt x="10349" y="185"/>
                </a:cubicBezTo>
                <a:cubicBezTo>
                  <a:pt x="10610" y="185"/>
                  <a:pt x="10871" y="199"/>
                  <a:pt x="11129" y="226"/>
                </a:cubicBezTo>
                <a:lnTo>
                  <a:pt x="11129" y="69"/>
                </a:lnTo>
                <a:cubicBezTo>
                  <a:pt x="10869" y="36"/>
                  <a:pt x="10606" y="15"/>
                  <a:pt x="10342" y="8"/>
                </a:cubicBezTo>
                <a:cubicBezTo>
                  <a:pt x="10232" y="3"/>
                  <a:pt x="10121" y="0"/>
                  <a:pt x="1001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6" name="Google Shape;1326;p32"/>
          <p:cNvSpPr/>
          <p:nvPr/>
        </p:nvSpPr>
        <p:spPr>
          <a:xfrm>
            <a:off x="4190008" y="2088022"/>
            <a:ext cx="1140931" cy="1680012"/>
          </a:xfrm>
          <a:custGeom>
            <a:avLst/>
            <a:gdLst/>
            <a:ahLst/>
            <a:cxnLst/>
            <a:rect l="l" t="t" r="r" b="b"/>
            <a:pathLst>
              <a:path w="13941" h="20528" extrusionOk="0">
                <a:moveTo>
                  <a:pt x="12753" y="0"/>
                </a:moveTo>
                <a:cubicBezTo>
                  <a:pt x="11218" y="0"/>
                  <a:pt x="9676" y="546"/>
                  <a:pt x="8473" y="1551"/>
                </a:cubicBezTo>
                <a:cubicBezTo>
                  <a:pt x="7509" y="2399"/>
                  <a:pt x="6934" y="3678"/>
                  <a:pt x="6764" y="4976"/>
                </a:cubicBezTo>
                <a:cubicBezTo>
                  <a:pt x="6602" y="6193"/>
                  <a:pt x="6595" y="7425"/>
                  <a:pt x="6736" y="8644"/>
                </a:cubicBezTo>
                <a:cubicBezTo>
                  <a:pt x="6762" y="9466"/>
                  <a:pt x="7043" y="10349"/>
                  <a:pt x="6676" y="11124"/>
                </a:cubicBezTo>
                <a:cubicBezTo>
                  <a:pt x="6660" y="11150"/>
                  <a:pt x="6643" y="11173"/>
                  <a:pt x="6625" y="11194"/>
                </a:cubicBezTo>
                <a:cubicBezTo>
                  <a:pt x="6474" y="11382"/>
                  <a:pt x="6253" y="11498"/>
                  <a:pt x="6054" y="11614"/>
                </a:cubicBezTo>
                <a:cubicBezTo>
                  <a:pt x="5856" y="11721"/>
                  <a:pt x="5654" y="11816"/>
                  <a:pt x="5448" y="11900"/>
                </a:cubicBezTo>
                <a:cubicBezTo>
                  <a:pt x="5371" y="11932"/>
                  <a:pt x="5292" y="11962"/>
                  <a:pt x="5216" y="11992"/>
                </a:cubicBezTo>
                <a:cubicBezTo>
                  <a:pt x="4791" y="12160"/>
                  <a:pt x="4363" y="12320"/>
                  <a:pt x="3971" y="12561"/>
                </a:cubicBezTo>
                <a:cubicBezTo>
                  <a:pt x="3644" y="12777"/>
                  <a:pt x="3288" y="13007"/>
                  <a:pt x="2973" y="13274"/>
                </a:cubicBezTo>
                <a:cubicBezTo>
                  <a:pt x="2715" y="13492"/>
                  <a:pt x="2483" y="13738"/>
                  <a:pt x="2311" y="14022"/>
                </a:cubicBezTo>
                <a:cubicBezTo>
                  <a:pt x="2144" y="14293"/>
                  <a:pt x="2042" y="14602"/>
                  <a:pt x="2016" y="14920"/>
                </a:cubicBezTo>
                <a:cubicBezTo>
                  <a:pt x="1965" y="15501"/>
                  <a:pt x="2153" y="16095"/>
                  <a:pt x="2151" y="16650"/>
                </a:cubicBezTo>
                <a:cubicBezTo>
                  <a:pt x="2151" y="16794"/>
                  <a:pt x="2134" y="16940"/>
                  <a:pt x="2100" y="17082"/>
                </a:cubicBezTo>
                <a:cubicBezTo>
                  <a:pt x="2037" y="17335"/>
                  <a:pt x="1900" y="17565"/>
                  <a:pt x="1710" y="17743"/>
                </a:cubicBezTo>
                <a:cubicBezTo>
                  <a:pt x="1473" y="17976"/>
                  <a:pt x="1255" y="18226"/>
                  <a:pt x="1060" y="18493"/>
                </a:cubicBezTo>
                <a:cubicBezTo>
                  <a:pt x="607" y="19113"/>
                  <a:pt x="249" y="19801"/>
                  <a:pt x="1" y="20527"/>
                </a:cubicBezTo>
                <a:lnTo>
                  <a:pt x="479" y="20527"/>
                </a:lnTo>
                <a:cubicBezTo>
                  <a:pt x="697" y="19924"/>
                  <a:pt x="999" y="19352"/>
                  <a:pt x="1375" y="18832"/>
                </a:cubicBezTo>
                <a:cubicBezTo>
                  <a:pt x="1440" y="18740"/>
                  <a:pt x="1510" y="18649"/>
                  <a:pt x="1580" y="18561"/>
                </a:cubicBezTo>
                <a:cubicBezTo>
                  <a:pt x="1888" y="18243"/>
                  <a:pt x="2225" y="17890"/>
                  <a:pt x="2429" y="17483"/>
                </a:cubicBezTo>
                <a:cubicBezTo>
                  <a:pt x="2478" y="17384"/>
                  <a:pt x="2520" y="17281"/>
                  <a:pt x="2550" y="17175"/>
                </a:cubicBezTo>
                <a:cubicBezTo>
                  <a:pt x="2608" y="16977"/>
                  <a:pt x="2627" y="16768"/>
                  <a:pt x="2601" y="16564"/>
                </a:cubicBezTo>
                <a:cubicBezTo>
                  <a:pt x="2566" y="15830"/>
                  <a:pt x="2255" y="15043"/>
                  <a:pt x="2624" y="14354"/>
                </a:cubicBezTo>
                <a:lnTo>
                  <a:pt x="2629" y="14347"/>
                </a:lnTo>
                <a:cubicBezTo>
                  <a:pt x="2706" y="14187"/>
                  <a:pt x="2808" y="14038"/>
                  <a:pt x="2929" y="13908"/>
                </a:cubicBezTo>
                <a:cubicBezTo>
                  <a:pt x="3228" y="13576"/>
                  <a:pt x="3623" y="13337"/>
                  <a:pt x="3978" y="13077"/>
                </a:cubicBezTo>
                <a:cubicBezTo>
                  <a:pt x="4391" y="12784"/>
                  <a:pt x="4856" y="12605"/>
                  <a:pt x="5320" y="12422"/>
                </a:cubicBezTo>
                <a:cubicBezTo>
                  <a:pt x="5397" y="12392"/>
                  <a:pt x="5473" y="12362"/>
                  <a:pt x="5550" y="12331"/>
                </a:cubicBezTo>
                <a:cubicBezTo>
                  <a:pt x="5789" y="12239"/>
                  <a:pt x="6021" y="12132"/>
                  <a:pt x="6246" y="12009"/>
                </a:cubicBezTo>
                <a:lnTo>
                  <a:pt x="6304" y="11978"/>
                </a:lnTo>
                <a:cubicBezTo>
                  <a:pt x="6497" y="11893"/>
                  <a:pt x="6674" y="11770"/>
                  <a:pt x="6822" y="11621"/>
                </a:cubicBezTo>
                <a:cubicBezTo>
                  <a:pt x="6841" y="11602"/>
                  <a:pt x="6857" y="11586"/>
                  <a:pt x="6873" y="11568"/>
                </a:cubicBezTo>
                <a:cubicBezTo>
                  <a:pt x="7372" y="11001"/>
                  <a:pt x="7317" y="10168"/>
                  <a:pt x="7245" y="9350"/>
                </a:cubicBezTo>
                <a:cubicBezTo>
                  <a:pt x="7242" y="9346"/>
                  <a:pt x="7242" y="9339"/>
                  <a:pt x="7242" y="9332"/>
                </a:cubicBezTo>
                <a:cubicBezTo>
                  <a:pt x="7238" y="9299"/>
                  <a:pt x="7235" y="9264"/>
                  <a:pt x="7233" y="9232"/>
                </a:cubicBezTo>
                <a:cubicBezTo>
                  <a:pt x="7233" y="9230"/>
                  <a:pt x="7233" y="9227"/>
                  <a:pt x="7233" y="9225"/>
                </a:cubicBezTo>
                <a:cubicBezTo>
                  <a:pt x="7222" y="9113"/>
                  <a:pt x="7212" y="9000"/>
                  <a:pt x="7203" y="8888"/>
                </a:cubicBezTo>
                <a:cubicBezTo>
                  <a:pt x="7080" y="7739"/>
                  <a:pt x="7027" y="6580"/>
                  <a:pt x="7150" y="5426"/>
                </a:cubicBezTo>
                <a:cubicBezTo>
                  <a:pt x="7233" y="4221"/>
                  <a:pt x="7646" y="3044"/>
                  <a:pt x="8415" y="2136"/>
                </a:cubicBezTo>
                <a:cubicBezTo>
                  <a:pt x="9475" y="975"/>
                  <a:pt x="11330" y="179"/>
                  <a:pt x="12999" y="179"/>
                </a:cubicBezTo>
                <a:cubicBezTo>
                  <a:pt x="13322" y="179"/>
                  <a:pt x="13639" y="209"/>
                  <a:pt x="13941" y="272"/>
                </a:cubicBezTo>
                <a:lnTo>
                  <a:pt x="13941" y="110"/>
                </a:lnTo>
                <a:cubicBezTo>
                  <a:pt x="13750" y="77"/>
                  <a:pt x="13560" y="61"/>
                  <a:pt x="13442" y="38"/>
                </a:cubicBezTo>
                <a:cubicBezTo>
                  <a:pt x="13213" y="13"/>
                  <a:pt x="12983" y="0"/>
                  <a:pt x="1275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7" name="Google Shape;1327;p32"/>
          <p:cNvSpPr/>
          <p:nvPr/>
        </p:nvSpPr>
        <p:spPr>
          <a:xfrm>
            <a:off x="4635626" y="2217739"/>
            <a:ext cx="695313" cy="1550295"/>
          </a:xfrm>
          <a:custGeom>
            <a:avLst/>
            <a:gdLst/>
            <a:ahLst/>
            <a:cxnLst/>
            <a:rect l="l" t="t" r="r" b="b"/>
            <a:pathLst>
              <a:path w="8496" h="18943" extrusionOk="0">
                <a:moveTo>
                  <a:pt x="8130" y="1"/>
                </a:moveTo>
                <a:cubicBezTo>
                  <a:pt x="7871" y="1"/>
                  <a:pt x="7608" y="29"/>
                  <a:pt x="7363" y="43"/>
                </a:cubicBezTo>
                <a:cubicBezTo>
                  <a:pt x="6070" y="136"/>
                  <a:pt x="4723" y="661"/>
                  <a:pt x="4031" y="1884"/>
                </a:cubicBezTo>
                <a:cubicBezTo>
                  <a:pt x="3439" y="2903"/>
                  <a:pt x="3351" y="4213"/>
                  <a:pt x="3794" y="5311"/>
                </a:cubicBezTo>
                <a:cubicBezTo>
                  <a:pt x="4089" y="6142"/>
                  <a:pt x="4526" y="6978"/>
                  <a:pt x="4442" y="7895"/>
                </a:cubicBezTo>
                <a:cubicBezTo>
                  <a:pt x="4423" y="8100"/>
                  <a:pt x="4384" y="8302"/>
                  <a:pt x="4321" y="8497"/>
                </a:cubicBezTo>
                <a:cubicBezTo>
                  <a:pt x="4205" y="8859"/>
                  <a:pt x="3999" y="9184"/>
                  <a:pt x="3653" y="9337"/>
                </a:cubicBezTo>
                <a:cubicBezTo>
                  <a:pt x="3509" y="9395"/>
                  <a:pt x="3362" y="9449"/>
                  <a:pt x="3214" y="9493"/>
                </a:cubicBezTo>
                <a:cubicBezTo>
                  <a:pt x="3142" y="9514"/>
                  <a:pt x="3070" y="9534"/>
                  <a:pt x="2995" y="9555"/>
                </a:cubicBezTo>
                <a:cubicBezTo>
                  <a:pt x="2961" y="9565"/>
                  <a:pt x="2924" y="9574"/>
                  <a:pt x="2886" y="9583"/>
                </a:cubicBezTo>
                <a:cubicBezTo>
                  <a:pt x="2701" y="9632"/>
                  <a:pt x="2510" y="9676"/>
                  <a:pt x="2322" y="9723"/>
                </a:cubicBezTo>
                <a:cubicBezTo>
                  <a:pt x="2153" y="9764"/>
                  <a:pt x="1986" y="9811"/>
                  <a:pt x="1821" y="9864"/>
                </a:cubicBezTo>
                <a:cubicBezTo>
                  <a:pt x="1693" y="9906"/>
                  <a:pt x="1568" y="9952"/>
                  <a:pt x="1447" y="10008"/>
                </a:cubicBezTo>
                <a:cubicBezTo>
                  <a:pt x="1424" y="10015"/>
                  <a:pt x="1400" y="10027"/>
                  <a:pt x="1380" y="10036"/>
                </a:cubicBezTo>
                <a:cubicBezTo>
                  <a:pt x="1275" y="10085"/>
                  <a:pt x="1175" y="10140"/>
                  <a:pt x="1080" y="10201"/>
                </a:cubicBezTo>
                <a:cubicBezTo>
                  <a:pt x="980" y="10268"/>
                  <a:pt x="890" y="10342"/>
                  <a:pt x="804" y="10426"/>
                </a:cubicBezTo>
                <a:cubicBezTo>
                  <a:pt x="551" y="10670"/>
                  <a:pt x="365" y="10976"/>
                  <a:pt x="237" y="11313"/>
                </a:cubicBezTo>
                <a:cubicBezTo>
                  <a:pt x="175" y="11475"/>
                  <a:pt x="126" y="11645"/>
                  <a:pt x="91" y="11817"/>
                </a:cubicBezTo>
                <a:cubicBezTo>
                  <a:pt x="28" y="12119"/>
                  <a:pt x="0" y="12425"/>
                  <a:pt x="7" y="12734"/>
                </a:cubicBezTo>
                <a:cubicBezTo>
                  <a:pt x="10" y="12866"/>
                  <a:pt x="19" y="12996"/>
                  <a:pt x="35" y="13124"/>
                </a:cubicBezTo>
                <a:cubicBezTo>
                  <a:pt x="44" y="13194"/>
                  <a:pt x="56" y="13263"/>
                  <a:pt x="70" y="13333"/>
                </a:cubicBezTo>
                <a:cubicBezTo>
                  <a:pt x="200" y="14036"/>
                  <a:pt x="465" y="14707"/>
                  <a:pt x="581" y="15416"/>
                </a:cubicBezTo>
                <a:cubicBezTo>
                  <a:pt x="616" y="15578"/>
                  <a:pt x="644" y="15741"/>
                  <a:pt x="674" y="15903"/>
                </a:cubicBezTo>
                <a:cubicBezTo>
                  <a:pt x="760" y="16388"/>
                  <a:pt x="811" y="16878"/>
                  <a:pt x="827" y="17370"/>
                </a:cubicBezTo>
                <a:lnTo>
                  <a:pt x="827" y="17412"/>
                </a:lnTo>
                <a:cubicBezTo>
                  <a:pt x="829" y="17459"/>
                  <a:pt x="829" y="17505"/>
                  <a:pt x="829" y="17552"/>
                </a:cubicBezTo>
                <a:cubicBezTo>
                  <a:pt x="829" y="17630"/>
                  <a:pt x="829" y="17712"/>
                  <a:pt x="827" y="17793"/>
                </a:cubicBezTo>
                <a:cubicBezTo>
                  <a:pt x="818" y="18178"/>
                  <a:pt x="774" y="18564"/>
                  <a:pt x="692" y="18942"/>
                </a:cubicBezTo>
                <a:lnTo>
                  <a:pt x="8496" y="18942"/>
                </a:lnTo>
                <a:lnTo>
                  <a:pt x="8496" y="24"/>
                </a:lnTo>
                <a:cubicBezTo>
                  <a:pt x="8376" y="7"/>
                  <a:pt x="8253" y="1"/>
                  <a:pt x="813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8" name="Google Shape;1328;p32"/>
          <p:cNvSpPr/>
          <p:nvPr/>
        </p:nvSpPr>
        <p:spPr>
          <a:xfrm>
            <a:off x="4062174" y="2616055"/>
            <a:ext cx="945006" cy="967185"/>
          </a:xfrm>
          <a:custGeom>
            <a:avLst/>
            <a:gdLst/>
            <a:ahLst/>
            <a:cxnLst/>
            <a:rect l="l" t="t" r="r" b="b"/>
            <a:pathLst>
              <a:path w="11547" h="11818" extrusionOk="0">
                <a:moveTo>
                  <a:pt x="8869" y="0"/>
                </a:moveTo>
                <a:cubicBezTo>
                  <a:pt x="8727" y="0"/>
                  <a:pt x="8591" y="54"/>
                  <a:pt x="8475" y="189"/>
                </a:cubicBezTo>
                <a:cubicBezTo>
                  <a:pt x="7922" y="1127"/>
                  <a:pt x="8876" y="2678"/>
                  <a:pt x="8178" y="3855"/>
                </a:cubicBezTo>
                <a:cubicBezTo>
                  <a:pt x="7318" y="3168"/>
                  <a:pt x="7131" y="1036"/>
                  <a:pt x="5921" y="1036"/>
                </a:cubicBezTo>
                <a:cubicBezTo>
                  <a:pt x="5749" y="1036"/>
                  <a:pt x="5556" y="1079"/>
                  <a:pt x="5338" y="1175"/>
                </a:cubicBezTo>
                <a:cubicBezTo>
                  <a:pt x="5271" y="1206"/>
                  <a:pt x="5206" y="1240"/>
                  <a:pt x="5141" y="1278"/>
                </a:cubicBezTo>
                <a:cubicBezTo>
                  <a:pt x="4746" y="1503"/>
                  <a:pt x="4407" y="1809"/>
                  <a:pt x="4140" y="2176"/>
                </a:cubicBezTo>
                <a:cubicBezTo>
                  <a:pt x="3692" y="2817"/>
                  <a:pt x="3961" y="3657"/>
                  <a:pt x="4015" y="4382"/>
                </a:cubicBezTo>
                <a:cubicBezTo>
                  <a:pt x="4075" y="4585"/>
                  <a:pt x="4090" y="6457"/>
                  <a:pt x="3804" y="6457"/>
                </a:cubicBezTo>
                <a:cubicBezTo>
                  <a:pt x="3792" y="6457"/>
                  <a:pt x="3781" y="6454"/>
                  <a:pt x="3768" y="6448"/>
                </a:cubicBezTo>
                <a:cubicBezTo>
                  <a:pt x="3165" y="6123"/>
                  <a:pt x="2919" y="4897"/>
                  <a:pt x="2431" y="4338"/>
                </a:cubicBezTo>
                <a:cubicBezTo>
                  <a:pt x="2187" y="4005"/>
                  <a:pt x="1851" y="3799"/>
                  <a:pt x="1518" y="3799"/>
                </a:cubicBezTo>
                <a:cubicBezTo>
                  <a:pt x="1260" y="3799"/>
                  <a:pt x="1003" y="3923"/>
                  <a:pt x="794" y="4208"/>
                </a:cubicBezTo>
                <a:cubicBezTo>
                  <a:pt x="455" y="4593"/>
                  <a:pt x="142" y="5032"/>
                  <a:pt x="81" y="5568"/>
                </a:cubicBezTo>
                <a:cubicBezTo>
                  <a:pt x="0" y="6084"/>
                  <a:pt x="137" y="6597"/>
                  <a:pt x="300" y="7080"/>
                </a:cubicBezTo>
                <a:cubicBezTo>
                  <a:pt x="444" y="7474"/>
                  <a:pt x="488" y="7902"/>
                  <a:pt x="676" y="8278"/>
                </a:cubicBezTo>
                <a:cubicBezTo>
                  <a:pt x="1217" y="9364"/>
                  <a:pt x="2280" y="11103"/>
                  <a:pt x="3388" y="11552"/>
                </a:cubicBezTo>
                <a:cubicBezTo>
                  <a:pt x="3996" y="11722"/>
                  <a:pt x="4629" y="11817"/>
                  <a:pt x="5260" y="11817"/>
                </a:cubicBezTo>
                <a:cubicBezTo>
                  <a:pt x="6174" y="11817"/>
                  <a:pt x="7082" y="11618"/>
                  <a:pt x="7899" y="11164"/>
                </a:cubicBezTo>
                <a:cubicBezTo>
                  <a:pt x="9136" y="10590"/>
                  <a:pt x="10035" y="9460"/>
                  <a:pt x="10541" y="8159"/>
                </a:cubicBezTo>
                <a:cubicBezTo>
                  <a:pt x="11091" y="7690"/>
                  <a:pt x="11203" y="6453"/>
                  <a:pt x="11319" y="5742"/>
                </a:cubicBezTo>
                <a:cubicBezTo>
                  <a:pt x="11546" y="4452"/>
                  <a:pt x="11349" y="3123"/>
                  <a:pt x="10752" y="1956"/>
                </a:cubicBezTo>
                <a:cubicBezTo>
                  <a:pt x="10504" y="1429"/>
                  <a:pt x="10204" y="918"/>
                  <a:pt x="9796" y="511"/>
                </a:cubicBezTo>
                <a:cubicBezTo>
                  <a:pt x="9567" y="290"/>
                  <a:pt x="9201" y="0"/>
                  <a:pt x="8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9" name="Google Shape;1329;p32"/>
          <p:cNvSpPr/>
          <p:nvPr/>
        </p:nvSpPr>
        <p:spPr>
          <a:xfrm>
            <a:off x="4520886" y="2647646"/>
            <a:ext cx="347165" cy="880926"/>
          </a:xfrm>
          <a:custGeom>
            <a:avLst/>
            <a:gdLst/>
            <a:ahLst/>
            <a:cxnLst/>
            <a:rect l="l" t="t" r="r" b="b"/>
            <a:pathLst>
              <a:path w="4242" h="10764" extrusionOk="0">
                <a:moveTo>
                  <a:pt x="3364" y="1"/>
                </a:moveTo>
                <a:cubicBezTo>
                  <a:pt x="3347" y="1"/>
                  <a:pt x="3328" y="7"/>
                  <a:pt x="3309" y="21"/>
                </a:cubicBezTo>
                <a:cubicBezTo>
                  <a:pt x="3237" y="70"/>
                  <a:pt x="3260" y="160"/>
                  <a:pt x="3302" y="225"/>
                </a:cubicBezTo>
                <a:cubicBezTo>
                  <a:pt x="3459" y="685"/>
                  <a:pt x="3617" y="1147"/>
                  <a:pt x="3724" y="1623"/>
                </a:cubicBezTo>
                <a:cubicBezTo>
                  <a:pt x="3963" y="2770"/>
                  <a:pt x="4031" y="3947"/>
                  <a:pt x="3922" y="5113"/>
                </a:cubicBezTo>
                <a:cubicBezTo>
                  <a:pt x="3815" y="6023"/>
                  <a:pt x="3722" y="6942"/>
                  <a:pt x="3329" y="7773"/>
                </a:cubicBezTo>
                <a:cubicBezTo>
                  <a:pt x="2988" y="8732"/>
                  <a:pt x="2603" y="9703"/>
                  <a:pt x="1920" y="10455"/>
                </a:cubicBezTo>
                <a:cubicBezTo>
                  <a:pt x="1860" y="9519"/>
                  <a:pt x="1762" y="8588"/>
                  <a:pt x="1628" y="7664"/>
                </a:cubicBezTo>
                <a:cubicBezTo>
                  <a:pt x="1523" y="6364"/>
                  <a:pt x="1289" y="5080"/>
                  <a:pt x="975" y="3817"/>
                </a:cubicBezTo>
                <a:cubicBezTo>
                  <a:pt x="875" y="3343"/>
                  <a:pt x="720" y="2884"/>
                  <a:pt x="590" y="2419"/>
                </a:cubicBezTo>
                <a:cubicBezTo>
                  <a:pt x="526" y="2262"/>
                  <a:pt x="382" y="1353"/>
                  <a:pt x="179" y="1353"/>
                </a:cubicBezTo>
                <a:cubicBezTo>
                  <a:pt x="167" y="1353"/>
                  <a:pt x="154" y="1356"/>
                  <a:pt x="142" y="1363"/>
                </a:cubicBezTo>
                <a:cubicBezTo>
                  <a:pt x="0" y="1470"/>
                  <a:pt x="193" y="1707"/>
                  <a:pt x="202" y="1855"/>
                </a:cubicBezTo>
                <a:cubicBezTo>
                  <a:pt x="323" y="2368"/>
                  <a:pt x="460" y="2874"/>
                  <a:pt x="613" y="3376"/>
                </a:cubicBezTo>
                <a:cubicBezTo>
                  <a:pt x="889" y="4435"/>
                  <a:pt x="1108" y="5507"/>
                  <a:pt x="1268" y="6589"/>
                </a:cubicBezTo>
                <a:cubicBezTo>
                  <a:pt x="1365" y="7467"/>
                  <a:pt x="1498" y="8338"/>
                  <a:pt x="1595" y="9218"/>
                </a:cubicBezTo>
                <a:cubicBezTo>
                  <a:pt x="1632" y="9587"/>
                  <a:pt x="1669" y="9956"/>
                  <a:pt x="1695" y="10325"/>
                </a:cubicBezTo>
                <a:cubicBezTo>
                  <a:pt x="1703" y="10646"/>
                  <a:pt x="1762" y="10764"/>
                  <a:pt x="1851" y="10764"/>
                </a:cubicBezTo>
                <a:cubicBezTo>
                  <a:pt x="1957" y="10764"/>
                  <a:pt x="2107" y="10593"/>
                  <a:pt x="2264" y="10399"/>
                </a:cubicBezTo>
                <a:cubicBezTo>
                  <a:pt x="2837" y="9687"/>
                  <a:pt x="3206" y="8834"/>
                  <a:pt x="3497" y="7957"/>
                </a:cubicBezTo>
                <a:cubicBezTo>
                  <a:pt x="3771" y="7318"/>
                  <a:pt x="3973" y="6645"/>
                  <a:pt x="4031" y="5942"/>
                </a:cubicBezTo>
                <a:cubicBezTo>
                  <a:pt x="4182" y="4925"/>
                  <a:pt x="4242" y="3884"/>
                  <a:pt x="4142" y="2858"/>
                </a:cubicBezTo>
                <a:cubicBezTo>
                  <a:pt x="4059" y="2162"/>
                  <a:pt x="3954" y="1465"/>
                  <a:pt x="3724" y="806"/>
                </a:cubicBezTo>
                <a:cubicBezTo>
                  <a:pt x="3650" y="677"/>
                  <a:pt x="3549" y="1"/>
                  <a:pt x="3364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0" name="Google Shape;1330;p32"/>
          <p:cNvSpPr/>
          <p:nvPr/>
        </p:nvSpPr>
        <p:spPr>
          <a:xfrm>
            <a:off x="4138367" y="3043998"/>
            <a:ext cx="553566" cy="489812"/>
          </a:xfrm>
          <a:custGeom>
            <a:avLst/>
            <a:gdLst/>
            <a:ahLst/>
            <a:cxnLst/>
            <a:rect l="l" t="t" r="r" b="b"/>
            <a:pathLst>
              <a:path w="6764" h="5985" extrusionOk="0">
                <a:moveTo>
                  <a:pt x="399" y="0"/>
                </a:moveTo>
                <a:cubicBezTo>
                  <a:pt x="387" y="0"/>
                  <a:pt x="374" y="2"/>
                  <a:pt x="360" y="5"/>
                </a:cubicBezTo>
                <a:lnTo>
                  <a:pt x="353" y="10"/>
                </a:lnTo>
                <a:cubicBezTo>
                  <a:pt x="0" y="209"/>
                  <a:pt x="1284" y="2327"/>
                  <a:pt x="1451" y="2689"/>
                </a:cubicBezTo>
                <a:cubicBezTo>
                  <a:pt x="2076" y="3785"/>
                  <a:pt x="2861" y="4834"/>
                  <a:pt x="3936" y="5466"/>
                </a:cubicBezTo>
                <a:cubicBezTo>
                  <a:pt x="4221" y="5617"/>
                  <a:pt x="4535" y="5686"/>
                  <a:pt x="4839" y="5777"/>
                </a:cubicBezTo>
                <a:cubicBezTo>
                  <a:pt x="5213" y="5897"/>
                  <a:pt x="5597" y="5984"/>
                  <a:pt x="5986" y="5984"/>
                </a:cubicBezTo>
                <a:cubicBezTo>
                  <a:pt x="6027" y="5984"/>
                  <a:pt x="6068" y="5983"/>
                  <a:pt x="6109" y="5981"/>
                </a:cubicBezTo>
                <a:cubicBezTo>
                  <a:pt x="6209" y="5977"/>
                  <a:pt x="6764" y="5979"/>
                  <a:pt x="6559" y="5775"/>
                </a:cubicBezTo>
                <a:cubicBezTo>
                  <a:pt x="6445" y="5775"/>
                  <a:pt x="6328" y="5782"/>
                  <a:pt x="6212" y="5782"/>
                </a:cubicBezTo>
                <a:cubicBezTo>
                  <a:pt x="6153" y="5782"/>
                  <a:pt x="6095" y="5780"/>
                  <a:pt x="6037" y="5775"/>
                </a:cubicBezTo>
                <a:cubicBezTo>
                  <a:pt x="5624" y="5763"/>
                  <a:pt x="5227" y="5645"/>
                  <a:pt x="4837" y="5512"/>
                </a:cubicBezTo>
                <a:cubicBezTo>
                  <a:pt x="4549" y="5419"/>
                  <a:pt x="4251" y="5343"/>
                  <a:pt x="3987" y="5183"/>
                </a:cubicBezTo>
                <a:cubicBezTo>
                  <a:pt x="2765" y="4377"/>
                  <a:pt x="1958" y="3063"/>
                  <a:pt x="1277" y="1756"/>
                </a:cubicBezTo>
                <a:cubicBezTo>
                  <a:pt x="1061" y="1335"/>
                  <a:pt x="834" y="920"/>
                  <a:pt x="653" y="479"/>
                </a:cubicBezTo>
                <a:cubicBezTo>
                  <a:pt x="566" y="348"/>
                  <a:pt x="581" y="0"/>
                  <a:pt x="399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1" name="Google Shape;1331;p32"/>
          <p:cNvSpPr/>
          <p:nvPr/>
        </p:nvSpPr>
        <p:spPr>
          <a:xfrm>
            <a:off x="5099412" y="2534706"/>
            <a:ext cx="71364" cy="74638"/>
          </a:xfrm>
          <a:custGeom>
            <a:avLst/>
            <a:gdLst/>
            <a:ahLst/>
            <a:cxnLst/>
            <a:rect l="l" t="t" r="r" b="b"/>
            <a:pathLst>
              <a:path w="872" h="912" extrusionOk="0">
                <a:moveTo>
                  <a:pt x="447" y="1"/>
                </a:moveTo>
                <a:cubicBezTo>
                  <a:pt x="331" y="1"/>
                  <a:pt x="219" y="45"/>
                  <a:pt x="138" y="126"/>
                </a:cubicBezTo>
                <a:cubicBezTo>
                  <a:pt x="54" y="212"/>
                  <a:pt x="8" y="326"/>
                  <a:pt x="6" y="447"/>
                </a:cubicBezTo>
                <a:cubicBezTo>
                  <a:pt x="1" y="691"/>
                  <a:pt x="191" y="911"/>
                  <a:pt x="426" y="911"/>
                </a:cubicBezTo>
                <a:cubicBezTo>
                  <a:pt x="542" y="911"/>
                  <a:pt x="653" y="867"/>
                  <a:pt x="735" y="786"/>
                </a:cubicBezTo>
                <a:cubicBezTo>
                  <a:pt x="818" y="700"/>
                  <a:pt x="865" y="586"/>
                  <a:pt x="867" y="465"/>
                </a:cubicBezTo>
                <a:cubicBezTo>
                  <a:pt x="872" y="224"/>
                  <a:pt x="681" y="1"/>
                  <a:pt x="44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2" name="Google Shape;1332;p32"/>
          <p:cNvSpPr/>
          <p:nvPr/>
        </p:nvSpPr>
        <p:spPr>
          <a:xfrm>
            <a:off x="5063321" y="2713691"/>
            <a:ext cx="51396" cy="53360"/>
          </a:xfrm>
          <a:custGeom>
            <a:avLst/>
            <a:gdLst/>
            <a:ahLst/>
            <a:cxnLst/>
            <a:rect l="l" t="t" r="r" b="b"/>
            <a:pathLst>
              <a:path w="628" h="652" extrusionOk="0">
                <a:moveTo>
                  <a:pt x="313" y="1"/>
                </a:moveTo>
                <a:cubicBezTo>
                  <a:pt x="234" y="1"/>
                  <a:pt x="157" y="33"/>
                  <a:pt x="101" y="92"/>
                </a:cubicBezTo>
                <a:cubicBezTo>
                  <a:pt x="43" y="152"/>
                  <a:pt x="8" y="233"/>
                  <a:pt x="5" y="319"/>
                </a:cubicBezTo>
                <a:cubicBezTo>
                  <a:pt x="1" y="493"/>
                  <a:pt x="140" y="651"/>
                  <a:pt x="307" y="651"/>
                </a:cubicBezTo>
                <a:cubicBezTo>
                  <a:pt x="310" y="651"/>
                  <a:pt x="313" y="651"/>
                  <a:pt x="316" y="651"/>
                </a:cubicBezTo>
                <a:cubicBezTo>
                  <a:pt x="396" y="651"/>
                  <a:pt x="472" y="619"/>
                  <a:pt x="528" y="563"/>
                </a:cubicBezTo>
                <a:cubicBezTo>
                  <a:pt x="588" y="500"/>
                  <a:pt x="623" y="419"/>
                  <a:pt x="623" y="333"/>
                </a:cubicBezTo>
                <a:cubicBezTo>
                  <a:pt x="628" y="159"/>
                  <a:pt x="491" y="1"/>
                  <a:pt x="321" y="1"/>
                </a:cubicBezTo>
                <a:cubicBezTo>
                  <a:pt x="318" y="1"/>
                  <a:pt x="316" y="1"/>
                  <a:pt x="31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3" name="Google Shape;1333;p32"/>
          <p:cNvSpPr/>
          <p:nvPr/>
        </p:nvSpPr>
        <p:spPr>
          <a:xfrm>
            <a:off x="5137059" y="2882118"/>
            <a:ext cx="71528" cy="74556"/>
          </a:xfrm>
          <a:custGeom>
            <a:avLst/>
            <a:gdLst/>
            <a:ahLst/>
            <a:cxnLst/>
            <a:rect l="l" t="t" r="r" b="b"/>
            <a:pathLst>
              <a:path w="874" h="911" extrusionOk="0">
                <a:moveTo>
                  <a:pt x="449" y="0"/>
                </a:moveTo>
                <a:cubicBezTo>
                  <a:pt x="333" y="0"/>
                  <a:pt x="221" y="44"/>
                  <a:pt x="140" y="126"/>
                </a:cubicBezTo>
                <a:cubicBezTo>
                  <a:pt x="56" y="211"/>
                  <a:pt x="10" y="325"/>
                  <a:pt x="8" y="446"/>
                </a:cubicBezTo>
                <a:cubicBezTo>
                  <a:pt x="1" y="690"/>
                  <a:pt x="193" y="910"/>
                  <a:pt x="428" y="910"/>
                </a:cubicBezTo>
                <a:cubicBezTo>
                  <a:pt x="544" y="910"/>
                  <a:pt x="653" y="866"/>
                  <a:pt x="734" y="785"/>
                </a:cubicBezTo>
                <a:cubicBezTo>
                  <a:pt x="818" y="699"/>
                  <a:pt x="867" y="585"/>
                  <a:pt x="869" y="465"/>
                </a:cubicBezTo>
                <a:cubicBezTo>
                  <a:pt x="874" y="223"/>
                  <a:pt x="683" y="0"/>
                  <a:pt x="44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4" name="Google Shape;1334;p32"/>
          <p:cNvSpPr/>
          <p:nvPr/>
        </p:nvSpPr>
        <p:spPr>
          <a:xfrm>
            <a:off x="5199585" y="2712954"/>
            <a:ext cx="71528" cy="74393"/>
          </a:xfrm>
          <a:custGeom>
            <a:avLst/>
            <a:gdLst/>
            <a:ahLst/>
            <a:cxnLst/>
            <a:rect l="l" t="t" r="r" b="b"/>
            <a:pathLst>
              <a:path w="874" h="909" extrusionOk="0">
                <a:moveTo>
                  <a:pt x="449" y="1"/>
                </a:moveTo>
                <a:cubicBezTo>
                  <a:pt x="332" y="1"/>
                  <a:pt x="221" y="45"/>
                  <a:pt x="140" y="126"/>
                </a:cubicBezTo>
                <a:cubicBezTo>
                  <a:pt x="56" y="212"/>
                  <a:pt x="10" y="326"/>
                  <a:pt x="7" y="447"/>
                </a:cubicBezTo>
                <a:cubicBezTo>
                  <a:pt x="0" y="689"/>
                  <a:pt x="191" y="909"/>
                  <a:pt x="424" y="909"/>
                </a:cubicBezTo>
                <a:cubicBezTo>
                  <a:pt x="425" y="909"/>
                  <a:pt x="426" y="909"/>
                  <a:pt x="428" y="909"/>
                </a:cubicBezTo>
                <a:cubicBezTo>
                  <a:pt x="430" y="909"/>
                  <a:pt x="433" y="909"/>
                  <a:pt x="436" y="909"/>
                </a:cubicBezTo>
                <a:cubicBezTo>
                  <a:pt x="549" y="909"/>
                  <a:pt x="655" y="863"/>
                  <a:pt x="734" y="783"/>
                </a:cubicBezTo>
                <a:cubicBezTo>
                  <a:pt x="818" y="700"/>
                  <a:pt x="866" y="586"/>
                  <a:pt x="869" y="465"/>
                </a:cubicBezTo>
                <a:cubicBezTo>
                  <a:pt x="873" y="224"/>
                  <a:pt x="683" y="1"/>
                  <a:pt x="44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5" name="Google Shape;1335;p32"/>
          <p:cNvSpPr txBox="1">
            <a:spLocks noGrp="1"/>
          </p:cNvSpPr>
          <p:nvPr>
            <p:ph type="title"/>
          </p:nvPr>
        </p:nvSpPr>
        <p:spPr>
          <a:xfrm>
            <a:off x="1270816" y="1047025"/>
            <a:ext cx="1059300" cy="420600"/>
          </a:xfrm>
          <a:prstGeom prst="rect">
            <a:avLst/>
          </a:prstGeom>
          <a:ln>
            <a:noFill/>
          </a:ln>
        </p:spPr>
        <p:txBody>
          <a:bodyPr spcFirstLastPara="1" wrap="square" lIns="57900" tIns="57900" rIns="57900" bIns="57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9pPr>
          </a:lstStyle>
          <a:p>
            <a:endParaRPr/>
          </a:p>
        </p:txBody>
      </p:sp>
      <p:sp>
        <p:nvSpPr>
          <p:cNvPr id="1336" name="Google Shape;1336;p32"/>
          <p:cNvSpPr txBox="1">
            <a:spLocks noGrp="1"/>
          </p:cNvSpPr>
          <p:nvPr>
            <p:ph type="title" idx="2"/>
          </p:nvPr>
        </p:nvSpPr>
        <p:spPr>
          <a:xfrm>
            <a:off x="1270144" y="1467625"/>
            <a:ext cx="1059300" cy="420600"/>
          </a:xfrm>
          <a:prstGeom prst="rect">
            <a:avLst/>
          </a:prstGeom>
          <a:ln>
            <a:noFill/>
          </a:ln>
        </p:spPr>
        <p:txBody>
          <a:bodyPr spcFirstLastPara="1" wrap="square" lIns="57900" tIns="57900" rIns="57900" bIns="57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9pPr>
          </a:lstStyle>
          <a:p>
            <a:endParaRPr/>
          </a:p>
        </p:txBody>
      </p:sp>
      <p:sp>
        <p:nvSpPr>
          <p:cNvPr id="1337" name="Google Shape;1337;p32"/>
          <p:cNvSpPr txBox="1">
            <a:spLocks noGrp="1"/>
          </p:cNvSpPr>
          <p:nvPr>
            <p:ph type="title" idx="3"/>
          </p:nvPr>
        </p:nvSpPr>
        <p:spPr>
          <a:xfrm>
            <a:off x="1269472" y="1888225"/>
            <a:ext cx="1059300" cy="420600"/>
          </a:xfrm>
          <a:prstGeom prst="rect">
            <a:avLst/>
          </a:prstGeom>
          <a:ln>
            <a:noFill/>
          </a:ln>
        </p:spPr>
        <p:txBody>
          <a:bodyPr spcFirstLastPara="1" wrap="square" lIns="57900" tIns="57900" rIns="57900" bIns="57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9pPr>
          </a:lstStyle>
          <a:p>
            <a:endParaRPr/>
          </a:p>
        </p:txBody>
      </p:sp>
      <p:sp>
        <p:nvSpPr>
          <p:cNvPr id="1338" name="Google Shape;1338;p32"/>
          <p:cNvSpPr txBox="1">
            <a:spLocks noGrp="1"/>
          </p:cNvSpPr>
          <p:nvPr>
            <p:ph type="title" idx="4"/>
          </p:nvPr>
        </p:nvSpPr>
        <p:spPr>
          <a:xfrm>
            <a:off x="1268800" y="2308825"/>
            <a:ext cx="1059300" cy="420600"/>
          </a:xfrm>
          <a:prstGeom prst="rect">
            <a:avLst/>
          </a:prstGeom>
          <a:ln>
            <a:noFill/>
          </a:ln>
        </p:spPr>
        <p:txBody>
          <a:bodyPr spcFirstLastPara="1" wrap="square" lIns="57900" tIns="57900" rIns="57900" bIns="57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9pPr>
          </a:lstStyle>
          <a:p>
            <a:endParaRPr/>
          </a:p>
        </p:txBody>
      </p:sp>
      <p:sp>
        <p:nvSpPr>
          <p:cNvPr id="1339" name="Google Shape;1339;p32"/>
          <p:cNvSpPr txBox="1">
            <a:spLocks noGrp="1"/>
          </p:cNvSpPr>
          <p:nvPr>
            <p:ph type="title" idx="5"/>
          </p:nvPr>
        </p:nvSpPr>
        <p:spPr>
          <a:xfrm>
            <a:off x="2321266" y="1047038"/>
            <a:ext cx="1740900" cy="420600"/>
          </a:xfrm>
          <a:prstGeom prst="rect">
            <a:avLst/>
          </a:prstGeom>
          <a:ln>
            <a:noFill/>
          </a:ln>
        </p:spPr>
        <p:txBody>
          <a:bodyPr spcFirstLastPara="1" wrap="square" lIns="57900" tIns="57900" rIns="57900" bIns="57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1400" b="0"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9pPr>
          </a:lstStyle>
          <a:p>
            <a:endParaRPr/>
          </a:p>
        </p:txBody>
      </p:sp>
      <p:sp>
        <p:nvSpPr>
          <p:cNvPr id="1340" name="Google Shape;1340;p32"/>
          <p:cNvSpPr txBox="1">
            <a:spLocks noGrp="1"/>
          </p:cNvSpPr>
          <p:nvPr>
            <p:ph type="title" idx="6"/>
          </p:nvPr>
        </p:nvSpPr>
        <p:spPr>
          <a:xfrm>
            <a:off x="2321266" y="1467638"/>
            <a:ext cx="1740900" cy="420600"/>
          </a:xfrm>
          <a:prstGeom prst="rect">
            <a:avLst/>
          </a:prstGeom>
          <a:ln>
            <a:noFill/>
          </a:ln>
        </p:spPr>
        <p:txBody>
          <a:bodyPr spcFirstLastPara="1" wrap="square" lIns="57900" tIns="57900" rIns="57900" bIns="57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1400" b="0"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9pPr>
          </a:lstStyle>
          <a:p>
            <a:endParaRPr/>
          </a:p>
        </p:txBody>
      </p:sp>
      <p:sp>
        <p:nvSpPr>
          <p:cNvPr id="1341" name="Google Shape;1341;p32"/>
          <p:cNvSpPr txBox="1">
            <a:spLocks noGrp="1"/>
          </p:cNvSpPr>
          <p:nvPr>
            <p:ph type="title" idx="7"/>
          </p:nvPr>
        </p:nvSpPr>
        <p:spPr>
          <a:xfrm>
            <a:off x="2321266" y="1888238"/>
            <a:ext cx="1740900" cy="420600"/>
          </a:xfrm>
          <a:prstGeom prst="rect">
            <a:avLst/>
          </a:prstGeom>
          <a:ln>
            <a:noFill/>
          </a:ln>
        </p:spPr>
        <p:txBody>
          <a:bodyPr spcFirstLastPara="1" wrap="square" lIns="57900" tIns="57900" rIns="57900" bIns="57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1400" b="0"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9pPr>
          </a:lstStyle>
          <a:p>
            <a:endParaRPr/>
          </a:p>
        </p:txBody>
      </p:sp>
      <p:sp>
        <p:nvSpPr>
          <p:cNvPr id="1342" name="Google Shape;1342;p32"/>
          <p:cNvSpPr txBox="1">
            <a:spLocks noGrp="1"/>
          </p:cNvSpPr>
          <p:nvPr>
            <p:ph type="title" idx="8"/>
          </p:nvPr>
        </p:nvSpPr>
        <p:spPr>
          <a:xfrm>
            <a:off x="2321266" y="2308838"/>
            <a:ext cx="1740900" cy="420600"/>
          </a:xfrm>
          <a:prstGeom prst="rect">
            <a:avLst/>
          </a:prstGeom>
          <a:ln>
            <a:noFill/>
          </a:ln>
        </p:spPr>
        <p:txBody>
          <a:bodyPr spcFirstLastPara="1" wrap="square" lIns="57900" tIns="57900" rIns="57900" bIns="57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1400" b="0"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1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1" name="Google Shape;1381;p34"/>
          <p:cNvGrpSpPr/>
          <p:nvPr/>
        </p:nvGrpSpPr>
        <p:grpSpPr>
          <a:xfrm>
            <a:off x="0" y="0"/>
            <a:ext cx="5331007" cy="3794981"/>
            <a:chOff x="0" y="0"/>
            <a:chExt cx="5331007" cy="3794981"/>
          </a:xfrm>
        </p:grpSpPr>
        <p:sp>
          <p:nvSpPr>
            <p:cNvPr id="1382" name="Google Shape;1382;p34"/>
            <p:cNvSpPr/>
            <p:nvPr/>
          </p:nvSpPr>
          <p:spPr>
            <a:xfrm>
              <a:off x="338921" y="0"/>
              <a:ext cx="117250" cy="3794981"/>
            </a:xfrm>
            <a:custGeom>
              <a:avLst/>
              <a:gdLst/>
              <a:ahLst/>
              <a:cxnLst/>
              <a:rect l="l" t="t" r="r" b="b"/>
              <a:pathLst>
                <a:path w="1216" h="36857" extrusionOk="0">
                  <a:moveTo>
                    <a:pt x="310" y="0"/>
                  </a:moveTo>
                  <a:cubicBezTo>
                    <a:pt x="342" y="609"/>
                    <a:pt x="365" y="1219"/>
                    <a:pt x="377" y="1828"/>
                  </a:cubicBezTo>
                  <a:cubicBezTo>
                    <a:pt x="416" y="2852"/>
                    <a:pt x="389" y="3866"/>
                    <a:pt x="333" y="4885"/>
                  </a:cubicBezTo>
                  <a:cubicBezTo>
                    <a:pt x="333" y="4923"/>
                    <a:pt x="331" y="4957"/>
                    <a:pt x="328" y="4992"/>
                  </a:cubicBezTo>
                  <a:cubicBezTo>
                    <a:pt x="224" y="6940"/>
                    <a:pt x="26" y="8884"/>
                    <a:pt x="15" y="10838"/>
                  </a:cubicBezTo>
                  <a:cubicBezTo>
                    <a:pt x="1" y="11600"/>
                    <a:pt x="19" y="12362"/>
                    <a:pt x="54" y="13123"/>
                  </a:cubicBezTo>
                  <a:cubicBezTo>
                    <a:pt x="57" y="13170"/>
                    <a:pt x="61" y="13216"/>
                    <a:pt x="61" y="13260"/>
                  </a:cubicBezTo>
                  <a:cubicBezTo>
                    <a:pt x="101" y="14091"/>
                    <a:pt x="156" y="14922"/>
                    <a:pt x="208" y="15751"/>
                  </a:cubicBezTo>
                  <a:cubicBezTo>
                    <a:pt x="324" y="17901"/>
                    <a:pt x="444" y="20051"/>
                    <a:pt x="581" y="22201"/>
                  </a:cubicBezTo>
                  <a:cubicBezTo>
                    <a:pt x="586" y="22241"/>
                    <a:pt x="588" y="22285"/>
                    <a:pt x="591" y="22324"/>
                  </a:cubicBezTo>
                  <a:cubicBezTo>
                    <a:pt x="598" y="22443"/>
                    <a:pt x="607" y="22557"/>
                    <a:pt x="614" y="22673"/>
                  </a:cubicBezTo>
                  <a:cubicBezTo>
                    <a:pt x="704" y="24184"/>
                    <a:pt x="846" y="25689"/>
                    <a:pt x="911" y="27200"/>
                  </a:cubicBezTo>
                  <a:cubicBezTo>
                    <a:pt x="957" y="28465"/>
                    <a:pt x="985" y="29733"/>
                    <a:pt x="1015" y="31003"/>
                  </a:cubicBezTo>
                  <a:cubicBezTo>
                    <a:pt x="1018" y="31050"/>
                    <a:pt x="1018" y="31094"/>
                    <a:pt x="1020" y="31145"/>
                  </a:cubicBezTo>
                  <a:cubicBezTo>
                    <a:pt x="1036" y="31832"/>
                    <a:pt x="1053" y="32519"/>
                    <a:pt x="1071" y="33209"/>
                  </a:cubicBezTo>
                  <a:cubicBezTo>
                    <a:pt x="1111" y="34428"/>
                    <a:pt x="1025" y="35640"/>
                    <a:pt x="941" y="36856"/>
                  </a:cubicBezTo>
                  <a:lnTo>
                    <a:pt x="1074" y="36856"/>
                  </a:lnTo>
                  <a:cubicBezTo>
                    <a:pt x="1101" y="36397"/>
                    <a:pt x="1132" y="35939"/>
                    <a:pt x="1162" y="35477"/>
                  </a:cubicBezTo>
                  <a:cubicBezTo>
                    <a:pt x="1215" y="34458"/>
                    <a:pt x="1197" y="33432"/>
                    <a:pt x="1171" y="32410"/>
                  </a:cubicBezTo>
                  <a:cubicBezTo>
                    <a:pt x="1157" y="31985"/>
                    <a:pt x="1143" y="31560"/>
                    <a:pt x="1136" y="31133"/>
                  </a:cubicBezTo>
                  <a:cubicBezTo>
                    <a:pt x="1132" y="31089"/>
                    <a:pt x="1132" y="31043"/>
                    <a:pt x="1129" y="30996"/>
                  </a:cubicBezTo>
                  <a:cubicBezTo>
                    <a:pt x="1094" y="29515"/>
                    <a:pt x="1074" y="28036"/>
                    <a:pt x="997" y="26555"/>
                  </a:cubicBezTo>
                  <a:cubicBezTo>
                    <a:pt x="899" y="25145"/>
                    <a:pt x="807" y="23736"/>
                    <a:pt x="718" y="22322"/>
                  </a:cubicBezTo>
                  <a:cubicBezTo>
                    <a:pt x="714" y="22285"/>
                    <a:pt x="711" y="22241"/>
                    <a:pt x="709" y="22197"/>
                  </a:cubicBezTo>
                  <a:cubicBezTo>
                    <a:pt x="565" y="20012"/>
                    <a:pt x="437" y="17822"/>
                    <a:pt x="324" y="15633"/>
                  </a:cubicBezTo>
                  <a:cubicBezTo>
                    <a:pt x="270" y="14844"/>
                    <a:pt x="219" y="14054"/>
                    <a:pt x="187" y="13265"/>
                  </a:cubicBezTo>
                  <a:cubicBezTo>
                    <a:pt x="184" y="13218"/>
                    <a:pt x="180" y="13172"/>
                    <a:pt x="180" y="13125"/>
                  </a:cubicBezTo>
                  <a:cubicBezTo>
                    <a:pt x="124" y="11823"/>
                    <a:pt x="115" y="10513"/>
                    <a:pt x="180" y="9209"/>
                  </a:cubicBezTo>
                  <a:cubicBezTo>
                    <a:pt x="261" y="7802"/>
                    <a:pt x="379" y="6395"/>
                    <a:pt x="447" y="4988"/>
                  </a:cubicBezTo>
                  <a:cubicBezTo>
                    <a:pt x="451" y="4953"/>
                    <a:pt x="454" y="4918"/>
                    <a:pt x="454" y="4881"/>
                  </a:cubicBezTo>
                  <a:cubicBezTo>
                    <a:pt x="509" y="3799"/>
                    <a:pt x="530" y="2715"/>
                    <a:pt x="484" y="1630"/>
                  </a:cubicBezTo>
                  <a:cubicBezTo>
                    <a:pt x="470" y="1087"/>
                    <a:pt x="451" y="544"/>
                    <a:pt x="419" y="0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34"/>
            <p:cNvSpPr/>
            <p:nvPr/>
          </p:nvSpPr>
          <p:spPr>
            <a:xfrm>
              <a:off x="1020910" y="0"/>
              <a:ext cx="120528" cy="3794981"/>
            </a:xfrm>
            <a:custGeom>
              <a:avLst/>
              <a:gdLst/>
              <a:ahLst/>
              <a:cxnLst/>
              <a:rect l="l" t="t" r="r" b="b"/>
              <a:pathLst>
                <a:path w="1250" h="36857" extrusionOk="0">
                  <a:moveTo>
                    <a:pt x="0" y="0"/>
                  </a:moveTo>
                  <a:cubicBezTo>
                    <a:pt x="35" y="579"/>
                    <a:pt x="91" y="1154"/>
                    <a:pt x="146" y="1732"/>
                  </a:cubicBezTo>
                  <a:cubicBezTo>
                    <a:pt x="272" y="2756"/>
                    <a:pt x="358" y="3780"/>
                    <a:pt x="420" y="4806"/>
                  </a:cubicBezTo>
                  <a:cubicBezTo>
                    <a:pt x="420" y="4841"/>
                    <a:pt x="423" y="4874"/>
                    <a:pt x="423" y="4909"/>
                  </a:cubicBezTo>
                  <a:cubicBezTo>
                    <a:pt x="574" y="7528"/>
                    <a:pt x="546" y="10161"/>
                    <a:pt x="520" y="12784"/>
                  </a:cubicBezTo>
                  <a:cubicBezTo>
                    <a:pt x="520" y="12956"/>
                    <a:pt x="520" y="13128"/>
                    <a:pt x="525" y="13300"/>
                  </a:cubicBezTo>
                  <a:cubicBezTo>
                    <a:pt x="525" y="13351"/>
                    <a:pt x="525" y="13404"/>
                    <a:pt x="527" y="13455"/>
                  </a:cubicBezTo>
                  <a:cubicBezTo>
                    <a:pt x="546" y="15145"/>
                    <a:pt x="657" y="16831"/>
                    <a:pt x="676" y="18517"/>
                  </a:cubicBezTo>
                  <a:cubicBezTo>
                    <a:pt x="687" y="19638"/>
                    <a:pt x="697" y="20759"/>
                    <a:pt x="708" y="21881"/>
                  </a:cubicBezTo>
                  <a:cubicBezTo>
                    <a:pt x="708" y="21932"/>
                    <a:pt x="711" y="21983"/>
                    <a:pt x="711" y="22034"/>
                  </a:cubicBezTo>
                  <a:cubicBezTo>
                    <a:pt x="729" y="23882"/>
                    <a:pt x="755" y="25733"/>
                    <a:pt x="794" y="27581"/>
                  </a:cubicBezTo>
                  <a:cubicBezTo>
                    <a:pt x="831" y="28644"/>
                    <a:pt x="885" y="29703"/>
                    <a:pt x="933" y="30764"/>
                  </a:cubicBezTo>
                  <a:cubicBezTo>
                    <a:pt x="933" y="30808"/>
                    <a:pt x="936" y="30859"/>
                    <a:pt x="938" y="30903"/>
                  </a:cubicBezTo>
                  <a:cubicBezTo>
                    <a:pt x="991" y="32062"/>
                    <a:pt x="1040" y="33218"/>
                    <a:pt x="1059" y="34379"/>
                  </a:cubicBezTo>
                  <a:cubicBezTo>
                    <a:pt x="1075" y="35203"/>
                    <a:pt x="1089" y="36030"/>
                    <a:pt x="1098" y="36856"/>
                  </a:cubicBezTo>
                  <a:lnTo>
                    <a:pt x="1249" y="36856"/>
                  </a:lnTo>
                  <a:cubicBezTo>
                    <a:pt x="1238" y="35962"/>
                    <a:pt x="1221" y="35066"/>
                    <a:pt x="1198" y="34170"/>
                  </a:cubicBezTo>
                  <a:cubicBezTo>
                    <a:pt x="1175" y="33079"/>
                    <a:pt x="1124" y="31992"/>
                    <a:pt x="1073" y="30901"/>
                  </a:cubicBezTo>
                  <a:cubicBezTo>
                    <a:pt x="1073" y="30855"/>
                    <a:pt x="1070" y="30806"/>
                    <a:pt x="1066" y="30759"/>
                  </a:cubicBezTo>
                  <a:cubicBezTo>
                    <a:pt x="1024" y="29826"/>
                    <a:pt x="978" y="28893"/>
                    <a:pt x="940" y="27959"/>
                  </a:cubicBezTo>
                  <a:cubicBezTo>
                    <a:pt x="871" y="25997"/>
                    <a:pt x="875" y="24033"/>
                    <a:pt x="843" y="22069"/>
                  </a:cubicBezTo>
                  <a:lnTo>
                    <a:pt x="843" y="22027"/>
                  </a:lnTo>
                  <a:cubicBezTo>
                    <a:pt x="843" y="21976"/>
                    <a:pt x="841" y="21927"/>
                    <a:pt x="841" y="21874"/>
                  </a:cubicBezTo>
                  <a:cubicBezTo>
                    <a:pt x="817" y="20390"/>
                    <a:pt x="815" y="18904"/>
                    <a:pt x="782" y="17421"/>
                  </a:cubicBezTo>
                  <a:cubicBezTo>
                    <a:pt x="741" y="16100"/>
                    <a:pt x="664" y="14779"/>
                    <a:pt x="646" y="13455"/>
                  </a:cubicBezTo>
                  <a:lnTo>
                    <a:pt x="646" y="13297"/>
                  </a:lnTo>
                  <a:cubicBezTo>
                    <a:pt x="643" y="13151"/>
                    <a:pt x="643" y="13012"/>
                    <a:pt x="643" y="12865"/>
                  </a:cubicBezTo>
                  <a:cubicBezTo>
                    <a:pt x="662" y="10216"/>
                    <a:pt x="692" y="7555"/>
                    <a:pt x="539" y="4909"/>
                  </a:cubicBezTo>
                  <a:cubicBezTo>
                    <a:pt x="539" y="4874"/>
                    <a:pt x="536" y="4841"/>
                    <a:pt x="536" y="4806"/>
                  </a:cubicBezTo>
                  <a:lnTo>
                    <a:pt x="532" y="4806"/>
                  </a:lnTo>
                  <a:cubicBezTo>
                    <a:pt x="474" y="3785"/>
                    <a:pt x="385" y="2761"/>
                    <a:pt x="260" y="1744"/>
                  </a:cubicBezTo>
                  <a:cubicBezTo>
                    <a:pt x="200" y="1164"/>
                    <a:pt x="142" y="583"/>
                    <a:pt x="105" y="0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34"/>
            <p:cNvSpPr/>
            <p:nvPr/>
          </p:nvSpPr>
          <p:spPr>
            <a:xfrm>
              <a:off x="1684387" y="0"/>
              <a:ext cx="73378" cy="3794981"/>
            </a:xfrm>
            <a:custGeom>
              <a:avLst/>
              <a:gdLst/>
              <a:ahLst/>
              <a:cxnLst/>
              <a:rect l="l" t="t" r="r" b="b"/>
              <a:pathLst>
                <a:path w="761" h="36857" extrusionOk="0">
                  <a:moveTo>
                    <a:pt x="461" y="0"/>
                  </a:moveTo>
                  <a:cubicBezTo>
                    <a:pt x="470" y="516"/>
                    <a:pt x="484" y="1036"/>
                    <a:pt x="498" y="1554"/>
                  </a:cubicBezTo>
                  <a:cubicBezTo>
                    <a:pt x="544" y="2640"/>
                    <a:pt x="574" y="3727"/>
                    <a:pt x="593" y="4809"/>
                  </a:cubicBezTo>
                  <a:lnTo>
                    <a:pt x="593" y="4911"/>
                  </a:lnTo>
                  <a:cubicBezTo>
                    <a:pt x="639" y="7683"/>
                    <a:pt x="611" y="10455"/>
                    <a:pt x="581" y="13225"/>
                  </a:cubicBezTo>
                  <a:lnTo>
                    <a:pt x="581" y="13390"/>
                  </a:lnTo>
                  <a:cubicBezTo>
                    <a:pt x="563" y="15055"/>
                    <a:pt x="546" y="16724"/>
                    <a:pt x="546" y="18391"/>
                  </a:cubicBezTo>
                  <a:cubicBezTo>
                    <a:pt x="544" y="19464"/>
                    <a:pt x="505" y="20530"/>
                    <a:pt x="449" y="21598"/>
                  </a:cubicBezTo>
                  <a:cubicBezTo>
                    <a:pt x="447" y="21651"/>
                    <a:pt x="442" y="21704"/>
                    <a:pt x="440" y="21760"/>
                  </a:cubicBezTo>
                  <a:cubicBezTo>
                    <a:pt x="317" y="24026"/>
                    <a:pt x="115" y="26295"/>
                    <a:pt x="31" y="28568"/>
                  </a:cubicBezTo>
                  <a:cubicBezTo>
                    <a:pt x="10" y="29227"/>
                    <a:pt x="1" y="29884"/>
                    <a:pt x="8" y="30546"/>
                  </a:cubicBezTo>
                  <a:cubicBezTo>
                    <a:pt x="3" y="30597"/>
                    <a:pt x="3" y="30648"/>
                    <a:pt x="8" y="30699"/>
                  </a:cubicBezTo>
                  <a:cubicBezTo>
                    <a:pt x="17" y="32754"/>
                    <a:pt x="122" y="34802"/>
                    <a:pt x="156" y="36856"/>
                  </a:cubicBezTo>
                  <a:lnTo>
                    <a:pt x="284" y="36856"/>
                  </a:lnTo>
                  <a:cubicBezTo>
                    <a:pt x="277" y="36288"/>
                    <a:pt x="266" y="35723"/>
                    <a:pt x="247" y="35157"/>
                  </a:cubicBezTo>
                  <a:cubicBezTo>
                    <a:pt x="191" y="33671"/>
                    <a:pt x="140" y="32183"/>
                    <a:pt x="136" y="30692"/>
                  </a:cubicBezTo>
                  <a:cubicBezTo>
                    <a:pt x="133" y="30641"/>
                    <a:pt x="133" y="30590"/>
                    <a:pt x="133" y="30539"/>
                  </a:cubicBezTo>
                  <a:cubicBezTo>
                    <a:pt x="133" y="29989"/>
                    <a:pt x="140" y="29438"/>
                    <a:pt x="154" y="28890"/>
                  </a:cubicBezTo>
                  <a:cubicBezTo>
                    <a:pt x="221" y="26506"/>
                    <a:pt x="444" y="24133"/>
                    <a:pt x="574" y="21756"/>
                  </a:cubicBezTo>
                  <a:cubicBezTo>
                    <a:pt x="579" y="21700"/>
                    <a:pt x="581" y="21644"/>
                    <a:pt x="584" y="21593"/>
                  </a:cubicBezTo>
                  <a:cubicBezTo>
                    <a:pt x="637" y="20634"/>
                    <a:pt x="670" y="19673"/>
                    <a:pt x="676" y="18712"/>
                  </a:cubicBezTo>
                  <a:cubicBezTo>
                    <a:pt x="688" y="16935"/>
                    <a:pt x="695" y="15164"/>
                    <a:pt x="707" y="13388"/>
                  </a:cubicBezTo>
                  <a:cubicBezTo>
                    <a:pt x="704" y="13332"/>
                    <a:pt x="707" y="13281"/>
                    <a:pt x="707" y="13225"/>
                  </a:cubicBezTo>
                  <a:cubicBezTo>
                    <a:pt x="711" y="12422"/>
                    <a:pt x="716" y="11619"/>
                    <a:pt x="725" y="10815"/>
                  </a:cubicBezTo>
                  <a:cubicBezTo>
                    <a:pt x="760" y="8846"/>
                    <a:pt x="755" y="6880"/>
                    <a:pt x="716" y="4913"/>
                  </a:cubicBezTo>
                  <a:lnTo>
                    <a:pt x="716" y="4813"/>
                  </a:lnTo>
                  <a:cubicBezTo>
                    <a:pt x="690" y="3741"/>
                    <a:pt x="660" y="2673"/>
                    <a:pt x="616" y="1602"/>
                  </a:cubicBezTo>
                  <a:cubicBezTo>
                    <a:pt x="602" y="1068"/>
                    <a:pt x="591" y="534"/>
                    <a:pt x="577" y="0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34"/>
            <p:cNvSpPr/>
            <p:nvPr/>
          </p:nvSpPr>
          <p:spPr>
            <a:xfrm>
              <a:off x="2345066" y="0"/>
              <a:ext cx="126313" cy="3794981"/>
            </a:xfrm>
            <a:custGeom>
              <a:avLst/>
              <a:gdLst/>
              <a:ahLst/>
              <a:cxnLst/>
              <a:rect l="l" t="t" r="r" b="b"/>
              <a:pathLst>
                <a:path w="1310" h="36857" extrusionOk="0">
                  <a:moveTo>
                    <a:pt x="1205" y="0"/>
                  </a:moveTo>
                  <a:cubicBezTo>
                    <a:pt x="1161" y="664"/>
                    <a:pt x="1145" y="1331"/>
                    <a:pt x="1113" y="1995"/>
                  </a:cubicBezTo>
                  <a:cubicBezTo>
                    <a:pt x="1057" y="3002"/>
                    <a:pt x="1015" y="4010"/>
                    <a:pt x="987" y="5015"/>
                  </a:cubicBezTo>
                  <a:cubicBezTo>
                    <a:pt x="983" y="5053"/>
                    <a:pt x="980" y="5087"/>
                    <a:pt x="980" y="5125"/>
                  </a:cubicBezTo>
                  <a:cubicBezTo>
                    <a:pt x="938" y="6504"/>
                    <a:pt x="920" y="7885"/>
                    <a:pt x="925" y="9267"/>
                  </a:cubicBezTo>
                  <a:cubicBezTo>
                    <a:pt x="934" y="10558"/>
                    <a:pt x="911" y="11846"/>
                    <a:pt x="860" y="13137"/>
                  </a:cubicBezTo>
                  <a:cubicBezTo>
                    <a:pt x="860" y="13188"/>
                    <a:pt x="857" y="13242"/>
                    <a:pt x="855" y="13293"/>
                  </a:cubicBezTo>
                  <a:cubicBezTo>
                    <a:pt x="808" y="14484"/>
                    <a:pt x="739" y="15670"/>
                    <a:pt x="644" y="16857"/>
                  </a:cubicBezTo>
                  <a:cubicBezTo>
                    <a:pt x="518" y="18435"/>
                    <a:pt x="411" y="20016"/>
                    <a:pt x="326" y="21598"/>
                  </a:cubicBezTo>
                  <a:cubicBezTo>
                    <a:pt x="321" y="21651"/>
                    <a:pt x="321" y="21702"/>
                    <a:pt x="316" y="21758"/>
                  </a:cubicBezTo>
                  <a:cubicBezTo>
                    <a:pt x="158" y="24632"/>
                    <a:pt x="56" y="27514"/>
                    <a:pt x="38" y="30395"/>
                  </a:cubicBezTo>
                  <a:cubicBezTo>
                    <a:pt x="33" y="30446"/>
                    <a:pt x="33" y="30499"/>
                    <a:pt x="35" y="30550"/>
                  </a:cubicBezTo>
                  <a:cubicBezTo>
                    <a:pt x="28" y="30954"/>
                    <a:pt x="28" y="31354"/>
                    <a:pt x="28" y="31755"/>
                  </a:cubicBezTo>
                  <a:cubicBezTo>
                    <a:pt x="5" y="33455"/>
                    <a:pt x="0" y="35155"/>
                    <a:pt x="12" y="36856"/>
                  </a:cubicBezTo>
                  <a:lnTo>
                    <a:pt x="154" y="36856"/>
                  </a:lnTo>
                  <a:cubicBezTo>
                    <a:pt x="144" y="34757"/>
                    <a:pt x="142" y="32652"/>
                    <a:pt x="163" y="30548"/>
                  </a:cubicBezTo>
                  <a:lnTo>
                    <a:pt x="163" y="30388"/>
                  </a:lnTo>
                  <a:cubicBezTo>
                    <a:pt x="189" y="28006"/>
                    <a:pt x="240" y="25619"/>
                    <a:pt x="353" y="23237"/>
                  </a:cubicBezTo>
                  <a:cubicBezTo>
                    <a:pt x="374" y="22745"/>
                    <a:pt x="400" y="22257"/>
                    <a:pt x="430" y="21765"/>
                  </a:cubicBezTo>
                  <a:cubicBezTo>
                    <a:pt x="435" y="21711"/>
                    <a:pt x="437" y="21656"/>
                    <a:pt x="439" y="21602"/>
                  </a:cubicBezTo>
                  <a:cubicBezTo>
                    <a:pt x="599" y="18832"/>
                    <a:pt x="846" y="16067"/>
                    <a:pt x="969" y="13293"/>
                  </a:cubicBezTo>
                  <a:cubicBezTo>
                    <a:pt x="971" y="13242"/>
                    <a:pt x="971" y="13190"/>
                    <a:pt x="973" y="13137"/>
                  </a:cubicBezTo>
                  <a:cubicBezTo>
                    <a:pt x="990" y="12786"/>
                    <a:pt x="1001" y="12434"/>
                    <a:pt x="1010" y="12083"/>
                  </a:cubicBezTo>
                  <a:cubicBezTo>
                    <a:pt x="1045" y="10161"/>
                    <a:pt x="1022" y="8236"/>
                    <a:pt x="1050" y="6313"/>
                  </a:cubicBezTo>
                  <a:cubicBezTo>
                    <a:pt x="1057" y="5916"/>
                    <a:pt x="1066" y="5524"/>
                    <a:pt x="1082" y="5127"/>
                  </a:cubicBezTo>
                  <a:cubicBezTo>
                    <a:pt x="1082" y="5092"/>
                    <a:pt x="1085" y="5057"/>
                    <a:pt x="1085" y="5020"/>
                  </a:cubicBezTo>
                  <a:cubicBezTo>
                    <a:pt x="1131" y="3704"/>
                    <a:pt x="1205" y="2390"/>
                    <a:pt x="1257" y="1073"/>
                  </a:cubicBezTo>
                  <a:cubicBezTo>
                    <a:pt x="1273" y="716"/>
                    <a:pt x="1284" y="356"/>
                    <a:pt x="1310" y="0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34"/>
            <p:cNvSpPr/>
            <p:nvPr/>
          </p:nvSpPr>
          <p:spPr>
            <a:xfrm>
              <a:off x="3014617" y="0"/>
              <a:ext cx="72413" cy="3794981"/>
            </a:xfrm>
            <a:custGeom>
              <a:avLst/>
              <a:gdLst/>
              <a:ahLst/>
              <a:cxnLst/>
              <a:rect l="l" t="t" r="r" b="b"/>
              <a:pathLst>
                <a:path w="751" h="36857" extrusionOk="0">
                  <a:moveTo>
                    <a:pt x="649" y="0"/>
                  </a:moveTo>
                  <a:cubicBezTo>
                    <a:pt x="635" y="365"/>
                    <a:pt x="623" y="734"/>
                    <a:pt x="612" y="1101"/>
                  </a:cubicBezTo>
                  <a:cubicBezTo>
                    <a:pt x="572" y="2443"/>
                    <a:pt x="567" y="3785"/>
                    <a:pt x="558" y="5127"/>
                  </a:cubicBezTo>
                  <a:lnTo>
                    <a:pt x="558" y="5234"/>
                  </a:lnTo>
                  <a:cubicBezTo>
                    <a:pt x="556" y="5714"/>
                    <a:pt x="549" y="6193"/>
                    <a:pt x="544" y="6671"/>
                  </a:cubicBezTo>
                  <a:cubicBezTo>
                    <a:pt x="516" y="8781"/>
                    <a:pt x="424" y="10885"/>
                    <a:pt x="403" y="12995"/>
                  </a:cubicBezTo>
                  <a:lnTo>
                    <a:pt x="403" y="13237"/>
                  </a:lnTo>
                  <a:cubicBezTo>
                    <a:pt x="403" y="13293"/>
                    <a:pt x="400" y="13348"/>
                    <a:pt x="400" y="13404"/>
                  </a:cubicBezTo>
                  <a:cubicBezTo>
                    <a:pt x="386" y="16248"/>
                    <a:pt x="375" y="19095"/>
                    <a:pt x="310" y="21939"/>
                  </a:cubicBezTo>
                  <a:cubicBezTo>
                    <a:pt x="310" y="21995"/>
                    <a:pt x="310" y="22046"/>
                    <a:pt x="307" y="22099"/>
                  </a:cubicBezTo>
                  <a:cubicBezTo>
                    <a:pt x="307" y="22197"/>
                    <a:pt x="305" y="22294"/>
                    <a:pt x="300" y="22394"/>
                  </a:cubicBezTo>
                  <a:cubicBezTo>
                    <a:pt x="268" y="24980"/>
                    <a:pt x="291" y="27565"/>
                    <a:pt x="254" y="30151"/>
                  </a:cubicBezTo>
                  <a:cubicBezTo>
                    <a:pt x="254" y="30204"/>
                    <a:pt x="252" y="30260"/>
                    <a:pt x="252" y="30311"/>
                  </a:cubicBezTo>
                  <a:cubicBezTo>
                    <a:pt x="252" y="30376"/>
                    <a:pt x="249" y="30441"/>
                    <a:pt x="249" y="30504"/>
                  </a:cubicBezTo>
                  <a:cubicBezTo>
                    <a:pt x="201" y="32624"/>
                    <a:pt x="78" y="34741"/>
                    <a:pt x="1" y="36856"/>
                  </a:cubicBezTo>
                  <a:lnTo>
                    <a:pt x="166" y="36856"/>
                  </a:lnTo>
                  <a:cubicBezTo>
                    <a:pt x="173" y="36606"/>
                    <a:pt x="182" y="36353"/>
                    <a:pt x="191" y="36102"/>
                  </a:cubicBezTo>
                  <a:cubicBezTo>
                    <a:pt x="263" y="34240"/>
                    <a:pt x="372" y="32380"/>
                    <a:pt x="410" y="30516"/>
                  </a:cubicBezTo>
                  <a:cubicBezTo>
                    <a:pt x="410" y="30448"/>
                    <a:pt x="412" y="30376"/>
                    <a:pt x="412" y="30309"/>
                  </a:cubicBezTo>
                  <a:lnTo>
                    <a:pt x="412" y="30146"/>
                  </a:lnTo>
                  <a:cubicBezTo>
                    <a:pt x="444" y="27469"/>
                    <a:pt x="421" y="24788"/>
                    <a:pt x="458" y="22106"/>
                  </a:cubicBezTo>
                  <a:cubicBezTo>
                    <a:pt x="458" y="22053"/>
                    <a:pt x="461" y="22002"/>
                    <a:pt x="461" y="21948"/>
                  </a:cubicBezTo>
                  <a:cubicBezTo>
                    <a:pt x="468" y="21426"/>
                    <a:pt x="479" y="20903"/>
                    <a:pt x="491" y="20381"/>
                  </a:cubicBezTo>
                  <a:cubicBezTo>
                    <a:pt x="547" y="18057"/>
                    <a:pt x="526" y="15733"/>
                    <a:pt x="540" y="13404"/>
                  </a:cubicBezTo>
                  <a:lnTo>
                    <a:pt x="540" y="13242"/>
                  </a:lnTo>
                  <a:cubicBezTo>
                    <a:pt x="547" y="12468"/>
                    <a:pt x="556" y="11695"/>
                    <a:pt x="574" y="10922"/>
                  </a:cubicBezTo>
                  <a:cubicBezTo>
                    <a:pt x="642" y="9027"/>
                    <a:pt x="658" y="7128"/>
                    <a:pt x="672" y="5234"/>
                  </a:cubicBezTo>
                  <a:lnTo>
                    <a:pt x="672" y="5129"/>
                  </a:lnTo>
                  <a:cubicBezTo>
                    <a:pt x="681" y="3848"/>
                    <a:pt x="691" y="2566"/>
                    <a:pt x="714" y="1284"/>
                  </a:cubicBezTo>
                  <a:cubicBezTo>
                    <a:pt x="725" y="857"/>
                    <a:pt x="737" y="428"/>
                    <a:pt x="751" y="0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34"/>
            <p:cNvSpPr/>
            <p:nvPr/>
          </p:nvSpPr>
          <p:spPr>
            <a:xfrm>
              <a:off x="3671537" y="0"/>
              <a:ext cx="35676" cy="3794981"/>
            </a:xfrm>
            <a:custGeom>
              <a:avLst/>
              <a:gdLst/>
              <a:ahLst/>
              <a:cxnLst/>
              <a:rect l="l" t="t" r="r" b="b"/>
              <a:pathLst>
                <a:path w="370" h="36857" extrusionOk="0">
                  <a:moveTo>
                    <a:pt x="67" y="0"/>
                  </a:moveTo>
                  <a:cubicBezTo>
                    <a:pt x="74" y="302"/>
                    <a:pt x="81" y="599"/>
                    <a:pt x="86" y="901"/>
                  </a:cubicBezTo>
                  <a:cubicBezTo>
                    <a:pt x="112" y="2318"/>
                    <a:pt x="105" y="3734"/>
                    <a:pt x="95" y="5148"/>
                  </a:cubicBezTo>
                  <a:lnTo>
                    <a:pt x="95" y="5259"/>
                  </a:lnTo>
                  <a:cubicBezTo>
                    <a:pt x="86" y="6211"/>
                    <a:pt x="77" y="7165"/>
                    <a:pt x="74" y="8120"/>
                  </a:cubicBezTo>
                  <a:cubicBezTo>
                    <a:pt x="74" y="9898"/>
                    <a:pt x="72" y="11679"/>
                    <a:pt x="63" y="13457"/>
                  </a:cubicBezTo>
                  <a:lnTo>
                    <a:pt x="63" y="13622"/>
                  </a:lnTo>
                  <a:cubicBezTo>
                    <a:pt x="47" y="16436"/>
                    <a:pt x="26" y="19250"/>
                    <a:pt x="14" y="22062"/>
                  </a:cubicBezTo>
                  <a:cubicBezTo>
                    <a:pt x="16" y="22115"/>
                    <a:pt x="16" y="22169"/>
                    <a:pt x="14" y="22222"/>
                  </a:cubicBezTo>
                  <a:cubicBezTo>
                    <a:pt x="9" y="23627"/>
                    <a:pt x="7" y="25034"/>
                    <a:pt x="7" y="26439"/>
                  </a:cubicBezTo>
                  <a:cubicBezTo>
                    <a:pt x="16" y="27599"/>
                    <a:pt x="9" y="28765"/>
                    <a:pt x="7" y="29926"/>
                  </a:cubicBezTo>
                  <a:lnTo>
                    <a:pt x="7" y="30095"/>
                  </a:lnTo>
                  <a:cubicBezTo>
                    <a:pt x="0" y="32271"/>
                    <a:pt x="7" y="34453"/>
                    <a:pt x="163" y="36624"/>
                  </a:cubicBezTo>
                  <a:cubicBezTo>
                    <a:pt x="170" y="36701"/>
                    <a:pt x="177" y="36780"/>
                    <a:pt x="181" y="36856"/>
                  </a:cubicBezTo>
                  <a:lnTo>
                    <a:pt x="369" y="36856"/>
                  </a:lnTo>
                  <a:cubicBezTo>
                    <a:pt x="337" y="36431"/>
                    <a:pt x="304" y="36011"/>
                    <a:pt x="283" y="35593"/>
                  </a:cubicBezTo>
                  <a:cubicBezTo>
                    <a:pt x="197" y="34001"/>
                    <a:pt x="195" y="32396"/>
                    <a:pt x="188" y="30801"/>
                  </a:cubicBezTo>
                  <a:cubicBezTo>
                    <a:pt x="188" y="30562"/>
                    <a:pt x="188" y="30325"/>
                    <a:pt x="186" y="30086"/>
                  </a:cubicBezTo>
                  <a:cubicBezTo>
                    <a:pt x="188" y="30030"/>
                    <a:pt x="188" y="29975"/>
                    <a:pt x="186" y="29919"/>
                  </a:cubicBezTo>
                  <a:cubicBezTo>
                    <a:pt x="181" y="27356"/>
                    <a:pt x="170" y="24788"/>
                    <a:pt x="177" y="22222"/>
                  </a:cubicBezTo>
                  <a:cubicBezTo>
                    <a:pt x="172" y="22171"/>
                    <a:pt x="172" y="22118"/>
                    <a:pt x="177" y="22067"/>
                  </a:cubicBezTo>
                  <a:cubicBezTo>
                    <a:pt x="177" y="21477"/>
                    <a:pt x="177" y="20889"/>
                    <a:pt x="179" y="20300"/>
                  </a:cubicBezTo>
                  <a:cubicBezTo>
                    <a:pt x="200" y="18075"/>
                    <a:pt x="204" y="15854"/>
                    <a:pt x="204" y="13629"/>
                  </a:cubicBezTo>
                  <a:lnTo>
                    <a:pt x="204" y="13460"/>
                  </a:lnTo>
                  <a:cubicBezTo>
                    <a:pt x="200" y="11129"/>
                    <a:pt x="197" y="8795"/>
                    <a:pt x="207" y="6460"/>
                  </a:cubicBezTo>
                  <a:cubicBezTo>
                    <a:pt x="209" y="6060"/>
                    <a:pt x="214" y="5659"/>
                    <a:pt x="214" y="5259"/>
                  </a:cubicBezTo>
                  <a:cubicBezTo>
                    <a:pt x="214" y="5222"/>
                    <a:pt x="214" y="5185"/>
                    <a:pt x="216" y="5150"/>
                  </a:cubicBezTo>
                  <a:cubicBezTo>
                    <a:pt x="225" y="3506"/>
                    <a:pt x="225" y="1865"/>
                    <a:pt x="186" y="223"/>
                  </a:cubicBezTo>
                  <a:cubicBezTo>
                    <a:pt x="181" y="149"/>
                    <a:pt x="181" y="75"/>
                    <a:pt x="179" y="0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34"/>
            <p:cNvSpPr/>
            <p:nvPr/>
          </p:nvSpPr>
          <p:spPr>
            <a:xfrm>
              <a:off x="4252187" y="0"/>
              <a:ext cx="75788" cy="3794981"/>
            </a:xfrm>
            <a:custGeom>
              <a:avLst/>
              <a:gdLst/>
              <a:ahLst/>
              <a:cxnLst/>
              <a:rect l="l" t="t" r="r" b="b"/>
              <a:pathLst>
                <a:path w="786" h="36857" extrusionOk="0">
                  <a:moveTo>
                    <a:pt x="672" y="0"/>
                  </a:moveTo>
                  <a:cubicBezTo>
                    <a:pt x="572" y="1691"/>
                    <a:pt x="570" y="3383"/>
                    <a:pt x="579" y="5080"/>
                  </a:cubicBezTo>
                  <a:lnTo>
                    <a:pt x="579" y="5197"/>
                  </a:lnTo>
                  <a:cubicBezTo>
                    <a:pt x="588" y="6629"/>
                    <a:pt x="602" y="8059"/>
                    <a:pt x="577" y="9492"/>
                  </a:cubicBezTo>
                  <a:cubicBezTo>
                    <a:pt x="553" y="10922"/>
                    <a:pt x="505" y="12352"/>
                    <a:pt x="440" y="13785"/>
                  </a:cubicBezTo>
                  <a:cubicBezTo>
                    <a:pt x="437" y="13834"/>
                    <a:pt x="435" y="13882"/>
                    <a:pt x="435" y="13931"/>
                  </a:cubicBezTo>
                  <a:cubicBezTo>
                    <a:pt x="349" y="15814"/>
                    <a:pt x="245" y="17695"/>
                    <a:pt x="154" y="19578"/>
                  </a:cubicBezTo>
                  <a:cubicBezTo>
                    <a:pt x="119" y="20423"/>
                    <a:pt x="89" y="21266"/>
                    <a:pt x="68" y="22111"/>
                  </a:cubicBezTo>
                  <a:cubicBezTo>
                    <a:pt x="64" y="22164"/>
                    <a:pt x="64" y="22218"/>
                    <a:pt x="61" y="22271"/>
                  </a:cubicBezTo>
                  <a:cubicBezTo>
                    <a:pt x="1" y="24748"/>
                    <a:pt x="1" y="27228"/>
                    <a:pt x="12" y="29705"/>
                  </a:cubicBezTo>
                  <a:lnTo>
                    <a:pt x="12" y="29875"/>
                  </a:lnTo>
                  <a:cubicBezTo>
                    <a:pt x="19" y="31145"/>
                    <a:pt x="29" y="32415"/>
                    <a:pt x="33" y="33685"/>
                  </a:cubicBezTo>
                  <a:cubicBezTo>
                    <a:pt x="50" y="34741"/>
                    <a:pt x="50" y="35800"/>
                    <a:pt x="47" y="36856"/>
                  </a:cubicBezTo>
                  <a:lnTo>
                    <a:pt x="198" y="36856"/>
                  </a:lnTo>
                  <a:cubicBezTo>
                    <a:pt x="196" y="34528"/>
                    <a:pt x="180" y="32197"/>
                    <a:pt x="177" y="29870"/>
                  </a:cubicBezTo>
                  <a:cubicBezTo>
                    <a:pt x="173" y="29814"/>
                    <a:pt x="173" y="29759"/>
                    <a:pt x="177" y="29703"/>
                  </a:cubicBezTo>
                  <a:cubicBezTo>
                    <a:pt x="170" y="27226"/>
                    <a:pt x="180" y="24748"/>
                    <a:pt x="233" y="22273"/>
                  </a:cubicBezTo>
                  <a:cubicBezTo>
                    <a:pt x="233" y="22222"/>
                    <a:pt x="233" y="22166"/>
                    <a:pt x="235" y="22113"/>
                  </a:cubicBezTo>
                  <a:cubicBezTo>
                    <a:pt x="245" y="21677"/>
                    <a:pt x="254" y="21238"/>
                    <a:pt x="265" y="20804"/>
                  </a:cubicBezTo>
                  <a:cubicBezTo>
                    <a:pt x="356" y="18517"/>
                    <a:pt x="484" y="16232"/>
                    <a:pt x="581" y="13945"/>
                  </a:cubicBezTo>
                  <a:cubicBezTo>
                    <a:pt x="586" y="13894"/>
                    <a:pt x="588" y="13845"/>
                    <a:pt x="588" y="13794"/>
                  </a:cubicBezTo>
                  <a:cubicBezTo>
                    <a:pt x="646" y="12445"/>
                    <a:pt x="693" y="11096"/>
                    <a:pt x="709" y="9745"/>
                  </a:cubicBezTo>
                  <a:cubicBezTo>
                    <a:pt x="737" y="8231"/>
                    <a:pt x="714" y="6715"/>
                    <a:pt x="700" y="5197"/>
                  </a:cubicBezTo>
                  <a:lnTo>
                    <a:pt x="702" y="5080"/>
                  </a:lnTo>
                  <a:cubicBezTo>
                    <a:pt x="690" y="3388"/>
                    <a:pt x="686" y="1693"/>
                    <a:pt x="786" y="0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34"/>
            <p:cNvSpPr/>
            <p:nvPr/>
          </p:nvSpPr>
          <p:spPr>
            <a:xfrm>
              <a:off x="4824159" y="206"/>
              <a:ext cx="71738" cy="3794775"/>
            </a:xfrm>
            <a:custGeom>
              <a:avLst/>
              <a:gdLst/>
              <a:ahLst/>
              <a:cxnLst/>
              <a:rect l="l" t="t" r="r" b="b"/>
              <a:pathLst>
                <a:path w="744" h="36855" extrusionOk="0">
                  <a:moveTo>
                    <a:pt x="598" y="1"/>
                  </a:moveTo>
                  <a:cubicBezTo>
                    <a:pt x="600" y="363"/>
                    <a:pt x="609" y="720"/>
                    <a:pt x="612" y="1080"/>
                  </a:cubicBezTo>
                  <a:cubicBezTo>
                    <a:pt x="626" y="2422"/>
                    <a:pt x="626" y="3769"/>
                    <a:pt x="621" y="5111"/>
                  </a:cubicBezTo>
                  <a:cubicBezTo>
                    <a:pt x="626" y="5150"/>
                    <a:pt x="626" y="5190"/>
                    <a:pt x="621" y="5229"/>
                  </a:cubicBezTo>
                  <a:cubicBezTo>
                    <a:pt x="621" y="5801"/>
                    <a:pt x="621" y="6372"/>
                    <a:pt x="619" y="6943"/>
                  </a:cubicBezTo>
                  <a:cubicBezTo>
                    <a:pt x="614" y="8631"/>
                    <a:pt x="623" y="10323"/>
                    <a:pt x="533" y="12011"/>
                  </a:cubicBezTo>
                  <a:cubicBezTo>
                    <a:pt x="496" y="12692"/>
                    <a:pt x="454" y="13377"/>
                    <a:pt x="410" y="14059"/>
                  </a:cubicBezTo>
                  <a:cubicBezTo>
                    <a:pt x="410" y="14108"/>
                    <a:pt x="405" y="14157"/>
                    <a:pt x="400" y="14203"/>
                  </a:cubicBezTo>
                  <a:cubicBezTo>
                    <a:pt x="289" y="15961"/>
                    <a:pt x="168" y="17718"/>
                    <a:pt x="110" y="19478"/>
                  </a:cubicBezTo>
                  <a:cubicBezTo>
                    <a:pt x="87" y="20432"/>
                    <a:pt x="78" y="21389"/>
                    <a:pt x="71" y="22346"/>
                  </a:cubicBezTo>
                  <a:cubicBezTo>
                    <a:pt x="68" y="22397"/>
                    <a:pt x="68" y="22448"/>
                    <a:pt x="68" y="22499"/>
                  </a:cubicBezTo>
                  <a:cubicBezTo>
                    <a:pt x="61" y="23773"/>
                    <a:pt x="61" y="25050"/>
                    <a:pt x="59" y="26327"/>
                  </a:cubicBezTo>
                  <a:cubicBezTo>
                    <a:pt x="61" y="27433"/>
                    <a:pt x="50" y="28542"/>
                    <a:pt x="38" y="29650"/>
                  </a:cubicBezTo>
                  <a:lnTo>
                    <a:pt x="38" y="29810"/>
                  </a:lnTo>
                  <a:cubicBezTo>
                    <a:pt x="13" y="32160"/>
                    <a:pt x="1" y="34509"/>
                    <a:pt x="147" y="36854"/>
                  </a:cubicBezTo>
                  <a:lnTo>
                    <a:pt x="356" y="36854"/>
                  </a:lnTo>
                  <a:cubicBezTo>
                    <a:pt x="335" y="36555"/>
                    <a:pt x="319" y="36253"/>
                    <a:pt x="305" y="35954"/>
                  </a:cubicBezTo>
                  <a:cubicBezTo>
                    <a:pt x="191" y="33908"/>
                    <a:pt x="215" y="31858"/>
                    <a:pt x="231" y="29810"/>
                  </a:cubicBezTo>
                  <a:lnTo>
                    <a:pt x="231" y="29650"/>
                  </a:lnTo>
                  <a:cubicBezTo>
                    <a:pt x="233" y="29390"/>
                    <a:pt x="238" y="29127"/>
                    <a:pt x="238" y="28867"/>
                  </a:cubicBezTo>
                  <a:cubicBezTo>
                    <a:pt x="252" y="26748"/>
                    <a:pt x="233" y="24626"/>
                    <a:pt x="242" y="22506"/>
                  </a:cubicBezTo>
                  <a:cubicBezTo>
                    <a:pt x="240" y="22455"/>
                    <a:pt x="240" y="22404"/>
                    <a:pt x="242" y="22353"/>
                  </a:cubicBezTo>
                  <a:cubicBezTo>
                    <a:pt x="242" y="21547"/>
                    <a:pt x="249" y="20744"/>
                    <a:pt x="263" y="19943"/>
                  </a:cubicBezTo>
                  <a:cubicBezTo>
                    <a:pt x="298" y="18025"/>
                    <a:pt x="428" y="16114"/>
                    <a:pt x="544" y="14203"/>
                  </a:cubicBezTo>
                  <a:cubicBezTo>
                    <a:pt x="547" y="14154"/>
                    <a:pt x="551" y="14106"/>
                    <a:pt x="554" y="14059"/>
                  </a:cubicBezTo>
                  <a:cubicBezTo>
                    <a:pt x="614" y="13047"/>
                    <a:pt x="670" y="12030"/>
                    <a:pt x="704" y="11015"/>
                  </a:cubicBezTo>
                  <a:cubicBezTo>
                    <a:pt x="742" y="9088"/>
                    <a:pt x="744" y="7163"/>
                    <a:pt x="735" y="5236"/>
                  </a:cubicBezTo>
                  <a:cubicBezTo>
                    <a:pt x="732" y="5197"/>
                    <a:pt x="732" y="5157"/>
                    <a:pt x="732" y="5113"/>
                  </a:cubicBezTo>
                  <a:cubicBezTo>
                    <a:pt x="725" y="3627"/>
                    <a:pt x="714" y="2144"/>
                    <a:pt x="702" y="660"/>
                  </a:cubicBezTo>
                  <a:cubicBezTo>
                    <a:pt x="702" y="442"/>
                    <a:pt x="695" y="221"/>
                    <a:pt x="693" y="1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34"/>
            <p:cNvSpPr/>
            <p:nvPr/>
          </p:nvSpPr>
          <p:spPr>
            <a:xfrm>
              <a:off x="0" y="492375"/>
              <a:ext cx="5331007" cy="77636"/>
            </a:xfrm>
            <a:custGeom>
              <a:avLst/>
              <a:gdLst/>
              <a:ahLst/>
              <a:cxnLst/>
              <a:rect l="l" t="t" r="r" b="b"/>
              <a:pathLst>
                <a:path w="55288" h="754" extrusionOk="0">
                  <a:moveTo>
                    <a:pt x="15490" y="1"/>
                  </a:moveTo>
                  <a:cubicBezTo>
                    <a:pt x="14242" y="1"/>
                    <a:pt x="12995" y="14"/>
                    <a:pt x="11747" y="24"/>
                  </a:cubicBezTo>
                  <a:lnTo>
                    <a:pt x="11120" y="24"/>
                  </a:lnTo>
                  <a:cubicBezTo>
                    <a:pt x="11101" y="27"/>
                    <a:pt x="11082" y="28"/>
                    <a:pt x="11063" y="28"/>
                  </a:cubicBezTo>
                  <a:cubicBezTo>
                    <a:pt x="11044" y="28"/>
                    <a:pt x="11025" y="27"/>
                    <a:pt x="11006" y="24"/>
                  </a:cubicBezTo>
                  <a:cubicBezTo>
                    <a:pt x="9625" y="27"/>
                    <a:pt x="8245" y="24"/>
                    <a:pt x="6864" y="31"/>
                  </a:cubicBezTo>
                  <a:cubicBezTo>
                    <a:pt x="6761" y="31"/>
                    <a:pt x="6658" y="31"/>
                    <a:pt x="6556" y="31"/>
                  </a:cubicBezTo>
                  <a:cubicBezTo>
                    <a:pt x="5691" y="31"/>
                    <a:pt x="4830" y="49"/>
                    <a:pt x="3966" y="99"/>
                  </a:cubicBezTo>
                  <a:cubicBezTo>
                    <a:pt x="3927" y="99"/>
                    <a:pt x="3887" y="101"/>
                    <a:pt x="3848" y="103"/>
                  </a:cubicBezTo>
                  <a:cubicBezTo>
                    <a:pt x="3182" y="145"/>
                    <a:pt x="2518" y="199"/>
                    <a:pt x="1853" y="287"/>
                  </a:cubicBezTo>
                  <a:cubicBezTo>
                    <a:pt x="1236" y="357"/>
                    <a:pt x="623" y="417"/>
                    <a:pt x="1" y="454"/>
                  </a:cubicBezTo>
                  <a:lnTo>
                    <a:pt x="1" y="558"/>
                  </a:lnTo>
                  <a:cubicBezTo>
                    <a:pt x="500" y="531"/>
                    <a:pt x="999" y="489"/>
                    <a:pt x="1491" y="431"/>
                  </a:cubicBezTo>
                  <a:cubicBezTo>
                    <a:pt x="2271" y="326"/>
                    <a:pt x="3054" y="259"/>
                    <a:pt x="3841" y="213"/>
                  </a:cubicBezTo>
                  <a:cubicBezTo>
                    <a:pt x="3880" y="208"/>
                    <a:pt x="3920" y="206"/>
                    <a:pt x="3962" y="206"/>
                  </a:cubicBezTo>
                  <a:cubicBezTo>
                    <a:pt x="5157" y="138"/>
                    <a:pt x="6355" y="124"/>
                    <a:pt x="7554" y="124"/>
                  </a:cubicBezTo>
                  <a:cubicBezTo>
                    <a:pt x="8370" y="124"/>
                    <a:pt x="9186" y="131"/>
                    <a:pt x="10002" y="131"/>
                  </a:cubicBezTo>
                  <a:cubicBezTo>
                    <a:pt x="10334" y="131"/>
                    <a:pt x="10665" y="130"/>
                    <a:pt x="10997" y="127"/>
                  </a:cubicBezTo>
                  <a:lnTo>
                    <a:pt x="11127" y="127"/>
                  </a:lnTo>
                  <a:cubicBezTo>
                    <a:pt x="12565" y="121"/>
                    <a:pt x="14005" y="97"/>
                    <a:pt x="15444" y="97"/>
                  </a:cubicBezTo>
                  <a:cubicBezTo>
                    <a:pt x="15949" y="97"/>
                    <a:pt x="16454" y="100"/>
                    <a:pt x="16959" y="108"/>
                  </a:cubicBezTo>
                  <a:cubicBezTo>
                    <a:pt x="17328" y="115"/>
                    <a:pt x="17697" y="120"/>
                    <a:pt x="18062" y="129"/>
                  </a:cubicBezTo>
                  <a:cubicBezTo>
                    <a:pt x="18106" y="129"/>
                    <a:pt x="18145" y="134"/>
                    <a:pt x="18185" y="134"/>
                  </a:cubicBezTo>
                  <a:cubicBezTo>
                    <a:pt x="20560" y="187"/>
                    <a:pt x="22931" y="280"/>
                    <a:pt x="25301" y="340"/>
                  </a:cubicBezTo>
                  <a:cubicBezTo>
                    <a:pt x="25336" y="345"/>
                    <a:pt x="25369" y="345"/>
                    <a:pt x="25403" y="345"/>
                  </a:cubicBezTo>
                  <a:cubicBezTo>
                    <a:pt x="25858" y="357"/>
                    <a:pt x="26316" y="366"/>
                    <a:pt x="26771" y="375"/>
                  </a:cubicBezTo>
                  <a:cubicBezTo>
                    <a:pt x="28454" y="415"/>
                    <a:pt x="30140" y="440"/>
                    <a:pt x="31825" y="452"/>
                  </a:cubicBezTo>
                  <a:cubicBezTo>
                    <a:pt x="31844" y="453"/>
                    <a:pt x="31863" y="453"/>
                    <a:pt x="31882" y="453"/>
                  </a:cubicBezTo>
                  <a:cubicBezTo>
                    <a:pt x="31902" y="453"/>
                    <a:pt x="31921" y="453"/>
                    <a:pt x="31939" y="452"/>
                  </a:cubicBezTo>
                  <a:cubicBezTo>
                    <a:pt x="34020" y="473"/>
                    <a:pt x="36098" y="477"/>
                    <a:pt x="38173" y="477"/>
                  </a:cubicBezTo>
                  <a:lnTo>
                    <a:pt x="38313" y="477"/>
                  </a:lnTo>
                  <a:cubicBezTo>
                    <a:pt x="38557" y="480"/>
                    <a:pt x="38801" y="481"/>
                    <a:pt x="39045" y="481"/>
                  </a:cubicBezTo>
                  <a:cubicBezTo>
                    <a:pt x="40665" y="481"/>
                    <a:pt x="42285" y="433"/>
                    <a:pt x="43901" y="419"/>
                  </a:cubicBezTo>
                  <a:cubicBezTo>
                    <a:pt x="44161" y="415"/>
                    <a:pt x="44419" y="415"/>
                    <a:pt x="44677" y="415"/>
                  </a:cubicBezTo>
                  <a:cubicBezTo>
                    <a:pt x="44704" y="415"/>
                    <a:pt x="44731" y="414"/>
                    <a:pt x="44758" y="414"/>
                  </a:cubicBezTo>
                  <a:cubicBezTo>
                    <a:pt x="44772" y="414"/>
                    <a:pt x="44786" y="414"/>
                    <a:pt x="44800" y="415"/>
                  </a:cubicBezTo>
                  <a:cubicBezTo>
                    <a:pt x="45457" y="411"/>
                    <a:pt x="46115" y="409"/>
                    <a:pt x="46773" y="409"/>
                  </a:cubicBezTo>
                  <a:cubicBezTo>
                    <a:pt x="47673" y="409"/>
                    <a:pt x="48573" y="412"/>
                    <a:pt x="49473" y="415"/>
                  </a:cubicBezTo>
                  <a:cubicBezTo>
                    <a:pt x="49866" y="419"/>
                    <a:pt x="50261" y="431"/>
                    <a:pt x="50653" y="449"/>
                  </a:cubicBezTo>
                  <a:cubicBezTo>
                    <a:pt x="50692" y="452"/>
                    <a:pt x="50730" y="452"/>
                    <a:pt x="50767" y="454"/>
                  </a:cubicBezTo>
                  <a:cubicBezTo>
                    <a:pt x="51565" y="496"/>
                    <a:pt x="52362" y="558"/>
                    <a:pt x="53158" y="614"/>
                  </a:cubicBezTo>
                  <a:cubicBezTo>
                    <a:pt x="53869" y="665"/>
                    <a:pt x="54579" y="707"/>
                    <a:pt x="55287" y="754"/>
                  </a:cubicBezTo>
                  <a:lnTo>
                    <a:pt x="55287" y="624"/>
                  </a:lnTo>
                  <a:lnTo>
                    <a:pt x="54607" y="577"/>
                  </a:lnTo>
                  <a:cubicBezTo>
                    <a:pt x="53328" y="510"/>
                    <a:pt x="52046" y="396"/>
                    <a:pt x="50762" y="333"/>
                  </a:cubicBezTo>
                  <a:cubicBezTo>
                    <a:pt x="50725" y="333"/>
                    <a:pt x="50688" y="329"/>
                    <a:pt x="50651" y="329"/>
                  </a:cubicBezTo>
                  <a:cubicBezTo>
                    <a:pt x="50421" y="317"/>
                    <a:pt x="50191" y="308"/>
                    <a:pt x="49961" y="301"/>
                  </a:cubicBezTo>
                  <a:cubicBezTo>
                    <a:pt x="49066" y="292"/>
                    <a:pt x="48173" y="288"/>
                    <a:pt x="47279" y="288"/>
                  </a:cubicBezTo>
                  <a:cubicBezTo>
                    <a:pt x="46452" y="288"/>
                    <a:pt x="45624" y="292"/>
                    <a:pt x="44797" y="298"/>
                  </a:cubicBezTo>
                  <a:lnTo>
                    <a:pt x="44674" y="298"/>
                  </a:lnTo>
                  <a:cubicBezTo>
                    <a:pt x="43344" y="310"/>
                    <a:pt x="42016" y="329"/>
                    <a:pt x="40688" y="357"/>
                  </a:cubicBezTo>
                  <a:lnTo>
                    <a:pt x="38292" y="366"/>
                  </a:lnTo>
                  <a:lnTo>
                    <a:pt x="38173" y="366"/>
                  </a:lnTo>
                  <a:cubicBezTo>
                    <a:pt x="37642" y="368"/>
                    <a:pt x="37112" y="368"/>
                    <a:pt x="36581" y="368"/>
                  </a:cubicBezTo>
                  <a:cubicBezTo>
                    <a:pt x="35034" y="368"/>
                    <a:pt x="33486" y="361"/>
                    <a:pt x="31937" y="347"/>
                  </a:cubicBezTo>
                  <a:cubicBezTo>
                    <a:pt x="31900" y="347"/>
                    <a:pt x="31865" y="347"/>
                    <a:pt x="31823" y="345"/>
                  </a:cubicBezTo>
                  <a:cubicBezTo>
                    <a:pt x="29682" y="329"/>
                    <a:pt x="27542" y="291"/>
                    <a:pt x="25406" y="236"/>
                  </a:cubicBezTo>
                  <a:cubicBezTo>
                    <a:pt x="25371" y="236"/>
                    <a:pt x="25341" y="236"/>
                    <a:pt x="25306" y="233"/>
                  </a:cubicBezTo>
                  <a:lnTo>
                    <a:pt x="25246" y="233"/>
                  </a:lnTo>
                  <a:cubicBezTo>
                    <a:pt x="22894" y="187"/>
                    <a:pt x="20537" y="89"/>
                    <a:pt x="18185" y="31"/>
                  </a:cubicBezTo>
                  <a:cubicBezTo>
                    <a:pt x="18143" y="31"/>
                    <a:pt x="18101" y="27"/>
                    <a:pt x="18062" y="27"/>
                  </a:cubicBezTo>
                  <a:cubicBezTo>
                    <a:pt x="17885" y="24"/>
                    <a:pt x="17707" y="18"/>
                    <a:pt x="17533" y="15"/>
                  </a:cubicBezTo>
                  <a:cubicBezTo>
                    <a:pt x="16851" y="5"/>
                    <a:pt x="16170" y="1"/>
                    <a:pt x="15490" y="1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34"/>
            <p:cNvSpPr/>
            <p:nvPr/>
          </p:nvSpPr>
          <p:spPr>
            <a:xfrm>
              <a:off x="0" y="1340079"/>
              <a:ext cx="5331007" cy="123146"/>
            </a:xfrm>
            <a:custGeom>
              <a:avLst/>
              <a:gdLst/>
              <a:ahLst/>
              <a:cxnLst/>
              <a:rect l="l" t="t" r="r" b="b"/>
              <a:pathLst>
                <a:path w="55288" h="1196" extrusionOk="0">
                  <a:moveTo>
                    <a:pt x="620" y="1"/>
                  </a:moveTo>
                  <a:cubicBezTo>
                    <a:pt x="458" y="1"/>
                    <a:pt x="294" y="5"/>
                    <a:pt x="129" y="5"/>
                  </a:cubicBezTo>
                  <a:cubicBezTo>
                    <a:pt x="87" y="5"/>
                    <a:pt x="44" y="4"/>
                    <a:pt x="1" y="4"/>
                  </a:cubicBezTo>
                  <a:lnTo>
                    <a:pt x="1" y="113"/>
                  </a:lnTo>
                  <a:cubicBezTo>
                    <a:pt x="444" y="124"/>
                    <a:pt x="888" y="117"/>
                    <a:pt x="1331" y="136"/>
                  </a:cubicBezTo>
                  <a:cubicBezTo>
                    <a:pt x="2076" y="185"/>
                    <a:pt x="2826" y="213"/>
                    <a:pt x="3574" y="247"/>
                  </a:cubicBezTo>
                  <a:cubicBezTo>
                    <a:pt x="3611" y="247"/>
                    <a:pt x="3655" y="250"/>
                    <a:pt x="3699" y="250"/>
                  </a:cubicBezTo>
                  <a:cubicBezTo>
                    <a:pt x="4075" y="268"/>
                    <a:pt x="4452" y="287"/>
                    <a:pt x="4830" y="308"/>
                  </a:cubicBezTo>
                  <a:cubicBezTo>
                    <a:pt x="6173" y="429"/>
                    <a:pt x="7520" y="463"/>
                    <a:pt x="8868" y="463"/>
                  </a:cubicBezTo>
                  <a:cubicBezTo>
                    <a:pt x="9616" y="463"/>
                    <a:pt x="10365" y="453"/>
                    <a:pt x="11113" y="440"/>
                  </a:cubicBezTo>
                  <a:lnTo>
                    <a:pt x="11234" y="440"/>
                  </a:lnTo>
                  <a:cubicBezTo>
                    <a:pt x="11730" y="433"/>
                    <a:pt x="12225" y="424"/>
                    <a:pt x="12722" y="419"/>
                  </a:cubicBezTo>
                  <a:cubicBezTo>
                    <a:pt x="14500" y="387"/>
                    <a:pt x="16272" y="403"/>
                    <a:pt x="18048" y="375"/>
                  </a:cubicBezTo>
                  <a:cubicBezTo>
                    <a:pt x="18092" y="375"/>
                    <a:pt x="18132" y="375"/>
                    <a:pt x="18173" y="373"/>
                  </a:cubicBezTo>
                  <a:cubicBezTo>
                    <a:pt x="18280" y="373"/>
                    <a:pt x="18385" y="373"/>
                    <a:pt x="18494" y="370"/>
                  </a:cubicBezTo>
                  <a:cubicBezTo>
                    <a:pt x="20384" y="319"/>
                    <a:pt x="22276" y="273"/>
                    <a:pt x="24166" y="273"/>
                  </a:cubicBezTo>
                  <a:cubicBezTo>
                    <a:pt x="24502" y="273"/>
                    <a:pt x="24838" y="274"/>
                    <a:pt x="25174" y="278"/>
                  </a:cubicBezTo>
                  <a:cubicBezTo>
                    <a:pt x="25192" y="275"/>
                    <a:pt x="25211" y="274"/>
                    <a:pt x="25230" y="274"/>
                  </a:cubicBezTo>
                  <a:cubicBezTo>
                    <a:pt x="25250" y="274"/>
                    <a:pt x="25269" y="275"/>
                    <a:pt x="25287" y="278"/>
                  </a:cubicBezTo>
                  <a:cubicBezTo>
                    <a:pt x="25468" y="278"/>
                    <a:pt x="25650" y="280"/>
                    <a:pt x="25831" y="282"/>
                  </a:cubicBezTo>
                  <a:cubicBezTo>
                    <a:pt x="27776" y="343"/>
                    <a:pt x="29720" y="364"/>
                    <a:pt x="31665" y="387"/>
                  </a:cubicBezTo>
                  <a:cubicBezTo>
                    <a:pt x="31695" y="387"/>
                    <a:pt x="31727" y="389"/>
                    <a:pt x="31759" y="389"/>
                  </a:cubicBezTo>
                  <a:cubicBezTo>
                    <a:pt x="31774" y="389"/>
                    <a:pt x="31790" y="388"/>
                    <a:pt x="31805" y="387"/>
                  </a:cubicBezTo>
                  <a:lnTo>
                    <a:pt x="33669" y="417"/>
                  </a:lnTo>
                  <a:cubicBezTo>
                    <a:pt x="35160" y="461"/>
                    <a:pt x="36650" y="545"/>
                    <a:pt x="38138" y="607"/>
                  </a:cubicBezTo>
                  <a:cubicBezTo>
                    <a:pt x="38185" y="610"/>
                    <a:pt x="38231" y="610"/>
                    <a:pt x="38280" y="612"/>
                  </a:cubicBezTo>
                  <a:cubicBezTo>
                    <a:pt x="38779" y="635"/>
                    <a:pt x="39278" y="654"/>
                    <a:pt x="39775" y="665"/>
                  </a:cubicBezTo>
                  <a:cubicBezTo>
                    <a:pt x="41363" y="712"/>
                    <a:pt x="42947" y="816"/>
                    <a:pt x="44530" y="918"/>
                  </a:cubicBezTo>
                  <a:cubicBezTo>
                    <a:pt x="44579" y="923"/>
                    <a:pt x="44630" y="925"/>
                    <a:pt x="44681" y="930"/>
                  </a:cubicBezTo>
                  <a:cubicBezTo>
                    <a:pt x="46594" y="1055"/>
                    <a:pt x="48512" y="1178"/>
                    <a:pt x="50430" y="1190"/>
                  </a:cubicBezTo>
                  <a:cubicBezTo>
                    <a:pt x="50454" y="1192"/>
                    <a:pt x="50479" y="1194"/>
                    <a:pt x="50503" y="1194"/>
                  </a:cubicBezTo>
                  <a:cubicBezTo>
                    <a:pt x="50528" y="1194"/>
                    <a:pt x="50552" y="1192"/>
                    <a:pt x="50576" y="1190"/>
                  </a:cubicBezTo>
                  <a:cubicBezTo>
                    <a:pt x="50757" y="1195"/>
                    <a:pt x="50936" y="1195"/>
                    <a:pt x="51117" y="1195"/>
                  </a:cubicBezTo>
                  <a:cubicBezTo>
                    <a:pt x="51464" y="1195"/>
                    <a:pt x="51812" y="1196"/>
                    <a:pt x="52159" y="1196"/>
                  </a:cubicBezTo>
                  <a:cubicBezTo>
                    <a:pt x="53201" y="1196"/>
                    <a:pt x="54244" y="1193"/>
                    <a:pt x="55287" y="1188"/>
                  </a:cubicBezTo>
                  <a:lnTo>
                    <a:pt x="55287" y="1044"/>
                  </a:lnTo>
                  <a:cubicBezTo>
                    <a:pt x="55002" y="1044"/>
                    <a:pt x="54716" y="1044"/>
                    <a:pt x="54428" y="1046"/>
                  </a:cubicBezTo>
                  <a:cubicBezTo>
                    <a:pt x="54235" y="1045"/>
                    <a:pt x="54042" y="1045"/>
                    <a:pt x="53849" y="1045"/>
                  </a:cubicBezTo>
                  <a:cubicBezTo>
                    <a:pt x="53094" y="1045"/>
                    <a:pt x="52339" y="1049"/>
                    <a:pt x="51587" y="1049"/>
                  </a:cubicBezTo>
                  <a:cubicBezTo>
                    <a:pt x="51252" y="1049"/>
                    <a:pt x="50917" y="1049"/>
                    <a:pt x="50583" y="1046"/>
                  </a:cubicBezTo>
                  <a:lnTo>
                    <a:pt x="50437" y="1046"/>
                  </a:lnTo>
                  <a:cubicBezTo>
                    <a:pt x="50038" y="1039"/>
                    <a:pt x="49643" y="1032"/>
                    <a:pt x="49244" y="1023"/>
                  </a:cubicBezTo>
                  <a:cubicBezTo>
                    <a:pt x="47723" y="969"/>
                    <a:pt x="46204" y="879"/>
                    <a:pt x="44686" y="779"/>
                  </a:cubicBezTo>
                  <a:lnTo>
                    <a:pt x="44535" y="770"/>
                  </a:lnTo>
                  <a:cubicBezTo>
                    <a:pt x="43746" y="716"/>
                    <a:pt x="42961" y="661"/>
                    <a:pt x="42171" y="607"/>
                  </a:cubicBezTo>
                  <a:cubicBezTo>
                    <a:pt x="40874" y="538"/>
                    <a:pt x="39576" y="494"/>
                    <a:pt x="38280" y="442"/>
                  </a:cubicBezTo>
                  <a:cubicBezTo>
                    <a:pt x="38234" y="442"/>
                    <a:pt x="38185" y="440"/>
                    <a:pt x="38138" y="440"/>
                  </a:cubicBezTo>
                  <a:cubicBezTo>
                    <a:pt x="37138" y="401"/>
                    <a:pt x="36135" y="361"/>
                    <a:pt x="35136" y="305"/>
                  </a:cubicBezTo>
                  <a:cubicBezTo>
                    <a:pt x="34029" y="247"/>
                    <a:pt x="32917" y="233"/>
                    <a:pt x="31805" y="224"/>
                  </a:cubicBezTo>
                  <a:cubicBezTo>
                    <a:pt x="31758" y="224"/>
                    <a:pt x="31712" y="224"/>
                    <a:pt x="31668" y="222"/>
                  </a:cubicBezTo>
                  <a:cubicBezTo>
                    <a:pt x="30908" y="220"/>
                    <a:pt x="30147" y="213"/>
                    <a:pt x="29388" y="199"/>
                  </a:cubicBezTo>
                  <a:cubicBezTo>
                    <a:pt x="28022" y="162"/>
                    <a:pt x="26657" y="136"/>
                    <a:pt x="25294" y="122"/>
                  </a:cubicBezTo>
                  <a:lnTo>
                    <a:pt x="25181" y="122"/>
                  </a:lnTo>
                  <a:cubicBezTo>
                    <a:pt x="24620" y="116"/>
                    <a:pt x="24058" y="112"/>
                    <a:pt x="23497" y="112"/>
                  </a:cubicBezTo>
                  <a:cubicBezTo>
                    <a:pt x="22395" y="112"/>
                    <a:pt x="21293" y="126"/>
                    <a:pt x="20191" y="162"/>
                  </a:cubicBezTo>
                  <a:cubicBezTo>
                    <a:pt x="19520" y="185"/>
                    <a:pt x="18847" y="201"/>
                    <a:pt x="18173" y="210"/>
                  </a:cubicBezTo>
                  <a:lnTo>
                    <a:pt x="18048" y="210"/>
                  </a:lnTo>
                  <a:cubicBezTo>
                    <a:pt x="16246" y="238"/>
                    <a:pt x="14442" y="229"/>
                    <a:pt x="12641" y="259"/>
                  </a:cubicBezTo>
                  <a:cubicBezTo>
                    <a:pt x="12169" y="266"/>
                    <a:pt x="11703" y="271"/>
                    <a:pt x="11234" y="280"/>
                  </a:cubicBezTo>
                  <a:cubicBezTo>
                    <a:pt x="11192" y="280"/>
                    <a:pt x="11152" y="280"/>
                    <a:pt x="11110" y="285"/>
                  </a:cubicBezTo>
                  <a:cubicBezTo>
                    <a:pt x="10324" y="297"/>
                    <a:pt x="9538" y="308"/>
                    <a:pt x="8753" y="308"/>
                  </a:cubicBezTo>
                  <a:cubicBezTo>
                    <a:pt x="8166" y="308"/>
                    <a:pt x="7579" y="301"/>
                    <a:pt x="6992" y="285"/>
                  </a:cubicBezTo>
                  <a:cubicBezTo>
                    <a:pt x="5917" y="266"/>
                    <a:pt x="4839" y="145"/>
                    <a:pt x="3767" y="115"/>
                  </a:cubicBezTo>
                  <a:cubicBezTo>
                    <a:pt x="3741" y="115"/>
                    <a:pt x="3718" y="115"/>
                    <a:pt x="3692" y="113"/>
                  </a:cubicBezTo>
                  <a:cubicBezTo>
                    <a:pt x="3651" y="113"/>
                    <a:pt x="3609" y="113"/>
                    <a:pt x="3567" y="108"/>
                  </a:cubicBezTo>
                  <a:cubicBezTo>
                    <a:pt x="2694" y="90"/>
                    <a:pt x="1826" y="27"/>
                    <a:pt x="953" y="8"/>
                  </a:cubicBezTo>
                  <a:cubicBezTo>
                    <a:pt x="842" y="3"/>
                    <a:pt x="732" y="1"/>
                    <a:pt x="620" y="1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34"/>
            <p:cNvSpPr/>
            <p:nvPr/>
          </p:nvSpPr>
          <p:spPr>
            <a:xfrm>
              <a:off x="289" y="2217642"/>
              <a:ext cx="5330718" cy="114291"/>
            </a:xfrm>
            <a:custGeom>
              <a:avLst/>
              <a:gdLst/>
              <a:ahLst/>
              <a:cxnLst/>
              <a:rect l="l" t="t" r="r" b="b"/>
              <a:pathLst>
                <a:path w="55285" h="1110" extrusionOk="0">
                  <a:moveTo>
                    <a:pt x="22054" y="0"/>
                  </a:moveTo>
                  <a:cubicBezTo>
                    <a:pt x="21819" y="0"/>
                    <a:pt x="21584" y="2"/>
                    <a:pt x="21349" y="6"/>
                  </a:cubicBezTo>
                  <a:cubicBezTo>
                    <a:pt x="21287" y="6"/>
                    <a:pt x="21226" y="6"/>
                    <a:pt x="21164" y="6"/>
                  </a:cubicBezTo>
                  <a:cubicBezTo>
                    <a:pt x="20127" y="6"/>
                    <a:pt x="19089" y="24"/>
                    <a:pt x="18052" y="55"/>
                  </a:cubicBezTo>
                  <a:cubicBezTo>
                    <a:pt x="18006" y="60"/>
                    <a:pt x="17961" y="60"/>
                    <a:pt x="17915" y="62"/>
                  </a:cubicBezTo>
                  <a:cubicBezTo>
                    <a:pt x="16278" y="111"/>
                    <a:pt x="14641" y="192"/>
                    <a:pt x="13004" y="271"/>
                  </a:cubicBezTo>
                  <a:cubicBezTo>
                    <a:pt x="12480" y="292"/>
                    <a:pt x="11950" y="313"/>
                    <a:pt x="11426" y="338"/>
                  </a:cubicBezTo>
                  <a:cubicBezTo>
                    <a:pt x="11381" y="341"/>
                    <a:pt x="11337" y="341"/>
                    <a:pt x="11293" y="345"/>
                  </a:cubicBezTo>
                  <a:cubicBezTo>
                    <a:pt x="8934" y="450"/>
                    <a:pt x="6580" y="568"/>
                    <a:pt x="4221" y="661"/>
                  </a:cubicBezTo>
                  <a:cubicBezTo>
                    <a:pt x="4177" y="663"/>
                    <a:pt x="4137" y="668"/>
                    <a:pt x="4096" y="668"/>
                  </a:cubicBezTo>
                  <a:cubicBezTo>
                    <a:pt x="3401" y="696"/>
                    <a:pt x="2707" y="719"/>
                    <a:pt x="2013" y="740"/>
                  </a:cubicBezTo>
                  <a:cubicBezTo>
                    <a:pt x="1812" y="744"/>
                    <a:pt x="1610" y="746"/>
                    <a:pt x="1409" y="746"/>
                  </a:cubicBezTo>
                  <a:cubicBezTo>
                    <a:pt x="939" y="746"/>
                    <a:pt x="470" y="738"/>
                    <a:pt x="0" y="738"/>
                  </a:cubicBezTo>
                  <a:lnTo>
                    <a:pt x="0" y="840"/>
                  </a:lnTo>
                  <a:cubicBezTo>
                    <a:pt x="583" y="846"/>
                    <a:pt x="1165" y="858"/>
                    <a:pt x="1746" y="858"/>
                  </a:cubicBezTo>
                  <a:cubicBezTo>
                    <a:pt x="2060" y="858"/>
                    <a:pt x="2375" y="854"/>
                    <a:pt x="2689" y="844"/>
                  </a:cubicBezTo>
                  <a:cubicBezTo>
                    <a:pt x="3160" y="826"/>
                    <a:pt x="3634" y="812"/>
                    <a:pt x="4105" y="789"/>
                  </a:cubicBezTo>
                  <a:cubicBezTo>
                    <a:pt x="4147" y="789"/>
                    <a:pt x="4191" y="789"/>
                    <a:pt x="4230" y="786"/>
                  </a:cubicBezTo>
                  <a:cubicBezTo>
                    <a:pt x="6585" y="691"/>
                    <a:pt x="8941" y="596"/>
                    <a:pt x="11298" y="496"/>
                  </a:cubicBezTo>
                  <a:cubicBezTo>
                    <a:pt x="11342" y="494"/>
                    <a:pt x="11386" y="491"/>
                    <a:pt x="11430" y="491"/>
                  </a:cubicBezTo>
                  <a:cubicBezTo>
                    <a:pt x="12178" y="459"/>
                    <a:pt x="12930" y="424"/>
                    <a:pt x="13680" y="396"/>
                  </a:cubicBezTo>
                  <a:cubicBezTo>
                    <a:pt x="15087" y="329"/>
                    <a:pt x="16496" y="264"/>
                    <a:pt x="17906" y="222"/>
                  </a:cubicBezTo>
                  <a:cubicBezTo>
                    <a:pt x="17952" y="220"/>
                    <a:pt x="17999" y="218"/>
                    <a:pt x="18043" y="218"/>
                  </a:cubicBezTo>
                  <a:cubicBezTo>
                    <a:pt x="19192" y="182"/>
                    <a:pt x="20341" y="161"/>
                    <a:pt x="21489" y="161"/>
                  </a:cubicBezTo>
                  <a:cubicBezTo>
                    <a:pt x="22539" y="161"/>
                    <a:pt x="23588" y="179"/>
                    <a:pt x="24637" y="220"/>
                  </a:cubicBezTo>
                  <a:cubicBezTo>
                    <a:pt x="24674" y="220"/>
                    <a:pt x="24713" y="222"/>
                    <a:pt x="24750" y="227"/>
                  </a:cubicBezTo>
                  <a:cubicBezTo>
                    <a:pt x="24841" y="227"/>
                    <a:pt x="24934" y="234"/>
                    <a:pt x="25027" y="236"/>
                  </a:cubicBezTo>
                  <a:cubicBezTo>
                    <a:pt x="27207" y="352"/>
                    <a:pt x="29392" y="475"/>
                    <a:pt x="31572" y="561"/>
                  </a:cubicBezTo>
                  <a:cubicBezTo>
                    <a:pt x="31623" y="563"/>
                    <a:pt x="31672" y="568"/>
                    <a:pt x="31723" y="568"/>
                  </a:cubicBezTo>
                  <a:cubicBezTo>
                    <a:pt x="32932" y="617"/>
                    <a:pt x="34140" y="649"/>
                    <a:pt x="35349" y="668"/>
                  </a:cubicBezTo>
                  <a:cubicBezTo>
                    <a:pt x="36112" y="680"/>
                    <a:pt x="36879" y="685"/>
                    <a:pt x="37644" y="685"/>
                  </a:cubicBezTo>
                  <a:cubicBezTo>
                    <a:pt x="37793" y="685"/>
                    <a:pt x="37941" y="685"/>
                    <a:pt x="38089" y="684"/>
                  </a:cubicBezTo>
                  <a:cubicBezTo>
                    <a:pt x="38116" y="685"/>
                    <a:pt x="38143" y="686"/>
                    <a:pt x="38170" y="686"/>
                  </a:cubicBezTo>
                  <a:cubicBezTo>
                    <a:pt x="38198" y="686"/>
                    <a:pt x="38225" y="685"/>
                    <a:pt x="38252" y="684"/>
                  </a:cubicBezTo>
                  <a:cubicBezTo>
                    <a:pt x="40086" y="691"/>
                    <a:pt x="41915" y="684"/>
                    <a:pt x="43747" y="721"/>
                  </a:cubicBezTo>
                  <a:cubicBezTo>
                    <a:pt x="43884" y="724"/>
                    <a:pt x="44019" y="726"/>
                    <a:pt x="44158" y="733"/>
                  </a:cubicBezTo>
                  <a:cubicBezTo>
                    <a:pt x="44214" y="733"/>
                    <a:pt x="44272" y="733"/>
                    <a:pt x="44330" y="735"/>
                  </a:cubicBezTo>
                  <a:cubicBezTo>
                    <a:pt x="46252" y="789"/>
                    <a:pt x="48175" y="893"/>
                    <a:pt x="50097" y="963"/>
                  </a:cubicBezTo>
                  <a:cubicBezTo>
                    <a:pt x="50155" y="967"/>
                    <a:pt x="50213" y="967"/>
                    <a:pt x="50271" y="970"/>
                  </a:cubicBezTo>
                  <a:cubicBezTo>
                    <a:pt x="50395" y="972"/>
                    <a:pt x="50515" y="979"/>
                    <a:pt x="50638" y="981"/>
                  </a:cubicBezTo>
                  <a:cubicBezTo>
                    <a:pt x="52185" y="1046"/>
                    <a:pt x="53733" y="1084"/>
                    <a:pt x="55284" y="1109"/>
                  </a:cubicBezTo>
                  <a:lnTo>
                    <a:pt x="55284" y="963"/>
                  </a:lnTo>
                  <a:cubicBezTo>
                    <a:pt x="53640" y="935"/>
                    <a:pt x="51999" y="875"/>
                    <a:pt x="50360" y="819"/>
                  </a:cubicBezTo>
                  <a:cubicBezTo>
                    <a:pt x="50330" y="819"/>
                    <a:pt x="50302" y="817"/>
                    <a:pt x="50271" y="817"/>
                  </a:cubicBezTo>
                  <a:cubicBezTo>
                    <a:pt x="50213" y="814"/>
                    <a:pt x="50158" y="814"/>
                    <a:pt x="50100" y="810"/>
                  </a:cubicBezTo>
                  <a:cubicBezTo>
                    <a:pt x="48177" y="738"/>
                    <a:pt x="46255" y="635"/>
                    <a:pt x="44332" y="577"/>
                  </a:cubicBezTo>
                  <a:cubicBezTo>
                    <a:pt x="44277" y="577"/>
                    <a:pt x="44219" y="575"/>
                    <a:pt x="44163" y="575"/>
                  </a:cubicBezTo>
                  <a:cubicBezTo>
                    <a:pt x="43594" y="556"/>
                    <a:pt x="43030" y="547"/>
                    <a:pt x="42461" y="540"/>
                  </a:cubicBezTo>
                  <a:cubicBezTo>
                    <a:pt x="41059" y="531"/>
                    <a:pt x="39654" y="531"/>
                    <a:pt x="38252" y="529"/>
                  </a:cubicBezTo>
                  <a:cubicBezTo>
                    <a:pt x="38196" y="526"/>
                    <a:pt x="38140" y="526"/>
                    <a:pt x="38089" y="526"/>
                  </a:cubicBezTo>
                  <a:cubicBezTo>
                    <a:pt x="35967" y="517"/>
                    <a:pt x="33842" y="494"/>
                    <a:pt x="31725" y="413"/>
                  </a:cubicBezTo>
                  <a:cubicBezTo>
                    <a:pt x="31676" y="408"/>
                    <a:pt x="31623" y="408"/>
                    <a:pt x="31574" y="403"/>
                  </a:cubicBezTo>
                  <a:cubicBezTo>
                    <a:pt x="31096" y="387"/>
                    <a:pt x="30620" y="364"/>
                    <a:pt x="30139" y="338"/>
                  </a:cubicBezTo>
                  <a:cubicBezTo>
                    <a:pt x="28347" y="269"/>
                    <a:pt x="26552" y="141"/>
                    <a:pt x="24760" y="64"/>
                  </a:cubicBezTo>
                  <a:cubicBezTo>
                    <a:pt x="24722" y="62"/>
                    <a:pt x="24683" y="62"/>
                    <a:pt x="24646" y="62"/>
                  </a:cubicBezTo>
                  <a:cubicBezTo>
                    <a:pt x="23782" y="25"/>
                    <a:pt x="22919" y="0"/>
                    <a:pt x="22054" y="0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34"/>
            <p:cNvSpPr/>
            <p:nvPr/>
          </p:nvSpPr>
          <p:spPr>
            <a:xfrm>
              <a:off x="289" y="3052784"/>
              <a:ext cx="5330718" cy="191103"/>
            </a:xfrm>
            <a:custGeom>
              <a:avLst/>
              <a:gdLst/>
              <a:ahLst/>
              <a:cxnLst/>
              <a:rect l="l" t="t" r="r" b="b"/>
              <a:pathLst>
                <a:path w="55285" h="1856" extrusionOk="0">
                  <a:moveTo>
                    <a:pt x="50065" y="1"/>
                  </a:moveTo>
                  <a:cubicBezTo>
                    <a:pt x="48135" y="1"/>
                    <a:pt x="46204" y="5"/>
                    <a:pt x="44272" y="52"/>
                  </a:cubicBezTo>
                  <a:cubicBezTo>
                    <a:pt x="44219" y="52"/>
                    <a:pt x="44163" y="56"/>
                    <a:pt x="44107" y="56"/>
                  </a:cubicBezTo>
                  <a:cubicBezTo>
                    <a:pt x="43290" y="77"/>
                    <a:pt x="42473" y="105"/>
                    <a:pt x="41655" y="142"/>
                  </a:cubicBezTo>
                  <a:cubicBezTo>
                    <a:pt x="40525" y="179"/>
                    <a:pt x="39394" y="221"/>
                    <a:pt x="38261" y="268"/>
                  </a:cubicBezTo>
                  <a:cubicBezTo>
                    <a:pt x="38203" y="268"/>
                    <a:pt x="38145" y="272"/>
                    <a:pt x="38082" y="275"/>
                  </a:cubicBezTo>
                  <a:cubicBezTo>
                    <a:pt x="36731" y="326"/>
                    <a:pt x="35379" y="381"/>
                    <a:pt x="34026" y="428"/>
                  </a:cubicBezTo>
                  <a:cubicBezTo>
                    <a:pt x="33241" y="449"/>
                    <a:pt x="32459" y="472"/>
                    <a:pt x="31676" y="495"/>
                  </a:cubicBezTo>
                  <a:cubicBezTo>
                    <a:pt x="31623" y="495"/>
                    <a:pt x="31572" y="497"/>
                    <a:pt x="31518" y="502"/>
                  </a:cubicBezTo>
                  <a:cubicBezTo>
                    <a:pt x="29173" y="572"/>
                    <a:pt x="26828" y="662"/>
                    <a:pt x="24483" y="739"/>
                  </a:cubicBezTo>
                  <a:cubicBezTo>
                    <a:pt x="24444" y="741"/>
                    <a:pt x="24400" y="744"/>
                    <a:pt x="24356" y="744"/>
                  </a:cubicBezTo>
                  <a:lnTo>
                    <a:pt x="22672" y="799"/>
                  </a:lnTo>
                  <a:cubicBezTo>
                    <a:pt x="21066" y="834"/>
                    <a:pt x="19464" y="809"/>
                    <a:pt x="17857" y="876"/>
                  </a:cubicBezTo>
                  <a:cubicBezTo>
                    <a:pt x="17771" y="881"/>
                    <a:pt x="17685" y="885"/>
                    <a:pt x="17599" y="887"/>
                  </a:cubicBezTo>
                  <a:cubicBezTo>
                    <a:pt x="17555" y="892"/>
                    <a:pt x="17516" y="894"/>
                    <a:pt x="17474" y="894"/>
                  </a:cubicBezTo>
                  <a:cubicBezTo>
                    <a:pt x="15535" y="997"/>
                    <a:pt x="13594" y="1073"/>
                    <a:pt x="11653" y="1110"/>
                  </a:cubicBezTo>
                  <a:cubicBezTo>
                    <a:pt x="11607" y="1110"/>
                    <a:pt x="11563" y="1113"/>
                    <a:pt x="11518" y="1113"/>
                  </a:cubicBezTo>
                  <a:lnTo>
                    <a:pt x="11486" y="1113"/>
                  </a:lnTo>
                  <a:cubicBezTo>
                    <a:pt x="10086" y="1152"/>
                    <a:pt x="8684" y="1129"/>
                    <a:pt x="7281" y="1180"/>
                  </a:cubicBezTo>
                  <a:cubicBezTo>
                    <a:pt x="6401" y="1220"/>
                    <a:pt x="5519" y="1282"/>
                    <a:pt x="4641" y="1347"/>
                  </a:cubicBezTo>
                  <a:cubicBezTo>
                    <a:pt x="4604" y="1350"/>
                    <a:pt x="4565" y="1352"/>
                    <a:pt x="4527" y="1352"/>
                  </a:cubicBezTo>
                  <a:cubicBezTo>
                    <a:pt x="3987" y="1391"/>
                    <a:pt x="3443" y="1431"/>
                    <a:pt x="2902" y="1468"/>
                  </a:cubicBezTo>
                  <a:cubicBezTo>
                    <a:pt x="1932" y="1535"/>
                    <a:pt x="968" y="1626"/>
                    <a:pt x="0" y="1716"/>
                  </a:cubicBezTo>
                  <a:lnTo>
                    <a:pt x="0" y="1856"/>
                  </a:lnTo>
                  <a:cubicBezTo>
                    <a:pt x="857" y="1779"/>
                    <a:pt x="1713" y="1686"/>
                    <a:pt x="2575" y="1630"/>
                  </a:cubicBezTo>
                  <a:cubicBezTo>
                    <a:pt x="3225" y="1589"/>
                    <a:pt x="3880" y="1540"/>
                    <a:pt x="4534" y="1493"/>
                  </a:cubicBezTo>
                  <a:lnTo>
                    <a:pt x="4648" y="1484"/>
                  </a:lnTo>
                  <a:cubicBezTo>
                    <a:pt x="5540" y="1421"/>
                    <a:pt x="6438" y="1361"/>
                    <a:pt x="7335" y="1317"/>
                  </a:cubicBezTo>
                  <a:cubicBezTo>
                    <a:pt x="8732" y="1287"/>
                    <a:pt x="10130" y="1278"/>
                    <a:pt x="11523" y="1254"/>
                  </a:cubicBezTo>
                  <a:cubicBezTo>
                    <a:pt x="11569" y="1254"/>
                    <a:pt x="11614" y="1254"/>
                    <a:pt x="11660" y="1250"/>
                  </a:cubicBezTo>
                  <a:cubicBezTo>
                    <a:pt x="12331" y="1240"/>
                    <a:pt x="13007" y="1229"/>
                    <a:pt x="13680" y="1208"/>
                  </a:cubicBezTo>
                  <a:cubicBezTo>
                    <a:pt x="14948" y="1189"/>
                    <a:pt x="16208" y="1103"/>
                    <a:pt x="17474" y="1048"/>
                  </a:cubicBezTo>
                  <a:cubicBezTo>
                    <a:pt x="17516" y="1045"/>
                    <a:pt x="17560" y="1041"/>
                    <a:pt x="17602" y="1041"/>
                  </a:cubicBezTo>
                  <a:cubicBezTo>
                    <a:pt x="17864" y="1031"/>
                    <a:pt x="18122" y="1022"/>
                    <a:pt x="18382" y="1013"/>
                  </a:cubicBezTo>
                  <a:cubicBezTo>
                    <a:pt x="20374" y="959"/>
                    <a:pt x="22366" y="1008"/>
                    <a:pt x="24353" y="901"/>
                  </a:cubicBezTo>
                  <a:lnTo>
                    <a:pt x="24360" y="901"/>
                  </a:lnTo>
                  <a:cubicBezTo>
                    <a:pt x="24400" y="899"/>
                    <a:pt x="24442" y="899"/>
                    <a:pt x="24483" y="899"/>
                  </a:cubicBezTo>
                  <a:cubicBezTo>
                    <a:pt x="25828" y="843"/>
                    <a:pt x="27193" y="832"/>
                    <a:pt x="28546" y="776"/>
                  </a:cubicBezTo>
                  <a:cubicBezTo>
                    <a:pt x="29533" y="730"/>
                    <a:pt x="30522" y="692"/>
                    <a:pt x="31516" y="662"/>
                  </a:cubicBezTo>
                  <a:cubicBezTo>
                    <a:pt x="31567" y="660"/>
                    <a:pt x="31623" y="660"/>
                    <a:pt x="31676" y="660"/>
                  </a:cubicBezTo>
                  <a:cubicBezTo>
                    <a:pt x="31922" y="651"/>
                    <a:pt x="32168" y="644"/>
                    <a:pt x="32415" y="637"/>
                  </a:cubicBezTo>
                  <a:cubicBezTo>
                    <a:pt x="34304" y="583"/>
                    <a:pt x="36192" y="518"/>
                    <a:pt x="38082" y="444"/>
                  </a:cubicBezTo>
                  <a:lnTo>
                    <a:pt x="38261" y="435"/>
                  </a:lnTo>
                  <a:cubicBezTo>
                    <a:pt x="40070" y="367"/>
                    <a:pt x="41878" y="293"/>
                    <a:pt x="43687" y="235"/>
                  </a:cubicBezTo>
                  <a:cubicBezTo>
                    <a:pt x="43828" y="233"/>
                    <a:pt x="43968" y="226"/>
                    <a:pt x="44107" y="226"/>
                  </a:cubicBezTo>
                  <a:cubicBezTo>
                    <a:pt x="44163" y="223"/>
                    <a:pt x="44219" y="219"/>
                    <a:pt x="44274" y="219"/>
                  </a:cubicBezTo>
                  <a:cubicBezTo>
                    <a:pt x="46204" y="170"/>
                    <a:pt x="48135" y="161"/>
                    <a:pt x="50067" y="161"/>
                  </a:cubicBezTo>
                  <a:lnTo>
                    <a:pt x="50260" y="161"/>
                  </a:lnTo>
                  <a:cubicBezTo>
                    <a:pt x="51264" y="161"/>
                    <a:pt x="52270" y="163"/>
                    <a:pt x="53275" y="163"/>
                  </a:cubicBezTo>
                  <a:cubicBezTo>
                    <a:pt x="53945" y="163"/>
                    <a:pt x="54615" y="162"/>
                    <a:pt x="55284" y="158"/>
                  </a:cubicBezTo>
                  <a:lnTo>
                    <a:pt x="55284" y="12"/>
                  </a:lnTo>
                  <a:cubicBezTo>
                    <a:pt x="55017" y="12"/>
                    <a:pt x="54750" y="12"/>
                    <a:pt x="54481" y="5"/>
                  </a:cubicBezTo>
                  <a:cubicBezTo>
                    <a:pt x="54143" y="6"/>
                    <a:pt x="53804" y="7"/>
                    <a:pt x="53466" y="7"/>
                  </a:cubicBezTo>
                  <a:cubicBezTo>
                    <a:pt x="52398" y="7"/>
                    <a:pt x="51330" y="2"/>
                    <a:pt x="50260" y="1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9" name="Google Shape;1499;p33"/>
          <p:cNvGrpSpPr/>
          <p:nvPr/>
        </p:nvGrpSpPr>
        <p:grpSpPr>
          <a:xfrm flipH="1">
            <a:off x="4391259" y="2673849"/>
            <a:ext cx="515756" cy="1102813"/>
            <a:chOff x="-1056319" y="1385262"/>
            <a:chExt cx="212940" cy="361495"/>
          </a:xfrm>
        </p:grpSpPr>
        <p:sp>
          <p:nvSpPr>
            <p:cNvPr id="1500" name="Google Shape;1500;p33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816"/>
            </a:p>
          </p:txBody>
        </p:sp>
        <p:sp>
          <p:nvSpPr>
            <p:cNvPr id="1501" name="Google Shape;1501;p33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816"/>
            </a:p>
          </p:txBody>
        </p:sp>
        <p:sp>
          <p:nvSpPr>
            <p:cNvPr id="1502" name="Google Shape;1502;p33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816"/>
            </a:p>
          </p:txBody>
        </p:sp>
        <p:sp>
          <p:nvSpPr>
            <p:cNvPr id="1503" name="Google Shape;1503;p33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816"/>
            </a:p>
          </p:txBody>
        </p:sp>
        <p:sp>
          <p:nvSpPr>
            <p:cNvPr id="1504" name="Google Shape;1504;p33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816"/>
            </a:p>
          </p:txBody>
        </p:sp>
        <p:sp>
          <p:nvSpPr>
            <p:cNvPr id="1505" name="Google Shape;1505;p33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816"/>
            </a:p>
          </p:txBody>
        </p:sp>
      </p:grpSp>
      <p:grpSp>
        <p:nvGrpSpPr>
          <p:cNvPr id="1506" name="Google Shape;1506;p33"/>
          <p:cNvGrpSpPr/>
          <p:nvPr/>
        </p:nvGrpSpPr>
        <p:grpSpPr>
          <a:xfrm flipH="1">
            <a:off x="4503825" y="795190"/>
            <a:ext cx="1187951" cy="1182748"/>
            <a:chOff x="855987" y="2204128"/>
            <a:chExt cx="1217483" cy="962421"/>
          </a:xfrm>
        </p:grpSpPr>
        <p:grpSp>
          <p:nvGrpSpPr>
            <p:cNvPr id="1507" name="Google Shape;1507;p33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508" name="Google Shape;1508;p33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816"/>
              </a:p>
            </p:txBody>
          </p:sp>
          <p:sp>
            <p:nvSpPr>
              <p:cNvPr id="1509" name="Google Shape;1509;p33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816"/>
              </a:p>
            </p:txBody>
          </p:sp>
          <p:sp>
            <p:nvSpPr>
              <p:cNvPr id="1510" name="Google Shape;1510;p33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816"/>
              </a:p>
            </p:txBody>
          </p:sp>
          <p:sp>
            <p:nvSpPr>
              <p:cNvPr id="1511" name="Google Shape;1511;p33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816"/>
              </a:p>
            </p:txBody>
          </p:sp>
          <p:sp>
            <p:nvSpPr>
              <p:cNvPr id="1512" name="Google Shape;1512;p33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816"/>
              </a:p>
            </p:txBody>
          </p:sp>
          <p:sp>
            <p:nvSpPr>
              <p:cNvPr id="1513" name="Google Shape;1513;p33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816"/>
              </a:p>
            </p:txBody>
          </p:sp>
        </p:grpSp>
        <p:sp>
          <p:nvSpPr>
            <p:cNvPr id="1514" name="Google Shape;1514;p33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816"/>
            </a:p>
          </p:txBody>
        </p:sp>
      </p:grpSp>
      <p:grpSp>
        <p:nvGrpSpPr>
          <p:cNvPr id="1515" name="Google Shape;1515;p33"/>
          <p:cNvGrpSpPr/>
          <p:nvPr/>
        </p:nvGrpSpPr>
        <p:grpSpPr>
          <a:xfrm flipH="1">
            <a:off x="1689789" y="-504247"/>
            <a:ext cx="1472526" cy="1182749"/>
            <a:chOff x="7239867" y="1514545"/>
            <a:chExt cx="2525833" cy="1610805"/>
          </a:xfrm>
        </p:grpSpPr>
        <p:grpSp>
          <p:nvGrpSpPr>
            <p:cNvPr id="1516" name="Google Shape;1516;p33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1517" name="Google Shape;1517;p33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1518" name="Google Shape;1518;p33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816"/>
                </a:p>
              </p:txBody>
            </p:sp>
            <p:sp>
              <p:nvSpPr>
                <p:cNvPr id="1519" name="Google Shape;1519;p33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816"/>
                </a:p>
              </p:txBody>
            </p:sp>
            <p:sp>
              <p:nvSpPr>
                <p:cNvPr id="1520" name="Google Shape;1520;p33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816"/>
                </a:p>
              </p:txBody>
            </p:sp>
            <p:sp>
              <p:nvSpPr>
                <p:cNvPr id="1521" name="Google Shape;1521;p33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816"/>
                </a:p>
              </p:txBody>
            </p:sp>
            <p:sp>
              <p:nvSpPr>
                <p:cNvPr id="1522" name="Google Shape;1522;p33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816"/>
                </a:p>
              </p:txBody>
            </p:sp>
            <p:sp>
              <p:nvSpPr>
                <p:cNvPr id="1523" name="Google Shape;1523;p33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816"/>
                </a:p>
              </p:txBody>
            </p:sp>
          </p:grpSp>
          <p:sp>
            <p:nvSpPr>
              <p:cNvPr id="1524" name="Google Shape;1524;p33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816"/>
              </a:p>
            </p:txBody>
          </p:sp>
          <p:sp>
            <p:nvSpPr>
              <p:cNvPr id="1525" name="Google Shape;1525;p33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816"/>
              </a:p>
            </p:txBody>
          </p:sp>
        </p:grpSp>
        <p:sp>
          <p:nvSpPr>
            <p:cNvPr id="1526" name="Google Shape;1526;p33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816"/>
            </a:p>
          </p:txBody>
        </p:sp>
      </p:grpSp>
      <p:grpSp>
        <p:nvGrpSpPr>
          <p:cNvPr id="1527" name="Google Shape;1527;p33"/>
          <p:cNvGrpSpPr/>
          <p:nvPr/>
        </p:nvGrpSpPr>
        <p:grpSpPr>
          <a:xfrm rot="615299" flipH="1">
            <a:off x="162896" y="777648"/>
            <a:ext cx="962890" cy="1101128"/>
            <a:chOff x="7844079" y="226728"/>
            <a:chExt cx="1373387" cy="1246991"/>
          </a:xfrm>
        </p:grpSpPr>
        <p:sp>
          <p:nvSpPr>
            <p:cNvPr id="1528" name="Google Shape;1528;p33"/>
            <p:cNvSpPr/>
            <p:nvPr/>
          </p:nvSpPr>
          <p:spPr>
            <a:xfrm rot="-1688081">
              <a:off x="8295818" y="1015024"/>
              <a:ext cx="222185" cy="222398"/>
            </a:xfrm>
            <a:custGeom>
              <a:avLst/>
              <a:gdLst/>
              <a:ahLst/>
              <a:cxnLst/>
              <a:rect l="l" t="t" r="r" b="b"/>
              <a:pathLst>
                <a:path w="1118" h="1119" extrusionOk="0">
                  <a:moveTo>
                    <a:pt x="607" y="98"/>
                  </a:moveTo>
                  <a:cubicBezTo>
                    <a:pt x="607" y="147"/>
                    <a:pt x="632" y="219"/>
                    <a:pt x="632" y="268"/>
                  </a:cubicBezTo>
                  <a:cubicBezTo>
                    <a:pt x="656" y="317"/>
                    <a:pt x="656" y="389"/>
                    <a:pt x="680" y="438"/>
                  </a:cubicBezTo>
                  <a:cubicBezTo>
                    <a:pt x="705" y="438"/>
                    <a:pt x="729" y="462"/>
                    <a:pt x="826" y="487"/>
                  </a:cubicBezTo>
                  <a:lnTo>
                    <a:pt x="972" y="560"/>
                  </a:lnTo>
                  <a:cubicBezTo>
                    <a:pt x="899" y="584"/>
                    <a:pt x="802" y="632"/>
                    <a:pt x="705" y="657"/>
                  </a:cubicBezTo>
                  <a:cubicBezTo>
                    <a:pt x="705" y="657"/>
                    <a:pt x="705" y="657"/>
                    <a:pt x="680" y="681"/>
                  </a:cubicBezTo>
                  <a:cubicBezTo>
                    <a:pt x="656" y="802"/>
                    <a:pt x="583" y="924"/>
                    <a:pt x="559" y="972"/>
                  </a:cubicBezTo>
                  <a:cubicBezTo>
                    <a:pt x="535" y="924"/>
                    <a:pt x="486" y="802"/>
                    <a:pt x="462" y="681"/>
                  </a:cubicBezTo>
                  <a:cubicBezTo>
                    <a:pt x="462" y="657"/>
                    <a:pt x="437" y="657"/>
                    <a:pt x="413" y="632"/>
                  </a:cubicBezTo>
                  <a:cubicBezTo>
                    <a:pt x="316" y="632"/>
                    <a:pt x="194" y="584"/>
                    <a:pt x="122" y="584"/>
                  </a:cubicBezTo>
                  <a:cubicBezTo>
                    <a:pt x="219" y="511"/>
                    <a:pt x="340" y="462"/>
                    <a:pt x="462" y="414"/>
                  </a:cubicBezTo>
                  <a:cubicBezTo>
                    <a:pt x="462" y="414"/>
                    <a:pt x="462" y="389"/>
                    <a:pt x="486" y="389"/>
                  </a:cubicBezTo>
                  <a:cubicBezTo>
                    <a:pt x="510" y="292"/>
                    <a:pt x="559" y="195"/>
                    <a:pt x="607" y="98"/>
                  </a:cubicBezTo>
                  <a:close/>
                  <a:moveTo>
                    <a:pt x="607" y="1"/>
                  </a:moveTo>
                  <a:cubicBezTo>
                    <a:pt x="583" y="1"/>
                    <a:pt x="535" y="1"/>
                    <a:pt x="389" y="341"/>
                  </a:cubicBezTo>
                  <a:cubicBezTo>
                    <a:pt x="24" y="487"/>
                    <a:pt x="0" y="560"/>
                    <a:pt x="0" y="560"/>
                  </a:cubicBezTo>
                  <a:cubicBezTo>
                    <a:pt x="0" y="584"/>
                    <a:pt x="0" y="608"/>
                    <a:pt x="0" y="608"/>
                  </a:cubicBezTo>
                  <a:cubicBezTo>
                    <a:pt x="0" y="632"/>
                    <a:pt x="49" y="657"/>
                    <a:pt x="364" y="730"/>
                  </a:cubicBezTo>
                  <a:cubicBezTo>
                    <a:pt x="462" y="1118"/>
                    <a:pt x="510" y="1118"/>
                    <a:pt x="535" y="1118"/>
                  </a:cubicBezTo>
                  <a:lnTo>
                    <a:pt x="559" y="1118"/>
                  </a:lnTo>
                  <a:cubicBezTo>
                    <a:pt x="583" y="1118"/>
                    <a:pt x="607" y="1118"/>
                    <a:pt x="777" y="754"/>
                  </a:cubicBezTo>
                  <a:cubicBezTo>
                    <a:pt x="875" y="705"/>
                    <a:pt x="996" y="681"/>
                    <a:pt x="1093" y="608"/>
                  </a:cubicBezTo>
                  <a:cubicBezTo>
                    <a:pt x="1118" y="608"/>
                    <a:pt x="1118" y="584"/>
                    <a:pt x="1118" y="560"/>
                  </a:cubicBezTo>
                  <a:cubicBezTo>
                    <a:pt x="1118" y="511"/>
                    <a:pt x="1045" y="487"/>
                    <a:pt x="875" y="414"/>
                  </a:cubicBezTo>
                  <a:lnTo>
                    <a:pt x="753" y="389"/>
                  </a:lnTo>
                  <a:cubicBezTo>
                    <a:pt x="753" y="341"/>
                    <a:pt x="729" y="317"/>
                    <a:pt x="729" y="268"/>
                  </a:cubicBezTo>
                  <a:cubicBezTo>
                    <a:pt x="729" y="171"/>
                    <a:pt x="680" y="98"/>
                    <a:pt x="656" y="25"/>
                  </a:cubicBezTo>
                  <a:cubicBezTo>
                    <a:pt x="632" y="1"/>
                    <a:pt x="632" y="1"/>
                    <a:pt x="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816"/>
            </a:p>
          </p:txBody>
        </p:sp>
        <p:sp>
          <p:nvSpPr>
            <p:cNvPr id="1529" name="Google Shape;1529;p33"/>
            <p:cNvSpPr/>
            <p:nvPr/>
          </p:nvSpPr>
          <p:spPr>
            <a:xfrm rot="-1688081">
              <a:off x="8403840" y="292330"/>
              <a:ext cx="164354" cy="141707"/>
            </a:xfrm>
            <a:custGeom>
              <a:avLst/>
              <a:gdLst/>
              <a:ahLst/>
              <a:cxnLst/>
              <a:rect l="l" t="t" r="r" b="b"/>
              <a:pathLst>
                <a:path w="827" h="713" extrusionOk="0">
                  <a:moveTo>
                    <a:pt x="462" y="105"/>
                  </a:moveTo>
                  <a:cubicBezTo>
                    <a:pt x="802" y="105"/>
                    <a:pt x="802" y="615"/>
                    <a:pt x="462" y="615"/>
                  </a:cubicBezTo>
                  <a:cubicBezTo>
                    <a:pt x="317" y="591"/>
                    <a:pt x="219" y="494"/>
                    <a:pt x="219" y="348"/>
                  </a:cubicBezTo>
                  <a:cubicBezTo>
                    <a:pt x="219" y="202"/>
                    <a:pt x="341" y="105"/>
                    <a:pt x="462" y="105"/>
                  </a:cubicBezTo>
                  <a:close/>
                  <a:moveTo>
                    <a:pt x="481" y="1"/>
                  </a:moveTo>
                  <a:cubicBezTo>
                    <a:pt x="392" y="1"/>
                    <a:pt x="299" y="33"/>
                    <a:pt x="219" y="105"/>
                  </a:cubicBezTo>
                  <a:cubicBezTo>
                    <a:pt x="1" y="324"/>
                    <a:pt x="171" y="688"/>
                    <a:pt x="462" y="712"/>
                  </a:cubicBezTo>
                  <a:cubicBezTo>
                    <a:pt x="657" y="712"/>
                    <a:pt x="827" y="542"/>
                    <a:pt x="827" y="348"/>
                  </a:cubicBezTo>
                  <a:cubicBezTo>
                    <a:pt x="827" y="136"/>
                    <a:pt x="663" y="1"/>
                    <a:pt x="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816"/>
            </a:p>
          </p:txBody>
        </p:sp>
        <p:sp>
          <p:nvSpPr>
            <p:cNvPr id="1530" name="Google Shape;1530;p33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816"/>
            </a:p>
          </p:txBody>
        </p:sp>
        <p:sp>
          <p:nvSpPr>
            <p:cNvPr id="1531" name="Google Shape;1531;p33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816"/>
            </a:p>
          </p:txBody>
        </p:sp>
        <p:sp>
          <p:nvSpPr>
            <p:cNvPr id="1532" name="Google Shape;1532;p33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816"/>
            </a:p>
          </p:txBody>
        </p:sp>
        <p:sp>
          <p:nvSpPr>
            <p:cNvPr id="1533" name="Google Shape;1533;p33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816"/>
            </a:p>
          </p:txBody>
        </p:sp>
        <p:sp>
          <p:nvSpPr>
            <p:cNvPr id="1534" name="Google Shape;1534;p33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816"/>
            </a:p>
          </p:txBody>
        </p:sp>
        <p:sp>
          <p:nvSpPr>
            <p:cNvPr id="1535" name="Google Shape;1535;p33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816"/>
            </a:p>
          </p:txBody>
        </p:sp>
        <p:sp>
          <p:nvSpPr>
            <p:cNvPr id="1536" name="Google Shape;1536;p33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816"/>
            </a:p>
          </p:txBody>
        </p:sp>
        <p:sp>
          <p:nvSpPr>
            <p:cNvPr id="1537" name="Google Shape;1537;p33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816"/>
            </a:p>
          </p:txBody>
        </p:sp>
        <p:sp>
          <p:nvSpPr>
            <p:cNvPr id="1538" name="Google Shape;1538;p33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816"/>
            </a:p>
          </p:txBody>
        </p:sp>
        <p:sp>
          <p:nvSpPr>
            <p:cNvPr id="1539" name="Google Shape;1539;p33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816"/>
            </a:p>
          </p:txBody>
        </p:sp>
        <p:sp>
          <p:nvSpPr>
            <p:cNvPr id="1540" name="Google Shape;1540;p33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816"/>
            </a:p>
          </p:txBody>
        </p:sp>
        <p:sp>
          <p:nvSpPr>
            <p:cNvPr id="1541" name="Google Shape;1541;p33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816"/>
            </a:p>
          </p:txBody>
        </p:sp>
      </p:grpSp>
      <p:grpSp>
        <p:nvGrpSpPr>
          <p:cNvPr id="1542" name="Google Shape;1542;p33"/>
          <p:cNvGrpSpPr/>
          <p:nvPr/>
        </p:nvGrpSpPr>
        <p:grpSpPr>
          <a:xfrm>
            <a:off x="510233" y="2548283"/>
            <a:ext cx="594871" cy="1272025"/>
            <a:chOff x="-1056319" y="1385262"/>
            <a:chExt cx="212940" cy="361495"/>
          </a:xfrm>
        </p:grpSpPr>
        <p:sp>
          <p:nvSpPr>
            <p:cNvPr id="1543" name="Google Shape;1543;p33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816"/>
            </a:p>
          </p:txBody>
        </p:sp>
        <p:sp>
          <p:nvSpPr>
            <p:cNvPr id="1544" name="Google Shape;1544;p33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816"/>
            </a:p>
          </p:txBody>
        </p:sp>
        <p:sp>
          <p:nvSpPr>
            <p:cNvPr id="1545" name="Google Shape;1545;p33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816"/>
            </a:p>
          </p:txBody>
        </p:sp>
        <p:sp>
          <p:nvSpPr>
            <p:cNvPr id="1546" name="Google Shape;1546;p33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816"/>
            </a:p>
          </p:txBody>
        </p:sp>
        <p:sp>
          <p:nvSpPr>
            <p:cNvPr id="1547" name="Google Shape;1547;p33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816"/>
            </a:p>
          </p:txBody>
        </p:sp>
        <p:sp>
          <p:nvSpPr>
            <p:cNvPr id="1548" name="Google Shape;1548;p33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816"/>
            </a:p>
          </p:txBody>
        </p:sp>
      </p:grpSp>
      <p:sp>
        <p:nvSpPr>
          <p:cNvPr id="1549" name="Google Shape;1549;p33"/>
          <p:cNvSpPr/>
          <p:nvPr/>
        </p:nvSpPr>
        <p:spPr>
          <a:xfrm>
            <a:off x="-28727" y="3541738"/>
            <a:ext cx="935077" cy="270959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53300" tIns="53300" rIns="53300" bIns="533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16"/>
          </a:p>
        </p:txBody>
      </p:sp>
      <p:sp>
        <p:nvSpPr>
          <p:cNvPr id="1550" name="Google Shape;1550;p33"/>
          <p:cNvSpPr/>
          <p:nvPr/>
        </p:nvSpPr>
        <p:spPr>
          <a:xfrm>
            <a:off x="878080" y="3642461"/>
            <a:ext cx="621426" cy="170237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53300" tIns="53300" rIns="53300" bIns="533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16"/>
          </a:p>
        </p:txBody>
      </p:sp>
      <p:sp>
        <p:nvSpPr>
          <p:cNvPr id="1551" name="Google Shape;1551;p33"/>
          <p:cNvSpPr/>
          <p:nvPr/>
        </p:nvSpPr>
        <p:spPr>
          <a:xfrm>
            <a:off x="3500207" y="3556536"/>
            <a:ext cx="935082" cy="256161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53300" tIns="53300" rIns="53300" bIns="533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16"/>
          </a:p>
        </p:txBody>
      </p:sp>
      <p:sp>
        <p:nvSpPr>
          <p:cNvPr id="1552" name="Google Shape;1552;p33"/>
          <p:cNvSpPr/>
          <p:nvPr/>
        </p:nvSpPr>
        <p:spPr>
          <a:xfrm>
            <a:off x="4391256" y="3541737"/>
            <a:ext cx="989150" cy="27096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53300" tIns="53300" rIns="53300" bIns="533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16"/>
          </a:p>
        </p:txBody>
      </p:sp>
      <p:sp>
        <p:nvSpPr>
          <p:cNvPr id="1553" name="Google Shape;1553;p33"/>
          <p:cNvSpPr/>
          <p:nvPr/>
        </p:nvSpPr>
        <p:spPr>
          <a:xfrm>
            <a:off x="1833877" y="3556536"/>
            <a:ext cx="935082" cy="256161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53300" tIns="53300" rIns="53300" bIns="533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16"/>
          </a:p>
        </p:txBody>
      </p:sp>
      <p:sp>
        <p:nvSpPr>
          <p:cNvPr id="1554" name="Google Shape;1554;p33"/>
          <p:cNvSpPr/>
          <p:nvPr/>
        </p:nvSpPr>
        <p:spPr>
          <a:xfrm>
            <a:off x="2722320" y="3587893"/>
            <a:ext cx="820639" cy="224803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53300" tIns="53300" rIns="53300" bIns="533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16"/>
          </a:p>
        </p:txBody>
      </p:sp>
      <p:sp>
        <p:nvSpPr>
          <p:cNvPr id="1555" name="Google Shape;1555;p33"/>
          <p:cNvSpPr/>
          <p:nvPr/>
        </p:nvSpPr>
        <p:spPr>
          <a:xfrm>
            <a:off x="1380660" y="3642461"/>
            <a:ext cx="621426" cy="170237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53300" tIns="53300" rIns="53300" bIns="533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16"/>
          </a:p>
        </p:txBody>
      </p:sp>
    </p:spTree>
    <p:extLst>
      <p:ext uri="{BB962C8B-B14F-4D97-AF65-F5344CB8AC3E}">
        <p14:creationId xmlns:p14="http://schemas.microsoft.com/office/powerpoint/2010/main" val="31059690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ar-SA" dirty="0"/>
              <a:t>انقر لتحرير نمط العنوان الرئيسي</a:t>
            </a:r>
            <a:endParaRPr lang="en-US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39B10-44E6-4FE0-A716-D6FBF6439396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3B2B9-5D4A-431E-B5E7-899752D07A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181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0"/>
          <p:cNvSpPr txBox="1">
            <a:spLocks noGrp="1"/>
          </p:cNvSpPr>
          <p:nvPr>
            <p:ph type="body" idx="1"/>
          </p:nvPr>
        </p:nvSpPr>
        <p:spPr>
          <a:xfrm>
            <a:off x="575611" y="620302"/>
            <a:ext cx="1836756" cy="677354"/>
          </a:xfrm>
          <a:prstGeom prst="rect">
            <a:avLst/>
          </a:prstGeom>
          <a:effectLst>
            <a:outerShdw dist="19050" dir="3780000" algn="bl" rotWithShape="0">
              <a:schemeClr val="accent2"/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>
            <a:lvl1pPr marL="266541" lvl="0" indent="-13327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 ExtraBold"/>
              <a:buNone/>
              <a:defRPr sz="1749">
                <a:solidFill>
                  <a:schemeClr val="dk2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303929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" name="Google Shape;97;p3"/>
          <p:cNvGrpSpPr/>
          <p:nvPr/>
        </p:nvGrpSpPr>
        <p:grpSpPr>
          <a:xfrm>
            <a:off x="0" y="0"/>
            <a:ext cx="5331007" cy="3794981"/>
            <a:chOff x="0" y="0"/>
            <a:chExt cx="5331007" cy="3794981"/>
          </a:xfrm>
        </p:grpSpPr>
        <p:sp>
          <p:nvSpPr>
            <p:cNvPr id="98" name="Google Shape;98;p3"/>
            <p:cNvSpPr/>
            <p:nvPr/>
          </p:nvSpPr>
          <p:spPr>
            <a:xfrm>
              <a:off x="338921" y="0"/>
              <a:ext cx="117250" cy="3794981"/>
            </a:xfrm>
            <a:custGeom>
              <a:avLst/>
              <a:gdLst/>
              <a:ahLst/>
              <a:cxnLst/>
              <a:rect l="l" t="t" r="r" b="b"/>
              <a:pathLst>
                <a:path w="1216" h="36857" extrusionOk="0">
                  <a:moveTo>
                    <a:pt x="310" y="0"/>
                  </a:moveTo>
                  <a:cubicBezTo>
                    <a:pt x="342" y="609"/>
                    <a:pt x="365" y="1219"/>
                    <a:pt x="377" y="1828"/>
                  </a:cubicBezTo>
                  <a:cubicBezTo>
                    <a:pt x="416" y="2852"/>
                    <a:pt x="389" y="3866"/>
                    <a:pt x="333" y="4885"/>
                  </a:cubicBezTo>
                  <a:cubicBezTo>
                    <a:pt x="333" y="4923"/>
                    <a:pt x="331" y="4957"/>
                    <a:pt x="328" y="4992"/>
                  </a:cubicBezTo>
                  <a:cubicBezTo>
                    <a:pt x="224" y="6940"/>
                    <a:pt x="26" y="8884"/>
                    <a:pt x="15" y="10838"/>
                  </a:cubicBezTo>
                  <a:cubicBezTo>
                    <a:pt x="1" y="11600"/>
                    <a:pt x="19" y="12362"/>
                    <a:pt x="54" y="13123"/>
                  </a:cubicBezTo>
                  <a:cubicBezTo>
                    <a:pt x="57" y="13170"/>
                    <a:pt x="61" y="13216"/>
                    <a:pt x="61" y="13260"/>
                  </a:cubicBezTo>
                  <a:cubicBezTo>
                    <a:pt x="101" y="14091"/>
                    <a:pt x="156" y="14922"/>
                    <a:pt x="208" y="15751"/>
                  </a:cubicBezTo>
                  <a:cubicBezTo>
                    <a:pt x="324" y="17901"/>
                    <a:pt x="444" y="20051"/>
                    <a:pt x="581" y="22201"/>
                  </a:cubicBezTo>
                  <a:cubicBezTo>
                    <a:pt x="586" y="22241"/>
                    <a:pt x="588" y="22285"/>
                    <a:pt x="591" y="22324"/>
                  </a:cubicBezTo>
                  <a:cubicBezTo>
                    <a:pt x="598" y="22443"/>
                    <a:pt x="607" y="22557"/>
                    <a:pt x="614" y="22673"/>
                  </a:cubicBezTo>
                  <a:cubicBezTo>
                    <a:pt x="704" y="24184"/>
                    <a:pt x="846" y="25689"/>
                    <a:pt x="911" y="27200"/>
                  </a:cubicBezTo>
                  <a:cubicBezTo>
                    <a:pt x="957" y="28465"/>
                    <a:pt x="985" y="29733"/>
                    <a:pt x="1015" y="31003"/>
                  </a:cubicBezTo>
                  <a:cubicBezTo>
                    <a:pt x="1018" y="31050"/>
                    <a:pt x="1018" y="31094"/>
                    <a:pt x="1020" y="31145"/>
                  </a:cubicBezTo>
                  <a:cubicBezTo>
                    <a:pt x="1036" y="31832"/>
                    <a:pt x="1053" y="32519"/>
                    <a:pt x="1071" y="33209"/>
                  </a:cubicBezTo>
                  <a:cubicBezTo>
                    <a:pt x="1111" y="34428"/>
                    <a:pt x="1025" y="35640"/>
                    <a:pt x="941" y="36856"/>
                  </a:cubicBezTo>
                  <a:lnTo>
                    <a:pt x="1074" y="36856"/>
                  </a:lnTo>
                  <a:cubicBezTo>
                    <a:pt x="1101" y="36397"/>
                    <a:pt x="1132" y="35939"/>
                    <a:pt x="1162" y="35477"/>
                  </a:cubicBezTo>
                  <a:cubicBezTo>
                    <a:pt x="1215" y="34458"/>
                    <a:pt x="1197" y="33432"/>
                    <a:pt x="1171" y="32410"/>
                  </a:cubicBezTo>
                  <a:cubicBezTo>
                    <a:pt x="1157" y="31985"/>
                    <a:pt x="1143" y="31560"/>
                    <a:pt x="1136" y="31133"/>
                  </a:cubicBezTo>
                  <a:cubicBezTo>
                    <a:pt x="1132" y="31089"/>
                    <a:pt x="1132" y="31043"/>
                    <a:pt x="1129" y="30996"/>
                  </a:cubicBezTo>
                  <a:cubicBezTo>
                    <a:pt x="1094" y="29515"/>
                    <a:pt x="1074" y="28036"/>
                    <a:pt x="997" y="26555"/>
                  </a:cubicBezTo>
                  <a:cubicBezTo>
                    <a:pt x="899" y="25145"/>
                    <a:pt x="807" y="23736"/>
                    <a:pt x="718" y="22322"/>
                  </a:cubicBezTo>
                  <a:cubicBezTo>
                    <a:pt x="714" y="22285"/>
                    <a:pt x="711" y="22241"/>
                    <a:pt x="709" y="22197"/>
                  </a:cubicBezTo>
                  <a:cubicBezTo>
                    <a:pt x="565" y="20012"/>
                    <a:pt x="437" y="17822"/>
                    <a:pt x="324" y="15633"/>
                  </a:cubicBezTo>
                  <a:cubicBezTo>
                    <a:pt x="270" y="14844"/>
                    <a:pt x="219" y="14054"/>
                    <a:pt x="187" y="13265"/>
                  </a:cubicBezTo>
                  <a:cubicBezTo>
                    <a:pt x="184" y="13218"/>
                    <a:pt x="180" y="13172"/>
                    <a:pt x="180" y="13125"/>
                  </a:cubicBezTo>
                  <a:cubicBezTo>
                    <a:pt x="124" y="11823"/>
                    <a:pt x="115" y="10513"/>
                    <a:pt x="180" y="9209"/>
                  </a:cubicBezTo>
                  <a:cubicBezTo>
                    <a:pt x="261" y="7802"/>
                    <a:pt x="379" y="6395"/>
                    <a:pt x="447" y="4988"/>
                  </a:cubicBezTo>
                  <a:cubicBezTo>
                    <a:pt x="451" y="4953"/>
                    <a:pt x="454" y="4918"/>
                    <a:pt x="454" y="4881"/>
                  </a:cubicBezTo>
                  <a:cubicBezTo>
                    <a:pt x="509" y="3799"/>
                    <a:pt x="530" y="2715"/>
                    <a:pt x="484" y="1630"/>
                  </a:cubicBezTo>
                  <a:cubicBezTo>
                    <a:pt x="470" y="1087"/>
                    <a:pt x="451" y="544"/>
                    <a:pt x="419" y="0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1020910" y="0"/>
              <a:ext cx="120528" cy="3794981"/>
            </a:xfrm>
            <a:custGeom>
              <a:avLst/>
              <a:gdLst/>
              <a:ahLst/>
              <a:cxnLst/>
              <a:rect l="l" t="t" r="r" b="b"/>
              <a:pathLst>
                <a:path w="1250" h="36857" extrusionOk="0">
                  <a:moveTo>
                    <a:pt x="0" y="0"/>
                  </a:moveTo>
                  <a:cubicBezTo>
                    <a:pt x="35" y="579"/>
                    <a:pt x="91" y="1154"/>
                    <a:pt x="146" y="1732"/>
                  </a:cubicBezTo>
                  <a:cubicBezTo>
                    <a:pt x="272" y="2756"/>
                    <a:pt x="358" y="3780"/>
                    <a:pt x="420" y="4806"/>
                  </a:cubicBezTo>
                  <a:cubicBezTo>
                    <a:pt x="420" y="4841"/>
                    <a:pt x="423" y="4874"/>
                    <a:pt x="423" y="4909"/>
                  </a:cubicBezTo>
                  <a:cubicBezTo>
                    <a:pt x="574" y="7528"/>
                    <a:pt x="546" y="10161"/>
                    <a:pt x="520" y="12784"/>
                  </a:cubicBezTo>
                  <a:cubicBezTo>
                    <a:pt x="520" y="12956"/>
                    <a:pt x="520" y="13128"/>
                    <a:pt x="525" y="13300"/>
                  </a:cubicBezTo>
                  <a:cubicBezTo>
                    <a:pt x="525" y="13351"/>
                    <a:pt x="525" y="13404"/>
                    <a:pt x="527" y="13455"/>
                  </a:cubicBezTo>
                  <a:cubicBezTo>
                    <a:pt x="546" y="15145"/>
                    <a:pt x="657" y="16831"/>
                    <a:pt x="676" y="18517"/>
                  </a:cubicBezTo>
                  <a:cubicBezTo>
                    <a:pt x="687" y="19638"/>
                    <a:pt x="697" y="20759"/>
                    <a:pt x="708" y="21881"/>
                  </a:cubicBezTo>
                  <a:cubicBezTo>
                    <a:pt x="708" y="21932"/>
                    <a:pt x="711" y="21983"/>
                    <a:pt x="711" y="22034"/>
                  </a:cubicBezTo>
                  <a:cubicBezTo>
                    <a:pt x="729" y="23882"/>
                    <a:pt x="755" y="25733"/>
                    <a:pt x="794" y="27581"/>
                  </a:cubicBezTo>
                  <a:cubicBezTo>
                    <a:pt x="831" y="28644"/>
                    <a:pt x="885" y="29703"/>
                    <a:pt x="933" y="30764"/>
                  </a:cubicBezTo>
                  <a:cubicBezTo>
                    <a:pt x="933" y="30808"/>
                    <a:pt x="936" y="30859"/>
                    <a:pt x="938" y="30903"/>
                  </a:cubicBezTo>
                  <a:cubicBezTo>
                    <a:pt x="991" y="32062"/>
                    <a:pt x="1040" y="33218"/>
                    <a:pt x="1059" y="34379"/>
                  </a:cubicBezTo>
                  <a:cubicBezTo>
                    <a:pt x="1075" y="35203"/>
                    <a:pt x="1089" y="36030"/>
                    <a:pt x="1098" y="36856"/>
                  </a:cubicBezTo>
                  <a:lnTo>
                    <a:pt x="1249" y="36856"/>
                  </a:lnTo>
                  <a:cubicBezTo>
                    <a:pt x="1238" y="35962"/>
                    <a:pt x="1221" y="35066"/>
                    <a:pt x="1198" y="34170"/>
                  </a:cubicBezTo>
                  <a:cubicBezTo>
                    <a:pt x="1175" y="33079"/>
                    <a:pt x="1124" y="31992"/>
                    <a:pt x="1073" y="30901"/>
                  </a:cubicBezTo>
                  <a:cubicBezTo>
                    <a:pt x="1073" y="30855"/>
                    <a:pt x="1070" y="30806"/>
                    <a:pt x="1066" y="30759"/>
                  </a:cubicBezTo>
                  <a:cubicBezTo>
                    <a:pt x="1024" y="29826"/>
                    <a:pt x="978" y="28893"/>
                    <a:pt x="940" y="27959"/>
                  </a:cubicBezTo>
                  <a:cubicBezTo>
                    <a:pt x="871" y="25997"/>
                    <a:pt x="875" y="24033"/>
                    <a:pt x="843" y="22069"/>
                  </a:cubicBezTo>
                  <a:lnTo>
                    <a:pt x="843" y="22027"/>
                  </a:lnTo>
                  <a:cubicBezTo>
                    <a:pt x="843" y="21976"/>
                    <a:pt x="841" y="21927"/>
                    <a:pt x="841" y="21874"/>
                  </a:cubicBezTo>
                  <a:cubicBezTo>
                    <a:pt x="817" y="20390"/>
                    <a:pt x="815" y="18904"/>
                    <a:pt x="782" y="17421"/>
                  </a:cubicBezTo>
                  <a:cubicBezTo>
                    <a:pt x="741" y="16100"/>
                    <a:pt x="664" y="14779"/>
                    <a:pt x="646" y="13455"/>
                  </a:cubicBezTo>
                  <a:lnTo>
                    <a:pt x="646" y="13297"/>
                  </a:lnTo>
                  <a:cubicBezTo>
                    <a:pt x="643" y="13151"/>
                    <a:pt x="643" y="13012"/>
                    <a:pt x="643" y="12865"/>
                  </a:cubicBezTo>
                  <a:cubicBezTo>
                    <a:pt x="662" y="10216"/>
                    <a:pt x="692" y="7555"/>
                    <a:pt x="539" y="4909"/>
                  </a:cubicBezTo>
                  <a:cubicBezTo>
                    <a:pt x="539" y="4874"/>
                    <a:pt x="536" y="4841"/>
                    <a:pt x="536" y="4806"/>
                  </a:cubicBezTo>
                  <a:lnTo>
                    <a:pt x="532" y="4806"/>
                  </a:lnTo>
                  <a:cubicBezTo>
                    <a:pt x="474" y="3785"/>
                    <a:pt x="385" y="2761"/>
                    <a:pt x="260" y="1744"/>
                  </a:cubicBezTo>
                  <a:cubicBezTo>
                    <a:pt x="200" y="1164"/>
                    <a:pt x="142" y="583"/>
                    <a:pt x="105" y="0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3"/>
            <p:cNvSpPr/>
            <p:nvPr/>
          </p:nvSpPr>
          <p:spPr>
            <a:xfrm>
              <a:off x="1684387" y="0"/>
              <a:ext cx="73378" cy="3794981"/>
            </a:xfrm>
            <a:custGeom>
              <a:avLst/>
              <a:gdLst/>
              <a:ahLst/>
              <a:cxnLst/>
              <a:rect l="l" t="t" r="r" b="b"/>
              <a:pathLst>
                <a:path w="761" h="36857" extrusionOk="0">
                  <a:moveTo>
                    <a:pt x="461" y="0"/>
                  </a:moveTo>
                  <a:cubicBezTo>
                    <a:pt x="470" y="516"/>
                    <a:pt x="484" y="1036"/>
                    <a:pt x="498" y="1554"/>
                  </a:cubicBezTo>
                  <a:cubicBezTo>
                    <a:pt x="544" y="2640"/>
                    <a:pt x="574" y="3727"/>
                    <a:pt x="593" y="4809"/>
                  </a:cubicBezTo>
                  <a:lnTo>
                    <a:pt x="593" y="4911"/>
                  </a:lnTo>
                  <a:cubicBezTo>
                    <a:pt x="639" y="7683"/>
                    <a:pt x="611" y="10455"/>
                    <a:pt x="581" y="13225"/>
                  </a:cubicBezTo>
                  <a:lnTo>
                    <a:pt x="581" y="13390"/>
                  </a:lnTo>
                  <a:cubicBezTo>
                    <a:pt x="563" y="15055"/>
                    <a:pt x="546" y="16724"/>
                    <a:pt x="546" y="18391"/>
                  </a:cubicBezTo>
                  <a:cubicBezTo>
                    <a:pt x="544" y="19464"/>
                    <a:pt x="505" y="20530"/>
                    <a:pt x="449" y="21598"/>
                  </a:cubicBezTo>
                  <a:cubicBezTo>
                    <a:pt x="447" y="21651"/>
                    <a:pt x="442" y="21704"/>
                    <a:pt x="440" y="21760"/>
                  </a:cubicBezTo>
                  <a:cubicBezTo>
                    <a:pt x="317" y="24026"/>
                    <a:pt x="115" y="26295"/>
                    <a:pt x="31" y="28568"/>
                  </a:cubicBezTo>
                  <a:cubicBezTo>
                    <a:pt x="10" y="29227"/>
                    <a:pt x="1" y="29884"/>
                    <a:pt x="8" y="30546"/>
                  </a:cubicBezTo>
                  <a:cubicBezTo>
                    <a:pt x="3" y="30597"/>
                    <a:pt x="3" y="30648"/>
                    <a:pt x="8" y="30699"/>
                  </a:cubicBezTo>
                  <a:cubicBezTo>
                    <a:pt x="17" y="32754"/>
                    <a:pt x="122" y="34802"/>
                    <a:pt x="156" y="36856"/>
                  </a:cubicBezTo>
                  <a:lnTo>
                    <a:pt x="284" y="36856"/>
                  </a:lnTo>
                  <a:cubicBezTo>
                    <a:pt x="277" y="36288"/>
                    <a:pt x="266" y="35723"/>
                    <a:pt x="247" y="35157"/>
                  </a:cubicBezTo>
                  <a:cubicBezTo>
                    <a:pt x="191" y="33671"/>
                    <a:pt x="140" y="32183"/>
                    <a:pt x="136" y="30692"/>
                  </a:cubicBezTo>
                  <a:cubicBezTo>
                    <a:pt x="133" y="30641"/>
                    <a:pt x="133" y="30590"/>
                    <a:pt x="133" y="30539"/>
                  </a:cubicBezTo>
                  <a:cubicBezTo>
                    <a:pt x="133" y="29989"/>
                    <a:pt x="140" y="29438"/>
                    <a:pt x="154" y="28890"/>
                  </a:cubicBezTo>
                  <a:cubicBezTo>
                    <a:pt x="221" y="26506"/>
                    <a:pt x="444" y="24133"/>
                    <a:pt x="574" y="21756"/>
                  </a:cubicBezTo>
                  <a:cubicBezTo>
                    <a:pt x="579" y="21700"/>
                    <a:pt x="581" y="21644"/>
                    <a:pt x="584" y="21593"/>
                  </a:cubicBezTo>
                  <a:cubicBezTo>
                    <a:pt x="637" y="20634"/>
                    <a:pt x="670" y="19673"/>
                    <a:pt x="676" y="18712"/>
                  </a:cubicBezTo>
                  <a:cubicBezTo>
                    <a:pt x="688" y="16935"/>
                    <a:pt x="695" y="15164"/>
                    <a:pt x="707" y="13388"/>
                  </a:cubicBezTo>
                  <a:cubicBezTo>
                    <a:pt x="704" y="13332"/>
                    <a:pt x="707" y="13281"/>
                    <a:pt x="707" y="13225"/>
                  </a:cubicBezTo>
                  <a:cubicBezTo>
                    <a:pt x="711" y="12422"/>
                    <a:pt x="716" y="11619"/>
                    <a:pt x="725" y="10815"/>
                  </a:cubicBezTo>
                  <a:cubicBezTo>
                    <a:pt x="760" y="8846"/>
                    <a:pt x="755" y="6880"/>
                    <a:pt x="716" y="4913"/>
                  </a:cubicBezTo>
                  <a:lnTo>
                    <a:pt x="716" y="4813"/>
                  </a:lnTo>
                  <a:cubicBezTo>
                    <a:pt x="690" y="3741"/>
                    <a:pt x="660" y="2673"/>
                    <a:pt x="616" y="1602"/>
                  </a:cubicBezTo>
                  <a:cubicBezTo>
                    <a:pt x="602" y="1068"/>
                    <a:pt x="591" y="534"/>
                    <a:pt x="577" y="0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3"/>
            <p:cNvSpPr/>
            <p:nvPr/>
          </p:nvSpPr>
          <p:spPr>
            <a:xfrm>
              <a:off x="2345066" y="0"/>
              <a:ext cx="126313" cy="3794981"/>
            </a:xfrm>
            <a:custGeom>
              <a:avLst/>
              <a:gdLst/>
              <a:ahLst/>
              <a:cxnLst/>
              <a:rect l="l" t="t" r="r" b="b"/>
              <a:pathLst>
                <a:path w="1310" h="36857" extrusionOk="0">
                  <a:moveTo>
                    <a:pt x="1205" y="0"/>
                  </a:moveTo>
                  <a:cubicBezTo>
                    <a:pt x="1161" y="664"/>
                    <a:pt x="1145" y="1331"/>
                    <a:pt x="1113" y="1995"/>
                  </a:cubicBezTo>
                  <a:cubicBezTo>
                    <a:pt x="1057" y="3002"/>
                    <a:pt x="1015" y="4010"/>
                    <a:pt x="987" y="5015"/>
                  </a:cubicBezTo>
                  <a:cubicBezTo>
                    <a:pt x="983" y="5053"/>
                    <a:pt x="980" y="5087"/>
                    <a:pt x="980" y="5125"/>
                  </a:cubicBezTo>
                  <a:cubicBezTo>
                    <a:pt x="938" y="6504"/>
                    <a:pt x="920" y="7885"/>
                    <a:pt x="925" y="9267"/>
                  </a:cubicBezTo>
                  <a:cubicBezTo>
                    <a:pt x="934" y="10558"/>
                    <a:pt x="911" y="11846"/>
                    <a:pt x="860" y="13137"/>
                  </a:cubicBezTo>
                  <a:cubicBezTo>
                    <a:pt x="860" y="13188"/>
                    <a:pt x="857" y="13242"/>
                    <a:pt x="855" y="13293"/>
                  </a:cubicBezTo>
                  <a:cubicBezTo>
                    <a:pt x="808" y="14484"/>
                    <a:pt x="739" y="15670"/>
                    <a:pt x="644" y="16857"/>
                  </a:cubicBezTo>
                  <a:cubicBezTo>
                    <a:pt x="518" y="18435"/>
                    <a:pt x="411" y="20016"/>
                    <a:pt x="326" y="21598"/>
                  </a:cubicBezTo>
                  <a:cubicBezTo>
                    <a:pt x="321" y="21651"/>
                    <a:pt x="321" y="21702"/>
                    <a:pt x="316" y="21758"/>
                  </a:cubicBezTo>
                  <a:cubicBezTo>
                    <a:pt x="158" y="24632"/>
                    <a:pt x="56" y="27514"/>
                    <a:pt x="38" y="30395"/>
                  </a:cubicBezTo>
                  <a:cubicBezTo>
                    <a:pt x="33" y="30446"/>
                    <a:pt x="33" y="30499"/>
                    <a:pt x="35" y="30550"/>
                  </a:cubicBezTo>
                  <a:cubicBezTo>
                    <a:pt x="28" y="30954"/>
                    <a:pt x="28" y="31354"/>
                    <a:pt x="28" y="31755"/>
                  </a:cubicBezTo>
                  <a:cubicBezTo>
                    <a:pt x="5" y="33455"/>
                    <a:pt x="0" y="35155"/>
                    <a:pt x="12" y="36856"/>
                  </a:cubicBezTo>
                  <a:lnTo>
                    <a:pt x="154" y="36856"/>
                  </a:lnTo>
                  <a:cubicBezTo>
                    <a:pt x="144" y="34757"/>
                    <a:pt x="142" y="32652"/>
                    <a:pt x="163" y="30548"/>
                  </a:cubicBezTo>
                  <a:lnTo>
                    <a:pt x="163" y="30388"/>
                  </a:lnTo>
                  <a:cubicBezTo>
                    <a:pt x="189" y="28006"/>
                    <a:pt x="240" y="25619"/>
                    <a:pt x="353" y="23237"/>
                  </a:cubicBezTo>
                  <a:cubicBezTo>
                    <a:pt x="374" y="22745"/>
                    <a:pt x="400" y="22257"/>
                    <a:pt x="430" y="21765"/>
                  </a:cubicBezTo>
                  <a:cubicBezTo>
                    <a:pt x="435" y="21711"/>
                    <a:pt x="437" y="21656"/>
                    <a:pt x="439" y="21602"/>
                  </a:cubicBezTo>
                  <a:cubicBezTo>
                    <a:pt x="599" y="18832"/>
                    <a:pt x="846" y="16067"/>
                    <a:pt x="969" y="13293"/>
                  </a:cubicBezTo>
                  <a:cubicBezTo>
                    <a:pt x="971" y="13242"/>
                    <a:pt x="971" y="13190"/>
                    <a:pt x="973" y="13137"/>
                  </a:cubicBezTo>
                  <a:cubicBezTo>
                    <a:pt x="990" y="12786"/>
                    <a:pt x="1001" y="12434"/>
                    <a:pt x="1010" y="12083"/>
                  </a:cubicBezTo>
                  <a:cubicBezTo>
                    <a:pt x="1045" y="10161"/>
                    <a:pt x="1022" y="8236"/>
                    <a:pt x="1050" y="6313"/>
                  </a:cubicBezTo>
                  <a:cubicBezTo>
                    <a:pt x="1057" y="5916"/>
                    <a:pt x="1066" y="5524"/>
                    <a:pt x="1082" y="5127"/>
                  </a:cubicBezTo>
                  <a:cubicBezTo>
                    <a:pt x="1082" y="5092"/>
                    <a:pt x="1085" y="5057"/>
                    <a:pt x="1085" y="5020"/>
                  </a:cubicBezTo>
                  <a:cubicBezTo>
                    <a:pt x="1131" y="3704"/>
                    <a:pt x="1205" y="2390"/>
                    <a:pt x="1257" y="1073"/>
                  </a:cubicBezTo>
                  <a:cubicBezTo>
                    <a:pt x="1273" y="716"/>
                    <a:pt x="1284" y="356"/>
                    <a:pt x="1310" y="0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3"/>
            <p:cNvSpPr/>
            <p:nvPr/>
          </p:nvSpPr>
          <p:spPr>
            <a:xfrm>
              <a:off x="3014617" y="0"/>
              <a:ext cx="72413" cy="3794981"/>
            </a:xfrm>
            <a:custGeom>
              <a:avLst/>
              <a:gdLst/>
              <a:ahLst/>
              <a:cxnLst/>
              <a:rect l="l" t="t" r="r" b="b"/>
              <a:pathLst>
                <a:path w="751" h="36857" extrusionOk="0">
                  <a:moveTo>
                    <a:pt x="649" y="0"/>
                  </a:moveTo>
                  <a:cubicBezTo>
                    <a:pt x="635" y="365"/>
                    <a:pt x="623" y="734"/>
                    <a:pt x="612" y="1101"/>
                  </a:cubicBezTo>
                  <a:cubicBezTo>
                    <a:pt x="572" y="2443"/>
                    <a:pt x="567" y="3785"/>
                    <a:pt x="558" y="5127"/>
                  </a:cubicBezTo>
                  <a:lnTo>
                    <a:pt x="558" y="5234"/>
                  </a:lnTo>
                  <a:cubicBezTo>
                    <a:pt x="556" y="5714"/>
                    <a:pt x="549" y="6193"/>
                    <a:pt x="544" y="6671"/>
                  </a:cubicBezTo>
                  <a:cubicBezTo>
                    <a:pt x="516" y="8781"/>
                    <a:pt x="424" y="10885"/>
                    <a:pt x="403" y="12995"/>
                  </a:cubicBezTo>
                  <a:lnTo>
                    <a:pt x="403" y="13237"/>
                  </a:lnTo>
                  <a:cubicBezTo>
                    <a:pt x="403" y="13293"/>
                    <a:pt x="400" y="13348"/>
                    <a:pt x="400" y="13404"/>
                  </a:cubicBezTo>
                  <a:cubicBezTo>
                    <a:pt x="386" y="16248"/>
                    <a:pt x="375" y="19095"/>
                    <a:pt x="310" y="21939"/>
                  </a:cubicBezTo>
                  <a:cubicBezTo>
                    <a:pt x="310" y="21995"/>
                    <a:pt x="310" y="22046"/>
                    <a:pt x="307" y="22099"/>
                  </a:cubicBezTo>
                  <a:cubicBezTo>
                    <a:pt x="307" y="22197"/>
                    <a:pt x="305" y="22294"/>
                    <a:pt x="300" y="22394"/>
                  </a:cubicBezTo>
                  <a:cubicBezTo>
                    <a:pt x="268" y="24980"/>
                    <a:pt x="291" y="27565"/>
                    <a:pt x="254" y="30151"/>
                  </a:cubicBezTo>
                  <a:cubicBezTo>
                    <a:pt x="254" y="30204"/>
                    <a:pt x="252" y="30260"/>
                    <a:pt x="252" y="30311"/>
                  </a:cubicBezTo>
                  <a:cubicBezTo>
                    <a:pt x="252" y="30376"/>
                    <a:pt x="249" y="30441"/>
                    <a:pt x="249" y="30504"/>
                  </a:cubicBezTo>
                  <a:cubicBezTo>
                    <a:pt x="201" y="32624"/>
                    <a:pt x="78" y="34741"/>
                    <a:pt x="1" y="36856"/>
                  </a:cubicBezTo>
                  <a:lnTo>
                    <a:pt x="166" y="36856"/>
                  </a:lnTo>
                  <a:cubicBezTo>
                    <a:pt x="173" y="36606"/>
                    <a:pt x="182" y="36353"/>
                    <a:pt x="191" y="36102"/>
                  </a:cubicBezTo>
                  <a:cubicBezTo>
                    <a:pt x="263" y="34240"/>
                    <a:pt x="372" y="32380"/>
                    <a:pt x="410" y="30516"/>
                  </a:cubicBezTo>
                  <a:cubicBezTo>
                    <a:pt x="410" y="30448"/>
                    <a:pt x="412" y="30376"/>
                    <a:pt x="412" y="30309"/>
                  </a:cubicBezTo>
                  <a:lnTo>
                    <a:pt x="412" y="30146"/>
                  </a:lnTo>
                  <a:cubicBezTo>
                    <a:pt x="444" y="27469"/>
                    <a:pt x="421" y="24788"/>
                    <a:pt x="458" y="22106"/>
                  </a:cubicBezTo>
                  <a:cubicBezTo>
                    <a:pt x="458" y="22053"/>
                    <a:pt x="461" y="22002"/>
                    <a:pt x="461" y="21948"/>
                  </a:cubicBezTo>
                  <a:cubicBezTo>
                    <a:pt x="468" y="21426"/>
                    <a:pt x="479" y="20903"/>
                    <a:pt x="491" y="20381"/>
                  </a:cubicBezTo>
                  <a:cubicBezTo>
                    <a:pt x="547" y="18057"/>
                    <a:pt x="526" y="15733"/>
                    <a:pt x="540" y="13404"/>
                  </a:cubicBezTo>
                  <a:lnTo>
                    <a:pt x="540" y="13242"/>
                  </a:lnTo>
                  <a:cubicBezTo>
                    <a:pt x="547" y="12468"/>
                    <a:pt x="556" y="11695"/>
                    <a:pt x="574" y="10922"/>
                  </a:cubicBezTo>
                  <a:cubicBezTo>
                    <a:pt x="642" y="9027"/>
                    <a:pt x="658" y="7128"/>
                    <a:pt x="672" y="5234"/>
                  </a:cubicBezTo>
                  <a:lnTo>
                    <a:pt x="672" y="5129"/>
                  </a:lnTo>
                  <a:cubicBezTo>
                    <a:pt x="681" y="3848"/>
                    <a:pt x="691" y="2566"/>
                    <a:pt x="714" y="1284"/>
                  </a:cubicBezTo>
                  <a:cubicBezTo>
                    <a:pt x="725" y="857"/>
                    <a:pt x="737" y="428"/>
                    <a:pt x="751" y="0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3"/>
            <p:cNvSpPr/>
            <p:nvPr/>
          </p:nvSpPr>
          <p:spPr>
            <a:xfrm>
              <a:off x="3671537" y="0"/>
              <a:ext cx="35676" cy="3794981"/>
            </a:xfrm>
            <a:custGeom>
              <a:avLst/>
              <a:gdLst/>
              <a:ahLst/>
              <a:cxnLst/>
              <a:rect l="l" t="t" r="r" b="b"/>
              <a:pathLst>
                <a:path w="370" h="36857" extrusionOk="0">
                  <a:moveTo>
                    <a:pt x="67" y="0"/>
                  </a:moveTo>
                  <a:cubicBezTo>
                    <a:pt x="74" y="302"/>
                    <a:pt x="81" y="599"/>
                    <a:pt x="86" y="901"/>
                  </a:cubicBezTo>
                  <a:cubicBezTo>
                    <a:pt x="112" y="2318"/>
                    <a:pt x="105" y="3734"/>
                    <a:pt x="95" y="5148"/>
                  </a:cubicBezTo>
                  <a:lnTo>
                    <a:pt x="95" y="5259"/>
                  </a:lnTo>
                  <a:cubicBezTo>
                    <a:pt x="86" y="6211"/>
                    <a:pt x="77" y="7165"/>
                    <a:pt x="74" y="8120"/>
                  </a:cubicBezTo>
                  <a:cubicBezTo>
                    <a:pt x="74" y="9898"/>
                    <a:pt x="72" y="11679"/>
                    <a:pt x="63" y="13457"/>
                  </a:cubicBezTo>
                  <a:lnTo>
                    <a:pt x="63" y="13622"/>
                  </a:lnTo>
                  <a:cubicBezTo>
                    <a:pt x="47" y="16436"/>
                    <a:pt x="26" y="19250"/>
                    <a:pt x="14" y="22062"/>
                  </a:cubicBezTo>
                  <a:cubicBezTo>
                    <a:pt x="16" y="22115"/>
                    <a:pt x="16" y="22169"/>
                    <a:pt x="14" y="22222"/>
                  </a:cubicBezTo>
                  <a:cubicBezTo>
                    <a:pt x="9" y="23627"/>
                    <a:pt x="7" y="25034"/>
                    <a:pt x="7" y="26439"/>
                  </a:cubicBezTo>
                  <a:cubicBezTo>
                    <a:pt x="16" y="27599"/>
                    <a:pt x="9" y="28765"/>
                    <a:pt x="7" y="29926"/>
                  </a:cubicBezTo>
                  <a:lnTo>
                    <a:pt x="7" y="30095"/>
                  </a:lnTo>
                  <a:cubicBezTo>
                    <a:pt x="0" y="32271"/>
                    <a:pt x="7" y="34453"/>
                    <a:pt x="163" y="36624"/>
                  </a:cubicBezTo>
                  <a:cubicBezTo>
                    <a:pt x="170" y="36701"/>
                    <a:pt x="177" y="36780"/>
                    <a:pt x="181" y="36856"/>
                  </a:cubicBezTo>
                  <a:lnTo>
                    <a:pt x="369" y="36856"/>
                  </a:lnTo>
                  <a:cubicBezTo>
                    <a:pt x="337" y="36431"/>
                    <a:pt x="304" y="36011"/>
                    <a:pt x="283" y="35593"/>
                  </a:cubicBezTo>
                  <a:cubicBezTo>
                    <a:pt x="197" y="34001"/>
                    <a:pt x="195" y="32396"/>
                    <a:pt x="188" y="30801"/>
                  </a:cubicBezTo>
                  <a:cubicBezTo>
                    <a:pt x="188" y="30562"/>
                    <a:pt x="188" y="30325"/>
                    <a:pt x="186" y="30086"/>
                  </a:cubicBezTo>
                  <a:cubicBezTo>
                    <a:pt x="188" y="30030"/>
                    <a:pt x="188" y="29975"/>
                    <a:pt x="186" y="29919"/>
                  </a:cubicBezTo>
                  <a:cubicBezTo>
                    <a:pt x="181" y="27356"/>
                    <a:pt x="170" y="24788"/>
                    <a:pt x="177" y="22222"/>
                  </a:cubicBezTo>
                  <a:cubicBezTo>
                    <a:pt x="172" y="22171"/>
                    <a:pt x="172" y="22118"/>
                    <a:pt x="177" y="22067"/>
                  </a:cubicBezTo>
                  <a:cubicBezTo>
                    <a:pt x="177" y="21477"/>
                    <a:pt x="177" y="20889"/>
                    <a:pt x="179" y="20300"/>
                  </a:cubicBezTo>
                  <a:cubicBezTo>
                    <a:pt x="200" y="18075"/>
                    <a:pt x="204" y="15854"/>
                    <a:pt x="204" y="13629"/>
                  </a:cubicBezTo>
                  <a:lnTo>
                    <a:pt x="204" y="13460"/>
                  </a:lnTo>
                  <a:cubicBezTo>
                    <a:pt x="200" y="11129"/>
                    <a:pt x="197" y="8795"/>
                    <a:pt x="207" y="6460"/>
                  </a:cubicBezTo>
                  <a:cubicBezTo>
                    <a:pt x="209" y="6060"/>
                    <a:pt x="214" y="5659"/>
                    <a:pt x="214" y="5259"/>
                  </a:cubicBezTo>
                  <a:cubicBezTo>
                    <a:pt x="214" y="5222"/>
                    <a:pt x="214" y="5185"/>
                    <a:pt x="216" y="5150"/>
                  </a:cubicBezTo>
                  <a:cubicBezTo>
                    <a:pt x="225" y="3506"/>
                    <a:pt x="225" y="1865"/>
                    <a:pt x="186" y="223"/>
                  </a:cubicBezTo>
                  <a:cubicBezTo>
                    <a:pt x="181" y="149"/>
                    <a:pt x="181" y="75"/>
                    <a:pt x="179" y="0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4252187" y="0"/>
              <a:ext cx="75788" cy="3794981"/>
            </a:xfrm>
            <a:custGeom>
              <a:avLst/>
              <a:gdLst/>
              <a:ahLst/>
              <a:cxnLst/>
              <a:rect l="l" t="t" r="r" b="b"/>
              <a:pathLst>
                <a:path w="786" h="36857" extrusionOk="0">
                  <a:moveTo>
                    <a:pt x="672" y="0"/>
                  </a:moveTo>
                  <a:cubicBezTo>
                    <a:pt x="572" y="1691"/>
                    <a:pt x="570" y="3383"/>
                    <a:pt x="579" y="5080"/>
                  </a:cubicBezTo>
                  <a:lnTo>
                    <a:pt x="579" y="5197"/>
                  </a:lnTo>
                  <a:cubicBezTo>
                    <a:pt x="588" y="6629"/>
                    <a:pt x="602" y="8059"/>
                    <a:pt x="577" y="9492"/>
                  </a:cubicBezTo>
                  <a:cubicBezTo>
                    <a:pt x="553" y="10922"/>
                    <a:pt x="505" y="12352"/>
                    <a:pt x="440" y="13785"/>
                  </a:cubicBezTo>
                  <a:cubicBezTo>
                    <a:pt x="437" y="13834"/>
                    <a:pt x="435" y="13882"/>
                    <a:pt x="435" y="13931"/>
                  </a:cubicBezTo>
                  <a:cubicBezTo>
                    <a:pt x="349" y="15814"/>
                    <a:pt x="245" y="17695"/>
                    <a:pt x="154" y="19578"/>
                  </a:cubicBezTo>
                  <a:cubicBezTo>
                    <a:pt x="119" y="20423"/>
                    <a:pt x="89" y="21266"/>
                    <a:pt x="68" y="22111"/>
                  </a:cubicBezTo>
                  <a:cubicBezTo>
                    <a:pt x="64" y="22164"/>
                    <a:pt x="64" y="22218"/>
                    <a:pt x="61" y="22271"/>
                  </a:cubicBezTo>
                  <a:cubicBezTo>
                    <a:pt x="1" y="24748"/>
                    <a:pt x="1" y="27228"/>
                    <a:pt x="12" y="29705"/>
                  </a:cubicBezTo>
                  <a:lnTo>
                    <a:pt x="12" y="29875"/>
                  </a:lnTo>
                  <a:cubicBezTo>
                    <a:pt x="19" y="31145"/>
                    <a:pt x="29" y="32415"/>
                    <a:pt x="33" y="33685"/>
                  </a:cubicBezTo>
                  <a:cubicBezTo>
                    <a:pt x="50" y="34741"/>
                    <a:pt x="50" y="35800"/>
                    <a:pt x="47" y="36856"/>
                  </a:cubicBezTo>
                  <a:lnTo>
                    <a:pt x="198" y="36856"/>
                  </a:lnTo>
                  <a:cubicBezTo>
                    <a:pt x="196" y="34528"/>
                    <a:pt x="180" y="32197"/>
                    <a:pt x="177" y="29870"/>
                  </a:cubicBezTo>
                  <a:cubicBezTo>
                    <a:pt x="173" y="29814"/>
                    <a:pt x="173" y="29759"/>
                    <a:pt x="177" y="29703"/>
                  </a:cubicBezTo>
                  <a:cubicBezTo>
                    <a:pt x="170" y="27226"/>
                    <a:pt x="180" y="24748"/>
                    <a:pt x="233" y="22273"/>
                  </a:cubicBezTo>
                  <a:cubicBezTo>
                    <a:pt x="233" y="22222"/>
                    <a:pt x="233" y="22166"/>
                    <a:pt x="235" y="22113"/>
                  </a:cubicBezTo>
                  <a:cubicBezTo>
                    <a:pt x="245" y="21677"/>
                    <a:pt x="254" y="21238"/>
                    <a:pt x="265" y="20804"/>
                  </a:cubicBezTo>
                  <a:cubicBezTo>
                    <a:pt x="356" y="18517"/>
                    <a:pt x="484" y="16232"/>
                    <a:pt x="581" y="13945"/>
                  </a:cubicBezTo>
                  <a:cubicBezTo>
                    <a:pt x="586" y="13894"/>
                    <a:pt x="588" y="13845"/>
                    <a:pt x="588" y="13794"/>
                  </a:cubicBezTo>
                  <a:cubicBezTo>
                    <a:pt x="646" y="12445"/>
                    <a:pt x="693" y="11096"/>
                    <a:pt x="709" y="9745"/>
                  </a:cubicBezTo>
                  <a:cubicBezTo>
                    <a:pt x="737" y="8231"/>
                    <a:pt x="714" y="6715"/>
                    <a:pt x="700" y="5197"/>
                  </a:cubicBezTo>
                  <a:lnTo>
                    <a:pt x="702" y="5080"/>
                  </a:lnTo>
                  <a:cubicBezTo>
                    <a:pt x="690" y="3388"/>
                    <a:pt x="686" y="1693"/>
                    <a:pt x="786" y="0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4824159" y="206"/>
              <a:ext cx="71738" cy="3794775"/>
            </a:xfrm>
            <a:custGeom>
              <a:avLst/>
              <a:gdLst/>
              <a:ahLst/>
              <a:cxnLst/>
              <a:rect l="l" t="t" r="r" b="b"/>
              <a:pathLst>
                <a:path w="744" h="36855" extrusionOk="0">
                  <a:moveTo>
                    <a:pt x="598" y="1"/>
                  </a:moveTo>
                  <a:cubicBezTo>
                    <a:pt x="600" y="363"/>
                    <a:pt x="609" y="720"/>
                    <a:pt x="612" y="1080"/>
                  </a:cubicBezTo>
                  <a:cubicBezTo>
                    <a:pt x="626" y="2422"/>
                    <a:pt x="626" y="3769"/>
                    <a:pt x="621" y="5111"/>
                  </a:cubicBezTo>
                  <a:cubicBezTo>
                    <a:pt x="626" y="5150"/>
                    <a:pt x="626" y="5190"/>
                    <a:pt x="621" y="5229"/>
                  </a:cubicBezTo>
                  <a:cubicBezTo>
                    <a:pt x="621" y="5801"/>
                    <a:pt x="621" y="6372"/>
                    <a:pt x="619" y="6943"/>
                  </a:cubicBezTo>
                  <a:cubicBezTo>
                    <a:pt x="614" y="8631"/>
                    <a:pt x="623" y="10323"/>
                    <a:pt x="533" y="12011"/>
                  </a:cubicBezTo>
                  <a:cubicBezTo>
                    <a:pt x="496" y="12692"/>
                    <a:pt x="454" y="13377"/>
                    <a:pt x="410" y="14059"/>
                  </a:cubicBezTo>
                  <a:cubicBezTo>
                    <a:pt x="410" y="14108"/>
                    <a:pt x="405" y="14157"/>
                    <a:pt x="400" y="14203"/>
                  </a:cubicBezTo>
                  <a:cubicBezTo>
                    <a:pt x="289" y="15961"/>
                    <a:pt x="168" y="17718"/>
                    <a:pt x="110" y="19478"/>
                  </a:cubicBezTo>
                  <a:cubicBezTo>
                    <a:pt x="87" y="20432"/>
                    <a:pt x="78" y="21389"/>
                    <a:pt x="71" y="22346"/>
                  </a:cubicBezTo>
                  <a:cubicBezTo>
                    <a:pt x="68" y="22397"/>
                    <a:pt x="68" y="22448"/>
                    <a:pt x="68" y="22499"/>
                  </a:cubicBezTo>
                  <a:cubicBezTo>
                    <a:pt x="61" y="23773"/>
                    <a:pt x="61" y="25050"/>
                    <a:pt x="59" y="26327"/>
                  </a:cubicBezTo>
                  <a:cubicBezTo>
                    <a:pt x="61" y="27433"/>
                    <a:pt x="50" y="28542"/>
                    <a:pt x="38" y="29650"/>
                  </a:cubicBezTo>
                  <a:lnTo>
                    <a:pt x="38" y="29810"/>
                  </a:lnTo>
                  <a:cubicBezTo>
                    <a:pt x="13" y="32160"/>
                    <a:pt x="1" y="34509"/>
                    <a:pt x="147" y="36854"/>
                  </a:cubicBezTo>
                  <a:lnTo>
                    <a:pt x="356" y="36854"/>
                  </a:lnTo>
                  <a:cubicBezTo>
                    <a:pt x="335" y="36555"/>
                    <a:pt x="319" y="36253"/>
                    <a:pt x="305" y="35954"/>
                  </a:cubicBezTo>
                  <a:cubicBezTo>
                    <a:pt x="191" y="33908"/>
                    <a:pt x="215" y="31858"/>
                    <a:pt x="231" y="29810"/>
                  </a:cubicBezTo>
                  <a:lnTo>
                    <a:pt x="231" y="29650"/>
                  </a:lnTo>
                  <a:cubicBezTo>
                    <a:pt x="233" y="29390"/>
                    <a:pt x="238" y="29127"/>
                    <a:pt x="238" y="28867"/>
                  </a:cubicBezTo>
                  <a:cubicBezTo>
                    <a:pt x="252" y="26748"/>
                    <a:pt x="233" y="24626"/>
                    <a:pt x="242" y="22506"/>
                  </a:cubicBezTo>
                  <a:cubicBezTo>
                    <a:pt x="240" y="22455"/>
                    <a:pt x="240" y="22404"/>
                    <a:pt x="242" y="22353"/>
                  </a:cubicBezTo>
                  <a:cubicBezTo>
                    <a:pt x="242" y="21547"/>
                    <a:pt x="249" y="20744"/>
                    <a:pt x="263" y="19943"/>
                  </a:cubicBezTo>
                  <a:cubicBezTo>
                    <a:pt x="298" y="18025"/>
                    <a:pt x="428" y="16114"/>
                    <a:pt x="544" y="14203"/>
                  </a:cubicBezTo>
                  <a:cubicBezTo>
                    <a:pt x="547" y="14154"/>
                    <a:pt x="551" y="14106"/>
                    <a:pt x="554" y="14059"/>
                  </a:cubicBezTo>
                  <a:cubicBezTo>
                    <a:pt x="614" y="13047"/>
                    <a:pt x="670" y="12030"/>
                    <a:pt x="704" y="11015"/>
                  </a:cubicBezTo>
                  <a:cubicBezTo>
                    <a:pt x="742" y="9088"/>
                    <a:pt x="744" y="7163"/>
                    <a:pt x="735" y="5236"/>
                  </a:cubicBezTo>
                  <a:cubicBezTo>
                    <a:pt x="732" y="5197"/>
                    <a:pt x="732" y="5157"/>
                    <a:pt x="732" y="5113"/>
                  </a:cubicBezTo>
                  <a:cubicBezTo>
                    <a:pt x="725" y="3627"/>
                    <a:pt x="714" y="2144"/>
                    <a:pt x="702" y="660"/>
                  </a:cubicBezTo>
                  <a:cubicBezTo>
                    <a:pt x="702" y="442"/>
                    <a:pt x="695" y="221"/>
                    <a:pt x="693" y="1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0" y="492375"/>
              <a:ext cx="5331007" cy="77636"/>
            </a:xfrm>
            <a:custGeom>
              <a:avLst/>
              <a:gdLst/>
              <a:ahLst/>
              <a:cxnLst/>
              <a:rect l="l" t="t" r="r" b="b"/>
              <a:pathLst>
                <a:path w="55288" h="754" extrusionOk="0">
                  <a:moveTo>
                    <a:pt x="15490" y="1"/>
                  </a:moveTo>
                  <a:cubicBezTo>
                    <a:pt x="14242" y="1"/>
                    <a:pt x="12995" y="14"/>
                    <a:pt x="11747" y="24"/>
                  </a:cubicBezTo>
                  <a:lnTo>
                    <a:pt x="11120" y="24"/>
                  </a:lnTo>
                  <a:cubicBezTo>
                    <a:pt x="11101" y="27"/>
                    <a:pt x="11082" y="28"/>
                    <a:pt x="11063" y="28"/>
                  </a:cubicBezTo>
                  <a:cubicBezTo>
                    <a:pt x="11044" y="28"/>
                    <a:pt x="11025" y="27"/>
                    <a:pt x="11006" y="24"/>
                  </a:cubicBezTo>
                  <a:cubicBezTo>
                    <a:pt x="9625" y="27"/>
                    <a:pt x="8245" y="24"/>
                    <a:pt x="6864" y="31"/>
                  </a:cubicBezTo>
                  <a:cubicBezTo>
                    <a:pt x="6761" y="31"/>
                    <a:pt x="6658" y="31"/>
                    <a:pt x="6556" y="31"/>
                  </a:cubicBezTo>
                  <a:cubicBezTo>
                    <a:pt x="5691" y="31"/>
                    <a:pt x="4830" y="49"/>
                    <a:pt x="3966" y="99"/>
                  </a:cubicBezTo>
                  <a:cubicBezTo>
                    <a:pt x="3927" y="99"/>
                    <a:pt x="3887" y="101"/>
                    <a:pt x="3848" y="103"/>
                  </a:cubicBezTo>
                  <a:cubicBezTo>
                    <a:pt x="3182" y="145"/>
                    <a:pt x="2518" y="199"/>
                    <a:pt x="1853" y="287"/>
                  </a:cubicBezTo>
                  <a:cubicBezTo>
                    <a:pt x="1236" y="357"/>
                    <a:pt x="623" y="417"/>
                    <a:pt x="1" y="454"/>
                  </a:cubicBezTo>
                  <a:lnTo>
                    <a:pt x="1" y="558"/>
                  </a:lnTo>
                  <a:cubicBezTo>
                    <a:pt x="500" y="531"/>
                    <a:pt x="999" y="489"/>
                    <a:pt x="1491" y="431"/>
                  </a:cubicBezTo>
                  <a:cubicBezTo>
                    <a:pt x="2271" y="326"/>
                    <a:pt x="3054" y="259"/>
                    <a:pt x="3841" y="213"/>
                  </a:cubicBezTo>
                  <a:cubicBezTo>
                    <a:pt x="3880" y="208"/>
                    <a:pt x="3920" y="206"/>
                    <a:pt x="3962" y="206"/>
                  </a:cubicBezTo>
                  <a:cubicBezTo>
                    <a:pt x="5157" y="138"/>
                    <a:pt x="6355" y="124"/>
                    <a:pt x="7554" y="124"/>
                  </a:cubicBezTo>
                  <a:cubicBezTo>
                    <a:pt x="8370" y="124"/>
                    <a:pt x="9186" y="131"/>
                    <a:pt x="10002" y="131"/>
                  </a:cubicBezTo>
                  <a:cubicBezTo>
                    <a:pt x="10334" y="131"/>
                    <a:pt x="10665" y="130"/>
                    <a:pt x="10997" y="127"/>
                  </a:cubicBezTo>
                  <a:lnTo>
                    <a:pt x="11127" y="127"/>
                  </a:lnTo>
                  <a:cubicBezTo>
                    <a:pt x="12565" y="121"/>
                    <a:pt x="14005" y="97"/>
                    <a:pt x="15444" y="97"/>
                  </a:cubicBezTo>
                  <a:cubicBezTo>
                    <a:pt x="15949" y="97"/>
                    <a:pt x="16454" y="100"/>
                    <a:pt x="16959" y="108"/>
                  </a:cubicBezTo>
                  <a:cubicBezTo>
                    <a:pt x="17328" y="115"/>
                    <a:pt x="17697" y="120"/>
                    <a:pt x="18062" y="129"/>
                  </a:cubicBezTo>
                  <a:cubicBezTo>
                    <a:pt x="18106" y="129"/>
                    <a:pt x="18145" y="134"/>
                    <a:pt x="18185" y="134"/>
                  </a:cubicBezTo>
                  <a:cubicBezTo>
                    <a:pt x="20560" y="187"/>
                    <a:pt x="22931" y="280"/>
                    <a:pt x="25301" y="340"/>
                  </a:cubicBezTo>
                  <a:cubicBezTo>
                    <a:pt x="25336" y="345"/>
                    <a:pt x="25369" y="345"/>
                    <a:pt x="25403" y="345"/>
                  </a:cubicBezTo>
                  <a:cubicBezTo>
                    <a:pt x="25858" y="357"/>
                    <a:pt x="26316" y="366"/>
                    <a:pt x="26771" y="375"/>
                  </a:cubicBezTo>
                  <a:cubicBezTo>
                    <a:pt x="28454" y="415"/>
                    <a:pt x="30140" y="440"/>
                    <a:pt x="31825" y="452"/>
                  </a:cubicBezTo>
                  <a:cubicBezTo>
                    <a:pt x="31844" y="453"/>
                    <a:pt x="31863" y="453"/>
                    <a:pt x="31882" y="453"/>
                  </a:cubicBezTo>
                  <a:cubicBezTo>
                    <a:pt x="31902" y="453"/>
                    <a:pt x="31921" y="453"/>
                    <a:pt x="31939" y="452"/>
                  </a:cubicBezTo>
                  <a:cubicBezTo>
                    <a:pt x="34020" y="473"/>
                    <a:pt x="36098" y="477"/>
                    <a:pt x="38173" y="477"/>
                  </a:cubicBezTo>
                  <a:lnTo>
                    <a:pt x="38313" y="477"/>
                  </a:lnTo>
                  <a:cubicBezTo>
                    <a:pt x="38557" y="480"/>
                    <a:pt x="38801" y="481"/>
                    <a:pt x="39045" y="481"/>
                  </a:cubicBezTo>
                  <a:cubicBezTo>
                    <a:pt x="40665" y="481"/>
                    <a:pt x="42285" y="433"/>
                    <a:pt x="43901" y="419"/>
                  </a:cubicBezTo>
                  <a:cubicBezTo>
                    <a:pt x="44161" y="415"/>
                    <a:pt x="44419" y="415"/>
                    <a:pt x="44677" y="415"/>
                  </a:cubicBezTo>
                  <a:cubicBezTo>
                    <a:pt x="44704" y="415"/>
                    <a:pt x="44731" y="414"/>
                    <a:pt x="44758" y="414"/>
                  </a:cubicBezTo>
                  <a:cubicBezTo>
                    <a:pt x="44772" y="414"/>
                    <a:pt x="44786" y="414"/>
                    <a:pt x="44800" y="415"/>
                  </a:cubicBezTo>
                  <a:cubicBezTo>
                    <a:pt x="45457" y="411"/>
                    <a:pt x="46115" y="409"/>
                    <a:pt x="46773" y="409"/>
                  </a:cubicBezTo>
                  <a:cubicBezTo>
                    <a:pt x="47673" y="409"/>
                    <a:pt x="48573" y="412"/>
                    <a:pt x="49473" y="415"/>
                  </a:cubicBezTo>
                  <a:cubicBezTo>
                    <a:pt x="49866" y="419"/>
                    <a:pt x="50261" y="431"/>
                    <a:pt x="50653" y="449"/>
                  </a:cubicBezTo>
                  <a:cubicBezTo>
                    <a:pt x="50692" y="452"/>
                    <a:pt x="50730" y="452"/>
                    <a:pt x="50767" y="454"/>
                  </a:cubicBezTo>
                  <a:cubicBezTo>
                    <a:pt x="51565" y="496"/>
                    <a:pt x="52362" y="558"/>
                    <a:pt x="53158" y="614"/>
                  </a:cubicBezTo>
                  <a:cubicBezTo>
                    <a:pt x="53869" y="665"/>
                    <a:pt x="54579" y="707"/>
                    <a:pt x="55287" y="754"/>
                  </a:cubicBezTo>
                  <a:lnTo>
                    <a:pt x="55287" y="624"/>
                  </a:lnTo>
                  <a:lnTo>
                    <a:pt x="54607" y="577"/>
                  </a:lnTo>
                  <a:cubicBezTo>
                    <a:pt x="53328" y="510"/>
                    <a:pt x="52046" y="396"/>
                    <a:pt x="50762" y="333"/>
                  </a:cubicBezTo>
                  <a:cubicBezTo>
                    <a:pt x="50725" y="333"/>
                    <a:pt x="50688" y="329"/>
                    <a:pt x="50651" y="329"/>
                  </a:cubicBezTo>
                  <a:cubicBezTo>
                    <a:pt x="50421" y="317"/>
                    <a:pt x="50191" y="308"/>
                    <a:pt x="49961" y="301"/>
                  </a:cubicBezTo>
                  <a:cubicBezTo>
                    <a:pt x="49066" y="292"/>
                    <a:pt x="48173" y="288"/>
                    <a:pt x="47279" y="288"/>
                  </a:cubicBezTo>
                  <a:cubicBezTo>
                    <a:pt x="46452" y="288"/>
                    <a:pt x="45624" y="292"/>
                    <a:pt x="44797" y="298"/>
                  </a:cubicBezTo>
                  <a:lnTo>
                    <a:pt x="44674" y="298"/>
                  </a:lnTo>
                  <a:cubicBezTo>
                    <a:pt x="43344" y="310"/>
                    <a:pt x="42016" y="329"/>
                    <a:pt x="40688" y="357"/>
                  </a:cubicBezTo>
                  <a:lnTo>
                    <a:pt x="38292" y="366"/>
                  </a:lnTo>
                  <a:lnTo>
                    <a:pt x="38173" y="366"/>
                  </a:lnTo>
                  <a:cubicBezTo>
                    <a:pt x="37642" y="368"/>
                    <a:pt x="37112" y="368"/>
                    <a:pt x="36581" y="368"/>
                  </a:cubicBezTo>
                  <a:cubicBezTo>
                    <a:pt x="35034" y="368"/>
                    <a:pt x="33486" y="361"/>
                    <a:pt x="31937" y="347"/>
                  </a:cubicBezTo>
                  <a:cubicBezTo>
                    <a:pt x="31900" y="347"/>
                    <a:pt x="31865" y="347"/>
                    <a:pt x="31823" y="345"/>
                  </a:cubicBezTo>
                  <a:cubicBezTo>
                    <a:pt x="29682" y="329"/>
                    <a:pt x="27542" y="291"/>
                    <a:pt x="25406" y="236"/>
                  </a:cubicBezTo>
                  <a:cubicBezTo>
                    <a:pt x="25371" y="236"/>
                    <a:pt x="25341" y="236"/>
                    <a:pt x="25306" y="233"/>
                  </a:cubicBezTo>
                  <a:lnTo>
                    <a:pt x="25246" y="233"/>
                  </a:lnTo>
                  <a:cubicBezTo>
                    <a:pt x="22894" y="187"/>
                    <a:pt x="20537" y="89"/>
                    <a:pt x="18185" y="31"/>
                  </a:cubicBezTo>
                  <a:cubicBezTo>
                    <a:pt x="18143" y="31"/>
                    <a:pt x="18101" y="27"/>
                    <a:pt x="18062" y="27"/>
                  </a:cubicBezTo>
                  <a:cubicBezTo>
                    <a:pt x="17885" y="24"/>
                    <a:pt x="17707" y="18"/>
                    <a:pt x="17533" y="15"/>
                  </a:cubicBezTo>
                  <a:cubicBezTo>
                    <a:pt x="16851" y="5"/>
                    <a:pt x="16170" y="1"/>
                    <a:pt x="15490" y="1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0" y="1340079"/>
              <a:ext cx="5331007" cy="123146"/>
            </a:xfrm>
            <a:custGeom>
              <a:avLst/>
              <a:gdLst/>
              <a:ahLst/>
              <a:cxnLst/>
              <a:rect l="l" t="t" r="r" b="b"/>
              <a:pathLst>
                <a:path w="55288" h="1196" extrusionOk="0">
                  <a:moveTo>
                    <a:pt x="620" y="1"/>
                  </a:moveTo>
                  <a:cubicBezTo>
                    <a:pt x="458" y="1"/>
                    <a:pt x="294" y="5"/>
                    <a:pt x="129" y="5"/>
                  </a:cubicBezTo>
                  <a:cubicBezTo>
                    <a:pt x="87" y="5"/>
                    <a:pt x="44" y="4"/>
                    <a:pt x="1" y="4"/>
                  </a:cubicBezTo>
                  <a:lnTo>
                    <a:pt x="1" y="113"/>
                  </a:lnTo>
                  <a:cubicBezTo>
                    <a:pt x="444" y="124"/>
                    <a:pt x="888" y="117"/>
                    <a:pt x="1331" y="136"/>
                  </a:cubicBezTo>
                  <a:cubicBezTo>
                    <a:pt x="2076" y="185"/>
                    <a:pt x="2826" y="213"/>
                    <a:pt x="3574" y="247"/>
                  </a:cubicBezTo>
                  <a:cubicBezTo>
                    <a:pt x="3611" y="247"/>
                    <a:pt x="3655" y="250"/>
                    <a:pt x="3699" y="250"/>
                  </a:cubicBezTo>
                  <a:cubicBezTo>
                    <a:pt x="4075" y="268"/>
                    <a:pt x="4452" y="287"/>
                    <a:pt x="4830" y="308"/>
                  </a:cubicBezTo>
                  <a:cubicBezTo>
                    <a:pt x="6173" y="429"/>
                    <a:pt x="7520" y="463"/>
                    <a:pt x="8868" y="463"/>
                  </a:cubicBezTo>
                  <a:cubicBezTo>
                    <a:pt x="9616" y="463"/>
                    <a:pt x="10365" y="453"/>
                    <a:pt x="11113" y="440"/>
                  </a:cubicBezTo>
                  <a:lnTo>
                    <a:pt x="11234" y="440"/>
                  </a:lnTo>
                  <a:cubicBezTo>
                    <a:pt x="11730" y="433"/>
                    <a:pt x="12225" y="424"/>
                    <a:pt x="12722" y="419"/>
                  </a:cubicBezTo>
                  <a:cubicBezTo>
                    <a:pt x="14500" y="387"/>
                    <a:pt x="16272" y="403"/>
                    <a:pt x="18048" y="375"/>
                  </a:cubicBezTo>
                  <a:cubicBezTo>
                    <a:pt x="18092" y="375"/>
                    <a:pt x="18132" y="375"/>
                    <a:pt x="18173" y="373"/>
                  </a:cubicBezTo>
                  <a:cubicBezTo>
                    <a:pt x="18280" y="373"/>
                    <a:pt x="18385" y="373"/>
                    <a:pt x="18494" y="370"/>
                  </a:cubicBezTo>
                  <a:cubicBezTo>
                    <a:pt x="20384" y="319"/>
                    <a:pt x="22276" y="273"/>
                    <a:pt x="24166" y="273"/>
                  </a:cubicBezTo>
                  <a:cubicBezTo>
                    <a:pt x="24502" y="273"/>
                    <a:pt x="24838" y="274"/>
                    <a:pt x="25174" y="278"/>
                  </a:cubicBezTo>
                  <a:cubicBezTo>
                    <a:pt x="25192" y="275"/>
                    <a:pt x="25211" y="274"/>
                    <a:pt x="25230" y="274"/>
                  </a:cubicBezTo>
                  <a:cubicBezTo>
                    <a:pt x="25250" y="274"/>
                    <a:pt x="25269" y="275"/>
                    <a:pt x="25287" y="278"/>
                  </a:cubicBezTo>
                  <a:cubicBezTo>
                    <a:pt x="25468" y="278"/>
                    <a:pt x="25650" y="280"/>
                    <a:pt x="25831" y="282"/>
                  </a:cubicBezTo>
                  <a:cubicBezTo>
                    <a:pt x="27776" y="343"/>
                    <a:pt x="29720" y="364"/>
                    <a:pt x="31665" y="387"/>
                  </a:cubicBezTo>
                  <a:cubicBezTo>
                    <a:pt x="31695" y="387"/>
                    <a:pt x="31727" y="389"/>
                    <a:pt x="31759" y="389"/>
                  </a:cubicBezTo>
                  <a:cubicBezTo>
                    <a:pt x="31774" y="389"/>
                    <a:pt x="31790" y="388"/>
                    <a:pt x="31805" y="387"/>
                  </a:cubicBezTo>
                  <a:lnTo>
                    <a:pt x="33669" y="417"/>
                  </a:lnTo>
                  <a:cubicBezTo>
                    <a:pt x="35160" y="461"/>
                    <a:pt x="36650" y="545"/>
                    <a:pt x="38138" y="607"/>
                  </a:cubicBezTo>
                  <a:cubicBezTo>
                    <a:pt x="38185" y="610"/>
                    <a:pt x="38231" y="610"/>
                    <a:pt x="38280" y="612"/>
                  </a:cubicBezTo>
                  <a:cubicBezTo>
                    <a:pt x="38779" y="635"/>
                    <a:pt x="39278" y="654"/>
                    <a:pt x="39775" y="665"/>
                  </a:cubicBezTo>
                  <a:cubicBezTo>
                    <a:pt x="41363" y="712"/>
                    <a:pt x="42947" y="816"/>
                    <a:pt x="44530" y="918"/>
                  </a:cubicBezTo>
                  <a:cubicBezTo>
                    <a:pt x="44579" y="923"/>
                    <a:pt x="44630" y="925"/>
                    <a:pt x="44681" y="930"/>
                  </a:cubicBezTo>
                  <a:cubicBezTo>
                    <a:pt x="46594" y="1055"/>
                    <a:pt x="48512" y="1178"/>
                    <a:pt x="50430" y="1190"/>
                  </a:cubicBezTo>
                  <a:cubicBezTo>
                    <a:pt x="50454" y="1192"/>
                    <a:pt x="50479" y="1194"/>
                    <a:pt x="50503" y="1194"/>
                  </a:cubicBezTo>
                  <a:cubicBezTo>
                    <a:pt x="50528" y="1194"/>
                    <a:pt x="50552" y="1192"/>
                    <a:pt x="50576" y="1190"/>
                  </a:cubicBezTo>
                  <a:cubicBezTo>
                    <a:pt x="50757" y="1195"/>
                    <a:pt x="50936" y="1195"/>
                    <a:pt x="51117" y="1195"/>
                  </a:cubicBezTo>
                  <a:cubicBezTo>
                    <a:pt x="51464" y="1195"/>
                    <a:pt x="51812" y="1196"/>
                    <a:pt x="52159" y="1196"/>
                  </a:cubicBezTo>
                  <a:cubicBezTo>
                    <a:pt x="53201" y="1196"/>
                    <a:pt x="54244" y="1193"/>
                    <a:pt x="55287" y="1188"/>
                  </a:cubicBezTo>
                  <a:lnTo>
                    <a:pt x="55287" y="1044"/>
                  </a:lnTo>
                  <a:cubicBezTo>
                    <a:pt x="55002" y="1044"/>
                    <a:pt x="54716" y="1044"/>
                    <a:pt x="54428" y="1046"/>
                  </a:cubicBezTo>
                  <a:cubicBezTo>
                    <a:pt x="54235" y="1045"/>
                    <a:pt x="54042" y="1045"/>
                    <a:pt x="53849" y="1045"/>
                  </a:cubicBezTo>
                  <a:cubicBezTo>
                    <a:pt x="53094" y="1045"/>
                    <a:pt x="52339" y="1049"/>
                    <a:pt x="51587" y="1049"/>
                  </a:cubicBezTo>
                  <a:cubicBezTo>
                    <a:pt x="51252" y="1049"/>
                    <a:pt x="50917" y="1049"/>
                    <a:pt x="50583" y="1046"/>
                  </a:cubicBezTo>
                  <a:lnTo>
                    <a:pt x="50437" y="1046"/>
                  </a:lnTo>
                  <a:cubicBezTo>
                    <a:pt x="50038" y="1039"/>
                    <a:pt x="49643" y="1032"/>
                    <a:pt x="49244" y="1023"/>
                  </a:cubicBezTo>
                  <a:cubicBezTo>
                    <a:pt x="47723" y="969"/>
                    <a:pt x="46204" y="879"/>
                    <a:pt x="44686" y="779"/>
                  </a:cubicBezTo>
                  <a:lnTo>
                    <a:pt x="44535" y="770"/>
                  </a:lnTo>
                  <a:cubicBezTo>
                    <a:pt x="43746" y="716"/>
                    <a:pt x="42961" y="661"/>
                    <a:pt x="42171" y="607"/>
                  </a:cubicBezTo>
                  <a:cubicBezTo>
                    <a:pt x="40874" y="538"/>
                    <a:pt x="39576" y="494"/>
                    <a:pt x="38280" y="442"/>
                  </a:cubicBezTo>
                  <a:cubicBezTo>
                    <a:pt x="38234" y="442"/>
                    <a:pt x="38185" y="440"/>
                    <a:pt x="38138" y="440"/>
                  </a:cubicBezTo>
                  <a:cubicBezTo>
                    <a:pt x="37138" y="401"/>
                    <a:pt x="36135" y="361"/>
                    <a:pt x="35136" y="305"/>
                  </a:cubicBezTo>
                  <a:cubicBezTo>
                    <a:pt x="34029" y="247"/>
                    <a:pt x="32917" y="233"/>
                    <a:pt x="31805" y="224"/>
                  </a:cubicBezTo>
                  <a:cubicBezTo>
                    <a:pt x="31758" y="224"/>
                    <a:pt x="31712" y="224"/>
                    <a:pt x="31668" y="222"/>
                  </a:cubicBezTo>
                  <a:cubicBezTo>
                    <a:pt x="30908" y="220"/>
                    <a:pt x="30147" y="213"/>
                    <a:pt x="29388" y="199"/>
                  </a:cubicBezTo>
                  <a:cubicBezTo>
                    <a:pt x="28022" y="162"/>
                    <a:pt x="26657" y="136"/>
                    <a:pt x="25294" y="122"/>
                  </a:cubicBezTo>
                  <a:lnTo>
                    <a:pt x="25181" y="122"/>
                  </a:lnTo>
                  <a:cubicBezTo>
                    <a:pt x="24620" y="116"/>
                    <a:pt x="24058" y="112"/>
                    <a:pt x="23497" y="112"/>
                  </a:cubicBezTo>
                  <a:cubicBezTo>
                    <a:pt x="22395" y="112"/>
                    <a:pt x="21293" y="126"/>
                    <a:pt x="20191" y="162"/>
                  </a:cubicBezTo>
                  <a:cubicBezTo>
                    <a:pt x="19520" y="185"/>
                    <a:pt x="18847" y="201"/>
                    <a:pt x="18173" y="210"/>
                  </a:cubicBezTo>
                  <a:lnTo>
                    <a:pt x="18048" y="210"/>
                  </a:lnTo>
                  <a:cubicBezTo>
                    <a:pt x="16246" y="238"/>
                    <a:pt x="14442" y="229"/>
                    <a:pt x="12641" y="259"/>
                  </a:cubicBezTo>
                  <a:cubicBezTo>
                    <a:pt x="12169" y="266"/>
                    <a:pt x="11703" y="271"/>
                    <a:pt x="11234" y="280"/>
                  </a:cubicBezTo>
                  <a:cubicBezTo>
                    <a:pt x="11192" y="280"/>
                    <a:pt x="11152" y="280"/>
                    <a:pt x="11110" y="285"/>
                  </a:cubicBezTo>
                  <a:cubicBezTo>
                    <a:pt x="10324" y="297"/>
                    <a:pt x="9538" y="308"/>
                    <a:pt x="8753" y="308"/>
                  </a:cubicBezTo>
                  <a:cubicBezTo>
                    <a:pt x="8166" y="308"/>
                    <a:pt x="7579" y="301"/>
                    <a:pt x="6992" y="285"/>
                  </a:cubicBezTo>
                  <a:cubicBezTo>
                    <a:pt x="5917" y="266"/>
                    <a:pt x="4839" y="145"/>
                    <a:pt x="3767" y="115"/>
                  </a:cubicBezTo>
                  <a:cubicBezTo>
                    <a:pt x="3741" y="115"/>
                    <a:pt x="3718" y="115"/>
                    <a:pt x="3692" y="113"/>
                  </a:cubicBezTo>
                  <a:cubicBezTo>
                    <a:pt x="3651" y="113"/>
                    <a:pt x="3609" y="113"/>
                    <a:pt x="3567" y="108"/>
                  </a:cubicBezTo>
                  <a:cubicBezTo>
                    <a:pt x="2694" y="90"/>
                    <a:pt x="1826" y="27"/>
                    <a:pt x="953" y="8"/>
                  </a:cubicBezTo>
                  <a:cubicBezTo>
                    <a:pt x="842" y="3"/>
                    <a:pt x="732" y="1"/>
                    <a:pt x="620" y="1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289" y="2217642"/>
              <a:ext cx="5330718" cy="114291"/>
            </a:xfrm>
            <a:custGeom>
              <a:avLst/>
              <a:gdLst/>
              <a:ahLst/>
              <a:cxnLst/>
              <a:rect l="l" t="t" r="r" b="b"/>
              <a:pathLst>
                <a:path w="55285" h="1110" extrusionOk="0">
                  <a:moveTo>
                    <a:pt x="22054" y="0"/>
                  </a:moveTo>
                  <a:cubicBezTo>
                    <a:pt x="21819" y="0"/>
                    <a:pt x="21584" y="2"/>
                    <a:pt x="21349" y="6"/>
                  </a:cubicBezTo>
                  <a:cubicBezTo>
                    <a:pt x="21287" y="6"/>
                    <a:pt x="21226" y="6"/>
                    <a:pt x="21164" y="6"/>
                  </a:cubicBezTo>
                  <a:cubicBezTo>
                    <a:pt x="20127" y="6"/>
                    <a:pt x="19089" y="24"/>
                    <a:pt x="18052" y="55"/>
                  </a:cubicBezTo>
                  <a:cubicBezTo>
                    <a:pt x="18006" y="60"/>
                    <a:pt x="17961" y="60"/>
                    <a:pt x="17915" y="62"/>
                  </a:cubicBezTo>
                  <a:cubicBezTo>
                    <a:pt x="16278" y="111"/>
                    <a:pt x="14641" y="192"/>
                    <a:pt x="13004" y="271"/>
                  </a:cubicBezTo>
                  <a:cubicBezTo>
                    <a:pt x="12480" y="292"/>
                    <a:pt x="11950" y="313"/>
                    <a:pt x="11426" y="338"/>
                  </a:cubicBezTo>
                  <a:cubicBezTo>
                    <a:pt x="11381" y="341"/>
                    <a:pt x="11337" y="341"/>
                    <a:pt x="11293" y="345"/>
                  </a:cubicBezTo>
                  <a:cubicBezTo>
                    <a:pt x="8934" y="450"/>
                    <a:pt x="6580" y="568"/>
                    <a:pt x="4221" y="661"/>
                  </a:cubicBezTo>
                  <a:cubicBezTo>
                    <a:pt x="4177" y="663"/>
                    <a:pt x="4137" y="668"/>
                    <a:pt x="4096" y="668"/>
                  </a:cubicBezTo>
                  <a:cubicBezTo>
                    <a:pt x="3401" y="696"/>
                    <a:pt x="2707" y="719"/>
                    <a:pt x="2013" y="740"/>
                  </a:cubicBezTo>
                  <a:cubicBezTo>
                    <a:pt x="1812" y="744"/>
                    <a:pt x="1610" y="746"/>
                    <a:pt x="1409" y="746"/>
                  </a:cubicBezTo>
                  <a:cubicBezTo>
                    <a:pt x="939" y="746"/>
                    <a:pt x="470" y="738"/>
                    <a:pt x="0" y="738"/>
                  </a:cubicBezTo>
                  <a:lnTo>
                    <a:pt x="0" y="840"/>
                  </a:lnTo>
                  <a:cubicBezTo>
                    <a:pt x="583" y="846"/>
                    <a:pt x="1165" y="858"/>
                    <a:pt x="1746" y="858"/>
                  </a:cubicBezTo>
                  <a:cubicBezTo>
                    <a:pt x="2060" y="858"/>
                    <a:pt x="2375" y="854"/>
                    <a:pt x="2689" y="844"/>
                  </a:cubicBezTo>
                  <a:cubicBezTo>
                    <a:pt x="3160" y="826"/>
                    <a:pt x="3634" y="812"/>
                    <a:pt x="4105" y="789"/>
                  </a:cubicBezTo>
                  <a:cubicBezTo>
                    <a:pt x="4147" y="789"/>
                    <a:pt x="4191" y="789"/>
                    <a:pt x="4230" y="786"/>
                  </a:cubicBezTo>
                  <a:cubicBezTo>
                    <a:pt x="6585" y="691"/>
                    <a:pt x="8941" y="596"/>
                    <a:pt x="11298" y="496"/>
                  </a:cubicBezTo>
                  <a:cubicBezTo>
                    <a:pt x="11342" y="494"/>
                    <a:pt x="11386" y="491"/>
                    <a:pt x="11430" y="491"/>
                  </a:cubicBezTo>
                  <a:cubicBezTo>
                    <a:pt x="12178" y="459"/>
                    <a:pt x="12930" y="424"/>
                    <a:pt x="13680" y="396"/>
                  </a:cubicBezTo>
                  <a:cubicBezTo>
                    <a:pt x="15087" y="329"/>
                    <a:pt x="16496" y="264"/>
                    <a:pt x="17906" y="222"/>
                  </a:cubicBezTo>
                  <a:cubicBezTo>
                    <a:pt x="17952" y="220"/>
                    <a:pt x="17999" y="218"/>
                    <a:pt x="18043" y="218"/>
                  </a:cubicBezTo>
                  <a:cubicBezTo>
                    <a:pt x="19192" y="182"/>
                    <a:pt x="20341" y="161"/>
                    <a:pt x="21489" y="161"/>
                  </a:cubicBezTo>
                  <a:cubicBezTo>
                    <a:pt x="22539" y="161"/>
                    <a:pt x="23588" y="179"/>
                    <a:pt x="24637" y="220"/>
                  </a:cubicBezTo>
                  <a:cubicBezTo>
                    <a:pt x="24674" y="220"/>
                    <a:pt x="24713" y="222"/>
                    <a:pt x="24750" y="227"/>
                  </a:cubicBezTo>
                  <a:cubicBezTo>
                    <a:pt x="24841" y="227"/>
                    <a:pt x="24934" y="234"/>
                    <a:pt x="25027" y="236"/>
                  </a:cubicBezTo>
                  <a:cubicBezTo>
                    <a:pt x="27207" y="352"/>
                    <a:pt x="29392" y="475"/>
                    <a:pt x="31572" y="561"/>
                  </a:cubicBezTo>
                  <a:cubicBezTo>
                    <a:pt x="31623" y="563"/>
                    <a:pt x="31672" y="568"/>
                    <a:pt x="31723" y="568"/>
                  </a:cubicBezTo>
                  <a:cubicBezTo>
                    <a:pt x="32932" y="617"/>
                    <a:pt x="34140" y="649"/>
                    <a:pt x="35349" y="668"/>
                  </a:cubicBezTo>
                  <a:cubicBezTo>
                    <a:pt x="36112" y="680"/>
                    <a:pt x="36879" y="685"/>
                    <a:pt x="37644" y="685"/>
                  </a:cubicBezTo>
                  <a:cubicBezTo>
                    <a:pt x="37793" y="685"/>
                    <a:pt x="37941" y="685"/>
                    <a:pt x="38089" y="684"/>
                  </a:cubicBezTo>
                  <a:cubicBezTo>
                    <a:pt x="38116" y="685"/>
                    <a:pt x="38143" y="686"/>
                    <a:pt x="38170" y="686"/>
                  </a:cubicBezTo>
                  <a:cubicBezTo>
                    <a:pt x="38198" y="686"/>
                    <a:pt x="38225" y="685"/>
                    <a:pt x="38252" y="684"/>
                  </a:cubicBezTo>
                  <a:cubicBezTo>
                    <a:pt x="40086" y="691"/>
                    <a:pt x="41915" y="684"/>
                    <a:pt x="43747" y="721"/>
                  </a:cubicBezTo>
                  <a:cubicBezTo>
                    <a:pt x="43884" y="724"/>
                    <a:pt x="44019" y="726"/>
                    <a:pt x="44158" y="733"/>
                  </a:cubicBezTo>
                  <a:cubicBezTo>
                    <a:pt x="44214" y="733"/>
                    <a:pt x="44272" y="733"/>
                    <a:pt x="44330" y="735"/>
                  </a:cubicBezTo>
                  <a:cubicBezTo>
                    <a:pt x="46252" y="789"/>
                    <a:pt x="48175" y="893"/>
                    <a:pt x="50097" y="963"/>
                  </a:cubicBezTo>
                  <a:cubicBezTo>
                    <a:pt x="50155" y="967"/>
                    <a:pt x="50213" y="967"/>
                    <a:pt x="50271" y="970"/>
                  </a:cubicBezTo>
                  <a:cubicBezTo>
                    <a:pt x="50395" y="972"/>
                    <a:pt x="50515" y="979"/>
                    <a:pt x="50638" y="981"/>
                  </a:cubicBezTo>
                  <a:cubicBezTo>
                    <a:pt x="52185" y="1046"/>
                    <a:pt x="53733" y="1084"/>
                    <a:pt x="55284" y="1109"/>
                  </a:cubicBezTo>
                  <a:lnTo>
                    <a:pt x="55284" y="963"/>
                  </a:lnTo>
                  <a:cubicBezTo>
                    <a:pt x="53640" y="935"/>
                    <a:pt x="51999" y="875"/>
                    <a:pt x="50360" y="819"/>
                  </a:cubicBezTo>
                  <a:cubicBezTo>
                    <a:pt x="50330" y="819"/>
                    <a:pt x="50302" y="817"/>
                    <a:pt x="50271" y="817"/>
                  </a:cubicBezTo>
                  <a:cubicBezTo>
                    <a:pt x="50213" y="814"/>
                    <a:pt x="50158" y="814"/>
                    <a:pt x="50100" y="810"/>
                  </a:cubicBezTo>
                  <a:cubicBezTo>
                    <a:pt x="48177" y="738"/>
                    <a:pt x="46255" y="635"/>
                    <a:pt x="44332" y="577"/>
                  </a:cubicBezTo>
                  <a:cubicBezTo>
                    <a:pt x="44277" y="577"/>
                    <a:pt x="44219" y="575"/>
                    <a:pt x="44163" y="575"/>
                  </a:cubicBezTo>
                  <a:cubicBezTo>
                    <a:pt x="43594" y="556"/>
                    <a:pt x="43030" y="547"/>
                    <a:pt x="42461" y="540"/>
                  </a:cubicBezTo>
                  <a:cubicBezTo>
                    <a:pt x="41059" y="531"/>
                    <a:pt x="39654" y="531"/>
                    <a:pt x="38252" y="529"/>
                  </a:cubicBezTo>
                  <a:cubicBezTo>
                    <a:pt x="38196" y="526"/>
                    <a:pt x="38140" y="526"/>
                    <a:pt x="38089" y="526"/>
                  </a:cubicBezTo>
                  <a:cubicBezTo>
                    <a:pt x="35967" y="517"/>
                    <a:pt x="33842" y="494"/>
                    <a:pt x="31725" y="413"/>
                  </a:cubicBezTo>
                  <a:cubicBezTo>
                    <a:pt x="31676" y="408"/>
                    <a:pt x="31623" y="408"/>
                    <a:pt x="31574" y="403"/>
                  </a:cubicBezTo>
                  <a:cubicBezTo>
                    <a:pt x="31096" y="387"/>
                    <a:pt x="30620" y="364"/>
                    <a:pt x="30139" y="338"/>
                  </a:cubicBezTo>
                  <a:cubicBezTo>
                    <a:pt x="28347" y="269"/>
                    <a:pt x="26552" y="141"/>
                    <a:pt x="24760" y="64"/>
                  </a:cubicBezTo>
                  <a:cubicBezTo>
                    <a:pt x="24722" y="62"/>
                    <a:pt x="24683" y="62"/>
                    <a:pt x="24646" y="62"/>
                  </a:cubicBezTo>
                  <a:cubicBezTo>
                    <a:pt x="23782" y="25"/>
                    <a:pt x="22919" y="0"/>
                    <a:pt x="22054" y="0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289" y="3052784"/>
              <a:ext cx="5330718" cy="191103"/>
            </a:xfrm>
            <a:custGeom>
              <a:avLst/>
              <a:gdLst/>
              <a:ahLst/>
              <a:cxnLst/>
              <a:rect l="l" t="t" r="r" b="b"/>
              <a:pathLst>
                <a:path w="55285" h="1856" extrusionOk="0">
                  <a:moveTo>
                    <a:pt x="50065" y="1"/>
                  </a:moveTo>
                  <a:cubicBezTo>
                    <a:pt x="48135" y="1"/>
                    <a:pt x="46204" y="5"/>
                    <a:pt x="44272" y="52"/>
                  </a:cubicBezTo>
                  <a:cubicBezTo>
                    <a:pt x="44219" y="52"/>
                    <a:pt x="44163" y="56"/>
                    <a:pt x="44107" y="56"/>
                  </a:cubicBezTo>
                  <a:cubicBezTo>
                    <a:pt x="43290" y="77"/>
                    <a:pt x="42473" y="105"/>
                    <a:pt x="41655" y="142"/>
                  </a:cubicBezTo>
                  <a:cubicBezTo>
                    <a:pt x="40525" y="179"/>
                    <a:pt x="39394" y="221"/>
                    <a:pt x="38261" y="268"/>
                  </a:cubicBezTo>
                  <a:cubicBezTo>
                    <a:pt x="38203" y="268"/>
                    <a:pt x="38145" y="272"/>
                    <a:pt x="38082" y="275"/>
                  </a:cubicBezTo>
                  <a:cubicBezTo>
                    <a:pt x="36731" y="326"/>
                    <a:pt x="35379" y="381"/>
                    <a:pt x="34026" y="428"/>
                  </a:cubicBezTo>
                  <a:cubicBezTo>
                    <a:pt x="33241" y="449"/>
                    <a:pt x="32459" y="472"/>
                    <a:pt x="31676" y="495"/>
                  </a:cubicBezTo>
                  <a:cubicBezTo>
                    <a:pt x="31623" y="495"/>
                    <a:pt x="31572" y="497"/>
                    <a:pt x="31518" y="502"/>
                  </a:cubicBezTo>
                  <a:cubicBezTo>
                    <a:pt x="29173" y="572"/>
                    <a:pt x="26828" y="662"/>
                    <a:pt x="24483" y="739"/>
                  </a:cubicBezTo>
                  <a:cubicBezTo>
                    <a:pt x="24444" y="741"/>
                    <a:pt x="24400" y="744"/>
                    <a:pt x="24356" y="744"/>
                  </a:cubicBezTo>
                  <a:lnTo>
                    <a:pt x="22672" y="799"/>
                  </a:lnTo>
                  <a:cubicBezTo>
                    <a:pt x="21066" y="834"/>
                    <a:pt x="19464" y="809"/>
                    <a:pt x="17857" y="876"/>
                  </a:cubicBezTo>
                  <a:cubicBezTo>
                    <a:pt x="17771" y="881"/>
                    <a:pt x="17685" y="885"/>
                    <a:pt x="17599" y="887"/>
                  </a:cubicBezTo>
                  <a:cubicBezTo>
                    <a:pt x="17555" y="892"/>
                    <a:pt x="17516" y="894"/>
                    <a:pt x="17474" y="894"/>
                  </a:cubicBezTo>
                  <a:cubicBezTo>
                    <a:pt x="15535" y="997"/>
                    <a:pt x="13594" y="1073"/>
                    <a:pt x="11653" y="1110"/>
                  </a:cubicBezTo>
                  <a:cubicBezTo>
                    <a:pt x="11607" y="1110"/>
                    <a:pt x="11563" y="1113"/>
                    <a:pt x="11518" y="1113"/>
                  </a:cubicBezTo>
                  <a:lnTo>
                    <a:pt x="11486" y="1113"/>
                  </a:lnTo>
                  <a:cubicBezTo>
                    <a:pt x="10086" y="1152"/>
                    <a:pt x="8684" y="1129"/>
                    <a:pt x="7281" y="1180"/>
                  </a:cubicBezTo>
                  <a:cubicBezTo>
                    <a:pt x="6401" y="1220"/>
                    <a:pt x="5519" y="1282"/>
                    <a:pt x="4641" y="1347"/>
                  </a:cubicBezTo>
                  <a:cubicBezTo>
                    <a:pt x="4604" y="1350"/>
                    <a:pt x="4565" y="1352"/>
                    <a:pt x="4527" y="1352"/>
                  </a:cubicBezTo>
                  <a:cubicBezTo>
                    <a:pt x="3987" y="1391"/>
                    <a:pt x="3443" y="1431"/>
                    <a:pt x="2902" y="1468"/>
                  </a:cubicBezTo>
                  <a:cubicBezTo>
                    <a:pt x="1932" y="1535"/>
                    <a:pt x="968" y="1626"/>
                    <a:pt x="0" y="1716"/>
                  </a:cubicBezTo>
                  <a:lnTo>
                    <a:pt x="0" y="1856"/>
                  </a:lnTo>
                  <a:cubicBezTo>
                    <a:pt x="857" y="1779"/>
                    <a:pt x="1713" y="1686"/>
                    <a:pt x="2575" y="1630"/>
                  </a:cubicBezTo>
                  <a:cubicBezTo>
                    <a:pt x="3225" y="1589"/>
                    <a:pt x="3880" y="1540"/>
                    <a:pt x="4534" y="1493"/>
                  </a:cubicBezTo>
                  <a:lnTo>
                    <a:pt x="4648" y="1484"/>
                  </a:lnTo>
                  <a:cubicBezTo>
                    <a:pt x="5540" y="1421"/>
                    <a:pt x="6438" y="1361"/>
                    <a:pt x="7335" y="1317"/>
                  </a:cubicBezTo>
                  <a:cubicBezTo>
                    <a:pt x="8732" y="1287"/>
                    <a:pt x="10130" y="1278"/>
                    <a:pt x="11523" y="1254"/>
                  </a:cubicBezTo>
                  <a:cubicBezTo>
                    <a:pt x="11569" y="1254"/>
                    <a:pt x="11614" y="1254"/>
                    <a:pt x="11660" y="1250"/>
                  </a:cubicBezTo>
                  <a:cubicBezTo>
                    <a:pt x="12331" y="1240"/>
                    <a:pt x="13007" y="1229"/>
                    <a:pt x="13680" y="1208"/>
                  </a:cubicBezTo>
                  <a:cubicBezTo>
                    <a:pt x="14948" y="1189"/>
                    <a:pt x="16208" y="1103"/>
                    <a:pt x="17474" y="1048"/>
                  </a:cubicBezTo>
                  <a:cubicBezTo>
                    <a:pt x="17516" y="1045"/>
                    <a:pt x="17560" y="1041"/>
                    <a:pt x="17602" y="1041"/>
                  </a:cubicBezTo>
                  <a:cubicBezTo>
                    <a:pt x="17864" y="1031"/>
                    <a:pt x="18122" y="1022"/>
                    <a:pt x="18382" y="1013"/>
                  </a:cubicBezTo>
                  <a:cubicBezTo>
                    <a:pt x="20374" y="959"/>
                    <a:pt x="22366" y="1008"/>
                    <a:pt x="24353" y="901"/>
                  </a:cubicBezTo>
                  <a:lnTo>
                    <a:pt x="24360" y="901"/>
                  </a:lnTo>
                  <a:cubicBezTo>
                    <a:pt x="24400" y="899"/>
                    <a:pt x="24442" y="899"/>
                    <a:pt x="24483" y="899"/>
                  </a:cubicBezTo>
                  <a:cubicBezTo>
                    <a:pt x="25828" y="843"/>
                    <a:pt x="27193" y="832"/>
                    <a:pt x="28546" y="776"/>
                  </a:cubicBezTo>
                  <a:cubicBezTo>
                    <a:pt x="29533" y="730"/>
                    <a:pt x="30522" y="692"/>
                    <a:pt x="31516" y="662"/>
                  </a:cubicBezTo>
                  <a:cubicBezTo>
                    <a:pt x="31567" y="660"/>
                    <a:pt x="31623" y="660"/>
                    <a:pt x="31676" y="660"/>
                  </a:cubicBezTo>
                  <a:cubicBezTo>
                    <a:pt x="31922" y="651"/>
                    <a:pt x="32168" y="644"/>
                    <a:pt x="32415" y="637"/>
                  </a:cubicBezTo>
                  <a:cubicBezTo>
                    <a:pt x="34304" y="583"/>
                    <a:pt x="36192" y="518"/>
                    <a:pt x="38082" y="444"/>
                  </a:cubicBezTo>
                  <a:lnTo>
                    <a:pt x="38261" y="435"/>
                  </a:lnTo>
                  <a:cubicBezTo>
                    <a:pt x="40070" y="367"/>
                    <a:pt x="41878" y="293"/>
                    <a:pt x="43687" y="235"/>
                  </a:cubicBezTo>
                  <a:cubicBezTo>
                    <a:pt x="43828" y="233"/>
                    <a:pt x="43968" y="226"/>
                    <a:pt x="44107" y="226"/>
                  </a:cubicBezTo>
                  <a:cubicBezTo>
                    <a:pt x="44163" y="223"/>
                    <a:pt x="44219" y="219"/>
                    <a:pt x="44274" y="219"/>
                  </a:cubicBezTo>
                  <a:cubicBezTo>
                    <a:pt x="46204" y="170"/>
                    <a:pt x="48135" y="161"/>
                    <a:pt x="50067" y="161"/>
                  </a:cubicBezTo>
                  <a:lnTo>
                    <a:pt x="50260" y="161"/>
                  </a:lnTo>
                  <a:cubicBezTo>
                    <a:pt x="51264" y="161"/>
                    <a:pt x="52270" y="163"/>
                    <a:pt x="53275" y="163"/>
                  </a:cubicBezTo>
                  <a:cubicBezTo>
                    <a:pt x="53945" y="163"/>
                    <a:pt x="54615" y="162"/>
                    <a:pt x="55284" y="158"/>
                  </a:cubicBezTo>
                  <a:lnTo>
                    <a:pt x="55284" y="12"/>
                  </a:lnTo>
                  <a:cubicBezTo>
                    <a:pt x="55017" y="12"/>
                    <a:pt x="54750" y="12"/>
                    <a:pt x="54481" y="5"/>
                  </a:cubicBezTo>
                  <a:cubicBezTo>
                    <a:pt x="54143" y="6"/>
                    <a:pt x="53804" y="7"/>
                    <a:pt x="53466" y="7"/>
                  </a:cubicBezTo>
                  <a:cubicBezTo>
                    <a:pt x="52398" y="7"/>
                    <a:pt x="51330" y="2"/>
                    <a:pt x="50260" y="1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0" name="Google Shape;110;p3"/>
          <p:cNvSpPr/>
          <p:nvPr/>
        </p:nvSpPr>
        <p:spPr>
          <a:xfrm>
            <a:off x="863524" y="2401075"/>
            <a:ext cx="3603997" cy="484725"/>
          </a:xfrm>
          <a:custGeom>
            <a:avLst/>
            <a:gdLst/>
            <a:ahLst/>
            <a:cxnLst/>
            <a:rect l="l" t="t" r="r" b="b"/>
            <a:pathLst>
              <a:path w="40258" h="29674" extrusionOk="0">
                <a:moveTo>
                  <a:pt x="36470" y="989"/>
                </a:moveTo>
                <a:cubicBezTo>
                  <a:pt x="36245" y="944"/>
                  <a:pt x="36017" y="903"/>
                  <a:pt x="35785" y="882"/>
                </a:cubicBezTo>
                <a:cubicBezTo>
                  <a:pt x="34672" y="778"/>
                  <a:pt x="33549" y="713"/>
                  <a:pt x="32429" y="685"/>
                </a:cubicBezTo>
                <a:cubicBezTo>
                  <a:pt x="30887" y="640"/>
                  <a:pt x="29346" y="654"/>
                  <a:pt x="27808" y="640"/>
                </a:cubicBezTo>
                <a:cubicBezTo>
                  <a:pt x="27210" y="636"/>
                  <a:pt x="26612" y="640"/>
                  <a:pt x="26014" y="630"/>
                </a:cubicBezTo>
                <a:cubicBezTo>
                  <a:pt x="25308" y="619"/>
                  <a:pt x="24607" y="598"/>
                  <a:pt x="23906" y="560"/>
                </a:cubicBezTo>
                <a:cubicBezTo>
                  <a:pt x="22416" y="477"/>
                  <a:pt x="20926" y="432"/>
                  <a:pt x="19447" y="260"/>
                </a:cubicBezTo>
                <a:cubicBezTo>
                  <a:pt x="17984" y="94"/>
                  <a:pt x="16529" y="18"/>
                  <a:pt x="15064" y="8"/>
                </a:cubicBezTo>
                <a:cubicBezTo>
                  <a:pt x="13765" y="0"/>
                  <a:pt x="12468" y="91"/>
                  <a:pt x="11172" y="198"/>
                </a:cubicBezTo>
                <a:cubicBezTo>
                  <a:pt x="10630" y="246"/>
                  <a:pt x="10080" y="177"/>
                  <a:pt x="9534" y="201"/>
                </a:cubicBezTo>
                <a:cubicBezTo>
                  <a:pt x="8593" y="239"/>
                  <a:pt x="7657" y="180"/>
                  <a:pt x="6720" y="94"/>
                </a:cubicBezTo>
                <a:cubicBezTo>
                  <a:pt x="6565" y="73"/>
                  <a:pt x="6406" y="73"/>
                  <a:pt x="6254" y="91"/>
                </a:cubicBezTo>
                <a:cubicBezTo>
                  <a:pt x="5286" y="270"/>
                  <a:pt x="4318" y="453"/>
                  <a:pt x="3347" y="640"/>
                </a:cubicBezTo>
                <a:cubicBezTo>
                  <a:pt x="2666" y="767"/>
                  <a:pt x="2078" y="1069"/>
                  <a:pt x="1674" y="1694"/>
                </a:cubicBezTo>
                <a:cubicBezTo>
                  <a:pt x="1339" y="2209"/>
                  <a:pt x="958" y="2720"/>
                  <a:pt x="810" y="3342"/>
                </a:cubicBezTo>
                <a:cubicBezTo>
                  <a:pt x="647" y="4010"/>
                  <a:pt x="499" y="4680"/>
                  <a:pt x="513" y="5400"/>
                </a:cubicBezTo>
                <a:cubicBezTo>
                  <a:pt x="516" y="5786"/>
                  <a:pt x="447" y="6170"/>
                  <a:pt x="412" y="6561"/>
                </a:cubicBezTo>
                <a:cubicBezTo>
                  <a:pt x="350" y="7283"/>
                  <a:pt x="277" y="8002"/>
                  <a:pt x="232" y="8731"/>
                </a:cubicBezTo>
                <a:cubicBezTo>
                  <a:pt x="184" y="9426"/>
                  <a:pt x="170" y="10128"/>
                  <a:pt x="149" y="10822"/>
                </a:cubicBezTo>
                <a:cubicBezTo>
                  <a:pt x="119" y="11915"/>
                  <a:pt x="74" y="13006"/>
                  <a:pt x="63" y="14096"/>
                </a:cubicBezTo>
                <a:cubicBezTo>
                  <a:pt x="57" y="15530"/>
                  <a:pt x="122" y="16961"/>
                  <a:pt x="63" y="18382"/>
                </a:cubicBezTo>
                <a:cubicBezTo>
                  <a:pt x="1" y="19844"/>
                  <a:pt x="12" y="21292"/>
                  <a:pt x="132" y="22750"/>
                </a:cubicBezTo>
                <a:cubicBezTo>
                  <a:pt x="212" y="23732"/>
                  <a:pt x="364" y="24700"/>
                  <a:pt x="706" y="25633"/>
                </a:cubicBezTo>
                <a:cubicBezTo>
                  <a:pt x="1194" y="26957"/>
                  <a:pt x="2027" y="27880"/>
                  <a:pt x="3250" y="28419"/>
                </a:cubicBezTo>
                <a:cubicBezTo>
                  <a:pt x="3855" y="28689"/>
                  <a:pt x="4477" y="28875"/>
                  <a:pt x="5106" y="29003"/>
                </a:cubicBezTo>
                <a:cubicBezTo>
                  <a:pt x="5787" y="29145"/>
                  <a:pt x="6478" y="29217"/>
                  <a:pt x="7167" y="29255"/>
                </a:cubicBezTo>
                <a:cubicBezTo>
                  <a:pt x="8963" y="29348"/>
                  <a:pt x="10764" y="29390"/>
                  <a:pt x="12565" y="29477"/>
                </a:cubicBezTo>
                <a:cubicBezTo>
                  <a:pt x="14234" y="29570"/>
                  <a:pt x="15897" y="29597"/>
                  <a:pt x="17566" y="29556"/>
                </a:cubicBezTo>
                <a:cubicBezTo>
                  <a:pt x="18635" y="29528"/>
                  <a:pt x="19702" y="29556"/>
                  <a:pt x="20771" y="29584"/>
                </a:cubicBezTo>
                <a:cubicBezTo>
                  <a:pt x="22388" y="29618"/>
                  <a:pt x="24006" y="29674"/>
                  <a:pt x="25616" y="29542"/>
                </a:cubicBezTo>
                <a:cubicBezTo>
                  <a:pt x="25979" y="29514"/>
                  <a:pt x="26345" y="29501"/>
                  <a:pt x="26709" y="29525"/>
                </a:cubicBezTo>
                <a:cubicBezTo>
                  <a:pt x="26768" y="29528"/>
                  <a:pt x="26830" y="29535"/>
                  <a:pt x="26889" y="29549"/>
                </a:cubicBezTo>
                <a:cubicBezTo>
                  <a:pt x="27130" y="29597"/>
                  <a:pt x="31195" y="28983"/>
                  <a:pt x="31319" y="28979"/>
                </a:cubicBezTo>
                <a:cubicBezTo>
                  <a:pt x="32332" y="28910"/>
                  <a:pt x="33348" y="28837"/>
                  <a:pt x="34361" y="28778"/>
                </a:cubicBezTo>
                <a:cubicBezTo>
                  <a:pt x="35371" y="28710"/>
                  <a:pt x="36379" y="28592"/>
                  <a:pt x="37396" y="28613"/>
                </a:cubicBezTo>
                <a:cubicBezTo>
                  <a:pt x="37942" y="28627"/>
                  <a:pt x="38353" y="28474"/>
                  <a:pt x="38710" y="28094"/>
                </a:cubicBezTo>
                <a:cubicBezTo>
                  <a:pt x="38871" y="27922"/>
                  <a:pt x="39024" y="27727"/>
                  <a:pt x="39148" y="27523"/>
                </a:cubicBezTo>
                <a:cubicBezTo>
                  <a:pt x="39556" y="26836"/>
                  <a:pt x="39805" y="26092"/>
                  <a:pt x="39857" y="25263"/>
                </a:cubicBezTo>
                <a:cubicBezTo>
                  <a:pt x="39978" y="23362"/>
                  <a:pt x="40109" y="21475"/>
                  <a:pt x="40223" y="19571"/>
                </a:cubicBezTo>
                <a:cubicBezTo>
                  <a:pt x="40257" y="19014"/>
                  <a:pt x="40254" y="18457"/>
                  <a:pt x="40251" y="17894"/>
                </a:cubicBezTo>
                <a:cubicBezTo>
                  <a:pt x="40251" y="16463"/>
                  <a:pt x="40223" y="15039"/>
                  <a:pt x="40219" y="13612"/>
                </a:cubicBezTo>
                <a:cubicBezTo>
                  <a:pt x="40216" y="12267"/>
                  <a:pt x="40144" y="10923"/>
                  <a:pt x="40029" y="9585"/>
                </a:cubicBezTo>
                <a:cubicBezTo>
                  <a:pt x="39943" y="8600"/>
                  <a:pt x="39912" y="7622"/>
                  <a:pt x="39839" y="6640"/>
                </a:cubicBezTo>
                <a:cubicBezTo>
                  <a:pt x="39791" y="6028"/>
                  <a:pt x="39742" y="5410"/>
                  <a:pt x="39653" y="4798"/>
                </a:cubicBezTo>
                <a:cubicBezTo>
                  <a:pt x="39493" y="3754"/>
                  <a:pt x="39134" y="2787"/>
                  <a:pt x="38530" y="1922"/>
                </a:cubicBezTo>
                <a:cubicBezTo>
                  <a:pt x="38287" y="1576"/>
                  <a:pt x="38011" y="1314"/>
                  <a:pt x="37606" y="1235"/>
                </a:cubicBezTo>
                <a:cubicBezTo>
                  <a:pt x="37596" y="1231"/>
                  <a:pt x="37582" y="1227"/>
                  <a:pt x="37569" y="1224"/>
                </a:cubicBezTo>
                <a:cubicBezTo>
                  <a:pt x="37499" y="1214"/>
                  <a:pt x="37430" y="1200"/>
                  <a:pt x="37362" y="1186"/>
                </a:cubicBezTo>
                <a:cubicBezTo>
                  <a:pt x="37064" y="1128"/>
                  <a:pt x="36767" y="1051"/>
                  <a:pt x="36470" y="989"/>
                </a:cubicBezTo>
                <a:close/>
              </a:path>
            </a:pathLst>
          </a:custGeom>
          <a:solidFill>
            <a:srgbClr val="F9CEC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3"/>
          <p:cNvSpPr txBox="1">
            <a:spLocks noGrp="1"/>
          </p:cNvSpPr>
          <p:nvPr>
            <p:ph type="title"/>
          </p:nvPr>
        </p:nvSpPr>
        <p:spPr>
          <a:xfrm>
            <a:off x="419760" y="1770705"/>
            <a:ext cx="4491300" cy="618000"/>
          </a:xfrm>
          <a:prstGeom prst="rect">
            <a:avLst/>
          </a:prstGeom>
        </p:spPr>
        <p:txBody>
          <a:bodyPr spcFirstLastPara="1" wrap="square" lIns="57900" tIns="57900" rIns="57900" bIns="579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300"/>
              <a:buNone/>
              <a:defRPr sz="2900"/>
            </a:lvl1pPr>
            <a:lvl2pPr lvl="1" algn="ctr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2pPr>
            <a:lvl3pPr lvl="2" algn="ctr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3pPr>
            <a:lvl4pPr lvl="3" algn="ctr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4pPr>
            <a:lvl5pPr lvl="4" algn="ctr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5pPr>
            <a:lvl6pPr lvl="5" algn="ctr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6pPr>
            <a:lvl7pPr lvl="6" algn="ctr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7pPr>
            <a:lvl8pPr lvl="7" algn="ctr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8pPr>
            <a:lvl9pPr lvl="8" algn="ctr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9pPr>
          </a:lstStyle>
          <a:p>
            <a:endParaRPr/>
          </a:p>
        </p:txBody>
      </p:sp>
      <p:sp>
        <p:nvSpPr>
          <p:cNvPr id="112" name="Google Shape;112;p3"/>
          <p:cNvSpPr txBox="1">
            <a:spLocks noGrp="1"/>
          </p:cNvSpPr>
          <p:nvPr>
            <p:ph type="title" idx="2" hasCustomPrompt="1"/>
          </p:nvPr>
        </p:nvSpPr>
        <p:spPr>
          <a:xfrm>
            <a:off x="2205750" y="1004525"/>
            <a:ext cx="950400" cy="548100"/>
          </a:xfrm>
          <a:prstGeom prst="rect">
            <a:avLst/>
          </a:prstGeom>
        </p:spPr>
        <p:txBody>
          <a:bodyPr spcFirstLastPara="1" wrap="square" lIns="57900" tIns="57900" rIns="57900" bIns="57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>
            <a:r>
              <a:t>xx%</a:t>
            </a:r>
          </a:p>
        </p:txBody>
      </p:sp>
      <p:sp>
        <p:nvSpPr>
          <p:cNvPr id="113" name="Google Shape;113;p3"/>
          <p:cNvSpPr txBox="1">
            <a:spLocks noGrp="1"/>
          </p:cNvSpPr>
          <p:nvPr>
            <p:ph type="subTitle" idx="1"/>
          </p:nvPr>
        </p:nvSpPr>
        <p:spPr>
          <a:xfrm>
            <a:off x="1081750" y="2475900"/>
            <a:ext cx="3167400" cy="335100"/>
          </a:xfrm>
          <a:prstGeom prst="rect">
            <a:avLst/>
          </a:prstGeom>
        </p:spPr>
        <p:txBody>
          <a:bodyPr spcFirstLastPara="1" wrap="square" lIns="57900" tIns="57900" rIns="57900" bIns="579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3"/>
          <p:cNvSpPr/>
          <p:nvPr/>
        </p:nvSpPr>
        <p:spPr>
          <a:xfrm>
            <a:off x="300" y="0"/>
            <a:ext cx="5360986" cy="1225131"/>
          </a:xfrm>
          <a:custGeom>
            <a:avLst/>
            <a:gdLst/>
            <a:ahLst/>
            <a:cxnLst/>
            <a:rect l="l" t="t" r="r" b="b"/>
            <a:pathLst>
              <a:path w="55285" h="15946" extrusionOk="0">
                <a:moveTo>
                  <a:pt x="0" y="0"/>
                </a:moveTo>
                <a:lnTo>
                  <a:pt x="0" y="12413"/>
                </a:lnTo>
                <a:cubicBezTo>
                  <a:pt x="610" y="12676"/>
                  <a:pt x="1277" y="12806"/>
                  <a:pt x="1946" y="12806"/>
                </a:cubicBezTo>
                <a:cubicBezTo>
                  <a:pt x="2927" y="12806"/>
                  <a:pt x="3911" y="12527"/>
                  <a:pt x="4720" y="11978"/>
                </a:cubicBezTo>
                <a:cubicBezTo>
                  <a:pt x="5795" y="11168"/>
                  <a:pt x="6705" y="10105"/>
                  <a:pt x="7460" y="8997"/>
                </a:cubicBezTo>
                <a:cubicBezTo>
                  <a:pt x="8164" y="10308"/>
                  <a:pt x="9537" y="10833"/>
                  <a:pt x="10962" y="10833"/>
                </a:cubicBezTo>
                <a:cubicBezTo>
                  <a:pt x="12042" y="10833"/>
                  <a:pt x="13151" y="10531"/>
                  <a:pt x="14021" y="10040"/>
                </a:cubicBezTo>
                <a:cubicBezTo>
                  <a:pt x="15549" y="9274"/>
                  <a:pt x="16496" y="7702"/>
                  <a:pt x="17135" y="6172"/>
                </a:cubicBezTo>
                <a:cubicBezTo>
                  <a:pt x="17936" y="8031"/>
                  <a:pt x="20054" y="9249"/>
                  <a:pt x="22052" y="9249"/>
                </a:cubicBezTo>
                <a:cubicBezTo>
                  <a:pt x="22075" y="9249"/>
                  <a:pt x="22097" y="9248"/>
                  <a:pt x="22120" y="9248"/>
                </a:cubicBezTo>
                <a:cubicBezTo>
                  <a:pt x="23629" y="9067"/>
                  <a:pt x="25308" y="7827"/>
                  <a:pt x="26132" y="6576"/>
                </a:cubicBezTo>
                <a:cubicBezTo>
                  <a:pt x="26924" y="8664"/>
                  <a:pt x="28667" y="9590"/>
                  <a:pt x="30507" y="9590"/>
                </a:cubicBezTo>
                <a:cubicBezTo>
                  <a:pt x="32253" y="9590"/>
                  <a:pt x="34087" y="8756"/>
                  <a:pt x="35277" y="7288"/>
                </a:cubicBezTo>
                <a:cubicBezTo>
                  <a:pt x="35792" y="9291"/>
                  <a:pt x="37876" y="10327"/>
                  <a:pt x="39920" y="10327"/>
                </a:cubicBezTo>
                <a:cubicBezTo>
                  <a:pt x="41121" y="10327"/>
                  <a:pt x="42309" y="9970"/>
                  <a:pt x="43157" y="9241"/>
                </a:cubicBezTo>
                <a:cubicBezTo>
                  <a:pt x="43884" y="10776"/>
                  <a:pt x="44940" y="12490"/>
                  <a:pt x="46365" y="12490"/>
                </a:cubicBezTo>
                <a:cubicBezTo>
                  <a:pt x="46917" y="12490"/>
                  <a:pt x="47524" y="12233"/>
                  <a:pt x="48189" y="11609"/>
                </a:cubicBezTo>
                <a:cubicBezTo>
                  <a:pt x="48233" y="12480"/>
                  <a:pt x="48943" y="13102"/>
                  <a:pt x="49496" y="13704"/>
                </a:cubicBezTo>
                <a:cubicBezTo>
                  <a:pt x="50861" y="15145"/>
                  <a:pt x="52953" y="15802"/>
                  <a:pt x="54899" y="15926"/>
                </a:cubicBezTo>
                <a:cubicBezTo>
                  <a:pt x="54959" y="15940"/>
                  <a:pt x="55052" y="15946"/>
                  <a:pt x="55169" y="15946"/>
                </a:cubicBezTo>
                <a:cubicBezTo>
                  <a:pt x="55205" y="15946"/>
                  <a:pt x="55244" y="15945"/>
                  <a:pt x="55284" y="15944"/>
                </a:cubicBezTo>
                <a:lnTo>
                  <a:pt x="55284" y="0"/>
                </a:lnTo>
                <a:close/>
              </a:path>
            </a:pathLst>
          </a:custGeom>
          <a:solidFill>
            <a:srgbClr val="F8B837">
              <a:alpha val="157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3"/>
          <p:cNvSpPr/>
          <p:nvPr/>
        </p:nvSpPr>
        <p:spPr>
          <a:xfrm>
            <a:off x="4386850" y="3071348"/>
            <a:ext cx="944041" cy="702195"/>
          </a:xfrm>
          <a:custGeom>
            <a:avLst/>
            <a:gdLst/>
            <a:ahLst/>
            <a:cxnLst/>
            <a:rect l="l" t="t" r="r" b="b"/>
            <a:pathLst>
              <a:path w="14097" h="10486" extrusionOk="0">
                <a:moveTo>
                  <a:pt x="14083" y="0"/>
                </a:moveTo>
                <a:cubicBezTo>
                  <a:pt x="13612" y="0"/>
                  <a:pt x="13147" y="123"/>
                  <a:pt x="12740" y="360"/>
                </a:cubicBezTo>
                <a:cubicBezTo>
                  <a:pt x="11456" y="1006"/>
                  <a:pt x="10453" y="2141"/>
                  <a:pt x="9824" y="3425"/>
                </a:cubicBezTo>
                <a:cubicBezTo>
                  <a:pt x="9741" y="3622"/>
                  <a:pt x="9659" y="3833"/>
                  <a:pt x="9587" y="4049"/>
                </a:cubicBezTo>
                <a:cubicBezTo>
                  <a:pt x="9368" y="4013"/>
                  <a:pt x="9150" y="3996"/>
                  <a:pt x="8934" y="3996"/>
                </a:cubicBezTo>
                <a:cubicBezTo>
                  <a:pt x="8077" y="3996"/>
                  <a:pt x="7246" y="4272"/>
                  <a:pt x="6497" y="4767"/>
                </a:cubicBezTo>
                <a:cubicBezTo>
                  <a:pt x="5838" y="5182"/>
                  <a:pt x="4897" y="6355"/>
                  <a:pt x="4421" y="7479"/>
                </a:cubicBezTo>
                <a:cubicBezTo>
                  <a:pt x="4164" y="7344"/>
                  <a:pt x="3878" y="7251"/>
                  <a:pt x="3592" y="7179"/>
                </a:cubicBezTo>
                <a:cubicBezTo>
                  <a:pt x="3383" y="7118"/>
                  <a:pt x="3170" y="7089"/>
                  <a:pt x="2959" y="7089"/>
                </a:cubicBezTo>
                <a:cubicBezTo>
                  <a:pt x="2392" y="7089"/>
                  <a:pt x="1836" y="7298"/>
                  <a:pt x="1394" y="7667"/>
                </a:cubicBezTo>
                <a:cubicBezTo>
                  <a:pt x="493" y="8317"/>
                  <a:pt x="170" y="9429"/>
                  <a:pt x="1" y="10485"/>
                </a:cubicBezTo>
                <a:lnTo>
                  <a:pt x="14096" y="10485"/>
                </a:lnTo>
                <a:lnTo>
                  <a:pt x="14096" y="0"/>
                </a:lnTo>
                <a:cubicBezTo>
                  <a:pt x="14092" y="0"/>
                  <a:pt x="14087" y="0"/>
                  <a:pt x="1408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3"/>
          <p:cNvSpPr/>
          <p:nvPr/>
        </p:nvSpPr>
        <p:spPr>
          <a:xfrm>
            <a:off x="4434931" y="3094183"/>
            <a:ext cx="895958" cy="679360"/>
          </a:xfrm>
          <a:custGeom>
            <a:avLst/>
            <a:gdLst/>
            <a:ahLst/>
            <a:cxnLst/>
            <a:rect l="l" t="t" r="r" b="b"/>
            <a:pathLst>
              <a:path w="13379" h="10145" extrusionOk="0">
                <a:moveTo>
                  <a:pt x="13378" y="1"/>
                </a:moveTo>
                <a:cubicBezTo>
                  <a:pt x="13079" y="131"/>
                  <a:pt x="12795" y="295"/>
                  <a:pt x="12515" y="470"/>
                </a:cubicBezTo>
                <a:cubicBezTo>
                  <a:pt x="12015" y="788"/>
                  <a:pt x="11528" y="1141"/>
                  <a:pt x="11145" y="1596"/>
                </a:cubicBezTo>
                <a:cubicBezTo>
                  <a:pt x="10601" y="2290"/>
                  <a:pt x="9993" y="2977"/>
                  <a:pt x="9694" y="3818"/>
                </a:cubicBezTo>
                <a:cubicBezTo>
                  <a:pt x="9603" y="4075"/>
                  <a:pt x="9529" y="4340"/>
                  <a:pt x="9471" y="4607"/>
                </a:cubicBezTo>
                <a:cubicBezTo>
                  <a:pt x="9433" y="4769"/>
                  <a:pt x="9424" y="4934"/>
                  <a:pt x="9357" y="5090"/>
                </a:cubicBezTo>
                <a:cubicBezTo>
                  <a:pt x="9357" y="5090"/>
                  <a:pt x="9350" y="5099"/>
                  <a:pt x="9341" y="5111"/>
                </a:cubicBezTo>
                <a:cubicBezTo>
                  <a:pt x="9341" y="5113"/>
                  <a:pt x="9341" y="5113"/>
                  <a:pt x="9338" y="5113"/>
                </a:cubicBezTo>
                <a:cubicBezTo>
                  <a:pt x="8844" y="4909"/>
                  <a:pt x="8347" y="4649"/>
                  <a:pt x="7808" y="4565"/>
                </a:cubicBezTo>
                <a:cubicBezTo>
                  <a:pt x="7642" y="4533"/>
                  <a:pt x="7475" y="4518"/>
                  <a:pt x="7308" y="4518"/>
                </a:cubicBezTo>
                <a:cubicBezTo>
                  <a:pt x="6531" y="4518"/>
                  <a:pt x="5761" y="4849"/>
                  <a:pt x="5226" y="5415"/>
                </a:cubicBezTo>
                <a:cubicBezTo>
                  <a:pt x="4788" y="5882"/>
                  <a:pt x="4356" y="6388"/>
                  <a:pt x="4117" y="6991"/>
                </a:cubicBezTo>
                <a:cubicBezTo>
                  <a:pt x="3991" y="7286"/>
                  <a:pt x="3963" y="7611"/>
                  <a:pt x="3843" y="7906"/>
                </a:cubicBezTo>
                <a:cubicBezTo>
                  <a:pt x="3840" y="7909"/>
                  <a:pt x="3840" y="7913"/>
                  <a:pt x="3838" y="7915"/>
                </a:cubicBezTo>
                <a:cubicBezTo>
                  <a:pt x="3469" y="7769"/>
                  <a:pt x="3079" y="7581"/>
                  <a:pt x="2670" y="7542"/>
                </a:cubicBezTo>
                <a:cubicBezTo>
                  <a:pt x="2544" y="7521"/>
                  <a:pt x="2417" y="7510"/>
                  <a:pt x="2290" y="7510"/>
                </a:cubicBezTo>
                <a:cubicBezTo>
                  <a:pt x="1557" y="7510"/>
                  <a:pt x="824" y="7851"/>
                  <a:pt x="395" y="8456"/>
                </a:cubicBezTo>
                <a:cubicBezTo>
                  <a:pt x="125" y="8833"/>
                  <a:pt x="14" y="9483"/>
                  <a:pt x="0" y="10144"/>
                </a:cubicBezTo>
                <a:lnTo>
                  <a:pt x="13378" y="10144"/>
                </a:lnTo>
                <a:lnTo>
                  <a:pt x="13378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3"/>
          <p:cNvSpPr/>
          <p:nvPr/>
        </p:nvSpPr>
        <p:spPr>
          <a:xfrm>
            <a:off x="5204026" y="3596355"/>
            <a:ext cx="27725" cy="23706"/>
          </a:xfrm>
          <a:custGeom>
            <a:avLst/>
            <a:gdLst/>
            <a:ahLst/>
            <a:cxnLst/>
            <a:rect l="l" t="t" r="r" b="b"/>
            <a:pathLst>
              <a:path w="414" h="354" extrusionOk="0">
                <a:moveTo>
                  <a:pt x="180" y="1"/>
                </a:moveTo>
                <a:cubicBezTo>
                  <a:pt x="91" y="1"/>
                  <a:pt x="5" y="69"/>
                  <a:pt x="3" y="173"/>
                </a:cubicBezTo>
                <a:cubicBezTo>
                  <a:pt x="1" y="270"/>
                  <a:pt x="78" y="349"/>
                  <a:pt x="175" y="354"/>
                </a:cubicBezTo>
                <a:cubicBezTo>
                  <a:pt x="176" y="354"/>
                  <a:pt x="177" y="354"/>
                  <a:pt x="178" y="354"/>
                </a:cubicBezTo>
                <a:cubicBezTo>
                  <a:pt x="332" y="354"/>
                  <a:pt x="414" y="167"/>
                  <a:pt x="305" y="54"/>
                </a:cubicBezTo>
                <a:cubicBezTo>
                  <a:pt x="269" y="17"/>
                  <a:pt x="224" y="1"/>
                  <a:pt x="18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3"/>
          <p:cNvSpPr/>
          <p:nvPr/>
        </p:nvSpPr>
        <p:spPr>
          <a:xfrm>
            <a:off x="5156347" y="3675642"/>
            <a:ext cx="43663" cy="37433"/>
          </a:xfrm>
          <a:custGeom>
            <a:avLst/>
            <a:gdLst/>
            <a:ahLst/>
            <a:cxnLst/>
            <a:rect l="l" t="t" r="r" b="b"/>
            <a:pathLst>
              <a:path w="652" h="559" extrusionOk="0">
                <a:moveTo>
                  <a:pt x="281" y="0"/>
                </a:moveTo>
                <a:cubicBezTo>
                  <a:pt x="140" y="0"/>
                  <a:pt x="5" y="107"/>
                  <a:pt x="0" y="273"/>
                </a:cubicBezTo>
                <a:cubicBezTo>
                  <a:pt x="0" y="426"/>
                  <a:pt x="121" y="551"/>
                  <a:pt x="274" y="558"/>
                </a:cubicBezTo>
                <a:cubicBezTo>
                  <a:pt x="276" y="558"/>
                  <a:pt x="278" y="558"/>
                  <a:pt x="280" y="558"/>
                </a:cubicBezTo>
                <a:cubicBezTo>
                  <a:pt x="522" y="558"/>
                  <a:pt x="651" y="264"/>
                  <a:pt x="481" y="87"/>
                </a:cubicBezTo>
                <a:cubicBezTo>
                  <a:pt x="423" y="27"/>
                  <a:pt x="352" y="0"/>
                  <a:pt x="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3"/>
          <p:cNvSpPr/>
          <p:nvPr/>
        </p:nvSpPr>
        <p:spPr>
          <a:xfrm>
            <a:off x="5247754" y="3661244"/>
            <a:ext cx="42993" cy="36898"/>
          </a:xfrm>
          <a:custGeom>
            <a:avLst/>
            <a:gdLst/>
            <a:ahLst/>
            <a:cxnLst/>
            <a:rect l="l" t="t" r="r" b="b"/>
            <a:pathLst>
              <a:path w="642" h="551" extrusionOk="0">
                <a:moveTo>
                  <a:pt x="279" y="1"/>
                </a:moveTo>
                <a:cubicBezTo>
                  <a:pt x="140" y="1"/>
                  <a:pt x="6" y="107"/>
                  <a:pt x="3" y="269"/>
                </a:cubicBezTo>
                <a:cubicBezTo>
                  <a:pt x="0" y="420"/>
                  <a:pt x="119" y="546"/>
                  <a:pt x="270" y="550"/>
                </a:cubicBezTo>
                <a:cubicBezTo>
                  <a:pt x="273" y="550"/>
                  <a:pt x="275" y="550"/>
                  <a:pt x="278" y="550"/>
                </a:cubicBezTo>
                <a:cubicBezTo>
                  <a:pt x="516" y="550"/>
                  <a:pt x="642" y="263"/>
                  <a:pt x="474" y="86"/>
                </a:cubicBezTo>
                <a:cubicBezTo>
                  <a:pt x="418" y="27"/>
                  <a:pt x="348" y="1"/>
                  <a:pt x="27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3"/>
          <p:cNvSpPr/>
          <p:nvPr/>
        </p:nvSpPr>
        <p:spPr>
          <a:xfrm>
            <a:off x="4753283" y="2990187"/>
            <a:ext cx="400332" cy="783357"/>
          </a:xfrm>
          <a:custGeom>
            <a:avLst/>
            <a:gdLst/>
            <a:ahLst/>
            <a:cxnLst/>
            <a:rect l="l" t="t" r="r" b="b"/>
            <a:pathLst>
              <a:path w="5978" h="11698" extrusionOk="0">
                <a:moveTo>
                  <a:pt x="1799" y="0"/>
                </a:moveTo>
                <a:cubicBezTo>
                  <a:pt x="1747" y="0"/>
                  <a:pt x="1691" y="24"/>
                  <a:pt x="1636" y="84"/>
                </a:cubicBezTo>
                <a:cubicBezTo>
                  <a:pt x="1503" y="246"/>
                  <a:pt x="1680" y="386"/>
                  <a:pt x="1742" y="532"/>
                </a:cubicBezTo>
                <a:cubicBezTo>
                  <a:pt x="2056" y="1284"/>
                  <a:pt x="2288" y="2064"/>
                  <a:pt x="2437" y="2865"/>
                </a:cubicBezTo>
                <a:cubicBezTo>
                  <a:pt x="2093" y="2450"/>
                  <a:pt x="1575" y="1995"/>
                  <a:pt x="1132" y="1881"/>
                </a:cubicBezTo>
                <a:cubicBezTo>
                  <a:pt x="1084" y="1874"/>
                  <a:pt x="1038" y="1870"/>
                  <a:pt x="995" y="1870"/>
                </a:cubicBezTo>
                <a:cubicBezTo>
                  <a:pt x="367" y="1870"/>
                  <a:pt x="249" y="2606"/>
                  <a:pt x="709" y="3019"/>
                </a:cubicBezTo>
                <a:cubicBezTo>
                  <a:pt x="965" y="3274"/>
                  <a:pt x="1313" y="3399"/>
                  <a:pt x="1629" y="3557"/>
                </a:cubicBezTo>
                <a:cubicBezTo>
                  <a:pt x="1949" y="3722"/>
                  <a:pt x="2251" y="3910"/>
                  <a:pt x="2567" y="4080"/>
                </a:cubicBezTo>
                <a:cubicBezTo>
                  <a:pt x="2564" y="4096"/>
                  <a:pt x="2564" y="4112"/>
                  <a:pt x="2567" y="4128"/>
                </a:cubicBezTo>
                <a:cubicBezTo>
                  <a:pt x="2571" y="4177"/>
                  <a:pt x="2588" y="4224"/>
                  <a:pt x="2615" y="4263"/>
                </a:cubicBezTo>
                <a:cubicBezTo>
                  <a:pt x="2662" y="4950"/>
                  <a:pt x="2653" y="5638"/>
                  <a:pt x="2585" y="6322"/>
                </a:cubicBezTo>
                <a:cubicBezTo>
                  <a:pt x="2574" y="6401"/>
                  <a:pt x="2562" y="6483"/>
                  <a:pt x="2550" y="6562"/>
                </a:cubicBezTo>
                <a:cubicBezTo>
                  <a:pt x="2497" y="6285"/>
                  <a:pt x="2420" y="6016"/>
                  <a:pt x="2318" y="5756"/>
                </a:cubicBezTo>
                <a:cubicBezTo>
                  <a:pt x="2105" y="5303"/>
                  <a:pt x="1879" y="4683"/>
                  <a:pt x="1366" y="4516"/>
                </a:cubicBezTo>
                <a:cubicBezTo>
                  <a:pt x="1351" y="4515"/>
                  <a:pt x="1336" y="4514"/>
                  <a:pt x="1322" y="4514"/>
                </a:cubicBezTo>
                <a:cubicBezTo>
                  <a:pt x="882" y="4514"/>
                  <a:pt x="727" y="5079"/>
                  <a:pt x="767" y="5447"/>
                </a:cubicBezTo>
                <a:cubicBezTo>
                  <a:pt x="809" y="6120"/>
                  <a:pt x="1253" y="6631"/>
                  <a:pt x="1633" y="7149"/>
                </a:cubicBezTo>
                <a:cubicBezTo>
                  <a:pt x="1872" y="7511"/>
                  <a:pt x="2016" y="7927"/>
                  <a:pt x="2265" y="8280"/>
                </a:cubicBezTo>
                <a:cubicBezTo>
                  <a:pt x="2281" y="8303"/>
                  <a:pt x="2297" y="8322"/>
                  <a:pt x="2318" y="8338"/>
                </a:cubicBezTo>
                <a:cubicBezTo>
                  <a:pt x="2239" y="8958"/>
                  <a:pt x="2151" y="9575"/>
                  <a:pt x="2028" y="10184"/>
                </a:cubicBezTo>
                <a:cubicBezTo>
                  <a:pt x="1951" y="9269"/>
                  <a:pt x="1754" y="8201"/>
                  <a:pt x="1013" y="7825"/>
                </a:cubicBezTo>
                <a:cubicBezTo>
                  <a:pt x="895" y="7766"/>
                  <a:pt x="782" y="7740"/>
                  <a:pt x="679" y="7740"/>
                </a:cubicBezTo>
                <a:cubicBezTo>
                  <a:pt x="264" y="7740"/>
                  <a:pt x="0" y="8167"/>
                  <a:pt x="80" y="8637"/>
                </a:cubicBezTo>
                <a:cubicBezTo>
                  <a:pt x="173" y="9136"/>
                  <a:pt x="447" y="9580"/>
                  <a:pt x="656" y="10037"/>
                </a:cubicBezTo>
                <a:cubicBezTo>
                  <a:pt x="888" y="10351"/>
                  <a:pt x="1174" y="11110"/>
                  <a:pt x="1517" y="11498"/>
                </a:cubicBezTo>
                <a:cubicBezTo>
                  <a:pt x="1520" y="11539"/>
                  <a:pt x="1533" y="11579"/>
                  <a:pt x="1552" y="11616"/>
                </a:cubicBezTo>
                <a:cubicBezTo>
                  <a:pt x="1564" y="11642"/>
                  <a:pt x="1580" y="11665"/>
                  <a:pt x="1601" y="11686"/>
                </a:cubicBezTo>
                <a:cubicBezTo>
                  <a:pt x="1601" y="11690"/>
                  <a:pt x="1598" y="11693"/>
                  <a:pt x="1598" y="11697"/>
                </a:cubicBezTo>
                <a:lnTo>
                  <a:pt x="2388" y="11697"/>
                </a:lnTo>
                <a:cubicBezTo>
                  <a:pt x="2404" y="11644"/>
                  <a:pt x="2420" y="11591"/>
                  <a:pt x="2437" y="11542"/>
                </a:cubicBezTo>
                <a:cubicBezTo>
                  <a:pt x="2878" y="11321"/>
                  <a:pt x="3351" y="10999"/>
                  <a:pt x="3549" y="10924"/>
                </a:cubicBezTo>
                <a:cubicBezTo>
                  <a:pt x="4046" y="10664"/>
                  <a:pt x="4640" y="10402"/>
                  <a:pt x="4875" y="9854"/>
                </a:cubicBezTo>
                <a:cubicBezTo>
                  <a:pt x="5065" y="9430"/>
                  <a:pt x="4883" y="8727"/>
                  <a:pt x="4352" y="8727"/>
                </a:cubicBezTo>
                <a:cubicBezTo>
                  <a:pt x="4333" y="8727"/>
                  <a:pt x="4314" y="8728"/>
                  <a:pt x="4294" y="8730"/>
                </a:cubicBezTo>
                <a:cubicBezTo>
                  <a:pt x="3834" y="8804"/>
                  <a:pt x="3303" y="9204"/>
                  <a:pt x="2859" y="9687"/>
                </a:cubicBezTo>
                <a:cubicBezTo>
                  <a:pt x="2936" y="9113"/>
                  <a:pt x="2982" y="8535"/>
                  <a:pt x="3040" y="7959"/>
                </a:cubicBezTo>
                <a:cubicBezTo>
                  <a:pt x="3310" y="7801"/>
                  <a:pt x="3584" y="7653"/>
                  <a:pt x="3858" y="7500"/>
                </a:cubicBezTo>
                <a:cubicBezTo>
                  <a:pt x="4556" y="7130"/>
                  <a:pt x="5977" y="6304"/>
                  <a:pt x="5536" y="5345"/>
                </a:cubicBezTo>
                <a:cubicBezTo>
                  <a:pt x="5431" y="5187"/>
                  <a:pt x="5270" y="5132"/>
                  <a:pt x="5099" y="5132"/>
                </a:cubicBezTo>
                <a:cubicBezTo>
                  <a:pt x="4939" y="5132"/>
                  <a:pt x="4770" y="5180"/>
                  <a:pt x="4628" y="5236"/>
                </a:cubicBezTo>
                <a:cubicBezTo>
                  <a:pt x="4013" y="5496"/>
                  <a:pt x="3546" y="5972"/>
                  <a:pt x="3187" y="6522"/>
                </a:cubicBezTo>
                <a:cubicBezTo>
                  <a:pt x="3228" y="5765"/>
                  <a:pt x="3214" y="5004"/>
                  <a:pt x="3138" y="4249"/>
                </a:cubicBezTo>
                <a:cubicBezTo>
                  <a:pt x="3245" y="4152"/>
                  <a:pt x="3342" y="4024"/>
                  <a:pt x="3435" y="3945"/>
                </a:cubicBezTo>
                <a:cubicBezTo>
                  <a:pt x="3790" y="3564"/>
                  <a:pt x="4125" y="3163"/>
                  <a:pt x="4436" y="2745"/>
                </a:cubicBezTo>
                <a:cubicBezTo>
                  <a:pt x="4703" y="2387"/>
                  <a:pt x="4898" y="1918"/>
                  <a:pt x="4775" y="1472"/>
                </a:cubicBezTo>
                <a:cubicBezTo>
                  <a:pt x="4689" y="1173"/>
                  <a:pt x="4459" y="1052"/>
                  <a:pt x="4207" y="1052"/>
                </a:cubicBezTo>
                <a:cubicBezTo>
                  <a:pt x="4015" y="1052"/>
                  <a:pt x="3810" y="1122"/>
                  <a:pt x="3646" y="1238"/>
                </a:cubicBezTo>
                <a:cubicBezTo>
                  <a:pt x="3245" y="1542"/>
                  <a:pt x="3010" y="1995"/>
                  <a:pt x="2841" y="2471"/>
                </a:cubicBezTo>
                <a:cubicBezTo>
                  <a:pt x="2671" y="1749"/>
                  <a:pt x="2439" y="1045"/>
                  <a:pt x="2144" y="367"/>
                </a:cubicBezTo>
                <a:cubicBezTo>
                  <a:pt x="2087" y="213"/>
                  <a:pt x="1954" y="0"/>
                  <a:pt x="179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3"/>
          <p:cNvSpPr/>
          <p:nvPr/>
        </p:nvSpPr>
        <p:spPr>
          <a:xfrm>
            <a:off x="4797011" y="2940499"/>
            <a:ext cx="213894" cy="319222"/>
          </a:xfrm>
          <a:custGeom>
            <a:avLst/>
            <a:gdLst/>
            <a:ahLst/>
            <a:cxnLst/>
            <a:rect l="l" t="t" r="r" b="b"/>
            <a:pathLst>
              <a:path w="3194" h="4767" extrusionOk="0">
                <a:moveTo>
                  <a:pt x="1182" y="1"/>
                </a:moveTo>
                <a:cubicBezTo>
                  <a:pt x="482" y="1"/>
                  <a:pt x="0" y="993"/>
                  <a:pt x="1291" y="2532"/>
                </a:cubicBezTo>
                <a:cubicBezTo>
                  <a:pt x="1398" y="3240"/>
                  <a:pt x="985" y="4620"/>
                  <a:pt x="1979" y="4766"/>
                </a:cubicBezTo>
                <a:cubicBezTo>
                  <a:pt x="1985" y="4766"/>
                  <a:pt x="1991" y="4766"/>
                  <a:pt x="1997" y="4766"/>
                </a:cubicBezTo>
                <a:cubicBezTo>
                  <a:pt x="3193" y="4766"/>
                  <a:pt x="2555" y="1672"/>
                  <a:pt x="2278" y="981"/>
                </a:cubicBezTo>
                <a:cubicBezTo>
                  <a:pt x="2021" y="303"/>
                  <a:pt x="1568" y="1"/>
                  <a:pt x="118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3"/>
          <p:cNvSpPr/>
          <p:nvPr/>
        </p:nvSpPr>
        <p:spPr>
          <a:xfrm>
            <a:off x="4866789" y="2967686"/>
            <a:ext cx="89201" cy="805857"/>
          </a:xfrm>
          <a:custGeom>
            <a:avLst/>
            <a:gdLst/>
            <a:ahLst/>
            <a:cxnLst/>
            <a:rect l="l" t="t" r="r" b="b"/>
            <a:pathLst>
              <a:path w="1332" h="12034" extrusionOk="0">
                <a:moveTo>
                  <a:pt x="120" y="0"/>
                </a:moveTo>
                <a:cubicBezTo>
                  <a:pt x="70" y="0"/>
                  <a:pt x="18" y="33"/>
                  <a:pt x="13" y="90"/>
                </a:cubicBezTo>
                <a:cubicBezTo>
                  <a:pt x="1" y="132"/>
                  <a:pt x="29" y="167"/>
                  <a:pt x="52" y="199"/>
                </a:cubicBezTo>
                <a:cubicBezTo>
                  <a:pt x="164" y="376"/>
                  <a:pt x="280" y="557"/>
                  <a:pt x="389" y="736"/>
                </a:cubicBezTo>
                <a:cubicBezTo>
                  <a:pt x="656" y="1158"/>
                  <a:pt x="807" y="1641"/>
                  <a:pt x="904" y="2131"/>
                </a:cubicBezTo>
                <a:cubicBezTo>
                  <a:pt x="997" y="2758"/>
                  <a:pt x="1106" y="3403"/>
                  <a:pt x="1097" y="4042"/>
                </a:cubicBezTo>
                <a:cubicBezTo>
                  <a:pt x="1134" y="4782"/>
                  <a:pt x="1162" y="5528"/>
                  <a:pt x="1097" y="6266"/>
                </a:cubicBezTo>
                <a:cubicBezTo>
                  <a:pt x="967" y="7585"/>
                  <a:pt x="886" y="8908"/>
                  <a:pt x="658" y="10215"/>
                </a:cubicBezTo>
                <a:cubicBezTo>
                  <a:pt x="521" y="10831"/>
                  <a:pt x="312" y="11432"/>
                  <a:pt x="117" y="12033"/>
                </a:cubicBezTo>
                <a:lnTo>
                  <a:pt x="321" y="12033"/>
                </a:lnTo>
                <a:cubicBezTo>
                  <a:pt x="530" y="11397"/>
                  <a:pt x="751" y="10761"/>
                  <a:pt x="883" y="10104"/>
                </a:cubicBezTo>
                <a:cubicBezTo>
                  <a:pt x="988" y="9414"/>
                  <a:pt x="1071" y="8723"/>
                  <a:pt x="1143" y="8031"/>
                </a:cubicBezTo>
                <a:cubicBezTo>
                  <a:pt x="1194" y="7246"/>
                  <a:pt x="1292" y="6473"/>
                  <a:pt x="1322" y="5683"/>
                </a:cubicBezTo>
                <a:cubicBezTo>
                  <a:pt x="1331" y="4611"/>
                  <a:pt x="1283" y="3536"/>
                  <a:pt x="1129" y="2470"/>
                </a:cubicBezTo>
                <a:cubicBezTo>
                  <a:pt x="1062" y="1915"/>
                  <a:pt x="937" y="1360"/>
                  <a:pt x="691" y="854"/>
                </a:cubicBezTo>
                <a:cubicBezTo>
                  <a:pt x="547" y="580"/>
                  <a:pt x="372" y="320"/>
                  <a:pt x="210" y="55"/>
                </a:cubicBezTo>
                <a:cubicBezTo>
                  <a:pt x="192" y="17"/>
                  <a:pt x="157" y="0"/>
                  <a:pt x="12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3"/>
          <p:cNvSpPr/>
          <p:nvPr/>
        </p:nvSpPr>
        <p:spPr>
          <a:xfrm>
            <a:off x="4822659" y="3147555"/>
            <a:ext cx="132864" cy="92345"/>
          </a:xfrm>
          <a:custGeom>
            <a:avLst/>
            <a:gdLst/>
            <a:ahLst/>
            <a:cxnLst/>
            <a:rect l="l" t="t" r="r" b="b"/>
            <a:pathLst>
              <a:path w="1984" h="1379" extrusionOk="0">
                <a:moveTo>
                  <a:pt x="118" y="1"/>
                </a:moveTo>
                <a:cubicBezTo>
                  <a:pt x="110" y="1"/>
                  <a:pt x="102" y="1"/>
                  <a:pt x="93" y="2"/>
                </a:cubicBezTo>
                <a:cubicBezTo>
                  <a:pt x="1" y="35"/>
                  <a:pt x="26" y="183"/>
                  <a:pt x="124" y="183"/>
                </a:cubicBezTo>
                <a:cubicBezTo>
                  <a:pt x="695" y="527"/>
                  <a:pt x="1324" y="806"/>
                  <a:pt x="1740" y="1349"/>
                </a:cubicBezTo>
                <a:cubicBezTo>
                  <a:pt x="1754" y="1368"/>
                  <a:pt x="1776" y="1379"/>
                  <a:pt x="1799" y="1379"/>
                </a:cubicBezTo>
                <a:cubicBezTo>
                  <a:pt x="1814" y="1379"/>
                  <a:pt x="1829" y="1374"/>
                  <a:pt x="1842" y="1365"/>
                </a:cubicBezTo>
                <a:cubicBezTo>
                  <a:pt x="1983" y="1268"/>
                  <a:pt x="1496" y="884"/>
                  <a:pt x="1417" y="801"/>
                </a:cubicBezTo>
                <a:cubicBezTo>
                  <a:pt x="1129" y="536"/>
                  <a:pt x="781" y="353"/>
                  <a:pt x="444" y="162"/>
                </a:cubicBezTo>
                <a:cubicBezTo>
                  <a:pt x="340" y="110"/>
                  <a:pt x="239" y="1"/>
                  <a:pt x="11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3"/>
          <p:cNvSpPr/>
          <p:nvPr/>
        </p:nvSpPr>
        <p:spPr>
          <a:xfrm>
            <a:off x="4941321" y="3105902"/>
            <a:ext cx="103867" cy="125961"/>
          </a:xfrm>
          <a:custGeom>
            <a:avLst/>
            <a:gdLst/>
            <a:ahLst/>
            <a:cxnLst/>
            <a:rect l="l" t="t" r="r" b="b"/>
            <a:pathLst>
              <a:path w="1551" h="1881" extrusionOk="0">
                <a:moveTo>
                  <a:pt x="1438" y="1"/>
                </a:moveTo>
                <a:cubicBezTo>
                  <a:pt x="1417" y="1"/>
                  <a:pt x="1396" y="9"/>
                  <a:pt x="1379" y="30"/>
                </a:cubicBezTo>
                <a:cubicBezTo>
                  <a:pt x="1094" y="376"/>
                  <a:pt x="862" y="764"/>
                  <a:pt x="550" y="1089"/>
                </a:cubicBezTo>
                <a:cubicBezTo>
                  <a:pt x="360" y="1293"/>
                  <a:pt x="167" y="1504"/>
                  <a:pt x="26" y="1750"/>
                </a:cubicBezTo>
                <a:cubicBezTo>
                  <a:pt x="0" y="1794"/>
                  <a:pt x="19" y="1852"/>
                  <a:pt x="65" y="1873"/>
                </a:cubicBezTo>
                <a:cubicBezTo>
                  <a:pt x="78" y="1878"/>
                  <a:pt x="89" y="1880"/>
                  <a:pt x="100" y="1880"/>
                </a:cubicBezTo>
                <a:cubicBezTo>
                  <a:pt x="185" y="1880"/>
                  <a:pt x="211" y="1746"/>
                  <a:pt x="265" y="1690"/>
                </a:cubicBezTo>
                <a:cubicBezTo>
                  <a:pt x="372" y="1539"/>
                  <a:pt x="490" y="1395"/>
                  <a:pt x="615" y="1260"/>
                </a:cubicBezTo>
                <a:lnTo>
                  <a:pt x="615" y="1260"/>
                </a:lnTo>
                <a:lnTo>
                  <a:pt x="608" y="1267"/>
                </a:lnTo>
                <a:cubicBezTo>
                  <a:pt x="947" y="926"/>
                  <a:pt x="1196" y="501"/>
                  <a:pt x="1505" y="130"/>
                </a:cubicBezTo>
                <a:cubicBezTo>
                  <a:pt x="1551" y="70"/>
                  <a:pt x="1496" y="1"/>
                  <a:pt x="143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3"/>
          <p:cNvSpPr/>
          <p:nvPr/>
        </p:nvSpPr>
        <p:spPr>
          <a:xfrm>
            <a:off x="4831231" y="3323941"/>
            <a:ext cx="104804" cy="225337"/>
          </a:xfrm>
          <a:custGeom>
            <a:avLst/>
            <a:gdLst/>
            <a:ahLst/>
            <a:cxnLst/>
            <a:rect l="l" t="t" r="r" b="b"/>
            <a:pathLst>
              <a:path w="1565" h="3365" extrusionOk="0">
                <a:moveTo>
                  <a:pt x="111" y="0"/>
                </a:moveTo>
                <a:cubicBezTo>
                  <a:pt x="57" y="0"/>
                  <a:pt x="0" y="49"/>
                  <a:pt x="24" y="117"/>
                </a:cubicBezTo>
                <a:cubicBezTo>
                  <a:pt x="297" y="849"/>
                  <a:pt x="660" y="1540"/>
                  <a:pt x="994" y="2244"/>
                </a:cubicBezTo>
                <a:cubicBezTo>
                  <a:pt x="1150" y="2590"/>
                  <a:pt x="1247" y="2959"/>
                  <a:pt x="1384" y="3310"/>
                </a:cubicBezTo>
                <a:cubicBezTo>
                  <a:pt x="1398" y="3348"/>
                  <a:pt x="1430" y="3364"/>
                  <a:pt x="1462" y="3364"/>
                </a:cubicBezTo>
                <a:cubicBezTo>
                  <a:pt x="1513" y="3364"/>
                  <a:pt x="1565" y="3322"/>
                  <a:pt x="1549" y="3261"/>
                </a:cubicBezTo>
                <a:cubicBezTo>
                  <a:pt x="1458" y="3008"/>
                  <a:pt x="1375" y="2750"/>
                  <a:pt x="1284" y="2497"/>
                </a:cubicBezTo>
                <a:cubicBezTo>
                  <a:pt x="959" y="1666"/>
                  <a:pt x="495" y="900"/>
                  <a:pt x="188" y="57"/>
                </a:cubicBezTo>
                <a:cubicBezTo>
                  <a:pt x="175" y="17"/>
                  <a:pt x="143" y="0"/>
                  <a:pt x="11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3"/>
          <p:cNvSpPr/>
          <p:nvPr/>
        </p:nvSpPr>
        <p:spPr>
          <a:xfrm>
            <a:off x="4934625" y="3358495"/>
            <a:ext cx="167218" cy="134064"/>
          </a:xfrm>
          <a:custGeom>
            <a:avLst/>
            <a:gdLst/>
            <a:ahLst/>
            <a:cxnLst/>
            <a:rect l="l" t="t" r="r" b="b"/>
            <a:pathLst>
              <a:path w="2497" h="2002" extrusionOk="0">
                <a:moveTo>
                  <a:pt x="2383" y="0"/>
                </a:moveTo>
                <a:cubicBezTo>
                  <a:pt x="2375" y="0"/>
                  <a:pt x="2367" y="1"/>
                  <a:pt x="2359" y="3"/>
                </a:cubicBezTo>
                <a:cubicBezTo>
                  <a:pt x="2204" y="77"/>
                  <a:pt x="2099" y="235"/>
                  <a:pt x="1969" y="344"/>
                </a:cubicBezTo>
                <a:cubicBezTo>
                  <a:pt x="1716" y="593"/>
                  <a:pt x="1435" y="811"/>
                  <a:pt x="1163" y="1036"/>
                </a:cubicBezTo>
                <a:lnTo>
                  <a:pt x="1166" y="1034"/>
                </a:lnTo>
                <a:lnTo>
                  <a:pt x="1170" y="1029"/>
                </a:lnTo>
                <a:lnTo>
                  <a:pt x="1170" y="1029"/>
                </a:lnTo>
                <a:cubicBezTo>
                  <a:pt x="985" y="1185"/>
                  <a:pt x="787" y="1329"/>
                  <a:pt x="583" y="1461"/>
                </a:cubicBezTo>
                <a:cubicBezTo>
                  <a:pt x="407" y="1579"/>
                  <a:pt x="230" y="1698"/>
                  <a:pt x="56" y="1818"/>
                </a:cubicBezTo>
                <a:cubicBezTo>
                  <a:pt x="10" y="1853"/>
                  <a:pt x="0" y="1916"/>
                  <a:pt x="33" y="1960"/>
                </a:cubicBezTo>
                <a:cubicBezTo>
                  <a:pt x="57" y="1990"/>
                  <a:pt x="82" y="2002"/>
                  <a:pt x="109" y="2002"/>
                </a:cubicBezTo>
                <a:cubicBezTo>
                  <a:pt x="174" y="2002"/>
                  <a:pt x="243" y="1931"/>
                  <a:pt x="300" y="1897"/>
                </a:cubicBezTo>
                <a:cubicBezTo>
                  <a:pt x="481" y="1774"/>
                  <a:pt x="667" y="1656"/>
                  <a:pt x="848" y="1535"/>
                </a:cubicBezTo>
                <a:cubicBezTo>
                  <a:pt x="1417" y="1150"/>
                  <a:pt x="1927" y="690"/>
                  <a:pt x="2422" y="214"/>
                </a:cubicBezTo>
                <a:cubicBezTo>
                  <a:pt x="2468" y="196"/>
                  <a:pt x="2496" y="149"/>
                  <a:pt x="2494" y="98"/>
                </a:cubicBezTo>
                <a:cubicBezTo>
                  <a:pt x="2486" y="41"/>
                  <a:pt x="2437" y="0"/>
                  <a:pt x="238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3"/>
          <p:cNvSpPr/>
          <p:nvPr/>
        </p:nvSpPr>
        <p:spPr>
          <a:xfrm>
            <a:off x="4811811" y="3567024"/>
            <a:ext cx="74535" cy="196207"/>
          </a:xfrm>
          <a:custGeom>
            <a:avLst/>
            <a:gdLst/>
            <a:ahLst/>
            <a:cxnLst/>
            <a:rect l="l" t="t" r="r" b="b"/>
            <a:pathLst>
              <a:path w="1113" h="2930" extrusionOk="0">
                <a:moveTo>
                  <a:pt x="79" y="0"/>
                </a:moveTo>
                <a:cubicBezTo>
                  <a:pt x="38" y="0"/>
                  <a:pt x="0" y="27"/>
                  <a:pt x="0" y="88"/>
                </a:cubicBezTo>
                <a:cubicBezTo>
                  <a:pt x="123" y="481"/>
                  <a:pt x="339" y="850"/>
                  <a:pt x="455" y="1249"/>
                </a:cubicBezTo>
                <a:cubicBezTo>
                  <a:pt x="574" y="1595"/>
                  <a:pt x="694" y="1918"/>
                  <a:pt x="757" y="2282"/>
                </a:cubicBezTo>
                <a:cubicBezTo>
                  <a:pt x="783" y="2450"/>
                  <a:pt x="820" y="2612"/>
                  <a:pt x="873" y="2770"/>
                </a:cubicBezTo>
                <a:cubicBezTo>
                  <a:pt x="892" y="2819"/>
                  <a:pt x="894" y="2886"/>
                  <a:pt x="945" y="2916"/>
                </a:cubicBezTo>
                <a:cubicBezTo>
                  <a:pt x="961" y="2926"/>
                  <a:pt x="978" y="2930"/>
                  <a:pt x="995" y="2930"/>
                </a:cubicBezTo>
                <a:cubicBezTo>
                  <a:pt x="1057" y="2930"/>
                  <a:pt x="1112" y="2872"/>
                  <a:pt x="1096" y="2802"/>
                </a:cubicBezTo>
                <a:cubicBezTo>
                  <a:pt x="1050" y="2631"/>
                  <a:pt x="991" y="2463"/>
                  <a:pt x="961" y="2289"/>
                </a:cubicBezTo>
                <a:cubicBezTo>
                  <a:pt x="783" y="1539"/>
                  <a:pt x="522" y="810"/>
                  <a:pt x="181" y="118"/>
                </a:cubicBezTo>
                <a:cubicBezTo>
                  <a:pt x="194" y="47"/>
                  <a:pt x="133" y="0"/>
                  <a:pt x="7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3"/>
          <p:cNvSpPr/>
          <p:nvPr/>
        </p:nvSpPr>
        <p:spPr>
          <a:xfrm>
            <a:off x="4885138" y="3620262"/>
            <a:ext cx="158512" cy="124354"/>
          </a:xfrm>
          <a:custGeom>
            <a:avLst/>
            <a:gdLst/>
            <a:ahLst/>
            <a:cxnLst/>
            <a:rect l="l" t="t" r="r" b="b"/>
            <a:pathLst>
              <a:path w="2367" h="1857" extrusionOk="0">
                <a:moveTo>
                  <a:pt x="2258" y="1"/>
                </a:moveTo>
                <a:cubicBezTo>
                  <a:pt x="2098" y="1"/>
                  <a:pt x="1828" y="332"/>
                  <a:pt x="1717" y="394"/>
                </a:cubicBezTo>
                <a:cubicBezTo>
                  <a:pt x="1322" y="726"/>
                  <a:pt x="816" y="905"/>
                  <a:pt x="451" y="1278"/>
                </a:cubicBezTo>
                <a:cubicBezTo>
                  <a:pt x="319" y="1411"/>
                  <a:pt x="177" y="1531"/>
                  <a:pt x="52" y="1671"/>
                </a:cubicBezTo>
                <a:cubicBezTo>
                  <a:pt x="6" y="1708"/>
                  <a:pt x="1" y="1778"/>
                  <a:pt x="43" y="1824"/>
                </a:cubicBezTo>
                <a:cubicBezTo>
                  <a:pt x="65" y="1847"/>
                  <a:pt x="88" y="1856"/>
                  <a:pt x="110" y="1856"/>
                </a:cubicBezTo>
                <a:cubicBezTo>
                  <a:pt x="166" y="1856"/>
                  <a:pt x="220" y="1800"/>
                  <a:pt x="256" y="1752"/>
                </a:cubicBezTo>
                <a:cubicBezTo>
                  <a:pt x="368" y="1636"/>
                  <a:pt x="493" y="1529"/>
                  <a:pt x="605" y="1413"/>
                </a:cubicBezTo>
                <a:cubicBezTo>
                  <a:pt x="960" y="1049"/>
                  <a:pt x="1452" y="879"/>
                  <a:pt x="1837" y="554"/>
                </a:cubicBezTo>
                <a:cubicBezTo>
                  <a:pt x="1995" y="443"/>
                  <a:pt x="2121" y="280"/>
                  <a:pt x="2290" y="189"/>
                </a:cubicBezTo>
                <a:cubicBezTo>
                  <a:pt x="2341" y="171"/>
                  <a:pt x="2367" y="113"/>
                  <a:pt x="2348" y="62"/>
                </a:cubicBezTo>
                <a:cubicBezTo>
                  <a:pt x="2326" y="18"/>
                  <a:pt x="2295" y="1"/>
                  <a:pt x="225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3"/>
          <p:cNvSpPr/>
          <p:nvPr/>
        </p:nvSpPr>
        <p:spPr>
          <a:xfrm>
            <a:off x="300" y="0"/>
            <a:ext cx="1106319" cy="710368"/>
          </a:xfrm>
          <a:custGeom>
            <a:avLst/>
            <a:gdLst/>
            <a:ahLst/>
            <a:cxnLst/>
            <a:rect l="l" t="t" r="r" b="b"/>
            <a:pathLst>
              <a:path w="16622" h="10673" extrusionOk="0">
                <a:moveTo>
                  <a:pt x="0" y="0"/>
                </a:moveTo>
                <a:lnTo>
                  <a:pt x="0" y="10495"/>
                </a:lnTo>
                <a:cubicBezTo>
                  <a:pt x="139" y="10541"/>
                  <a:pt x="283" y="10576"/>
                  <a:pt x="427" y="10602"/>
                </a:cubicBezTo>
                <a:cubicBezTo>
                  <a:pt x="665" y="10650"/>
                  <a:pt x="907" y="10673"/>
                  <a:pt x="1148" y="10673"/>
                </a:cubicBezTo>
                <a:cubicBezTo>
                  <a:pt x="2229" y="10673"/>
                  <a:pt x="3307" y="10210"/>
                  <a:pt x="4068" y="9445"/>
                </a:cubicBezTo>
                <a:cubicBezTo>
                  <a:pt x="4762" y="8619"/>
                  <a:pt x="5250" y="7639"/>
                  <a:pt x="5791" y="6710"/>
                </a:cubicBezTo>
                <a:cubicBezTo>
                  <a:pt x="6220" y="7221"/>
                  <a:pt x="6877" y="7439"/>
                  <a:pt x="7543" y="7439"/>
                </a:cubicBezTo>
                <a:cubicBezTo>
                  <a:pt x="8039" y="7439"/>
                  <a:pt x="8540" y="7318"/>
                  <a:pt x="8957" y="7107"/>
                </a:cubicBezTo>
                <a:cubicBezTo>
                  <a:pt x="10032" y="6571"/>
                  <a:pt x="10594" y="5394"/>
                  <a:pt x="10796" y="4256"/>
                </a:cubicBezTo>
                <a:cubicBezTo>
                  <a:pt x="11359" y="4632"/>
                  <a:pt x="12007" y="4805"/>
                  <a:pt x="12658" y="4805"/>
                </a:cubicBezTo>
                <a:cubicBezTo>
                  <a:pt x="13589" y="4805"/>
                  <a:pt x="14527" y="4450"/>
                  <a:pt x="15231" y="3820"/>
                </a:cubicBezTo>
                <a:cubicBezTo>
                  <a:pt x="16155" y="2852"/>
                  <a:pt x="16622" y="1421"/>
                  <a:pt x="16557" y="93"/>
                </a:cubicBezTo>
                <a:cubicBezTo>
                  <a:pt x="16554" y="63"/>
                  <a:pt x="16550" y="31"/>
                  <a:pt x="165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3"/>
          <p:cNvSpPr/>
          <p:nvPr/>
        </p:nvSpPr>
        <p:spPr>
          <a:xfrm>
            <a:off x="505386" y="272609"/>
            <a:ext cx="320408" cy="305632"/>
          </a:xfrm>
          <a:custGeom>
            <a:avLst/>
            <a:gdLst/>
            <a:ahLst/>
            <a:cxnLst/>
            <a:rect l="l" t="t" r="r" b="b"/>
            <a:pathLst>
              <a:path w="4814" h="4592" extrusionOk="0">
                <a:moveTo>
                  <a:pt x="3321" y="0"/>
                </a:moveTo>
                <a:cubicBezTo>
                  <a:pt x="3014" y="0"/>
                  <a:pt x="2726" y="250"/>
                  <a:pt x="2502" y="743"/>
                </a:cubicBezTo>
                <a:cubicBezTo>
                  <a:pt x="2330" y="1140"/>
                  <a:pt x="2348" y="1574"/>
                  <a:pt x="2376" y="2001"/>
                </a:cubicBezTo>
                <a:cubicBezTo>
                  <a:pt x="2083" y="1555"/>
                  <a:pt x="1518" y="1038"/>
                  <a:pt x="1021" y="1038"/>
                </a:cubicBezTo>
                <a:cubicBezTo>
                  <a:pt x="757" y="1038"/>
                  <a:pt x="511" y="1186"/>
                  <a:pt x="338" y="1570"/>
                </a:cubicBezTo>
                <a:cubicBezTo>
                  <a:pt x="1" y="2431"/>
                  <a:pt x="321" y="3385"/>
                  <a:pt x="519" y="4247"/>
                </a:cubicBezTo>
                <a:cubicBezTo>
                  <a:pt x="468" y="4397"/>
                  <a:pt x="623" y="4541"/>
                  <a:pt x="751" y="4583"/>
                </a:cubicBezTo>
                <a:cubicBezTo>
                  <a:pt x="779" y="4589"/>
                  <a:pt x="805" y="4592"/>
                  <a:pt x="830" y="4592"/>
                </a:cubicBezTo>
                <a:cubicBezTo>
                  <a:pt x="1158" y="4592"/>
                  <a:pt x="1295" y="4129"/>
                  <a:pt x="1306" y="3836"/>
                </a:cubicBezTo>
                <a:cubicBezTo>
                  <a:pt x="1324" y="3355"/>
                  <a:pt x="1252" y="2856"/>
                  <a:pt x="1413" y="2391"/>
                </a:cubicBezTo>
                <a:cubicBezTo>
                  <a:pt x="1742" y="2730"/>
                  <a:pt x="2091" y="3049"/>
                  <a:pt x="2427" y="3383"/>
                </a:cubicBezTo>
                <a:cubicBezTo>
                  <a:pt x="2532" y="3484"/>
                  <a:pt x="2654" y="3528"/>
                  <a:pt x="2774" y="3528"/>
                </a:cubicBezTo>
                <a:cubicBezTo>
                  <a:pt x="3044" y="3528"/>
                  <a:pt x="3305" y="3304"/>
                  <a:pt x="3354" y="2997"/>
                </a:cubicBezTo>
                <a:cubicBezTo>
                  <a:pt x="3458" y="2461"/>
                  <a:pt x="3316" y="1902"/>
                  <a:pt x="3444" y="1368"/>
                </a:cubicBezTo>
                <a:lnTo>
                  <a:pt x="3444" y="1368"/>
                </a:lnTo>
                <a:cubicBezTo>
                  <a:pt x="3792" y="1672"/>
                  <a:pt x="3974" y="2224"/>
                  <a:pt x="4410" y="2396"/>
                </a:cubicBezTo>
                <a:cubicBezTo>
                  <a:pt x="4436" y="2403"/>
                  <a:pt x="4461" y="2407"/>
                  <a:pt x="4486" y="2407"/>
                </a:cubicBezTo>
                <a:cubicBezTo>
                  <a:pt x="4668" y="2407"/>
                  <a:pt x="4814" y="2224"/>
                  <a:pt x="4812" y="2034"/>
                </a:cubicBezTo>
                <a:cubicBezTo>
                  <a:pt x="4770" y="1495"/>
                  <a:pt x="4424" y="1026"/>
                  <a:pt x="4148" y="587"/>
                </a:cubicBezTo>
                <a:cubicBezTo>
                  <a:pt x="3878" y="194"/>
                  <a:pt x="3592" y="0"/>
                  <a:pt x="332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3"/>
          <p:cNvSpPr/>
          <p:nvPr/>
        </p:nvSpPr>
        <p:spPr>
          <a:xfrm>
            <a:off x="727480" y="88917"/>
            <a:ext cx="173116" cy="147491"/>
          </a:xfrm>
          <a:custGeom>
            <a:avLst/>
            <a:gdLst/>
            <a:ahLst/>
            <a:cxnLst/>
            <a:rect l="l" t="t" r="r" b="b"/>
            <a:pathLst>
              <a:path w="2601" h="2216" extrusionOk="0">
                <a:moveTo>
                  <a:pt x="1085" y="1"/>
                </a:moveTo>
                <a:cubicBezTo>
                  <a:pt x="1054" y="1"/>
                  <a:pt x="1022" y="14"/>
                  <a:pt x="989" y="46"/>
                </a:cubicBezTo>
                <a:cubicBezTo>
                  <a:pt x="922" y="150"/>
                  <a:pt x="897" y="276"/>
                  <a:pt x="859" y="394"/>
                </a:cubicBezTo>
                <a:cubicBezTo>
                  <a:pt x="852" y="417"/>
                  <a:pt x="855" y="443"/>
                  <a:pt x="866" y="466"/>
                </a:cubicBezTo>
                <a:cubicBezTo>
                  <a:pt x="599" y="568"/>
                  <a:pt x="335" y="673"/>
                  <a:pt x="61" y="754"/>
                </a:cubicBezTo>
                <a:cubicBezTo>
                  <a:pt x="21" y="780"/>
                  <a:pt x="0" y="826"/>
                  <a:pt x="12" y="872"/>
                </a:cubicBezTo>
                <a:cubicBezTo>
                  <a:pt x="58" y="1022"/>
                  <a:pt x="323" y="1037"/>
                  <a:pt x="551" y="1037"/>
                </a:cubicBezTo>
                <a:cubicBezTo>
                  <a:pt x="608" y="1037"/>
                  <a:pt x="664" y="1036"/>
                  <a:pt x="712" y="1036"/>
                </a:cubicBezTo>
                <a:cubicBezTo>
                  <a:pt x="755" y="1036"/>
                  <a:pt x="793" y="1037"/>
                  <a:pt x="822" y="1040"/>
                </a:cubicBezTo>
                <a:cubicBezTo>
                  <a:pt x="664" y="1232"/>
                  <a:pt x="520" y="1432"/>
                  <a:pt x="386" y="1641"/>
                </a:cubicBezTo>
                <a:cubicBezTo>
                  <a:pt x="360" y="1685"/>
                  <a:pt x="325" y="1727"/>
                  <a:pt x="328" y="1778"/>
                </a:cubicBezTo>
                <a:cubicBezTo>
                  <a:pt x="338" y="1848"/>
                  <a:pt x="374" y="1876"/>
                  <a:pt x="425" y="1876"/>
                </a:cubicBezTo>
                <a:cubicBezTo>
                  <a:pt x="605" y="1876"/>
                  <a:pt x="972" y="1528"/>
                  <a:pt x="1066" y="1471"/>
                </a:cubicBezTo>
                <a:cubicBezTo>
                  <a:pt x="1117" y="1699"/>
                  <a:pt x="1110" y="1938"/>
                  <a:pt x="1182" y="2159"/>
                </a:cubicBezTo>
                <a:cubicBezTo>
                  <a:pt x="1200" y="2197"/>
                  <a:pt x="1237" y="2215"/>
                  <a:pt x="1276" y="2215"/>
                </a:cubicBezTo>
                <a:cubicBezTo>
                  <a:pt x="1311" y="2215"/>
                  <a:pt x="1348" y="2199"/>
                  <a:pt x="1370" y="2170"/>
                </a:cubicBezTo>
                <a:cubicBezTo>
                  <a:pt x="1463" y="1964"/>
                  <a:pt x="1461" y="1722"/>
                  <a:pt x="1512" y="1502"/>
                </a:cubicBezTo>
                <a:cubicBezTo>
                  <a:pt x="1640" y="1613"/>
                  <a:pt x="1774" y="1718"/>
                  <a:pt x="1916" y="1813"/>
                </a:cubicBezTo>
                <a:cubicBezTo>
                  <a:pt x="1949" y="1836"/>
                  <a:pt x="1984" y="1852"/>
                  <a:pt x="2021" y="1852"/>
                </a:cubicBezTo>
                <a:cubicBezTo>
                  <a:pt x="2037" y="1852"/>
                  <a:pt x="2053" y="1849"/>
                  <a:pt x="2069" y="1843"/>
                </a:cubicBezTo>
                <a:cubicBezTo>
                  <a:pt x="2285" y="1736"/>
                  <a:pt x="1934" y="1253"/>
                  <a:pt x="1851" y="1116"/>
                </a:cubicBezTo>
                <a:cubicBezTo>
                  <a:pt x="2041" y="1002"/>
                  <a:pt x="2252" y="905"/>
                  <a:pt x="2448" y="793"/>
                </a:cubicBezTo>
                <a:cubicBezTo>
                  <a:pt x="2515" y="761"/>
                  <a:pt x="2601" y="696"/>
                  <a:pt x="2552" y="612"/>
                </a:cubicBezTo>
                <a:cubicBezTo>
                  <a:pt x="2526" y="564"/>
                  <a:pt x="2471" y="552"/>
                  <a:pt x="2422" y="552"/>
                </a:cubicBezTo>
                <a:cubicBezTo>
                  <a:pt x="2267" y="552"/>
                  <a:pt x="2112" y="562"/>
                  <a:pt x="1956" y="562"/>
                </a:cubicBezTo>
                <a:cubicBezTo>
                  <a:pt x="1930" y="562"/>
                  <a:pt x="1905" y="562"/>
                  <a:pt x="1879" y="561"/>
                </a:cubicBezTo>
                <a:cubicBezTo>
                  <a:pt x="1886" y="424"/>
                  <a:pt x="1925" y="290"/>
                  <a:pt x="1932" y="155"/>
                </a:cubicBezTo>
                <a:cubicBezTo>
                  <a:pt x="1932" y="113"/>
                  <a:pt x="1914" y="74"/>
                  <a:pt x="1881" y="51"/>
                </a:cubicBezTo>
                <a:cubicBezTo>
                  <a:pt x="1858" y="36"/>
                  <a:pt x="1836" y="30"/>
                  <a:pt x="1814" y="30"/>
                </a:cubicBezTo>
                <a:cubicBezTo>
                  <a:pt x="1667" y="30"/>
                  <a:pt x="1537" y="312"/>
                  <a:pt x="1442" y="399"/>
                </a:cubicBezTo>
                <a:cubicBezTo>
                  <a:pt x="1356" y="307"/>
                  <a:pt x="1231" y="1"/>
                  <a:pt x="108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3"/>
          <p:cNvSpPr/>
          <p:nvPr/>
        </p:nvSpPr>
        <p:spPr>
          <a:xfrm>
            <a:off x="295072" y="162660"/>
            <a:ext cx="145694" cy="155279"/>
          </a:xfrm>
          <a:custGeom>
            <a:avLst/>
            <a:gdLst/>
            <a:ahLst/>
            <a:cxnLst/>
            <a:rect l="l" t="t" r="r" b="b"/>
            <a:pathLst>
              <a:path w="2189" h="2333" extrusionOk="0">
                <a:moveTo>
                  <a:pt x="1369" y="1"/>
                </a:moveTo>
                <a:cubicBezTo>
                  <a:pt x="1330" y="1"/>
                  <a:pt x="1290" y="23"/>
                  <a:pt x="1273" y="62"/>
                </a:cubicBezTo>
                <a:cubicBezTo>
                  <a:pt x="1222" y="187"/>
                  <a:pt x="1190" y="317"/>
                  <a:pt x="1139" y="445"/>
                </a:cubicBezTo>
                <a:cubicBezTo>
                  <a:pt x="1023" y="366"/>
                  <a:pt x="913" y="278"/>
                  <a:pt x="811" y="182"/>
                </a:cubicBezTo>
                <a:cubicBezTo>
                  <a:pt x="791" y="164"/>
                  <a:pt x="764" y="152"/>
                  <a:pt x="738" y="152"/>
                </a:cubicBezTo>
                <a:cubicBezTo>
                  <a:pt x="731" y="152"/>
                  <a:pt x="725" y="153"/>
                  <a:pt x="718" y="154"/>
                </a:cubicBezTo>
                <a:cubicBezTo>
                  <a:pt x="711" y="123"/>
                  <a:pt x="683" y="104"/>
                  <a:pt x="653" y="104"/>
                </a:cubicBezTo>
                <a:cubicBezTo>
                  <a:pt x="647" y="104"/>
                  <a:pt x="641" y="104"/>
                  <a:pt x="635" y="106"/>
                </a:cubicBezTo>
                <a:cubicBezTo>
                  <a:pt x="544" y="134"/>
                  <a:pt x="598" y="231"/>
                  <a:pt x="623" y="289"/>
                </a:cubicBezTo>
                <a:cubicBezTo>
                  <a:pt x="681" y="426"/>
                  <a:pt x="737" y="563"/>
                  <a:pt x="781" y="702"/>
                </a:cubicBezTo>
                <a:cubicBezTo>
                  <a:pt x="790" y="733"/>
                  <a:pt x="804" y="767"/>
                  <a:pt x="788" y="800"/>
                </a:cubicBezTo>
                <a:cubicBezTo>
                  <a:pt x="728" y="886"/>
                  <a:pt x="605" y="900"/>
                  <a:pt x="512" y="937"/>
                </a:cubicBezTo>
                <a:cubicBezTo>
                  <a:pt x="396" y="981"/>
                  <a:pt x="259" y="995"/>
                  <a:pt x="152" y="1065"/>
                </a:cubicBezTo>
                <a:cubicBezTo>
                  <a:pt x="1" y="1308"/>
                  <a:pt x="514" y="1332"/>
                  <a:pt x="656" y="1366"/>
                </a:cubicBezTo>
                <a:cubicBezTo>
                  <a:pt x="602" y="1610"/>
                  <a:pt x="528" y="1852"/>
                  <a:pt x="498" y="2102"/>
                </a:cubicBezTo>
                <a:cubicBezTo>
                  <a:pt x="484" y="2184"/>
                  <a:pt x="468" y="2323"/>
                  <a:pt x="581" y="2332"/>
                </a:cubicBezTo>
                <a:cubicBezTo>
                  <a:pt x="585" y="2333"/>
                  <a:pt x="589" y="2333"/>
                  <a:pt x="593" y="2333"/>
                </a:cubicBezTo>
                <a:cubicBezTo>
                  <a:pt x="656" y="2333"/>
                  <a:pt x="699" y="2280"/>
                  <a:pt x="728" y="2228"/>
                </a:cubicBezTo>
                <a:cubicBezTo>
                  <a:pt x="825" y="2056"/>
                  <a:pt x="911" y="1880"/>
                  <a:pt x="1011" y="1708"/>
                </a:cubicBezTo>
                <a:cubicBezTo>
                  <a:pt x="1146" y="1852"/>
                  <a:pt x="1259" y="2026"/>
                  <a:pt x="1424" y="2140"/>
                </a:cubicBezTo>
                <a:cubicBezTo>
                  <a:pt x="1441" y="2143"/>
                  <a:pt x="1456" y="2144"/>
                  <a:pt x="1469" y="2144"/>
                </a:cubicBezTo>
                <a:cubicBezTo>
                  <a:pt x="1685" y="2144"/>
                  <a:pt x="1548" y="1764"/>
                  <a:pt x="1517" y="1631"/>
                </a:cubicBezTo>
                <a:lnTo>
                  <a:pt x="1517" y="1631"/>
                </a:lnTo>
                <a:cubicBezTo>
                  <a:pt x="1631" y="1659"/>
                  <a:pt x="1747" y="1682"/>
                  <a:pt x="1865" y="1696"/>
                </a:cubicBezTo>
                <a:cubicBezTo>
                  <a:pt x="1888" y="1702"/>
                  <a:pt x="1913" y="1706"/>
                  <a:pt x="1937" y="1706"/>
                </a:cubicBezTo>
                <a:cubicBezTo>
                  <a:pt x="1984" y="1706"/>
                  <a:pt x="2028" y="1691"/>
                  <a:pt x="2046" y="1640"/>
                </a:cubicBezTo>
                <a:cubicBezTo>
                  <a:pt x="2067" y="1594"/>
                  <a:pt x="2046" y="1545"/>
                  <a:pt x="2019" y="1510"/>
                </a:cubicBezTo>
                <a:cubicBezTo>
                  <a:pt x="1940" y="1415"/>
                  <a:pt x="1858" y="1322"/>
                  <a:pt x="1768" y="1239"/>
                </a:cubicBezTo>
                <a:cubicBezTo>
                  <a:pt x="1872" y="1065"/>
                  <a:pt x="2016" y="923"/>
                  <a:pt x="2146" y="770"/>
                </a:cubicBezTo>
                <a:cubicBezTo>
                  <a:pt x="2177" y="740"/>
                  <a:pt x="2188" y="693"/>
                  <a:pt x="2174" y="651"/>
                </a:cubicBezTo>
                <a:cubicBezTo>
                  <a:pt x="2155" y="602"/>
                  <a:pt x="2118" y="587"/>
                  <a:pt x="2075" y="587"/>
                </a:cubicBezTo>
                <a:cubicBezTo>
                  <a:pt x="2029" y="587"/>
                  <a:pt x="1976" y="605"/>
                  <a:pt x="1935" y="621"/>
                </a:cubicBezTo>
                <a:cubicBezTo>
                  <a:pt x="1773" y="679"/>
                  <a:pt x="1615" y="751"/>
                  <a:pt x="1454" y="812"/>
                </a:cubicBezTo>
                <a:cubicBezTo>
                  <a:pt x="1452" y="561"/>
                  <a:pt x="1499" y="296"/>
                  <a:pt x="1447" y="48"/>
                </a:cubicBezTo>
                <a:cubicBezTo>
                  <a:pt x="1431" y="15"/>
                  <a:pt x="1400" y="1"/>
                  <a:pt x="13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Google Shape;808;p21"/>
          <p:cNvSpPr txBox="1">
            <a:spLocks noGrp="1"/>
          </p:cNvSpPr>
          <p:nvPr>
            <p:ph type="subTitle" idx="1"/>
          </p:nvPr>
        </p:nvSpPr>
        <p:spPr>
          <a:xfrm>
            <a:off x="2810591" y="1886661"/>
            <a:ext cx="1896570" cy="77119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9" name="Google Shape;809;p21"/>
          <p:cNvSpPr txBox="1">
            <a:spLocks noGrp="1"/>
          </p:cNvSpPr>
          <p:nvPr>
            <p:ph type="title"/>
          </p:nvPr>
        </p:nvSpPr>
        <p:spPr>
          <a:xfrm>
            <a:off x="3109648" y="842985"/>
            <a:ext cx="1499207" cy="55488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1399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1399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1399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1399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1399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1399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1399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1399"/>
            </a:lvl9pPr>
          </a:lstStyle>
          <a:p>
            <a:endParaRPr/>
          </a:p>
        </p:txBody>
      </p:sp>
      <p:sp>
        <p:nvSpPr>
          <p:cNvPr id="810" name="Google Shape;810;p21"/>
          <p:cNvSpPr/>
          <p:nvPr/>
        </p:nvSpPr>
        <p:spPr>
          <a:xfrm rot="10800000">
            <a:off x="4957279" y="2982419"/>
            <a:ext cx="373545" cy="723735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53299" tIns="53299" rIns="53299" bIns="532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811" name="Google Shape;811;p21"/>
          <p:cNvSpPr/>
          <p:nvPr/>
        </p:nvSpPr>
        <p:spPr>
          <a:xfrm>
            <a:off x="4958720" y="2800876"/>
            <a:ext cx="145800" cy="181531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53299" tIns="53299" rIns="53299" bIns="532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812" name="Google Shape;812;p21"/>
          <p:cNvSpPr/>
          <p:nvPr/>
        </p:nvSpPr>
        <p:spPr>
          <a:xfrm>
            <a:off x="4821280" y="3542096"/>
            <a:ext cx="93744" cy="116710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53299" tIns="53299" rIns="53299" bIns="532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813" name="Google Shape;813;p21"/>
          <p:cNvSpPr/>
          <p:nvPr/>
        </p:nvSpPr>
        <p:spPr>
          <a:xfrm>
            <a:off x="4915032" y="590860"/>
            <a:ext cx="164694" cy="180271"/>
          </a:xfrm>
          <a:custGeom>
            <a:avLst/>
            <a:gdLst/>
            <a:ahLst/>
            <a:cxnLst/>
            <a:rect l="l" t="t" r="r" b="b"/>
            <a:pathLst>
              <a:path w="8119" h="7056" extrusionOk="0">
                <a:moveTo>
                  <a:pt x="4366" y="0"/>
                </a:moveTo>
                <a:cubicBezTo>
                  <a:pt x="4363" y="0"/>
                  <a:pt x="4360" y="0"/>
                  <a:pt x="4357" y="0"/>
                </a:cubicBezTo>
                <a:cubicBezTo>
                  <a:pt x="3867" y="24"/>
                  <a:pt x="3232" y="2454"/>
                  <a:pt x="3232" y="2454"/>
                </a:cubicBezTo>
                <a:cubicBezTo>
                  <a:pt x="3232" y="2454"/>
                  <a:pt x="2054" y="2337"/>
                  <a:pt x="1183" y="2337"/>
                </a:cubicBezTo>
                <a:cubicBezTo>
                  <a:pt x="748" y="2337"/>
                  <a:pt x="389" y="2366"/>
                  <a:pt x="292" y="2454"/>
                </a:cubicBezTo>
                <a:cubicBezTo>
                  <a:pt x="1" y="2721"/>
                  <a:pt x="2546" y="4430"/>
                  <a:pt x="2546" y="4430"/>
                </a:cubicBezTo>
                <a:cubicBezTo>
                  <a:pt x="2546" y="4430"/>
                  <a:pt x="1613" y="6684"/>
                  <a:pt x="2056" y="6975"/>
                </a:cubicBezTo>
                <a:cubicBezTo>
                  <a:pt x="2088" y="6997"/>
                  <a:pt x="2128" y="7007"/>
                  <a:pt x="2174" y="7007"/>
                </a:cubicBezTo>
                <a:cubicBezTo>
                  <a:pt x="2757" y="7007"/>
                  <a:pt x="4357" y="5411"/>
                  <a:pt x="4357" y="5411"/>
                </a:cubicBezTo>
                <a:cubicBezTo>
                  <a:pt x="4357" y="5411"/>
                  <a:pt x="6235" y="7055"/>
                  <a:pt x="6745" y="7055"/>
                </a:cubicBezTo>
                <a:cubicBezTo>
                  <a:pt x="6794" y="7055"/>
                  <a:pt x="6830" y="7041"/>
                  <a:pt x="6851" y="7008"/>
                </a:cubicBezTo>
                <a:cubicBezTo>
                  <a:pt x="7097" y="6634"/>
                  <a:pt x="6070" y="4089"/>
                  <a:pt x="6070" y="4089"/>
                </a:cubicBezTo>
                <a:cubicBezTo>
                  <a:pt x="6070" y="4089"/>
                  <a:pt x="8118" y="2876"/>
                  <a:pt x="8047" y="2454"/>
                </a:cubicBezTo>
                <a:cubicBezTo>
                  <a:pt x="8014" y="2260"/>
                  <a:pt x="7474" y="2207"/>
                  <a:pt x="6903" y="2207"/>
                </a:cubicBezTo>
                <a:cubicBezTo>
                  <a:pt x="6240" y="2207"/>
                  <a:pt x="5536" y="2278"/>
                  <a:pt x="5536" y="2278"/>
                </a:cubicBezTo>
                <a:cubicBezTo>
                  <a:pt x="5536" y="2278"/>
                  <a:pt x="4947" y="0"/>
                  <a:pt x="436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53299" tIns="53299" rIns="53299" bIns="532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814" name="Google Shape;814;p21"/>
          <p:cNvSpPr/>
          <p:nvPr/>
        </p:nvSpPr>
        <p:spPr>
          <a:xfrm rot="-2401151">
            <a:off x="4695486" y="3171866"/>
            <a:ext cx="131111" cy="95761"/>
          </a:xfrm>
          <a:custGeom>
            <a:avLst/>
            <a:gdLst/>
            <a:ahLst/>
            <a:cxnLst/>
            <a:rect l="l" t="t" r="r" b="b"/>
            <a:pathLst>
              <a:path w="5732" h="3324" extrusionOk="0">
                <a:moveTo>
                  <a:pt x="1458" y="291"/>
                </a:moveTo>
                <a:cubicBezTo>
                  <a:pt x="2030" y="291"/>
                  <a:pt x="2534" y="879"/>
                  <a:pt x="2778" y="1349"/>
                </a:cubicBezTo>
                <a:cubicBezTo>
                  <a:pt x="2789" y="1372"/>
                  <a:pt x="2805" y="1385"/>
                  <a:pt x="2819" y="1389"/>
                </a:cubicBezTo>
                <a:cubicBezTo>
                  <a:pt x="2824" y="1391"/>
                  <a:pt x="2828" y="1392"/>
                  <a:pt x="2832" y="1392"/>
                </a:cubicBezTo>
                <a:cubicBezTo>
                  <a:pt x="2836" y="1392"/>
                  <a:pt x="2840" y="1391"/>
                  <a:pt x="2845" y="1389"/>
                </a:cubicBezTo>
                <a:cubicBezTo>
                  <a:pt x="2853" y="1389"/>
                  <a:pt x="2856" y="1385"/>
                  <a:pt x="2859" y="1385"/>
                </a:cubicBezTo>
                <a:lnTo>
                  <a:pt x="2862" y="1382"/>
                </a:lnTo>
                <a:cubicBezTo>
                  <a:pt x="3248" y="1156"/>
                  <a:pt x="3548" y="834"/>
                  <a:pt x="3971" y="663"/>
                </a:cubicBezTo>
                <a:cubicBezTo>
                  <a:pt x="4134" y="598"/>
                  <a:pt x="4301" y="558"/>
                  <a:pt x="4446" y="558"/>
                </a:cubicBezTo>
                <a:cubicBezTo>
                  <a:pt x="4748" y="558"/>
                  <a:pt x="4959" y="728"/>
                  <a:pt x="4863" y="1199"/>
                </a:cubicBezTo>
                <a:cubicBezTo>
                  <a:pt x="4751" y="1737"/>
                  <a:pt x="4258" y="2135"/>
                  <a:pt x="3819" y="2416"/>
                </a:cubicBezTo>
                <a:cubicBezTo>
                  <a:pt x="3413" y="2673"/>
                  <a:pt x="2940" y="2788"/>
                  <a:pt x="2531" y="3021"/>
                </a:cubicBezTo>
                <a:cubicBezTo>
                  <a:pt x="1926" y="2572"/>
                  <a:pt x="1234" y="2062"/>
                  <a:pt x="903" y="1375"/>
                </a:cubicBezTo>
                <a:cubicBezTo>
                  <a:pt x="707" y="973"/>
                  <a:pt x="781" y="409"/>
                  <a:pt x="1295" y="307"/>
                </a:cubicBezTo>
                <a:cubicBezTo>
                  <a:pt x="1350" y="296"/>
                  <a:pt x="1404" y="291"/>
                  <a:pt x="1458" y="291"/>
                </a:cubicBezTo>
                <a:close/>
                <a:moveTo>
                  <a:pt x="1324" y="0"/>
                </a:moveTo>
                <a:cubicBezTo>
                  <a:pt x="991" y="0"/>
                  <a:pt x="690" y="144"/>
                  <a:pt x="521" y="497"/>
                </a:cubicBezTo>
                <a:cubicBezTo>
                  <a:pt x="0" y="1588"/>
                  <a:pt x="1680" y="2748"/>
                  <a:pt x="2390" y="3281"/>
                </a:cubicBezTo>
                <a:cubicBezTo>
                  <a:pt x="2429" y="3311"/>
                  <a:pt x="2473" y="3323"/>
                  <a:pt x="2514" y="3323"/>
                </a:cubicBezTo>
                <a:cubicBezTo>
                  <a:pt x="2554" y="3323"/>
                  <a:pt x="2592" y="3311"/>
                  <a:pt x="2622" y="3291"/>
                </a:cubicBezTo>
                <a:cubicBezTo>
                  <a:pt x="3711" y="3210"/>
                  <a:pt x="5732" y="1967"/>
                  <a:pt x="5218" y="683"/>
                </a:cubicBezTo>
                <a:cubicBezTo>
                  <a:pt x="5078" y="337"/>
                  <a:pt x="4787" y="200"/>
                  <a:pt x="4451" y="200"/>
                </a:cubicBezTo>
                <a:cubicBezTo>
                  <a:pt x="3853" y="200"/>
                  <a:pt x="3115" y="636"/>
                  <a:pt x="2853" y="1095"/>
                </a:cubicBezTo>
                <a:cubicBezTo>
                  <a:pt x="2685" y="510"/>
                  <a:pt x="1949" y="0"/>
                  <a:pt x="132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53299" tIns="53299" rIns="53299" bIns="532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815" name="Google Shape;815;p21"/>
          <p:cNvSpPr/>
          <p:nvPr/>
        </p:nvSpPr>
        <p:spPr>
          <a:xfrm>
            <a:off x="289103" y="1504948"/>
            <a:ext cx="93744" cy="116710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53299" tIns="53299" rIns="53299" bIns="532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grpSp>
        <p:nvGrpSpPr>
          <p:cNvPr id="816" name="Google Shape;816;p21"/>
          <p:cNvGrpSpPr/>
          <p:nvPr/>
        </p:nvGrpSpPr>
        <p:grpSpPr>
          <a:xfrm>
            <a:off x="250704" y="196470"/>
            <a:ext cx="640748" cy="817503"/>
            <a:chOff x="918850" y="1629150"/>
            <a:chExt cx="442250" cy="453124"/>
          </a:xfrm>
        </p:grpSpPr>
        <p:sp>
          <p:nvSpPr>
            <p:cNvPr id="817" name="Google Shape;817;p21"/>
            <p:cNvSpPr/>
            <p:nvPr/>
          </p:nvSpPr>
          <p:spPr>
            <a:xfrm>
              <a:off x="1015722" y="1741872"/>
              <a:ext cx="267869" cy="245600"/>
            </a:xfrm>
            <a:custGeom>
              <a:avLst/>
              <a:gdLst/>
              <a:ahLst/>
              <a:cxnLst/>
              <a:rect l="l" t="t" r="r" b="b"/>
              <a:pathLst>
                <a:path w="8384" h="7687" extrusionOk="0">
                  <a:moveTo>
                    <a:pt x="3609" y="0"/>
                  </a:moveTo>
                  <a:cubicBezTo>
                    <a:pt x="2511" y="0"/>
                    <a:pt x="1440" y="451"/>
                    <a:pt x="763" y="1473"/>
                  </a:cubicBezTo>
                  <a:cubicBezTo>
                    <a:pt x="753" y="1488"/>
                    <a:pt x="742" y="1494"/>
                    <a:pt x="732" y="1494"/>
                  </a:cubicBezTo>
                  <a:cubicBezTo>
                    <a:pt x="716" y="1494"/>
                    <a:pt x="702" y="1480"/>
                    <a:pt x="690" y="1460"/>
                  </a:cubicBezTo>
                  <a:cubicBezTo>
                    <a:pt x="199" y="2305"/>
                    <a:pt x="0" y="3343"/>
                    <a:pt x="0" y="4282"/>
                  </a:cubicBezTo>
                  <a:cubicBezTo>
                    <a:pt x="0" y="4508"/>
                    <a:pt x="24" y="4731"/>
                    <a:pt x="64" y="4945"/>
                  </a:cubicBezTo>
                  <a:cubicBezTo>
                    <a:pt x="111" y="4099"/>
                    <a:pt x="433" y="3241"/>
                    <a:pt x="913" y="2619"/>
                  </a:cubicBezTo>
                  <a:cubicBezTo>
                    <a:pt x="1503" y="1857"/>
                    <a:pt x="2437" y="1440"/>
                    <a:pt x="3379" y="1440"/>
                  </a:cubicBezTo>
                  <a:cubicBezTo>
                    <a:pt x="3844" y="1440"/>
                    <a:pt x="4312" y="1542"/>
                    <a:pt x="4741" y="1754"/>
                  </a:cubicBezTo>
                  <a:cubicBezTo>
                    <a:pt x="5985" y="2365"/>
                    <a:pt x="6505" y="4059"/>
                    <a:pt x="5403" y="5082"/>
                  </a:cubicBezTo>
                  <a:cubicBezTo>
                    <a:pt x="5075" y="5387"/>
                    <a:pt x="4597" y="5552"/>
                    <a:pt x="4131" y="5552"/>
                  </a:cubicBezTo>
                  <a:cubicBezTo>
                    <a:pt x="3511" y="5552"/>
                    <a:pt x="2912" y="5260"/>
                    <a:pt x="2713" y="4616"/>
                  </a:cubicBezTo>
                  <a:cubicBezTo>
                    <a:pt x="2506" y="3952"/>
                    <a:pt x="2911" y="3302"/>
                    <a:pt x="3480" y="3302"/>
                  </a:cubicBezTo>
                  <a:cubicBezTo>
                    <a:pt x="3644" y="3302"/>
                    <a:pt x="3821" y="3355"/>
                    <a:pt x="4001" y="3477"/>
                  </a:cubicBezTo>
                  <a:cubicBezTo>
                    <a:pt x="4070" y="3525"/>
                    <a:pt x="4072" y="3671"/>
                    <a:pt x="3988" y="3671"/>
                  </a:cubicBezTo>
                  <a:cubicBezTo>
                    <a:pt x="3977" y="3671"/>
                    <a:pt x="3964" y="3669"/>
                    <a:pt x="3950" y="3663"/>
                  </a:cubicBezTo>
                  <a:cubicBezTo>
                    <a:pt x="3859" y="3628"/>
                    <a:pt x="3775" y="3612"/>
                    <a:pt x="3699" y="3612"/>
                  </a:cubicBezTo>
                  <a:cubicBezTo>
                    <a:pt x="2974" y="3612"/>
                    <a:pt x="2903" y="5041"/>
                    <a:pt x="4045" y="5041"/>
                  </a:cubicBezTo>
                  <a:cubicBezTo>
                    <a:pt x="4151" y="5041"/>
                    <a:pt x="4268" y="5028"/>
                    <a:pt x="4396" y="5001"/>
                  </a:cubicBezTo>
                  <a:cubicBezTo>
                    <a:pt x="5322" y="4809"/>
                    <a:pt x="5745" y="3886"/>
                    <a:pt x="5346" y="3008"/>
                  </a:cubicBezTo>
                  <a:cubicBezTo>
                    <a:pt x="4990" y="2221"/>
                    <a:pt x="4271" y="1890"/>
                    <a:pt x="3513" y="1890"/>
                  </a:cubicBezTo>
                  <a:cubicBezTo>
                    <a:pt x="2620" y="1890"/>
                    <a:pt x="1673" y="2349"/>
                    <a:pt x="1203" y="3065"/>
                  </a:cubicBezTo>
                  <a:cubicBezTo>
                    <a:pt x="520" y="4106"/>
                    <a:pt x="297" y="5823"/>
                    <a:pt x="1233" y="6790"/>
                  </a:cubicBezTo>
                  <a:cubicBezTo>
                    <a:pt x="1869" y="7448"/>
                    <a:pt x="2849" y="7687"/>
                    <a:pt x="3753" y="7687"/>
                  </a:cubicBezTo>
                  <a:cubicBezTo>
                    <a:pt x="3874" y="7687"/>
                    <a:pt x="3992" y="7682"/>
                    <a:pt x="4109" y="7674"/>
                  </a:cubicBezTo>
                  <a:cubicBezTo>
                    <a:pt x="6732" y="7499"/>
                    <a:pt x="8384" y="5073"/>
                    <a:pt x="7468" y="2545"/>
                  </a:cubicBezTo>
                  <a:cubicBezTo>
                    <a:pt x="6901" y="977"/>
                    <a:pt x="5225" y="0"/>
                    <a:pt x="36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18" name="Google Shape;818;p21"/>
            <p:cNvSpPr/>
            <p:nvPr/>
          </p:nvSpPr>
          <p:spPr>
            <a:xfrm>
              <a:off x="1016680" y="1729347"/>
              <a:ext cx="282406" cy="275153"/>
            </a:xfrm>
            <a:custGeom>
              <a:avLst/>
              <a:gdLst/>
              <a:ahLst/>
              <a:cxnLst/>
              <a:rect l="l" t="t" r="r" b="b"/>
              <a:pathLst>
                <a:path w="8839" h="8612" extrusionOk="0">
                  <a:moveTo>
                    <a:pt x="3937" y="1"/>
                  </a:moveTo>
                  <a:cubicBezTo>
                    <a:pt x="2672" y="1"/>
                    <a:pt x="1101" y="550"/>
                    <a:pt x="639" y="1754"/>
                  </a:cubicBezTo>
                  <a:cubicBezTo>
                    <a:pt x="632" y="1778"/>
                    <a:pt x="643" y="1822"/>
                    <a:pt x="660" y="1852"/>
                  </a:cubicBezTo>
                  <a:cubicBezTo>
                    <a:pt x="672" y="1872"/>
                    <a:pt x="686" y="1886"/>
                    <a:pt x="702" y="1886"/>
                  </a:cubicBezTo>
                  <a:cubicBezTo>
                    <a:pt x="712" y="1886"/>
                    <a:pt x="723" y="1880"/>
                    <a:pt x="733" y="1865"/>
                  </a:cubicBezTo>
                  <a:cubicBezTo>
                    <a:pt x="1410" y="843"/>
                    <a:pt x="2481" y="392"/>
                    <a:pt x="3579" y="392"/>
                  </a:cubicBezTo>
                  <a:cubicBezTo>
                    <a:pt x="5195" y="392"/>
                    <a:pt x="6871" y="1369"/>
                    <a:pt x="7438" y="2937"/>
                  </a:cubicBezTo>
                  <a:cubicBezTo>
                    <a:pt x="8354" y="5465"/>
                    <a:pt x="6702" y="7891"/>
                    <a:pt x="4079" y="8066"/>
                  </a:cubicBezTo>
                  <a:cubicBezTo>
                    <a:pt x="3962" y="8074"/>
                    <a:pt x="3844" y="8079"/>
                    <a:pt x="3723" y="8079"/>
                  </a:cubicBezTo>
                  <a:cubicBezTo>
                    <a:pt x="2819" y="8079"/>
                    <a:pt x="1839" y="7840"/>
                    <a:pt x="1203" y="7182"/>
                  </a:cubicBezTo>
                  <a:cubicBezTo>
                    <a:pt x="267" y="6215"/>
                    <a:pt x="490" y="4498"/>
                    <a:pt x="1173" y="3457"/>
                  </a:cubicBezTo>
                  <a:cubicBezTo>
                    <a:pt x="1643" y="2741"/>
                    <a:pt x="2590" y="2282"/>
                    <a:pt x="3483" y="2282"/>
                  </a:cubicBezTo>
                  <a:cubicBezTo>
                    <a:pt x="4241" y="2282"/>
                    <a:pt x="4960" y="2613"/>
                    <a:pt x="5316" y="3400"/>
                  </a:cubicBezTo>
                  <a:cubicBezTo>
                    <a:pt x="5715" y="4278"/>
                    <a:pt x="5292" y="5201"/>
                    <a:pt x="4366" y="5393"/>
                  </a:cubicBezTo>
                  <a:cubicBezTo>
                    <a:pt x="4238" y="5420"/>
                    <a:pt x="4121" y="5433"/>
                    <a:pt x="4015" y="5433"/>
                  </a:cubicBezTo>
                  <a:cubicBezTo>
                    <a:pt x="2873" y="5433"/>
                    <a:pt x="2944" y="4004"/>
                    <a:pt x="3669" y="4004"/>
                  </a:cubicBezTo>
                  <a:cubicBezTo>
                    <a:pt x="3745" y="4004"/>
                    <a:pt x="3829" y="4020"/>
                    <a:pt x="3920" y="4055"/>
                  </a:cubicBezTo>
                  <a:cubicBezTo>
                    <a:pt x="3934" y="4061"/>
                    <a:pt x="3947" y="4063"/>
                    <a:pt x="3958" y="4063"/>
                  </a:cubicBezTo>
                  <a:cubicBezTo>
                    <a:pt x="4042" y="4063"/>
                    <a:pt x="4040" y="3917"/>
                    <a:pt x="3971" y="3869"/>
                  </a:cubicBezTo>
                  <a:cubicBezTo>
                    <a:pt x="3791" y="3747"/>
                    <a:pt x="3614" y="3694"/>
                    <a:pt x="3450" y="3694"/>
                  </a:cubicBezTo>
                  <a:cubicBezTo>
                    <a:pt x="2881" y="3694"/>
                    <a:pt x="2476" y="4344"/>
                    <a:pt x="2683" y="5008"/>
                  </a:cubicBezTo>
                  <a:cubicBezTo>
                    <a:pt x="2882" y="5652"/>
                    <a:pt x="3481" y="5944"/>
                    <a:pt x="4101" y="5944"/>
                  </a:cubicBezTo>
                  <a:cubicBezTo>
                    <a:pt x="4567" y="5944"/>
                    <a:pt x="5045" y="5779"/>
                    <a:pt x="5373" y="5474"/>
                  </a:cubicBezTo>
                  <a:cubicBezTo>
                    <a:pt x="6475" y="4451"/>
                    <a:pt x="5955" y="2757"/>
                    <a:pt x="4711" y="2146"/>
                  </a:cubicBezTo>
                  <a:cubicBezTo>
                    <a:pt x="4282" y="1934"/>
                    <a:pt x="3814" y="1832"/>
                    <a:pt x="3349" y="1832"/>
                  </a:cubicBezTo>
                  <a:cubicBezTo>
                    <a:pt x="2407" y="1832"/>
                    <a:pt x="1473" y="2249"/>
                    <a:pt x="883" y="3011"/>
                  </a:cubicBezTo>
                  <a:cubicBezTo>
                    <a:pt x="403" y="3633"/>
                    <a:pt x="81" y="4491"/>
                    <a:pt x="34" y="5337"/>
                  </a:cubicBezTo>
                  <a:cubicBezTo>
                    <a:pt x="0" y="5894"/>
                    <a:pt x="85" y="6448"/>
                    <a:pt x="331" y="6928"/>
                  </a:cubicBezTo>
                  <a:cubicBezTo>
                    <a:pt x="913" y="8057"/>
                    <a:pt x="2210" y="8540"/>
                    <a:pt x="3413" y="8604"/>
                  </a:cubicBezTo>
                  <a:cubicBezTo>
                    <a:pt x="3505" y="8609"/>
                    <a:pt x="3596" y="8611"/>
                    <a:pt x="3687" y="8611"/>
                  </a:cubicBezTo>
                  <a:cubicBezTo>
                    <a:pt x="6555" y="8611"/>
                    <a:pt x="8838" y="6266"/>
                    <a:pt x="8121" y="3281"/>
                  </a:cubicBezTo>
                  <a:cubicBezTo>
                    <a:pt x="7685" y="1474"/>
                    <a:pt x="6215" y="230"/>
                    <a:pt x="4377" y="24"/>
                  </a:cubicBezTo>
                  <a:cubicBezTo>
                    <a:pt x="4236" y="9"/>
                    <a:pt x="4089" y="1"/>
                    <a:pt x="3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19" name="Google Shape;819;p21"/>
            <p:cNvSpPr/>
            <p:nvPr/>
          </p:nvSpPr>
          <p:spPr>
            <a:xfrm>
              <a:off x="1150678" y="1629150"/>
              <a:ext cx="11694" cy="53037"/>
            </a:xfrm>
            <a:custGeom>
              <a:avLst/>
              <a:gdLst/>
              <a:ahLst/>
              <a:cxnLst/>
              <a:rect l="l" t="t" r="r" b="b"/>
              <a:pathLst>
                <a:path w="366" h="1660" extrusionOk="0">
                  <a:moveTo>
                    <a:pt x="123" y="0"/>
                  </a:moveTo>
                  <a:cubicBezTo>
                    <a:pt x="74" y="0"/>
                    <a:pt x="34" y="29"/>
                    <a:pt x="30" y="102"/>
                  </a:cubicBezTo>
                  <a:cubicBezTo>
                    <a:pt x="0" y="581"/>
                    <a:pt x="34" y="1088"/>
                    <a:pt x="105" y="1562"/>
                  </a:cubicBezTo>
                  <a:cubicBezTo>
                    <a:pt x="112" y="1606"/>
                    <a:pt x="167" y="1660"/>
                    <a:pt x="210" y="1660"/>
                  </a:cubicBezTo>
                  <a:cubicBezTo>
                    <a:pt x="232" y="1660"/>
                    <a:pt x="250" y="1645"/>
                    <a:pt x="257" y="1609"/>
                  </a:cubicBezTo>
                  <a:cubicBezTo>
                    <a:pt x="334" y="1149"/>
                    <a:pt x="365" y="649"/>
                    <a:pt x="331" y="183"/>
                  </a:cubicBezTo>
                  <a:cubicBezTo>
                    <a:pt x="325" y="88"/>
                    <a:pt x="209" y="0"/>
                    <a:pt x="1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20" name="Google Shape;820;p21"/>
            <p:cNvSpPr/>
            <p:nvPr/>
          </p:nvSpPr>
          <p:spPr>
            <a:xfrm>
              <a:off x="1248317" y="1682188"/>
              <a:ext cx="31151" cy="46296"/>
            </a:xfrm>
            <a:custGeom>
              <a:avLst/>
              <a:gdLst/>
              <a:ahLst/>
              <a:cxnLst/>
              <a:rect l="l" t="t" r="r" b="b"/>
              <a:pathLst>
                <a:path w="975" h="1449" extrusionOk="0">
                  <a:moveTo>
                    <a:pt x="755" y="0"/>
                  </a:moveTo>
                  <a:cubicBezTo>
                    <a:pt x="727" y="0"/>
                    <a:pt x="701" y="12"/>
                    <a:pt x="681" y="40"/>
                  </a:cubicBezTo>
                  <a:cubicBezTo>
                    <a:pt x="414" y="412"/>
                    <a:pt x="84" y="881"/>
                    <a:pt x="6" y="1341"/>
                  </a:cubicBezTo>
                  <a:cubicBezTo>
                    <a:pt x="1" y="1381"/>
                    <a:pt x="27" y="1448"/>
                    <a:pt x="66" y="1448"/>
                  </a:cubicBezTo>
                  <a:cubicBezTo>
                    <a:pt x="77" y="1448"/>
                    <a:pt x="88" y="1444"/>
                    <a:pt x="101" y="1432"/>
                  </a:cubicBezTo>
                  <a:cubicBezTo>
                    <a:pt x="263" y="1281"/>
                    <a:pt x="374" y="1064"/>
                    <a:pt x="492" y="878"/>
                  </a:cubicBezTo>
                  <a:cubicBezTo>
                    <a:pt x="624" y="669"/>
                    <a:pt x="770" y="462"/>
                    <a:pt x="908" y="253"/>
                  </a:cubicBezTo>
                  <a:cubicBezTo>
                    <a:pt x="974" y="153"/>
                    <a:pt x="854" y="0"/>
                    <a:pt x="7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21" name="Google Shape;821;p21"/>
            <p:cNvSpPr/>
            <p:nvPr/>
          </p:nvSpPr>
          <p:spPr>
            <a:xfrm>
              <a:off x="1308638" y="1782322"/>
              <a:ext cx="52462" cy="28084"/>
            </a:xfrm>
            <a:custGeom>
              <a:avLst/>
              <a:gdLst/>
              <a:ahLst/>
              <a:cxnLst/>
              <a:rect l="l" t="t" r="r" b="b"/>
              <a:pathLst>
                <a:path w="1642" h="879" extrusionOk="0">
                  <a:moveTo>
                    <a:pt x="1421" y="0"/>
                  </a:moveTo>
                  <a:cubicBezTo>
                    <a:pt x="1402" y="0"/>
                    <a:pt x="1383" y="6"/>
                    <a:pt x="1365" y="18"/>
                  </a:cubicBezTo>
                  <a:cubicBezTo>
                    <a:pt x="1112" y="201"/>
                    <a:pt x="855" y="309"/>
                    <a:pt x="561" y="410"/>
                  </a:cubicBezTo>
                  <a:cubicBezTo>
                    <a:pt x="351" y="485"/>
                    <a:pt x="17" y="566"/>
                    <a:pt x="0" y="829"/>
                  </a:cubicBezTo>
                  <a:cubicBezTo>
                    <a:pt x="0" y="846"/>
                    <a:pt x="7" y="876"/>
                    <a:pt x="30" y="876"/>
                  </a:cubicBezTo>
                  <a:cubicBezTo>
                    <a:pt x="41" y="878"/>
                    <a:pt x="53" y="879"/>
                    <a:pt x="64" y="879"/>
                  </a:cubicBezTo>
                  <a:cubicBezTo>
                    <a:pt x="153" y="879"/>
                    <a:pt x="230" y="832"/>
                    <a:pt x="314" y="799"/>
                  </a:cubicBezTo>
                  <a:cubicBezTo>
                    <a:pt x="459" y="742"/>
                    <a:pt x="608" y="698"/>
                    <a:pt x="757" y="650"/>
                  </a:cubicBezTo>
                  <a:cubicBezTo>
                    <a:pt x="1031" y="563"/>
                    <a:pt x="1372" y="478"/>
                    <a:pt x="1565" y="252"/>
                  </a:cubicBezTo>
                  <a:cubicBezTo>
                    <a:pt x="1641" y="163"/>
                    <a:pt x="1526" y="0"/>
                    <a:pt x="14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22" name="Google Shape;822;p21"/>
            <p:cNvSpPr/>
            <p:nvPr/>
          </p:nvSpPr>
          <p:spPr>
            <a:xfrm>
              <a:off x="1297711" y="1901817"/>
              <a:ext cx="51056" cy="23004"/>
            </a:xfrm>
            <a:custGeom>
              <a:avLst/>
              <a:gdLst/>
              <a:ahLst/>
              <a:cxnLst/>
              <a:rect l="l" t="t" r="r" b="b"/>
              <a:pathLst>
                <a:path w="1598" h="720" extrusionOk="0">
                  <a:moveTo>
                    <a:pt x="84" y="1"/>
                  </a:moveTo>
                  <a:cubicBezTo>
                    <a:pt x="16" y="1"/>
                    <a:pt x="1" y="70"/>
                    <a:pt x="21" y="137"/>
                  </a:cubicBezTo>
                  <a:cubicBezTo>
                    <a:pt x="18" y="141"/>
                    <a:pt x="14" y="145"/>
                    <a:pt x="14" y="145"/>
                  </a:cubicBezTo>
                  <a:cubicBezTo>
                    <a:pt x="18" y="154"/>
                    <a:pt x="27" y="158"/>
                    <a:pt x="31" y="165"/>
                  </a:cubicBezTo>
                  <a:cubicBezTo>
                    <a:pt x="44" y="198"/>
                    <a:pt x="68" y="226"/>
                    <a:pt x="96" y="239"/>
                  </a:cubicBezTo>
                  <a:cubicBezTo>
                    <a:pt x="99" y="239"/>
                    <a:pt x="99" y="243"/>
                    <a:pt x="102" y="243"/>
                  </a:cubicBezTo>
                  <a:cubicBezTo>
                    <a:pt x="210" y="324"/>
                    <a:pt x="375" y="368"/>
                    <a:pt x="484" y="405"/>
                  </a:cubicBezTo>
                  <a:cubicBezTo>
                    <a:pt x="774" y="513"/>
                    <a:pt x="1082" y="577"/>
                    <a:pt x="1369" y="702"/>
                  </a:cubicBezTo>
                  <a:cubicBezTo>
                    <a:pt x="1398" y="714"/>
                    <a:pt x="1424" y="720"/>
                    <a:pt x="1446" y="720"/>
                  </a:cubicBezTo>
                  <a:cubicBezTo>
                    <a:pt x="1589" y="720"/>
                    <a:pt x="1597" y="498"/>
                    <a:pt x="1437" y="425"/>
                  </a:cubicBezTo>
                  <a:cubicBezTo>
                    <a:pt x="1024" y="239"/>
                    <a:pt x="551" y="137"/>
                    <a:pt x="119" y="6"/>
                  </a:cubicBezTo>
                  <a:cubicBezTo>
                    <a:pt x="106" y="2"/>
                    <a:pt x="94" y="1"/>
                    <a:pt x="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23" name="Google Shape;823;p21"/>
            <p:cNvSpPr/>
            <p:nvPr/>
          </p:nvSpPr>
          <p:spPr>
            <a:xfrm>
              <a:off x="1208444" y="2023454"/>
              <a:ext cx="40321" cy="45401"/>
            </a:xfrm>
            <a:custGeom>
              <a:avLst/>
              <a:gdLst/>
              <a:ahLst/>
              <a:cxnLst/>
              <a:rect l="l" t="t" r="r" b="b"/>
              <a:pathLst>
                <a:path w="1262" h="1421" extrusionOk="0">
                  <a:moveTo>
                    <a:pt x="143" y="0"/>
                  </a:moveTo>
                  <a:cubicBezTo>
                    <a:pt x="69" y="0"/>
                    <a:pt x="0" y="46"/>
                    <a:pt x="27" y="136"/>
                  </a:cubicBezTo>
                  <a:cubicBezTo>
                    <a:pt x="104" y="410"/>
                    <a:pt x="277" y="697"/>
                    <a:pt x="436" y="933"/>
                  </a:cubicBezTo>
                  <a:cubicBezTo>
                    <a:pt x="571" y="1129"/>
                    <a:pt x="747" y="1366"/>
                    <a:pt x="997" y="1416"/>
                  </a:cubicBezTo>
                  <a:cubicBezTo>
                    <a:pt x="1011" y="1419"/>
                    <a:pt x="1025" y="1420"/>
                    <a:pt x="1039" y="1420"/>
                  </a:cubicBezTo>
                  <a:cubicBezTo>
                    <a:pt x="1190" y="1420"/>
                    <a:pt x="1262" y="1255"/>
                    <a:pt x="1126" y="1146"/>
                  </a:cubicBezTo>
                  <a:cubicBezTo>
                    <a:pt x="936" y="998"/>
                    <a:pt x="808" y="862"/>
                    <a:pt x="675" y="656"/>
                  </a:cubicBezTo>
                  <a:cubicBezTo>
                    <a:pt x="544" y="450"/>
                    <a:pt x="432" y="210"/>
                    <a:pt x="254" y="41"/>
                  </a:cubicBezTo>
                  <a:cubicBezTo>
                    <a:pt x="225" y="14"/>
                    <a:pt x="184" y="0"/>
                    <a:pt x="1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24" name="Google Shape;824;p21"/>
            <p:cNvSpPr/>
            <p:nvPr/>
          </p:nvSpPr>
          <p:spPr>
            <a:xfrm>
              <a:off x="1102721" y="2034636"/>
              <a:ext cx="14282" cy="47637"/>
            </a:xfrm>
            <a:custGeom>
              <a:avLst/>
              <a:gdLst/>
              <a:ahLst/>
              <a:cxnLst/>
              <a:rect l="l" t="t" r="r" b="b"/>
              <a:pathLst>
                <a:path w="447" h="1491" extrusionOk="0">
                  <a:moveTo>
                    <a:pt x="170" y="1"/>
                  </a:moveTo>
                  <a:cubicBezTo>
                    <a:pt x="140" y="1"/>
                    <a:pt x="113" y="18"/>
                    <a:pt x="102" y="63"/>
                  </a:cubicBezTo>
                  <a:cubicBezTo>
                    <a:pt x="38" y="327"/>
                    <a:pt x="55" y="610"/>
                    <a:pt x="48" y="880"/>
                  </a:cubicBezTo>
                  <a:cubicBezTo>
                    <a:pt x="44" y="1117"/>
                    <a:pt x="1" y="1289"/>
                    <a:pt x="177" y="1462"/>
                  </a:cubicBezTo>
                  <a:cubicBezTo>
                    <a:pt x="192" y="1478"/>
                    <a:pt x="209" y="1490"/>
                    <a:pt x="229" y="1490"/>
                  </a:cubicBezTo>
                  <a:cubicBezTo>
                    <a:pt x="239" y="1490"/>
                    <a:pt x="250" y="1487"/>
                    <a:pt x="261" y="1479"/>
                  </a:cubicBezTo>
                  <a:cubicBezTo>
                    <a:pt x="447" y="1350"/>
                    <a:pt x="383" y="1147"/>
                    <a:pt x="379" y="938"/>
                  </a:cubicBezTo>
                  <a:cubicBezTo>
                    <a:pt x="372" y="671"/>
                    <a:pt x="386" y="387"/>
                    <a:pt x="325" y="127"/>
                  </a:cubicBezTo>
                  <a:cubicBezTo>
                    <a:pt x="312" y="71"/>
                    <a:pt x="232" y="1"/>
                    <a:pt x="1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25" name="Google Shape;825;p21"/>
            <p:cNvSpPr/>
            <p:nvPr/>
          </p:nvSpPr>
          <p:spPr>
            <a:xfrm>
              <a:off x="950896" y="2001408"/>
              <a:ext cx="62271" cy="34059"/>
            </a:xfrm>
            <a:custGeom>
              <a:avLst/>
              <a:gdLst/>
              <a:ahLst/>
              <a:cxnLst/>
              <a:rect l="l" t="t" r="r" b="b"/>
              <a:pathLst>
                <a:path w="1949" h="1066" extrusionOk="0">
                  <a:moveTo>
                    <a:pt x="1663" y="1"/>
                  </a:moveTo>
                  <a:cubicBezTo>
                    <a:pt x="1399" y="1"/>
                    <a:pt x="1135" y="172"/>
                    <a:pt x="914" y="302"/>
                  </a:cubicBezTo>
                  <a:cubicBezTo>
                    <a:pt x="650" y="454"/>
                    <a:pt x="390" y="620"/>
                    <a:pt x="140" y="799"/>
                  </a:cubicBezTo>
                  <a:cubicBezTo>
                    <a:pt x="0" y="895"/>
                    <a:pt x="172" y="1066"/>
                    <a:pt x="318" y="1066"/>
                  </a:cubicBezTo>
                  <a:cubicBezTo>
                    <a:pt x="346" y="1066"/>
                    <a:pt x="373" y="1059"/>
                    <a:pt x="397" y="1045"/>
                  </a:cubicBezTo>
                  <a:cubicBezTo>
                    <a:pt x="846" y="775"/>
                    <a:pt x="1272" y="386"/>
                    <a:pt x="1792" y="258"/>
                  </a:cubicBezTo>
                  <a:cubicBezTo>
                    <a:pt x="1948" y="217"/>
                    <a:pt x="1772" y="1"/>
                    <a:pt x="1671" y="1"/>
                  </a:cubicBezTo>
                  <a:cubicBezTo>
                    <a:pt x="1668" y="1"/>
                    <a:pt x="166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26" name="Google Shape;826;p21"/>
            <p:cNvSpPr/>
            <p:nvPr/>
          </p:nvSpPr>
          <p:spPr>
            <a:xfrm>
              <a:off x="923483" y="1883030"/>
              <a:ext cx="68724" cy="14026"/>
            </a:xfrm>
            <a:custGeom>
              <a:avLst/>
              <a:gdLst/>
              <a:ahLst/>
              <a:cxnLst/>
              <a:rect l="l" t="t" r="r" b="b"/>
              <a:pathLst>
                <a:path w="2151" h="439" extrusionOk="0">
                  <a:moveTo>
                    <a:pt x="1755" y="1"/>
                  </a:moveTo>
                  <a:cubicBezTo>
                    <a:pt x="1237" y="1"/>
                    <a:pt x="718" y="108"/>
                    <a:pt x="200" y="124"/>
                  </a:cubicBezTo>
                  <a:cubicBezTo>
                    <a:pt x="1" y="128"/>
                    <a:pt x="99" y="398"/>
                    <a:pt x="247" y="415"/>
                  </a:cubicBezTo>
                  <a:cubicBezTo>
                    <a:pt x="376" y="432"/>
                    <a:pt x="505" y="439"/>
                    <a:pt x="635" y="439"/>
                  </a:cubicBezTo>
                  <a:cubicBezTo>
                    <a:pt x="1060" y="439"/>
                    <a:pt x="1491" y="365"/>
                    <a:pt x="1910" y="347"/>
                  </a:cubicBezTo>
                  <a:cubicBezTo>
                    <a:pt x="2150" y="334"/>
                    <a:pt x="2069" y="6"/>
                    <a:pt x="1863" y="3"/>
                  </a:cubicBezTo>
                  <a:cubicBezTo>
                    <a:pt x="1827" y="2"/>
                    <a:pt x="179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27" name="Google Shape;827;p21"/>
            <p:cNvSpPr/>
            <p:nvPr/>
          </p:nvSpPr>
          <p:spPr>
            <a:xfrm>
              <a:off x="918850" y="1768104"/>
              <a:ext cx="74507" cy="19170"/>
            </a:xfrm>
            <a:custGeom>
              <a:avLst/>
              <a:gdLst/>
              <a:ahLst/>
              <a:cxnLst/>
              <a:rect l="l" t="t" r="r" b="b"/>
              <a:pathLst>
                <a:path w="2332" h="600" extrusionOk="0">
                  <a:moveTo>
                    <a:pt x="475" y="1"/>
                  </a:moveTo>
                  <a:cubicBezTo>
                    <a:pt x="362" y="1"/>
                    <a:pt x="249" y="9"/>
                    <a:pt x="136" y="28"/>
                  </a:cubicBezTo>
                  <a:cubicBezTo>
                    <a:pt x="1" y="51"/>
                    <a:pt x="126" y="267"/>
                    <a:pt x="224" y="271"/>
                  </a:cubicBezTo>
                  <a:cubicBezTo>
                    <a:pt x="866" y="301"/>
                    <a:pt x="1454" y="480"/>
                    <a:pt x="2083" y="596"/>
                  </a:cubicBezTo>
                  <a:cubicBezTo>
                    <a:pt x="2098" y="598"/>
                    <a:pt x="2113" y="600"/>
                    <a:pt x="2127" y="600"/>
                  </a:cubicBezTo>
                  <a:cubicBezTo>
                    <a:pt x="2327" y="600"/>
                    <a:pt x="2332" y="325"/>
                    <a:pt x="2123" y="287"/>
                  </a:cubicBezTo>
                  <a:cubicBezTo>
                    <a:pt x="1587" y="198"/>
                    <a:pt x="1030" y="1"/>
                    <a:pt x="4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28" name="Google Shape;828;p21"/>
            <p:cNvSpPr/>
            <p:nvPr/>
          </p:nvSpPr>
          <p:spPr>
            <a:xfrm>
              <a:off x="1011505" y="1660877"/>
              <a:ext cx="34921" cy="38691"/>
            </a:xfrm>
            <a:custGeom>
              <a:avLst/>
              <a:gdLst/>
              <a:ahLst/>
              <a:cxnLst/>
              <a:rect l="l" t="t" r="r" b="b"/>
              <a:pathLst>
                <a:path w="1093" h="1211" extrusionOk="0">
                  <a:moveTo>
                    <a:pt x="137" y="1"/>
                  </a:moveTo>
                  <a:cubicBezTo>
                    <a:pt x="131" y="1"/>
                    <a:pt x="125" y="2"/>
                    <a:pt x="118" y="4"/>
                  </a:cubicBezTo>
                  <a:cubicBezTo>
                    <a:pt x="98" y="11"/>
                    <a:pt x="78" y="18"/>
                    <a:pt x="58" y="25"/>
                  </a:cubicBezTo>
                  <a:cubicBezTo>
                    <a:pt x="17" y="42"/>
                    <a:pt x="0" y="99"/>
                    <a:pt x="11" y="136"/>
                  </a:cubicBezTo>
                  <a:cubicBezTo>
                    <a:pt x="108" y="531"/>
                    <a:pt x="470" y="772"/>
                    <a:pt x="672" y="1106"/>
                  </a:cubicBezTo>
                  <a:cubicBezTo>
                    <a:pt x="714" y="1177"/>
                    <a:pt x="803" y="1210"/>
                    <a:pt x="882" y="1210"/>
                  </a:cubicBezTo>
                  <a:cubicBezTo>
                    <a:pt x="996" y="1210"/>
                    <a:pt x="1093" y="1143"/>
                    <a:pt x="1017" y="1025"/>
                  </a:cubicBezTo>
                  <a:cubicBezTo>
                    <a:pt x="882" y="812"/>
                    <a:pt x="706" y="639"/>
                    <a:pt x="538" y="457"/>
                  </a:cubicBezTo>
                  <a:cubicBezTo>
                    <a:pt x="460" y="372"/>
                    <a:pt x="379" y="288"/>
                    <a:pt x="315" y="193"/>
                  </a:cubicBezTo>
                  <a:cubicBezTo>
                    <a:pt x="286" y="153"/>
                    <a:pt x="210" y="1"/>
                    <a:pt x="1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sp>
        <p:nvSpPr>
          <p:cNvPr id="829" name="Google Shape;829;p21"/>
          <p:cNvSpPr/>
          <p:nvPr/>
        </p:nvSpPr>
        <p:spPr>
          <a:xfrm>
            <a:off x="-2549" y="814667"/>
            <a:ext cx="421924" cy="817491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53299" tIns="53299" rIns="53299" bIns="532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830" name="Google Shape;830;p21"/>
          <p:cNvSpPr/>
          <p:nvPr/>
        </p:nvSpPr>
        <p:spPr>
          <a:xfrm>
            <a:off x="1043401" y="178370"/>
            <a:ext cx="128008" cy="159380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53299" tIns="53299" rIns="53299" bIns="532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</p:spTree>
    <p:extLst>
      <p:ext uri="{BB962C8B-B14F-4D97-AF65-F5344CB8AC3E}">
        <p14:creationId xmlns:p14="http://schemas.microsoft.com/office/powerpoint/2010/main" val="2395349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" name="Google Shape;134;p4"/>
          <p:cNvGrpSpPr/>
          <p:nvPr/>
        </p:nvGrpSpPr>
        <p:grpSpPr>
          <a:xfrm>
            <a:off x="0" y="0"/>
            <a:ext cx="5361286" cy="3802612"/>
            <a:chOff x="0" y="0"/>
            <a:chExt cx="5361286" cy="3802612"/>
          </a:xfrm>
        </p:grpSpPr>
        <p:grpSp>
          <p:nvGrpSpPr>
            <p:cNvPr id="135" name="Google Shape;135;p4"/>
            <p:cNvGrpSpPr/>
            <p:nvPr/>
          </p:nvGrpSpPr>
          <p:grpSpPr>
            <a:xfrm>
              <a:off x="0" y="0"/>
              <a:ext cx="5331007" cy="3794981"/>
              <a:chOff x="0" y="0"/>
              <a:chExt cx="5331007" cy="3794981"/>
            </a:xfrm>
          </p:grpSpPr>
          <p:sp>
            <p:nvSpPr>
              <p:cNvPr id="136" name="Google Shape;136;p4"/>
              <p:cNvSpPr/>
              <p:nvPr/>
            </p:nvSpPr>
            <p:spPr>
              <a:xfrm>
                <a:off x="338921" y="0"/>
                <a:ext cx="117250" cy="3794981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36857" extrusionOk="0">
                    <a:moveTo>
                      <a:pt x="310" y="0"/>
                    </a:moveTo>
                    <a:cubicBezTo>
                      <a:pt x="342" y="609"/>
                      <a:pt x="365" y="1219"/>
                      <a:pt x="377" y="1828"/>
                    </a:cubicBezTo>
                    <a:cubicBezTo>
                      <a:pt x="416" y="2852"/>
                      <a:pt x="389" y="3866"/>
                      <a:pt x="333" y="4885"/>
                    </a:cubicBezTo>
                    <a:cubicBezTo>
                      <a:pt x="333" y="4923"/>
                      <a:pt x="331" y="4957"/>
                      <a:pt x="328" y="4992"/>
                    </a:cubicBezTo>
                    <a:cubicBezTo>
                      <a:pt x="224" y="6940"/>
                      <a:pt x="26" y="8884"/>
                      <a:pt x="15" y="10838"/>
                    </a:cubicBezTo>
                    <a:cubicBezTo>
                      <a:pt x="1" y="11600"/>
                      <a:pt x="19" y="12362"/>
                      <a:pt x="54" y="13123"/>
                    </a:cubicBezTo>
                    <a:cubicBezTo>
                      <a:pt x="57" y="13170"/>
                      <a:pt x="61" y="13216"/>
                      <a:pt x="61" y="13260"/>
                    </a:cubicBezTo>
                    <a:cubicBezTo>
                      <a:pt x="101" y="14091"/>
                      <a:pt x="156" y="14922"/>
                      <a:pt x="208" y="15751"/>
                    </a:cubicBezTo>
                    <a:cubicBezTo>
                      <a:pt x="324" y="17901"/>
                      <a:pt x="444" y="20051"/>
                      <a:pt x="581" y="22201"/>
                    </a:cubicBezTo>
                    <a:cubicBezTo>
                      <a:pt x="586" y="22241"/>
                      <a:pt x="588" y="22285"/>
                      <a:pt x="591" y="22324"/>
                    </a:cubicBezTo>
                    <a:cubicBezTo>
                      <a:pt x="598" y="22443"/>
                      <a:pt x="607" y="22557"/>
                      <a:pt x="614" y="22673"/>
                    </a:cubicBezTo>
                    <a:cubicBezTo>
                      <a:pt x="704" y="24184"/>
                      <a:pt x="846" y="25689"/>
                      <a:pt x="911" y="27200"/>
                    </a:cubicBezTo>
                    <a:cubicBezTo>
                      <a:pt x="957" y="28465"/>
                      <a:pt x="985" y="29733"/>
                      <a:pt x="1015" y="31003"/>
                    </a:cubicBezTo>
                    <a:cubicBezTo>
                      <a:pt x="1018" y="31050"/>
                      <a:pt x="1018" y="31094"/>
                      <a:pt x="1020" y="31145"/>
                    </a:cubicBezTo>
                    <a:cubicBezTo>
                      <a:pt x="1036" y="31832"/>
                      <a:pt x="1053" y="32519"/>
                      <a:pt x="1071" y="33209"/>
                    </a:cubicBezTo>
                    <a:cubicBezTo>
                      <a:pt x="1111" y="34428"/>
                      <a:pt x="1025" y="35640"/>
                      <a:pt x="941" y="36856"/>
                    </a:cubicBezTo>
                    <a:lnTo>
                      <a:pt x="1074" y="36856"/>
                    </a:lnTo>
                    <a:cubicBezTo>
                      <a:pt x="1101" y="36397"/>
                      <a:pt x="1132" y="35939"/>
                      <a:pt x="1162" y="35477"/>
                    </a:cubicBezTo>
                    <a:cubicBezTo>
                      <a:pt x="1215" y="34458"/>
                      <a:pt x="1197" y="33432"/>
                      <a:pt x="1171" y="32410"/>
                    </a:cubicBezTo>
                    <a:cubicBezTo>
                      <a:pt x="1157" y="31985"/>
                      <a:pt x="1143" y="31560"/>
                      <a:pt x="1136" y="31133"/>
                    </a:cubicBezTo>
                    <a:cubicBezTo>
                      <a:pt x="1132" y="31089"/>
                      <a:pt x="1132" y="31043"/>
                      <a:pt x="1129" y="30996"/>
                    </a:cubicBezTo>
                    <a:cubicBezTo>
                      <a:pt x="1094" y="29515"/>
                      <a:pt x="1074" y="28036"/>
                      <a:pt x="997" y="26555"/>
                    </a:cubicBezTo>
                    <a:cubicBezTo>
                      <a:pt x="899" y="25145"/>
                      <a:pt x="807" y="23736"/>
                      <a:pt x="718" y="22322"/>
                    </a:cubicBezTo>
                    <a:cubicBezTo>
                      <a:pt x="714" y="22285"/>
                      <a:pt x="711" y="22241"/>
                      <a:pt x="709" y="22197"/>
                    </a:cubicBezTo>
                    <a:cubicBezTo>
                      <a:pt x="565" y="20012"/>
                      <a:pt x="437" y="17822"/>
                      <a:pt x="324" y="15633"/>
                    </a:cubicBezTo>
                    <a:cubicBezTo>
                      <a:pt x="270" y="14844"/>
                      <a:pt x="219" y="14054"/>
                      <a:pt x="187" y="13265"/>
                    </a:cubicBezTo>
                    <a:cubicBezTo>
                      <a:pt x="184" y="13218"/>
                      <a:pt x="180" y="13172"/>
                      <a:pt x="180" y="13125"/>
                    </a:cubicBezTo>
                    <a:cubicBezTo>
                      <a:pt x="124" y="11823"/>
                      <a:pt x="115" y="10513"/>
                      <a:pt x="180" y="9209"/>
                    </a:cubicBezTo>
                    <a:cubicBezTo>
                      <a:pt x="261" y="7802"/>
                      <a:pt x="379" y="6395"/>
                      <a:pt x="447" y="4988"/>
                    </a:cubicBezTo>
                    <a:cubicBezTo>
                      <a:pt x="451" y="4953"/>
                      <a:pt x="454" y="4918"/>
                      <a:pt x="454" y="4881"/>
                    </a:cubicBezTo>
                    <a:cubicBezTo>
                      <a:pt x="509" y="3799"/>
                      <a:pt x="530" y="2715"/>
                      <a:pt x="484" y="1630"/>
                    </a:cubicBezTo>
                    <a:cubicBezTo>
                      <a:pt x="470" y="1087"/>
                      <a:pt x="451" y="544"/>
                      <a:pt x="419" y="0"/>
                    </a:cubicBez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4"/>
              <p:cNvSpPr/>
              <p:nvPr/>
            </p:nvSpPr>
            <p:spPr>
              <a:xfrm>
                <a:off x="1020910" y="0"/>
                <a:ext cx="120528" cy="3794981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36857" extrusionOk="0">
                    <a:moveTo>
                      <a:pt x="0" y="0"/>
                    </a:moveTo>
                    <a:cubicBezTo>
                      <a:pt x="35" y="579"/>
                      <a:pt x="91" y="1154"/>
                      <a:pt x="146" y="1732"/>
                    </a:cubicBezTo>
                    <a:cubicBezTo>
                      <a:pt x="272" y="2756"/>
                      <a:pt x="358" y="3780"/>
                      <a:pt x="420" y="4806"/>
                    </a:cubicBezTo>
                    <a:cubicBezTo>
                      <a:pt x="420" y="4841"/>
                      <a:pt x="423" y="4874"/>
                      <a:pt x="423" y="4909"/>
                    </a:cubicBezTo>
                    <a:cubicBezTo>
                      <a:pt x="574" y="7528"/>
                      <a:pt x="546" y="10161"/>
                      <a:pt x="520" y="12784"/>
                    </a:cubicBezTo>
                    <a:cubicBezTo>
                      <a:pt x="520" y="12956"/>
                      <a:pt x="520" y="13128"/>
                      <a:pt x="525" y="13300"/>
                    </a:cubicBezTo>
                    <a:cubicBezTo>
                      <a:pt x="525" y="13351"/>
                      <a:pt x="525" y="13404"/>
                      <a:pt x="527" y="13455"/>
                    </a:cubicBezTo>
                    <a:cubicBezTo>
                      <a:pt x="546" y="15145"/>
                      <a:pt x="657" y="16831"/>
                      <a:pt x="676" y="18517"/>
                    </a:cubicBezTo>
                    <a:cubicBezTo>
                      <a:pt x="687" y="19638"/>
                      <a:pt x="697" y="20759"/>
                      <a:pt x="708" y="21881"/>
                    </a:cubicBezTo>
                    <a:cubicBezTo>
                      <a:pt x="708" y="21932"/>
                      <a:pt x="711" y="21983"/>
                      <a:pt x="711" y="22034"/>
                    </a:cubicBezTo>
                    <a:cubicBezTo>
                      <a:pt x="729" y="23882"/>
                      <a:pt x="755" y="25733"/>
                      <a:pt x="794" y="27581"/>
                    </a:cubicBezTo>
                    <a:cubicBezTo>
                      <a:pt x="831" y="28644"/>
                      <a:pt x="885" y="29703"/>
                      <a:pt x="933" y="30764"/>
                    </a:cubicBezTo>
                    <a:cubicBezTo>
                      <a:pt x="933" y="30808"/>
                      <a:pt x="936" y="30859"/>
                      <a:pt x="938" y="30903"/>
                    </a:cubicBezTo>
                    <a:cubicBezTo>
                      <a:pt x="991" y="32062"/>
                      <a:pt x="1040" y="33218"/>
                      <a:pt x="1059" y="34379"/>
                    </a:cubicBezTo>
                    <a:cubicBezTo>
                      <a:pt x="1075" y="35203"/>
                      <a:pt x="1089" y="36030"/>
                      <a:pt x="1098" y="36856"/>
                    </a:cubicBezTo>
                    <a:lnTo>
                      <a:pt x="1249" y="36856"/>
                    </a:lnTo>
                    <a:cubicBezTo>
                      <a:pt x="1238" y="35962"/>
                      <a:pt x="1221" y="35066"/>
                      <a:pt x="1198" y="34170"/>
                    </a:cubicBezTo>
                    <a:cubicBezTo>
                      <a:pt x="1175" y="33079"/>
                      <a:pt x="1124" y="31992"/>
                      <a:pt x="1073" y="30901"/>
                    </a:cubicBezTo>
                    <a:cubicBezTo>
                      <a:pt x="1073" y="30855"/>
                      <a:pt x="1070" y="30806"/>
                      <a:pt x="1066" y="30759"/>
                    </a:cubicBezTo>
                    <a:cubicBezTo>
                      <a:pt x="1024" y="29826"/>
                      <a:pt x="978" y="28893"/>
                      <a:pt x="940" y="27959"/>
                    </a:cubicBezTo>
                    <a:cubicBezTo>
                      <a:pt x="871" y="25997"/>
                      <a:pt x="875" y="24033"/>
                      <a:pt x="843" y="22069"/>
                    </a:cubicBezTo>
                    <a:lnTo>
                      <a:pt x="843" y="22027"/>
                    </a:lnTo>
                    <a:cubicBezTo>
                      <a:pt x="843" y="21976"/>
                      <a:pt x="841" y="21927"/>
                      <a:pt x="841" y="21874"/>
                    </a:cubicBezTo>
                    <a:cubicBezTo>
                      <a:pt x="817" y="20390"/>
                      <a:pt x="815" y="18904"/>
                      <a:pt x="782" y="17421"/>
                    </a:cubicBezTo>
                    <a:cubicBezTo>
                      <a:pt x="741" y="16100"/>
                      <a:pt x="664" y="14779"/>
                      <a:pt x="646" y="13455"/>
                    </a:cubicBezTo>
                    <a:lnTo>
                      <a:pt x="646" y="13297"/>
                    </a:lnTo>
                    <a:cubicBezTo>
                      <a:pt x="643" y="13151"/>
                      <a:pt x="643" y="13012"/>
                      <a:pt x="643" y="12865"/>
                    </a:cubicBezTo>
                    <a:cubicBezTo>
                      <a:pt x="662" y="10216"/>
                      <a:pt x="692" y="7555"/>
                      <a:pt x="539" y="4909"/>
                    </a:cubicBezTo>
                    <a:cubicBezTo>
                      <a:pt x="539" y="4874"/>
                      <a:pt x="536" y="4841"/>
                      <a:pt x="536" y="4806"/>
                    </a:cubicBezTo>
                    <a:lnTo>
                      <a:pt x="532" y="4806"/>
                    </a:lnTo>
                    <a:cubicBezTo>
                      <a:pt x="474" y="3785"/>
                      <a:pt x="385" y="2761"/>
                      <a:pt x="260" y="1744"/>
                    </a:cubicBezTo>
                    <a:cubicBezTo>
                      <a:pt x="200" y="1164"/>
                      <a:pt x="142" y="583"/>
                      <a:pt x="105" y="0"/>
                    </a:cubicBez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38;p4"/>
              <p:cNvSpPr/>
              <p:nvPr/>
            </p:nvSpPr>
            <p:spPr>
              <a:xfrm>
                <a:off x="1684387" y="0"/>
                <a:ext cx="73378" cy="3794981"/>
              </a:xfrm>
              <a:custGeom>
                <a:avLst/>
                <a:gdLst/>
                <a:ahLst/>
                <a:cxnLst/>
                <a:rect l="l" t="t" r="r" b="b"/>
                <a:pathLst>
                  <a:path w="761" h="36857" extrusionOk="0">
                    <a:moveTo>
                      <a:pt x="461" y="0"/>
                    </a:moveTo>
                    <a:cubicBezTo>
                      <a:pt x="470" y="516"/>
                      <a:pt x="484" y="1036"/>
                      <a:pt x="498" y="1554"/>
                    </a:cubicBezTo>
                    <a:cubicBezTo>
                      <a:pt x="544" y="2640"/>
                      <a:pt x="574" y="3727"/>
                      <a:pt x="593" y="4809"/>
                    </a:cubicBezTo>
                    <a:lnTo>
                      <a:pt x="593" y="4911"/>
                    </a:lnTo>
                    <a:cubicBezTo>
                      <a:pt x="639" y="7683"/>
                      <a:pt x="611" y="10455"/>
                      <a:pt x="581" y="13225"/>
                    </a:cubicBezTo>
                    <a:lnTo>
                      <a:pt x="581" y="13390"/>
                    </a:lnTo>
                    <a:cubicBezTo>
                      <a:pt x="563" y="15055"/>
                      <a:pt x="546" y="16724"/>
                      <a:pt x="546" y="18391"/>
                    </a:cubicBezTo>
                    <a:cubicBezTo>
                      <a:pt x="544" y="19464"/>
                      <a:pt x="505" y="20530"/>
                      <a:pt x="449" y="21598"/>
                    </a:cubicBezTo>
                    <a:cubicBezTo>
                      <a:pt x="447" y="21651"/>
                      <a:pt x="442" y="21704"/>
                      <a:pt x="440" y="21760"/>
                    </a:cubicBezTo>
                    <a:cubicBezTo>
                      <a:pt x="317" y="24026"/>
                      <a:pt x="115" y="26295"/>
                      <a:pt x="31" y="28568"/>
                    </a:cubicBezTo>
                    <a:cubicBezTo>
                      <a:pt x="10" y="29227"/>
                      <a:pt x="1" y="29884"/>
                      <a:pt x="8" y="30546"/>
                    </a:cubicBezTo>
                    <a:cubicBezTo>
                      <a:pt x="3" y="30597"/>
                      <a:pt x="3" y="30648"/>
                      <a:pt x="8" y="30699"/>
                    </a:cubicBezTo>
                    <a:cubicBezTo>
                      <a:pt x="17" y="32754"/>
                      <a:pt x="122" y="34802"/>
                      <a:pt x="156" y="36856"/>
                    </a:cubicBezTo>
                    <a:lnTo>
                      <a:pt x="284" y="36856"/>
                    </a:lnTo>
                    <a:cubicBezTo>
                      <a:pt x="277" y="36288"/>
                      <a:pt x="266" y="35723"/>
                      <a:pt x="247" y="35157"/>
                    </a:cubicBezTo>
                    <a:cubicBezTo>
                      <a:pt x="191" y="33671"/>
                      <a:pt x="140" y="32183"/>
                      <a:pt x="136" y="30692"/>
                    </a:cubicBezTo>
                    <a:cubicBezTo>
                      <a:pt x="133" y="30641"/>
                      <a:pt x="133" y="30590"/>
                      <a:pt x="133" y="30539"/>
                    </a:cubicBezTo>
                    <a:cubicBezTo>
                      <a:pt x="133" y="29989"/>
                      <a:pt x="140" y="29438"/>
                      <a:pt x="154" y="28890"/>
                    </a:cubicBezTo>
                    <a:cubicBezTo>
                      <a:pt x="221" y="26506"/>
                      <a:pt x="444" y="24133"/>
                      <a:pt x="574" y="21756"/>
                    </a:cubicBezTo>
                    <a:cubicBezTo>
                      <a:pt x="579" y="21700"/>
                      <a:pt x="581" y="21644"/>
                      <a:pt x="584" y="21593"/>
                    </a:cubicBezTo>
                    <a:cubicBezTo>
                      <a:pt x="637" y="20634"/>
                      <a:pt x="670" y="19673"/>
                      <a:pt x="676" y="18712"/>
                    </a:cubicBezTo>
                    <a:cubicBezTo>
                      <a:pt x="688" y="16935"/>
                      <a:pt x="695" y="15164"/>
                      <a:pt x="707" y="13388"/>
                    </a:cubicBezTo>
                    <a:cubicBezTo>
                      <a:pt x="704" y="13332"/>
                      <a:pt x="707" y="13281"/>
                      <a:pt x="707" y="13225"/>
                    </a:cubicBezTo>
                    <a:cubicBezTo>
                      <a:pt x="711" y="12422"/>
                      <a:pt x="716" y="11619"/>
                      <a:pt x="725" y="10815"/>
                    </a:cubicBezTo>
                    <a:cubicBezTo>
                      <a:pt x="760" y="8846"/>
                      <a:pt x="755" y="6880"/>
                      <a:pt x="716" y="4913"/>
                    </a:cubicBezTo>
                    <a:lnTo>
                      <a:pt x="716" y="4813"/>
                    </a:lnTo>
                    <a:cubicBezTo>
                      <a:pt x="690" y="3741"/>
                      <a:pt x="660" y="2673"/>
                      <a:pt x="616" y="1602"/>
                    </a:cubicBezTo>
                    <a:cubicBezTo>
                      <a:pt x="602" y="1068"/>
                      <a:pt x="591" y="534"/>
                      <a:pt x="577" y="0"/>
                    </a:cubicBez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39;p4"/>
              <p:cNvSpPr/>
              <p:nvPr/>
            </p:nvSpPr>
            <p:spPr>
              <a:xfrm>
                <a:off x="2345066" y="0"/>
                <a:ext cx="126313" cy="3794981"/>
              </a:xfrm>
              <a:custGeom>
                <a:avLst/>
                <a:gdLst/>
                <a:ahLst/>
                <a:cxnLst/>
                <a:rect l="l" t="t" r="r" b="b"/>
                <a:pathLst>
                  <a:path w="1310" h="36857" extrusionOk="0">
                    <a:moveTo>
                      <a:pt x="1205" y="0"/>
                    </a:moveTo>
                    <a:cubicBezTo>
                      <a:pt x="1161" y="664"/>
                      <a:pt x="1145" y="1331"/>
                      <a:pt x="1113" y="1995"/>
                    </a:cubicBezTo>
                    <a:cubicBezTo>
                      <a:pt x="1057" y="3002"/>
                      <a:pt x="1015" y="4010"/>
                      <a:pt x="987" y="5015"/>
                    </a:cubicBezTo>
                    <a:cubicBezTo>
                      <a:pt x="983" y="5053"/>
                      <a:pt x="980" y="5087"/>
                      <a:pt x="980" y="5125"/>
                    </a:cubicBezTo>
                    <a:cubicBezTo>
                      <a:pt x="938" y="6504"/>
                      <a:pt x="920" y="7885"/>
                      <a:pt x="925" y="9267"/>
                    </a:cubicBezTo>
                    <a:cubicBezTo>
                      <a:pt x="934" y="10558"/>
                      <a:pt x="911" y="11846"/>
                      <a:pt x="860" y="13137"/>
                    </a:cubicBezTo>
                    <a:cubicBezTo>
                      <a:pt x="860" y="13188"/>
                      <a:pt x="857" y="13242"/>
                      <a:pt x="855" y="13293"/>
                    </a:cubicBezTo>
                    <a:cubicBezTo>
                      <a:pt x="808" y="14484"/>
                      <a:pt x="739" y="15670"/>
                      <a:pt x="644" y="16857"/>
                    </a:cubicBezTo>
                    <a:cubicBezTo>
                      <a:pt x="518" y="18435"/>
                      <a:pt x="411" y="20016"/>
                      <a:pt x="326" y="21598"/>
                    </a:cubicBezTo>
                    <a:cubicBezTo>
                      <a:pt x="321" y="21651"/>
                      <a:pt x="321" y="21702"/>
                      <a:pt x="316" y="21758"/>
                    </a:cubicBezTo>
                    <a:cubicBezTo>
                      <a:pt x="158" y="24632"/>
                      <a:pt x="56" y="27514"/>
                      <a:pt x="38" y="30395"/>
                    </a:cubicBezTo>
                    <a:cubicBezTo>
                      <a:pt x="33" y="30446"/>
                      <a:pt x="33" y="30499"/>
                      <a:pt x="35" y="30550"/>
                    </a:cubicBezTo>
                    <a:cubicBezTo>
                      <a:pt x="28" y="30954"/>
                      <a:pt x="28" y="31354"/>
                      <a:pt x="28" y="31755"/>
                    </a:cubicBezTo>
                    <a:cubicBezTo>
                      <a:pt x="5" y="33455"/>
                      <a:pt x="0" y="35155"/>
                      <a:pt x="12" y="36856"/>
                    </a:cubicBezTo>
                    <a:lnTo>
                      <a:pt x="154" y="36856"/>
                    </a:lnTo>
                    <a:cubicBezTo>
                      <a:pt x="144" y="34757"/>
                      <a:pt x="142" y="32652"/>
                      <a:pt x="163" y="30548"/>
                    </a:cubicBezTo>
                    <a:lnTo>
                      <a:pt x="163" y="30388"/>
                    </a:lnTo>
                    <a:cubicBezTo>
                      <a:pt x="189" y="28006"/>
                      <a:pt x="240" y="25619"/>
                      <a:pt x="353" y="23237"/>
                    </a:cubicBezTo>
                    <a:cubicBezTo>
                      <a:pt x="374" y="22745"/>
                      <a:pt x="400" y="22257"/>
                      <a:pt x="430" y="21765"/>
                    </a:cubicBezTo>
                    <a:cubicBezTo>
                      <a:pt x="435" y="21711"/>
                      <a:pt x="437" y="21656"/>
                      <a:pt x="439" y="21602"/>
                    </a:cubicBezTo>
                    <a:cubicBezTo>
                      <a:pt x="599" y="18832"/>
                      <a:pt x="846" y="16067"/>
                      <a:pt x="969" y="13293"/>
                    </a:cubicBezTo>
                    <a:cubicBezTo>
                      <a:pt x="971" y="13242"/>
                      <a:pt x="971" y="13190"/>
                      <a:pt x="973" y="13137"/>
                    </a:cubicBezTo>
                    <a:cubicBezTo>
                      <a:pt x="990" y="12786"/>
                      <a:pt x="1001" y="12434"/>
                      <a:pt x="1010" y="12083"/>
                    </a:cubicBezTo>
                    <a:cubicBezTo>
                      <a:pt x="1045" y="10161"/>
                      <a:pt x="1022" y="8236"/>
                      <a:pt x="1050" y="6313"/>
                    </a:cubicBezTo>
                    <a:cubicBezTo>
                      <a:pt x="1057" y="5916"/>
                      <a:pt x="1066" y="5524"/>
                      <a:pt x="1082" y="5127"/>
                    </a:cubicBezTo>
                    <a:cubicBezTo>
                      <a:pt x="1082" y="5092"/>
                      <a:pt x="1085" y="5057"/>
                      <a:pt x="1085" y="5020"/>
                    </a:cubicBezTo>
                    <a:cubicBezTo>
                      <a:pt x="1131" y="3704"/>
                      <a:pt x="1205" y="2390"/>
                      <a:pt x="1257" y="1073"/>
                    </a:cubicBezTo>
                    <a:cubicBezTo>
                      <a:pt x="1273" y="716"/>
                      <a:pt x="1284" y="356"/>
                      <a:pt x="1310" y="0"/>
                    </a:cubicBez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40;p4"/>
              <p:cNvSpPr/>
              <p:nvPr/>
            </p:nvSpPr>
            <p:spPr>
              <a:xfrm>
                <a:off x="3014617" y="0"/>
                <a:ext cx="72413" cy="3794981"/>
              </a:xfrm>
              <a:custGeom>
                <a:avLst/>
                <a:gdLst/>
                <a:ahLst/>
                <a:cxnLst/>
                <a:rect l="l" t="t" r="r" b="b"/>
                <a:pathLst>
                  <a:path w="751" h="36857" extrusionOk="0">
                    <a:moveTo>
                      <a:pt x="649" y="0"/>
                    </a:moveTo>
                    <a:cubicBezTo>
                      <a:pt x="635" y="365"/>
                      <a:pt x="623" y="734"/>
                      <a:pt x="612" y="1101"/>
                    </a:cubicBezTo>
                    <a:cubicBezTo>
                      <a:pt x="572" y="2443"/>
                      <a:pt x="567" y="3785"/>
                      <a:pt x="558" y="5127"/>
                    </a:cubicBezTo>
                    <a:lnTo>
                      <a:pt x="558" y="5234"/>
                    </a:lnTo>
                    <a:cubicBezTo>
                      <a:pt x="556" y="5714"/>
                      <a:pt x="549" y="6193"/>
                      <a:pt x="544" y="6671"/>
                    </a:cubicBezTo>
                    <a:cubicBezTo>
                      <a:pt x="516" y="8781"/>
                      <a:pt x="424" y="10885"/>
                      <a:pt x="403" y="12995"/>
                    </a:cubicBezTo>
                    <a:lnTo>
                      <a:pt x="403" y="13237"/>
                    </a:lnTo>
                    <a:cubicBezTo>
                      <a:pt x="403" y="13293"/>
                      <a:pt x="400" y="13348"/>
                      <a:pt x="400" y="13404"/>
                    </a:cubicBezTo>
                    <a:cubicBezTo>
                      <a:pt x="386" y="16248"/>
                      <a:pt x="375" y="19095"/>
                      <a:pt x="310" y="21939"/>
                    </a:cubicBezTo>
                    <a:cubicBezTo>
                      <a:pt x="310" y="21995"/>
                      <a:pt x="310" y="22046"/>
                      <a:pt x="307" y="22099"/>
                    </a:cubicBezTo>
                    <a:cubicBezTo>
                      <a:pt x="307" y="22197"/>
                      <a:pt x="305" y="22294"/>
                      <a:pt x="300" y="22394"/>
                    </a:cubicBezTo>
                    <a:cubicBezTo>
                      <a:pt x="268" y="24980"/>
                      <a:pt x="291" y="27565"/>
                      <a:pt x="254" y="30151"/>
                    </a:cubicBezTo>
                    <a:cubicBezTo>
                      <a:pt x="254" y="30204"/>
                      <a:pt x="252" y="30260"/>
                      <a:pt x="252" y="30311"/>
                    </a:cubicBezTo>
                    <a:cubicBezTo>
                      <a:pt x="252" y="30376"/>
                      <a:pt x="249" y="30441"/>
                      <a:pt x="249" y="30504"/>
                    </a:cubicBezTo>
                    <a:cubicBezTo>
                      <a:pt x="201" y="32624"/>
                      <a:pt x="78" y="34741"/>
                      <a:pt x="1" y="36856"/>
                    </a:cubicBezTo>
                    <a:lnTo>
                      <a:pt x="166" y="36856"/>
                    </a:lnTo>
                    <a:cubicBezTo>
                      <a:pt x="173" y="36606"/>
                      <a:pt x="182" y="36353"/>
                      <a:pt x="191" y="36102"/>
                    </a:cubicBezTo>
                    <a:cubicBezTo>
                      <a:pt x="263" y="34240"/>
                      <a:pt x="372" y="32380"/>
                      <a:pt x="410" y="30516"/>
                    </a:cubicBezTo>
                    <a:cubicBezTo>
                      <a:pt x="410" y="30448"/>
                      <a:pt x="412" y="30376"/>
                      <a:pt x="412" y="30309"/>
                    </a:cubicBezTo>
                    <a:lnTo>
                      <a:pt x="412" y="30146"/>
                    </a:lnTo>
                    <a:cubicBezTo>
                      <a:pt x="444" y="27469"/>
                      <a:pt x="421" y="24788"/>
                      <a:pt x="458" y="22106"/>
                    </a:cubicBezTo>
                    <a:cubicBezTo>
                      <a:pt x="458" y="22053"/>
                      <a:pt x="461" y="22002"/>
                      <a:pt x="461" y="21948"/>
                    </a:cubicBezTo>
                    <a:cubicBezTo>
                      <a:pt x="468" y="21426"/>
                      <a:pt x="479" y="20903"/>
                      <a:pt x="491" y="20381"/>
                    </a:cubicBezTo>
                    <a:cubicBezTo>
                      <a:pt x="547" y="18057"/>
                      <a:pt x="526" y="15733"/>
                      <a:pt x="540" y="13404"/>
                    </a:cubicBezTo>
                    <a:lnTo>
                      <a:pt x="540" y="13242"/>
                    </a:lnTo>
                    <a:cubicBezTo>
                      <a:pt x="547" y="12468"/>
                      <a:pt x="556" y="11695"/>
                      <a:pt x="574" y="10922"/>
                    </a:cubicBezTo>
                    <a:cubicBezTo>
                      <a:pt x="642" y="9027"/>
                      <a:pt x="658" y="7128"/>
                      <a:pt x="672" y="5234"/>
                    </a:cubicBezTo>
                    <a:lnTo>
                      <a:pt x="672" y="5129"/>
                    </a:lnTo>
                    <a:cubicBezTo>
                      <a:pt x="681" y="3848"/>
                      <a:pt x="691" y="2566"/>
                      <a:pt x="714" y="1284"/>
                    </a:cubicBezTo>
                    <a:cubicBezTo>
                      <a:pt x="725" y="857"/>
                      <a:pt x="737" y="428"/>
                      <a:pt x="751" y="0"/>
                    </a:cubicBez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41;p4"/>
              <p:cNvSpPr/>
              <p:nvPr/>
            </p:nvSpPr>
            <p:spPr>
              <a:xfrm>
                <a:off x="3671537" y="0"/>
                <a:ext cx="35676" cy="3794981"/>
              </a:xfrm>
              <a:custGeom>
                <a:avLst/>
                <a:gdLst/>
                <a:ahLst/>
                <a:cxnLst/>
                <a:rect l="l" t="t" r="r" b="b"/>
                <a:pathLst>
                  <a:path w="370" h="36857" extrusionOk="0">
                    <a:moveTo>
                      <a:pt x="67" y="0"/>
                    </a:moveTo>
                    <a:cubicBezTo>
                      <a:pt x="74" y="302"/>
                      <a:pt x="81" y="599"/>
                      <a:pt x="86" y="901"/>
                    </a:cubicBezTo>
                    <a:cubicBezTo>
                      <a:pt x="112" y="2318"/>
                      <a:pt x="105" y="3734"/>
                      <a:pt x="95" y="5148"/>
                    </a:cubicBezTo>
                    <a:lnTo>
                      <a:pt x="95" y="5259"/>
                    </a:lnTo>
                    <a:cubicBezTo>
                      <a:pt x="86" y="6211"/>
                      <a:pt x="77" y="7165"/>
                      <a:pt x="74" y="8120"/>
                    </a:cubicBezTo>
                    <a:cubicBezTo>
                      <a:pt x="74" y="9898"/>
                      <a:pt x="72" y="11679"/>
                      <a:pt x="63" y="13457"/>
                    </a:cubicBezTo>
                    <a:lnTo>
                      <a:pt x="63" y="13622"/>
                    </a:lnTo>
                    <a:cubicBezTo>
                      <a:pt x="47" y="16436"/>
                      <a:pt x="26" y="19250"/>
                      <a:pt x="14" y="22062"/>
                    </a:cubicBezTo>
                    <a:cubicBezTo>
                      <a:pt x="16" y="22115"/>
                      <a:pt x="16" y="22169"/>
                      <a:pt x="14" y="22222"/>
                    </a:cubicBezTo>
                    <a:cubicBezTo>
                      <a:pt x="9" y="23627"/>
                      <a:pt x="7" y="25034"/>
                      <a:pt x="7" y="26439"/>
                    </a:cubicBezTo>
                    <a:cubicBezTo>
                      <a:pt x="16" y="27599"/>
                      <a:pt x="9" y="28765"/>
                      <a:pt x="7" y="29926"/>
                    </a:cubicBezTo>
                    <a:lnTo>
                      <a:pt x="7" y="30095"/>
                    </a:lnTo>
                    <a:cubicBezTo>
                      <a:pt x="0" y="32271"/>
                      <a:pt x="7" y="34453"/>
                      <a:pt x="163" y="36624"/>
                    </a:cubicBezTo>
                    <a:cubicBezTo>
                      <a:pt x="170" y="36701"/>
                      <a:pt x="177" y="36780"/>
                      <a:pt x="181" y="36856"/>
                    </a:cubicBezTo>
                    <a:lnTo>
                      <a:pt x="369" y="36856"/>
                    </a:lnTo>
                    <a:cubicBezTo>
                      <a:pt x="337" y="36431"/>
                      <a:pt x="304" y="36011"/>
                      <a:pt x="283" y="35593"/>
                    </a:cubicBezTo>
                    <a:cubicBezTo>
                      <a:pt x="197" y="34001"/>
                      <a:pt x="195" y="32396"/>
                      <a:pt x="188" y="30801"/>
                    </a:cubicBezTo>
                    <a:cubicBezTo>
                      <a:pt x="188" y="30562"/>
                      <a:pt x="188" y="30325"/>
                      <a:pt x="186" y="30086"/>
                    </a:cubicBezTo>
                    <a:cubicBezTo>
                      <a:pt x="188" y="30030"/>
                      <a:pt x="188" y="29975"/>
                      <a:pt x="186" y="29919"/>
                    </a:cubicBezTo>
                    <a:cubicBezTo>
                      <a:pt x="181" y="27356"/>
                      <a:pt x="170" y="24788"/>
                      <a:pt x="177" y="22222"/>
                    </a:cubicBezTo>
                    <a:cubicBezTo>
                      <a:pt x="172" y="22171"/>
                      <a:pt x="172" y="22118"/>
                      <a:pt x="177" y="22067"/>
                    </a:cubicBezTo>
                    <a:cubicBezTo>
                      <a:pt x="177" y="21477"/>
                      <a:pt x="177" y="20889"/>
                      <a:pt x="179" y="20300"/>
                    </a:cubicBezTo>
                    <a:cubicBezTo>
                      <a:pt x="200" y="18075"/>
                      <a:pt x="204" y="15854"/>
                      <a:pt x="204" y="13629"/>
                    </a:cubicBezTo>
                    <a:lnTo>
                      <a:pt x="204" y="13460"/>
                    </a:lnTo>
                    <a:cubicBezTo>
                      <a:pt x="200" y="11129"/>
                      <a:pt x="197" y="8795"/>
                      <a:pt x="207" y="6460"/>
                    </a:cubicBezTo>
                    <a:cubicBezTo>
                      <a:pt x="209" y="6060"/>
                      <a:pt x="214" y="5659"/>
                      <a:pt x="214" y="5259"/>
                    </a:cubicBezTo>
                    <a:cubicBezTo>
                      <a:pt x="214" y="5222"/>
                      <a:pt x="214" y="5185"/>
                      <a:pt x="216" y="5150"/>
                    </a:cubicBezTo>
                    <a:cubicBezTo>
                      <a:pt x="225" y="3506"/>
                      <a:pt x="225" y="1865"/>
                      <a:pt x="186" y="223"/>
                    </a:cubicBezTo>
                    <a:cubicBezTo>
                      <a:pt x="181" y="149"/>
                      <a:pt x="181" y="75"/>
                      <a:pt x="179" y="0"/>
                    </a:cubicBez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42;p4"/>
              <p:cNvSpPr/>
              <p:nvPr/>
            </p:nvSpPr>
            <p:spPr>
              <a:xfrm>
                <a:off x="4252187" y="0"/>
                <a:ext cx="75788" cy="3794981"/>
              </a:xfrm>
              <a:custGeom>
                <a:avLst/>
                <a:gdLst/>
                <a:ahLst/>
                <a:cxnLst/>
                <a:rect l="l" t="t" r="r" b="b"/>
                <a:pathLst>
                  <a:path w="786" h="36857" extrusionOk="0">
                    <a:moveTo>
                      <a:pt x="672" y="0"/>
                    </a:moveTo>
                    <a:cubicBezTo>
                      <a:pt x="572" y="1691"/>
                      <a:pt x="570" y="3383"/>
                      <a:pt x="579" y="5080"/>
                    </a:cubicBezTo>
                    <a:lnTo>
                      <a:pt x="579" y="5197"/>
                    </a:lnTo>
                    <a:cubicBezTo>
                      <a:pt x="588" y="6629"/>
                      <a:pt x="602" y="8059"/>
                      <a:pt x="577" y="9492"/>
                    </a:cubicBezTo>
                    <a:cubicBezTo>
                      <a:pt x="553" y="10922"/>
                      <a:pt x="505" y="12352"/>
                      <a:pt x="440" y="13785"/>
                    </a:cubicBezTo>
                    <a:cubicBezTo>
                      <a:pt x="437" y="13834"/>
                      <a:pt x="435" y="13882"/>
                      <a:pt x="435" y="13931"/>
                    </a:cubicBezTo>
                    <a:cubicBezTo>
                      <a:pt x="349" y="15814"/>
                      <a:pt x="245" y="17695"/>
                      <a:pt x="154" y="19578"/>
                    </a:cubicBezTo>
                    <a:cubicBezTo>
                      <a:pt x="119" y="20423"/>
                      <a:pt x="89" y="21266"/>
                      <a:pt x="68" y="22111"/>
                    </a:cubicBezTo>
                    <a:cubicBezTo>
                      <a:pt x="64" y="22164"/>
                      <a:pt x="64" y="22218"/>
                      <a:pt x="61" y="22271"/>
                    </a:cubicBezTo>
                    <a:cubicBezTo>
                      <a:pt x="1" y="24748"/>
                      <a:pt x="1" y="27228"/>
                      <a:pt x="12" y="29705"/>
                    </a:cubicBezTo>
                    <a:lnTo>
                      <a:pt x="12" y="29875"/>
                    </a:lnTo>
                    <a:cubicBezTo>
                      <a:pt x="19" y="31145"/>
                      <a:pt x="29" y="32415"/>
                      <a:pt x="33" y="33685"/>
                    </a:cubicBezTo>
                    <a:cubicBezTo>
                      <a:pt x="50" y="34741"/>
                      <a:pt x="50" y="35800"/>
                      <a:pt x="47" y="36856"/>
                    </a:cubicBezTo>
                    <a:lnTo>
                      <a:pt x="198" y="36856"/>
                    </a:lnTo>
                    <a:cubicBezTo>
                      <a:pt x="196" y="34528"/>
                      <a:pt x="180" y="32197"/>
                      <a:pt x="177" y="29870"/>
                    </a:cubicBezTo>
                    <a:cubicBezTo>
                      <a:pt x="173" y="29814"/>
                      <a:pt x="173" y="29759"/>
                      <a:pt x="177" y="29703"/>
                    </a:cubicBezTo>
                    <a:cubicBezTo>
                      <a:pt x="170" y="27226"/>
                      <a:pt x="180" y="24748"/>
                      <a:pt x="233" y="22273"/>
                    </a:cubicBezTo>
                    <a:cubicBezTo>
                      <a:pt x="233" y="22222"/>
                      <a:pt x="233" y="22166"/>
                      <a:pt x="235" y="22113"/>
                    </a:cubicBezTo>
                    <a:cubicBezTo>
                      <a:pt x="245" y="21677"/>
                      <a:pt x="254" y="21238"/>
                      <a:pt x="265" y="20804"/>
                    </a:cubicBezTo>
                    <a:cubicBezTo>
                      <a:pt x="356" y="18517"/>
                      <a:pt x="484" y="16232"/>
                      <a:pt x="581" y="13945"/>
                    </a:cubicBezTo>
                    <a:cubicBezTo>
                      <a:pt x="586" y="13894"/>
                      <a:pt x="588" y="13845"/>
                      <a:pt x="588" y="13794"/>
                    </a:cubicBezTo>
                    <a:cubicBezTo>
                      <a:pt x="646" y="12445"/>
                      <a:pt x="693" y="11096"/>
                      <a:pt x="709" y="9745"/>
                    </a:cubicBezTo>
                    <a:cubicBezTo>
                      <a:pt x="737" y="8231"/>
                      <a:pt x="714" y="6715"/>
                      <a:pt x="700" y="5197"/>
                    </a:cubicBezTo>
                    <a:lnTo>
                      <a:pt x="702" y="5080"/>
                    </a:lnTo>
                    <a:cubicBezTo>
                      <a:pt x="690" y="3388"/>
                      <a:pt x="686" y="1693"/>
                      <a:pt x="786" y="0"/>
                    </a:cubicBez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43;p4"/>
              <p:cNvSpPr/>
              <p:nvPr/>
            </p:nvSpPr>
            <p:spPr>
              <a:xfrm>
                <a:off x="4824159" y="206"/>
                <a:ext cx="71738" cy="3794775"/>
              </a:xfrm>
              <a:custGeom>
                <a:avLst/>
                <a:gdLst/>
                <a:ahLst/>
                <a:cxnLst/>
                <a:rect l="l" t="t" r="r" b="b"/>
                <a:pathLst>
                  <a:path w="744" h="36855" extrusionOk="0">
                    <a:moveTo>
                      <a:pt x="598" y="1"/>
                    </a:moveTo>
                    <a:cubicBezTo>
                      <a:pt x="600" y="363"/>
                      <a:pt x="609" y="720"/>
                      <a:pt x="612" y="1080"/>
                    </a:cubicBezTo>
                    <a:cubicBezTo>
                      <a:pt x="626" y="2422"/>
                      <a:pt x="626" y="3769"/>
                      <a:pt x="621" y="5111"/>
                    </a:cubicBezTo>
                    <a:cubicBezTo>
                      <a:pt x="626" y="5150"/>
                      <a:pt x="626" y="5190"/>
                      <a:pt x="621" y="5229"/>
                    </a:cubicBezTo>
                    <a:cubicBezTo>
                      <a:pt x="621" y="5801"/>
                      <a:pt x="621" y="6372"/>
                      <a:pt x="619" y="6943"/>
                    </a:cubicBezTo>
                    <a:cubicBezTo>
                      <a:pt x="614" y="8631"/>
                      <a:pt x="623" y="10323"/>
                      <a:pt x="533" y="12011"/>
                    </a:cubicBezTo>
                    <a:cubicBezTo>
                      <a:pt x="496" y="12692"/>
                      <a:pt x="454" y="13377"/>
                      <a:pt x="410" y="14059"/>
                    </a:cubicBezTo>
                    <a:cubicBezTo>
                      <a:pt x="410" y="14108"/>
                      <a:pt x="405" y="14157"/>
                      <a:pt x="400" y="14203"/>
                    </a:cubicBezTo>
                    <a:cubicBezTo>
                      <a:pt x="289" y="15961"/>
                      <a:pt x="168" y="17718"/>
                      <a:pt x="110" y="19478"/>
                    </a:cubicBezTo>
                    <a:cubicBezTo>
                      <a:pt x="87" y="20432"/>
                      <a:pt x="78" y="21389"/>
                      <a:pt x="71" y="22346"/>
                    </a:cubicBezTo>
                    <a:cubicBezTo>
                      <a:pt x="68" y="22397"/>
                      <a:pt x="68" y="22448"/>
                      <a:pt x="68" y="22499"/>
                    </a:cubicBezTo>
                    <a:cubicBezTo>
                      <a:pt x="61" y="23773"/>
                      <a:pt x="61" y="25050"/>
                      <a:pt x="59" y="26327"/>
                    </a:cubicBezTo>
                    <a:cubicBezTo>
                      <a:pt x="61" y="27433"/>
                      <a:pt x="50" y="28542"/>
                      <a:pt x="38" y="29650"/>
                    </a:cubicBezTo>
                    <a:lnTo>
                      <a:pt x="38" y="29810"/>
                    </a:lnTo>
                    <a:cubicBezTo>
                      <a:pt x="13" y="32160"/>
                      <a:pt x="1" y="34509"/>
                      <a:pt x="147" y="36854"/>
                    </a:cubicBezTo>
                    <a:lnTo>
                      <a:pt x="356" y="36854"/>
                    </a:lnTo>
                    <a:cubicBezTo>
                      <a:pt x="335" y="36555"/>
                      <a:pt x="319" y="36253"/>
                      <a:pt x="305" y="35954"/>
                    </a:cubicBezTo>
                    <a:cubicBezTo>
                      <a:pt x="191" y="33908"/>
                      <a:pt x="215" y="31858"/>
                      <a:pt x="231" y="29810"/>
                    </a:cubicBezTo>
                    <a:lnTo>
                      <a:pt x="231" y="29650"/>
                    </a:lnTo>
                    <a:cubicBezTo>
                      <a:pt x="233" y="29390"/>
                      <a:pt x="238" y="29127"/>
                      <a:pt x="238" y="28867"/>
                    </a:cubicBezTo>
                    <a:cubicBezTo>
                      <a:pt x="252" y="26748"/>
                      <a:pt x="233" y="24626"/>
                      <a:pt x="242" y="22506"/>
                    </a:cubicBezTo>
                    <a:cubicBezTo>
                      <a:pt x="240" y="22455"/>
                      <a:pt x="240" y="22404"/>
                      <a:pt x="242" y="22353"/>
                    </a:cubicBezTo>
                    <a:cubicBezTo>
                      <a:pt x="242" y="21547"/>
                      <a:pt x="249" y="20744"/>
                      <a:pt x="263" y="19943"/>
                    </a:cubicBezTo>
                    <a:cubicBezTo>
                      <a:pt x="298" y="18025"/>
                      <a:pt x="428" y="16114"/>
                      <a:pt x="544" y="14203"/>
                    </a:cubicBezTo>
                    <a:cubicBezTo>
                      <a:pt x="547" y="14154"/>
                      <a:pt x="551" y="14106"/>
                      <a:pt x="554" y="14059"/>
                    </a:cubicBezTo>
                    <a:cubicBezTo>
                      <a:pt x="614" y="13047"/>
                      <a:pt x="670" y="12030"/>
                      <a:pt x="704" y="11015"/>
                    </a:cubicBezTo>
                    <a:cubicBezTo>
                      <a:pt x="742" y="9088"/>
                      <a:pt x="744" y="7163"/>
                      <a:pt x="735" y="5236"/>
                    </a:cubicBezTo>
                    <a:cubicBezTo>
                      <a:pt x="732" y="5197"/>
                      <a:pt x="732" y="5157"/>
                      <a:pt x="732" y="5113"/>
                    </a:cubicBezTo>
                    <a:cubicBezTo>
                      <a:pt x="725" y="3627"/>
                      <a:pt x="714" y="2144"/>
                      <a:pt x="702" y="660"/>
                    </a:cubicBezTo>
                    <a:cubicBezTo>
                      <a:pt x="702" y="442"/>
                      <a:pt x="695" y="221"/>
                      <a:pt x="693" y="1"/>
                    </a:cubicBez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44;p4"/>
              <p:cNvSpPr/>
              <p:nvPr/>
            </p:nvSpPr>
            <p:spPr>
              <a:xfrm>
                <a:off x="0" y="492375"/>
                <a:ext cx="5331007" cy="77636"/>
              </a:xfrm>
              <a:custGeom>
                <a:avLst/>
                <a:gdLst/>
                <a:ahLst/>
                <a:cxnLst/>
                <a:rect l="l" t="t" r="r" b="b"/>
                <a:pathLst>
                  <a:path w="55288" h="754" extrusionOk="0">
                    <a:moveTo>
                      <a:pt x="15490" y="1"/>
                    </a:moveTo>
                    <a:cubicBezTo>
                      <a:pt x="14242" y="1"/>
                      <a:pt x="12995" y="14"/>
                      <a:pt x="11747" y="24"/>
                    </a:cubicBezTo>
                    <a:lnTo>
                      <a:pt x="11120" y="24"/>
                    </a:lnTo>
                    <a:cubicBezTo>
                      <a:pt x="11101" y="27"/>
                      <a:pt x="11082" y="28"/>
                      <a:pt x="11063" y="28"/>
                    </a:cubicBezTo>
                    <a:cubicBezTo>
                      <a:pt x="11044" y="28"/>
                      <a:pt x="11025" y="27"/>
                      <a:pt x="11006" y="24"/>
                    </a:cubicBezTo>
                    <a:cubicBezTo>
                      <a:pt x="9625" y="27"/>
                      <a:pt x="8245" y="24"/>
                      <a:pt x="6864" y="31"/>
                    </a:cubicBezTo>
                    <a:cubicBezTo>
                      <a:pt x="6761" y="31"/>
                      <a:pt x="6658" y="31"/>
                      <a:pt x="6556" y="31"/>
                    </a:cubicBezTo>
                    <a:cubicBezTo>
                      <a:pt x="5691" y="31"/>
                      <a:pt x="4830" y="49"/>
                      <a:pt x="3966" y="99"/>
                    </a:cubicBezTo>
                    <a:cubicBezTo>
                      <a:pt x="3927" y="99"/>
                      <a:pt x="3887" y="101"/>
                      <a:pt x="3848" y="103"/>
                    </a:cubicBezTo>
                    <a:cubicBezTo>
                      <a:pt x="3182" y="145"/>
                      <a:pt x="2518" y="199"/>
                      <a:pt x="1853" y="287"/>
                    </a:cubicBezTo>
                    <a:cubicBezTo>
                      <a:pt x="1236" y="357"/>
                      <a:pt x="623" y="417"/>
                      <a:pt x="1" y="454"/>
                    </a:cubicBezTo>
                    <a:lnTo>
                      <a:pt x="1" y="558"/>
                    </a:lnTo>
                    <a:cubicBezTo>
                      <a:pt x="500" y="531"/>
                      <a:pt x="999" y="489"/>
                      <a:pt x="1491" y="431"/>
                    </a:cubicBezTo>
                    <a:cubicBezTo>
                      <a:pt x="2271" y="326"/>
                      <a:pt x="3054" y="259"/>
                      <a:pt x="3841" y="213"/>
                    </a:cubicBezTo>
                    <a:cubicBezTo>
                      <a:pt x="3880" y="208"/>
                      <a:pt x="3920" y="206"/>
                      <a:pt x="3962" y="206"/>
                    </a:cubicBezTo>
                    <a:cubicBezTo>
                      <a:pt x="5157" y="138"/>
                      <a:pt x="6355" y="124"/>
                      <a:pt x="7554" y="124"/>
                    </a:cubicBezTo>
                    <a:cubicBezTo>
                      <a:pt x="8370" y="124"/>
                      <a:pt x="9186" y="131"/>
                      <a:pt x="10002" y="131"/>
                    </a:cubicBezTo>
                    <a:cubicBezTo>
                      <a:pt x="10334" y="131"/>
                      <a:pt x="10665" y="130"/>
                      <a:pt x="10997" y="127"/>
                    </a:cubicBezTo>
                    <a:lnTo>
                      <a:pt x="11127" y="127"/>
                    </a:lnTo>
                    <a:cubicBezTo>
                      <a:pt x="12565" y="121"/>
                      <a:pt x="14005" y="97"/>
                      <a:pt x="15444" y="97"/>
                    </a:cubicBezTo>
                    <a:cubicBezTo>
                      <a:pt x="15949" y="97"/>
                      <a:pt x="16454" y="100"/>
                      <a:pt x="16959" y="108"/>
                    </a:cubicBezTo>
                    <a:cubicBezTo>
                      <a:pt x="17328" y="115"/>
                      <a:pt x="17697" y="120"/>
                      <a:pt x="18062" y="129"/>
                    </a:cubicBezTo>
                    <a:cubicBezTo>
                      <a:pt x="18106" y="129"/>
                      <a:pt x="18145" y="134"/>
                      <a:pt x="18185" y="134"/>
                    </a:cubicBezTo>
                    <a:cubicBezTo>
                      <a:pt x="20560" y="187"/>
                      <a:pt x="22931" y="280"/>
                      <a:pt x="25301" y="340"/>
                    </a:cubicBezTo>
                    <a:cubicBezTo>
                      <a:pt x="25336" y="345"/>
                      <a:pt x="25369" y="345"/>
                      <a:pt x="25403" y="345"/>
                    </a:cubicBezTo>
                    <a:cubicBezTo>
                      <a:pt x="25858" y="357"/>
                      <a:pt x="26316" y="366"/>
                      <a:pt x="26771" y="375"/>
                    </a:cubicBezTo>
                    <a:cubicBezTo>
                      <a:pt x="28454" y="415"/>
                      <a:pt x="30140" y="440"/>
                      <a:pt x="31825" y="452"/>
                    </a:cubicBezTo>
                    <a:cubicBezTo>
                      <a:pt x="31844" y="453"/>
                      <a:pt x="31863" y="453"/>
                      <a:pt x="31882" y="453"/>
                    </a:cubicBezTo>
                    <a:cubicBezTo>
                      <a:pt x="31902" y="453"/>
                      <a:pt x="31921" y="453"/>
                      <a:pt x="31939" y="452"/>
                    </a:cubicBezTo>
                    <a:cubicBezTo>
                      <a:pt x="34020" y="473"/>
                      <a:pt x="36098" y="477"/>
                      <a:pt x="38173" y="477"/>
                    </a:cubicBezTo>
                    <a:lnTo>
                      <a:pt x="38313" y="477"/>
                    </a:lnTo>
                    <a:cubicBezTo>
                      <a:pt x="38557" y="480"/>
                      <a:pt x="38801" y="481"/>
                      <a:pt x="39045" y="481"/>
                    </a:cubicBezTo>
                    <a:cubicBezTo>
                      <a:pt x="40665" y="481"/>
                      <a:pt x="42285" y="433"/>
                      <a:pt x="43901" y="419"/>
                    </a:cubicBezTo>
                    <a:cubicBezTo>
                      <a:pt x="44161" y="415"/>
                      <a:pt x="44419" y="415"/>
                      <a:pt x="44677" y="415"/>
                    </a:cubicBezTo>
                    <a:cubicBezTo>
                      <a:pt x="44704" y="415"/>
                      <a:pt x="44731" y="414"/>
                      <a:pt x="44758" y="414"/>
                    </a:cubicBezTo>
                    <a:cubicBezTo>
                      <a:pt x="44772" y="414"/>
                      <a:pt x="44786" y="414"/>
                      <a:pt x="44800" y="415"/>
                    </a:cubicBezTo>
                    <a:cubicBezTo>
                      <a:pt x="45457" y="411"/>
                      <a:pt x="46115" y="409"/>
                      <a:pt x="46773" y="409"/>
                    </a:cubicBezTo>
                    <a:cubicBezTo>
                      <a:pt x="47673" y="409"/>
                      <a:pt x="48573" y="412"/>
                      <a:pt x="49473" y="415"/>
                    </a:cubicBezTo>
                    <a:cubicBezTo>
                      <a:pt x="49866" y="419"/>
                      <a:pt x="50261" y="431"/>
                      <a:pt x="50653" y="449"/>
                    </a:cubicBezTo>
                    <a:cubicBezTo>
                      <a:pt x="50692" y="452"/>
                      <a:pt x="50730" y="452"/>
                      <a:pt x="50767" y="454"/>
                    </a:cubicBezTo>
                    <a:cubicBezTo>
                      <a:pt x="51565" y="496"/>
                      <a:pt x="52362" y="558"/>
                      <a:pt x="53158" y="614"/>
                    </a:cubicBezTo>
                    <a:cubicBezTo>
                      <a:pt x="53869" y="665"/>
                      <a:pt x="54579" y="707"/>
                      <a:pt x="55287" y="754"/>
                    </a:cubicBezTo>
                    <a:lnTo>
                      <a:pt x="55287" y="624"/>
                    </a:lnTo>
                    <a:lnTo>
                      <a:pt x="54607" y="577"/>
                    </a:lnTo>
                    <a:cubicBezTo>
                      <a:pt x="53328" y="510"/>
                      <a:pt x="52046" y="396"/>
                      <a:pt x="50762" y="333"/>
                    </a:cubicBezTo>
                    <a:cubicBezTo>
                      <a:pt x="50725" y="333"/>
                      <a:pt x="50688" y="329"/>
                      <a:pt x="50651" y="329"/>
                    </a:cubicBezTo>
                    <a:cubicBezTo>
                      <a:pt x="50421" y="317"/>
                      <a:pt x="50191" y="308"/>
                      <a:pt x="49961" y="301"/>
                    </a:cubicBezTo>
                    <a:cubicBezTo>
                      <a:pt x="49066" y="292"/>
                      <a:pt x="48173" y="288"/>
                      <a:pt x="47279" y="288"/>
                    </a:cubicBezTo>
                    <a:cubicBezTo>
                      <a:pt x="46452" y="288"/>
                      <a:pt x="45624" y="292"/>
                      <a:pt x="44797" y="298"/>
                    </a:cubicBezTo>
                    <a:lnTo>
                      <a:pt x="44674" y="298"/>
                    </a:lnTo>
                    <a:cubicBezTo>
                      <a:pt x="43344" y="310"/>
                      <a:pt x="42016" y="329"/>
                      <a:pt x="40688" y="357"/>
                    </a:cubicBezTo>
                    <a:lnTo>
                      <a:pt x="38292" y="366"/>
                    </a:lnTo>
                    <a:lnTo>
                      <a:pt x="38173" y="366"/>
                    </a:lnTo>
                    <a:cubicBezTo>
                      <a:pt x="37642" y="368"/>
                      <a:pt x="37112" y="368"/>
                      <a:pt x="36581" y="368"/>
                    </a:cubicBezTo>
                    <a:cubicBezTo>
                      <a:pt x="35034" y="368"/>
                      <a:pt x="33486" y="361"/>
                      <a:pt x="31937" y="347"/>
                    </a:cubicBezTo>
                    <a:cubicBezTo>
                      <a:pt x="31900" y="347"/>
                      <a:pt x="31865" y="347"/>
                      <a:pt x="31823" y="345"/>
                    </a:cubicBezTo>
                    <a:cubicBezTo>
                      <a:pt x="29682" y="329"/>
                      <a:pt x="27542" y="291"/>
                      <a:pt x="25406" y="236"/>
                    </a:cubicBezTo>
                    <a:cubicBezTo>
                      <a:pt x="25371" y="236"/>
                      <a:pt x="25341" y="236"/>
                      <a:pt x="25306" y="233"/>
                    </a:cubicBezTo>
                    <a:lnTo>
                      <a:pt x="25246" y="233"/>
                    </a:lnTo>
                    <a:cubicBezTo>
                      <a:pt x="22894" y="187"/>
                      <a:pt x="20537" y="89"/>
                      <a:pt x="18185" y="31"/>
                    </a:cubicBezTo>
                    <a:cubicBezTo>
                      <a:pt x="18143" y="31"/>
                      <a:pt x="18101" y="27"/>
                      <a:pt x="18062" y="27"/>
                    </a:cubicBezTo>
                    <a:cubicBezTo>
                      <a:pt x="17885" y="24"/>
                      <a:pt x="17707" y="18"/>
                      <a:pt x="17533" y="15"/>
                    </a:cubicBezTo>
                    <a:cubicBezTo>
                      <a:pt x="16851" y="5"/>
                      <a:pt x="16170" y="1"/>
                      <a:pt x="15490" y="1"/>
                    </a:cubicBez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45;p4"/>
              <p:cNvSpPr/>
              <p:nvPr/>
            </p:nvSpPr>
            <p:spPr>
              <a:xfrm>
                <a:off x="0" y="1340079"/>
                <a:ext cx="5331007" cy="123146"/>
              </a:xfrm>
              <a:custGeom>
                <a:avLst/>
                <a:gdLst/>
                <a:ahLst/>
                <a:cxnLst/>
                <a:rect l="l" t="t" r="r" b="b"/>
                <a:pathLst>
                  <a:path w="55288" h="1196" extrusionOk="0">
                    <a:moveTo>
                      <a:pt x="620" y="1"/>
                    </a:moveTo>
                    <a:cubicBezTo>
                      <a:pt x="458" y="1"/>
                      <a:pt x="294" y="5"/>
                      <a:pt x="129" y="5"/>
                    </a:cubicBezTo>
                    <a:cubicBezTo>
                      <a:pt x="87" y="5"/>
                      <a:pt x="44" y="4"/>
                      <a:pt x="1" y="4"/>
                    </a:cubicBezTo>
                    <a:lnTo>
                      <a:pt x="1" y="113"/>
                    </a:lnTo>
                    <a:cubicBezTo>
                      <a:pt x="444" y="124"/>
                      <a:pt x="888" y="117"/>
                      <a:pt x="1331" y="136"/>
                    </a:cubicBezTo>
                    <a:cubicBezTo>
                      <a:pt x="2076" y="185"/>
                      <a:pt x="2826" y="213"/>
                      <a:pt x="3574" y="247"/>
                    </a:cubicBezTo>
                    <a:cubicBezTo>
                      <a:pt x="3611" y="247"/>
                      <a:pt x="3655" y="250"/>
                      <a:pt x="3699" y="250"/>
                    </a:cubicBezTo>
                    <a:cubicBezTo>
                      <a:pt x="4075" y="268"/>
                      <a:pt x="4452" y="287"/>
                      <a:pt x="4830" y="308"/>
                    </a:cubicBezTo>
                    <a:cubicBezTo>
                      <a:pt x="6173" y="429"/>
                      <a:pt x="7520" y="463"/>
                      <a:pt x="8868" y="463"/>
                    </a:cubicBezTo>
                    <a:cubicBezTo>
                      <a:pt x="9616" y="463"/>
                      <a:pt x="10365" y="453"/>
                      <a:pt x="11113" y="440"/>
                    </a:cubicBezTo>
                    <a:lnTo>
                      <a:pt x="11234" y="440"/>
                    </a:lnTo>
                    <a:cubicBezTo>
                      <a:pt x="11730" y="433"/>
                      <a:pt x="12225" y="424"/>
                      <a:pt x="12722" y="419"/>
                    </a:cubicBezTo>
                    <a:cubicBezTo>
                      <a:pt x="14500" y="387"/>
                      <a:pt x="16272" y="403"/>
                      <a:pt x="18048" y="375"/>
                    </a:cubicBezTo>
                    <a:cubicBezTo>
                      <a:pt x="18092" y="375"/>
                      <a:pt x="18132" y="375"/>
                      <a:pt x="18173" y="373"/>
                    </a:cubicBezTo>
                    <a:cubicBezTo>
                      <a:pt x="18280" y="373"/>
                      <a:pt x="18385" y="373"/>
                      <a:pt x="18494" y="370"/>
                    </a:cubicBezTo>
                    <a:cubicBezTo>
                      <a:pt x="20384" y="319"/>
                      <a:pt x="22276" y="273"/>
                      <a:pt x="24166" y="273"/>
                    </a:cubicBezTo>
                    <a:cubicBezTo>
                      <a:pt x="24502" y="273"/>
                      <a:pt x="24838" y="274"/>
                      <a:pt x="25174" y="278"/>
                    </a:cubicBezTo>
                    <a:cubicBezTo>
                      <a:pt x="25192" y="275"/>
                      <a:pt x="25211" y="274"/>
                      <a:pt x="25230" y="274"/>
                    </a:cubicBezTo>
                    <a:cubicBezTo>
                      <a:pt x="25250" y="274"/>
                      <a:pt x="25269" y="275"/>
                      <a:pt x="25287" y="278"/>
                    </a:cubicBezTo>
                    <a:cubicBezTo>
                      <a:pt x="25468" y="278"/>
                      <a:pt x="25650" y="280"/>
                      <a:pt x="25831" y="282"/>
                    </a:cubicBezTo>
                    <a:cubicBezTo>
                      <a:pt x="27776" y="343"/>
                      <a:pt x="29720" y="364"/>
                      <a:pt x="31665" y="387"/>
                    </a:cubicBezTo>
                    <a:cubicBezTo>
                      <a:pt x="31695" y="387"/>
                      <a:pt x="31727" y="389"/>
                      <a:pt x="31759" y="389"/>
                    </a:cubicBezTo>
                    <a:cubicBezTo>
                      <a:pt x="31774" y="389"/>
                      <a:pt x="31790" y="388"/>
                      <a:pt x="31805" y="387"/>
                    </a:cubicBezTo>
                    <a:lnTo>
                      <a:pt x="33669" y="417"/>
                    </a:lnTo>
                    <a:cubicBezTo>
                      <a:pt x="35160" y="461"/>
                      <a:pt x="36650" y="545"/>
                      <a:pt x="38138" y="607"/>
                    </a:cubicBezTo>
                    <a:cubicBezTo>
                      <a:pt x="38185" y="610"/>
                      <a:pt x="38231" y="610"/>
                      <a:pt x="38280" y="612"/>
                    </a:cubicBezTo>
                    <a:cubicBezTo>
                      <a:pt x="38779" y="635"/>
                      <a:pt x="39278" y="654"/>
                      <a:pt x="39775" y="665"/>
                    </a:cubicBezTo>
                    <a:cubicBezTo>
                      <a:pt x="41363" y="712"/>
                      <a:pt x="42947" y="816"/>
                      <a:pt x="44530" y="918"/>
                    </a:cubicBezTo>
                    <a:cubicBezTo>
                      <a:pt x="44579" y="923"/>
                      <a:pt x="44630" y="925"/>
                      <a:pt x="44681" y="930"/>
                    </a:cubicBezTo>
                    <a:cubicBezTo>
                      <a:pt x="46594" y="1055"/>
                      <a:pt x="48512" y="1178"/>
                      <a:pt x="50430" y="1190"/>
                    </a:cubicBezTo>
                    <a:cubicBezTo>
                      <a:pt x="50454" y="1192"/>
                      <a:pt x="50479" y="1194"/>
                      <a:pt x="50503" y="1194"/>
                    </a:cubicBezTo>
                    <a:cubicBezTo>
                      <a:pt x="50528" y="1194"/>
                      <a:pt x="50552" y="1192"/>
                      <a:pt x="50576" y="1190"/>
                    </a:cubicBezTo>
                    <a:cubicBezTo>
                      <a:pt x="50757" y="1195"/>
                      <a:pt x="50936" y="1195"/>
                      <a:pt x="51117" y="1195"/>
                    </a:cubicBezTo>
                    <a:cubicBezTo>
                      <a:pt x="51464" y="1195"/>
                      <a:pt x="51812" y="1196"/>
                      <a:pt x="52159" y="1196"/>
                    </a:cubicBezTo>
                    <a:cubicBezTo>
                      <a:pt x="53201" y="1196"/>
                      <a:pt x="54244" y="1193"/>
                      <a:pt x="55287" y="1188"/>
                    </a:cubicBezTo>
                    <a:lnTo>
                      <a:pt x="55287" y="1044"/>
                    </a:lnTo>
                    <a:cubicBezTo>
                      <a:pt x="55002" y="1044"/>
                      <a:pt x="54716" y="1044"/>
                      <a:pt x="54428" y="1046"/>
                    </a:cubicBezTo>
                    <a:cubicBezTo>
                      <a:pt x="54235" y="1045"/>
                      <a:pt x="54042" y="1045"/>
                      <a:pt x="53849" y="1045"/>
                    </a:cubicBezTo>
                    <a:cubicBezTo>
                      <a:pt x="53094" y="1045"/>
                      <a:pt x="52339" y="1049"/>
                      <a:pt x="51587" y="1049"/>
                    </a:cubicBezTo>
                    <a:cubicBezTo>
                      <a:pt x="51252" y="1049"/>
                      <a:pt x="50917" y="1049"/>
                      <a:pt x="50583" y="1046"/>
                    </a:cubicBezTo>
                    <a:lnTo>
                      <a:pt x="50437" y="1046"/>
                    </a:lnTo>
                    <a:cubicBezTo>
                      <a:pt x="50038" y="1039"/>
                      <a:pt x="49643" y="1032"/>
                      <a:pt x="49244" y="1023"/>
                    </a:cubicBezTo>
                    <a:cubicBezTo>
                      <a:pt x="47723" y="969"/>
                      <a:pt x="46204" y="879"/>
                      <a:pt x="44686" y="779"/>
                    </a:cubicBezTo>
                    <a:lnTo>
                      <a:pt x="44535" y="770"/>
                    </a:lnTo>
                    <a:cubicBezTo>
                      <a:pt x="43746" y="716"/>
                      <a:pt x="42961" y="661"/>
                      <a:pt x="42171" y="607"/>
                    </a:cubicBezTo>
                    <a:cubicBezTo>
                      <a:pt x="40874" y="538"/>
                      <a:pt x="39576" y="494"/>
                      <a:pt x="38280" y="442"/>
                    </a:cubicBezTo>
                    <a:cubicBezTo>
                      <a:pt x="38234" y="442"/>
                      <a:pt x="38185" y="440"/>
                      <a:pt x="38138" y="440"/>
                    </a:cubicBezTo>
                    <a:cubicBezTo>
                      <a:pt x="37138" y="401"/>
                      <a:pt x="36135" y="361"/>
                      <a:pt x="35136" y="305"/>
                    </a:cubicBezTo>
                    <a:cubicBezTo>
                      <a:pt x="34029" y="247"/>
                      <a:pt x="32917" y="233"/>
                      <a:pt x="31805" y="224"/>
                    </a:cubicBezTo>
                    <a:cubicBezTo>
                      <a:pt x="31758" y="224"/>
                      <a:pt x="31712" y="224"/>
                      <a:pt x="31668" y="222"/>
                    </a:cubicBezTo>
                    <a:cubicBezTo>
                      <a:pt x="30908" y="220"/>
                      <a:pt x="30147" y="213"/>
                      <a:pt x="29388" y="199"/>
                    </a:cubicBezTo>
                    <a:cubicBezTo>
                      <a:pt x="28022" y="162"/>
                      <a:pt x="26657" y="136"/>
                      <a:pt x="25294" y="122"/>
                    </a:cubicBezTo>
                    <a:lnTo>
                      <a:pt x="25181" y="122"/>
                    </a:lnTo>
                    <a:cubicBezTo>
                      <a:pt x="24620" y="116"/>
                      <a:pt x="24058" y="112"/>
                      <a:pt x="23497" y="112"/>
                    </a:cubicBezTo>
                    <a:cubicBezTo>
                      <a:pt x="22395" y="112"/>
                      <a:pt x="21293" y="126"/>
                      <a:pt x="20191" y="162"/>
                    </a:cubicBezTo>
                    <a:cubicBezTo>
                      <a:pt x="19520" y="185"/>
                      <a:pt x="18847" y="201"/>
                      <a:pt x="18173" y="210"/>
                    </a:cubicBezTo>
                    <a:lnTo>
                      <a:pt x="18048" y="210"/>
                    </a:lnTo>
                    <a:cubicBezTo>
                      <a:pt x="16246" y="238"/>
                      <a:pt x="14442" y="229"/>
                      <a:pt x="12641" y="259"/>
                    </a:cubicBezTo>
                    <a:cubicBezTo>
                      <a:pt x="12169" y="266"/>
                      <a:pt x="11703" y="271"/>
                      <a:pt x="11234" y="280"/>
                    </a:cubicBezTo>
                    <a:cubicBezTo>
                      <a:pt x="11192" y="280"/>
                      <a:pt x="11152" y="280"/>
                      <a:pt x="11110" y="285"/>
                    </a:cubicBezTo>
                    <a:cubicBezTo>
                      <a:pt x="10324" y="297"/>
                      <a:pt x="9538" y="308"/>
                      <a:pt x="8753" y="308"/>
                    </a:cubicBezTo>
                    <a:cubicBezTo>
                      <a:pt x="8166" y="308"/>
                      <a:pt x="7579" y="301"/>
                      <a:pt x="6992" y="285"/>
                    </a:cubicBezTo>
                    <a:cubicBezTo>
                      <a:pt x="5917" y="266"/>
                      <a:pt x="4839" y="145"/>
                      <a:pt x="3767" y="115"/>
                    </a:cubicBezTo>
                    <a:cubicBezTo>
                      <a:pt x="3741" y="115"/>
                      <a:pt x="3718" y="115"/>
                      <a:pt x="3692" y="113"/>
                    </a:cubicBezTo>
                    <a:cubicBezTo>
                      <a:pt x="3651" y="113"/>
                      <a:pt x="3609" y="113"/>
                      <a:pt x="3567" y="108"/>
                    </a:cubicBezTo>
                    <a:cubicBezTo>
                      <a:pt x="2694" y="90"/>
                      <a:pt x="1826" y="27"/>
                      <a:pt x="953" y="8"/>
                    </a:cubicBezTo>
                    <a:cubicBezTo>
                      <a:pt x="842" y="3"/>
                      <a:pt x="732" y="1"/>
                      <a:pt x="620" y="1"/>
                    </a:cubicBez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46;p4"/>
              <p:cNvSpPr/>
              <p:nvPr/>
            </p:nvSpPr>
            <p:spPr>
              <a:xfrm>
                <a:off x="289" y="2217642"/>
                <a:ext cx="5330718" cy="114291"/>
              </a:xfrm>
              <a:custGeom>
                <a:avLst/>
                <a:gdLst/>
                <a:ahLst/>
                <a:cxnLst/>
                <a:rect l="l" t="t" r="r" b="b"/>
                <a:pathLst>
                  <a:path w="55285" h="1110" extrusionOk="0">
                    <a:moveTo>
                      <a:pt x="22054" y="0"/>
                    </a:moveTo>
                    <a:cubicBezTo>
                      <a:pt x="21819" y="0"/>
                      <a:pt x="21584" y="2"/>
                      <a:pt x="21349" y="6"/>
                    </a:cubicBezTo>
                    <a:cubicBezTo>
                      <a:pt x="21287" y="6"/>
                      <a:pt x="21226" y="6"/>
                      <a:pt x="21164" y="6"/>
                    </a:cubicBezTo>
                    <a:cubicBezTo>
                      <a:pt x="20127" y="6"/>
                      <a:pt x="19089" y="24"/>
                      <a:pt x="18052" y="55"/>
                    </a:cubicBezTo>
                    <a:cubicBezTo>
                      <a:pt x="18006" y="60"/>
                      <a:pt x="17961" y="60"/>
                      <a:pt x="17915" y="62"/>
                    </a:cubicBezTo>
                    <a:cubicBezTo>
                      <a:pt x="16278" y="111"/>
                      <a:pt x="14641" y="192"/>
                      <a:pt x="13004" y="271"/>
                    </a:cubicBezTo>
                    <a:cubicBezTo>
                      <a:pt x="12480" y="292"/>
                      <a:pt x="11950" y="313"/>
                      <a:pt x="11426" y="338"/>
                    </a:cubicBezTo>
                    <a:cubicBezTo>
                      <a:pt x="11381" y="341"/>
                      <a:pt x="11337" y="341"/>
                      <a:pt x="11293" y="345"/>
                    </a:cubicBezTo>
                    <a:cubicBezTo>
                      <a:pt x="8934" y="450"/>
                      <a:pt x="6580" y="568"/>
                      <a:pt x="4221" y="661"/>
                    </a:cubicBezTo>
                    <a:cubicBezTo>
                      <a:pt x="4177" y="663"/>
                      <a:pt x="4137" y="668"/>
                      <a:pt x="4096" y="668"/>
                    </a:cubicBezTo>
                    <a:cubicBezTo>
                      <a:pt x="3401" y="696"/>
                      <a:pt x="2707" y="719"/>
                      <a:pt x="2013" y="740"/>
                    </a:cubicBezTo>
                    <a:cubicBezTo>
                      <a:pt x="1812" y="744"/>
                      <a:pt x="1610" y="746"/>
                      <a:pt x="1409" y="746"/>
                    </a:cubicBezTo>
                    <a:cubicBezTo>
                      <a:pt x="939" y="746"/>
                      <a:pt x="470" y="738"/>
                      <a:pt x="0" y="738"/>
                    </a:cubicBezTo>
                    <a:lnTo>
                      <a:pt x="0" y="840"/>
                    </a:lnTo>
                    <a:cubicBezTo>
                      <a:pt x="583" y="846"/>
                      <a:pt x="1165" y="858"/>
                      <a:pt x="1746" y="858"/>
                    </a:cubicBezTo>
                    <a:cubicBezTo>
                      <a:pt x="2060" y="858"/>
                      <a:pt x="2375" y="854"/>
                      <a:pt x="2689" y="844"/>
                    </a:cubicBezTo>
                    <a:cubicBezTo>
                      <a:pt x="3160" y="826"/>
                      <a:pt x="3634" y="812"/>
                      <a:pt x="4105" y="789"/>
                    </a:cubicBezTo>
                    <a:cubicBezTo>
                      <a:pt x="4147" y="789"/>
                      <a:pt x="4191" y="789"/>
                      <a:pt x="4230" y="786"/>
                    </a:cubicBezTo>
                    <a:cubicBezTo>
                      <a:pt x="6585" y="691"/>
                      <a:pt x="8941" y="596"/>
                      <a:pt x="11298" y="496"/>
                    </a:cubicBezTo>
                    <a:cubicBezTo>
                      <a:pt x="11342" y="494"/>
                      <a:pt x="11386" y="491"/>
                      <a:pt x="11430" y="491"/>
                    </a:cubicBezTo>
                    <a:cubicBezTo>
                      <a:pt x="12178" y="459"/>
                      <a:pt x="12930" y="424"/>
                      <a:pt x="13680" y="396"/>
                    </a:cubicBezTo>
                    <a:cubicBezTo>
                      <a:pt x="15087" y="329"/>
                      <a:pt x="16496" y="264"/>
                      <a:pt x="17906" y="222"/>
                    </a:cubicBezTo>
                    <a:cubicBezTo>
                      <a:pt x="17952" y="220"/>
                      <a:pt x="17999" y="218"/>
                      <a:pt x="18043" y="218"/>
                    </a:cubicBezTo>
                    <a:cubicBezTo>
                      <a:pt x="19192" y="182"/>
                      <a:pt x="20341" y="161"/>
                      <a:pt x="21489" y="161"/>
                    </a:cubicBezTo>
                    <a:cubicBezTo>
                      <a:pt x="22539" y="161"/>
                      <a:pt x="23588" y="179"/>
                      <a:pt x="24637" y="220"/>
                    </a:cubicBezTo>
                    <a:cubicBezTo>
                      <a:pt x="24674" y="220"/>
                      <a:pt x="24713" y="222"/>
                      <a:pt x="24750" y="227"/>
                    </a:cubicBezTo>
                    <a:cubicBezTo>
                      <a:pt x="24841" y="227"/>
                      <a:pt x="24934" y="234"/>
                      <a:pt x="25027" y="236"/>
                    </a:cubicBezTo>
                    <a:cubicBezTo>
                      <a:pt x="27207" y="352"/>
                      <a:pt x="29392" y="475"/>
                      <a:pt x="31572" y="561"/>
                    </a:cubicBezTo>
                    <a:cubicBezTo>
                      <a:pt x="31623" y="563"/>
                      <a:pt x="31672" y="568"/>
                      <a:pt x="31723" y="568"/>
                    </a:cubicBezTo>
                    <a:cubicBezTo>
                      <a:pt x="32932" y="617"/>
                      <a:pt x="34140" y="649"/>
                      <a:pt x="35349" y="668"/>
                    </a:cubicBezTo>
                    <a:cubicBezTo>
                      <a:pt x="36112" y="680"/>
                      <a:pt x="36879" y="685"/>
                      <a:pt x="37644" y="685"/>
                    </a:cubicBezTo>
                    <a:cubicBezTo>
                      <a:pt x="37793" y="685"/>
                      <a:pt x="37941" y="685"/>
                      <a:pt x="38089" y="684"/>
                    </a:cubicBezTo>
                    <a:cubicBezTo>
                      <a:pt x="38116" y="685"/>
                      <a:pt x="38143" y="686"/>
                      <a:pt x="38170" y="686"/>
                    </a:cubicBezTo>
                    <a:cubicBezTo>
                      <a:pt x="38198" y="686"/>
                      <a:pt x="38225" y="685"/>
                      <a:pt x="38252" y="684"/>
                    </a:cubicBezTo>
                    <a:cubicBezTo>
                      <a:pt x="40086" y="691"/>
                      <a:pt x="41915" y="684"/>
                      <a:pt x="43747" y="721"/>
                    </a:cubicBezTo>
                    <a:cubicBezTo>
                      <a:pt x="43884" y="724"/>
                      <a:pt x="44019" y="726"/>
                      <a:pt x="44158" y="733"/>
                    </a:cubicBezTo>
                    <a:cubicBezTo>
                      <a:pt x="44214" y="733"/>
                      <a:pt x="44272" y="733"/>
                      <a:pt x="44330" y="735"/>
                    </a:cubicBezTo>
                    <a:cubicBezTo>
                      <a:pt x="46252" y="789"/>
                      <a:pt x="48175" y="893"/>
                      <a:pt x="50097" y="963"/>
                    </a:cubicBezTo>
                    <a:cubicBezTo>
                      <a:pt x="50155" y="967"/>
                      <a:pt x="50213" y="967"/>
                      <a:pt x="50271" y="970"/>
                    </a:cubicBezTo>
                    <a:cubicBezTo>
                      <a:pt x="50395" y="972"/>
                      <a:pt x="50515" y="979"/>
                      <a:pt x="50638" y="981"/>
                    </a:cubicBezTo>
                    <a:cubicBezTo>
                      <a:pt x="52185" y="1046"/>
                      <a:pt x="53733" y="1084"/>
                      <a:pt x="55284" y="1109"/>
                    </a:cubicBezTo>
                    <a:lnTo>
                      <a:pt x="55284" y="963"/>
                    </a:lnTo>
                    <a:cubicBezTo>
                      <a:pt x="53640" y="935"/>
                      <a:pt x="51999" y="875"/>
                      <a:pt x="50360" y="819"/>
                    </a:cubicBezTo>
                    <a:cubicBezTo>
                      <a:pt x="50330" y="819"/>
                      <a:pt x="50302" y="817"/>
                      <a:pt x="50271" y="817"/>
                    </a:cubicBezTo>
                    <a:cubicBezTo>
                      <a:pt x="50213" y="814"/>
                      <a:pt x="50158" y="814"/>
                      <a:pt x="50100" y="810"/>
                    </a:cubicBezTo>
                    <a:cubicBezTo>
                      <a:pt x="48177" y="738"/>
                      <a:pt x="46255" y="635"/>
                      <a:pt x="44332" y="577"/>
                    </a:cubicBezTo>
                    <a:cubicBezTo>
                      <a:pt x="44277" y="577"/>
                      <a:pt x="44219" y="575"/>
                      <a:pt x="44163" y="575"/>
                    </a:cubicBezTo>
                    <a:cubicBezTo>
                      <a:pt x="43594" y="556"/>
                      <a:pt x="43030" y="547"/>
                      <a:pt x="42461" y="540"/>
                    </a:cubicBezTo>
                    <a:cubicBezTo>
                      <a:pt x="41059" y="531"/>
                      <a:pt x="39654" y="531"/>
                      <a:pt x="38252" y="529"/>
                    </a:cubicBezTo>
                    <a:cubicBezTo>
                      <a:pt x="38196" y="526"/>
                      <a:pt x="38140" y="526"/>
                      <a:pt x="38089" y="526"/>
                    </a:cubicBezTo>
                    <a:cubicBezTo>
                      <a:pt x="35967" y="517"/>
                      <a:pt x="33842" y="494"/>
                      <a:pt x="31725" y="413"/>
                    </a:cubicBezTo>
                    <a:cubicBezTo>
                      <a:pt x="31676" y="408"/>
                      <a:pt x="31623" y="408"/>
                      <a:pt x="31574" y="403"/>
                    </a:cubicBezTo>
                    <a:cubicBezTo>
                      <a:pt x="31096" y="387"/>
                      <a:pt x="30620" y="364"/>
                      <a:pt x="30139" y="338"/>
                    </a:cubicBezTo>
                    <a:cubicBezTo>
                      <a:pt x="28347" y="269"/>
                      <a:pt x="26552" y="141"/>
                      <a:pt x="24760" y="64"/>
                    </a:cubicBezTo>
                    <a:cubicBezTo>
                      <a:pt x="24722" y="62"/>
                      <a:pt x="24683" y="62"/>
                      <a:pt x="24646" y="62"/>
                    </a:cubicBezTo>
                    <a:cubicBezTo>
                      <a:pt x="23782" y="25"/>
                      <a:pt x="22919" y="0"/>
                      <a:pt x="22054" y="0"/>
                    </a:cubicBez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47;p4"/>
              <p:cNvSpPr/>
              <p:nvPr/>
            </p:nvSpPr>
            <p:spPr>
              <a:xfrm>
                <a:off x="289" y="3052784"/>
                <a:ext cx="5330718" cy="191103"/>
              </a:xfrm>
              <a:custGeom>
                <a:avLst/>
                <a:gdLst/>
                <a:ahLst/>
                <a:cxnLst/>
                <a:rect l="l" t="t" r="r" b="b"/>
                <a:pathLst>
                  <a:path w="55285" h="1856" extrusionOk="0">
                    <a:moveTo>
                      <a:pt x="50065" y="1"/>
                    </a:moveTo>
                    <a:cubicBezTo>
                      <a:pt x="48135" y="1"/>
                      <a:pt x="46204" y="5"/>
                      <a:pt x="44272" y="52"/>
                    </a:cubicBezTo>
                    <a:cubicBezTo>
                      <a:pt x="44219" y="52"/>
                      <a:pt x="44163" y="56"/>
                      <a:pt x="44107" y="56"/>
                    </a:cubicBezTo>
                    <a:cubicBezTo>
                      <a:pt x="43290" y="77"/>
                      <a:pt x="42473" y="105"/>
                      <a:pt x="41655" y="142"/>
                    </a:cubicBezTo>
                    <a:cubicBezTo>
                      <a:pt x="40525" y="179"/>
                      <a:pt x="39394" y="221"/>
                      <a:pt x="38261" y="268"/>
                    </a:cubicBezTo>
                    <a:cubicBezTo>
                      <a:pt x="38203" y="268"/>
                      <a:pt x="38145" y="272"/>
                      <a:pt x="38082" y="275"/>
                    </a:cubicBezTo>
                    <a:cubicBezTo>
                      <a:pt x="36731" y="326"/>
                      <a:pt x="35379" y="381"/>
                      <a:pt x="34026" y="428"/>
                    </a:cubicBezTo>
                    <a:cubicBezTo>
                      <a:pt x="33241" y="449"/>
                      <a:pt x="32459" y="472"/>
                      <a:pt x="31676" y="495"/>
                    </a:cubicBezTo>
                    <a:cubicBezTo>
                      <a:pt x="31623" y="495"/>
                      <a:pt x="31572" y="497"/>
                      <a:pt x="31518" y="502"/>
                    </a:cubicBezTo>
                    <a:cubicBezTo>
                      <a:pt x="29173" y="572"/>
                      <a:pt x="26828" y="662"/>
                      <a:pt x="24483" y="739"/>
                    </a:cubicBezTo>
                    <a:cubicBezTo>
                      <a:pt x="24444" y="741"/>
                      <a:pt x="24400" y="744"/>
                      <a:pt x="24356" y="744"/>
                    </a:cubicBezTo>
                    <a:lnTo>
                      <a:pt x="22672" y="799"/>
                    </a:lnTo>
                    <a:cubicBezTo>
                      <a:pt x="21066" y="834"/>
                      <a:pt x="19464" y="809"/>
                      <a:pt x="17857" y="876"/>
                    </a:cubicBezTo>
                    <a:cubicBezTo>
                      <a:pt x="17771" y="881"/>
                      <a:pt x="17685" y="885"/>
                      <a:pt x="17599" y="887"/>
                    </a:cubicBezTo>
                    <a:cubicBezTo>
                      <a:pt x="17555" y="892"/>
                      <a:pt x="17516" y="894"/>
                      <a:pt x="17474" y="894"/>
                    </a:cubicBezTo>
                    <a:cubicBezTo>
                      <a:pt x="15535" y="997"/>
                      <a:pt x="13594" y="1073"/>
                      <a:pt x="11653" y="1110"/>
                    </a:cubicBezTo>
                    <a:cubicBezTo>
                      <a:pt x="11607" y="1110"/>
                      <a:pt x="11563" y="1113"/>
                      <a:pt x="11518" y="1113"/>
                    </a:cubicBezTo>
                    <a:lnTo>
                      <a:pt x="11486" y="1113"/>
                    </a:lnTo>
                    <a:cubicBezTo>
                      <a:pt x="10086" y="1152"/>
                      <a:pt x="8684" y="1129"/>
                      <a:pt x="7281" y="1180"/>
                    </a:cubicBezTo>
                    <a:cubicBezTo>
                      <a:pt x="6401" y="1220"/>
                      <a:pt x="5519" y="1282"/>
                      <a:pt x="4641" y="1347"/>
                    </a:cubicBezTo>
                    <a:cubicBezTo>
                      <a:pt x="4604" y="1350"/>
                      <a:pt x="4565" y="1352"/>
                      <a:pt x="4527" y="1352"/>
                    </a:cubicBezTo>
                    <a:cubicBezTo>
                      <a:pt x="3987" y="1391"/>
                      <a:pt x="3443" y="1431"/>
                      <a:pt x="2902" y="1468"/>
                    </a:cubicBezTo>
                    <a:cubicBezTo>
                      <a:pt x="1932" y="1535"/>
                      <a:pt x="968" y="1626"/>
                      <a:pt x="0" y="1716"/>
                    </a:cubicBezTo>
                    <a:lnTo>
                      <a:pt x="0" y="1856"/>
                    </a:lnTo>
                    <a:cubicBezTo>
                      <a:pt x="857" y="1779"/>
                      <a:pt x="1713" y="1686"/>
                      <a:pt x="2575" y="1630"/>
                    </a:cubicBezTo>
                    <a:cubicBezTo>
                      <a:pt x="3225" y="1589"/>
                      <a:pt x="3880" y="1540"/>
                      <a:pt x="4534" y="1493"/>
                    </a:cubicBezTo>
                    <a:lnTo>
                      <a:pt x="4648" y="1484"/>
                    </a:lnTo>
                    <a:cubicBezTo>
                      <a:pt x="5540" y="1421"/>
                      <a:pt x="6438" y="1361"/>
                      <a:pt x="7335" y="1317"/>
                    </a:cubicBezTo>
                    <a:cubicBezTo>
                      <a:pt x="8732" y="1287"/>
                      <a:pt x="10130" y="1278"/>
                      <a:pt x="11523" y="1254"/>
                    </a:cubicBezTo>
                    <a:cubicBezTo>
                      <a:pt x="11569" y="1254"/>
                      <a:pt x="11614" y="1254"/>
                      <a:pt x="11660" y="1250"/>
                    </a:cubicBezTo>
                    <a:cubicBezTo>
                      <a:pt x="12331" y="1240"/>
                      <a:pt x="13007" y="1229"/>
                      <a:pt x="13680" y="1208"/>
                    </a:cubicBezTo>
                    <a:cubicBezTo>
                      <a:pt x="14948" y="1189"/>
                      <a:pt x="16208" y="1103"/>
                      <a:pt x="17474" y="1048"/>
                    </a:cubicBezTo>
                    <a:cubicBezTo>
                      <a:pt x="17516" y="1045"/>
                      <a:pt x="17560" y="1041"/>
                      <a:pt x="17602" y="1041"/>
                    </a:cubicBezTo>
                    <a:cubicBezTo>
                      <a:pt x="17864" y="1031"/>
                      <a:pt x="18122" y="1022"/>
                      <a:pt x="18382" y="1013"/>
                    </a:cubicBezTo>
                    <a:cubicBezTo>
                      <a:pt x="20374" y="959"/>
                      <a:pt x="22366" y="1008"/>
                      <a:pt x="24353" y="901"/>
                    </a:cubicBezTo>
                    <a:lnTo>
                      <a:pt x="24360" y="901"/>
                    </a:lnTo>
                    <a:cubicBezTo>
                      <a:pt x="24400" y="899"/>
                      <a:pt x="24442" y="899"/>
                      <a:pt x="24483" y="899"/>
                    </a:cubicBezTo>
                    <a:cubicBezTo>
                      <a:pt x="25828" y="843"/>
                      <a:pt x="27193" y="832"/>
                      <a:pt x="28546" y="776"/>
                    </a:cubicBezTo>
                    <a:cubicBezTo>
                      <a:pt x="29533" y="730"/>
                      <a:pt x="30522" y="692"/>
                      <a:pt x="31516" y="662"/>
                    </a:cubicBezTo>
                    <a:cubicBezTo>
                      <a:pt x="31567" y="660"/>
                      <a:pt x="31623" y="660"/>
                      <a:pt x="31676" y="660"/>
                    </a:cubicBezTo>
                    <a:cubicBezTo>
                      <a:pt x="31922" y="651"/>
                      <a:pt x="32168" y="644"/>
                      <a:pt x="32415" y="637"/>
                    </a:cubicBezTo>
                    <a:cubicBezTo>
                      <a:pt x="34304" y="583"/>
                      <a:pt x="36192" y="518"/>
                      <a:pt x="38082" y="444"/>
                    </a:cubicBezTo>
                    <a:lnTo>
                      <a:pt x="38261" y="435"/>
                    </a:lnTo>
                    <a:cubicBezTo>
                      <a:pt x="40070" y="367"/>
                      <a:pt x="41878" y="293"/>
                      <a:pt x="43687" y="235"/>
                    </a:cubicBezTo>
                    <a:cubicBezTo>
                      <a:pt x="43828" y="233"/>
                      <a:pt x="43968" y="226"/>
                      <a:pt x="44107" y="226"/>
                    </a:cubicBezTo>
                    <a:cubicBezTo>
                      <a:pt x="44163" y="223"/>
                      <a:pt x="44219" y="219"/>
                      <a:pt x="44274" y="219"/>
                    </a:cubicBezTo>
                    <a:cubicBezTo>
                      <a:pt x="46204" y="170"/>
                      <a:pt x="48135" y="161"/>
                      <a:pt x="50067" y="161"/>
                    </a:cubicBezTo>
                    <a:lnTo>
                      <a:pt x="50260" y="161"/>
                    </a:lnTo>
                    <a:cubicBezTo>
                      <a:pt x="51264" y="161"/>
                      <a:pt x="52270" y="163"/>
                      <a:pt x="53275" y="163"/>
                    </a:cubicBezTo>
                    <a:cubicBezTo>
                      <a:pt x="53945" y="163"/>
                      <a:pt x="54615" y="162"/>
                      <a:pt x="55284" y="158"/>
                    </a:cubicBezTo>
                    <a:lnTo>
                      <a:pt x="55284" y="12"/>
                    </a:lnTo>
                    <a:cubicBezTo>
                      <a:pt x="55017" y="12"/>
                      <a:pt x="54750" y="12"/>
                      <a:pt x="54481" y="5"/>
                    </a:cubicBezTo>
                    <a:cubicBezTo>
                      <a:pt x="54143" y="6"/>
                      <a:pt x="53804" y="7"/>
                      <a:pt x="53466" y="7"/>
                    </a:cubicBezTo>
                    <a:cubicBezTo>
                      <a:pt x="52398" y="7"/>
                      <a:pt x="51330" y="2"/>
                      <a:pt x="50260" y="1"/>
                    </a:cubicBez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8" name="Google Shape;148;p4"/>
            <p:cNvSpPr/>
            <p:nvPr/>
          </p:nvSpPr>
          <p:spPr>
            <a:xfrm>
              <a:off x="300" y="0"/>
              <a:ext cx="5360986" cy="1225131"/>
            </a:xfrm>
            <a:custGeom>
              <a:avLst/>
              <a:gdLst/>
              <a:ahLst/>
              <a:cxnLst/>
              <a:rect l="l" t="t" r="r" b="b"/>
              <a:pathLst>
                <a:path w="55285" h="15946" extrusionOk="0">
                  <a:moveTo>
                    <a:pt x="0" y="0"/>
                  </a:moveTo>
                  <a:lnTo>
                    <a:pt x="0" y="12413"/>
                  </a:lnTo>
                  <a:cubicBezTo>
                    <a:pt x="610" y="12676"/>
                    <a:pt x="1277" y="12806"/>
                    <a:pt x="1946" y="12806"/>
                  </a:cubicBezTo>
                  <a:cubicBezTo>
                    <a:pt x="2927" y="12806"/>
                    <a:pt x="3911" y="12527"/>
                    <a:pt x="4720" y="11978"/>
                  </a:cubicBezTo>
                  <a:cubicBezTo>
                    <a:pt x="5795" y="11168"/>
                    <a:pt x="6705" y="10105"/>
                    <a:pt x="7460" y="8997"/>
                  </a:cubicBezTo>
                  <a:cubicBezTo>
                    <a:pt x="8164" y="10308"/>
                    <a:pt x="9537" y="10833"/>
                    <a:pt x="10962" y="10833"/>
                  </a:cubicBezTo>
                  <a:cubicBezTo>
                    <a:pt x="12042" y="10833"/>
                    <a:pt x="13151" y="10531"/>
                    <a:pt x="14021" y="10040"/>
                  </a:cubicBezTo>
                  <a:cubicBezTo>
                    <a:pt x="15549" y="9274"/>
                    <a:pt x="16496" y="7702"/>
                    <a:pt x="17135" y="6172"/>
                  </a:cubicBezTo>
                  <a:cubicBezTo>
                    <a:pt x="17936" y="8031"/>
                    <a:pt x="20054" y="9249"/>
                    <a:pt x="22052" y="9249"/>
                  </a:cubicBezTo>
                  <a:cubicBezTo>
                    <a:pt x="22075" y="9249"/>
                    <a:pt x="22097" y="9248"/>
                    <a:pt x="22120" y="9248"/>
                  </a:cubicBezTo>
                  <a:cubicBezTo>
                    <a:pt x="23629" y="9067"/>
                    <a:pt x="25308" y="7827"/>
                    <a:pt x="26132" y="6576"/>
                  </a:cubicBezTo>
                  <a:cubicBezTo>
                    <a:pt x="26924" y="8664"/>
                    <a:pt x="28667" y="9590"/>
                    <a:pt x="30507" y="9590"/>
                  </a:cubicBezTo>
                  <a:cubicBezTo>
                    <a:pt x="32253" y="9590"/>
                    <a:pt x="34087" y="8756"/>
                    <a:pt x="35277" y="7288"/>
                  </a:cubicBezTo>
                  <a:cubicBezTo>
                    <a:pt x="35792" y="9291"/>
                    <a:pt x="37876" y="10327"/>
                    <a:pt x="39920" y="10327"/>
                  </a:cubicBezTo>
                  <a:cubicBezTo>
                    <a:pt x="41121" y="10327"/>
                    <a:pt x="42309" y="9970"/>
                    <a:pt x="43157" y="9241"/>
                  </a:cubicBezTo>
                  <a:cubicBezTo>
                    <a:pt x="43884" y="10776"/>
                    <a:pt x="44940" y="12490"/>
                    <a:pt x="46365" y="12490"/>
                  </a:cubicBezTo>
                  <a:cubicBezTo>
                    <a:pt x="46917" y="12490"/>
                    <a:pt x="47524" y="12233"/>
                    <a:pt x="48189" y="11609"/>
                  </a:cubicBezTo>
                  <a:cubicBezTo>
                    <a:pt x="48233" y="12480"/>
                    <a:pt x="48943" y="13102"/>
                    <a:pt x="49496" y="13704"/>
                  </a:cubicBezTo>
                  <a:cubicBezTo>
                    <a:pt x="50861" y="15145"/>
                    <a:pt x="52953" y="15802"/>
                    <a:pt x="54899" y="15926"/>
                  </a:cubicBezTo>
                  <a:cubicBezTo>
                    <a:pt x="54959" y="15940"/>
                    <a:pt x="55052" y="15946"/>
                    <a:pt x="55169" y="15946"/>
                  </a:cubicBezTo>
                  <a:cubicBezTo>
                    <a:pt x="55205" y="15946"/>
                    <a:pt x="55244" y="15945"/>
                    <a:pt x="55284" y="15944"/>
                  </a:cubicBezTo>
                  <a:lnTo>
                    <a:pt x="55284" y="0"/>
                  </a:lnTo>
                  <a:close/>
                </a:path>
              </a:pathLst>
            </a:custGeom>
            <a:solidFill>
              <a:srgbClr val="F8B837">
                <a:alpha val="15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4"/>
            <p:cNvSpPr/>
            <p:nvPr/>
          </p:nvSpPr>
          <p:spPr>
            <a:xfrm>
              <a:off x="285600" y="305989"/>
              <a:ext cx="4759804" cy="358462"/>
            </a:xfrm>
            <a:custGeom>
              <a:avLst/>
              <a:gdLst/>
              <a:ahLst/>
              <a:cxnLst/>
              <a:rect l="l" t="t" r="r" b="b"/>
              <a:pathLst>
                <a:path w="40258" h="29674" extrusionOk="0">
                  <a:moveTo>
                    <a:pt x="36470" y="989"/>
                  </a:moveTo>
                  <a:cubicBezTo>
                    <a:pt x="36245" y="944"/>
                    <a:pt x="36017" y="903"/>
                    <a:pt x="35785" y="882"/>
                  </a:cubicBezTo>
                  <a:cubicBezTo>
                    <a:pt x="34672" y="778"/>
                    <a:pt x="33549" y="713"/>
                    <a:pt x="32429" y="685"/>
                  </a:cubicBezTo>
                  <a:cubicBezTo>
                    <a:pt x="30887" y="640"/>
                    <a:pt x="29346" y="654"/>
                    <a:pt x="27808" y="640"/>
                  </a:cubicBezTo>
                  <a:cubicBezTo>
                    <a:pt x="27210" y="636"/>
                    <a:pt x="26612" y="640"/>
                    <a:pt x="26014" y="630"/>
                  </a:cubicBezTo>
                  <a:cubicBezTo>
                    <a:pt x="25308" y="619"/>
                    <a:pt x="24607" y="598"/>
                    <a:pt x="23906" y="560"/>
                  </a:cubicBezTo>
                  <a:cubicBezTo>
                    <a:pt x="22416" y="477"/>
                    <a:pt x="20926" y="432"/>
                    <a:pt x="19447" y="260"/>
                  </a:cubicBezTo>
                  <a:cubicBezTo>
                    <a:pt x="17984" y="94"/>
                    <a:pt x="16529" y="18"/>
                    <a:pt x="15064" y="8"/>
                  </a:cubicBezTo>
                  <a:cubicBezTo>
                    <a:pt x="13765" y="0"/>
                    <a:pt x="12468" y="91"/>
                    <a:pt x="11172" y="198"/>
                  </a:cubicBezTo>
                  <a:cubicBezTo>
                    <a:pt x="10630" y="246"/>
                    <a:pt x="10080" y="177"/>
                    <a:pt x="9534" y="201"/>
                  </a:cubicBezTo>
                  <a:cubicBezTo>
                    <a:pt x="8593" y="239"/>
                    <a:pt x="7657" y="180"/>
                    <a:pt x="6720" y="94"/>
                  </a:cubicBezTo>
                  <a:cubicBezTo>
                    <a:pt x="6565" y="73"/>
                    <a:pt x="6406" y="73"/>
                    <a:pt x="6254" y="91"/>
                  </a:cubicBezTo>
                  <a:cubicBezTo>
                    <a:pt x="5286" y="270"/>
                    <a:pt x="4318" y="453"/>
                    <a:pt x="3347" y="640"/>
                  </a:cubicBezTo>
                  <a:cubicBezTo>
                    <a:pt x="2666" y="767"/>
                    <a:pt x="2078" y="1069"/>
                    <a:pt x="1674" y="1694"/>
                  </a:cubicBezTo>
                  <a:cubicBezTo>
                    <a:pt x="1339" y="2209"/>
                    <a:pt x="958" y="2720"/>
                    <a:pt x="810" y="3342"/>
                  </a:cubicBezTo>
                  <a:cubicBezTo>
                    <a:pt x="647" y="4010"/>
                    <a:pt x="499" y="4680"/>
                    <a:pt x="513" y="5400"/>
                  </a:cubicBezTo>
                  <a:cubicBezTo>
                    <a:pt x="516" y="5786"/>
                    <a:pt x="447" y="6170"/>
                    <a:pt x="412" y="6561"/>
                  </a:cubicBezTo>
                  <a:cubicBezTo>
                    <a:pt x="350" y="7283"/>
                    <a:pt x="277" y="8002"/>
                    <a:pt x="232" y="8731"/>
                  </a:cubicBezTo>
                  <a:cubicBezTo>
                    <a:pt x="184" y="9426"/>
                    <a:pt x="170" y="10128"/>
                    <a:pt x="149" y="10822"/>
                  </a:cubicBezTo>
                  <a:cubicBezTo>
                    <a:pt x="119" y="11915"/>
                    <a:pt x="74" y="13006"/>
                    <a:pt x="63" y="14096"/>
                  </a:cubicBezTo>
                  <a:cubicBezTo>
                    <a:pt x="57" y="15530"/>
                    <a:pt x="122" y="16961"/>
                    <a:pt x="63" y="18382"/>
                  </a:cubicBezTo>
                  <a:cubicBezTo>
                    <a:pt x="1" y="19844"/>
                    <a:pt x="12" y="21292"/>
                    <a:pt x="132" y="22750"/>
                  </a:cubicBezTo>
                  <a:cubicBezTo>
                    <a:pt x="212" y="23732"/>
                    <a:pt x="364" y="24700"/>
                    <a:pt x="706" y="25633"/>
                  </a:cubicBezTo>
                  <a:cubicBezTo>
                    <a:pt x="1194" y="26957"/>
                    <a:pt x="2027" y="27880"/>
                    <a:pt x="3250" y="28419"/>
                  </a:cubicBezTo>
                  <a:cubicBezTo>
                    <a:pt x="3855" y="28689"/>
                    <a:pt x="4477" y="28875"/>
                    <a:pt x="5106" y="29003"/>
                  </a:cubicBezTo>
                  <a:cubicBezTo>
                    <a:pt x="5787" y="29145"/>
                    <a:pt x="6478" y="29217"/>
                    <a:pt x="7167" y="29255"/>
                  </a:cubicBezTo>
                  <a:cubicBezTo>
                    <a:pt x="8963" y="29348"/>
                    <a:pt x="10764" y="29390"/>
                    <a:pt x="12565" y="29477"/>
                  </a:cubicBezTo>
                  <a:cubicBezTo>
                    <a:pt x="14234" y="29570"/>
                    <a:pt x="15897" y="29597"/>
                    <a:pt x="17566" y="29556"/>
                  </a:cubicBezTo>
                  <a:cubicBezTo>
                    <a:pt x="18635" y="29528"/>
                    <a:pt x="19702" y="29556"/>
                    <a:pt x="20771" y="29584"/>
                  </a:cubicBezTo>
                  <a:cubicBezTo>
                    <a:pt x="22388" y="29618"/>
                    <a:pt x="24006" y="29674"/>
                    <a:pt x="25616" y="29542"/>
                  </a:cubicBezTo>
                  <a:cubicBezTo>
                    <a:pt x="25979" y="29514"/>
                    <a:pt x="26345" y="29501"/>
                    <a:pt x="26709" y="29525"/>
                  </a:cubicBezTo>
                  <a:cubicBezTo>
                    <a:pt x="26768" y="29528"/>
                    <a:pt x="26830" y="29535"/>
                    <a:pt x="26889" y="29549"/>
                  </a:cubicBezTo>
                  <a:cubicBezTo>
                    <a:pt x="27130" y="29597"/>
                    <a:pt x="31195" y="28983"/>
                    <a:pt x="31319" y="28979"/>
                  </a:cubicBezTo>
                  <a:cubicBezTo>
                    <a:pt x="32332" y="28910"/>
                    <a:pt x="33348" y="28837"/>
                    <a:pt x="34361" y="28778"/>
                  </a:cubicBezTo>
                  <a:cubicBezTo>
                    <a:pt x="35371" y="28710"/>
                    <a:pt x="36379" y="28592"/>
                    <a:pt x="37396" y="28613"/>
                  </a:cubicBezTo>
                  <a:cubicBezTo>
                    <a:pt x="37942" y="28627"/>
                    <a:pt x="38353" y="28474"/>
                    <a:pt x="38710" y="28094"/>
                  </a:cubicBezTo>
                  <a:cubicBezTo>
                    <a:pt x="38871" y="27922"/>
                    <a:pt x="39024" y="27727"/>
                    <a:pt x="39148" y="27523"/>
                  </a:cubicBezTo>
                  <a:cubicBezTo>
                    <a:pt x="39556" y="26836"/>
                    <a:pt x="39805" y="26092"/>
                    <a:pt x="39857" y="25263"/>
                  </a:cubicBezTo>
                  <a:cubicBezTo>
                    <a:pt x="39978" y="23362"/>
                    <a:pt x="40109" y="21475"/>
                    <a:pt x="40223" y="19571"/>
                  </a:cubicBezTo>
                  <a:cubicBezTo>
                    <a:pt x="40257" y="19014"/>
                    <a:pt x="40254" y="18457"/>
                    <a:pt x="40251" y="17894"/>
                  </a:cubicBezTo>
                  <a:cubicBezTo>
                    <a:pt x="40251" y="16463"/>
                    <a:pt x="40223" y="15039"/>
                    <a:pt x="40219" y="13612"/>
                  </a:cubicBezTo>
                  <a:cubicBezTo>
                    <a:pt x="40216" y="12267"/>
                    <a:pt x="40144" y="10923"/>
                    <a:pt x="40029" y="9585"/>
                  </a:cubicBezTo>
                  <a:cubicBezTo>
                    <a:pt x="39943" y="8600"/>
                    <a:pt x="39912" y="7622"/>
                    <a:pt x="39839" y="6640"/>
                  </a:cubicBezTo>
                  <a:cubicBezTo>
                    <a:pt x="39791" y="6028"/>
                    <a:pt x="39742" y="5410"/>
                    <a:pt x="39653" y="4798"/>
                  </a:cubicBezTo>
                  <a:cubicBezTo>
                    <a:pt x="39493" y="3754"/>
                    <a:pt x="39134" y="2787"/>
                    <a:pt x="38530" y="1922"/>
                  </a:cubicBezTo>
                  <a:cubicBezTo>
                    <a:pt x="38287" y="1576"/>
                    <a:pt x="38011" y="1314"/>
                    <a:pt x="37606" y="1235"/>
                  </a:cubicBezTo>
                  <a:cubicBezTo>
                    <a:pt x="37596" y="1231"/>
                    <a:pt x="37582" y="1227"/>
                    <a:pt x="37569" y="1224"/>
                  </a:cubicBezTo>
                  <a:cubicBezTo>
                    <a:pt x="37499" y="1214"/>
                    <a:pt x="37430" y="1200"/>
                    <a:pt x="37362" y="1186"/>
                  </a:cubicBezTo>
                  <a:cubicBezTo>
                    <a:pt x="37064" y="1128"/>
                    <a:pt x="36767" y="1051"/>
                    <a:pt x="36470" y="989"/>
                  </a:cubicBezTo>
                  <a:close/>
                </a:path>
              </a:pathLst>
            </a:custGeom>
            <a:solidFill>
              <a:srgbClr val="F9C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4"/>
            <p:cNvSpPr/>
            <p:nvPr/>
          </p:nvSpPr>
          <p:spPr>
            <a:xfrm>
              <a:off x="4110156" y="0"/>
              <a:ext cx="1251082" cy="783998"/>
            </a:xfrm>
            <a:custGeom>
              <a:avLst/>
              <a:gdLst/>
              <a:ahLst/>
              <a:cxnLst/>
              <a:rect l="l" t="t" r="r" b="b"/>
              <a:pathLst>
                <a:path w="19170" h="12013" extrusionOk="0">
                  <a:moveTo>
                    <a:pt x="247" y="0"/>
                  </a:moveTo>
                  <a:cubicBezTo>
                    <a:pt x="186" y="316"/>
                    <a:pt x="142" y="634"/>
                    <a:pt x="114" y="955"/>
                  </a:cubicBezTo>
                  <a:cubicBezTo>
                    <a:pt x="17" y="2139"/>
                    <a:pt x="0" y="3601"/>
                    <a:pt x="971" y="4444"/>
                  </a:cubicBezTo>
                  <a:cubicBezTo>
                    <a:pt x="1613" y="4951"/>
                    <a:pt x="2352" y="5167"/>
                    <a:pt x="3102" y="5167"/>
                  </a:cubicBezTo>
                  <a:cubicBezTo>
                    <a:pt x="3906" y="5167"/>
                    <a:pt x="4723" y="4920"/>
                    <a:pt x="5452" y="4519"/>
                  </a:cubicBezTo>
                  <a:cubicBezTo>
                    <a:pt x="5754" y="6234"/>
                    <a:pt x="7240" y="7718"/>
                    <a:pt x="9025" y="7755"/>
                  </a:cubicBezTo>
                  <a:cubicBezTo>
                    <a:pt x="9060" y="7756"/>
                    <a:pt x="9095" y="7757"/>
                    <a:pt x="9129" y="7757"/>
                  </a:cubicBezTo>
                  <a:cubicBezTo>
                    <a:pt x="10246" y="7757"/>
                    <a:pt x="11213" y="7073"/>
                    <a:pt x="11988" y="6320"/>
                  </a:cubicBezTo>
                  <a:lnTo>
                    <a:pt x="11988" y="6320"/>
                  </a:lnTo>
                  <a:cubicBezTo>
                    <a:pt x="11979" y="8449"/>
                    <a:pt x="14735" y="11472"/>
                    <a:pt x="16778" y="11918"/>
                  </a:cubicBezTo>
                  <a:cubicBezTo>
                    <a:pt x="17047" y="11982"/>
                    <a:pt x="17323" y="12013"/>
                    <a:pt x="17599" y="12013"/>
                  </a:cubicBezTo>
                  <a:cubicBezTo>
                    <a:pt x="18139" y="12013"/>
                    <a:pt x="18678" y="11895"/>
                    <a:pt x="19169" y="11672"/>
                  </a:cubicBezTo>
                  <a:lnTo>
                    <a:pt x="191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4"/>
            <p:cNvSpPr/>
            <p:nvPr/>
          </p:nvSpPr>
          <p:spPr>
            <a:xfrm>
              <a:off x="4934626" y="614101"/>
              <a:ext cx="246426" cy="161454"/>
            </a:xfrm>
            <a:custGeom>
              <a:avLst/>
              <a:gdLst/>
              <a:ahLst/>
              <a:cxnLst/>
              <a:rect l="l" t="t" r="r" b="b"/>
              <a:pathLst>
                <a:path w="5222" h="3421" extrusionOk="0">
                  <a:moveTo>
                    <a:pt x="3449" y="1"/>
                  </a:moveTo>
                  <a:cubicBezTo>
                    <a:pt x="3435" y="1"/>
                    <a:pt x="3421" y="2"/>
                    <a:pt x="3406" y="3"/>
                  </a:cubicBezTo>
                  <a:cubicBezTo>
                    <a:pt x="2830" y="154"/>
                    <a:pt x="2528" y="909"/>
                    <a:pt x="2410" y="1440"/>
                  </a:cubicBezTo>
                  <a:cubicBezTo>
                    <a:pt x="2090" y="808"/>
                    <a:pt x="1678" y="456"/>
                    <a:pt x="1291" y="456"/>
                  </a:cubicBezTo>
                  <a:cubicBezTo>
                    <a:pt x="918" y="456"/>
                    <a:pt x="569" y="781"/>
                    <a:pt x="346" y="1494"/>
                  </a:cubicBezTo>
                  <a:cubicBezTo>
                    <a:pt x="258" y="1740"/>
                    <a:pt x="197" y="1995"/>
                    <a:pt x="139" y="2253"/>
                  </a:cubicBezTo>
                  <a:cubicBezTo>
                    <a:pt x="111" y="2432"/>
                    <a:pt x="0" y="2638"/>
                    <a:pt x="84" y="2813"/>
                  </a:cubicBezTo>
                  <a:cubicBezTo>
                    <a:pt x="86" y="3040"/>
                    <a:pt x="156" y="3351"/>
                    <a:pt x="409" y="3414"/>
                  </a:cubicBezTo>
                  <a:cubicBezTo>
                    <a:pt x="428" y="3418"/>
                    <a:pt x="447" y="3420"/>
                    <a:pt x="466" y="3420"/>
                  </a:cubicBezTo>
                  <a:cubicBezTo>
                    <a:pt x="934" y="3420"/>
                    <a:pt x="1445" y="2217"/>
                    <a:pt x="1584" y="1854"/>
                  </a:cubicBezTo>
                  <a:cubicBezTo>
                    <a:pt x="1855" y="2283"/>
                    <a:pt x="2032" y="2845"/>
                    <a:pt x="2515" y="3086"/>
                  </a:cubicBezTo>
                  <a:cubicBezTo>
                    <a:pt x="2635" y="3132"/>
                    <a:pt x="2744" y="3153"/>
                    <a:pt x="2842" y="3153"/>
                  </a:cubicBezTo>
                  <a:cubicBezTo>
                    <a:pt x="3437" y="3153"/>
                    <a:pt x="3643" y="2391"/>
                    <a:pt x="3668" y="1823"/>
                  </a:cubicBezTo>
                  <a:cubicBezTo>
                    <a:pt x="3975" y="2179"/>
                    <a:pt x="4391" y="2708"/>
                    <a:pt x="4880" y="2780"/>
                  </a:cubicBezTo>
                  <a:cubicBezTo>
                    <a:pt x="4885" y="2780"/>
                    <a:pt x="4889" y="2780"/>
                    <a:pt x="4894" y="2780"/>
                  </a:cubicBezTo>
                  <a:cubicBezTo>
                    <a:pt x="5088" y="2780"/>
                    <a:pt x="5221" y="2579"/>
                    <a:pt x="5192" y="2395"/>
                  </a:cubicBezTo>
                  <a:cubicBezTo>
                    <a:pt x="5099" y="1858"/>
                    <a:pt x="4839" y="1354"/>
                    <a:pt x="4504" y="930"/>
                  </a:cubicBezTo>
                  <a:cubicBezTo>
                    <a:pt x="4337" y="725"/>
                    <a:pt x="4172" y="523"/>
                    <a:pt x="3989" y="337"/>
                  </a:cubicBezTo>
                  <a:cubicBezTo>
                    <a:pt x="3843" y="185"/>
                    <a:pt x="3674" y="1"/>
                    <a:pt x="34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4"/>
            <p:cNvSpPr/>
            <p:nvPr/>
          </p:nvSpPr>
          <p:spPr>
            <a:xfrm>
              <a:off x="4646095" y="84253"/>
              <a:ext cx="181169" cy="186912"/>
            </a:xfrm>
            <a:custGeom>
              <a:avLst/>
              <a:gdLst/>
              <a:ahLst/>
              <a:cxnLst/>
              <a:rect l="l" t="t" r="r" b="b"/>
              <a:pathLst>
                <a:path w="2776" h="2864" extrusionOk="0">
                  <a:moveTo>
                    <a:pt x="1378" y="0"/>
                  </a:moveTo>
                  <a:cubicBezTo>
                    <a:pt x="1345" y="0"/>
                    <a:pt x="1311" y="21"/>
                    <a:pt x="1303" y="61"/>
                  </a:cubicBezTo>
                  <a:cubicBezTo>
                    <a:pt x="1285" y="75"/>
                    <a:pt x="1273" y="98"/>
                    <a:pt x="1273" y="123"/>
                  </a:cubicBezTo>
                  <a:cubicBezTo>
                    <a:pt x="1266" y="404"/>
                    <a:pt x="1257" y="685"/>
                    <a:pt x="1245" y="966"/>
                  </a:cubicBezTo>
                  <a:cubicBezTo>
                    <a:pt x="1204" y="961"/>
                    <a:pt x="1162" y="959"/>
                    <a:pt x="1121" y="959"/>
                  </a:cubicBezTo>
                  <a:cubicBezTo>
                    <a:pt x="964" y="959"/>
                    <a:pt x="805" y="988"/>
                    <a:pt x="648" y="1001"/>
                  </a:cubicBezTo>
                  <a:cubicBezTo>
                    <a:pt x="530" y="1013"/>
                    <a:pt x="412" y="1020"/>
                    <a:pt x="293" y="1029"/>
                  </a:cubicBezTo>
                  <a:cubicBezTo>
                    <a:pt x="251" y="1034"/>
                    <a:pt x="203" y="1034"/>
                    <a:pt x="172" y="1066"/>
                  </a:cubicBezTo>
                  <a:cubicBezTo>
                    <a:pt x="1" y="1307"/>
                    <a:pt x="885" y="1366"/>
                    <a:pt x="1027" y="1435"/>
                  </a:cubicBezTo>
                  <a:cubicBezTo>
                    <a:pt x="885" y="1753"/>
                    <a:pt x="813" y="2097"/>
                    <a:pt x="720" y="2431"/>
                  </a:cubicBezTo>
                  <a:cubicBezTo>
                    <a:pt x="706" y="2503"/>
                    <a:pt x="667" y="2575"/>
                    <a:pt x="683" y="2647"/>
                  </a:cubicBezTo>
                  <a:cubicBezTo>
                    <a:pt x="704" y="2684"/>
                    <a:pt x="728" y="2700"/>
                    <a:pt x="755" y="2700"/>
                  </a:cubicBezTo>
                  <a:cubicBezTo>
                    <a:pt x="917" y="2700"/>
                    <a:pt x="1173" y="2133"/>
                    <a:pt x="1229" y="2041"/>
                  </a:cubicBezTo>
                  <a:cubicBezTo>
                    <a:pt x="1252" y="2278"/>
                    <a:pt x="1315" y="2508"/>
                    <a:pt x="1417" y="2724"/>
                  </a:cubicBezTo>
                  <a:cubicBezTo>
                    <a:pt x="1440" y="2777"/>
                    <a:pt x="1461" y="2851"/>
                    <a:pt x="1531" y="2863"/>
                  </a:cubicBezTo>
                  <a:cubicBezTo>
                    <a:pt x="1534" y="2863"/>
                    <a:pt x="1537" y="2864"/>
                    <a:pt x="1540" y="2864"/>
                  </a:cubicBezTo>
                  <a:cubicBezTo>
                    <a:pt x="1749" y="2864"/>
                    <a:pt x="1738" y="2115"/>
                    <a:pt x="1775" y="1953"/>
                  </a:cubicBezTo>
                  <a:cubicBezTo>
                    <a:pt x="2030" y="1865"/>
                    <a:pt x="2320" y="1846"/>
                    <a:pt x="2587" y="1781"/>
                  </a:cubicBezTo>
                  <a:cubicBezTo>
                    <a:pt x="2650" y="1765"/>
                    <a:pt x="2738" y="1758"/>
                    <a:pt x="2759" y="1686"/>
                  </a:cubicBezTo>
                  <a:cubicBezTo>
                    <a:pt x="2775" y="1540"/>
                    <a:pt x="2569" y="1563"/>
                    <a:pt x="2471" y="1542"/>
                  </a:cubicBezTo>
                  <a:cubicBezTo>
                    <a:pt x="2346" y="1528"/>
                    <a:pt x="2218" y="1514"/>
                    <a:pt x="2093" y="1489"/>
                  </a:cubicBezTo>
                  <a:cubicBezTo>
                    <a:pt x="2211" y="1196"/>
                    <a:pt x="2427" y="955"/>
                    <a:pt x="2562" y="676"/>
                  </a:cubicBezTo>
                  <a:cubicBezTo>
                    <a:pt x="2560" y="614"/>
                    <a:pt x="2532" y="590"/>
                    <a:pt x="2489" y="590"/>
                  </a:cubicBezTo>
                  <a:cubicBezTo>
                    <a:pt x="2328" y="590"/>
                    <a:pt x="1954" y="921"/>
                    <a:pt x="1879" y="968"/>
                  </a:cubicBezTo>
                  <a:cubicBezTo>
                    <a:pt x="1751" y="655"/>
                    <a:pt x="1598" y="349"/>
                    <a:pt x="1447" y="47"/>
                  </a:cubicBezTo>
                  <a:cubicBezTo>
                    <a:pt x="1434" y="15"/>
                    <a:pt x="1406" y="0"/>
                    <a:pt x="13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4"/>
            <p:cNvSpPr/>
            <p:nvPr/>
          </p:nvSpPr>
          <p:spPr>
            <a:xfrm>
              <a:off x="5109200" y="302947"/>
              <a:ext cx="157478" cy="196179"/>
            </a:xfrm>
            <a:custGeom>
              <a:avLst/>
              <a:gdLst/>
              <a:ahLst/>
              <a:cxnLst/>
              <a:rect l="l" t="t" r="r" b="b"/>
              <a:pathLst>
                <a:path w="2413" h="3006" extrusionOk="0">
                  <a:moveTo>
                    <a:pt x="1201" y="1"/>
                  </a:moveTo>
                  <a:cubicBezTo>
                    <a:pt x="1189" y="1"/>
                    <a:pt x="1177" y="10"/>
                    <a:pt x="1177" y="30"/>
                  </a:cubicBezTo>
                  <a:cubicBezTo>
                    <a:pt x="1210" y="169"/>
                    <a:pt x="1110" y="295"/>
                    <a:pt x="1075" y="427"/>
                  </a:cubicBezTo>
                  <a:cubicBezTo>
                    <a:pt x="1026" y="555"/>
                    <a:pt x="982" y="692"/>
                    <a:pt x="922" y="817"/>
                  </a:cubicBezTo>
                  <a:cubicBezTo>
                    <a:pt x="713" y="733"/>
                    <a:pt x="522" y="587"/>
                    <a:pt x="311" y="508"/>
                  </a:cubicBezTo>
                  <a:cubicBezTo>
                    <a:pt x="310" y="508"/>
                    <a:pt x="309" y="508"/>
                    <a:pt x="309" y="508"/>
                  </a:cubicBezTo>
                  <a:cubicBezTo>
                    <a:pt x="267" y="508"/>
                    <a:pt x="277" y="564"/>
                    <a:pt x="300" y="587"/>
                  </a:cubicBezTo>
                  <a:cubicBezTo>
                    <a:pt x="416" y="738"/>
                    <a:pt x="548" y="882"/>
                    <a:pt x="666" y="1031"/>
                  </a:cubicBezTo>
                  <a:cubicBezTo>
                    <a:pt x="680" y="1054"/>
                    <a:pt x="718" y="1075"/>
                    <a:pt x="711" y="1100"/>
                  </a:cubicBezTo>
                  <a:cubicBezTo>
                    <a:pt x="650" y="1163"/>
                    <a:pt x="567" y="1207"/>
                    <a:pt x="497" y="1263"/>
                  </a:cubicBezTo>
                  <a:cubicBezTo>
                    <a:pt x="330" y="1386"/>
                    <a:pt x="172" y="1520"/>
                    <a:pt x="26" y="1669"/>
                  </a:cubicBezTo>
                  <a:cubicBezTo>
                    <a:pt x="9" y="1685"/>
                    <a:pt x="0" y="1708"/>
                    <a:pt x="5" y="1734"/>
                  </a:cubicBezTo>
                  <a:cubicBezTo>
                    <a:pt x="23" y="1764"/>
                    <a:pt x="65" y="1776"/>
                    <a:pt x="120" y="1776"/>
                  </a:cubicBezTo>
                  <a:cubicBezTo>
                    <a:pt x="292" y="1776"/>
                    <a:pt x="591" y="1662"/>
                    <a:pt x="687" y="1639"/>
                  </a:cubicBezTo>
                  <a:cubicBezTo>
                    <a:pt x="718" y="1639"/>
                    <a:pt x="713" y="1688"/>
                    <a:pt x="718" y="1708"/>
                  </a:cubicBezTo>
                  <a:cubicBezTo>
                    <a:pt x="715" y="1871"/>
                    <a:pt x="685" y="2036"/>
                    <a:pt x="669" y="2198"/>
                  </a:cubicBezTo>
                  <a:cubicBezTo>
                    <a:pt x="643" y="2440"/>
                    <a:pt x="629" y="2681"/>
                    <a:pt x="627" y="2925"/>
                  </a:cubicBezTo>
                  <a:cubicBezTo>
                    <a:pt x="622" y="2953"/>
                    <a:pt x="632" y="2983"/>
                    <a:pt x="655" y="3002"/>
                  </a:cubicBezTo>
                  <a:cubicBezTo>
                    <a:pt x="661" y="3004"/>
                    <a:pt x="668" y="3005"/>
                    <a:pt x="674" y="3005"/>
                  </a:cubicBezTo>
                  <a:cubicBezTo>
                    <a:pt x="861" y="3005"/>
                    <a:pt x="1048" y="2058"/>
                    <a:pt x="1138" y="1894"/>
                  </a:cubicBezTo>
                  <a:cubicBezTo>
                    <a:pt x="1149" y="1852"/>
                    <a:pt x="1166" y="1813"/>
                    <a:pt x="1184" y="1776"/>
                  </a:cubicBezTo>
                  <a:cubicBezTo>
                    <a:pt x="1249" y="1746"/>
                    <a:pt x="1323" y="1755"/>
                    <a:pt x="1398" y="1746"/>
                  </a:cubicBezTo>
                  <a:cubicBezTo>
                    <a:pt x="1714" y="1725"/>
                    <a:pt x="2025" y="1671"/>
                    <a:pt x="2338" y="1620"/>
                  </a:cubicBezTo>
                  <a:cubicBezTo>
                    <a:pt x="2364" y="1618"/>
                    <a:pt x="2387" y="1602"/>
                    <a:pt x="2398" y="1578"/>
                  </a:cubicBezTo>
                  <a:cubicBezTo>
                    <a:pt x="2412" y="1534"/>
                    <a:pt x="2366" y="1504"/>
                    <a:pt x="2333" y="1483"/>
                  </a:cubicBezTo>
                  <a:cubicBezTo>
                    <a:pt x="2136" y="1353"/>
                    <a:pt x="1897" y="1332"/>
                    <a:pt x="1669" y="1293"/>
                  </a:cubicBezTo>
                  <a:cubicBezTo>
                    <a:pt x="1755" y="1093"/>
                    <a:pt x="1927" y="928"/>
                    <a:pt x="2022" y="729"/>
                  </a:cubicBezTo>
                  <a:cubicBezTo>
                    <a:pt x="2094" y="603"/>
                    <a:pt x="2159" y="471"/>
                    <a:pt x="2224" y="341"/>
                  </a:cubicBezTo>
                  <a:cubicBezTo>
                    <a:pt x="2243" y="308"/>
                    <a:pt x="2238" y="262"/>
                    <a:pt x="2199" y="262"/>
                  </a:cubicBezTo>
                  <a:cubicBezTo>
                    <a:pt x="2194" y="262"/>
                    <a:pt x="2188" y="263"/>
                    <a:pt x="2183" y="264"/>
                  </a:cubicBezTo>
                  <a:cubicBezTo>
                    <a:pt x="1913" y="455"/>
                    <a:pt x="1693" y="710"/>
                    <a:pt x="1414" y="889"/>
                  </a:cubicBezTo>
                  <a:cubicBezTo>
                    <a:pt x="1406" y="895"/>
                    <a:pt x="1399" y="898"/>
                    <a:pt x="1392" y="898"/>
                  </a:cubicBezTo>
                  <a:cubicBezTo>
                    <a:pt x="1285" y="898"/>
                    <a:pt x="1277" y="215"/>
                    <a:pt x="1247" y="134"/>
                  </a:cubicBezTo>
                  <a:cubicBezTo>
                    <a:pt x="1260" y="104"/>
                    <a:pt x="1292" y="38"/>
                    <a:pt x="1241" y="38"/>
                  </a:cubicBezTo>
                  <a:cubicBezTo>
                    <a:pt x="1238" y="38"/>
                    <a:pt x="1235" y="39"/>
                    <a:pt x="1231" y="39"/>
                  </a:cubicBezTo>
                  <a:cubicBezTo>
                    <a:pt x="1235" y="16"/>
                    <a:pt x="1217" y="1"/>
                    <a:pt x="12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4"/>
            <p:cNvSpPr/>
            <p:nvPr/>
          </p:nvSpPr>
          <p:spPr>
            <a:xfrm>
              <a:off x="299" y="3280145"/>
              <a:ext cx="786794" cy="522468"/>
            </a:xfrm>
            <a:custGeom>
              <a:avLst/>
              <a:gdLst/>
              <a:ahLst/>
              <a:cxnLst/>
              <a:rect l="l" t="t" r="r" b="b"/>
              <a:pathLst>
                <a:path w="14087" h="9354" extrusionOk="0">
                  <a:moveTo>
                    <a:pt x="1173" y="0"/>
                  </a:moveTo>
                  <a:cubicBezTo>
                    <a:pt x="1043" y="0"/>
                    <a:pt x="910" y="11"/>
                    <a:pt x="778" y="34"/>
                  </a:cubicBezTo>
                  <a:cubicBezTo>
                    <a:pt x="511" y="85"/>
                    <a:pt x="251" y="161"/>
                    <a:pt x="0" y="261"/>
                  </a:cubicBezTo>
                  <a:lnTo>
                    <a:pt x="0" y="986"/>
                  </a:lnTo>
                  <a:cubicBezTo>
                    <a:pt x="186" y="930"/>
                    <a:pt x="362" y="905"/>
                    <a:pt x="530" y="905"/>
                  </a:cubicBezTo>
                  <a:cubicBezTo>
                    <a:pt x="1636" y="905"/>
                    <a:pt x="2374" y="2012"/>
                    <a:pt x="2993" y="2887"/>
                  </a:cubicBezTo>
                  <a:cubicBezTo>
                    <a:pt x="3773" y="4320"/>
                    <a:pt x="4024" y="5957"/>
                    <a:pt x="4488" y="7503"/>
                  </a:cubicBezTo>
                  <a:cubicBezTo>
                    <a:pt x="4573" y="7725"/>
                    <a:pt x="4787" y="7868"/>
                    <a:pt x="5019" y="7868"/>
                  </a:cubicBezTo>
                  <a:cubicBezTo>
                    <a:pt x="5061" y="7868"/>
                    <a:pt x="5103" y="7863"/>
                    <a:pt x="5145" y="7854"/>
                  </a:cubicBezTo>
                  <a:cubicBezTo>
                    <a:pt x="5686" y="7726"/>
                    <a:pt x="5586" y="7106"/>
                    <a:pt x="5533" y="6686"/>
                  </a:cubicBezTo>
                  <a:cubicBezTo>
                    <a:pt x="5424" y="5947"/>
                    <a:pt x="5270" y="5218"/>
                    <a:pt x="5078" y="4499"/>
                  </a:cubicBezTo>
                  <a:cubicBezTo>
                    <a:pt x="5159" y="4492"/>
                    <a:pt x="5243" y="4487"/>
                    <a:pt x="5326" y="4482"/>
                  </a:cubicBezTo>
                  <a:cubicBezTo>
                    <a:pt x="5347" y="4482"/>
                    <a:pt x="5368" y="4483"/>
                    <a:pt x="5389" y="4483"/>
                  </a:cubicBezTo>
                  <a:cubicBezTo>
                    <a:pt x="5564" y="4483"/>
                    <a:pt x="5742" y="4478"/>
                    <a:pt x="5920" y="4478"/>
                  </a:cubicBezTo>
                  <a:cubicBezTo>
                    <a:pt x="6356" y="4478"/>
                    <a:pt x="6792" y="4507"/>
                    <a:pt x="7184" y="4707"/>
                  </a:cubicBezTo>
                  <a:cubicBezTo>
                    <a:pt x="7915" y="5209"/>
                    <a:pt x="8725" y="5794"/>
                    <a:pt x="9041" y="6649"/>
                  </a:cubicBezTo>
                  <a:cubicBezTo>
                    <a:pt x="9199" y="7073"/>
                    <a:pt x="9436" y="8643"/>
                    <a:pt x="9758" y="9353"/>
                  </a:cubicBezTo>
                  <a:lnTo>
                    <a:pt x="10796" y="9353"/>
                  </a:lnTo>
                  <a:cubicBezTo>
                    <a:pt x="10892" y="8952"/>
                    <a:pt x="10731" y="8334"/>
                    <a:pt x="10643" y="7979"/>
                  </a:cubicBezTo>
                  <a:cubicBezTo>
                    <a:pt x="10615" y="7874"/>
                    <a:pt x="10592" y="7770"/>
                    <a:pt x="10566" y="7663"/>
                  </a:cubicBezTo>
                  <a:cubicBezTo>
                    <a:pt x="10655" y="7654"/>
                    <a:pt x="10736" y="7645"/>
                    <a:pt x="10822" y="7638"/>
                  </a:cubicBezTo>
                  <a:cubicBezTo>
                    <a:pt x="10886" y="7630"/>
                    <a:pt x="10948" y="7626"/>
                    <a:pt x="11008" y="7626"/>
                  </a:cubicBezTo>
                  <a:cubicBezTo>
                    <a:pt x="11949" y="7626"/>
                    <a:pt x="12403" y="8520"/>
                    <a:pt x="12656" y="9353"/>
                  </a:cubicBezTo>
                  <a:lnTo>
                    <a:pt x="14086" y="9353"/>
                  </a:lnTo>
                  <a:cubicBezTo>
                    <a:pt x="14051" y="9261"/>
                    <a:pt x="14014" y="9172"/>
                    <a:pt x="13986" y="9077"/>
                  </a:cubicBezTo>
                  <a:cubicBezTo>
                    <a:pt x="13627" y="8065"/>
                    <a:pt x="12970" y="6962"/>
                    <a:pt x="11804" y="6823"/>
                  </a:cubicBezTo>
                  <a:cubicBezTo>
                    <a:pt x="11753" y="6818"/>
                    <a:pt x="11703" y="6816"/>
                    <a:pt x="11652" y="6816"/>
                  </a:cubicBezTo>
                  <a:cubicBezTo>
                    <a:pt x="11240" y="6816"/>
                    <a:pt x="10849" y="6967"/>
                    <a:pt x="10457" y="7106"/>
                  </a:cubicBezTo>
                  <a:cubicBezTo>
                    <a:pt x="10316" y="6388"/>
                    <a:pt x="10172" y="5666"/>
                    <a:pt x="9703" y="5079"/>
                  </a:cubicBezTo>
                  <a:cubicBezTo>
                    <a:pt x="8673" y="3808"/>
                    <a:pt x="7883" y="3402"/>
                    <a:pt x="6983" y="3402"/>
                  </a:cubicBezTo>
                  <a:cubicBezTo>
                    <a:pt x="6371" y="3402"/>
                    <a:pt x="5709" y="3590"/>
                    <a:pt x="4885" y="3821"/>
                  </a:cubicBezTo>
                  <a:cubicBezTo>
                    <a:pt x="4811" y="3574"/>
                    <a:pt x="4729" y="3328"/>
                    <a:pt x="4648" y="3087"/>
                  </a:cubicBezTo>
                  <a:cubicBezTo>
                    <a:pt x="4395" y="2265"/>
                    <a:pt x="3843" y="1599"/>
                    <a:pt x="3253" y="995"/>
                  </a:cubicBezTo>
                  <a:cubicBezTo>
                    <a:pt x="2719" y="401"/>
                    <a:pt x="1969" y="0"/>
                    <a:pt x="11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4"/>
            <p:cNvSpPr/>
            <p:nvPr/>
          </p:nvSpPr>
          <p:spPr>
            <a:xfrm>
              <a:off x="299" y="3309412"/>
              <a:ext cx="754511" cy="493200"/>
            </a:xfrm>
            <a:custGeom>
              <a:avLst/>
              <a:gdLst/>
              <a:ahLst/>
              <a:cxnLst/>
              <a:rect l="l" t="t" r="r" b="b"/>
              <a:pathLst>
                <a:path w="13509" h="8830" extrusionOk="0">
                  <a:moveTo>
                    <a:pt x="888" y="0"/>
                  </a:moveTo>
                  <a:cubicBezTo>
                    <a:pt x="785" y="0"/>
                    <a:pt x="680" y="6"/>
                    <a:pt x="573" y="18"/>
                  </a:cubicBezTo>
                  <a:cubicBezTo>
                    <a:pt x="381" y="41"/>
                    <a:pt x="190" y="76"/>
                    <a:pt x="0" y="120"/>
                  </a:cubicBezTo>
                  <a:lnTo>
                    <a:pt x="0" y="8829"/>
                  </a:lnTo>
                  <a:lnTo>
                    <a:pt x="13508" y="8829"/>
                  </a:lnTo>
                  <a:cubicBezTo>
                    <a:pt x="13471" y="8757"/>
                    <a:pt x="13434" y="8688"/>
                    <a:pt x="13394" y="8618"/>
                  </a:cubicBezTo>
                  <a:cubicBezTo>
                    <a:pt x="12858" y="7697"/>
                    <a:pt x="12313" y="6797"/>
                    <a:pt x="11412" y="6797"/>
                  </a:cubicBezTo>
                  <a:cubicBezTo>
                    <a:pt x="11121" y="6797"/>
                    <a:pt x="10793" y="6891"/>
                    <a:pt x="10416" y="7109"/>
                  </a:cubicBezTo>
                  <a:cubicBezTo>
                    <a:pt x="10299" y="6531"/>
                    <a:pt x="10135" y="5950"/>
                    <a:pt x="9826" y="5447"/>
                  </a:cubicBezTo>
                  <a:cubicBezTo>
                    <a:pt x="9215" y="4485"/>
                    <a:pt x="8182" y="3724"/>
                    <a:pt x="7040" y="3568"/>
                  </a:cubicBezTo>
                  <a:cubicBezTo>
                    <a:pt x="6951" y="3563"/>
                    <a:pt x="6863" y="3560"/>
                    <a:pt x="6775" y="3560"/>
                  </a:cubicBezTo>
                  <a:cubicBezTo>
                    <a:pt x="5921" y="3560"/>
                    <a:pt x="5071" y="3800"/>
                    <a:pt x="4309" y="4177"/>
                  </a:cubicBezTo>
                  <a:cubicBezTo>
                    <a:pt x="4228" y="3239"/>
                    <a:pt x="4019" y="2472"/>
                    <a:pt x="3485" y="1690"/>
                  </a:cubicBezTo>
                  <a:cubicBezTo>
                    <a:pt x="2917" y="709"/>
                    <a:pt x="2022" y="0"/>
                    <a:pt x="8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4"/>
            <p:cNvSpPr/>
            <p:nvPr/>
          </p:nvSpPr>
          <p:spPr>
            <a:xfrm>
              <a:off x="50063" y="3684015"/>
              <a:ext cx="23570" cy="20164"/>
            </a:xfrm>
            <a:custGeom>
              <a:avLst/>
              <a:gdLst/>
              <a:ahLst/>
              <a:cxnLst/>
              <a:rect l="l" t="t" r="r" b="b"/>
              <a:pathLst>
                <a:path w="422" h="361" extrusionOk="0">
                  <a:moveTo>
                    <a:pt x="183" y="0"/>
                  </a:moveTo>
                  <a:cubicBezTo>
                    <a:pt x="92" y="0"/>
                    <a:pt x="4" y="70"/>
                    <a:pt x="3" y="177"/>
                  </a:cubicBezTo>
                  <a:cubicBezTo>
                    <a:pt x="1" y="277"/>
                    <a:pt x="80" y="358"/>
                    <a:pt x="177" y="360"/>
                  </a:cubicBezTo>
                  <a:cubicBezTo>
                    <a:pt x="179" y="360"/>
                    <a:pt x="181" y="360"/>
                    <a:pt x="183" y="360"/>
                  </a:cubicBezTo>
                  <a:cubicBezTo>
                    <a:pt x="339" y="360"/>
                    <a:pt x="422" y="171"/>
                    <a:pt x="312" y="56"/>
                  </a:cubicBezTo>
                  <a:cubicBezTo>
                    <a:pt x="275" y="17"/>
                    <a:pt x="228" y="0"/>
                    <a:pt x="1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4"/>
            <p:cNvSpPr/>
            <p:nvPr/>
          </p:nvSpPr>
          <p:spPr>
            <a:xfrm>
              <a:off x="105579" y="3593087"/>
              <a:ext cx="51384" cy="50772"/>
            </a:xfrm>
            <a:custGeom>
              <a:avLst/>
              <a:gdLst/>
              <a:ahLst/>
              <a:cxnLst/>
              <a:rect l="l" t="t" r="r" b="b"/>
              <a:pathLst>
                <a:path w="920" h="909" extrusionOk="0">
                  <a:moveTo>
                    <a:pt x="461" y="1"/>
                  </a:moveTo>
                  <a:cubicBezTo>
                    <a:pt x="214" y="1"/>
                    <a:pt x="14" y="196"/>
                    <a:pt x="5" y="444"/>
                  </a:cubicBezTo>
                  <a:cubicBezTo>
                    <a:pt x="0" y="686"/>
                    <a:pt x="200" y="909"/>
                    <a:pt x="448" y="909"/>
                  </a:cubicBezTo>
                  <a:cubicBezTo>
                    <a:pt x="450" y="909"/>
                    <a:pt x="451" y="909"/>
                    <a:pt x="453" y="909"/>
                  </a:cubicBezTo>
                  <a:cubicBezTo>
                    <a:pt x="702" y="909"/>
                    <a:pt x="904" y="712"/>
                    <a:pt x="913" y="465"/>
                  </a:cubicBezTo>
                  <a:cubicBezTo>
                    <a:pt x="920" y="221"/>
                    <a:pt x="718" y="1"/>
                    <a:pt x="469" y="1"/>
                  </a:cubicBezTo>
                  <a:cubicBezTo>
                    <a:pt x="466" y="1"/>
                    <a:pt x="464" y="1"/>
                    <a:pt x="46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4"/>
            <p:cNvSpPr/>
            <p:nvPr/>
          </p:nvSpPr>
          <p:spPr>
            <a:xfrm>
              <a:off x="180760" y="3019228"/>
              <a:ext cx="375011" cy="783372"/>
            </a:xfrm>
            <a:custGeom>
              <a:avLst/>
              <a:gdLst/>
              <a:ahLst/>
              <a:cxnLst/>
              <a:rect l="l" t="t" r="r" b="b"/>
              <a:pathLst>
                <a:path w="7155" h="14947" extrusionOk="0">
                  <a:moveTo>
                    <a:pt x="3545" y="0"/>
                  </a:moveTo>
                  <a:cubicBezTo>
                    <a:pt x="3398" y="0"/>
                    <a:pt x="3264" y="114"/>
                    <a:pt x="3195" y="407"/>
                  </a:cubicBezTo>
                  <a:cubicBezTo>
                    <a:pt x="2963" y="2005"/>
                    <a:pt x="3319" y="3651"/>
                    <a:pt x="3058" y="5244"/>
                  </a:cubicBezTo>
                  <a:cubicBezTo>
                    <a:pt x="2650" y="4632"/>
                    <a:pt x="1439" y="3604"/>
                    <a:pt x="916" y="3604"/>
                  </a:cubicBezTo>
                  <a:cubicBezTo>
                    <a:pt x="609" y="3604"/>
                    <a:pt x="540" y="3959"/>
                    <a:pt x="1011" y="4960"/>
                  </a:cubicBezTo>
                  <a:cubicBezTo>
                    <a:pt x="1196" y="5334"/>
                    <a:pt x="1410" y="5701"/>
                    <a:pt x="1703" y="6001"/>
                  </a:cubicBezTo>
                  <a:cubicBezTo>
                    <a:pt x="2030" y="6363"/>
                    <a:pt x="2473" y="6611"/>
                    <a:pt x="2747" y="7020"/>
                  </a:cubicBezTo>
                  <a:cubicBezTo>
                    <a:pt x="2859" y="7175"/>
                    <a:pt x="2852" y="7370"/>
                    <a:pt x="2861" y="7554"/>
                  </a:cubicBezTo>
                  <a:cubicBezTo>
                    <a:pt x="2884" y="8267"/>
                    <a:pt x="2935" y="8993"/>
                    <a:pt x="2977" y="9708"/>
                  </a:cubicBezTo>
                  <a:cubicBezTo>
                    <a:pt x="2378" y="9037"/>
                    <a:pt x="1389" y="7828"/>
                    <a:pt x="470" y="7721"/>
                  </a:cubicBezTo>
                  <a:cubicBezTo>
                    <a:pt x="1" y="7770"/>
                    <a:pt x="38" y="8246"/>
                    <a:pt x="244" y="8552"/>
                  </a:cubicBezTo>
                  <a:cubicBezTo>
                    <a:pt x="655" y="9486"/>
                    <a:pt x="1489" y="10054"/>
                    <a:pt x="2202" y="10753"/>
                  </a:cubicBezTo>
                  <a:cubicBezTo>
                    <a:pt x="2483" y="11067"/>
                    <a:pt x="2817" y="11371"/>
                    <a:pt x="2973" y="11768"/>
                  </a:cubicBezTo>
                  <a:cubicBezTo>
                    <a:pt x="2959" y="12532"/>
                    <a:pt x="2933" y="13298"/>
                    <a:pt x="2903" y="14062"/>
                  </a:cubicBezTo>
                  <a:cubicBezTo>
                    <a:pt x="2891" y="14357"/>
                    <a:pt x="2875" y="14652"/>
                    <a:pt x="2859" y="14946"/>
                  </a:cubicBezTo>
                  <a:lnTo>
                    <a:pt x="4394" y="14946"/>
                  </a:lnTo>
                  <a:cubicBezTo>
                    <a:pt x="4375" y="14217"/>
                    <a:pt x="4352" y="13486"/>
                    <a:pt x="4345" y="12757"/>
                  </a:cubicBezTo>
                  <a:cubicBezTo>
                    <a:pt x="4345" y="12262"/>
                    <a:pt x="4338" y="11773"/>
                    <a:pt x="4329" y="11280"/>
                  </a:cubicBezTo>
                  <a:cubicBezTo>
                    <a:pt x="4435" y="11085"/>
                    <a:pt x="4619" y="10906"/>
                    <a:pt x="4939" y="10730"/>
                  </a:cubicBezTo>
                  <a:cubicBezTo>
                    <a:pt x="5547" y="10252"/>
                    <a:pt x="6230" y="9811"/>
                    <a:pt x="6648" y="9144"/>
                  </a:cubicBezTo>
                  <a:cubicBezTo>
                    <a:pt x="6889" y="8794"/>
                    <a:pt x="7061" y="8048"/>
                    <a:pt x="6472" y="7965"/>
                  </a:cubicBezTo>
                  <a:cubicBezTo>
                    <a:pt x="5633" y="8097"/>
                    <a:pt x="5034" y="8852"/>
                    <a:pt x="4468" y="9428"/>
                  </a:cubicBezTo>
                  <a:cubicBezTo>
                    <a:pt x="4561" y="8471"/>
                    <a:pt x="4296" y="7424"/>
                    <a:pt x="4570" y="6507"/>
                  </a:cubicBezTo>
                  <a:cubicBezTo>
                    <a:pt x="5032" y="6033"/>
                    <a:pt x="5575" y="5636"/>
                    <a:pt x="5993" y="5116"/>
                  </a:cubicBezTo>
                  <a:cubicBezTo>
                    <a:pt x="6400" y="4677"/>
                    <a:pt x="7154" y="3314"/>
                    <a:pt x="6177" y="3135"/>
                  </a:cubicBezTo>
                  <a:lnTo>
                    <a:pt x="6177" y="3135"/>
                  </a:lnTo>
                  <a:cubicBezTo>
                    <a:pt x="5480" y="3335"/>
                    <a:pt x="5016" y="4008"/>
                    <a:pt x="4535" y="4517"/>
                  </a:cubicBezTo>
                  <a:cubicBezTo>
                    <a:pt x="4438" y="3242"/>
                    <a:pt x="4521" y="1924"/>
                    <a:pt x="4168" y="681"/>
                  </a:cubicBezTo>
                  <a:cubicBezTo>
                    <a:pt x="4096" y="341"/>
                    <a:pt x="3800" y="0"/>
                    <a:pt x="35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4"/>
            <p:cNvSpPr/>
            <p:nvPr/>
          </p:nvSpPr>
          <p:spPr>
            <a:xfrm>
              <a:off x="365140" y="3048210"/>
              <a:ext cx="18030" cy="754390"/>
            </a:xfrm>
            <a:custGeom>
              <a:avLst/>
              <a:gdLst/>
              <a:ahLst/>
              <a:cxnLst/>
              <a:rect l="l" t="t" r="r" b="b"/>
              <a:pathLst>
                <a:path w="344" h="14394" extrusionOk="0">
                  <a:moveTo>
                    <a:pt x="116" y="0"/>
                  </a:moveTo>
                  <a:cubicBezTo>
                    <a:pt x="85" y="0"/>
                    <a:pt x="53" y="16"/>
                    <a:pt x="35" y="54"/>
                  </a:cubicBezTo>
                  <a:cubicBezTo>
                    <a:pt x="14" y="110"/>
                    <a:pt x="23" y="170"/>
                    <a:pt x="19" y="228"/>
                  </a:cubicBezTo>
                  <a:cubicBezTo>
                    <a:pt x="0" y="920"/>
                    <a:pt x="163" y="1600"/>
                    <a:pt x="167" y="2292"/>
                  </a:cubicBezTo>
                  <a:cubicBezTo>
                    <a:pt x="232" y="5318"/>
                    <a:pt x="98" y="8340"/>
                    <a:pt x="100" y="11368"/>
                  </a:cubicBezTo>
                  <a:cubicBezTo>
                    <a:pt x="74" y="12376"/>
                    <a:pt x="98" y="13386"/>
                    <a:pt x="65" y="14393"/>
                  </a:cubicBezTo>
                  <a:lnTo>
                    <a:pt x="230" y="14393"/>
                  </a:lnTo>
                  <a:cubicBezTo>
                    <a:pt x="232" y="14312"/>
                    <a:pt x="237" y="14233"/>
                    <a:pt x="239" y="14152"/>
                  </a:cubicBezTo>
                  <a:cubicBezTo>
                    <a:pt x="239" y="12754"/>
                    <a:pt x="244" y="11359"/>
                    <a:pt x="256" y="9963"/>
                  </a:cubicBezTo>
                  <a:cubicBezTo>
                    <a:pt x="288" y="7526"/>
                    <a:pt x="344" y="5088"/>
                    <a:pt x="332" y="2647"/>
                  </a:cubicBezTo>
                  <a:cubicBezTo>
                    <a:pt x="332" y="2134"/>
                    <a:pt x="304" y="1619"/>
                    <a:pt x="249" y="1108"/>
                  </a:cubicBezTo>
                  <a:cubicBezTo>
                    <a:pt x="200" y="783"/>
                    <a:pt x="186" y="456"/>
                    <a:pt x="207" y="126"/>
                  </a:cubicBezTo>
                  <a:cubicBezTo>
                    <a:pt x="232" y="54"/>
                    <a:pt x="174" y="0"/>
                    <a:pt x="1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4"/>
            <p:cNvSpPr/>
            <p:nvPr/>
          </p:nvSpPr>
          <p:spPr>
            <a:xfrm>
              <a:off x="233013" y="3243015"/>
              <a:ext cx="153464" cy="144127"/>
            </a:xfrm>
            <a:custGeom>
              <a:avLst/>
              <a:gdLst/>
              <a:ahLst/>
              <a:cxnLst/>
              <a:rect l="l" t="t" r="r" b="b"/>
              <a:pathLst>
                <a:path w="2928" h="2750" extrusionOk="0">
                  <a:moveTo>
                    <a:pt x="122" y="0"/>
                  </a:moveTo>
                  <a:cubicBezTo>
                    <a:pt x="58" y="0"/>
                    <a:pt x="0" y="73"/>
                    <a:pt x="42" y="140"/>
                  </a:cubicBezTo>
                  <a:cubicBezTo>
                    <a:pt x="188" y="312"/>
                    <a:pt x="418" y="414"/>
                    <a:pt x="569" y="588"/>
                  </a:cubicBezTo>
                  <a:cubicBezTo>
                    <a:pt x="773" y="788"/>
                    <a:pt x="912" y="1041"/>
                    <a:pt x="1130" y="1229"/>
                  </a:cubicBezTo>
                  <a:cubicBezTo>
                    <a:pt x="1462" y="1489"/>
                    <a:pt x="1697" y="1844"/>
                    <a:pt x="1987" y="2146"/>
                  </a:cubicBezTo>
                  <a:cubicBezTo>
                    <a:pt x="2189" y="2337"/>
                    <a:pt x="2421" y="2487"/>
                    <a:pt x="2589" y="2713"/>
                  </a:cubicBezTo>
                  <a:cubicBezTo>
                    <a:pt x="2607" y="2737"/>
                    <a:pt x="2635" y="2750"/>
                    <a:pt x="2663" y="2750"/>
                  </a:cubicBezTo>
                  <a:cubicBezTo>
                    <a:pt x="2681" y="2750"/>
                    <a:pt x="2699" y="2744"/>
                    <a:pt x="2714" y="2734"/>
                  </a:cubicBezTo>
                  <a:cubicBezTo>
                    <a:pt x="2928" y="2594"/>
                    <a:pt x="2064" y="2042"/>
                    <a:pt x="1969" y="1868"/>
                  </a:cubicBezTo>
                  <a:cubicBezTo>
                    <a:pt x="1723" y="1517"/>
                    <a:pt x="1404" y="1234"/>
                    <a:pt x="1098" y="937"/>
                  </a:cubicBezTo>
                  <a:cubicBezTo>
                    <a:pt x="940" y="741"/>
                    <a:pt x="794" y="537"/>
                    <a:pt x="601" y="372"/>
                  </a:cubicBezTo>
                  <a:cubicBezTo>
                    <a:pt x="473" y="247"/>
                    <a:pt x="299" y="166"/>
                    <a:pt x="185" y="29"/>
                  </a:cubicBezTo>
                  <a:cubicBezTo>
                    <a:pt x="166" y="9"/>
                    <a:pt x="143" y="0"/>
                    <a:pt x="1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4"/>
            <p:cNvSpPr/>
            <p:nvPr/>
          </p:nvSpPr>
          <p:spPr>
            <a:xfrm>
              <a:off x="373630" y="3218330"/>
              <a:ext cx="121911" cy="118394"/>
            </a:xfrm>
            <a:custGeom>
              <a:avLst/>
              <a:gdLst/>
              <a:ahLst/>
              <a:cxnLst/>
              <a:rect l="l" t="t" r="r" b="b"/>
              <a:pathLst>
                <a:path w="2326" h="2259" extrusionOk="0">
                  <a:moveTo>
                    <a:pt x="2208" y="1"/>
                  </a:moveTo>
                  <a:cubicBezTo>
                    <a:pt x="2187" y="1"/>
                    <a:pt x="2164" y="10"/>
                    <a:pt x="2146" y="33"/>
                  </a:cubicBezTo>
                  <a:cubicBezTo>
                    <a:pt x="1986" y="249"/>
                    <a:pt x="1826" y="465"/>
                    <a:pt x="1628" y="648"/>
                  </a:cubicBezTo>
                  <a:cubicBezTo>
                    <a:pt x="1345" y="904"/>
                    <a:pt x="1101" y="1196"/>
                    <a:pt x="827" y="1459"/>
                  </a:cubicBezTo>
                  <a:cubicBezTo>
                    <a:pt x="625" y="1612"/>
                    <a:pt x="414" y="1753"/>
                    <a:pt x="245" y="1942"/>
                  </a:cubicBezTo>
                  <a:cubicBezTo>
                    <a:pt x="182" y="2025"/>
                    <a:pt x="1" y="2130"/>
                    <a:pt x="114" y="2239"/>
                  </a:cubicBezTo>
                  <a:cubicBezTo>
                    <a:pt x="133" y="2252"/>
                    <a:pt x="151" y="2258"/>
                    <a:pt x="170" y="2258"/>
                  </a:cubicBezTo>
                  <a:cubicBezTo>
                    <a:pt x="280" y="2258"/>
                    <a:pt x="383" y="2043"/>
                    <a:pt x="463" y="1981"/>
                  </a:cubicBezTo>
                  <a:cubicBezTo>
                    <a:pt x="577" y="1853"/>
                    <a:pt x="716" y="1756"/>
                    <a:pt x="853" y="1656"/>
                  </a:cubicBezTo>
                  <a:cubicBezTo>
                    <a:pt x="1220" y="1336"/>
                    <a:pt x="1528" y="950"/>
                    <a:pt x="1888" y="618"/>
                  </a:cubicBezTo>
                  <a:cubicBezTo>
                    <a:pt x="2025" y="465"/>
                    <a:pt x="2155" y="302"/>
                    <a:pt x="2276" y="135"/>
                  </a:cubicBezTo>
                  <a:cubicBezTo>
                    <a:pt x="2325" y="72"/>
                    <a:pt x="2269" y="1"/>
                    <a:pt x="22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4"/>
            <p:cNvSpPr/>
            <p:nvPr/>
          </p:nvSpPr>
          <p:spPr>
            <a:xfrm>
              <a:off x="373997" y="3461718"/>
              <a:ext cx="136115" cy="111057"/>
            </a:xfrm>
            <a:custGeom>
              <a:avLst/>
              <a:gdLst/>
              <a:ahLst/>
              <a:cxnLst/>
              <a:rect l="l" t="t" r="r" b="b"/>
              <a:pathLst>
                <a:path w="2597" h="2119" extrusionOk="0">
                  <a:moveTo>
                    <a:pt x="2482" y="1"/>
                  </a:moveTo>
                  <a:cubicBezTo>
                    <a:pt x="2461" y="1"/>
                    <a:pt x="2439" y="7"/>
                    <a:pt x="2420" y="21"/>
                  </a:cubicBezTo>
                  <a:cubicBezTo>
                    <a:pt x="2336" y="93"/>
                    <a:pt x="2264" y="179"/>
                    <a:pt x="2183" y="255"/>
                  </a:cubicBezTo>
                  <a:cubicBezTo>
                    <a:pt x="1942" y="522"/>
                    <a:pt x="1642" y="704"/>
                    <a:pt x="1322" y="871"/>
                  </a:cubicBezTo>
                  <a:cubicBezTo>
                    <a:pt x="1006" y="1054"/>
                    <a:pt x="744" y="1312"/>
                    <a:pt x="470" y="1546"/>
                  </a:cubicBezTo>
                  <a:cubicBezTo>
                    <a:pt x="323" y="1681"/>
                    <a:pt x="186" y="1825"/>
                    <a:pt x="38" y="1960"/>
                  </a:cubicBezTo>
                  <a:cubicBezTo>
                    <a:pt x="3" y="1997"/>
                    <a:pt x="1" y="2055"/>
                    <a:pt x="36" y="2092"/>
                  </a:cubicBezTo>
                  <a:cubicBezTo>
                    <a:pt x="54" y="2109"/>
                    <a:pt x="78" y="2118"/>
                    <a:pt x="101" y="2118"/>
                  </a:cubicBezTo>
                  <a:cubicBezTo>
                    <a:pt x="125" y="2118"/>
                    <a:pt x="148" y="2109"/>
                    <a:pt x="166" y="2092"/>
                  </a:cubicBezTo>
                  <a:cubicBezTo>
                    <a:pt x="268" y="2004"/>
                    <a:pt x="363" y="1906"/>
                    <a:pt x="460" y="1811"/>
                  </a:cubicBezTo>
                  <a:cubicBezTo>
                    <a:pt x="686" y="1604"/>
                    <a:pt x="922" y="1407"/>
                    <a:pt x="1162" y="1217"/>
                  </a:cubicBezTo>
                  <a:cubicBezTo>
                    <a:pt x="1394" y="1043"/>
                    <a:pt x="1665" y="933"/>
                    <a:pt x="1905" y="776"/>
                  </a:cubicBezTo>
                  <a:cubicBezTo>
                    <a:pt x="2144" y="615"/>
                    <a:pt x="2336" y="402"/>
                    <a:pt x="2538" y="200"/>
                  </a:cubicBezTo>
                  <a:cubicBezTo>
                    <a:pt x="2578" y="174"/>
                    <a:pt x="2596" y="128"/>
                    <a:pt x="2587" y="84"/>
                  </a:cubicBezTo>
                  <a:cubicBezTo>
                    <a:pt x="2574" y="32"/>
                    <a:pt x="2529" y="1"/>
                    <a:pt x="24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4"/>
            <p:cNvSpPr/>
            <p:nvPr/>
          </p:nvSpPr>
          <p:spPr>
            <a:xfrm>
              <a:off x="207489" y="3454119"/>
              <a:ext cx="171336" cy="158278"/>
            </a:xfrm>
            <a:custGeom>
              <a:avLst/>
              <a:gdLst/>
              <a:ahLst/>
              <a:cxnLst/>
              <a:rect l="l" t="t" r="r" b="b"/>
              <a:pathLst>
                <a:path w="3269" h="3020" extrusionOk="0">
                  <a:moveTo>
                    <a:pt x="132" y="0"/>
                  </a:moveTo>
                  <a:cubicBezTo>
                    <a:pt x="66" y="0"/>
                    <a:pt x="1" y="69"/>
                    <a:pt x="41" y="145"/>
                  </a:cubicBezTo>
                  <a:cubicBezTo>
                    <a:pt x="238" y="373"/>
                    <a:pt x="431" y="609"/>
                    <a:pt x="649" y="818"/>
                  </a:cubicBezTo>
                  <a:cubicBezTo>
                    <a:pt x="935" y="1046"/>
                    <a:pt x="1218" y="1260"/>
                    <a:pt x="1473" y="1527"/>
                  </a:cubicBezTo>
                  <a:cubicBezTo>
                    <a:pt x="1696" y="1729"/>
                    <a:pt x="1945" y="1935"/>
                    <a:pt x="2170" y="2142"/>
                  </a:cubicBezTo>
                  <a:cubicBezTo>
                    <a:pt x="2463" y="2425"/>
                    <a:pt x="2744" y="2734"/>
                    <a:pt x="3059" y="2996"/>
                  </a:cubicBezTo>
                  <a:cubicBezTo>
                    <a:pt x="3079" y="3012"/>
                    <a:pt x="3102" y="3019"/>
                    <a:pt x="3125" y="3019"/>
                  </a:cubicBezTo>
                  <a:cubicBezTo>
                    <a:pt x="3157" y="3019"/>
                    <a:pt x="3189" y="3005"/>
                    <a:pt x="3210" y="2978"/>
                  </a:cubicBezTo>
                  <a:cubicBezTo>
                    <a:pt x="3268" y="2906"/>
                    <a:pt x="3208" y="2829"/>
                    <a:pt x="3148" y="2785"/>
                  </a:cubicBezTo>
                  <a:cubicBezTo>
                    <a:pt x="2783" y="2471"/>
                    <a:pt x="2451" y="2112"/>
                    <a:pt x="2077" y="1803"/>
                  </a:cubicBezTo>
                  <a:cubicBezTo>
                    <a:pt x="1764" y="1550"/>
                    <a:pt x="1476" y="1271"/>
                    <a:pt x="1181" y="999"/>
                  </a:cubicBezTo>
                  <a:cubicBezTo>
                    <a:pt x="800" y="735"/>
                    <a:pt x="505" y="398"/>
                    <a:pt x="210" y="45"/>
                  </a:cubicBezTo>
                  <a:cubicBezTo>
                    <a:pt x="190" y="13"/>
                    <a:pt x="161" y="0"/>
                    <a:pt x="1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4" name="Google Shape;164;p4"/>
          <p:cNvSpPr txBox="1">
            <a:spLocks noGrp="1"/>
          </p:cNvSpPr>
          <p:nvPr>
            <p:ph type="title"/>
          </p:nvPr>
        </p:nvSpPr>
        <p:spPr>
          <a:xfrm>
            <a:off x="419750" y="355725"/>
            <a:ext cx="4491300" cy="258900"/>
          </a:xfrm>
          <a:prstGeom prst="rect">
            <a:avLst/>
          </a:prstGeom>
        </p:spPr>
        <p:txBody>
          <a:bodyPr spcFirstLastPara="1" wrap="square" lIns="57900" tIns="57900" rIns="57900" bIns="57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4"/>
          <p:cNvSpPr txBox="1">
            <a:spLocks noGrp="1"/>
          </p:cNvSpPr>
          <p:nvPr>
            <p:ph type="body" idx="1"/>
          </p:nvPr>
        </p:nvSpPr>
        <p:spPr>
          <a:xfrm>
            <a:off x="419750" y="689850"/>
            <a:ext cx="4491300" cy="2693700"/>
          </a:xfrm>
          <a:prstGeom prst="rect">
            <a:avLst/>
          </a:prstGeom>
        </p:spPr>
        <p:txBody>
          <a:bodyPr spcFirstLastPara="1" wrap="square" lIns="57900" tIns="57900" rIns="57900" bIns="57900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Quicksand"/>
              <a:buChar char="✷"/>
              <a:defRPr sz="800">
                <a:solidFill>
                  <a:srgbClr val="434343"/>
                </a:solidFill>
              </a:defRPr>
            </a:lvl1pPr>
            <a:lvl2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>
                <a:solidFill>
                  <a:srgbClr val="434343"/>
                </a:solidFill>
              </a:defRPr>
            </a:lvl2pPr>
            <a:lvl3pPr marL="1371600" lvl="2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>
                <a:solidFill>
                  <a:srgbClr val="434343"/>
                </a:solidFill>
              </a:defRPr>
            </a:lvl3pPr>
            <a:lvl4pPr marL="1828800" lvl="3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>
                <a:solidFill>
                  <a:srgbClr val="434343"/>
                </a:solidFill>
              </a:defRPr>
            </a:lvl4pPr>
            <a:lvl5pPr marL="2286000" lvl="4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>
                <a:solidFill>
                  <a:srgbClr val="434343"/>
                </a:solidFill>
              </a:defRPr>
            </a:lvl5pPr>
            <a:lvl6pPr marL="2743200" lvl="5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>
                <a:solidFill>
                  <a:srgbClr val="434343"/>
                </a:solidFill>
              </a:defRPr>
            </a:lvl6pPr>
            <a:lvl7pPr marL="3200400" lvl="6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>
                <a:solidFill>
                  <a:srgbClr val="434343"/>
                </a:solidFill>
              </a:defRPr>
            </a:lvl7pPr>
            <a:lvl8pPr marL="3657600" lvl="7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>
                <a:solidFill>
                  <a:srgbClr val="434343"/>
                </a:solidFill>
              </a:defRPr>
            </a:lvl8pPr>
            <a:lvl9pPr marL="4114800" lvl="8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6">
  <p:cSld name="TITLE_ONLY_16"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5" name="Google Shape;285;p7"/>
          <p:cNvGrpSpPr/>
          <p:nvPr/>
        </p:nvGrpSpPr>
        <p:grpSpPr>
          <a:xfrm>
            <a:off x="0" y="0"/>
            <a:ext cx="5331007" cy="3794981"/>
            <a:chOff x="0" y="0"/>
            <a:chExt cx="5331007" cy="3794981"/>
          </a:xfrm>
        </p:grpSpPr>
        <p:sp>
          <p:nvSpPr>
            <p:cNvPr id="286" name="Google Shape;286;p7"/>
            <p:cNvSpPr/>
            <p:nvPr/>
          </p:nvSpPr>
          <p:spPr>
            <a:xfrm>
              <a:off x="338921" y="0"/>
              <a:ext cx="117250" cy="3794981"/>
            </a:xfrm>
            <a:custGeom>
              <a:avLst/>
              <a:gdLst/>
              <a:ahLst/>
              <a:cxnLst/>
              <a:rect l="l" t="t" r="r" b="b"/>
              <a:pathLst>
                <a:path w="1216" h="36857" extrusionOk="0">
                  <a:moveTo>
                    <a:pt x="310" y="0"/>
                  </a:moveTo>
                  <a:cubicBezTo>
                    <a:pt x="342" y="609"/>
                    <a:pt x="365" y="1219"/>
                    <a:pt x="377" y="1828"/>
                  </a:cubicBezTo>
                  <a:cubicBezTo>
                    <a:pt x="416" y="2852"/>
                    <a:pt x="389" y="3866"/>
                    <a:pt x="333" y="4885"/>
                  </a:cubicBezTo>
                  <a:cubicBezTo>
                    <a:pt x="333" y="4923"/>
                    <a:pt x="331" y="4957"/>
                    <a:pt x="328" y="4992"/>
                  </a:cubicBezTo>
                  <a:cubicBezTo>
                    <a:pt x="224" y="6940"/>
                    <a:pt x="26" y="8884"/>
                    <a:pt x="15" y="10838"/>
                  </a:cubicBezTo>
                  <a:cubicBezTo>
                    <a:pt x="1" y="11600"/>
                    <a:pt x="19" y="12362"/>
                    <a:pt x="54" y="13123"/>
                  </a:cubicBezTo>
                  <a:cubicBezTo>
                    <a:pt x="57" y="13170"/>
                    <a:pt x="61" y="13216"/>
                    <a:pt x="61" y="13260"/>
                  </a:cubicBezTo>
                  <a:cubicBezTo>
                    <a:pt x="101" y="14091"/>
                    <a:pt x="156" y="14922"/>
                    <a:pt x="208" y="15751"/>
                  </a:cubicBezTo>
                  <a:cubicBezTo>
                    <a:pt x="324" y="17901"/>
                    <a:pt x="444" y="20051"/>
                    <a:pt x="581" y="22201"/>
                  </a:cubicBezTo>
                  <a:cubicBezTo>
                    <a:pt x="586" y="22241"/>
                    <a:pt x="588" y="22285"/>
                    <a:pt x="591" y="22324"/>
                  </a:cubicBezTo>
                  <a:cubicBezTo>
                    <a:pt x="598" y="22443"/>
                    <a:pt x="607" y="22557"/>
                    <a:pt x="614" y="22673"/>
                  </a:cubicBezTo>
                  <a:cubicBezTo>
                    <a:pt x="704" y="24184"/>
                    <a:pt x="846" y="25689"/>
                    <a:pt x="911" y="27200"/>
                  </a:cubicBezTo>
                  <a:cubicBezTo>
                    <a:pt x="957" y="28465"/>
                    <a:pt x="985" y="29733"/>
                    <a:pt x="1015" y="31003"/>
                  </a:cubicBezTo>
                  <a:cubicBezTo>
                    <a:pt x="1018" y="31050"/>
                    <a:pt x="1018" y="31094"/>
                    <a:pt x="1020" y="31145"/>
                  </a:cubicBezTo>
                  <a:cubicBezTo>
                    <a:pt x="1036" y="31832"/>
                    <a:pt x="1053" y="32519"/>
                    <a:pt x="1071" y="33209"/>
                  </a:cubicBezTo>
                  <a:cubicBezTo>
                    <a:pt x="1111" y="34428"/>
                    <a:pt x="1025" y="35640"/>
                    <a:pt x="941" y="36856"/>
                  </a:cubicBezTo>
                  <a:lnTo>
                    <a:pt x="1074" y="36856"/>
                  </a:lnTo>
                  <a:cubicBezTo>
                    <a:pt x="1101" y="36397"/>
                    <a:pt x="1132" y="35939"/>
                    <a:pt x="1162" y="35477"/>
                  </a:cubicBezTo>
                  <a:cubicBezTo>
                    <a:pt x="1215" y="34458"/>
                    <a:pt x="1197" y="33432"/>
                    <a:pt x="1171" y="32410"/>
                  </a:cubicBezTo>
                  <a:cubicBezTo>
                    <a:pt x="1157" y="31985"/>
                    <a:pt x="1143" y="31560"/>
                    <a:pt x="1136" y="31133"/>
                  </a:cubicBezTo>
                  <a:cubicBezTo>
                    <a:pt x="1132" y="31089"/>
                    <a:pt x="1132" y="31043"/>
                    <a:pt x="1129" y="30996"/>
                  </a:cubicBezTo>
                  <a:cubicBezTo>
                    <a:pt x="1094" y="29515"/>
                    <a:pt x="1074" y="28036"/>
                    <a:pt x="997" y="26555"/>
                  </a:cubicBezTo>
                  <a:cubicBezTo>
                    <a:pt x="899" y="25145"/>
                    <a:pt x="807" y="23736"/>
                    <a:pt x="718" y="22322"/>
                  </a:cubicBezTo>
                  <a:cubicBezTo>
                    <a:pt x="714" y="22285"/>
                    <a:pt x="711" y="22241"/>
                    <a:pt x="709" y="22197"/>
                  </a:cubicBezTo>
                  <a:cubicBezTo>
                    <a:pt x="565" y="20012"/>
                    <a:pt x="437" y="17822"/>
                    <a:pt x="324" y="15633"/>
                  </a:cubicBezTo>
                  <a:cubicBezTo>
                    <a:pt x="270" y="14844"/>
                    <a:pt x="219" y="14054"/>
                    <a:pt x="187" y="13265"/>
                  </a:cubicBezTo>
                  <a:cubicBezTo>
                    <a:pt x="184" y="13218"/>
                    <a:pt x="180" y="13172"/>
                    <a:pt x="180" y="13125"/>
                  </a:cubicBezTo>
                  <a:cubicBezTo>
                    <a:pt x="124" y="11823"/>
                    <a:pt x="115" y="10513"/>
                    <a:pt x="180" y="9209"/>
                  </a:cubicBezTo>
                  <a:cubicBezTo>
                    <a:pt x="261" y="7802"/>
                    <a:pt x="379" y="6395"/>
                    <a:pt x="447" y="4988"/>
                  </a:cubicBezTo>
                  <a:cubicBezTo>
                    <a:pt x="451" y="4953"/>
                    <a:pt x="454" y="4918"/>
                    <a:pt x="454" y="4881"/>
                  </a:cubicBezTo>
                  <a:cubicBezTo>
                    <a:pt x="509" y="3799"/>
                    <a:pt x="530" y="2715"/>
                    <a:pt x="484" y="1630"/>
                  </a:cubicBezTo>
                  <a:cubicBezTo>
                    <a:pt x="470" y="1087"/>
                    <a:pt x="451" y="544"/>
                    <a:pt x="419" y="0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7"/>
            <p:cNvSpPr/>
            <p:nvPr/>
          </p:nvSpPr>
          <p:spPr>
            <a:xfrm>
              <a:off x="1020910" y="0"/>
              <a:ext cx="120528" cy="3794981"/>
            </a:xfrm>
            <a:custGeom>
              <a:avLst/>
              <a:gdLst/>
              <a:ahLst/>
              <a:cxnLst/>
              <a:rect l="l" t="t" r="r" b="b"/>
              <a:pathLst>
                <a:path w="1250" h="36857" extrusionOk="0">
                  <a:moveTo>
                    <a:pt x="0" y="0"/>
                  </a:moveTo>
                  <a:cubicBezTo>
                    <a:pt x="35" y="579"/>
                    <a:pt x="91" y="1154"/>
                    <a:pt x="146" y="1732"/>
                  </a:cubicBezTo>
                  <a:cubicBezTo>
                    <a:pt x="272" y="2756"/>
                    <a:pt x="358" y="3780"/>
                    <a:pt x="420" y="4806"/>
                  </a:cubicBezTo>
                  <a:cubicBezTo>
                    <a:pt x="420" y="4841"/>
                    <a:pt x="423" y="4874"/>
                    <a:pt x="423" y="4909"/>
                  </a:cubicBezTo>
                  <a:cubicBezTo>
                    <a:pt x="574" y="7528"/>
                    <a:pt x="546" y="10161"/>
                    <a:pt x="520" y="12784"/>
                  </a:cubicBezTo>
                  <a:cubicBezTo>
                    <a:pt x="520" y="12956"/>
                    <a:pt x="520" y="13128"/>
                    <a:pt x="525" y="13300"/>
                  </a:cubicBezTo>
                  <a:cubicBezTo>
                    <a:pt x="525" y="13351"/>
                    <a:pt x="525" y="13404"/>
                    <a:pt x="527" y="13455"/>
                  </a:cubicBezTo>
                  <a:cubicBezTo>
                    <a:pt x="546" y="15145"/>
                    <a:pt x="657" y="16831"/>
                    <a:pt x="676" y="18517"/>
                  </a:cubicBezTo>
                  <a:cubicBezTo>
                    <a:pt x="687" y="19638"/>
                    <a:pt x="697" y="20759"/>
                    <a:pt x="708" y="21881"/>
                  </a:cubicBezTo>
                  <a:cubicBezTo>
                    <a:pt x="708" y="21932"/>
                    <a:pt x="711" y="21983"/>
                    <a:pt x="711" y="22034"/>
                  </a:cubicBezTo>
                  <a:cubicBezTo>
                    <a:pt x="729" y="23882"/>
                    <a:pt x="755" y="25733"/>
                    <a:pt x="794" y="27581"/>
                  </a:cubicBezTo>
                  <a:cubicBezTo>
                    <a:pt x="831" y="28644"/>
                    <a:pt x="885" y="29703"/>
                    <a:pt x="933" y="30764"/>
                  </a:cubicBezTo>
                  <a:cubicBezTo>
                    <a:pt x="933" y="30808"/>
                    <a:pt x="936" y="30859"/>
                    <a:pt x="938" y="30903"/>
                  </a:cubicBezTo>
                  <a:cubicBezTo>
                    <a:pt x="991" y="32062"/>
                    <a:pt x="1040" y="33218"/>
                    <a:pt x="1059" y="34379"/>
                  </a:cubicBezTo>
                  <a:cubicBezTo>
                    <a:pt x="1075" y="35203"/>
                    <a:pt x="1089" y="36030"/>
                    <a:pt x="1098" y="36856"/>
                  </a:cubicBezTo>
                  <a:lnTo>
                    <a:pt x="1249" y="36856"/>
                  </a:lnTo>
                  <a:cubicBezTo>
                    <a:pt x="1238" y="35962"/>
                    <a:pt x="1221" y="35066"/>
                    <a:pt x="1198" y="34170"/>
                  </a:cubicBezTo>
                  <a:cubicBezTo>
                    <a:pt x="1175" y="33079"/>
                    <a:pt x="1124" y="31992"/>
                    <a:pt x="1073" y="30901"/>
                  </a:cubicBezTo>
                  <a:cubicBezTo>
                    <a:pt x="1073" y="30855"/>
                    <a:pt x="1070" y="30806"/>
                    <a:pt x="1066" y="30759"/>
                  </a:cubicBezTo>
                  <a:cubicBezTo>
                    <a:pt x="1024" y="29826"/>
                    <a:pt x="978" y="28893"/>
                    <a:pt x="940" y="27959"/>
                  </a:cubicBezTo>
                  <a:cubicBezTo>
                    <a:pt x="871" y="25997"/>
                    <a:pt x="875" y="24033"/>
                    <a:pt x="843" y="22069"/>
                  </a:cubicBezTo>
                  <a:lnTo>
                    <a:pt x="843" y="22027"/>
                  </a:lnTo>
                  <a:cubicBezTo>
                    <a:pt x="843" y="21976"/>
                    <a:pt x="841" y="21927"/>
                    <a:pt x="841" y="21874"/>
                  </a:cubicBezTo>
                  <a:cubicBezTo>
                    <a:pt x="817" y="20390"/>
                    <a:pt x="815" y="18904"/>
                    <a:pt x="782" y="17421"/>
                  </a:cubicBezTo>
                  <a:cubicBezTo>
                    <a:pt x="741" y="16100"/>
                    <a:pt x="664" y="14779"/>
                    <a:pt x="646" y="13455"/>
                  </a:cubicBezTo>
                  <a:lnTo>
                    <a:pt x="646" y="13297"/>
                  </a:lnTo>
                  <a:cubicBezTo>
                    <a:pt x="643" y="13151"/>
                    <a:pt x="643" y="13012"/>
                    <a:pt x="643" y="12865"/>
                  </a:cubicBezTo>
                  <a:cubicBezTo>
                    <a:pt x="662" y="10216"/>
                    <a:pt x="692" y="7555"/>
                    <a:pt x="539" y="4909"/>
                  </a:cubicBezTo>
                  <a:cubicBezTo>
                    <a:pt x="539" y="4874"/>
                    <a:pt x="536" y="4841"/>
                    <a:pt x="536" y="4806"/>
                  </a:cubicBezTo>
                  <a:lnTo>
                    <a:pt x="532" y="4806"/>
                  </a:lnTo>
                  <a:cubicBezTo>
                    <a:pt x="474" y="3785"/>
                    <a:pt x="385" y="2761"/>
                    <a:pt x="260" y="1744"/>
                  </a:cubicBezTo>
                  <a:cubicBezTo>
                    <a:pt x="200" y="1164"/>
                    <a:pt x="142" y="583"/>
                    <a:pt x="105" y="0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7"/>
            <p:cNvSpPr/>
            <p:nvPr/>
          </p:nvSpPr>
          <p:spPr>
            <a:xfrm>
              <a:off x="1684387" y="0"/>
              <a:ext cx="73378" cy="3794981"/>
            </a:xfrm>
            <a:custGeom>
              <a:avLst/>
              <a:gdLst/>
              <a:ahLst/>
              <a:cxnLst/>
              <a:rect l="l" t="t" r="r" b="b"/>
              <a:pathLst>
                <a:path w="761" h="36857" extrusionOk="0">
                  <a:moveTo>
                    <a:pt x="461" y="0"/>
                  </a:moveTo>
                  <a:cubicBezTo>
                    <a:pt x="470" y="516"/>
                    <a:pt x="484" y="1036"/>
                    <a:pt x="498" y="1554"/>
                  </a:cubicBezTo>
                  <a:cubicBezTo>
                    <a:pt x="544" y="2640"/>
                    <a:pt x="574" y="3727"/>
                    <a:pt x="593" y="4809"/>
                  </a:cubicBezTo>
                  <a:lnTo>
                    <a:pt x="593" y="4911"/>
                  </a:lnTo>
                  <a:cubicBezTo>
                    <a:pt x="639" y="7683"/>
                    <a:pt x="611" y="10455"/>
                    <a:pt x="581" y="13225"/>
                  </a:cubicBezTo>
                  <a:lnTo>
                    <a:pt x="581" y="13390"/>
                  </a:lnTo>
                  <a:cubicBezTo>
                    <a:pt x="563" y="15055"/>
                    <a:pt x="546" y="16724"/>
                    <a:pt x="546" y="18391"/>
                  </a:cubicBezTo>
                  <a:cubicBezTo>
                    <a:pt x="544" y="19464"/>
                    <a:pt x="505" y="20530"/>
                    <a:pt x="449" y="21598"/>
                  </a:cubicBezTo>
                  <a:cubicBezTo>
                    <a:pt x="447" y="21651"/>
                    <a:pt x="442" y="21704"/>
                    <a:pt x="440" y="21760"/>
                  </a:cubicBezTo>
                  <a:cubicBezTo>
                    <a:pt x="317" y="24026"/>
                    <a:pt x="115" y="26295"/>
                    <a:pt x="31" y="28568"/>
                  </a:cubicBezTo>
                  <a:cubicBezTo>
                    <a:pt x="10" y="29227"/>
                    <a:pt x="1" y="29884"/>
                    <a:pt x="8" y="30546"/>
                  </a:cubicBezTo>
                  <a:cubicBezTo>
                    <a:pt x="3" y="30597"/>
                    <a:pt x="3" y="30648"/>
                    <a:pt x="8" y="30699"/>
                  </a:cubicBezTo>
                  <a:cubicBezTo>
                    <a:pt x="17" y="32754"/>
                    <a:pt x="122" y="34802"/>
                    <a:pt x="156" y="36856"/>
                  </a:cubicBezTo>
                  <a:lnTo>
                    <a:pt x="284" y="36856"/>
                  </a:lnTo>
                  <a:cubicBezTo>
                    <a:pt x="277" y="36288"/>
                    <a:pt x="266" y="35723"/>
                    <a:pt x="247" y="35157"/>
                  </a:cubicBezTo>
                  <a:cubicBezTo>
                    <a:pt x="191" y="33671"/>
                    <a:pt x="140" y="32183"/>
                    <a:pt x="136" y="30692"/>
                  </a:cubicBezTo>
                  <a:cubicBezTo>
                    <a:pt x="133" y="30641"/>
                    <a:pt x="133" y="30590"/>
                    <a:pt x="133" y="30539"/>
                  </a:cubicBezTo>
                  <a:cubicBezTo>
                    <a:pt x="133" y="29989"/>
                    <a:pt x="140" y="29438"/>
                    <a:pt x="154" y="28890"/>
                  </a:cubicBezTo>
                  <a:cubicBezTo>
                    <a:pt x="221" y="26506"/>
                    <a:pt x="444" y="24133"/>
                    <a:pt x="574" y="21756"/>
                  </a:cubicBezTo>
                  <a:cubicBezTo>
                    <a:pt x="579" y="21700"/>
                    <a:pt x="581" y="21644"/>
                    <a:pt x="584" y="21593"/>
                  </a:cubicBezTo>
                  <a:cubicBezTo>
                    <a:pt x="637" y="20634"/>
                    <a:pt x="670" y="19673"/>
                    <a:pt x="676" y="18712"/>
                  </a:cubicBezTo>
                  <a:cubicBezTo>
                    <a:pt x="688" y="16935"/>
                    <a:pt x="695" y="15164"/>
                    <a:pt x="707" y="13388"/>
                  </a:cubicBezTo>
                  <a:cubicBezTo>
                    <a:pt x="704" y="13332"/>
                    <a:pt x="707" y="13281"/>
                    <a:pt x="707" y="13225"/>
                  </a:cubicBezTo>
                  <a:cubicBezTo>
                    <a:pt x="711" y="12422"/>
                    <a:pt x="716" y="11619"/>
                    <a:pt x="725" y="10815"/>
                  </a:cubicBezTo>
                  <a:cubicBezTo>
                    <a:pt x="760" y="8846"/>
                    <a:pt x="755" y="6880"/>
                    <a:pt x="716" y="4913"/>
                  </a:cubicBezTo>
                  <a:lnTo>
                    <a:pt x="716" y="4813"/>
                  </a:lnTo>
                  <a:cubicBezTo>
                    <a:pt x="690" y="3741"/>
                    <a:pt x="660" y="2673"/>
                    <a:pt x="616" y="1602"/>
                  </a:cubicBezTo>
                  <a:cubicBezTo>
                    <a:pt x="602" y="1068"/>
                    <a:pt x="591" y="534"/>
                    <a:pt x="577" y="0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7"/>
            <p:cNvSpPr/>
            <p:nvPr/>
          </p:nvSpPr>
          <p:spPr>
            <a:xfrm>
              <a:off x="2345066" y="0"/>
              <a:ext cx="126313" cy="3794981"/>
            </a:xfrm>
            <a:custGeom>
              <a:avLst/>
              <a:gdLst/>
              <a:ahLst/>
              <a:cxnLst/>
              <a:rect l="l" t="t" r="r" b="b"/>
              <a:pathLst>
                <a:path w="1310" h="36857" extrusionOk="0">
                  <a:moveTo>
                    <a:pt x="1205" y="0"/>
                  </a:moveTo>
                  <a:cubicBezTo>
                    <a:pt x="1161" y="664"/>
                    <a:pt x="1145" y="1331"/>
                    <a:pt x="1113" y="1995"/>
                  </a:cubicBezTo>
                  <a:cubicBezTo>
                    <a:pt x="1057" y="3002"/>
                    <a:pt x="1015" y="4010"/>
                    <a:pt x="987" y="5015"/>
                  </a:cubicBezTo>
                  <a:cubicBezTo>
                    <a:pt x="983" y="5053"/>
                    <a:pt x="980" y="5087"/>
                    <a:pt x="980" y="5125"/>
                  </a:cubicBezTo>
                  <a:cubicBezTo>
                    <a:pt x="938" y="6504"/>
                    <a:pt x="920" y="7885"/>
                    <a:pt x="925" y="9267"/>
                  </a:cubicBezTo>
                  <a:cubicBezTo>
                    <a:pt x="934" y="10558"/>
                    <a:pt x="911" y="11846"/>
                    <a:pt x="860" y="13137"/>
                  </a:cubicBezTo>
                  <a:cubicBezTo>
                    <a:pt x="860" y="13188"/>
                    <a:pt x="857" y="13242"/>
                    <a:pt x="855" y="13293"/>
                  </a:cubicBezTo>
                  <a:cubicBezTo>
                    <a:pt x="808" y="14484"/>
                    <a:pt x="739" y="15670"/>
                    <a:pt x="644" y="16857"/>
                  </a:cubicBezTo>
                  <a:cubicBezTo>
                    <a:pt x="518" y="18435"/>
                    <a:pt x="411" y="20016"/>
                    <a:pt x="326" y="21598"/>
                  </a:cubicBezTo>
                  <a:cubicBezTo>
                    <a:pt x="321" y="21651"/>
                    <a:pt x="321" y="21702"/>
                    <a:pt x="316" y="21758"/>
                  </a:cubicBezTo>
                  <a:cubicBezTo>
                    <a:pt x="158" y="24632"/>
                    <a:pt x="56" y="27514"/>
                    <a:pt x="38" y="30395"/>
                  </a:cubicBezTo>
                  <a:cubicBezTo>
                    <a:pt x="33" y="30446"/>
                    <a:pt x="33" y="30499"/>
                    <a:pt x="35" y="30550"/>
                  </a:cubicBezTo>
                  <a:cubicBezTo>
                    <a:pt x="28" y="30954"/>
                    <a:pt x="28" y="31354"/>
                    <a:pt x="28" y="31755"/>
                  </a:cubicBezTo>
                  <a:cubicBezTo>
                    <a:pt x="5" y="33455"/>
                    <a:pt x="0" y="35155"/>
                    <a:pt x="12" y="36856"/>
                  </a:cubicBezTo>
                  <a:lnTo>
                    <a:pt x="154" y="36856"/>
                  </a:lnTo>
                  <a:cubicBezTo>
                    <a:pt x="144" y="34757"/>
                    <a:pt x="142" y="32652"/>
                    <a:pt x="163" y="30548"/>
                  </a:cubicBezTo>
                  <a:lnTo>
                    <a:pt x="163" y="30388"/>
                  </a:lnTo>
                  <a:cubicBezTo>
                    <a:pt x="189" y="28006"/>
                    <a:pt x="240" y="25619"/>
                    <a:pt x="353" y="23237"/>
                  </a:cubicBezTo>
                  <a:cubicBezTo>
                    <a:pt x="374" y="22745"/>
                    <a:pt x="400" y="22257"/>
                    <a:pt x="430" y="21765"/>
                  </a:cubicBezTo>
                  <a:cubicBezTo>
                    <a:pt x="435" y="21711"/>
                    <a:pt x="437" y="21656"/>
                    <a:pt x="439" y="21602"/>
                  </a:cubicBezTo>
                  <a:cubicBezTo>
                    <a:pt x="599" y="18832"/>
                    <a:pt x="846" y="16067"/>
                    <a:pt x="969" y="13293"/>
                  </a:cubicBezTo>
                  <a:cubicBezTo>
                    <a:pt x="971" y="13242"/>
                    <a:pt x="971" y="13190"/>
                    <a:pt x="973" y="13137"/>
                  </a:cubicBezTo>
                  <a:cubicBezTo>
                    <a:pt x="990" y="12786"/>
                    <a:pt x="1001" y="12434"/>
                    <a:pt x="1010" y="12083"/>
                  </a:cubicBezTo>
                  <a:cubicBezTo>
                    <a:pt x="1045" y="10161"/>
                    <a:pt x="1022" y="8236"/>
                    <a:pt x="1050" y="6313"/>
                  </a:cubicBezTo>
                  <a:cubicBezTo>
                    <a:pt x="1057" y="5916"/>
                    <a:pt x="1066" y="5524"/>
                    <a:pt x="1082" y="5127"/>
                  </a:cubicBezTo>
                  <a:cubicBezTo>
                    <a:pt x="1082" y="5092"/>
                    <a:pt x="1085" y="5057"/>
                    <a:pt x="1085" y="5020"/>
                  </a:cubicBezTo>
                  <a:cubicBezTo>
                    <a:pt x="1131" y="3704"/>
                    <a:pt x="1205" y="2390"/>
                    <a:pt x="1257" y="1073"/>
                  </a:cubicBezTo>
                  <a:cubicBezTo>
                    <a:pt x="1273" y="716"/>
                    <a:pt x="1284" y="356"/>
                    <a:pt x="1310" y="0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7"/>
            <p:cNvSpPr/>
            <p:nvPr/>
          </p:nvSpPr>
          <p:spPr>
            <a:xfrm>
              <a:off x="3014617" y="0"/>
              <a:ext cx="72413" cy="3794981"/>
            </a:xfrm>
            <a:custGeom>
              <a:avLst/>
              <a:gdLst/>
              <a:ahLst/>
              <a:cxnLst/>
              <a:rect l="l" t="t" r="r" b="b"/>
              <a:pathLst>
                <a:path w="751" h="36857" extrusionOk="0">
                  <a:moveTo>
                    <a:pt x="649" y="0"/>
                  </a:moveTo>
                  <a:cubicBezTo>
                    <a:pt x="635" y="365"/>
                    <a:pt x="623" y="734"/>
                    <a:pt x="612" y="1101"/>
                  </a:cubicBezTo>
                  <a:cubicBezTo>
                    <a:pt x="572" y="2443"/>
                    <a:pt x="567" y="3785"/>
                    <a:pt x="558" y="5127"/>
                  </a:cubicBezTo>
                  <a:lnTo>
                    <a:pt x="558" y="5234"/>
                  </a:lnTo>
                  <a:cubicBezTo>
                    <a:pt x="556" y="5714"/>
                    <a:pt x="549" y="6193"/>
                    <a:pt x="544" y="6671"/>
                  </a:cubicBezTo>
                  <a:cubicBezTo>
                    <a:pt x="516" y="8781"/>
                    <a:pt x="424" y="10885"/>
                    <a:pt x="403" y="12995"/>
                  </a:cubicBezTo>
                  <a:lnTo>
                    <a:pt x="403" y="13237"/>
                  </a:lnTo>
                  <a:cubicBezTo>
                    <a:pt x="403" y="13293"/>
                    <a:pt x="400" y="13348"/>
                    <a:pt x="400" y="13404"/>
                  </a:cubicBezTo>
                  <a:cubicBezTo>
                    <a:pt x="386" y="16248"/>
                    <a:pt x="375" y="19095"/>
                    <a:pt x="310" y="21939"/>
                  </a:cubicBezTo>
                  <a:cubicBezTo>
                    <a:pt x="310" y="21995"/>
                    <a:pt x="310" y="22046"/>
                    <a:pt x="307" y="22099"/>
                  </a:cubicBezTo>
                  <a:cubicBezTo>
                    <a:pt x="307" y="22197"/>
                    <a:pt x="305" y="22294"/>
                    <a:pt x="300" y="22394"/>
                  </a:cubicBezTo>
                  <a:cubicBezTo>
                    <a:pt x="268" y="24980"/>
                    <a:pt x="291" y="27565"/>
                    <a:pt x="254" y="30151"/>
                  </a:cubicBezTo>
                  <a:cubicBezTo>
                    <a:pt x="254" y="30204"/>
                    <a:pt x="252" y="30260"/>
                    <a:pt x="252" y="30311"/>
                  </a:cubicBezTo>
                  <a:cubicBezTo>
                    <a:pt x="252" y="30376"/>
                    <a:pt x="249" y="30441"/>
                    <a:pt x="249" y="30504"/>
                  </a:cubicBezTo>
                  <a:cubicBezTo>
                    <a:pt x="201" y="32624"/>
                    <a:pt x="78" y="34741"/>
                    <a:pt x="1" y="36856"/>
                  </a:cubicBezTo>
                  <a:lnTo>
                    <a:pt x="166" y="36856"/>
                  </a:lnTo>
                  <a:cubicBezTo>
                    <a:pt x="173" y="36606"/>
                    <a:pt x="182" y="36353"/>
                    <a:pt x="191" y="36102"/>
                  </a:cubicBezTo>
                  <a:cubicBezTo>
                    <a:pt x="263" y="34240"/>
                    <a:pt x="372" y="32380"/>
                    <a:pt x="410" y="30516"/>
                  </a:cubicBezTo>
                  <a:cubicBezTo>
                    <a:pt x="410" y="30448"/>
                    <a:pt x="412" y="30376"/>
                    <a:pt x="412" y="30309"/>
                  </a:cubicBezTo>
                  <a:lnTo>
                    <a:pt x="412" y="30146"/>
                  </a:lnTo>
                  <a:cubicBezTo>
                    <a:pt x="444" y="27469"/>
                    <a:pt x="421" y="24788"/>
                    <a:pt x="458" y="22106"/>
                  </a:cubicBezTo>
                  <a:cubicBezTo>
                    <a:pt x="458" y="22053"/>
                    <a:pt x="461" y="22002"/>
                    <a:pt x="461" y="21948"/>
                  </a:cubicBezTo>
                  <a:cubicBezTo>
                    <a:pt x="468" y="21426"/>
                    <a:pt x="479" y="20903"/>
                    <a:pt x="491" y="20381"/>
                  </a:cubicBezTo>
                  <a:cubicBezTo>
                    <a:pt x="547" y="18057"/>
                    <a:pt x="526" y="15733"/>
                    <a:pt x="540" y="13404"/>
                  </a:cubicBezTo>
                  <a:lnTo>
                    <a:pt x="540" y="13242"/>
                  </a:lnTo>
                  <a:cubicBezTo>
                    <a:pt x="547" y="12468"/>
                    <a:pt x="556" y="11695"/>
                    <a:pt x="574" y="10922"/>
                  </a:cubicBezTo>
                  <a:cubicBezTo>
                    <a:pt x="642" y="9027"/>
                    <a:pt x="658" y="7128"/>
                    <a:pt x="672" y="5234"/>
                  </a:cubicBezTo>
                  <a:lnTo>
                    <a:pt x="672" y="5129"/>
                  </a:lnTo>
                  <a:cubicBezTo>
                    <a:pt x="681" y="3848"/>
                    <a:pt x="691" y="2566"/>
                    <a:pt x="714" y="1284"/>
                  </a:cubicBezTo>
                  <a:cubicBezTo>
                    <a:pt x="725" y="857"/>
                    <a:pt x="737" y="428"/>
                    <a:pt x="751" y="0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7"/>
            <p:cNvSpPr/>
            <p:nvPr/>
          </p:nvSpPr>
          <p:spPr>
            <a:xfrm>
              <a:off x="3671537" y="0"/>
              <a:ext cx="35676" cy="3794981"/>
            </a:xfrm>
            <a:custGeom>
              <a:avLst/>
              <a:gdLst/>
              <a:ahLst/>
              <a:cxnLst/>
              <a:rect l="l" t="t" r="r" b="b"/>
              <a:pathLst>
                <a:path w="370" h="36857" extrusionOk="0">
                  <a:moveTo>
                    <a:pt x="67" y="0"/>
                  </a:moveTo>
                  <a:cubicBezTo>
                    <a:pt x="74" y="302"/>
                    <a:pt x="81" y="599"/>
                    <a:pt x="86" y="901"/>
                  </a:cubicBezTo>
                  <a:cubicBezTo>
                    <a:pt x="112" y="2318"/>
                    <a:pt x="105" y="3734"/>
                    <a:pt x="95" y="5148"/>
                  </a:cubicBezTo>
                  <a:lnTo>
                    <a:pt x="95" y="5259"/>
                  </a:lnTo>
                  <a:cubicBezTo>
                    <a:pt x="86" y="6211"/>
                    <a:pt x="77" y="7165"/>
                    <a:pt x="74" y="8120"/>
                  </a:cubicBezTo>
                  <a:cubicBezTo>
                    <a:pt x="74" y="9898"/>
                    <a:pt x="72" y="11679"/>
                    <a:pt x="63" y="13457"/>
                  </a:cubicBezTo>
                  <a:lnTo>
                    <a:pt x="63" y="13622"/>
                  </a:lnTo>
                  <a:cubicBezTo>
                    <a:pt x="47" y="16436"/>
                    <a:pt x="26" y="19250"/>
                    <a:pt x="14" y="22062"/>
                  </a:cubicBezTo>
                  <a:cubicBezTo>
                    <a:pt x="16" y="22115"/>
                    <a:pt x="16" y="22169"/>
                    <a:pt x="14" y="22222"/>
                  </a:cubicBezTo>
                  <a:cubicBezTo>
                    <a:pt x="9" y="23627"/>
                    <a:pt x="7" y="25034"/>
                    <a:pt x="7" y="26439"/>
                  </a:cubicBezTo>
                  <a:cubicBezTo>
                    <a:pt x="16" y="27599"/>
                    <a:pt x="9" y="28765"/>
                    <a:pt x="7" y="29926"/>
                  </a:cubicBezTo>
                  <a:lnTo>
                    <a:pt x="7" y="30095"/>
                  </a:lnTo>
                  <a:cubicBezTo>
                    <a:pt x="0" y="32271"/>
                    <a:pt x="7" y="34453"/>
                    <a:pt x="163" y="36624"/>
                  </a:cubicBezTo>
                  <a:cubicBezTo>
                    <a:pt x="170" y="36701"/>
                    <a:pt x="177" y="36780"/>
                    <a:pt x="181" y="36856"/>
                  </a:cubicBezTo>
                  <a:lnTo>
                    <a:pt x="369" y="36856"/>
                  </a:lnTo>
                  <a:cubicBezTo>
                    <a:pt x="337" y="36431"/>
                    <a:pt x="304" y="36011"/>
                    <a:pt x="283" y="35593"/>
                  </a:cubicBezTo>
                  <a:cubicBezTo>
                    <a:pt x="197" y="34001"/>
                    <a:pt x="195" y="32396"/>
                    <a:pt x="188" y="30801"/>
                  </a:cubicBezTo>
                  <a:cubicBezTo>
                    <a:pt x="188" y="30562"/>
                    <a:pt x="188" y="30325"/>
                    <a:pt x="186" y="30086"/>
                  </a:cubicBezTo>
                  <a:cubicBezTo>
                    <a:pt x="188" y="30030"/>
                    <a:pt x="188" y="29975"/>
                    <a:pt x="186" y="29919"/>
                  </a:cubicBezTo>
                  <a:cubicBezTo>
                    <a:pt x="181" y="27356"/>
                    <a:pt x="170" y="24788"/>
                    <a:pt x="177" y="22222"/>
                  </a:cubicBezTo>
                  <a:cubicBezTo>
                    <a:pt x="172" y="22171"/>
                    <a:pt x="172" y="22118"/>
                    <a:pt x="177" y="22067"/>
                  </a:cubicBezTo>
                  <a:cubicBezTo>
                    <a:pt x="177" y="21477"/>
                    <a:pt x="177" y="20889"/>
                    <a:pt x="179" y="20300"/>
                  </a:cubicBezTo>
                  <a:cubicBezTo>
                    <a:pt x="200" y="18075"/>
                    <a:pt x="204" y="15854"/>
                    <a:pt x="204" y="13629"/>
                  </a:cubicBezTo>
                  <a:lnTo>
                    <a:pt x="204" y="13460"/>
                  </a:lnTo>
                  <a:cubicBezTo>
                    <a:pt x="200" y="11129"/>
                    <a:pt x="197" y="8795"/>
                    <a:pt x="207" y="6460"/>
                  </a:cubicBezTo>
                  <a:cubicBezTo>
                    <a:pt x="209" y="6060"/>
                    <a:pt x="214" y="5659"/>
                    <a:pt x="214" y="5259"/>
                  </a:cubicBezTo>
                  <a:cubicBezTo>
                    <a:pt x="214" y="5222"/>
                    <a:pt x="214" y="5185"/>
                    <a:pt x="216" y="5150"/>
                  </a:cubicBezTo>
                  <a:cubicBezTo>
                    <a:pt x="225" y="3506"/>
                    <a:pt x="225" y="1865"/>
                    <a:pt x="186" y="223"/>
                  </a:cubicBezTo>
                  <a:cubicBezTo>
                    <a:pt x="181" y="149"/>
                    <a:pt x="181" y="75"/>
                    <a:pt x="179" y="0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7"/>
            <p:cNvSpPr/>
            <p:nvPr/>
          </p:nvSpPr>
          <p:spPr>
            <a:xfrm>
              <a:off x="4252187" y="0"/>
              <a:ext cx="75788" cy="3794981"/>
            </a:xfrm>
            <a:custGeom>
              <a:avLst/>
              <a:gdLst/>
              <a:ahLst/>
              <a:cxnLst/>
              <a:rect l="l" t="t" r="r" b="b"/>
              <a:pathLst>
                <a:path w="786" h="36857" extrusionOk="0">
                  <a:moveTo>
                    <a:pt x="672" y="0"/>
                  </a:moveTo>
                  <a:cubicBezTo>
                    <a:pt x="572" y="1691"/>
                    <a:pt x="570" y="3383"/>
                    <a:pt x="579" y="5080"/>
                  </a:cubicBezTo>
                  <a:lnTo>
                    <a:pt x="579" y="5197"/>
                  </a:lnTo>
                  <a:cubicBezTo>
                    <a:pt x="588" y="6629"/>
                    <a:pt x="602" y="8059"/>
                    <a:pt x="577" y="9492"/>
                  </a:cubicBezTo>
                  <a:cubicBezTo>
                    <a:pt x="553" y="10922"/>
                    <a:pt x="505" y="12352"/>
                    <a:pt x="440" y="13785"/>
                  </a:cubicBezTo>
                  <a:cubicBezTo>
                    <a:pt x="437" y="13834"/>
                    <a:pt x="435" y="13882"/>
                    <a:pt x="435" y="13931"/>
                  </a:cubicBezTo>
                  <a:cubicBezTo>
                    <a:pt x="349" y="15814"/>
                    <a:pt x="245" y="17695"/>
                    <a:pt x="154" y="19578"/>
                  </a:cubicBezTo>
                  <a:cubicBezTo>
                    <a:pt x="119" y="20423"/>
                    <a:pt x="89" y="21266"/>
                    <a:pt x="68" y="22111"/>
                  </a:cubicBezTo>
                  <a:cubicBezTo>
                    <a:pt x="64" y="22164"/>
                    <a:pt x="64" y="22218"/>
                    <a:pt x="61" y="22271"/>
                  </a:cubicBezTo>
                  <a:cubicBezTo>
                    <a:pt x="1" y="24748"/>
                    <a:pt x="1" y="27228"/>
                    <a:pt x="12" y="29705"/>
                  </a:cubicBezTo>
                  <a:lnTo>
                    <a:pt x="12" y="29875"/>
                  </a:lnTo>
                  <a:cubicBezTo>
                    <a:pt x="19" y="31145"/>
                    <a:pt x="29" y="32415"/>
                    <a:pt x="33" y="33685"/>
                  </a:cubicBezTo>
                  <a:cubicBezTo>
                    <a:pt x="50" y="34741"/>
                    <a:pt x="50" y="35800"/>
                    <a:pt x="47" y="36856"/>
                  </a:cubicBezTo>
                  <a:lnTo>
                    <a:pt x="198" y="36856"/>
                  </a:lnTo>
                  <a:cubicBezTo>
                    <a:pt x="196" y="34528"/>
                    <a:pt x="180" y="32197"/>
                    <a:pt x="177" y="29870"/>
                  </a:cubicBezTo>
                  <a:cubicBezTo>
                    <a:pt x="173" y="29814"/>
                    <a:pt x="173" y="29759"/>
                    <a:pt x="177" y="29703"/>
                  </a:cubicBezTo>
                  <a:cubicBezTo>
                    <a:pt x="170" y="27226"/>
                    <a:pt x="180" y="24748"/>
                    <a:pt x="233" y="22273"/>
                  </a:cubicBezTo>
                  <a:cubicBezTo>
                    <a:pt x="233" y="22222"/>
                    <a:pt x="233" y="22166"/>
                    <a:pt x="235" y="22113"/>
                  </a:cubicBezTo>
                  <a:cubicBezTo>
                    <a:pt x="245" y="21677"/>
                    <a:pt x="254" y="21238"/>
                    <a:pt x="265" y="20804"/>
                  </a:cubicBezTo>
                  <a:cubicBezTo>
                    <a:pt x="356" y="18517"/>
                    <a:pt x="484" y="16232"/>
                    <a:pt x="581" y="13945"/>
                  </a:cubicBezTo>
                  <a:cubicBezTo>
                    <a:pt x="586" y="13894"/>
                    <a:pt x="588" y="13845"/>
                    <a:pt x="588" y="13794"/>
                  </a:cubicBezTo>
                  <a:cubicBezTo>
                    <a:pt x="646" y="12445"/>
                    <a:pt x="693" y="11096"/>
                    <a:pt x="709" y="9745"/>
                  </a:cubicBezTo>
                  <a:cubicBezTo>
                    <a:pt x="737" y="8231"/>
                    <a:pt x="714" y="6715"/>
                    <a:pt x="700" y="5197"/>
                  </a:cubicBezTo>
                  <a:lnTo>
                    <a:pt x="702" y="5080"/>
                  </a:lnTo>
                  <a:cubicBezTo>
                    <a:pt x="690" y="3388"/>
                    <a:pt x="686" y="1693"/>
                    <a:pt x="786" y="0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7"/>
            <p:cNvSpPr/>
            <p:nvPr/>
          </p:nvSpPr>
          <p:spPr>
            <a:xfrm>
              <a:off x="4824159" y="206"/>
              <a:ext cx="71738" cy="3794775"/>
            </a:xfrm>
            <a:custGeom>
              <a:avLst/>
              <a:gdLst/>
              <a:ahLst/>
              <a:cxnLst/>
              <a:rect l="l" t="t" r="r" b="b"/>
              <a:pathLst>
                <a:path w="744" h="36855" extrusionOk="0">
                  <a:moveTo>
                    <a:pt x="598" y="1"/>
                  </a:moveTo>
                  <a:cubicBezTo>
                    <a:pt x="600" y="363"/>
                    <a:pt x="609" y="720"/>
                    <a:pt x="612" y="1080"/>
                  </a:cubicBezTo>
                  <a:cubicBezTo>
                    <a:pt x="626" y="2422"/>
                    <a:pt x="626" y="3769"/>
                    <a:pt x="621" y="5111"/>
                  </a:cubicBezTo>
                  <a:cubicBezTo>
                    <a:pt x="626" y="5150"/>
                    <a:pt x="626" y="5190"/>
                    <a:pt x="621" y="5229"/>
                  </a:cubicBezTo>
                  <a:cubicBezTo>
                    <a:pt x="621" y="5801"/>
                    <a:pt x="621" y="6372"/>
                    <a:pt x="619" y="6943"/>
                  </a:cubicBezTo>
                  <a:cubicBezTo>
                    <a:pt x="614" y="8631"/>
                    <a:pt x="623" y="10323"/>
                    <a:pt x="533" y="12011"/>
                  </a:cubicBezTo>
                  <a:cubicBezTo>
                    <a:pt x="496" y="12692"/>
                    <a:pt x="454" y="13377"/>
                    <a:pt x="410" y="14059"/>
                  </a:cubicBezTo>
                  <a:cubicBezTo>
                    <a:pt x="410" y="14108"/>
                    <a:pt x="405" y="14157"/>
                    <a:pt x="400" y="14203"/>
                  </a:cubicBezTo>
                  <a:cubicBezTo>
                    <a:pt x="289" y="15961"/>
                    <a:pt x="168" y="17718"/>
                    <a:pt x="110" y="19478"/>
                  </a:cubicBezTo>
                  <a:cubicBezTo>
                    <a:pt x="87" y="20432"/>
                    <a:pt x="78" y="21389"/>
                    <a:pt x="71" y="22346"/>
                  </a:cubicBezTo>
                  <a:cubicBezTo>
                    <a:pt x="68" y="22397"/>
                    <a:pt x="68" y="22448"/>
                    <a:pt x="68" y="22499"/>
                  </a:cubicBezTo>
                  <a:cubicBezTo>
                    <a:pt x="61" y="23773"/>
                    <a:pt x="61" y="25050"/>
                    <a:pt x="59" y="26327"/>
                  </a:cubicBezTo>
                  <a:cubicBezTo>
                    <a:pt x="61" y="27433"/>
                    <a:pt x="50" y="28542"/>
                    <a:pt x="38" y="29650"/>
                  </a:cubicBezTo>
                  <a:lnTo>
                    <a:pt x="38" y="29810"/>
                  </a:lnTo>
                  <a:cubicBezTo>
                    <a:pt x="13" y="32160"/>
                    <a:pt x="1" y="34509"/>
                    <a:pt x="147" y="36854"/>
                  </a:cubicBezTo>
                  <a:lnTo>
                    <a:pt x="356" y="36854"/>
                  </a:lnTo>
                  <a:cubicBezTo>
                    <a:pt x="335" y="36555"/>
                    <a:pt x="319" y="36253"/>
                    <a:pt x="305" y="35954"/>
                  </a:cubicBezTo>
                  <a:cubicBezTo>
                    <a:pt x="191" y="33908"/>
                    <a:pt x="215" y="31858"/>
                    <a:pt x="231" y="29810"/>
                  </a:cubicBezTo>
                  <a:lnTo>
                    <a:pt x="231" y="29650"/>
                  </a:lnTo>
                  <a:cubicBezTo>
                    <a:pt x="233" y="29390"/>
                    <a:pt x="238" y="29127"/>
                    <a:pt x="238" y="28867"/>
                  </a:cubicBezTo>
                  <a:cubicBezTo>
                    <a:pt x="252" y="26748"/>
                    <a:pt x="233" y="24626"/>
                    <a:pt x="242" y="22506"/>
                  </a:cubicBezTo>
                  <a:cubicBezTo>
                    <a:pt x="240" y="22455"/>
                    <a:pt x="240" y="22404"/>
                    <a:pt x="242" y="22353"/>
                  </a:cubicBezTo>
                  <a:cubicBezTo>
                    <a:pt x="242" y="21547"/>
                    <a:pt x="249" y="20744"/>
                    <a:pt x="263" y="19943"/>
                  </a:cubicBezTo>
                  <a:cubicBezTo>
                    <a:pt x="298" y="18025"/>
                    <a:pt x="428" y="16114"/>
                    <a:pt x="544" y="14203"/>
                  </a:cubicBezTo>
                  <a:cubicBezTo>
                    <a:pt x="547" y="14154"/>
                    <a:pt x="551" y="14106"/>
                    <a:pt x="554" y="14059"/>
                  </a:cubicBezTo>
                  <a:cubicBezTo>
                    <a:pt x="614" y="13047"/>
                    <a:pt x="670" y="12030"/>
                    <a:pt x="704" y="11015"/>
                  </a:cubicBezTo>
                  <a:cubicBezTo>
                    <a:pt x="742" y="9088"/>
                    <a:pt x="744" y="7163"/>
                    <a:pt x="735" y="5236"/>
                  </a:cubicBezTo>
                  <a:cubicBezTo>
                    <a:pt x="732" y="5197"/>
                    <a:pt x="732" y="5157"/>
                    <a:pt x="732" y="5113"/>
                  </a:cubicBezTo>
                  <a:cubicBezTo>
                    <a:pt x="725" y="3627"/>
                    <a:pt x="714" y="2144"/>
                    <a:pt x="702" y="660"/>
                  </a:cubicBezTo>
                  <a:cubicBezTo>
                    <a:pt x="702" y="442"/>
                    <a:pt x="695" y="221"/>
                    <a:pt x="693" y="1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7"/>
            <p:cNvSpPr/>
            <p:nvPr/>
          </p:nvSpPr>
          <p:spPr>
            <a:xfrm>
              <a:off x="0" y="492375"/>
              <a:ext cx="5331007" cy="77636"/>
            </a:xfrm>
            <a:custGeom>
              <a:avLst/>
              <a:gdLst/>
              <a:ahLst/>
              <a:cxnLst/>
              <a:rect l="l" t="t" r="r" b="b"/>
              <a:pathLst>
                <a:path w="55288" h="754" extrusionOk="0">
                  <a:moveTo>
                    <a:pt x="15490" y="1"/>
                  </a:moveTo>
                  <a:cubicBezTo>
                    <a:pt x="14242" y="1"/>
                    <a:pt x="12995" y="14"/>
                    <a:pt x="11747" y="24"/>
                  </a:cubicBezTo>
                  <a:lnTo>
                    <a:pt x="11120" y="24"/>
                  </a:lnTo>
                  <a:cubicBezTo>
                    <a:pt x="11101" y="27"/>
                    <a:pt x="11082" y="28"/>
                    <a:pt x="11063" y="28"/>
                  </a:cubicBezTo>
                  <a:cubicBezTo>
                    <a:pt x="11044" y="28"/>
                    <a:pt x="11025" y="27"/>
                    <a:pt x="11006" y="24"/>
                  </a:cubicBezTo>
                  <a:cubicBezTo>
                    <a:pt x="9625" y="27"/>
                    <a:pt x="8245" y="24"/>
                    <a:pt x="6864" y="31"/>
                  </a:cubicBezTo>
                  <a:cubicBezTo>
                    <a:pt x="6761" y="31"/>
                    <a:pt x="6658" y="31"/>
                    <a:pt x="6556" y="31"/>
                  </a:cubicBezTo>
                  <a:cubicBezTo>
                    <a:pt x="5691" y="31"/>
                    <a:pt x="4830" y="49"/>
                    <a:pt x="3966" y="99"/>
                  </a:cubicBezTo>
                  <a:cubicBezTo>
                    <a:pt x="3927" y="99"/>
                    <a:pt x="3887" y="101"/>
                    <a:pt x="3848" y="103"/>
                  </a:cubicBezTo>
                  <a:cubicBezTo>
                    <a:pt x="3182" y="145"/>
                    <a:pt x="2518" y="199"/>
                    <a:pt x="1853" y="287"/>
                  </a:cubicBezTo>
                  <a:cubicBezTo>
                    <a:pt x="1236" y="357"/>
                    <a:pt x="623" y="417"/>
                    <a:pt x="1" y="454"/>
                  </a:cubicBezTo>
                  <a:lnTo>
                    <a:pt x="1" y="558"/>
                  </a:lnTo>
                  <a:cubicBezTo>
                    <a:pt x="500" y="531"/>
                    <a:pt x="999" y="489"/>
                    <a:pt x="1491" y="431"/>
                  </a:cubicBezTo>
                  <a:cubicBezTo>
                    <a:pt x="2271" y="326"/>
                    <a:pt x="3054" y="259"/>
                    <a:pt x="3841" y="213"/>
                  </a:cubicBezTo>
                  <a:cubicBezTo>
                    <a:pt x="3880" y="208"/>
                    <a:pt x="3920" y="206"/>
                    <a:pt x="3962" y="206"/>
                  </a:cubicBezTo>
                  <a:cubicBezTo>
                    <a:pt x="5157" y="138"/>
                    <a:pt x="6355" y="124"/>
                    <a:pt x="7554" y="124"/>
                  </a:cubicBezTo>
                  <a:cubicBezTo>
                    <a:pt x="8370" y="124"/>
                    <a:pt x="9186" y="131"/>
                    <a:pt x="10002" y="131"/>
                  </a:cubicBezTo>
                  <a:cubicBezTo>
                    <a:pt x="10334" y="131"/>
                    <a:pt x="10665" y="130"/>
                    <a:pt x="10997" y="127"/>
                  </a:cubicBezTo>
                  <a:lnTo>
                    <a:pt x="11127" y="127"/>
                  </a:lnTo>
                  <a:cubicBezTo>
                    <a:pt x="12565" y="121"/>
                    <a:pt x="14005" y="97"/>
                    <a:pt x="15444" y="97"/>
                  </a:cubicBezTo>
                  <a:cubicBezTo>
                    <a:pt x="15949" y="97"/>
                    <a:pt x="16454" y="100"/>
                    <a:pt x="16959" y="108"/>
                  </a:cubicBezTo>
                  <a:cubicBezTo>
                    <a:pt x="17328" y="115"/>
                    <a:pt x="17697" y="120"/>
                    <a:pt x="18062" y="129"/>
                  </a:cubicBezTo>
                  <a:cubicBezTo>
                    <a:pt x="18106" y="129"/>
                    <a:pt x="18145" y="134"/>
                    <a:pt x="18185" y="134"/>
                  </a:cubicBezTo>
                  <a:cubicBezTo>
                    <a:pt x="20560" y="187"/>
                    <a:pt x="22931" y="280"/>
                    <a:pt x="25301" y="340"/>
                  </a:cubicBezTo>
                  <a:cubicBezTo>
                    <a:pt x="25336" y="345"/>
                    <a:pt x="25369" y="345"/>
                    <a:pt x="25403" y="345"/>
                  </a:cubicBezTo>
                  <a:cubicBezTo>
                    <a:pt x="25858" y="357"/>
                    <a:pt x="26316" y="366"/>
                    <a:pt x="26771" y="375"/>
                  </a:cubicBezTo>
                  <a:cubicBezTo>
                    <a:pt x="28454" y="415"/>
                    <a:pt x="30140" y="440"/>
                    <a:pt x="31825" y="452"/>
                  </a:cubicBezTo>
                  <a:cubicBezTo>
                    <a:pt x="31844" y="453"/>
                    <a:pt x="31863" y="453"/>
                    <a:pt x="31882" y="453"/>
                  </a:cubicBezTo>
                  <a:cubicBezTo>
                    <a:pt x="31902" y="453"/>
                    <a:pt x="31921" y="453"/>
                    <a:pt x="31939" y="452"/>
                  </a:cubicBezTo>
                  <a:cubicBezTo>
                    <a:pt x="34020" y="473"/>
                    <a:pt x="36098" y="477"/>
                    <a:pt x="38173" y="477"/>
                  </a:cubicBezTo>
                  <a:lnTo>
                    <a:pt x="38313" y="477"/>
                  </a:lnTo>
                  <a:cubicBezTo>
                    <a:pt x="38557" y="480"/>
                    <a:pt x="38801" y="481"/>
                    <a:pt x="39045" y="481"/>
                  </a:cubicBezTo>
                  <a:cubicBezTo>
                    <a:pt x="40665" y="481"/>
                    <a:pt x="42285" y="433"/>
                    <a:pt x="43901" y="419"/>
                  </a:cubicBezTo>
                  <a:cubicBezTo>
                    <a:pt x="44161" y="415"/>
                    <a:pt x="44419" y="415"/>
                    <a:pt x="44677" y="415"/>
                  </a:cubicBezTo>
                  <a:cubicBezTo>
                    <a:pt x="44704" y="415"/>
                    <a:pt x="44731" y="414"/>
                    <a:pt x="44758" y="414"/>
                  </a:cubicBezTo>
                  <a:cubicBezTo>
                    <a:pt x="44772" y="414"/>
                    <a:pt x="44786" y="414"/>
                    <a:pt x="44800" y="415"/>
                  </a:cubicBezTo>
                  <a:cubicBezTo>
                    <a:pt x="45457" y="411"/>
                    <a:pt x="46115" y="409"/>
                    <a:pt x="46773" y="409"/>
                  </a:cubicBezTo>
                  <a:cubicBezTo>
                    <a:pt x="47673" y="409"/>
                    <a:pt x="48573" y="412"/>
                    <a:pt x="49473" y="415"/>
                  </a:cubicBezTo>
                  <a:cubicBezTo>
                    <a:pt x="49866" y="419"/>
                    <a:pt x="50261" y="431"/>
                    <a:pt x="50653" y="449"/>
                  </a:cubicBezTo>
                  <a:cubicBezTo>
                    <a:pt x="50692" y="452"/>
                    <a:pt x="50730" y="452"/>
                    <a:pt x="50767" y="454"/>
                  </a:cubicBezTo>
                  <a:cubicBezTo>
                    <a:pt x="51565" y="496"/>
                    <a:pt x="52362" y="558"/>
                    <a:pt x="53158" y="614"/>
                  </a:cubicBezTo>
                  <a:cubicBezTo>
                    <a:pt x="53869" y="665"/>
                    <a:pt x="54579" y="707"/>
                    <a:pt x="55287" y="754"/>
                  </a:cubicBezTo>
                  <a:lnTo>
                    <a:pt x="55287" y="624"/>
                  </a:lnTo>
                  <a:lnTo>
                    <a:pt x="54607" y="577"/>
                  </a:lnTo>
                  <a:cubicBezTo>
                    <a:pt x="53328" y="510"/>
                    <a:pt x="52046" y="396"/>
                    <a:pt x="50762" y="333"/>
                  </a:cubicBezTo>
                  <a:cubicBezTo>
                    <a:pt x="50725" y="333"/>
                    <a:pt x="50688" y="329"/>
                    <a:pt x="50651" y="329"/>
                  </a:cubicBezTo>
                  <a:cubicBezTo>
                    <a:pt x="50421" y="317"/>
                    <a:pt x="50191" y="308"/>
                    <a:pt x="49961" y="301"/>
                  </a:cubicBezTo>
                  <a:cubicBezTo>
                    <a:pt x="49066" y="292"/>
                    <a:pt x="48173" y="288"/>
                    <a:pt x="47279" y="288"/>
                  </a:cubicBezTo>
                  <a:cubicBezTo>
                    <a:pt x="46452" y="288"/>
                    <a:pt x="45624" y="292"/>
                    <a:pt x="44797" y="298"/>
                  </a:cubicBezTo>
                  <a:lnTo>
                    <a:pt x="44674" y="298"/>
                  </a:lnTo>
                  <a:cubicBezTo>
                    <a:pt x="43344" y="310"/>
                    <a:pt x="42016" y="329"/>
                    <a:pt x="40688" y="357"/>
                  </a:cubicBezTo>
                  <a:lnTo>
                    <a:pt x="38292" y="366"/>
                  </a:lnTo>
                  <a:lnTo>
                    <a:pt x="38173" y="366"/>
                  </a:lnTo>
                  <a:cubicBezTo>
                    <a:pt x="37642" y="368"/>
                    <a:pt x="37112" y="368"/>
                    <a:pt x="36581" y="368"/>
                  </a:cubicBezTo>
                  <a:cubicBezTo>
                    <a:pt x="35034" y="368"/>
                    <a:pt x="33486" y="361"/>
                    <a:pt x="31937" y="347"/>
                  </a:cubicBezTo>
                  <a:cubicBezTo>
                    <a:pt x="31900" y="347"/>
                    <a:pt x="31865" y="347"/>
                    <a:pt x="31823" y="345"/>
                  </a:cubicBezTo>
                  <a:cubicBezTo>
                    <a:pt x="29682" y="329"/>
                    <a:pt x="27542" y="291"/>
                    <a:pt x="25406" y="236"/>
                  </a:cubicBezTo>
                  <a:cubicBezTo>
                    <a:pt x="25371" y="236"/>
                    <a:pt x="25341" y="236"/>
                    <a:pt x="25306" y="233"/>
                  </a:cubicBezTo>
                  <a:lnTo>
                    <a:pt x="25246" y="233"/>
                  </a:lnTo>
                  <a:cubicBezTo>
                    <a:pt x="22894" y="187"/>
                    <a:pt x="20537" y="89"/>
                    <a:pt x="18185" y="31"/>
                  </a:cubicBezTo>
                  <a:cubicBezTo>
                    <a:pt x="18143" y="31"/>
                    <a:pt x="18101" y="27"/>
                    <a:pt x="18062" y="27"/>
                  </a:cubicBezTo>
                  <a:cubicBezTo>
                    <a:pt x="17885" y="24"/>
                    <a:pt x="17707" y="18"/>
                    <a:pt x="17533" y="15"/>
                  </a:cubicBezTo>
                  <a:cubicBezTo>
                    <a:pt x="16851" y="5"/>
                    <a:pt x="16170" y="1"/>
                    <a:pt x="15490" y="1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7"/>
            <p:cNvSpPr/>
            <p:nvPr/>
          </p:nvSpPr>
          <p:spPr>
            <a:xfrm>
              <a:off x="0" y="1340079"/>
              <a:ext cx="5331007" cy="123146"/>
            </a:xfrm>
            <a:custGeom>
              <a:avLst/>
              <a:gdLst/>
              <a:ahLst/>
              <a:cxnLst/>
              <a:rect l="l" t="t" r="r" b="b"/>
              <a:pathLst>
                <a:path w="55288" h="1196" extrusionOk="0">
                  <a:moveTo>
                    <a:pt x="620" y="1"/>
                  </a:moveTo>
                  <a:cubicBezTo>
                    <a:pt x="458" y="1"/>
                    <a:pt x="294" y="5"/>
                    <a:pt x="129" y="5"/>
                  </a:cubicBezTo>
                  <a:cubicBezTo>
                    <a:pt x="87" y="5"/>
                    <a:pt x="44" y="4"/>
                    <a:pt x="1" y="4"/>
                  </a:cubicBezTo>
                  <a:lnTo>
                    <a:pt x="1" y="113"/>
                  </a:lnTo>
                  <a:cubicBezTo>
                    <a:pt x="444" y="124"/>
                    <a:pt x="888" y="117"/>
                    <a:pt x="1331" y="136"/>
                  </a:cubicBezTo>
                  <a:cubicBezTo>
                    <a:pt x="2076" y="185"/>
                    <a:pt x="2826" y="213"/>
                    <a:pt x="3574" y="247"/>
                  </a:cubicBezTo>
                  <a:cubicBezTo>
                    <a:pt x="3611" y="247"/>
                    <a:pt x="3655" y="250"/>
                    <a:pt x="3699" y="250"/>
                  </a:cubicBezTo>
                  <a:cubicBezTo>
                    <a:pt x="4075" y="268"/>
                    <a:pt x="4452" y="287"/>
                    <a:pt x="4830" y="308"/>
                  </a:cubicBezTo>
                  <a:cubicBezTo>
                    <a:pt x="6173" y="429"/>
                    <a:pt x="7520" y="463"/>
                    <a:pt x="8868" y="463"/>
                  </a:cubicBezTo>
                  <a:cubicBezTo>
                    <a:pt x="9616" y="463"/>
                    <a:pt x="10365" y="453"/>
                    <a:pt x="11113" y="440"/>
                  </a:cubicBezTo>
                  <a:lnTo>
                    <a:pt x="11234" y="440"/>
                  </a:lnTo>
                  <a:cubicBezTo>
                    <a:pt x="11730" y="433"/>
                    <a:pt x="12225" y="424"/>
                    <a:pt x="12722" y="419"/>
                  </a:cubicBezTo>
                  <a:cubicBezTo>
                    <a:pt x="14500" y="387"/>
                    <a:pt x="16272" y="403"/>
                    <a:pt x="18048" y="375"/>
                  </a:cubicBezTo>
                  <a:cubicBezTo>
                    <a:pt x="18092" y="375"/>
                    <a:pt x="18132" y="375"/>
                    <a:pt x="18173" y="373"/>
                  </a:cubicBezTo>
                  <a:cubicBezTo>
                    <a:pt x="18280" y="373"/>
                    <a:pt x="18385" y="373"/>
                    <a:pt x="18494" y="370"/>
                  </a:cubicBezTo>
                  <a:cubicBezTo>
                    <a:pt x="20384" y="319"/>
                    <a:pt x="22276" y="273"/>
                    <a:pt x="24166" y="273"/>
                  </a:cubicBezTo>
                  <a:cubicBezTo>
                    <a:pt x="24502" y="273"/>
                    <a:pt x="24838" y="274"/>
                    <a:pt x="25174" y="278"/>
                  </a:cubicBezTo>
                  <a:cubicBezTo>
                    <a:pt x="25192" y="275"/>
                    <a:pt x="25211" y="274"/>
                    <a:pt x="25230" y="274"/>
                  </a:cubicBezTo>
                  <a:cubicBezTo>
                    <a:pt x="25250" y="274"/>
                    <a:pt x="25269" y="275"/>
                    <a:pt x="25287" y="278"/>
                  </a:cubicBezTo>
                  <a:cubicBezTo>
                    <a:pt x="25468" y="278"/>
                    <a:pt x="25650" y="280"/>
                    <a:pt x="25831" y="282"/>
                  </a:cubicBezTo>
                  <a:cubicBezTo>
                    <a:pt x="27776" y="343"/>
                    <a:pt x="29720" y="364"/>
                    <a:pt x="31665" y="387"/>
                  </a:cubicBezTo>
                  <a:cubicBezTo>
                    <a:pt x="31695" y="387"/>
                    <a:pt x="31727" y="389"/>
                    <a:pt x="31759" y="389"/>
                  </a:cubicBezTo>
                  <a:cubicBezTo>
                    <a:pt x="31774" y="389"/>
                    <a:pt x="31790" y="388"/>
                    <a:pt x="31805" y="387"/>
                  </a:cubicBezTo>
                  <a:lnTo>
                    <a:pt x="33669" y="417"/>
                  </a:lnTo>
                  <a:cubicBezTo>
                    <a:pt x="35160" y="461"/>
                    <a:pt x="36650" y="545"/>
                    <a:pt x="38138" y="607"/>
                  </a:cubicBezTo>
                  <a:cubicBezTo>
                    <a:pt x="38185" y="610"/>
                    <a:pt x="38231" y="610"/>
                    <a:pt x="38280" y="612"/>
                  </a:cubicBezTo>
                  <a:cubicBezTo>
                    <a:pt x="38779" y="635"/>
                    <a:pt x="39278" y="654"/>
                    <a:pt x="39775" y="665"/>
                  </a:cubicBezTo>
                  <a:cubicBezTo>
                    <a:pt x="41363" y="712"/>
                    <a:pt x="42947" y="816"/>
                    <a:pt x="44530" y="918"/>
                  </a:cubicBezTo>
                  <a:cubicBezTo>
                    <a:pt x="44579" y="923"/>
                    <a:pt x="44630" y="925"/>
                    <a:pt x="44681" y="930"/>
                  </a:cubicBezTo>
                  <a:cubicBezTo>
                    <a:pt x="46594" y="1055"/>
                    <a:pt x="48512" y="1178"/>
                    <a:pt x="50430" y="1190"/>
                  </a:cubicBezTo>
                  <a:cubicBezTo>
                    <a:pt x="50454" y="1192"/>
                    <a:pt x="50479" y="1194"/>
                    <a:pt x="50503" y="1194"/>
                  </a:cubicBezTo>
                  <a:cubicBezTo>
                    <a:pt x="50528" y="1194"/>
                    <a:pt x="50552" y="1192"/>
                    <a:pt x="50576" y="1190"/>
                  </a:cubicBezTo>
                  <a:cubicBezTo>
                    <a:pt x="50757" y="1195"/>
                    <a:pt x="50936" y="1195"/>
                    <a:pt x="51117" y="1195"/>
                  </a:cubicBezTo>
                  <a:cubicBezTo>
                    <a:pt x="51464" y="1195"/>
                    <a:pt x="51812" y="1196"/>
                    <a:pt x="52159" y="1196"/>
                  </a:cubicBezTo>
                  <a:cubicBezTo>
                    <a:pt x="53201" y="1196"/>
                    <a:pt x="54244" y="1193"/>
                    <a:pt x="55287" y="1188"/>
                  </a:cubicBezTo>
                  <a:lnTo>
                    <a:pt x="55287" y="1044"/>
                  </a:lnTo>
                  <a:cubicBezTo>
                    <a:pt x="55002" y="1044"/>
                    <a:pt x="54716" y="1044"/>
                    <a:pt x="54428" y="1046"/>
                  </a:cubicBezTo>
                  <a:cubicBezTo>
                    <a:pt x="54235" y="1045"/>
                    <a:pt x="54042" y="1045"/>
                    <a:pt x="53849" y="1045"/>
                  </a:cubicBezTo>
                  <a:cubicBezTo>
                    <a:pt x="53094" y="1045"/>
                    <a:pt x="52339" y="1049"/>
                    <a:pt x="51587" y="1049"/>
                  </a:cubicBezTo>
                  <a:cubicBezTo>
                    <a:pt x="51252" y="1049"/>
                    <a:pt x="50917" y="1049"/>
                    <a:pt x="50583" y="1046"/>
                  </a:cubicBezTo>
                  <a:lnTo>
                    <a:pt x="50437" y="1046"/>
                  </a:lnTo>
                  <a:cubicBezTo>
                    <a:pt x="50038" y="1039"/>
                    <a:pt x="49643" y="1032"/>
                    <a:pt x="49244" y="1023"/>
                  </a:cubicBezTo>
                  <a:cubicBezTo>
                    <a:pt x="47723" y="969"/>
                    <a:pt x="46204" y="879"/>
                    <a:pt x="44686" y="779"/>
                  </a:cubicBezTo>
                  <a:lnTo>
                    <a:pt x="44535" y="770"/>
                  </a:lnTo>
                  <a:cubicBezTo>
                    <a:pt x="43746" y="716"/>
                    <a:pt x="42961" y="661"/>
                    <a:pt x="42171" y="607"/>
                  </a:cubicBezTo>
                  <a:cubicBezTo>
                    <a:pt x="40874" y="538"/>
                    <a:pt x="39576" y="494"/>
                    <a:pt x="38280" y="442"/>
                  </a:cubicBezTo>
                  <a:cubicBezTo>
                    <a:pt x="38234" y="442"/>
                    <a:pt x="38185" y="440"/>
                    <a:pt x="38138" y="440"/>
                  </a:cubicBezTo>
                  <a:cubicBezTo>
                    <a:pt x="37138" y="401"/>
                    <a:pt x="36135" y="361"/>
                    <a:pt x="35136" y="305"/>
                  </a:cubicBezTo>
                  <a:cubicBezTo>
                    <a:pt x="34029" y="247"/>
                    <a:pt x="32917" y="233"/>
                    <a:pt x="31805" y="224"/>
                  </a:cubicBezTo>
                  <a:cubicBezTo>
                    <a:pt x="31758" y="224"/>
                    <a:pt x="31712" y="224"/>
                    <a:pt x="31668" y="222"/>
                  </a:cubicBezTo>
                  <a:cubicBezTo>
                    <a:pt x="30908" y="220"/>
                    <a:pt x="30147" y="213"/>
                    <a:pt x="29388" y="199"/>
                  </a:cubicBezTo>
                  <a:cubicBezTo>
                    <a:pt x="28022" y="162"/>
                    <a:pt x="26657" y="136"/>
                    <a:pt x="25294" y="122"/>
                  </a:cubicBezTo>
                  <a:lnTo>
                    <a:pt x="25181" y="122"/>
                  </a:lnTo>
                  <a:cubicBezTo>
                    <a:pt x="24620" y="116"/>
                    <a:pt x="24058" y="112"/>
                    <a:pt x="23497" y="112"/>
                  </a:cubicBezTo>
                  <a:cubicBezTo>
                    <a:pt x="22395" y="112"/>
                    <a:pt x="21293" y="126"/>
                    <a:pt x="20191" y="162"/>
                  </a:cubicBezTo>
                  <a:cubicBezTo>
                    <a:pt x="19520" y="185"/>
                    <a:pt x="18847" y="201"/>
                    <a:pt x="18173" y="210"/>
                  </a:cubicBezTo>
                  <a:lnTo>
                    <a:pt x="18048" y="210"/>
                  </a:lnTo>
                  <a:cubicBezTo>
                    <a:pt x="16246" y="238"/>
                    <a:pt x="14442" y="229"/>
                    <a:pt x="12641" y="259"/>
                  </a:cubicBezTo>
                  <a:cubicBezTo>
                    <a:pt x="12169" y="266"/>
                    <a:pt x="11703" y="271"/>
                    <a:pt x="11234" y="280"/>
                  </a:cubicBezTo>
                  <a:cubicBezTo>
                    <a:pt x="11192" y="280"/>
                    <a:pt x="11152" y="280"/>
                    <a:pt x="11110" y="285"/>
                  </a:cubicBezTo>
                  <a:cubicBezTo>
                    <a:pt x="10324" y="297"/>
                    <a:pt x="9538" y="308"/>
                    <a:pt x="8753" y="308"/>
                  </a:cubicBezTo>
                  <a:cubicBezTo>
                    <a:pt x="8166" y="308"/>
                    <a:pt x="7579" y="301"/>
                    <a:pt x="6992" y="285"/>
                  </a:cubicBezTo>
                  <a:cubicBezTo>
                    <a:pt x="5917" y="266"/>
                    <a:pt x="4839" y="145"/>
                    <a:pt x="3767" y="115"/>
                  </a:cubicBezTo>
                  <a:cubicBezTo>
                    <a:pt x="3741" y="115"/>
                    <a:pt x="3718" y="115"/>
                    <a:pt x="3692" y="113"/>
                  </a:cubicBezTo>
                  <a:cubicBezTo>
                    <a:pt x="3651" y="113"/>
                    <a:pt x="3609" y="113"/>
                    <a:pt x="3567" y="108"/>
                  </a:cubicBezTo>
                  <a:cubicBezTo>
                    <a:pt x="2694" y="90"/>
                    <a:pt x="1826" y="27"/>
                    <a:pt x="953" y="8"/>
                  </a:cubicBezTo>
                  <a:cubicBezTo>
                    <a:pt x="842" y="3"/>
                    <a:pt x="732" y="1"/>
                    <a:pt x="620" y="1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7"/>
            <p:cNvSpPr/>
            <p:nvPr/>
          </p:nvSpPr>
          <p:spPr>
            <a:xfrm>
              <a:off x="289" y="2217642"/>
              <a:ext cx="5330718" cy="114291"/>
            </a:xfrm>
            <a:custGeom>
              <a:avLst/>
              <a:gdLst/>
              <a:ahLst/>
              <a:cxnLst/>
              <a:rect l="l" t="t" r="r" b="b"/>
              <a:pathLst>
                <a:path w="55285" h="1110" extrusionOk="0">
                  <a:moveTo>
                    <a:pt x="22054" y="0"/>
                  </a:moveTo>
                  <a:cubicBezTo>
                    <a:pt x="21819" y="0"/>
                    <a:pt x="21584" y="2"/>
                    <a:pt x="21349" y="6"/>
                  </a:cubicBezTo>
                  <a:cubicBezTo>
                    <a:pt x="21287" y="6"/>
                    <a:pt x="21226" y="6"/>
                    <a:pt x="21164" y="6"/>
                  </a:cubicBezTo>
                  <a:cubicBezTo>
                    <a:pt x="20127" y="6"/>
                    <a:pt x="19089" y="24"/>
                    <a:pt x="18052" y="55"/>
                  </a:cubicBezTo>
                  <a:cubicBezTo>
                    <a:pt x="18006" y="60"/>
                    <a:pt x="17961" y="60"/>
                    <a:pt x="17915" y="62"/>
                  </a:cubicBezTo>
                  <a:cubicBezTo>
                    <a:pt x="16278" y="111"/>
                    <a:pt x="14641" y="192"/>
                    <a:pt x="13004" y="271"/>
                  </a:cubicBezTo>
                  <a:cubicBezTo>
                    <a:pt x="12480" y="292"/>
                    <a:pt x="11950" y="313"/>
                    <a:pt x="11426" y="338"/>
                  </a:cubicBezTo>
                  <a:cubicBezTo>
                    <a:pt x="11381" y="341"/>
                    <a:pt x="11337" y="341"/>
                    <a:pt x="11293" y="345"/>
                  </a:cubicBezTo>
                  <a:cubicBezTo>
                    <a:pt x="8934" y="450"/>
                    <a:pt x="6580" y="568"/>
                    <a:pt x="4221" y="661"/>
                  </a:cubicBezTo>
                  <a:cubicBezTo>
                    <a:pt x="4177" y="663"/>
                    <a:pt x="4137" y="668"/>
                    <a:pt x="4096" y="668"/>
                  </a:cubicBezTo>
                  <a:cubicBezTo>
                    <a:pt x="3401" y="696"/>
                    <a:pt x="2707" y="719"/>
                    <a:pt x="2013" y="740"/>
                  </a:cubicBezTo>
                  <a:cubicBezTo>
                    <a:pt x="1812" y="744"/>
                    <a:pt x="1610" y="746"/>
                    <a:pt x="1409" y="746"/>
                  </a:cubicBezTo>
                  <a:cubicBezTo>
                    <a:pt x="939" y="746"/>
                    <a:pt x="470" y="738"/>
                    <a:pt x="0" y="738"/>
                  </a:cubicBezTo>
                  <a:lnTo>
                    <a:pt x="0" y="840"/>
                  </a:lnTo>
                  <a:cubicBezTo>
                    <a:pt x="583" y="846"/>
                    <a:pt x="1165" y="858"/>
                    <a:pt x="1746" y="858"/>
                  </a:cubicBezTo>
                  <a:cubicBezTo>
                    <a:pt x="2060" y="858"/>
                    <a:pt x="2375" y="854"/>
                    <a:pt x="2689" y="844"/>
                  </a:cubicBezTo>
                  <a:cubicBezTo>
                    <a:pt x="3160" y="826"/>
                    <a:pt x="3634" y="812"/>
                    <a:pt x="4105" y="789"/>
                  </a:cubicBezTo>
                  <a:cubicBezTo>
                    <a:pt x="4147" y="789"/>
                    <a:pt x="4191" y="789"/>
                    <a:pt x="4230" y="786"/>
                  </a:cubicBezTo>
                  <a:cubicBezTo>
                    <a:pt x="6585" y="691"/>
                    <a:pt x="8941" y="596"/>
                    <a:pt x="11298" y="496"/>
                  </a:cubicBezTo>
                  <a:cubicBezTo>
                    <a:pt x="11342" y="494"/>
                    <a:pt x="11386" y="491"/>
                    <a:pt x="11430" y="491"/>
                  </a:cubicBezTo>
                  <a:cubicBezTo>
                    <a:pt x="12178" y="459"/>
                    <a:pt x="12930" y="424"/>
                    <a:pt x="13680" y="396"/>
                  </a:cubicBezTo>
                  <a:cubicBezTo>
                    <a:pt x="15087" y="329"/>
                    <a:pt x="16496" y="264"/>
                    <a:pt x="17906" y="222"/>
                  </a:cubicBezTo>
                  <a:cubicBezTo>
                    <a:pt x="17952" y="220"/>
                    <a:pt x="17999" y="218"/>
                    <a:pt x="18043" y="218"/>
                  </a:cubicBezTo>
                  <a:cubicBezTo>
                    <a:pt x="19192" y="182"/>
                    <a:pt x="20341" y="161"/>
                    <a:pt x="21489" y="161"/>
                  </a:cubicBezTo>
                  <a:cubicBezTo>
                    <a:pt x="22539" y="161"/>
                    <a:pt x="23588" y="179"/>
                    <a:pt x="24637" y="220"/>
                  </a:cubicBezTo>
                  <a:cubicBezTo>
                    <a:pt x="24674" y="220"/>
                    <a:pt x="24713" y="222"/>
                    <a:pt x="24750" y="227"/>
                  </a:cubicBezTo>
                  <a:cubicBezTo>
                    <a:pt x="24841" y="227"/>
                    <a:pt x="24934" y="234"/>
                    <a:pt x="25027" y="236"/>
                  </a:cubicBezTo>
                  <a:cubicBezTo>
                    <a:pt x="27207" y="352"/>
                    <a:pt x="29392" y="475"/>
                    <a:pt x="31572" y="561"/>
                  </a:cubicBezTo>
                  <a:cubicBezTo>
                    <a:pt x="31623" y="563"/>
                    <a:pt x="31672" y="568"/>
                    <a:pt x="31723" y="568"/>
                  </a:cubicBezTo>
                  <a:cubicBezTo>
                    <a:pt x="32932" y="617"/>
                    <a:pt x="34140" y="649"/>
                    <a:pt x="35349" y="668"/>
                  </a:cubicBezTo>
                  <a:cubicBezTo>
                    <a:pt x="36112" y="680"/>
                    <a:pt x="36879" y="685"/>
                    <a:pt x="37644" y="685"/>
                  </a:cubicBezTo>
                  <a:cubicBezTo>
                    <a:pt x="37793" y="685"/>
                    <a:pt x="37941" y="685"/>
                    <a:pt x="38089" y="684"/>
                  </a:cubicBezTo>
                  <a:cubicBezTo>
                    <a:pt x="38116" y="685"/>
                    <a:pt x="38143" y="686"/>
                    <a:pt x="38170" y="686"/>
                  </a:cubicBezTo>
                  <a:cubicBezTo>
                    <a:pt x="38198" y="686"/>
                    <a:pt x="38225" y="685"/>
                    <a:pt x="38252" y="684"/>
                  </a:cubicBezTo>
                  <a:cubicBezTo>
                    <a:pt x="40086" y="691"/>
                    <a:pt x="41915" y="684"/>
                    <a:pt x="43747" y="721"/>
                  </a:cubicBezTo>
                  <a:cubicBezTo>
                    <a:pt x="43884" y="724"/>
                    <a:pt x="44019" y="726"/>
                    <a:pt x="44158" y="733"/>
                  </a:cubicBezTo>
                  <a:cubicBezTo>
                    <a:pt x="44214" y="733"/>
                    <a:pt x="44272" y="733"/>
                    <a:pt x="44330" y="735"/>
                  </a:cubicBezTo>
                  <a:cubicBezTo>
                    <a:pt x="46252" y="789"/>
                    <a:pt x="48175" y="893"/>
                    <a:pt x="50097" y="963"/>
                  </a:cubicBezTo>
                  <a:cubicBezTo>
                    <a:pt x="50155" y="967"/>
                    <a:pt x="50213" y="967"/>
                    <a:pt x="50271" y="970"/>
                  </a:cubicBezTo>
                  <a:cubicBezTo>
                    <a:pt x="50395" y="972"/>
                    <a:pt x="50515" y="979"/>
                    <a:pt x="50638" y="981"/>
                  </a:cubicBezTo>
                  <a:cubicBezTo>
                    <a:pt x="52185" y="1046"/>
                    <a:pt x="53733" y="1084"/>
                    <a:pt x="55284" y="1109"/>
                  </a:cubicBezTo>
                  <a:lnTo>
                    <a:pt x="55284" y="963"/>
                  </a:lnTo>
                  <a:cubicBezTo>
                    <a:pt x="53640" y="935"/>
                    <a:pt x="51999" y="875"/>
                    <a:pt x="50360" y="819"/>
                  </a:cubicBezTo>
                  <a:cubicBezTo>
                    <a:pt x="50330" y="819"/>
                    <a:pt x="50302" y="817"/>
                    <a:pt x="50271" y="817"/>
                  </a:cubicBezTo>
                  <a:cubicBezTo>
                    <a:pt x="50213" y="814"/>
                    <a:pt x="50158" y="814"/>
                    <a:pt x="50100" y="810"/>
                  </a:cubicBezTo>
                  <a:cubicBezTo>
                    <a:pt x="48177" y="738"/>
                    <a:pt x="46255" y="635"/>
                    <a:pt x="44332" y="577"/>
                  </a:cubicBezTo>
                  <a:cubicBezTo>
                    <a:pt x="44277" y="577"/>
                    <a:pt x="44219" y="575"/>
                    <a:pt x="44163" y="575"/>
                  </a:cubicBezTo>
                  <a:cubicBezTo>
                    <a:pt x="43594" y="556"/>
                    <a:pt x="43030" y="547"/>
                    <a:pt x="42461" y="540"/>
                  </a:cubicBezTo>
                  <a:cubicBezTo>
                    <a:pt x="41059" y="531"/>
                    <a:pt x="39654" y="531"/>
                    <a:pt x="38252" y="529"/>
                  </a:cubicBezTo>
                  <a:cubicBezTo>
                    <a:pt x="38196" y="526"/>
                    <a:pt x="38140" y="526"/>
                    <a:pt x="38089" y="526"/>
                  </a:cubicBezTo>
                  <a:cubicBezTo>
                    <a:pt x="35967" y="517"/>
                    <a:pt x="33842" y="494"/>
                    <a:pt x="31725" y="413"/>
                  </a:cubicBezTo>
                  <a:cubicBezTo>
                    <a:pt x="31676" y="408"/>
                    <a:pt x="31623" y="408"/>
                    <a:pt x="31574" y="403"/>
                  </a:cubicBezTo>
                  <a:cubicBezTo>
                    <a:pt x="31096" y="387"/>
                    <a:pt x="30620" y="364"/>
                    <a:pt x="30139" y="338"/>
                  </a:cubicBezTo>
                  <a:cubicBezTo>
                    <a:pt x="28347" y="269"/>
                    <a:pt x="26552" y="141"/>
                    <a:pt x="24760" y="64"/>
                  </a:cubicBezTo>
                  <a:cubicBezTo>
                    <a:pt x="24722" y="62"/>
                    <a:pt x="24683" y="62"/>
                    <a:pt x="24646" y="62"/>
                  </a:cubicBezTo>
                  <a:cubicBezTo>
                    <a:pt x="23782" y="25"/>
                    <a:pt x="22919" y="0"/>
                    <a:pt x="22054" y="0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7"/>
            <p:cNvSpPr/>
            <p:nvPr/>
          </p:nvSpPr>
          <p:spPr>
            <a:xfrm>
              <a:off x="289" y="3052784"/>
              <a:ext cx="5330718" cy="191103"/>
            </a:xfrm>
            <a:custGeom>
              <a:avLst/>
              <a:gdLst/>
              <a:ahLst/>
              <a:cxnLst/>
              <a:rect l="l" t="t" r="r" b="b"/>
              <a:pathLst>
                <a:path w="55285" h="1856" extrusionOk="0">
                  <a:moveTo>
                    <a:pt x="50065" y="1"/>
                  </a:moveTo>
                  <a:cubicBezTo>
                    <a:pt x="48135" y="1"/>
                    <a:pt x="46204" y="5"/>
                    <a:pt x="44272" y="52"/>
                  </a:cubicBezTo>
                  <a:cubicBezTo>
                    <a:pt x="44219" y="52"/>
                    <a:pt x="44163" y="56"/>
                    <a:pt x="44107" y="56"/>
                  </a:cubicBezTo>
                  <a:cubicBezTo>
                    <a:pt x="43290" y="77"/>
                    <a:pt x="42473" y="105"/>
                    <a:pt x="41655" y="142"/>
                  </a:cubicBezTo>
                  <a:cubicBezTo>
                    <a:pt x="40525" y="179"/>
                    <a:pt x="39394" y="221"/>
                    <a:pt x="38261" y="268"/>
                  </a:cubicBezTo>
                  <a:cubicBezTo>
                    <a:pt x="38203" y="268"/>
                    <a:pt x="38145" y="272"/>
                    <a:pt x="38082" y="275"/>
                  </a:cubicBezTo>
                  <a:cubicBezTo>
                    <a:pt x="36731" y="326"/>
                    <a:pt x="35379" y="381"/>
                    <a:pt x="34026" y="428"/>
                  </a:cubicBezTo>
                  <a:cubicBezTo>
                    <a:pt x="33241" y="449"/>
                    <a:pt x="32459" y="472"/>
                    <a:pt x="31676" y="495"/>
                  </a:cubicBezTo>
                  <a:cubicBezTo>
                    <a:pt x="31623" y="495"/>
                    <a:pt x="31572" y="497"/>
                    <a:pt x="31518" y="502"/>
                  </a:cubicBezTo>
                  <a:cubicBezTo>
                    <a:pt x="29173" y="572"/>
                    <a:pt x="26828" y="662"/>
                    <a:pt x="24483" y="739"/>
                  </a:cubicBezTo>
                  <a:cubicBezTo>
                    <a:pt x="24444" y="741"/>
                    <a:pt x="24400" y="744"/>
                    <a:pt x="24356" y="744"/>
                  </a:cubicBezTo>
                  <a:lnTo>
                    <a:pt x="22672" y="799"/>
                  </a:lnTo>
                  <a:cubicBezTo>
                    <a:pt x="21066" y="834"/>
                    <a:pt x="19464" y="809"/>
                    <a:pt x="17857" y="876"/>
                  </a:cubicBezTo>
                  <a:cubicBezTo>
                    <a:pt x="17771" y="881"/>
                    <a:pt x="17685" y="885"/>
                    <a:pt x="17599" y="887"/>
                  </a:cubicBezTo>
                  <a:cubicBezTo>
                    <a:pt x="17555" y="892"/>
                    <a:pt x="17516" y="894"/>
                    <a:pt x="17474" y="894"/>
                  </a:cubicBezTo>
                  <a:cubicBezTo>
                    <a:pt x="15535" y="997"/>
                    <a:pt x="13594" y="1073"/>
                    <a:pt x="11653" y="1110"/>
                  </a:cubicBezTo>
                  <a:cubicBezTo>
                    <a:pt x="11607" y="1110"/>
                    <a:pt x="11563" y="1113"/>
                    <a:pt x="11518" y="1113"/>
                  </a:cubicBezTo>
                  <a:lnTo>
                    <a:pt x="11486" y="1113"/>
                  </a:lnTo>
                  <a:cubicBezTo>
                    <a:pt x="10086" y="1152"/>
                    <a:pt x="8684" y="1129"/>
                    <a:pt x="7281" y="1180"/>
                  </a:cubicBezTo>
                  <a:cubicBezTo>
                    <a:pt x="6401" y="1220"/>
                    <a:pt x="5519" y="1282"/>
                    <a:pt x="4641" y="1347"/>
                  </a:cubicBezTo>
                  <a:cubicBezTo>
                    <a:pt x="4604" y="1350"/>
                    <a:pt x="4565" y="1352"/>
                    <a:pt x="4527" y="1352"/>
                  </a:cubicBezTo>
                  <a:cubicBezTo>
                    <a:pt x="3987" y="1391"/>
                    <a:pt x="3443" y="1431"/>
                    <a:pt x="2902" y="1468"/>
                  </a:cubicBezTo>
                  <a:cubicBezTo>
                    <a:pt x="1932" y="1535"/>
                    <a:pt x="968" y="1626"/>
                    <a:pt x="0" y="1716"/>
                  </a:cubicBezTo>
                  <a:lnTo>
                    <a:pt x="0" y="1856"/>
                  </a:lnTo>
                  <a:cubicBezTo>
                    <a:pt x="857" y="1779"/>
                    <a:pt x="1713" y="1686"/>
                    <a:pt x="2575" y="1630"/>
                  </a:cubicBezTo>
                  <a:cubicBezTo>
                    <a:pt x="3225" y="1589"/>
                    <a:pt x="3880" y="1540"/>
                    <a:pt x="4534" y="1493"/>
                  </a:cubicBezTo>
                  <a:lnTo>
                    <a:pt x="4648" y="1484"/>
                  </a:lnTo>
                  <a:cubicBezTo>
                    <a:pt x="5540" y="1421"/>
                    <a:pt x="6438" y="1361"/>
                    <a:pt x="7335" y="1317"/>
                  </a:cubicBezTo>
                  <a:cubicBezTo>
                    <a:pt x="8732" y="1287"/>
                    <a:pt x="10130" y="1278"/>
                    <a:pt x="11523" y="1254"/>
                  </a:cubicBezTo>
                  <a:cubicBezTo>
                    <a:pt x="11569" y="1254"/>
                    <a:pt x="11614" y="1254"/>
                    <a:pt x="11660" y="1250"/>
                  </a:cubicBezTo>
                  <a:cubicBezTo>
                    <a:pt x="12331" y="1240"/>
                    <a:pt x="13007" y="1229"/>
                    <a:pt x="13680" y="1208"/>
                  </a:cubicBezTo>
                  <a:cubicBezTo>
                    <a:pt x="14948" y="1189"/>
                    <a:pt x="16208" y="1103"/>
                    <a:pt x="17474" y="1048"/>
                  </a:cubicBezTo>
                  <a:cubicBezTo>
                    <a:pt x="17516" y="1045"/>
                    <a:pt x="17560" y="1041"/>
                    <a:pt x="17602" y="1041"/>
                  </a:cubicBezTo>
                  <a:cubicBezTo>
                    <a:pt x="17864" y="1031"/>
                    <a:pt x="18122" y="1022"/>
                    <a:pt x="18382" y="1013"/>
                  </a:cubicBezTo>
                  <a:cubicBezTo>
                    <a:pt x="20374" y="959"/>
                    <a:pt x="22366" y="1008"/>
                    <a:pt x="24353" y="901"/>
                  </a:cubicBezTo>
                  <a:lnTo>
                    <a:pt x="24360" y="901"/>
                  </a:lnTo>
                  <a:cubicBezTo>
                    <a:pt x="24400" y="899"/>
                    <a:pt x="24442" y="899"/>
                    <a:pt x="24483" y="899"/>
                  </a:cubicBezTo>
                  <a:cubicBezTo>
                    <a:pt x="25828" y="843"/>
                    <a:pt x="27193" y="832"/>
                    <a:pt x="28546" y="776"/>
                  </a:cubicBezTo>
                  <a:cubicBezTo>
                    <a:pt x="29533" y="730"/>
                    <a:pt x="30522" y="692"/>
                    <a:pt x="31516" y="662"/>
                  </a:cubicBezTo>
                  <a:cubicBezTo>
                    <a:pt x="31567" y="660"/>
                    <a:pt x="31623" y="660"/>
                    <a:pt x="31676" y="660"/>
                  </a:cubicBezTo>
                  <a:cubicBezTo>
                    <a:pt x="31922" y="651"/>
                    <a:pt x="32168" y="644"/>
                    <a:pt x="32415" y="637"/>
                  </a:cubicBezTo>
                  <a:cubicBezTo>
                    <a:pt x="34304" y="583"/>
                    <a:pt x="36192" y="518"/>
                    <a:pt x="38082" y="444"/>
                  </a:cubicBezTo>
                  <a:lnTo>
                    <a:pt x="38261" y="435"/>
                  </a:lnTo>
                  <a:cubicBezTo>
                    <a:pt x="40070" y="367"/>
                    <a:pt x="41878" y="293"/>
                    <a:pt x="43687" y="235"/>
                  </a:cubicBezTo>
                  <a:cubicBezTo>
                    <a:pt x="43828" y="233"/>
                    <a:pt x="43968" y="226"/>
                    <a:pt x="44107" y="226"/>
                  </a:cubicBezTo>
                  <a:cubicBezTo>
                    <a:pt x="44163" y="223"/>
                    <a:pt x="44219" y="219"/>
                    <a:pt x="44274" y="219"/>
                  </a:cubicBezTo>
                  <a:cubicBezTo>
                    <a:pt x="46204" y="170"/>
                    <a:pt x="48135" y="161"/>
                    <a:pt x="50067" y="161"/>
                  </a:cubicBezTo>
                  <a:lnTo>
                    <a:pt x="50260" y="161"/>
                  </a:lnTo>
                  <a:cubicBezTo>
                    <a:pt x="51264" y="161"/>
                    <a:pt x="52270" y="163"/>
                    <a:pt x="53275" y="163"/>
                  </a:cubicBezTo>
                  <a:cubicBezTo>
                    <a:pt x="53945" y="163"/>
                    <a:pt x="54615" y="162"/>
                    <a:pt x="55284" y="158"/>
                  </a:cubicBezTo>
                  <a:lnTo>
                    <a:pt x="55284" y="12"/>
                  </a:lnTo>
                  <a:cubicBezTo>
                    <a:pt x="55017" y="12"/>
                    <a:pt x="54750" y="12"/>
                    <a:pt x="54481" y="5"/>
                  </a:cubicBezTo>
                  <a:cubicBezTo>
                    <a:pt x="54143" y="6"/>
                    <a:pt x="53804" y="7"/>
                    <a:pt x="53466" y="7"/>
                  </a:cubicBezTo>
                  <a:cubicBezTo>
                    <a:pt x="52398" y="7"/>
                    <a:pt x="51330" y="2"/>
                    <a:pt x="50260" y="1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8" name="Google Shape;298;p7"/>
          <p:cNvSpPr/>
          <p:nvPr/>
        </p:nvSpPr>
        <p:spPr>
          <a:xfrm>
            <a:off x="300" y="0"/>
            <a:ext cx="5360986" cy="1225131"/>
          </a:xfrm>
          <a:custGeom>
            <a:avLst/>
            <a:gdLst/>
            <a:ahLst/>
            <a:cxnLst/>
            <a:rect l="l" t="t" r="r" b="b"/>
            <a:pathLst>
              <a:path w="55285" h="15946" extrusionOk="0">
                <a:moveTo>
                  <a:pt x="0" y="0"/>
                </a:moveTo>
                <a:lnTo>
                  <a:pt x="0" y="12413"/>
                </a:lnTo>
                <a:cubicBezTo>
                  <a:pt x="610" y="12676"/>
                  <a:pt x="1277" y="12806"/>
                  <a:pt x="1946" y="12806"/>
                </a:cubicBezTo>
                <a:cubicBezTo>
                  <a:pt x="2927" y="12806"/>
                  <a:pt x="3911" y="12527"/>
                  <a:pt x="4720" y="11978"/>
                </a:cubicBezTo>
                <a:cubicBezTo>
                  <a:pt x="5795" y="11168"/>
                  <a:pt x="6705" y="10105"/>
                  <a:pt x="7460" y="8997"/>
                </a:cubicBezTo>
                <a:cubicBezTo>
                  <a:pt x="8164" y="10308"/>
                  <a:pt x="9537" y="10833"/>
                  <a:pt x="10962" y="10833"/>
                </a:cubicBezTo>
                <a:cubicBezTo>
                  <a:pt x="12042" y="10833"/>
                  <a:pt x="13151" y="10531"/>
                  <a:pt x="14021" y="10040"/>
                </a:cubicBezTo>
                <a:cubicBezTo>
                  <a:pt x="15549" y="9274"/>
                  <a:pt x="16496" y="7702"/>
                  <a:pt x="17135" y="6172"/>
                </a:cubicBezTo>
                <a:cubicBezTo>
                  <a:pt x="17936" y="8031"/>
                  <a:pt x="20054" y="9249"/>
                  <a:pt x="22052" y="9249"/>
                </a:cubicBezTo>
                <a:cubicBezTo>
                  <a:pt x="22075" y="9249"/>
                  <a:pt x="22097" y="9248"/>
                  <a:pt x="22120" y="9248"/>
                </a:cubicBezTo>
                <a:cubicBezTo>
                  <a:pt x="23629" y="9067"/>
                  <a:pt x="25308" y="7827"/>
                  <a:pt x="26132" y="6576"/>
                </a:cubicBezTo>
                <a:cubicBezTo>
                  <a:pt x="26924" y="8664"/>
                  <a:pt x="28667" y="9590"/>
                  <a:pt x="30507" y="9590"/>
                </a:cubicBezTo>
                <a:cubicBezTo>
                  <a:pt x="32253" y="9590"/>
                  <a:pt x="34087" y="8756"/>
                  <a:pt x="35277" y="7288"/>
                </a:cubicBezTo>
                <a:cubicBezTo>
                  <a:pt x="35792" y="9291"/>
                  <a:pt x="37876" y="10327"/>
                  <a:pt x="39920" y="10327"/>
                </a:cubicBezTo>
                <a:cubicBezTo>
                  <a:pt x="41121" y="10327"/>
                  <a:pt x="42309" y="9970"/>
                  <a:pt x="43157" y="9241"/>
                </a:cubicBezTo>
                <a:cubicBezTo>
                  <a:pt x="43884" y="10776"/>
                  <a:pt x="44940" y="12490"/>
                  <a:pt x="46365" y="12490"/>
                </a:cubicBezTo>
                <a:cubicBezTo>
                  <a:pt x="46917" y="12490"/>
                  <a:pt x="47524" y="12233"/>
                  <a:pt x="48189" y="11609"/>
                </a:cubicBezTo>
                <a:cubicBezTo>
                  <a:pt x="48233" y="12480"/>
                  <a:pt x="48943" y="13102"/>
                  <a:pt x="49496" y="13704"/>
                </a:cubicBezTo>
                <a:cubicBezTo>
                  <a:pt x="50861" y="15145"/>
                  <a:pt x="52953" y="15802"/>
                  <a:pt x="54899" y="15926"/>
                </a:cubicBezTo>
                <a:cubicBezTo>
                  <a:pt x="54959" y="15940"/>
                  <a:pt x="55052" y="15946"/>
                  <a:pt x="55169" y="15946"/>
                </a:cubicBezTo>
                <a:cubicBezTo>
                  <a:pt x="55205" y="15946"/>
                  <a:pt x="55244" y="15945"/>
                  <a:pt x="55284" y="15944"/>
                </a:cubicBezTo>
                <a:lnTo>
                  <a:pt x="55284" y="0"/>
                </a:lnTo>
                <a:close/>
              </a:path>
            </a:pathLst>
          </a:custGeom>
          <a:solidFill>
            <a:srgbClr val="F8B837">
              <a:alpha val="157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7"/>
          <p:cNvSpPr/>
          <p:nvPr/>
        </p:nvSpPr>
        <p:spPr>
          <a:xfrm>
            <a:off x="285600" y="305989"/>
            <a:ext cx="4759804" cy="358462"/>
          </a:xfrm>
          <a:custGeom>
            <a:avLst/>
            <a:gdLst/>
            <a:ahLst/>
            <a:cxnLst/>
            <a:rect l="l" t="t" r="r" b="b"/>
            <a:pathLst>
              <a:path w="40258" h="29674" extrusionOk="0">
                <a:moveTo>
                  <a:pt x="36470" y="989"/>
                </a:moveTo>
                <a:cubicBezTo>
                  <a:pt x="36245" y="944"/>
                  <a:pt x="36017" y="903"/>
                  <a:pt x="35785" y="882"/>
                </a:cubicBezTo>
                <a:cubicBezTo>
                  <a:pt x="34672" y="778"/>
                  <a:pt x="33549" y="713"/>
                  <a:pt x="32429" y="685"/>
                </a:cubicBezTo>
                <a:cubicBezTo>
                  <a:pt x="30887" y="640"/>
                  <a:pt x="29346" y="654"/>
                  <a:pt x="27808" y="640"/>
                </a:cubicBezTo>
                <a:cubicBezTo>
                  <a:pt x="27210" y="636"/>
                  <a:pt x="26612" y="640"/>
                  <a:pt x="26014" y="630"/>
                </a:cubicBezTo>
                <a:cubicBezTo>
                  <a:pt x="25308" y="619"/>
                  <a:pt x="24607" y="598"/>
                  <a:pt x="23906" y="560"/>
                </a:cubicBezTo>
                <a:cubicBezTo>
                  <a:pt x="22416" y="477"/>
                  <a:pt x="20926" y="432"/>
                  <a:pt x="19447" y="260"/>
                </a:cubicBezTo>
                <a:cubicBezTo>
                  <a:pt x="17984" y="94"/>
                  <a:pt x="16529" y="18"/>
                  <a:pt x="15064" y="8"/>
                </a:cubicBezTo>
                <a:cubicBezTo>
                  <a:pt x="13765" y="0"/>
                  <a:pt x="12468" y="91"/>
                  <a:pt x="11172" y="198"/>
                </a:cubicBezTo>
                <a:cubicBezTo>
                  <a:pt x="10630" y="246"/>
                  <a:pt x="10080" y="177"/>
                  <a:pt x="9534" y="201"/>
                </a:cubicBezTo>
                <a:cubicBezTo>
                  <a:pt x="8593" y="239"/>
                  <a:pt x="7657" y="180"/>
                  <a:pt x="6720" y="94"/>
                </a:cubicBezTo>
                <a:cubicBezTo>
                  <a:pt x="6565" y="73"/>
                  <a:pt x="6406" y="73"/>
                  <a:pt x="6254" y="91"/>
                </a:cubicBezTo>
                <a:cubicBezTo>
                  <a:pt x="5286" y="270"/>
                  <a:pt x="4318" y="453"/>
                  <a:pt x="3347" y="640"/>
                </a:cubicBezTo>
                <a:cubicBezTo>
                  <a:pt x="2666" y="767"/>
                  <a:pt x="2078" y="1069"/>
                  <a:pt x="1674" y="1694"/>
                </a:cubicBezTo>
                <a:cubicBezTo>
                  <a:pt x="1339" y="2209"/>
                  <a:pt x="958" y="2720"/>
                  <a:pt x="810" y="3342"/>
                </a:cubicBezTo>
                <a:cubicBezTo>
                  <a:pt x="647" y="4010"/>
                  <a:pt x="499" y="4680"/>
                  <a:pt x="513" y="5400"/>
                </a:cubicBezTo>
                <a:cubicBezTo>
                  <a:pt x="516" y="5786"/>
                  <a:pt x="447" y="6170"/>
                  <a:pt x="412" y="6561"/>
                </a:cubicBezTo>
                <a:cubicBezTo>
                  <a:pt x="350" y="7283"/>
                  <a:pt x="277" y="8002"/>
                  <a:pt x="232" y="8731"/>
                </a:cubicBezTo>
                <a:cubicBezTo>
                  <a:pt x="184" y="9426"/>
                  <a:pt x="170" y="10128"/>
                  <a:pt x="149" y="10822"/>
                </a:cubicBezTo>
                <a:cubicBezTo>
                  <a:pt x="119" y="11915"/>
                  <a:pt x="74" y="13006"/>
                  <a:pt x="63" y="14096"/>
                </a:cubicBezTo>
                <a:cubicBezTo>
                  <a:pt x="57" y="15530"/>
                  <a:pt x="122" y="16961"/>
                  <a:pt x="63" y="18382"/>
                </a:cubicBezTo>
                <a:cubicBezTo>
                  <a:pt x="1" y="19844"/>
                  <a:pt x="12" y="21292"/>
                  <a:pt x="132" y="22750"/>
                </a:cubicBezTo>
                <a:cubicBezTo>
                  <a:pt x="212" y="23732"/>
                  <a:pt x="364" y="24700"/>
                  <a:pt x="706" y="25633"/>
                </a:cubicBezTo>
                <a:cubicBezTo>
                  <a:pt x="1194" y="26957"/>
                  <a:pt x="2027" y="27880"/>
                  <a:pt x="3250" y="28419"/>
                </a:cubicBezTo>
                <a:cubicBezTo>
                  <a:pt x="3855" y="28689"/>
                  <a:pt x="4477" y="28875"/>
                  <a:pt x="5106" y="29003"/>
                </a:cubicBezTo>
                <a:cubicBezTo>
                  <a:pt x="5787" y="29145"/>
                  <a:pt x="6478" y="29217"/>
                  <a:pt x="7167" y="29255"/>
                </a:cubicBezTo>
                <a:cubicBezTo>
                  <a:pt x="8963" y="29348"/>
                  <a:pt x="10764" y="29390"/>
                  <a:pt x="12565" y="29477"/>
                </a:cubicBezTo>
                <a:cubicBezTo>
                  <a:pt x="14234" y="29570"/>
                  <a:pt x="15897" y="29597"/>
                  <a:pt x="17566" y="29556"/>
                </a:cubicBezTo>
                <a:cubicBezTo>
                  <a:pt x="18635" y="29528"/>
                  <a:pt x="19702" y="29556"/>
                  <a:pt x="20771" y="29584"/>
                </a:cubicBezTo>
                <a:cubicBezTo>
                  <a:pt x="22388" y="29618"/>
                  <a:pt x="24006" y="29674"/>
                  <a:pt x="25616" y="29542"/>
                </a:cubicBezTo>
                <a:cubicBezTo>
                  <a:pt x="25979" y="29514"/>
                  <a:pt x="26345" y="29501"/>
                  <a:pt x="26709" y="29525"/>
                </a:cubicBezTo>
                <a:cubicBezTo>
                  <a:pt x="26768" y="29528"/>
                  <a:pt x="26830" y="29535"/>
                  <a:pt x="26889" y="29549"/>
                </a:cubicBezTo>
                <a:cubicBezTo>
                  <a:pt x="27130" y="29597"/>
                  <a:pt x="31195" y="28983"/>
                  <a:pt x="31319" y="28979"/>
                </a:cubicBezTo>
                <a:cubicBezTo>
                  <a:pt x="32332" y="28910"/>
                  <a:pt x="33348" y="28837"/>
                  <a:pt x="34361" y="28778"/>
                </a:cubicBezTo>
                <a:cubicBezTo>
                  <a:pt x="35371" y="28710"/>
                  <a:pt x="36379" y="28592"/>
                  <a:pt x="37396" y="28613"/>
                </a:cubicBezTo>
                <a:cubicBezTo>
                  <a:pt x="37942" y="28627"/>
                  <a:pt x="38353" y="28474"/>
                  <a:pt x="38710" y="28094"/>
                </a:cubicBezTo>
                <a:cubicBezTo>
                  <a:pt x="38871" y="27922"/>
                  <a:pt x="39024" y="27727"/>
                  <a:pt x="39148" y="27523"/>
                </a:cubicBezTo>
                <a:cubicBezTo>
                  <a:pt x="39556" y="26836"/>
                  <a:pt x="39805" y="26092"/>
                  <a:pt x="39857" y="25263"/>
                </a:cubicBezTo>
                <a:cubicBezTo>
                  <a:pt x="39978" y="23362"/>
                  <a:pt x="40109" y="21475"/>
                  <a:pt x="40223" y="19571"/>
                </a:cubicBezTo>
                <a:cubicBezTo>
                  <a:pt x="40257" y="19014"/>
                  <a:pt x="40254" y="18457"/>
                  <a:pt x="40251" y="17894"/>
                </a:cubicBezTo>
                <a:cubicBezTo>
                  <a:pt x="40251" y="16463"/>
                  <a:pt x="40223" y="15039"/>
                  <a:pt x="40219" y="13612"/>
                </a:cubicBezTo>
                <a:cubicBezTo>
                  <a:pt x="40216" y="12267"/>
                  <a:pt x="40144" y="10923"/>
                  <a:pt x="40029" y="9585"/>
                </a:cubicBezTo>
                <a:cubicBezTo>
                  <a:pt x="39943" y="8600"/>
                  <a:pt x="39912" y="7622"/>
                  <a:pt x="39839" y="6640"/>
                </a:cubicBezTo>
                <a:cubicBezTo>
                  <a:pt x="39791" y="6028"/>
                  <a:pt x="39742" y="5410"/>
                  <a:pt x="39653" y="4798"/>
                </a:cubicBezTo>
                <a:cubicBezTo>
                  <a:pt x="39493" y="3754"/>
                  <a:pt x="39134" y="2787"/>
                  <a:pt x="38530" y="1922"/>
                </a:cubicBezTo>
                <a:cubicBezTo>
                  <a:pt x="38287" y="1576"/>
                  <a:pt x="38011" y="1314"/>
                  <a:pt x="37606" y="1235"/>
                </a:cubicBezTo>
                <a:cubicBezTo>
                  <a:pt x="37596" y="1231"/>
                  <a:pt x="37582" y="1227"/>
                  <a:pt x="37569" y="1224"/>
                </a:cubicBezTo>
                <a:cubicBezTo>
                  <a:pt x="37499" y="1214"/>
                  <a:pt x="37430" y="1200"/>
                  <a:pt x="37362" y="1186"/>
                </a:cubicBezTo>
                <a:cubicBezTo>
                  <a:pt x="37064" y="1128"/>
                  <a:pt x="36767" y="1051"/>
                  <a:pt x="36470" y="989"/>
                </a:cubicBezTo>
                <a:close/>
              </a:path>
            </a:pathLst>
          </a:custGeom>
          <a:solidFill>
            <a:srgbClr val="F9CEC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0" name="Google Shape;300;p7"/>
          <p:cNvGrpSpPr/>
          <p:nvPr/>
        </p:nvGrpSpPr>
        <p:grpSpPr>
          <a:xfrm>
            <a:off x="299" y="2940499"/>
            <a:ext cx="5330591" cy="862114"/>
            <a:chOff x="299" y="2940499"/>
            <a:chExt cx="5330591" cy="862114"/>
          </a:xfrm>
        </p:grpSpPr>
        <p:sp>
          <p:nvSpPr>
            <p:cNvPr id="301" name="Google Shape;301;p7"/>
            <p:cNvSpPr/>
            <p:nvPr/>
          </p:nvSpPr>
          <p:spPr>
            <a:xfrm>
              <a:off x="4386850" y="3071348"/>
              <a:ext cx="944041" cy="702195"/>
            </a:xfrm>
            <a:custGeom>
              <a:avLst/>
              <a:gdLst/>
              <a:ahLst/>
              <a:cxnLst/>
              <a:rect l="l" t="t" r="r" b="b"/>
              <a:pathLst>
                <a:path w="14097" h="10486" extrusionOk="0">
                  <a:moveTo>
                    <a:pt x="14083" y="0"/>
                  </a:moveTo>
                  <a:cubicBezTo>
                    <a:pt x="13612" y="0"/>
                    <a:pt x="13147" y="123"/>
                    <a:pt x="12740" y="360"/>
                  </a:cubicBezTo>
                  <a:cubicBezTo>
                    <a:pt x="11456" y="1006"/>
                    <a:pt x="10453" y="2141"/>
                    <a:pt x="9824" y="3425"/>
                  </a:cubicBezTo>
                  <a:cubicBezTo>
                    <a:pt x="9741" y="3622"/>
                    <a:pt x="9659" y="3833"/>
                    <a:pt x="9587" y="4049"/>
                  </a:cubicBezTo>
                  <a:cubicBezTo>
                    <a:pt x="9368" y="4013"/>
                    <a:pt x="9150" y="3996"/>
                    <a:pt x="8934" y="3996"/>
                  </a:cubicBezTo>
                  <a:cubicBezTo>
                    <a:pt x="8077" y="3996"/>
                    <a:pt x="7246" y="4272"/>
                    <a:pt x="6497" y="4767"/>
                  </a:cubicBezTo>
                  <a:cubicBezTo>
                    <a:pt x="5838" y="5182"/>
                    <a:pt x="4897" y="6355"/>
                    <a:pt x="4421" y="7479"/>
                  </a:cubicBezTo>
                  <a:cubicBezTo>
                    <a:pt x="4164" y="7344"/>
                    <a:pt x="3878" y="7251"/>
                    <a:pt x="3592" y="7179"/>
                  </a:cubicBezTo>
                  <a:cubicBezTo>
                    <a:pt x="3383" y="7118"/>
                    <a:pt x="3170" y="7089"/>
                    <a:pt x="2959" y="7089"/>
                  </a:cubicBezTo>
                  <a:cubicBezTo>
                    <a:pt x="2392" y="7089"/>
                    <a:pt x="1836" y="7298"/>
                    <a:pt x="1394" y="7667"/>
                  </a:cubicBezTo>
                  <a:cubicBezTo>
                    <a:pt x="493" y="8317"/>
                    <a:pt x="170" y="9429"/>
                    <a:pt x="1" y="10485"/>
                  </a:cubicBezTo>
                  <a:lnTo>
                    <a:pt x="14096" y="10485"/>
                  </a:lnTo>
                  <a:lnTo>
                    <a:pt x="14096" y="0"/>
                  </a:lnTo>
                  <a:cubicBezTo>
                    <a:pt x="14092" y="0"/>
                    <a:pt x="14087" y="0"/>
                    <a:pt x="140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7"/>
            <p:cNvSpPr/>
            <p:nvPr/>
          </p:nvSpPr>
          <p:spPr>
            <a:xfrm>
              <a:off x="4434931" y="3094183"/>
              <a:ext cx="895958" cy="679360"/>
            </a:xfrm>
            <a:custGeom>
              <a:avLst/>
              <a:gdLst/>
              <a:ahLst/>
              <a:cxnLst/>
              <a:rect l="l" t="t" r="r" b="b"/>
              <a:pathLst>
                <a:path w="13379" h="10145" extrusionOk="0">
                  <a:moveTo>
                    <a:pt x="13378" y="1"/>
                  </a:moveTo>
                  <a:cubicBezTo>
                    <a:pt x="13079" y="131"/>
                    <a:pt x="12795" y="295"/>
                    <a:pt x="12515" y="470"/>
                  </a:cubicBezTo>
                  <a:cubicBezTo>
                    <a:pt x="12015" y="788"/>
                    <a:pt x="11528" y="1141"/>
                    <a:pt x="11145" y="1596"/>
                  </a:cubicBezTo>
                  <a:cubicBezTo>
                    <a:pt x="10601" y="2290"/>
                    <a:pt x="9993" y="2977"/>
                    <a:pt x="9694" y="3818"/>
                  </a:cubicBezTo>
                  <a:cubicBezTo>
                    <a:pt x="9603" y="4075"/>
                    <a:pt x="9529" y="4340"/>
                    <a:pt x="9471" y="4607"/>
                  </a:cubicBezTo>
                  <a:cubicBezTo>
                    <a:pt x="9433" y="4769"/>
                    <a:pt x="9424" y="4934"/>
                    <a:pt x="9357" y="5090"/>
                  </a:cubicBezTo>
                  <a:cubicBezTo>
                    <a:pt x="9357" y="5090"/>
                    <a:pt x="9350" y="5099"/>
                    <a:pt x="9341" y="5111"/>
                  </a:cubicBezTo>
                  <a:cubicBezTo>
                    <a:pt x="9341" y="5113"/>
                    <a:pt x="9341" y="5113"/>
                    <a:pt x="9338" y="5113"/>
                  </a:cubicBezTo>
                  <a:cubicBezTo>
                    <a:pt x="8844" y="4909"/>
                    <a:pt x="8347" y="4649"/>
                    <a:pt x="7808" y="4565"/>
                  </a:cubicBezTo>
                  <a:cubicBezTo>
                    <a:pt x="7642" y="4533"/>
                    <a:pt x="7475" y="4518"/>
                    <a:pt x="7308" y="4518"/>
                  </a:cubicBezTo>
                  <a:cubicBezTo>
                    <a:pt x="6531" y="4518"/>
                    <a:pt x="5761" y="4849"/>
                    <a:pt x="5226" y="5415"/>
                  </a:cubicBezTo>
                  <a:cubicBezTo>
                    <a:pt x="4788" y="5882"/>
                    <a:pt x="4356" y="6388"/>
                    <a:pt x="4117" y="6991"/>
                  </a:cubicBezTo>
                  <a:cubicBezTo>
                    <a:pt x="3991" y="7286"/>
                    <a:pt x="3963" y="7611"/>
                    <a:pt x="3843" y="7906"/>
                  </a:cubicBezTo>
                  <a:cubicBezTo>
                    <a:pt x="3840" y="7909"/>
                    <a:pt x="3840" y="7913"/>
                    <a:pt x="3838" y="7915"/>
                  </a:cubicBezTo>
                  <a:cubicBezTo>
                    <a:pt x="3469" y="7769"/>
                    <a:pt x="3079" y="7581"/>
                    <a:pt x="2670" y="7542"/>
                  </a:cubicBezTo>
                  <a:cubicBezTo>
                    <a:pt x="2544" y="7521"/>
                    <a:pt x="2417" y="7510"/>
                    <a:pt x="2290" y="7510"/>
                  </a:cubicBezTo>
                  <a:cubicBezTo>
                    <a:pt x="1557" y="7510"/>
                    <a:pt x="824" y="7851"/>
                    <a:pt x="395" y="8456"/>
                  </a:cubicBezTo>
                  <a:cubicBezTo>
                    <a:pt x="125" y="8833"/>
                    <a:pt x="14" y="9483"/>
                    <a:pt x="0" y="10144"/>
                  </a:cubicBezTo>
                  <a:lnTo>
                    <a:pt x="13378" y="10144"/>
                  </a:lnTo>
                  <a:lnTo>
                    <a:pt x="133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7"/>
            <p:cNvSpPr/>
            <p:nvPr/>
          </p:nvSpPr>
          <p:spPr>
            <a:xfrm>
              <a:off x="5204026" y="3596355"/>
              <a:ext cx="27725" cy="23706"/>
            </a:xfrm>
            <a:custGeom>
              <a:avLst/>
              <a:gdLst/>
              <a:ahLst/>
              <a:cxnLst/>
              <a:rect l="l" t="t" r="r" b="b"/>
              <a:pathLst>
                <a:path w="414" h="354" extrusionOk="0">
                  <a:moveTo>
                    <a:pt x="180" y="1"/>
                  </a:moveTo>
                  <a:cubicBezTo>
                    <a:pt x="91" y="1"/>
                    <a:pt x="5" y="69"/>
                    <a:pt x="3" y="173"/>
                  </a:cubicBezTo>
                  <a:cubicBezTo>
                    <a:pt x="1" y="270"/>
                    <a:pt x="78" y="349"/>
                    <a:pt x="175" y="354"/>
                  </a:cubicBezTo>
                  <a:cubicBezTo>
                    <a:pt x="176" y="354"/>
                    <a:pt x="177" y="354"/>
                    <a:pt x="178" y="354"/>
                  </a:cubicBezTo>
                  <a:cubicBezTo>
                    <a:pt x="332" y="354"/>
                    <a:pt x="414" y="167"/>
                    <a:pt x="305" y="54"/>
                  </a:cubicBezTo>
                  <a:cubicBezTo>
                    <a:pt x="269" y="17"/>
                    <a:pt x="224" y="1"/>
                    <a:pt x="1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7"/>
            <p:cNvSpPr/>
            <p:nvPr/>
          </p:nvSpPr>
          <p:spPr>
            <a:xfrm>
              <a:off x="5156347" y="3675642"/>
              <a:ext cx="43663" cy="37433"/>
            </a:xfrm>
            <a:custGeom>
              <a:avLst/>
              <a:gdLst/>
              <a:ahLst/>
              <a:cxnLst/>
              <a:rect l="l" t="t" r="r" b="b"/>
              <a:pathLst>
                <a:path w="652" h="559" extrusionOk="0">
                  <a:moveTo>
                    <a:pt x="281" y="0"/>
                  </a:moveTo>
                  <a:cubicBezTo>
                    <a:pt x="140" y="0"/>
                    <a:pt x="5" y="107"/>
                    <a:pt x="0" y="273"/>
                  </a:cubicBezTo>
                  <a:cubicBezTo>
                    <a:pt x="0" y="426"/>
                    <a:pt x="121" y="551"/>
                    <a:pt x="274" y="558"/>
                  </a:cubicBezTo>
                  <a:cubicBezTo>
                    <a:pt x="276" y="558"/>
                    <a:pt x="278" y="558"/>
                    <a:pt x="280" y="558"/>
                  </a:cubicBezTo>
                  <a:cubicBezTo>
                    <a:pt x="522" y="558"/>
                    <a:pt x="651" y="264"/>
                    <a:pt x="481" y="87"/>
                  </a:cubicBezTo>
                  <a:cubicBezTo>
                    <a:pt x="423" y="27"/>
                    <a:pt x="352" y="0"/>
                    <a:pt x="2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7"/>
            <p:cNvSpPr/>
            <p:nvPr/>
          </p:nvSpPr>
          <p:spPr>
            <a:xfrm>
              <a:off x="5247754" y="3661244"/>
              <a:ext cx="42993" cy="36898"/>
            </a:xfrm>
            <a:custGeom>
              <a:avLst/>
              <a:gdLst/>
              <a:ahLst/>
              <a:cxnLst/>
              <a:rect l="l" t="t" r="r" b="b"/>
              <a:pathLst>
                <a:path w="642" h="551" extrusionOk="0">
                  <a:moveTo>
                    <a:pt x="279" y="1"/>
                  </a:moveTo>
                  <a:cubicBezTo>
                    <a:pt x="140" y="1"/>
                    <a:pt x="6" y="107"/>
                    <a:pt x="3" y="269"/>
                  </a:cubicBezTo>
                  <a:cubicBezTo>
                    <a:pt x="0" y="420"/>
                    <a:pt x="119" y="546"/>
                    <a:pt x="270" y="550"/>
                  </a:cubicBezTo>
                  <a:cubicBezTo>
                    <a:pt x="273" y="550"/>
                    <a:pt x="275" y="550"/>
                    <a:pt x="278" y="550"/>
                  </a:cubicBezTo>
                  <a:cubicBezTo>
                    <a:pt x="516" y="550"/>
                    <a:pt x="642" y="263"/>
                    <a:pt x="474" y="86"/>
                  </a:cubicBezTo>
                  <a:cubicBezTo>
                    <a:pt x="418" y="27"/>
                    <a:pt x="348" y="1"/>
                    <a:pt x="2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7"/>
            <p:cNvSpPr/>
            <p:nvPr/>
          </p:nvSpPr>
          <p:spPr>
            <a:xfrm>
              <a:off x="4753283" y="2990187"/>
              <a:ext cx="400332" cy="783357"/>
            </a:xfrm>
            <a:custGeom>
              <a:avLst/>
              <a:gdLst/>
              <a:ahLst/>
              <a:cxnLst/>
              <a:rect l="l" t="t" r="r" b="b"/>
              <a:pathLst>
                <a:path w="5978" h="11698" extrusionOk="0">
                  <a:moveTo>
                    <a:pt x="1799" y="0"/>
                  </a:moveTo>
                  <a:cubicBezTo>
                    <a:pt x="1747" y="0"/>
                    <a:pt x="1691" y="24"/>
                    <a:pt x="1636" y="84"/>
                  </a:cubicBezTo>
                  <a:cubicBezTo>
                    <a:pt x="1503" y="246"/>
                    <a:pt x="1680" y="386"/>
                    <a:pt x="1742" y="532"/>
                  </a:cubicBezTo>
                  <a:cubicBezTo>
                    <a:pt x="2056" y="1284"/>
                    <a:pt x="2288" y="2064"/>
                    <a:pt x="2437" y="2865"/>
                  </a:cubicBezTo>
                  <a:cubicBezTo>
                    <a:pt x="2093" y="2450"/>
                    <a:pt x="1575" y="1995"/>
                    <a:pt x="1132" y="1881"/>
                  </a:cubicBezTo>
                  <a:cubicBezTo>
                    <a:pt x="1084" y="1874"/>
                    <a:pt x="1038" y="1870"/>
                    <a:pt x="995" y="1870"/>
                  </a:cubicBezTo>
                  <a:cubicBezTo>
                    <a:pt x="367" y="1870"/>
                    <a:pt x="249" y="2606"/>
                    <a:pt x="709" y="3019"/>
                  </a:cubicBezTo>
                  <a:cubicBezTo>
                    <a:pt x="965" y="3274"/>
                    <a:pt x="1313" y="3399"/>
                    <a:pt x="1629" y="3557"/>
                  </a:cubicBezTo>
                  <a:cubicBezTo>
                    <a:pt x="1949" y="3722"/>
                    <a:pt x="2251" y="3910"/>
                    <a:pt x="2567" y="4080"/>
                  </a:cubicBezTo>
                  <a:cubicBezTo>
                    <a:pt x="2564" y="4096"/>
                    <a:pt x="2564" y="4112"/>
                    <a:pt x="2567" y="4128"/>
                  </a:cubicBezTo>
                  <a:cubicBezTo>
                    <a:pt x="2571" y="4177"/>
                    <a:pt x="2588" y="4224"/>
                    <a:pt x="2615" y="4263"/>
                  </a:cubicBezTo>
                  <a:cubicBezTo>
                    <a:pt x="2662" y="4950"/>
                    <a:pt x="2653" y="5638"/>
                    <a:pt x="2585" y="6322"/>
                  </a:cubicBezTo>
                  <a:cubicBezTo>
                    <a:pt x="2574" y="6401"/>
                    <a:pt x="2562" y="6483"/>
                    <a:pt x="2550" y="6562"/>
                  </a:cubicBezTo>
                  <a:cubicBezTo>
                    <a:pt x="2497" y="6285"/>
                    <a:pt x="2420" y="6016"/>
                    <a:pt x="2318" y="5756"/>
                  </a:cubicBezTo>
                  <a:cubicBezTo>
                    <a:pt x="2105" y="5303"/>
                    <a:pt x="1879" y="4683"/>
                    <a:pt x="1366" y="4516"/>
                  </a:cubicBezTo>
                  <a:cubicBezTo>
                    <a:pt x="1351" y="4515"/>
                    <a:pt x="1336" y="4514"/>
                    <a:pt x="1322" y="4514"/>
                  </a:cubicBezTo>
                  <a:cubicBezTo>
                    <a:pt x="882" y="4514"/>
                    <a:pt x="727" y="5079"/>
                    <a:pt x="767" y="5447"/>
                  </a:cubicBezTo>
                  <a:cubicBezTo>
                    <a:pt x="809" y="6120"/>
                    <a:pt x="1253" y="6631"/>
                    <a:pt x="1633" y="7149"/>
                  </a:cubicBezTo>
                  <a:cubicBezTo>
                    <a:pt x="1872" y="7511"/>
                    <a:pt x="2016" y="7927"/>
                    <a:pt x="2265" y="8280"/>
                  </a:cubicBezTo>
                  <a:cubicBezTo>
                    <a:pt x="2281" y="8303"/>
                    <a:pt x="2297" y="8322"/>
                    <a:pt x="2318" y="8338"/>
                  </a:cubicBezTo>
                  <a:cubicBezTo>
                    <a:pt x="2239" y="8958"/>
                    <a:pt x="2151" y="9575"/>
                    <a:pt x="2028" y="10184"/>
                  </a:cubicBezTo>
                  <a:cubicBezTo>
                    <a:pt x="1951" y="9269"/>
                    <a:pt x="1754" y="8201"/>
                    <a:pt x="1013" y="7825"/>
                  </a:cubicBezTo>
                  <a:cubicBezTo>
                    <a:pt x="895" y="7766"/>
                    <a:pt x="782" y="7740"/>
                    <a:pt x="679" y="7740"/>
                  </a:cubicBezTo>
                  <a:cubicBezTo>
                    <a:pt x="264" y="7740"/>
                    <a:pt x="0" y="8167"/>
                    <a:pt x="80" y="8637"/>
                  </a:cubicBezTo>
                  <a:cubicBezTo>
                    <a:pt x="173" y="9136"/>
                    <a:pt x="447" y="9580"/>
                    <a:pt x="656" y="10037"/>
                  </a:cubicBezTo>
                  <a:cubicBezTo>
                    <a:pt x="888" y="10351"/>
                    <a:pt x="1174" y="11110"/>
                    <a:pt x="1517" y="11498"/>
                  </a:cubicBezTo>
                  <a:cubicBezTo>
                    <a:pt x="1520" y="11539"/>
                    <a:pt x="1533" y="11579"/>
                    <a:pt x="1552" y="11616"/>
                  </a:cubicBezTo>
                  <a:cubicBezTo>
                    <a:pt x="1564" y="11642"/>
                    <a:pt x="1580" y="11665"/>
                    <a:pt x="1601" y="11686"/>
                  </a:cubicBezTo>
                  <a:cubicBezTo>
                    <a:pt x="1601" y="11690"/>
                    <a:pt x="1598" y="11693"/>
                    <a:pt x="1598" y="11697"/>
                  </a:cubicBezTo>
                  <a:lnTo>
                    <a:pt x="2388" y="11697"/>
                  </a:lnTo>
                  <a:cubicBezTo>
                    <a:pt x="2404" y="11644"/>
                    <a:pt x="2420" y="11591"/>
                    <a:pt x="2437" y="11542"/>
                  </a:cubicBezTo>
                  <a:cubicBezTo>
                    <a:pt x="2878" y="11321"/>
                    <a:pt x="3351" y="10999"/>
                    <a:pt x="3549" y="10924"/>
                  </a:cubicBezTo>
                  <a:cubicBezTo>
                    <a:pt x="4046" y="10664"/>
                    <a:pt x="4640" y="10402"/>
                    <a:pt x="4875" y="9854"/>
                  </a:cubicBezTo>
                  <a:cubicBezTo>
                    <a:pt x="5065" y="9430"/>
                    <a:pt x="4883" y="8727"/>
                    <a:pt x="4352" y="8727"/>
                  </a:cubicBezTo>
                  <a:cubicBezTo>
                    <a:pt x="4333" y="8727"/>
                    <a:pt x="4314" y="8728"/>
                    <a:pt x="4294" y="8730"/>
                  </a:cubicBezTo>
                  <a:cubicBezTo>
                    <a:pt x="3834" y="8804"/>
                    <a:pt x="3303" y="9204"/>
                    <a:pt x="2859" y="9687"/>
                  </a:cubicBezTo>
                  <a:cubicBezTo>
                    <a:pt x="2936" y="9113"/>
                    <a:pt x="2982" y="8535"/>
                    <a:pt x="3040" y="7959"/>
                  </a:cubicBezTo>
                  <a:cubicBezTo>
                    <a:pt x="3310" y="7801"/>
                    <a:pt x="3584" y="7653"/>
                    <a:pt x="3858" y="7500"/>
                  </a:cubicBezTo>
                  <a:cubicBezTo>
                    <a:pt x="4556" y="7130"/>
                    <a:pt x="5977" y="6304"/>
                    <a:pt x="5536" y="5345"/>
                  </a:cubicBezTo>
                  <a:cubicBezTo>
                    <a:pt x="5431" y="5187"/>
                    <a:pt x="5270" y="5132"/>
                    <a:pt x="5099" y="5132"/>
                  </a:cubicBezTo>
                  <a:cubicBezTo>
                    <a:pt x="4939" y="5132"/>
                    <a:pt x="4770" y="5180"/>
                    <a:pt x="4628" y="5236"/>
                  </a:cubicBezTo>
                  <a:cubicBezTo>
                    <a:pt x="4013" y="5496"/>
                    <a:pt x="3546" y="5972"/>
                    <a:pt x="3187" y="6522"/>
                  </a:cubicBezTo>
                  <a:cubicBezTo>
                    <a:pt x="3228" y="5765"/>
                    <a:pt x="3214" y="5004"/>
                    <a:pt x="3138" y="4249"/>
                  </a:cubicBezTo>
                  <a:cubicBezTo>
                    <a:pt x="3245" y="4152"/>
                    <a:pt x="3342" y="4024"/>
                    <a:pt x="3435" y="3945"/>
                  </a:cubicBezTo>
                  <a:cubicBezTo>
                    <a:pt x="3790" y="3564"/>
                    <a:pt x="4125" y="3163"/>
                    <a:pt x="4436" y="2745"/>
                  </a:cubicBezTo>
                  <a:cubicBezTo>
                    <a:pt x="4703" y="2387"/>
                    <a:pt x="4898" y="1918"/>
                    <a:pt x="4775" y="1472"/>
                  </a:cubicBezTo>
                  <a:cubicBezTo>
                    <a:pt x="4689" y="1173"/>
                    <a:pt x="4459" y="1052"/>
                    <a:pt x="4207" y="1052"/>
                  </a:cubicBezTo>
                  <a:cubicBezTo>
                    <a:pt x="4015" y="1052"/>
                    <a:pt x="3810" y="1122"/>
                    <a:pt x="3646" y="1238"/>
                  </a:cubicBezTo>
                  <a:cubicBezTo>
                    <a:pt x="3245" y="1542"/>
                    <a:pt x="3010" y="1995"/>
                    <a:pt x="2841" y="2471"/>
                  </a:cubicBezTo>
                  <a:cubicBezTo>
                    <a:pt x="2671" y="1749"/>
                    <a:pt x="2439" y="1045"/>
                    <a:pt x="2144" y="367"/>
                  </a:cubicBezTo>
                  <a:cubicBezTo>
                    <a:pt x="2087" y="213"/>
                    <a:pt x="1954" y="0"/>
                    <a:pt x="17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7"/>
            <p:cNvSpPr/>
            <p:nvPr/>
          </p:nvSpPr>
          <p:spPr>
            <a:xfrm>
              <a:off x="4797011" y="2940499"/>
              <a:ext cx="213894" cy="319222"/>
            </a:xfrm>
            <a:custGeom>
              <a:avLst/>
              <a:gdLst/>
              <a:ahLst/>
              <a:cxnLst/>
              <a:rect l="l" t="t" r="r" b="b"/>
              <a:pathLst>
                <a:path w="3194" h="4767" extrusionOk="0">
                  <a:moveTo>
                    <a:pt x="1182" y="1"/>
                  </a:moveTo>
                  <a:cubicBezTo>
                    <a:pt x="482" y="1"/>
                    <a:pt x="0" y="993"/>
                    <a:pt x="1291" y="2532"/>
                  </a:cubicBezTo>
                  <a:cubicBezTo>
                    <a:pt x="1398" y="3240"/>
                    <a:pt x="985" y="4620"/>
                    <a:pt x="1979" y="4766"/>
                  </a:cubicBezTo>
                  <a:cubicBezTo>
                    <a:pt x="1985" y="4766"/>
                    <a:pt x="1991" y="4766"/>
                    <a:pt x="1997" y="4766"/>
                  </a:cubicBezTo>
                  <a:cubicBezTo>
                    <a:pt x="3193" y="4766"/>
                    <a:pt x="2555" y="1672"/>
                    <a:pt x="2278" y="981"/>
                  </a:cubicBezTo>
                  <a:cubicBezTo>
                    <a:pt x="2021" y="303"/>
                    <a:pt x="1568" y="1"/>
                    <a:pt x="11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7"/>
            <p:cNvSpPr/>
            <p:nvPr/>
          </p:nvSpPr>
          <p:spPr>
            <a:xfrm>
              <a:off x="4866789" y="2967686"/>
              <a:ext cx="89201" cy="805857"/>
            </a:xfrm>
            <a:custGeom>
              <a:avLst/>
              <a:gdLst/>
              <a:ahLst/>
              <a:cxnLst/>
              <a:rect l="l" t="t" r="r" b="b"/>
              <a:pathLst>
                <a:path w="1332" h="12034" extrusionOk="0">
                  <a:moveTo>
                    <a:pt x="120" y="0"/>
                  </a:moveTo>
                  <a:cubicBezTo>
                    <a:pt x="70" y="0"/>
                    <a:pt x="18" y="33"/>
                    <a:pt x="13" y="90"/>
                  </a:cubicBezTo>
                  <a:cubicBezTo>
                    <a:pt x="1" y="132"/>
                    <a:pt x="29" y="167"/>
                    <a:pt x="52" y="199"/>
                  </a:cubicBezTo>
                  <a:cubicBezTo>
                    <a:pt x="164" y="376"/>
                    <a:pt x="280" y="557"/>
                    <a:pt x="389" y="736"/>
                  </a:cubicBezTo>
                  <a:cubicBezTo>
                    <a:pt x="656" y="1158"/>
                    <a:pt x="807" y="1641"/>
                    <a:pt x="904" y="2131"/>
                  </a:cubicBezTo>
                  <a:cubicBezTo>
                    <a:pt x="997" y="2758"/>
                    <a:pt x="1106" y="3403"/>
                    <a:pt x="1097" y="4042"/>
                  </a:cubicBezTo>
                  <a:cubicBezTo>
                    <a:pt x="1134" y="4782"/>
                    <a:pt x="1162" y="5528"/>
                    <a:pt x="1097" y="6266"/>
                  </a:cubicBezTo>
                  <a:cubicBezTo>
                    <a:pt x="967" y="7585"/>
                    <a:pt x="886" y="8908"/>
                    <a:pt x="658" y="10215"/>
                  </a:cubicBezTo>
                  <a:cubicBezTo>
                    <a:pt x="521" y="10831"/>
                    <a:pt x="312" y="11432"/>
                    <a:pt x="117" y="12033"/>
                  </a:cubicBezTo>
                  <a:lnTo>
                    <a:pt x="321" y="12033"/>
                  </a:lnTo>
                  <a:cubicBezTo>
                    <a:pt x="530" y="11397"/>
                    <a:pt x="751" y="10761"/>
                    <a:pt x="883" y="10104"/>
                  </a:cubicBezTo>
                  <a:cubicBezTo>
                    <a:pt x="988" y="9414"/>
                    <a:pt x="1071" y="8723"/>
                    <a:pt x="1143" y="8031"/>
                  </a:cubicBezTo>
                  <a:cubicBezTo>
                    <a:pt x="1194" y="7246"/>
                    <a:pt x="1292" y="6473"/>
                    <a:pt x="1322" y="5683"/>
                  </a:cubicBezTo>
                  <a:cubicBezTo>
                    <a:pt x="1331" y="4611"/>
                    <a:pt x="1283" y="3536"/>
                    <a:pt x="1129" y="2470"/>
                  </a:cubicBezTo>
                  <a:cubicBezTo>
                    <a:pt x="1062" y="1915"/>
                    <a:pt x="937" y="1360"/>
                    <a:pt x="691" y="854"/>
                  </a:cubicBezTo>
                  <a:cubicBezTo>
                    <a:pt x="547" y="580"/>
                    <a:pt x="372" y="320"/>
                    <a:pt x="210" y="55"/>
                  </a:cubicBezTo>
                  <a:cubicBezTo>
                    <a:pt x="192" y="17"/>
                    <a:pt x="157" y="0"/>
                    <a:pt x="1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7"/>
            <p:cNvSpPr/>
            <p:nvPr/>
          </p:nvSpPr>
          <p:spPr>
            <a:xfrm>
              <a:off x="4822659" y="3147555"/>
              <a:ext cx="132864" cy="92345"/>
            </a:xfrm>
            <a:custGeom>
              <a:avLst/>
              <a:gdLst/>
              <a:ahLst/>
              <a:cxnLst/>
              <a:rect l="l" t="t" r="r" b="b"/>
              <a:pathLst>
                <a:path w="1984" h="1379" extrusionOk="0">
                  <a:moveTo>
                    <a:pt x="118" y="1"/>
                  </a:moveTo>
                  <a:cubicBezTo>
                    <a:pt x="110" y="1"/>
                    <a:pt x="102" y="1"/>
                    <a:pt x="93" y="2"/>
                  </a:cubicBezTo>
                  <a:cubicBezTo>
                    <a:pt x="1" y="35"/>
                    <a:pt x="26" y="183"/>
                    <a:pt x="124" y="183"/>
                  </a:cubicBezTo>
                  <a:cubicBezTo>
                    <a:pt x="695" y="527"/>
                    <a:pt x="1324" y="806"/>
                    <a:pt x="1740" y="1349"/>
                  </a:cubicBezTo>
                  <a:cubicBezTo>
                    <a:pt x="1754" y="1368"/>
                    <a:pt x="1776" y="1379"/>
                    <a:pt x="1799" y="1379"/>
                  </a:cubicBezTo>
                  <a:cubicBezTo>
                    <a:pt x="1814" y="1379"/>
                    <a:pt x="1829" y="1374"/>
                    <a:pt x="1842" y="1365"/>
                  </a:cubicBezTo>
                  <a:cubicBezTo>
                    <a:pt x="1983" y="1268"/>
                    <a:pt x="1496" y="884"/>
                    <a:pt x="1417" y="801"/>
                  </a:cubicBezTo>
                  <a:cubicBezTo>
                    <a:pt x="1129" y="536"/>
                    <a:pt x="781" y="353"/>
                    <a:pt x="444" y="162"/>
                  </a:cubicBezTo>
                  <a:cubicBezTo>
                    <a:pt x="340" y="110"/>
                    <a:pt x="239" y="1"/>
                    <a:pt x="1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7"/>
            <p:cNvSpPr/>
            <p:nvPr/>
          </p:nvSpPr>
          <p:spPr>
            <a:xfrm>
              <a:off x="4941321" y="3105902"/>
              <a:ext cx="103867" cy="125961"/>
            </a:xfrm>
            <a:custGeom>
              <a:avLst/>
              <a:gdLst/>
              <a:ahLst/>
              <a:cxnLst/>
              <a:rect l="l" t="t" r="r" b="b"/>
              <a:pathLst>
                <a:path w="1551" h="1881" extrusionOk="0">
                  <a:moveTo>
                    <a:pt x="1438" y="1"/>
                  </a:moveTo>
                  <a:cubicBezTo>
                    <a:pt x="1417" y="1"/>
                    <a:pt x="1396" y="9"/>
                    <a:pt x="1379" y="30"/>
                  </a:cubicBezTo>
                  <a:cubicBezTo>
                    <a:pt x="1094" y="376"/>
                    <a:pt x="862" y="764"/>
                    <a:pt x="550" y="1089"/>
                  </a:cubicBezTo>
                  <a:cubicBezTo>
                    <a:pt x="360" y="1293"/>
                    <a:pt x="167" y="1504"/>
                    <a:pt x="26" y="1750"/>
                  </a:cubicBezTo>
                  <a:cubicBezTo>
                    <a:pt x="0" y="1794"/>
                    <a:pt x="19" y="1852"/>
                    <a:pt x="65" y="1873"/>
                  </a:cubicBezTo>
                  <a:cubicBezTo>
                    <a:pt x="78" y="1878"/>
                    <a:pt x="89" y="1880"/>
                    <a:pt x="100" y="1880"/>
                  </a:cubicBezTo>
                  <a:cubicBezTo>
                    <a:pt x="185" y="1880"/>
                    <a:pt x="211" y="1746"/>
                    <a:pt x="265" y="1690"/>
                  </a:cubicBezTo>
                  <a:cubicBezTo>
                    <a:pt x="372" y="1539"/>
                    <a:pt x="490" y="1395"/>
                    <a:pt x="615" y="1260"/>
                  </a:cubicBezTo>
                  <a:lnTo>
                    <a:pt x="615" y="1260"/>
                  </a:lnTo>
                  <a:lnTo>
                    <a:pt x="608" y="1267"/>
                  </a:lnTo>
                  <a:cubicBezTo>
                    <a:pt x="947" y="926"/>
                    <a:pt x="1196" y="501"/>
                    <a:pt x="1505" y="130"/>
                  </a:cubicBezTo>
                  <a:cubicBezTo>
                    <a:pt x="1551" y="70"/>
                    <a:pt x="1496" y="1"/>
                    <a:pt x="143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7"/>
            <p:cNvSpPr/>
            <p:nvPr/>
          </p:nvSpPr>
          <p:spPr>
            <a:xfrm>
              <a:off x="4831231" y="3323941"/>
              <a:ext cx="104804" cy="225337"/>
            </a:xfrm>
            <a:custGeom>
              <a:avLst/>
              <a:gdLst/>
              <a:ahLst/>
              <a:cxnLst/>
              <a:rect l="l" t="t" r="r" b="b"/>
              <a:pathLst>
                <a:path w="1565" h="3365" extrusionOk="0">
                  <a:moveTo>
                    <a:pt x="111" y="0"/>
                  </a:moveTo>
                  <a:cubicBezTo>
                    <a:pt x="57" y="0"/>
                    <a:pt x="0" y="49"/>
                    <a:pt x="24" y="117"/>
                  </a:cubicBezTo>
                  <a:cubicBezTo>
                    <a:pt x="297" y="849"/>
                    <a:pt x="660" y="1540"/>
                    <a:pt x="994" y="2244"/>
                  </a:cubicBezTo>
                  <a:cubicBezTo>
                    <a:pt x="1150" y="2590"/>
                    <a:pt x="1247" y="2959"/>
                    <a:pt x="1384" y="3310"/>
                  </a:cubicBezTo>
                  <a:cubicBezTo>
                    <a:pt x="1398" y="3348"/>
                    <a:pt x="1430" y="3364"/>
                    <a:pt x="1462" y="3364"/>
                  </a:cubicBezTo>
                  <a:cubicBezTo>
                    <a:pt x="1513" y="3364"/>
                    <a:pt x="1565" y="3322"/>
                    <a:pt x="1549" y="3261"/>
                  </a:cubicBezTo>
                  <a:cubicBezTo>
                    <a:pt x="1458" y="3008"/>
                    <a:pt x="1375" y="2750"/>
                    <a:pt x="1284" y="2497"/>
                  </a:cubicBezTo>
                  <a:cubicBezTo>
                    <a:pt x="959" y="1666"/>
                    <a:pt x="495" y="900"/>
                    <a:pt x="188" y="57"/>
                  </a:cubicBezTo>
                  <a:cubicBezTo>
                    <a:pt x="175" y="17"/>
                    <a:pt x="143" y="0"/>
                    <a:pt x="1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7"/>
            <p:cNvSpPr/>
            <p:nvPr/>
          </p:nvSpPr>
          <p:spPr>
            <a:xfrm>
              <a:off x="4934625" y="3358495"/>
              <a:ext cx="167218" cy="134064"/>
            </a:xfrm>
            <a:custGeom>
              <a:avLst/>
              <a:gdLst/>
              <a:ahLst/>
              <a:cxnLst/>
              <a:rect l="l" t="t" r="r" b="b"/>
              <a:pathLst>
                <a:path w="2497" h="2002" extrusionOk="0">
                  <a:moveTo>
                    <a:pt x="2383" y="0"/>
                  </a:moveTo>
                  <a:cubicBezTo>
                    <a:pt x="2375" y="0"/>
                    <a:pt x="2367" y="1"/>
                    <a:pt x="2359" y="3"/>
                  </a:cubicBezTo>
                  <a:cubicBezTo>
                    <a:pt x="2204" y="77"/>
                    <a:pt x="2099" y="235"/>
                    <a:pt x="1969" y="344"/>
                  </a:cubicBezTo>
                  <a:cubicBezTo>
                    <a:pt x="1716" y="593"/>
                    <a:pt x="1435" y="811"/>
                    <a:pt x="1163" y="1036"/>
                  </a:cubicBezTo>
                  <a:lnTo>
                    <a:pt x="1166" y="1034"/>
                  </a:lnTo>
                  <a:lnTo>
                    <a:pt x="1170" y="1029"/>
                  </a:lnTo>
                  <a:lnTo>
                    <a:pt x="1170" y="1029"/>
                  </a:lnTo>
                  <a:cubicBezTo>
                    <a:pt x="985" y="1185"/>
                    <a:pt x="787" y="1329"/>
                    <a:pt x="583" y="1461"/>
                  </a:cubicBezTo>
                  <a:cubicBezTo>
                    <a:pt x="407" y="1579"/>
                    <a:pt x="230" y="1698"/>
                    <a:pt x="56" y="1818"/>
                  </a:cubicBezTo>
                  <a:cubicBezTo>
                    <a:pt x="10" y="1853"/>
                    <a:pt x="0" y="1916"/>
                    <a:pt x="33" y="1960"/>
                  </a:cubicBezTo>
                  <a:cubicBezTo>
                    <a:pt x="57" y="1990"/>
                    <a:pt x="82" y="2002"/>
                    <a:pt x="109" y="2002"/>
                  </a:cubicBezTo>
                  <a:cubicBezTo>
                    <a:pt x="174" y="2002"/>
                    <a:pt x="243" y="1931"/>
                    <a:pt x="300" y="1897"/>
                  </a:cubicBezTo>
                  <a:cubicBezTo>
                    <a:pt x="481" y="1774"/>
                    <a:pt x="667" y="1656"/>
                    <a:pt x="848" y="1535"/>
                  </a:cubicBezTo>
                  <a:cubicBezTo>
                    <a:pt x="1417" y="1150"/>
                    <a:pt x="1927" y="690"/>
                    <a:pt x="2422" y="214"/>
                  </a:cubicBezTo>
                  <a:cubicBezTo>
                    <a:pt x="2468" y="196"/>
                    <a:pt x="2496" y="149"/>
                    <a:pt x="2494" y="98"/>
                  </a:cubicBezTo>
                  <a:cubicBezTo>
                    <a:pt x="2486" y="41"/>
                    <a:pt x="2437" y="0"/>
                    <a:pt x="238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7"/>
            <p:cNvSpPr/>
            <p:nvPr/>
          </p:nvSpPr>
          <p:spPr>
            <a:xfrm>
              <a:off x="4811811" y="3567024"/>
              <a:ext cx="74535" cy="196207"/>
            </a:xfrm>
            <a:custGeom>
              <a:avLst/>
              <a:gdLst/>
              <a:ahLst/>
              <a:cxnLst/>
              <a:rect l="l" t="t" r="r" b="b"/>
              <a:pathLst>
                <a:path w="1113" h="2930" extrusionOk="0">
                  <a:moveTo>
                    <a:pt x="79" y="0"/>
                  </a:moveTo>
                  <a:cubicBezTo>
                    <a:pt x="38" y="0"/>
                    <a:pt x="0" y="27"/>
                    <a:pt x="0" y="88"/>
                  </a:cubicBezTo>
                  <a:cubicBezTo>
                    <a:pt x="123" y="481"/>
                    <a:pt x="339" y="850"/>
                    <a:pt x="455" y="1249"/>
                  </a:cubicBezTo>
                  <a:cubicBezTo>
                    <a:pt x="574" y="1595"/>
                    <a:pt x="694" y="1918"/>
                    <a:pt x="757" y="2282"/>
                  </a:cubicBezTo>
                  <a:cubicBezTo>
                    <a:pt x="783" y="2450"/>
                    <a:pt x="820" y="2612"/>
                    <a:pt x="873" y="2770"/>
                  </a:cubicBezTo>
                  <a:cubicBezTo>
                    <a:pt x="892" y="2819"/>
                    <a:pt x="894" y="2886"/>
                    <a:pt x="945" y="2916"/>
                  </a:cubicBezTo>
                  <a:cubicBezTo>
                    <a:pt x="961" y="2926"/>
                    <a:pt x="978" y="2930"/>
                    <a:pt x="995" y="2930"/>
                  </a:cubicBezTo>
                  <a:cubicBezTo>
                    <a:pt x="1057" y="2930"/>
                    <a:pt x="1112" y="2872"/>
                    <a:pt x="1096" y="2802"/>
                  </a:cubicBezTo>
                  <a:cubicBezTo>
                    <a:pt x="1050" y="2631"/>
                    <a:pt x="991" y="2463"/>
                    <a:pt x="961" y="2289"/>
                  </a:cubicBezTo>
                  <a:cubicBezTo>
                    <a:pt x="783" y="1539"/>
                    <a:pt x="522" y="810"/>
                    <a:pt x="181" y="118"/>
                  </a:cubicBezTo>
                  <a:cubicBezTo>
                    <a:pt x="194" y="47"/>
                    <a:pt x="133" y="0"/>
                    <a:pt x="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7"/>
            <p:cNvSpPr/>
            <p:nvPr/>
          </p:nvSpPr>
          <p:spPr>
            <a:xfrm>
              <a:off x="4885138" y="3620262"/>
              <a:ext cx="158512" cy="124354"/>
            </a:xfrm>
            <a:custGeom>
              <a:avLst/>
              <a:gdLst/>
              <a:ahLst/>
              <a:cxnLst/>
              <a:rect l="l" t="t" r="r" b="b"/>
              <a:pathLst>
                <a:path w="2367" h="1857" extrusionOk="0">
                  <a:moveTo>
                    <a:pt x="2258" y="1"/>
                  </a:moveTo>
                  <a:cubicBezTo>
                    <a:pt x="2098" y="1"/>
                    <a:pt x="1828" y="332"/>
                    <a:pt x="1717" y="394"/>
                  </a:cubicBezTo>
                  <a:cubicBezTo>
                    <a:pt x="1322" y="726"/>
                    <a:pt x="816" y="905"/>
                    <a:pt x="451" y="1278"/>
                  </a:cubicBezTo>
                  <a:cubicBezTo>
                    <a:pt x="319" y="1411"/>
                    <a:pt x="177" y="1531"/>
                    <a:pt x="52" y="1671"/>
                  </a:cubicBezTo>
                  <a:cubicBezTo>
                    <a:pt x="6" y="1708"/>
                    <a:pt x="1" y="1778"/>
                    <a:pt x="43" y="1824"/>
                  </a:cubicBezTo>
                  <a:cubicBezTo>
                    <a:pt x="65" y="1847"/>
                    <a:pt x="88" y="1856"/>
                    <a:pt x="110" y="1856"/>
                  </a:cubicBezTo>
                  <a:cubicBezTo>
                    <a:pt x="166" y="1856"/>
                    <a:pt x="220" y="1800"/>
                    <a:pt x="256" y="1752"/>
                  </a:cubicBezTo>
                  <a:cubicBezTo>
                    <a:pt x="368" y="1636"/>
                    <a:pt x="493" y="1529"/>
                    <a:pt x="605" y="1413"/>
                  </a:cubicBezTo>
                  <a:cubicBezTo>
                    <a:pt x="960" y="1049"/>
                    <a:pt x="1452" y="879"/>
                    <a:pt x="1837" y="554"/>
                  </a:cubicBezTo>
                  <a:cubicBezTo>
                    <a:pt x="1995" y="443"/>
                    <a:pt x="2121" y="280"/>
                    <a:pt x="2290" y="189"/>
                  </a:cubicBezTo>
                  <a:cubicBezTo>
                    <a:pt x="2341" y="171"/>
                    <a:pt x="2367" y="113"/>
                    <a:pt x="2348" y="62"/>
                  </a:cubicBezTo>
                  <a:cubicBezTo>
                    <a:pt x="2326" y="18"/>
                    <a:pt x="2295" y="1"/>
                    <a:pt x="22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7"/>
            <p:cNvSpPr/>
            <p:nvPr/>
          </p:nvSpPr>
          <p:spPr>
            <a:xfrm>
              <a:off x="299" y="3280145"/>
              <a:ext cx="786794" cy="522468"/>
            </a:xfrm>
            <a:custGeom>
              <a:avLst/>
              <a:gdLst/>
              <a:ahLst/>
              <a:cxnLst/>
              <a:rect l="l" t="t" r="r" b="b"/>
              <a:pathLst>
                <a:path w="14087" h="9354" extrusionOk="0">
                  <a:moveTo>
                    <a:pt x="1173" y="0"/>
                  </a:moveTo>
                  <a:cubicBezTo>
                    <a:pt x="1043" y="0"/>
                    <a:pt x="910" y="11"/>
                    <a:pt x="778" y="34"/>
                  </a:cubicBezTo>
                  <a:cubicBezTo>
                    <a:pt x="511" y="85"/>
                    <a:pt x="251" y="161"/>
                    <a:pt x="0" y="261"/>
                  </a:cubicBezTo>
                  <a:lnTo>
                    <a:pt x="0" y="986"/>
                  </a:lnTo>
                  <a:cubicBezTo>
                    <a:pt x="186" y="930"/>
                    <a:pt x="362" y="905"/>
                    <a:pt x="530" y="905"/>
                  </a:cubicBezTo>
                  <a:cubicBezTo>
                    <a:pt x="1636" y="905"/>
                    <a:pt x="2374" y="2012"/>
                    <a:pt x="2993" y="2887"/>
                  </a:cubicBezTo>
                  <a:cubicBezTo>
                    <a:pt x="3773" y="4320"/>
                    <a:pt x="4024" y="5957"/>
                    <a:pt x="4488" y="7503"/>
                  </a:cubicBezTo>
                  <a:cubicBezTo>
                    <a:pt x="4573" y="7725"/>
                    <a:pt x="4787" y="7868"/>
                    <a:pt x="5019" y="7868"/>
                  </a:cubicBezTo>
                  <a:cubicBezTo>
                    <a:pt x="5061" y="7868"/>
                    <a:pt x="5103" y="7863"/>
                    <a:pt x="5145" y="7854"/>
                  </a:cubicBezTo>
                  <a:cubicBezTo>
                    <a:pt x="5686" y="7726"/>
                    <a:pt x="5586" y="7106"/>
                    <a:pt x="5533" y="6686"/>
                  </a:cubicBezTo>
                  <a:cubicBezTo>
                    <a:pt x="5424" y="5947"/>
                    <a:pt x="5270" y="5218"/>
                    <a:pt x="5078" y="4499"/>
                  </a:cubicBezTo>
                  <a:cubicBezTo>
                    <a:pt x="5159" y="4492"/>
                    <a:pt x="5243" y="4487"/>
                    <a:pt x="5326" y="4482"/>
                  </a:cubicBezTo>
                  <a:cubicBezTo>
                    <a:pt x="5347" y="4482"/>
                    <a:pt x="5368" y="4483"/>
                    <a:pt x="5389" y="4483"/>
                  </a:cubicBezTo>
                  <a:cubicBezTo>
                    <a:pt x="5564" y="4483"/>
                    <a:pt x="5742" y="4478"/>
                    <a:pt x="5920" y="4478"/>
                  </a:cubicBezTo>
                  <a:cubicBezTo>
                    <a:pt x="6356" y="4478"/>
                    <a:pt x="6792" y="4507"/>
                    <a:pt x="7184" y="4707"/>
                  </a:cubicBezTo>
                  <a:cubicBezTo>
                    <a:pt x="7915" y="5209"/>
                    <a:pt x="8725" y="5794"/>
                    <a:pt x="9041" y="6649"/>
                  </a:cubicBezTo>
                  <a:cubicBezTo>
                    <a:pt x="9199" y="7073"/>
                    <a:pt x="9436" y="8643"/>
                    <a:pt x="9758" y="9353"/>
                  </a:cubicBezTo>
                  <a:lnTo>
                    <a:pt x="10796" y="9353"/>
                  </a:lnTo>
                  <a:cubicBezTo>
                    <a:pt x="10892" y="8952"/>
                    <a:pt x="10731" y="8334"/>
                    <a:pt x="10643" y="7979"/>
                  </a:cubicBezTo>
                  <a:cubicBezTo>
                    <a:pt x="10615" y="7874"/>
                    <a:pt x="10592" y="7770"/>
                    <a:pt x="10566" y="7663"/>
                  </a:cubicBezTo>
                  <a:cubicBezTo>
                    <a:pt x="10655" y="7654"/>
                    <a:pt x="10736" y="7645"/>
                    <a:pt x="10822" y="7638"/>
                  </a:cubicBezTo>
                  <a:cubicBezTo>
                    <a:pt x="10886" y="7630"/>
                    <a:pt x="10948" y="7626"/>
                    <a:pt x="11008" y="7626"/>
                  </a:cubicBezTo>
                  <a:cubicBezTo>
                    <a:pt x="11949" y="7626"/>
                    <a:pt x="12403" y="8520"/>
                    <a:pt x="12656" y="9353"/>
                  </a:cubicBezTo>
                  <a:lnTo>
                    <a:pt x="14086" y="9353"/>
                  </a:lnTo>
                  <a:cubicBezTo>
                    <a:pt x="14051" y="9261"/>
                    <a:pt x="14014" y="9172"/>
                    <a:pt x="13986" y="9077"/>
                  </a:cubicBezTo>
                  <a:cubicBezTo>
                    <a:pt x="13627" y="8065"/>
                    <a:pt x="12970" y="6962"/>
                    <a:pt x="11804" y="6823"/>
                  </a:cubicBezTo>
                  <a:cubicBezTo>
                    <a:pt x="11753" y="6818"/>
                    <a:pt x="11703" y="6816"/>
                    <a:pt x="11652" y="6816"/>
                  </a:cubicBezTo>
                  <a:cubicBezTo>
                    <a:pt x="11240" y="6816"/>
                    <a:pt x="10849" y="6967"/>
                    <a:pt x="10457" y="7106"/>
                  </a:cubicBezTo>
                  <a:cubicBezTo>
                    <a:pt x="10316" y="6388"/>
                    <a:pt x="10172" y="5666"/>
                    <a:pt x="9703" y="5079"/>
                  </a:cubicBezTo>
                  <a:cubicBezTo>
                    <a:pt x="8673" y="3808"/>
                    <a:pt x="7883" y="3402"/>
                    <a:pt x="6983" y="3402"/>
                  </a:cubicBezTo>
                  <a:cubicBezTo>
                    <a:pt x="6371" y="3402"/>
                    <a:pt x="5709" y="3590"/>
                    <a:pt x="4885" y="3821"/>
                  </a:cubicBezTo>
                  <a:cubicBezTo>
                    <a:pt x="4811" y="3574"/>
                    <a:pt x="4729" y="3328"/>
                    <a:pt x="4648" y="3087"/>
                  </a:cubicBezTo>
                  <a:cubicBezTo>
                    <a:pt x="4395" y="2265"/>
                    <a:pt x="3843" y="1599"/>
                    <a:pt x="3253" y="995"/>
                  </a:cubicBezTo>
                  <a:cubicBezTo>
                    <a:pt x="2719" y="401"/>
                    <a:pt x="1969" y="0"/>
                    <a:pt x="11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7"/>
            <p:cNvSpPr/>
            <p:nvPr/>
          </p:nvSpPr>
          <p:spPr>
            <a:xfrm>
              <a:off x="299" y="3309412"/>
              <a:ext cx="754511" cy="493200"/>
            </a:xfrm>
            <a:custGeom>
              <a:avLst/>
              <a:gdLst/>
              <a:ahLst/>
              <a:cxnLst/>
              <a:rect l="l" t="t" r="r" b="b"/>
              <a:pathLst>
                <a:path w="13509" h="8830" extrusionOk="0">
                  <a:moveTo>
                    <a:pt x="888" y="0"/>
                  </a:moveTo>
                  <a:cubicBezTo>
                    <a:pt x="785" y="0"/>
                    <a:pt x="680" y="6"/>
                    <a:pt x="573" y="18"/>
                  </a:cubicBezTo>
                  <a:cubicBezTo>
                    <a:pt x="381" y="41"/>
                    <a:pt x="190" y="76"/>
                    <a:pt x="0" y="120"/>
                  </a:cubicBezTo>
                  <a:lnTo>
                    <a:pt x="0" y="8829"/>
                  </a:lnTo>
                  <a:lnTo>
                    <a:pt x="13508" y="8829"/>
                  </a:lnTo>
                  <a:cubicBezTo>
                    <a:pt x="13471" y="8757"/>
                    <a:pt x="13434" y="8688"/>
                    <a:pt x="13394" y="8618"/>
                  </a:cubicBezTo>
                  <a:cubicBezTo>
                    <a:pt x="12858" y="7697"/>
                    <a:pt x="12313" y="6797"/>
                    <a:pt x="11412" y="6797"/>
                  </a:cubicBezTo>
                  <a:cubicBezTo>
                    <a:pt x="11121" y="6797"/>
                    <a:pt x="10793" y="6891"/>
                    <a:pt x="10416" y="7109"/>
                  </a:cubicBezTo>
                  <a:cubicBezTo>
                    <a:pt x="10299" y="6531"/>
                    <a:pt x="10135" y="5950"/>
                    <a:pt x="9826" y="5447"/>
                  </a:cubicBezTo>
                  <a:cubicBezTo>
                    <a:pt x="9215" y="4485"/>
                    <a:pt x="8182" y="3724"/>
                    <a:pt x="7040" y="3568"/>
                  </a:cubicBezTo>
                  <a:cubicBezTo>
                    <a:pt x="6951" y="3563"/>
                    <a:pt x="6863" y="3560"/>
                    <a:pt x="6775" y="3560"/>
                  </a:cubicBezTo>
                  <a:cubicBezTo>
                    <a:pt x="5921" y="3560"/>
                    <a:pt x="5071" y="3800"/>
                    <a:pt x="4309" y="4177"/>
                  </a:cubicBezTo>
                  <a:cubicBezTo>
                    <a:pt x="4228" y="3239"/>
                    <a:pt x="4019" y="2472"/>
                    <a:pt x="3485" y="1690"/>
                  </a:cubicBezTo>
                  <a:cubicBezTo>
                    <a:pt x="2917" y="709"/>
                    <a:pt x="2022" y="0"/>
                    <a:pt x="8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7"/>
            <p:cNvSpPr/>
            <p:nvPr/>
          </p:nvSpPr>
          <p:spPr>
            <a:xfrm>
              <a:off x="50063" y="3684015"/>
              <a:ext cx="23570" cy="20164"/>
            </a:xfrm>
            <a:custGeom>
              <a:avLst/>
              <a:gdLst/>
              <a:ahLst/>
              <a:cxnLst/>
              <a:rect l="l" t="t" r="r" b="b"/>
              <a:pathLst>
                <a:path w="422" h="361" extrusionOk="0">
                  <a:moveTo>
                    <a:pt x="183" y="0"/>
                  </a:moveTo>
                  <a:cubicBezTo>
                    <a:pt x="92" y="0"/>
                    <a:pt x="4" y="70"/>
                    <a:pt x="3" y="177"/>
                  </a:cubicBezTo>
                  <a:cubicBezTo>
                    <a:pt x="1" y="277"/>
                    <a:pt x="80" y="358"/>
                    <a:pt x="177" y="360"/>
                  </a:cubicBezTo>
                  <a:cubicBezTo>
                    <a:pt x="179" y="360"/>
                    <a:pt x="181" y="360"/>
                    <a:pt x="183" y="360"/>
                  </a:cubicBezTo>
                  <a:cubicBezTo>
                    <a:pt x="339" y="360"/>
                    <a:pt x="422" y="171"/>
                    <a:pt x="312" y="56"/>
                  </a:cubicBezTo>
                  <a:cubicBezTo>
                    <a:pt x="275" y="17"/>
                    <a:pt x="228" y="0"/>
                    <a:pt x="1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7"/>
            <p:cNvSpPr/>
            <p:nvPr/>
          </p:nvSpPr>
          <p:spPr>
            <a:xfrm>
              <a:off x="105579" y="3593087"/>
              <a:ext cx="51384" cy="50772"/>
            </a:xfrm>
            <a:custGeom>
              <a:avLst/>
              <a:gdLst/>
              <a:ahLst/>
              <a:cxnLst/>
              <a:rect l="l" t="t" r="r" b="b"/>
              <a:pathLst>
                <a:path w="920" h="909" extrusionOk="0">
                  <a:moveTo>
                    <a:pt x="461" y="1"/>
                  </a:moveTo>
                  <a:cubicBezTo>
                    <a:pt x="214" y="1"/>
                    <a:pt x="14" y="196"/>
                    <a:pt x="5" y="444"/>
                  </a:cubicBezTo>
                  <a:cubicBezTo>
                    <a:pt x="0" y="686"/>
                    <a:pt x="200" y="909"/>
                    <a:pt x="448" y="909"/>
                  </a:cubicBezTo>
                  <a:cubicBezTo>
                    <a:pt x="450" y="909"/>
                    <a:pt x="451" y="909"/>
                    <a:pt x="453" y="909"/>
                  </a:cubicBezTo>
                  <a:cubicBezTo>
                    <a:pt x="702" y="909"/>
                    <a:pt x="904" y="712"/>
                    <a:pt x="913" y="465"/>
                  </a:cubicBezTo>
                  <a:cubicBezTo>
                    <a:pt x="920" y="221"/>
                    <a:pt x="718" y="1"/>
                    <a:pt x="469" y="1"/>
                  </a:cubicBezTo>
                  <a:cubicBezTo>
                    <a:pt x="466" y="1"/>
                    <a:pt x="464" y="1"/>
                    <a:pt x="46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7"/>
            <p:cNvSpPr/>
            <p:nvPr/>
          </p:nvSpPr>
          <p:spPr>
            <a:xfrm>
              <a:off x="180760" y="3019228"/>
              <a:ext cx="375011" cy="783372"/>
            </a:xfrm>
            <a:custGeom>
              <a:avLst/>
              <a:gdLst/>
              <a:ahLst/>
              <a:cxnLst/>
              <a:rect l="l" t="t" r="r" b="b"/>
              <a:pathLst>
                <a:path w="7155" h="14947" extrusionOk="0">
                  <a:moveTo>
                    <a:pt x="3545" y="0"/>
                  </a:moveTo>
                  <a:cubicBezTo>
                    <a:pt x="3398" y="0"/>
                    <a:pt x="3264" y="114"/>
                    <a:pt x="3195" y="407"/>
                  </a:cubicBezTo>
                  <a:cubicBezTo>
                    <a:pt x="2963" y="2005"/>
                    <a:pt x="3319" y="3651"/>
                    <a:pt x="3058" y="5244"/>
                  </a:cubicBezTo>
                  <a:cubicBezTo>
                    <a:pt x="2650" y="4632"/>
                    <a:pt x="1439" y="3604"/>
                    <a:pt x="916" y="3604"/>
                  </a:cubicBezTo>
                  <a:cubicBezTo>
                    <a:pt x="609" y="3604"/>
                    <a:pt x="540" y="3959"/>
                    <a:pt x="1011" y="4960"/>
                  </a:cubicBezTo>
                  <a:cubicBezTo>
                    <a:pt x="1196" y="5334"/>
                    <a:pt x="1410" y="5701"/>
                    <a:pt x="1703" y="6001"/>
                  </a:cubicBezTo>
                  <a:cubicBezTo>
                    <a:pt x="2030" y="6363"/>
                    <a:pt x="2473" y="6611"/>
                    <a:pt x="2747" y="7020"/>
                  </a:cubicBezTo>
                  <a:cubicBezTo>
                    <a:pt x="2859" y="7175"/>
                    <a:pt x="2852" y="7370"/>
                    <a:pt x="2861" y="7554"/>
                  </a:cubicBezTo>
                  <a:cubicBezTo>
                    <a:pt x="2884" y="8267"/>
                    <a:pt x="2935" y="8993"/>
                    <a:pt x="2977" y="9708"/>
                  </a:cubicBezTo>
                  <a:cubicBezTo>
                    <a:pt x="2378" y="9037"/>
                    <a:pt x="1389" y="7828"/>
                    <a:pt x="470" y="7721"/>
                  </a:cubicBezTo>
                  <a:cubicBezTo>
                    <a:pt x="1" y="7770"/>
                    <a:pt x="38" y="8246"/>
                    <a:pt x="244" y="8552"/>
                  </a:cubicBezTo>
                  <a:cubicBezTo>
                    <a:pt x="655" y="9486"/>
                    <a:pt x="1489" y="10054"/>
                    <a:pt x="2202" y="10753"/>
                  </a:cubicBezTo>
                  <a:cubicBezTo>
                    <a:pt x="2483" y="11067"/>
                    <a:pt x="2817" y="11371"/>
                    <a:pt x="2973" y="11768"/>
                  </a:cubicBezTo>
                  <a:cubicBezTo>
                    <a:pt x="2959" y="12532"/>
                    <a:pt x="2933" y="13298"/>
                    <a:pt x="2903" y="14062"/>
                  </a:cubicBezTo>
                  <a:cubicBezTo>
                    <a:pt x="2891" y="14357"/>
                    <a:pt x="2875" y="14652"/>
                    <a:pt x="2859" y="14946"/>
                  </a:cubicBezTo>
                  <a:lnTo>
                    <a:pt x="4394" y="14946"/>
                  </a:lnTo>
                  <a:cubicBezTo>
                    <a:pt x="4375" y="14217"/>
                    <a:pt x="4352" y="13486"/>
                    <a:pt x="4345" y="12757"/>
                  </a:cubicBezTo>
                  <a:cubicBezTo>
                    <a:pt x="4345" y="12262"/>
                    <a:pt x="4338" y="11773"/>
                    <a:pt x="4329" y="11280"/>
                  </a:cubicBezTo>
                  <a:cubicBezTo>
                    <a:pt x="4435" y="11085"/>
                    <a:pt x="4619" y="10906"/>
                    <a:pt x="4939" y="10730"/>
                  </a:cubicBezTo>
                  <a:cubicBezTo>
                    <a:pt x="5547" y="10252"/>
                    <a:pt x="6230" y="9811"/>
                    <a:pt x="6648" y="9144"/>
                  </a:cubicBezTo>
                  <a:cubicBezTo>
                    <a:pt x="6889" y="8794"/>
                    <a:pt x="7061" y="8048"/>
                    <a:pt x="6472" y="7965"/>
                  </a:cubicBezTo>
                  <a:cubicBezTo>
                    <a:pt x="5633" y="8097"/>
                    <a:pt x="5034" y="8852"/>
                    <a:pt x="4468" y="9428"/>
                  </a:cubicBezTo>
                  <a:cubicBezTo>
                    <a:pt x="4561" y="8471"/>
                    <a:pt x="4296" y="7424"/>
                    <a:pt x="4570" y="6507"/>
                  </a:cubicBezTo>
                  <a:cubicBezTo>
                    <a:pt x="5032" y="6033"/>
                    <a:pt x="5575" y="5636"/>
                    <a:pt x="5993" y="5116"/>
                  </a:cubicBezTo>
                  <a:cubicBezTo>
                    <a:pt x="6400" y="4677"/>
                    <a:pt x="7154" y="3314"/>
                    <a:pt x="6177" y="3135"/>
                  </a:cubicBezTo>
                  <a:lnTo>
                    <a:pt x="6177" y="3135"/>
                  </a:lnTo>
                  <a:cubicBezTo>
                    <a:pt x="5480" y="3335"/>
                    <a:pt x="5016" y="4008"/>
                    <a:pt x="4535" y="4517"/>
                  </a:cubicBezTo>
                  <a:cubicBezTo>
                    <a:pt x="4438" y="3242"/>
                    <a:pt x="4521" y="1924"/>
                    <a:pt x="4168" y="681"/>
                  </a:cubicBezTo>
                  <a:cubicBezTo>
                    <a:pt x="4096" y="341"/>
                    <a:pt x="3800" y="0"/>
                    <a:pt x="35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7"/>
            <p:cNvSpPr/>
            <p:nvPr/>
          </p:nvSpPr>
          <p:spPr>
            <a:xfrm>
              <a:off x="365140" y="3048210"/>
              <a:ext cx="18030" cy="754390"/>
            </a:xfrm>
            <a:custGeom>
              <a:avLst/>
              <a:gdLst/>
              <a:ahLst/>
              <a:cxnLst/>
              <a:rect l="l" t="t" r="r" b="b"/>
              <a:pathLst>
                <a:path w="344" h="14394" extrusionOk="0">
                  <a:moveTo>
                    <a:pt x="116" y="0"/>
                  </a:moveTo>
                  <a:cubicBezTo>
                    <a:pt x="85" y="0"/>
                    <a:pt x="53" y="16"/>
                    <a:pt x="35" y="54"/>
                  </a:cubicBezTo>
                  <a:cubicBezTo>
                    <a:pt x="14" y="110"/>
                    <a:pt x="23" y="170"/>
                    <a:pt x="19" y="228"/>
                  </a:cubicBezTo>
                  <a:cubicBezTo>
                    <a:pt x="0" y="920"/>
                    <a:pt x="163" y="1600"/>
                    <a:pt x="167" y="2292"/>
                  </a:cubicBezTo>
                  <a:cubicBezTo>
                    <a:pt x="232" y="5318"/>
                    <a:pt x="98" y="8340"/>
                    <a:pt x="100" y="11368"/>
                  </a:cubicBezTo>
                  <a:cubicBezTo>
                    <a:pt x="74" y="12376"/>
                    <a:pt x="98" y="13386"/>
                    <a:pt x="65" y="14393"/>
                  </a:cubicBezTo>
                  <a:lnTo>
                    <a:pt x="230" y="14393"/>
                  </a:lnTo>
                  <a:cubicBezTo>
                    <a:pt x="232" y="14312"/>
                    <a:pt x="237" y="14233"/>
                    <a:pt x="239" y="14152"/>
                  </a:cubicBezTo>
                  <a:cubicBezTo>
                    <a:pt x="239" y="12754"/>
                    <a:pt x="244" y="11359"/>
                    <a:pt x="256" y="9963"/>
                  </a:cubicBezTo>
                  <a:cubicBezTo>
                    <a:pt x="288" y="7526"/>
                    <a:pt x="344" y="5088"/>
                    <a:pt x="332" y="2647"/>
                  </a:cubicBezTo>
                  <a:cubicBezTo>
                    <a:pt x="332" y="2134"/>
                    <a:pt x="304" y="1619"/>
                    <a:pt x="249" y="1108"/>
                  </a:cubicBezTo>
                  <a:cubicBezTo>
                    <a:pt x="200" y="783"/>
                    <a:pt x="186" y="456"/>
                    <a:pt x="207" y="126"/>
                  </a:cubicBezTo>
                  <a:cubicBezTo>
                    <a:pt x="232" y="54"/>
                    <a:pt x="174" y="0"/>
                    <a:pt x="1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7"/>
            <p:cNvSpPr/>
            <p:nvPr/>
          </p:nvSpPr>
          <p:spPr>
            <a:xfrm>
              <a:off x="233013" y="3243015"/>
              <a:ext cx="153464" cy="144127"/>
            </a:xfrm>
            <a:custGeom>
              <a:avLst/>
              <a:gdLst/>
              <a:ahLst/>
              <a:cxnLst/>
              <a:rect l="l" t="t" r="r" b="b"/>
              <a:pathLst>
                <a:path w="2928" h="2750" extrusionOk="0">
                  <a:moveTo>
                    <a:pt x="122" y="0"/>
                  </a:moveTo>
                  <a:cubicBezTo>
                    <a:pt x="58" y="0"/>
                    <a:pt x="0" y="73"/>
                    <a:pt x="42" y="140"/>
                  </a:cubicBezTo>
                  <a:cubicBezTo>
                    <a:pt x="188" y="312"/>
                    <a:pt x="418" y="414"/>
                    <a:pt x="569" y="588"/>
                  </a:cubicBezTo>
                  <a:cubicBezTo>
                    <a:pt x="773" y="788"/>
                    <a:pt x="912" y="1041"/>
                    <a:pt x="1130" y="1229"/>
                  </a:cubicBezTo>
                  <a:cubicBezTo>
                    <a:pt x="1462" y="1489"/>
                    <a:pt x="1697" y="1844"/>
                    <a:pt x="1987" y="2146"/>
                  </a:cubicBezTo>
                  <a:cubicBezTo>
                    <a:pt x="2189" y="2337"/>
                    <a:pt x="2421" y="2487"/>
                    <a:pt x="2589" y="2713"/>
                  </a:cubicBezTo>
                  <a:cubicBezTo>
                    <a:pt x="2607" y="2737"/>
                    <a:pt x="2635" y="2750"/>
                    <a:pt x="2663" y="2750"/>
                  </a:cubicBezTo>
                  <a:cubicBezTo>
                    <a:pt x="2681" y="2750"/>
                    <a:pt x="2699" y="2744"/>
                    <a:pt x="2714" y="2734"/>
                  </a:cubicBezTo>
                  <a:cubicBezTo>
                    <a:pt x="2928" y="2594"/>
                    <a:pt x="2064" y="2042"/>
                    <a:pt x="1969" y="1868"/>
                  </a:cubicBezTo>
                  <a:cubicBezTo>
                    <a:pt x="1723" y="1517"/>
                    <a:pt x="1404" y="1234"/>
                    <a:pt x="1098" y="937"/>
                  </a:cubicBezTo>
                  <a:cubicBezTo>
                    <a:pt x="940" y="741"/>
                    <a:pt x="794" y="537"/>
                    <a:pt x="601" y="372"/>
                  </a:cubicBezTo>
                  <a:cubicBezTo>
                    <a:pt x="473" y="247"/>
                    <a:pt x="299" y="166"/>
                    <a:pt x="185" y="29"/>
                  </a:cubicBezTo>
                  <a:cubicBezTo>
                    <a:pt x="166" y="9"/>
                    <a:pt x="143" y="0"/>
                    <a:pt x="1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7"/>
            <p:cNvSpPr/>
            <p:nvPr/>
          </p:nvSpPr>
          <p:spPr>
            <a:xfrm>
              <a:off x="373630" y="3218330"/>
              <a:ext cx="121911" cy="118394"/>
            </a:xfrm>
            <a:custGeom>
              <a:avLst/>
              <a:gdLst/>
              <a:ahLst/>
              <a:cxnLst/>
              <a:rect l="l" t="t" r="r" b="b"/>
              <a:pathLst>
                <a:path w="2326" h="2259" extrusionOk="0">
                  <a:moveTo>
                    <a:pt x="2208" y="1"/>
                  </a:moveTo>
                  <a:cubicBezTo>
                    <a:pt x="2187" y="1"/>
                    <a:pt x="2164" y="10"/>
                    <a:pt x="2146" y="33"/>
                  </a:cubicBezTo>
                  <a:cubicBezTo>
                    <a:pt x="1986" y="249"/>
                    <a:pt x="1826" y="465"/>
                    <a:pt x="1628" y="648"/>
                  </a:cubicBezTo>
                  <a:cubicBezTo>
                    <a:pt x="1345" y="904"/>
                    <a:pt x="1101" y="1196"/>
                    <a:pt x="827" y="1459"/>
                  </a:cubicBezTo>
                  <a:cubicBezTo>
                    <a:pt x="625" y="1612"/>
                    <a:pt x="414" y="1753"/>
                    <a:pt x="245" y="1942"/>
                  </a:cubicBezTo>
                  <a:cubicBezTo>
                    <a:pt x="182" y="2025"/>
                    <a:pt x="1" y="2130"/>
                    <a:pt x="114" y="2239"/>
                  </a:cubicBezTo>
                  <a:cubicBezTo>
                    <a:pt x="133" y="2252"/>
                    <a:pt x="151" y="2258"/>
                    <a:pt x="170" y="2258"/>
                  </a:cubicBezTo>
                  <a:cubicBezTo>
                    <a:pt x="280" y="2258"/>
                    <a:pt x="383" y="2043"/>
                    <a:pt x="463" y="1981"/>
                  </a:cubicBezTo>
                  <a:cubicBezTo>
                    <a:pt x="577" y="1853"/>
                    <a:pt x="716" y="1756"/>
                    <a:pt x="853" y="1656"/>
                  </a:cubicBezTo>
                  <a:cubicBezTo>
                    <a:pt x="1220" y="1336"/>
                    <a:pt x="1528" y="950"/>
                    <a:pt x="1888" y="618"/>
                  </a:cubicBezTo>
                  <a:cubicBezTo>
                    <a:pt x="2025" y="465"/>
                    <a:pt x="2155" y="302"/>
                    <a:pt x="2276" y="135"/>
                  </a:cubicBezTo>
                  <a:cubicBezTo>
                    <a:pt x="2325" y="72"/>
                    <a:pt x="2269" y="1"/>
                    <a:pt x="22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7"/>
            <p:cNvSpPr/>
            <p:nvPr/>
          </p:nvSpPr>
          <p:spPr>
            <a:xfrm>
              <a:off x="373997" y="3461718"/>
              <a:ext cx="136115" cy="111057"/>
            </a:xfrm>
            <a:custGeom>
              <a:avLst/>
              <a:gdLst/>
              <a:ahLst/>
              <a:cxnLst/>
              <a:rect l="l" t="t" r="r" b="b"/>
              <a:pathLst>
                <a:path w="2597" h="2119" extrusionOk="0">
                  <a:moveTo>
                    <a:pt x="2482" y="1"/>
                  </a:moveTo>
                  <a:cubicBezTo>
                    <a:pt x="2461" y="1"/>
                    <a:pt x="2439" y="7"/>
                    <a:pt x="2420" y="21"/>
                  </a:cubicBezTo>
                  <a:cubicBezTo>
                    <a:pt x="2336" y="93"/>
                    <a:pt x="2264" y="179"/>
                    <a:pt x="2183" y="255"/>
                  </a:cubicBezTo>
                  <a:cubicBezTo>
                    <a:pt x="1942" y="522"/>
                    <a:pt x="1642" y="704"/>
                    <a:pt x="1322" y="871"/>
                  </a:cubicBezTo>
                  <a:cubicBezTo>
                    <a:pt x="1006" y="1054"/>
                    <a:pt x="744" y="1312"/>
                    <a:pt x="470" y="1546"/>
                  </a:cubicBezTo>
                  <a:cubicBezTo>
                    <a:pt x="323" y="1681"/>
                    <a:pt x="186" y="1825"/>
                    <a:pt x="38" y="1960"/>
                  </a:cubicBezTo>
                  <a:cubicBezTo>
                    <a:pt x="3" y="1997"/>
                    <a:pt x="1" y="2055"/>
                    <a:pt x="36" y="2092"/>
                  </a:cubicBezTo>
                  <a:cubicBezTo>
                    <a:pt x="54" y="2109"/>
                    <a:pt x="78" y="2118"/>
                    <a:pt x="101" y="2118"/>
                  </a:cubicBezTo>
                  <a:cubicBezTo>
                    <a:pt x="125" y="2118"/>
                    <a:pt x="148" y="2109"/>
                    <a:pt x="166" y="2092"/>
                  </a:cubicBezTo>
                  <a:cubicBezTo>
                    <a:pt x="268" y="2004"/>
                    <a:pt x="363" y="1906"/>
                    <a:pt x="460" y="1811"/>
                  </a:cubicBezTo>
                  <a:cubicBezTo>
                    <a:pt x="686" y="1604"/>
                    <a:pt x="922" y="1407"/>
                    <a:pt x="1162" y="1217"/>
                  </a:cubicBezTo>
                  <a:cubicBezTo>
                    <a:pt x="1394" y="1043"/>
                    <a:pt x="1665" y="933"/>
                    <a:pt x="1905" y="776"/>
                  </a:cubicBezTo>
                  <a:cubicBezTo>
                    <a:pt x="2144" y="615"/>
                    <a:pt x="2336" y="402"/>
                    <a:pt x="2538" y="200"/>
                  </a:cubicBezTo>
                  <a:cubicBezTo>
                    <a:pt x="2578" y="174"/>
                    <a:pt x="2596" y="128"/>
                    <a:pt x="2587" y="84"/>
                  </a:cubicBezTo>
                  <a:cubicBezTo>
                    <a:pt x="2574" y="32"/>
                    <a:pt x="2529" y="1"/>
                    <a:pt x="24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7"/>
            <p:cNvSpPr/>
            <p:nvPr/>
          </p:nvSpPr>
          <p:spPr>
            <a:xfrm>
              <a:off x="207489" y="3454119"/>
              <a:ext cx="171336" cy="158278"/>
            </a:xfrm>
            <a:custGeom>
              <a:avLst/>
              <a:gdLst/>
              <a:ahLst/>
              <a:cxnLst/>
              <a:rect l="l" t="t" r="r" b="b"/>
              <a:pathLst>
                <a:path w="3269" h="3020" extrusionOk="0">
                  <a:moveTo>
                    <a:pt x="132" y="0"/>
                  </a:moveTo>
                  <a:cubicBezTo>
                    <a:pt x="66" y="0"/>
                    <a:pt x="1" y="69"/>
                    <a:pt x="41" y="145"/>
                  </a:cubicBezTo>
                  <a:cubicBezTo>
                    <a:pt x="238" y="373"/>
                    <a:pt x="431" y="609"/>
                    <a:pt x="649" y="818"/>
                  </a:cubicBezTo>
                  <a:cubicBezTo>
                    <a:pt x="935" y="1046"/>
                    <a:pt x="1218" y="1260"/>
                    <a:pt x="1473" y="1527"/>
                  </a:cubicBezTo>
                  <a:cubicBezTo>
                    <a:pt x="1696" y="1729"/>
                    <a:pt x="1945" y="1935"/>
                    <a:pt x="2170" y="2142"/>
                  </a:cubicBezTo>
                  <a:cubicBezTo>
                    <a:pt x="2463" y="2425"/>
                    <a:pt x="2744" y="2734"/>
                    <a:pt x="3059" y="2996"/>
                  </a:cubicBezTo>
                  <a:cubicBezTo>
                    <a:pt x="3079" y="3012"/>
                    <a:pt x="3102" y="3019"/>
                    <a:pt x="3125" y="3019"/>
                  </a:cubicBezTo>
                  <a:cubicBezTo>
                    <a:pt x="3157" y="3019"/>
                    <a:pt x="3189" y="3005"/>
                    <a:pt x="3210" y="2978"/>
                  </a:cubicBezTo>
                  <a:cubicBezTo>
                    <a:pt x="3268" y="2906"/>
                    <a:pt x="3208" y="2829"/>
                    <a:pt x="3148" y="2785"/>
                  </a:cubicBezTo>
                  <a:cubicBezTo>
                    <a:pt x="2783" y="2471"/>
                    <a:pt x="2451" y="2112"/>
                    <a:pt x="2077" y="1803"/>
                  </a:cubicBezTo>
                  <a:cubicBezTo>
                    <a:pt x="1764" y="1550"/>
                    <a:pt x="1476" y="1271"/>
                    <a:pt x="1181" y="999"/>
                  </a:cubicBezTo>
                  <a:cubicBezTo>
                    <a:pt x="800" y="735"/>
                    <a:pt x="505" y="398"/>
                    <a:pt x="210" y="45"/>
                  </a:cubicBezTo>
                  <a:cubicBezTo>
                    <a:pt x="190" y="13"/>
                    <a:pt x="161" y="0"/>
                    <a:pt x="1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5" name="Google Shape;325;p7"/>
          <p:cNvSpPr txBox="1">
            <a:spLocks noGrp="1"/>
          </p:cNvSpPr>
          <p:nvPr>
            <p:ph type="title"/>
          </p:nvPr>
        </p:nvSpPr>
        <p:spPr>
          <a:xfrm>
            <a:off x="419750" y="355725"/>
            <a:ext cx="4491300" cy="258900"/>
          </a:xfrm>
          <a:prstGeom prst="rect">
            <a:avLst/>
          </a:prstGeom>
        </p:spPr>
        <p:txBody>
          <a:bodyPr spcFirstLastPara="1" wrap="square" lIns="57900" tIns="57900" rIns="57900" bIns="57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" name="Google Shape;327;p8"/>
          <p:cNvGrpSpPr/>
          <p:nvPr/>
        </p:nvGrpSpPr>
        <p:grpSpPr>
          <a:xfrm>
            <a:off x="0" y="0"/>
            <a:ext cx="5331007" cy="3794981"/>
            <a:chOff x="0" y="0"/>
            <a:chExt cx="5331007" cy="3794981"/>
          </a:xfrm>
        </p:grpSpPr>
        <p:sp>
          <p:nvSpPr>
            <p:cNvPr id="328" name="Google Shape;328;p8"/>
            <p:cNvSpPr/>
            <p:nvPr/>
          </p:nvSpPr>
          <p:spPr>
            <a:xfrm>
              <a:off x="338921" y="0"/>
              <a:ext cx="117250" cy="3794981"/>
            </a:xfrm>
            <a:custGeom>
              <a:avLst/>
              <a:gdLst/>
              <a:ahLst/>
              <a:cxnLst/>
              <a:rect l="l" t="t" r="r" b="b"/>
              <a:pathLst>
                <a:path w="1216" h="36857" extrusionOk="0">
                  <a:moveTo>
                    <a:pt x="310" y="0"/>
                  </a:moveTo>
                  <a:cubicBezTo>
                    <a:pt x="342" y="609"/>
                    <a:pt x="365" y="1219"/>
                    <a:pt x="377" y="1828"/>
                  </a:cubicBezTo>
                  <a:cubicBezTo>
                    <a:pt x="416" y="2852"/>
                    <a:pt x="389" y="3866"/>
                    <a:pt x="333" y="4885"/>
                  </a:cubicBezTo>
                  <a:cubicBezTo>
                    <a:pt x="333" y="4923"/>
                    <a:pt x="331" y="4957"/>
                    <a:pt x="328" y="4992"/>
                  </a:cubicBezTo>
                  <a:cubicBezTo>
                    <a:pt x="224" y="6940"/>
                    <a:pt x="26" y="8884"/>
                    <a:pt x="15" y="10838"/>
                  </a:cubicBezTo>
                  <a:cubicBezTo>
                    <a:pt x="1" y="11600"/>
                    <a:pt x="19" y="12362"/>
                    <a:pt x="54" y="13123"/>
                  </a:cubicBezTo>
                  <a:cubicBezTo>
                    <a:pt x="57" y="13170"/>
                    <a:pt x="61" y="13216"/>
                    <a:pt x="61" y="13260"/>
                  </a:cubicBezTo>
                  <a:cubicBezTo>
                    <a:pt x="101" y="14091"/>
                    <a:pt x="156" y="14922"/>
                    <a:pt x="208" y="15751"/>
                  </a:cubicBezTo>
                  <a:cubicBezTo>
                    <a:pt x="324" y="17901"/>
                    <a:pt x="444" y="20051"/>
                    <a:pt x="581" y="22201"/>
                  </a:cubicBezTo>
                  <a:cubicBezTo>
                    <a:pt x="586" y="22241"/>
                    <a:pt x="588" y="22285"/>
                    <a:pt x="591" y="22324"/>
                  </a:cubicBezTo>
                  <a:cubicBezTo>
                    <a:pt x="598" y="22443"/>
                    <a:pt x="607" y="22557"/>
                    <a:pt x="614" y="22673"/>
                  </a:cubicBezTo>
                  <a:cubicBezTo>
                    <a:pt x="704" y="24184"/>
                    <a:pt x="846" y="25689"/>
                    <a:pt x="911" y="27200"/>
                  </a:cubicBezTo>
                  <a:cubicBezTo>
                    <a:pt x="957" y="28465"/>
                    <a:pt x="985" y="29733"/>
                    <a:pt x="1015" y="31003"/>
                  </a:cubicBezTo>
                  <a:cubicBezTo>
                    <a:pt x="1018" y="31050"/>
                    <a:pt x="1018" y="31094"/>
                    <a:pt x="1020" y="31145"/>
                  </a:cubicBezTo>
                  <a:cubicBezTo>
                    <a:pt x="1036" y="31832"/>
                    <a:pt x="1053" y="32519"/>
                    <a:pt x="1071" y="33209"/>
                  </a:cubicBezTo>
                  <a:cubicBezTo>
                    <a:pt x="1111" y="34428"/>
                    <a:pt x="1025" y="35640"/>
                    <a:pt x="941" y="36856"/>
                  </a:cubicBezTo>
                  <a:lnTo>
                    <a:pt x="1074" y="36856"/>
                  </a:lnTo>
                  <a:cubicBezTo>
                    <a:pt x="1101" y="36397"/>
                    <a:pt x="1132" y="35939"/>
                    <a:pt x="1162" y="35477"/>
                  </a:cubicBezTo>
                  <a:cubicBezTo>
                    <a:pt x="1215" y="34458"/>
                    <a:pt x="1197" y="33432"/>
                    <a:pt x="1171" y="32410"/>
                  </a:cubicBezTo>
                  <a:cubicBezTo>
                    <a:pt x="1157" y="31985"/>
                    <a:pt x="1143" y="31560"/>
                    <a:pt x="1136" y="31133"/>
                  </a:cubicBezTo>
                  <a:cubicBezTo>
                    <a:pt x="1132" y="31089"/>
                    <a:pt x="1132" y="31043"/>
                    <a:pt x="1129" y="30996"/>
                  </a:cubicBezTo>
                  <a:cubicBezTo>
                    <a:pt x="1094" y="29515"/>
                    <a:pt x="1074" y="28036"/>
                    <a:pt x="997" y="26555"/>
                  </a:cubicBezTo>
                  <a:cubicBezTo>
                    <a:pt x="899" y="25145"/>
                    <a:pt x="807" y="23736"/>
                    <a:pt x="718" y="22322"/>
                  </a:cubicBezTo>
                  <a:cubicBezTo>
                    <a:pt x="714" y="22285"/>
                    <a:pt x="711" y="22241"/>
                    <a:pt x="709" y="22197"/>
                  </a:cubicBezTo>
                  <a:cubicBezTo>
                    <a:pt x="565" y="20012"/>
                    <a:pt x="437" y="17822"/>
                    <a:pt x="324" y="15633"/>
                  </a:cubicBezTo>
                  <a:cubicBezTo>
                    <a:pt x="270" y="14844"/>
                    <a:pt x="219" y="14054"/>
                    <a:pt x="187" y="13265"/>
                  </a:cubicBezTo>
                  <a:cubicBezTo>
                    <a:pt x="184" y="13218"/>
                    <a:pt x="180" y="13172"/>
                    <a:pt x="180" y="13125"/>
                  </a:cubicBezTo>
                  <a:cubicBezTo>
                    <a:pt x="124" y="11823"/>
                    <a:pt x="115" y="10513"/>
                    <a:pt x="180" y="9209"/>
                  </a:cubicBezTo>
                  <a:cubicBezTo>
                    <a:pt x="261" y="7802"/>
                    <a:pt x="379" y="6395"/>
                    <a:pt x="447" y="4988"/>
                  </a:cubicBezTo>
                  <a:cubicBezTo>
                    <a:pt x="451" y="4953"/>
                    <a:pt x="454" y="4918"/>
                    <a:pt x="454" y="4881"/>
                  </a:cubicBezTo>
                  <a:cubicBezTo>
                    <a:pt x="509" y="3799"/>
                    <a:pt x="530" y="2715"/>
                    <a:pt x="484" y="1630"/>
                  </a:cubicBezTo>
                  <a:cubicBezTo>
                    <a:pt x="470" y="1087"/>
                    <a:pt x="451" y="544"/>
                    <a:pt x="419" y="0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8"/>
            <p:cNvSpPr/>
            <p:nvPr/>
          </p:nvSpPr>
          <p:spPr>
            <a:xfrm>
              <a:off x="1020910" y="0"/>
              <a:ext cx="120528" cy="3794981"/>
            </a:xfrm>
            <a:custGeom>
              <a:avLst/>
              <a:gdLst/>
              <a:ahLst/>
              <a:cxnLst/>
              <a:rect l="l" t="t" r="r" b="b"/>
              <a:pathLst>
                <a:path w="1250" h="36857" extrusionOk="0">
                  <a:moveTo>
                    <a:pt x="0" y="0"/>
                  </a:moveTo>
                  <a:cubicBezTo>
                    <a:pt x="35" y="579"/>
                    <a:pt x="91" y="1154"/>
                    <a:pt x="146" y="1732"/>
                  </a:cubicBezTo>
                  <a:cubicBezTo>
                    <a:pt x="272" y="2756"/>
                    <a:pt x="358" y="3780"/>
                    <a:pt x="420" y="4806"/>
                  </a:cubicBezTo>
                  <a:cubicBezTo>
                    <a:pt x="420" y="4841"/>
                    <a:pt x="423" y="4874"/>
                    <a:pt x="423" y="4909"/>
                  </a:cubicBezTo>
                  <a:cubicBezTo>
                    <a:pt x="574" y="7528"/>
                    <a:pt x="546" y="10161"/>
                    <a:pt x="520" y="12784"/>
                  </a:cubicBezTo>
                  <a:cubicBezTo>
                    <a:pt x="520" y="12956"/>
                    <a:pt x="520" y="13128"/>
                    <a:pt x="525" y="13300"/>
                  </a:cubicBezTo>
                  <a:cubicBezTo>
                    <a:pt x="525" y="13351"/>
                    <a:pt x="525" y="13404"/>
                    <a:pt x="527" y="13455"/>
                  </a:cubicBezTo>
                  <a:cubicBezTo>
                    <a:pt x="546" y="15145"/>
                    <a:pt x="657" y="16831"/>
                    <a:pt x="676" y="18517"/>
                  </a:cubicBezTo>
                  <a:cubicBezTo>
                    <a:pt x="687" y="19638"/>
                    <a:pt x="697" y="20759"/>
                    <a:pt x="708" y="21881"/>
                  </a:cubicBezTo>
                  <a:cubicBezTo>
                    <a:pt x="708" y="21932"/>
                    <a:pt x="711" y="21983"/>
                    <a:pt x="711" y="22034"/>
                  </a:cubicBezTo>
                  <a:cubicBezTo>
                    <a:pt x="729" y="23882"/>
                    <a:pt x="755" y="25733"/>
                    <a:pt x="794" y="27581"/>
                  </a:cubicBezTo>
                  <a:cubicBezTo>
                    <a:pt x="831" y="28644"/>
                    <a:pt x="885" y="29703"/>
                    <a:pt x="933" y="30764"/>
                  </a:cubicBezTo>
                  <a:cubicBezTo>
                    <a:pt x="933" y="30808"/>
                    <a:pt x="936" y="30859"/>
                    <a:pt x="938" y="30903"/>
                  </a:cubicBezTo>
                  <a:cubicBezTo>
                    <a:pt x="991" y="32062"/>
                    <a:pt x="1040" y="33218"/>
                    <a:pt x="1059" y="34379"/>
                  </a:cubicBezTo>
                  <a:cubicBezTo>
                    <a:pt x="1075" y="35203"/>
                    <a:pt x="1089" y="36030"/>
                    <a:pt x="1098" y="36856"/>
                  </a:cubicBezTo>
                  <a:lnTo>
                    <a:pt x="1249" y="36856"/>
                  </a:lnTo>
                  <a:cubicBezTo>
                    <a:pt x="1238" y="35962"/>
                    <a:pt x="1221" y="35066"/>
                    <a:pt x="1198" y="34170"/>
                  </a:cubicBezTo>
                  <a:cubicBezTo>
                    <a:pt x="1175" y="33079"/>
                    <a:pt x="1124" y="31992"/>
                    <a:pt x="1073" y="30901"/>
                  </a:cubicBezTo>
                  <a:cubicBezTo>
                    <a:pt x="1073" y="30855"/>
                    <a:pt x="1070" y="30806"/>
                    <a:pt x="1066" y="30759"/>
                  </a:cubicBezTo>
                  <a:cubicBezTo>
                    <a:pt x="1024" y="29826"/>
                    <a:pt x="978" y="28893"/>
                    <a:pt x="940" y="27959"/>
                  </a:cubicBezTo>
                  <a:cubicBezTo>
                    <a:pt x="871" y="25997"/>
                    <a:pt x="875" y="24033"/>
                    <a:pt x="843" y="22069"/>
                  </a:cubicBezTo>
                  <a:lnTo>
                    <a:pt x="843" y="22027"/>
                  </a:lnTo>
                  <a:cubicBezTo>
                    <a:pt x="843" y="21976"/>
                    <a:pt x="841" y="21927"/>
                    <a:pt x="841" y="21874"/>
                  </a:cubicBezTo>
                  <a:cubicBezTo>
                    <a:pt x="817" y="20390"/>
                    <a:pt x="815" y="18904"/>
                    <a:pt x="782" y="17421"/>
                  </a:cubicBezTo>
                  <a:cubicBezTo>
                    <a:pt x="741" y="16100"/>
                    <a:pt x="664" y="14779"/>
                    <a:pt x="646" y="13455"/>
                  </a:cubicBezTo>
                  <a:lnTo>
                    <a:pt x="646" y="13297"/>
                  </a:lnTo>
                  <a:cubicBezTo>
                    <a:pt x="643" y="13151"/>
                    <a:pt x="643" y="13012"/>
                    <a:pt x="643" y="12865"/>
                  </a:cubicBezTo>
                  <a:cubicBezTo>
                    <a:pt x="662" y="10216"/>
                    <a:pt x="692" y="7555"/>
                    <a:pt x="539" y="4909"/>
                  </a:cubicBezTo>
                  <a:cubicBezTo>
                    <a:pt x="539" y="4874"/>
                    <a:pt x="536" y="4841"/>
                    <a:pt x="536" y="4806"/>
                  </a:cubicBezTo>
                  <a:lnTo>
                    <a:pt x="532" y="4806"/>
                  </a:lnTo>
                  <a:cubicBezTo>
                    <a:pt x="474" y="3785"/>
                    <a:pt x="385" y="2761"/>
                    <a:pt x="260" y="1744"/>
                  </a:cubicBezTo>
                  <a:cubicBezTo>
                    <a:pt x="200" y="1164"/>
                    <a:pt x="142" y="583"/>
                    <a:pt x="105" y="0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8"/>
            <p:cNvSpPr/>
            <p:nvPr/>
          </p:nvSpPr>
          <p:spPr>
            <a:xfrm>
              <a:off x="1684387" y="0"/>
              <a:ext cx="73378" cy="3794981"/>
            </a:xfrm>
            <a:custGeom>
              <a:avLst/>
              <a:gdLst/>
              <a:ahLst/>
              <a:cxnLst/>
              <a:rect l="l" t="t" r="r" b="b"/>
              <a:pathLst>
                <a:path w="761" h="36857" extrusionOk="0">
                  <a:moveTo>
                    <a:pt x="461" y="0"/>
                  </a:moveTo>
                  <a:cubicBezTo>
                    <a:pt x="470" y="516"/>
                    <a:pt x="484" y="1036"/>
                    <a:pt x="498" y="1554"/>
                  </a:cubicBezTo>
                  <a:cubicBezTo>
                    <a:pt x="544" y="2640"/>
                    <a:pt x="574" y="3727"/>
                    <a:pt x="593" y="4809"/>
                  </a:cubicBezTo>
                  <a:lnTo>
                    <a:pt x="593" y="4911"/>
                  </a:lnTo>
                  <a:cubicBezTo>
                    <a:pt x="639" y="7683"/>
                    <a:pt x="611" y="10455"/>
                    <a:pt x="581" y="13225"/>
                  </a:cubicBezTo>
                  <a:lnTo>
                    <a:pt x="581" y="13390"/>
                  </a:lnTo>
                  <a:cubicBezTo>
                    <a:pt x="563" y="15055"/>
                    <a:pt x="546" y="16724"/>
                    <a:pt x="546" y="18391"/>
                  </a:cubicBezTo>
                  <a:cubicBezTo>
                    <a:pt x="544" y="19464"/>
                    <a:pt x="505" y="20530"/>
                    <a:pt x="449" y="21598"/>
                  </a:cubicBezTo>
                  <a:cubicBezTo>
                    <a:pt x="447" y="21651"/>
                    <a:pt x="442" y="21704"/>
                    <a:pt x="440" y="21760"/>
                  </a:cubicBezTo>
                  <a:cubicBezTo>
                    <a:pt x="317" y="24026"/>
                    <a:pt x="115" y="26295"/>
                    <a:pt x="31" y="28568"/>
                  </a:cubicBezTo>
                  <a:cubicBezTo>
                    <a:pt x="10" y="29227"/>
                    <a:pt x="1" y="29884"/>
                    <a:pt x="8" y="30546"/>
                  </a:cubicBezTo>
                  <a:cubicBezTo>
                    <a:pt x="3" y="30597"/>
                    <a:pt x="3" y="30648"/>
                    <a:pt x="8" y="30699"/>
                  </a:cubicBezTo>
                  <a:cubicBezTo>
                    <a:pt x="17" y="32754"/>
                    <a:pt x="122" y="34802"/>
                    <a:pt x="156" y="36856"/>
                  </a:cubicBezTo>
                  <a:lnTo>
                    <a:pt x="284" y="36856"/>
                  </a:lnTo>
                  <a:cubicBezTo>
                    <a:pt x="277" y="36288"/>
                    <a:pt x="266" y="35723"/>
                    <a:pt x="247" y="35157"/>
                  </a:cubicBezTo>
                  <a:cubicBezTo>
                    <a:pt x="191" y="33671"/>
                    <a:pt x="140" y="32183"/>
                    <a:pt x="136" y="30692"/>
                  </a:cubicBezTo>
                  <a:cubicBezTo>
                    <a:pt x="133" y="30641"/>
                    <a:pt x="133" y="30590"/>
                    <a:pt x="133" y="30539"/>
                  </a:cubicBezTo>
                  <a:cubicBezTo>
                    <a:pt x="133" y="29989"/>
                    <a:pt x="140" y="29438"/>
                    <a:pt x="154" y="28890"/>
                  </a:cubicBezTo>
                  <a:cubicBezTo>
                    <a:pt x="221" y="26506"/>
                    <a:pt x="444" y="24133"/>
                    <a:pt x="574" y="21756"/>
                  </a:cubicBezTo>
                  <a:cubicBezTo>
                    <a:pt x="579" y="21700"/>
                    <a:pt x="581" y="21644"/>
                    <a:pt x="584" y="21593"/>
                  </a:cubicBezTo>
                  <a:cubicBezTo>
                    <a:pt x="637" y="20634"/>
                    <a:pt x="670" y="19673"/>
                    <a:pt x="676" y="18712"/>
                  </a:cubicBezTo>
                  <a:cubicBezTo>
                    <a:pt x="688" y="16935"/>
                    <a:pt x="695" y="15164"/>
                    <a:pt x="707" y="13388"/>
                  </a:cubicBezTo>
                  <a:cubicBezTo>
                    <a:pt x="704" y="13332"/>
                    <a:pt x="707" y="13281"/>
                    <a:pt x="707" y="13225"/>
                  </a:cubicBezTo>
                  <a:cubicBezTo>
                    <a:pt x="711" y="12422"/>
                    <a:pt x="716" y="11619"/>
                    <a:pt x="725" y="10815"/>
                  </a:cubicBezTo>
                  <a:cubicBezTo>
                    <a:pt x="760" y="8846"/>
                    <a:pt x="755" y="6880"/>
                    <a:pt x="716" y="4913"/>
                  </a:cubicBezTo>
                  <a:lnTo>
                    <a:pt x="716" y="4813"/>
                  </a:lnTo>
                  <a:cubicBezTo>
                    <a:pt x="690" y="3741"/>
                    <a:pt x="660" y="2673"/>
                    <a:pt x="616" y="1602"/>
                  </a:cubicBezTo>
                  <a:cubicBezTo>
                    <a:pt x="602" y="1068"/>
                    <a:pt x="591" y="534"/>
                    <a:pt x="577" y="0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8"/>
            <p:cNvSpPr/>
            <p:nvPr/>
          </p:nvSpPr>
          <p:spPr>
            <a:xfrm>
              <a:off x="2345066" y="0"/>
              <a:ext cx="126313" cy="3794981"/>
            </a:xfrm>
            <a:custGeom>
              <a:avLst/>
              <a:gdLst/>
              <a:ahLst/>
              <a:cxnLst/>
              <a:rect l="l" t="t" r="r" b="b"/>
              <a:pathLst>
                <a:path w="1310" h="36857" extrusionOk="0">
                  <a:moveTo>
                    <a:pt x="1205" y="0"/>
                  </a:moveTo>
                  <a:cubicBezTo>
                    <a:pt x="1161" y="664"/>
                    <a:pt x="1145" y="1331"/>
                    <a:pt x="1113" y="1995"/>
                  </a:cubicBezTo>
                  <a:cubicBezTo>
                    <a:pt x="1057" y="3002"/>
                    <a:pt x="1015" y="4010"/>
                    <a:pt x="987" y="5015"/>
                  </a:cubicBezTo>
                  <a:cubicBezTo>
                    <a:pt x="983" y="5053"/>
                    <a:pt x="980" y="5087"/>
                    <a:pt x="980" y="5125"/>
                  </a:cubicBezTo>
                  <a:cubicBezTo>
                    <a:pt x="938" y="6504"/>
                    <a:pt x="920" y="7885"/>
                    <a:pt x="925" y="9267"/>
                  </a:cubicBezTo>
                  <a:cubicBezTo>
                    <a:pt x="934" y="10558"/>
                    <a:pt x="911" y="11846"/>
                    <a:pt x="860" y="13137"/>
                  </a:cubicBezTo>
                  <a:cubicBezTo>
                    <a:pt x="860" y="13188"/>
                    <a:pt x="857" y="13242"/>
                    <a:pt x="855" y="13293"/>
                  </a:cubicBezTo>
                  <a:cubicBezTo>
                    <a:pt x="808" y="14484"/>
                    <a:pt x="739" y="15670"/>
                    <a:pt x="644" y="16857"/>
                  </a:cubicBezTo>
                  <a:cubicBezTo>
                    <a:pt x="518" y="18435"/>
                    <a:pt x="411" y="20016"/>
                    <a:pt x="326" y="21598"/>
                  </a:cubicBezTo>
                  <a:cubicBezTo>
                    <a:pt x="321" y="21651"/>
                    <a:pt x="321" y="21702"/>
                    <a:pt x="316" y="21758"/>
                  </a:cubicBezTo>
                  <a:cubicBezTo>
                    <a:pt x="158" y="24632"/>
                    <a:pt x="56" y="27514"/>
                    <a:pt x="38" y="30395"/>
                  </a:cubicBezTo>
                  <a:cubicBezTo>
                    <a:pt x="33" y="30446"/>
                    <a:pt x="33" y="30499"/>
                    <a:pt x="35" y="30550"/>
                  </a:cubicBezTo>
                  <a:cubicBezTo>
                    <a:pt x="28" y="30954"/>
                    <a:pt x="28" y="31354"/>
                    <a:pt x="28" y="31755"/>
                  </a:cubicBezTo>
                  <a:cubicBezTo>
                    <a:pt x="5" y="33455"/>
                    <a:pt x="0" y="35155"/>
                    <a:pt x="12" y="36856"/>
                  </a:cubicBezTo>
                  <a:lnTo>
                    <a:pt x="154" y="36856"/>
                  </a:lnTo>
                  <a:cubicBezTo>
                    <a:pt x="144" y="34757"/>
                    <a:pt x="142" y="32652"/>
                    <a:pt x="163" y="30548"/>
                  </a:cubicBezTo>
                  <a:lnTo>
                    <a:pt x="163" y="30388"/>
                  </a:lnTo>
                  <a:cubicBezTo>
                    <a:pt x="189" y="28006"/>
                    <a:pt x="240" y="25619"/>
                    <a:pt x="353" y="23237"/>
                  </a:cubicBezTo>
                  <a:cubicBezTo>
                    <a:pt x="374" y="22745"/>
                    <a:pt x="400" y="22257"/>
                    <a:pt x="430" y="21765"/>
                  </a:cubicBezTo>
                  <a:cubicBezTo>
                    <a:pt x="435" y="21711"/>
                    <a:pt x="437" y="21656"/>
                    <a:pt x="439" y="21602"/>
                  </a:cubicBezTo>
                  <a:cubicBezTo>
                    <a:pt x="599" y="18832"/>
                    <a:pt x="846" y="16067"/>
                    <a:pt x="969" y="13293"/>
                  </a:cubicBezTo>
                  <a:cubicBezTo>
                    <a:pt x="971" y="13242"/>
                    <a:pt x="971" y="13190"/>
                    <a:pt x="973" y="13137"/>
                  </a:cubicBezTo>
                  <a:cubicBezTo>
                    <a:pt x="990" y="12786"/>
                    <a:pt x="1001" y="12434"/>
                    <a:pt x="1010" y="12083"/>
                  </a:cubicBezTo>
                  <a:cubicBezTo>
                    <a:pt x="1045" y="10161"/>
                    <a:pt x="1022" y="8236"/>
                    <a:pt x="1050" y="6313"/>
                  </a:cubicBezTo>
                  <a:cubicBezTo>
                    <a:pt x="1057" y="5916"/>
                    <a:pt x="1066" y="5524"/>
                    <a:pt x="1082" y="5127"/>
                  </a:cubicBezTo>
                  <a:cubicBezTo>
                    <a:pt x="1082" y="5092"/>
                    <a:pt x="1085" y="5057"/>
                    <a:pt x="1085" y="5020"/>
                  </a:cubicBezTo>
                  <a:cubicBezTo>
                    <a:pt x="1131" y="3704"/>
                    <a:pt x="1205" y="2390"/>
                    <a:pt x="1257" y="1073"/>
                  </a:cubicBezTo>
                  <a:cubicBezTo>
                    <a:pt x="1273" y="716"/>
                    <a:pt x="1284" y="356"/>
                    <a:pt x="1310" y="0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8"/>
            <p:cNvSpPr/>
            <p:nvPr/>
          </p:nvSpPr>
          <p:spPr>
            <a:xfrm>
              <a:off x="3014617" y="0"/>
              <a:ext cx="72413" cy="3794981"/>
            </a:xfrm>
            <a:custGeom>
              <a:avLst/>
              <a:gdLst/>
              <a:ahLst/>
              <a:cxnLst/>
              <a:rect l="l" t="t" r="r" b="b"/>
              <a:pathLst>
                <a:path w="751" h="36857" extrusionOk="0">
                  <a:moveTo>
                    <a:pt x="649" y="0"/>
                  </a:moveTo>
                  <a:cubicBezTo>
                    <a:pt x="635" y="365"/>
                    <a:pt x="623" y="734"/>
                    <a:pt x="612" y="1101"/>
                  </a:cubicBezTo>
                  <a:cubicBezTo>
                    <a:pt x="572" y="2443"/>
                    <a:pt x="567" y="3785"/>
                    <a:pt x="558" y="5127"/>
                  </a:cubicBezTo>
                  <a:lnTo>
                    <a:pt x="558" y="5234"/>
                  </a:lnTo>
                  <a:cubicBezTo>
                    <a:pt x="556" y="5714"/>
                    <a:pt x="549" y="6193"/>
                    <a:pt x="544" y="6671"/>
                  </a:cubicBezTo>
                  <a:cubicBezTo>
                    <a:pt x="516" y="8781"/>
                    <a:pt x="424" y="10885"/>
                    <a:pt x="403" y="12995"/>
                  </a:cubicBezTo>
                  <a:lnTo>
                    <a:pt x="403" y="13237"/>
                  </a:lnTo>
                  <a:cubicBezTo>
                    <a:pt x="403" y="13293"/>
                    <a:pt x="400" y="13348"/>
                    <a:pt x="400" y="13404"/>
                  </a:cubicBezTo>
                  <a:cubicBezTo>
                    <a:pt x="386" y="16248"/>
                    <a:pt x="375" y="19095"/>
                    <a:pt x="310" y="21939"/>
                  </a:cubicBezTo>
                  <a:cubicBezTo>
                    <a:pt x="310" y="21995"/>
                    <a:pt x="310" y="22046"/>
                    <a:pt x="307" y="22099"/>
                  </a:cubicBezTo>
                  <a:cubicBezTo>
                    <a:pt x="307" y="22197"/>
                    <a:pt x="305" y="22294"/>
                    <a:pt x="300" y="22394"/>
                  </a:cubicBezTo>
                  <a:cubicBezTo>
                    <a:pt x="268" y="24980"/>
                    <a:pt x="291" y="27565"/>
                    <a:pt x="254" y="30151"/>
                  </a:cubicBezTo>
                  <a:cubicBezTo>
                    <a:pt x="254" y="30204"/>
                    <a:pt x="252" y="30260"/>
                    <a:pt x="252" y="30311"/>
                  </a:cubicBezTo>
                  <a:cubicBezTo>
                    <a:pt x="252" y="30376"/>
                    <a:pt x="249" y="30441"/>
                    <a:pt x="249" y="30504"/>
                  </a:cubicBezTo>
                  <a:cubicBezTo>
                    <a:pt x="201" y="32624"/>
                    <a:pt x="78" y="34741"/>
                    <a:pt x="1" y="36856"/>
                  </a:cubicBezTo>
                  <a:lnTo>
                    <a:pt x="166" y="36856"/>
                  </a:lnTo>
                  <a:cubicBezTo>
                    <a:pt x="173" y="36606"/>
                    <a:pt x="182" y="36353"/>
                    <a:pt x="191" y="36102"/>
                  </a:cubicBezTo>
                  <a:cubicBezTo>
                    <a:pt x="263" y="34240"/>
                    <a:pt x="372" y="32380"/>
                    <a:pt x="410" y="30516"/>
                  </a:cubicBezTo>
                  <a:cubicBezTo>
                    <a:pt x="410" y="30448"/>
                    <a:pt x="412" y="30376"/>
                    <a:pt x="412" y="30309"/>
                  </a:cubicBezTo>
                  <a:lnTo>
                    <a:pt x="412" y="30146"/>
                  </a:lnTo>
                  <a:cubicBezTo>
                    <a:pt x="444" y="27469"/>
                    <a:pt x="421" y="24788"/>
                    <a:pt x="458" y="22106"/>
                  </a:cubicBezTo>
                  <a:cubicBezTo>
                    <a:pt x="458" y="22053"/>
                    <a:pt x="461" y="22002"/>
                    <a:pt x="461" y="21948"/>
                  </a:cubicBezTo>
                  <a:cubicBezTo>
                    <a:pt x="468" y="21426"/>
                    <a:pt x="479" y="20903"/>
                    <a:pt x="491" y="20381"/>
                  </a:cubicBezTo>
                  <a:cubicBezTo>
                    <a:pt x="547" y="18057"/>
                    <a:pt x="526" y="15733"/>
                    <a:pt x="540" y="13404"/>
                  </a:cubicBezTo>
                  <a:lnTo>
                    <a:pt x="540" y="13242"/>
                  </a:lnTo>
                  <a:cubicBezTo>
                    <a:pt x="547" y="12468"/>
                    <a:pt x="556" y="11695"/>
                    <a:pt x="574" y="10922"/>
                  </a:cubicBezTo>
                  <a:cubicBezTo>
                    <a:pt x="642" y="9027"/>
                    <a:pt x="658" y="7128"/>
                    <a:pt x="672" y="5234"/>
                  </a:cubicBezTo>
                  <a:lnTo>
                    <a:pt x="672" y="5129"/>
                  </a:lnTo>
                  <a:cubicBezTo>
                    <a:pt x="681" y="3848"/>
                    <a:pt x="691" y="2566"/>
                    <a:pt x="714" y="1284"/>
                  </a:cubicBezTo>
                  <a:cubicBezTo>
                    <a:pt x="725" y="857"/>
                    <a:pt x="737" y="428"/>
                    <a:pt x="751" y="0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8"/>
            <p:cNvSpPr/>
            <p:nvPr/>
          </p:nvSpPr>
          <p:spPr>
            <a:xfrm>
              <a:off x="3671537" y="0"/>
              <a:ext cx="35676" cy="3794981"/>
            </a:xfrm>
            <a:custGeom>
              <a:avLst/>
              <a:gdLst/>
              <a:ahLst/>
              <a:cxnLst/>
              <a:rect l="l" t="t" r="r" b="b"/>
              <a:pathLst>
                <a:path w="370" h="36857" extrusionOk="0">
                  <a:moveTo>
                    <a:pt x="67" y="0"/>
                  </a:moveTo>
                  <a:cubicBezTo>
                    <a:pt x="74" y="302"/>
                    <a:pt x="81" y="599"/>
                    <a:pt x="86" y="901"/>
                  </a:cubicBezTo>
                  <a:cubicBezTo>
                    <a:pt x="112" y="2318"/>
                    <a:pt x="105" y="3734"/>
                    <a:pt x="95" y="5148"/>
                  </a:cubicBezTo>
                  <a:lnTo>
                    <a:pt x="95" y="5259"/>
                  </a:lnTo>
                  <a:cubicBezTo>
                    <a:pt x="86" y="6211"/>
                    <a:pt x="77" y="7165"/>
                    <a:pt x="74" y="8120"/>
                  </a:cubicBezTo>
                  <a:cubicBezTo>
                    <a:pt x="74" y="9898"/>
                    <a:pt x="72" y="11679"/>
                    <a:pt x="63" y="13457"/>
                  </a:cubicBezTo>
                  <a:lnTo>
                    <a:pt x="63" y="13622"/>
                  </a:lnTo>
                  <a:cubicBezTo>
                    <a:pt x="47" y="16436"/>
                    <a:pt x="26" y="19250"/>
                    <a:pt x="14" y="22062"/>
                  </a:cubicBezTo>
                  <a:cubicBezTo>
                    <a:pt x="16" y="22115"/>
                    <a:pt x="16" y="22169"/>
                    <a:pt x="14" y="22222"/>
                  </a:cubicBezTo>
                  <a:cubicBezTo>
                    <a:pt x="9" y="23627"/>
                    <a:pt x="7" y="25034"/>
                    <a:pt x="7" y="26439"/>
                  </a:cubicBezTo>
                  <a:cubicBezTo>
                    <a:pt x="16" y="27599"/>
                    <a:pt x="9" y="28765"/>
                    <a:pt x="7" y="29926"/>
                  </a:cubicBezTo>
                  <a:lnTo>
                    <a:pt x="7" y="30095"/>
                  </a:lnTo>
                  <a:cubicBezTo>
                    <a:pt x="0" y="32271"/>
                    <a:pt x="7" y="34453"/>
                    <a:pt x="163" y="36624"/>
                  </a:cubicBezTo>
                  <a:cubicBezTo>
                    <a:pt x="170" y="36701"/>
                    <a:pt x="177" y="36780"/>
                    <a:pt x="181" y="36856"/>
                  </a:cubicBezTo>
                  <a:lnTo>
                    <a:pt x="369" y="36856"/>
                  </a:lnTo>
                  <a:cubicBezTo>
                    <a:pt x="337" y="36431"/>
                    <a:pt x="304" y="36011"/>
                    <a:pt x="283" y="35593"/>
                  </a:cubicBezTo>
                  <a:cubicBezTo>
                    <a:pt x="197" y="34001"/>
                    <a:pt x="195" y="32396"/>
                    <a:pt x="188" y="30801"/>
                  </a:cubicBezTo>
                  <a:cubicBezTo>
                    <a:pt x="188" y="30562"/>
                    <a:pt x="188" y="30325"/>
                    <a:pt x="186" y="30086"/>
                  </a:cubicBezTo>
                  <a:cubicBezTo>
                    <a:pt x="188" y="30030"/>
                    <a:pt x="188" y="29975"/>
                    <a:pt x="186" y="29919"/>
                  </a:cubicBezTo>
                  <a:cubicBezTo>
                    <a:pt x="181" y="27356"/>
                    <a:pt x="170" y="24788"/>
                    <a:pt x="177" y="22222"/>
                  </a:cubicBezTo>
                  <a:cubicBezTo>
                    <a:pt x="172" y="22171"/>
                    <a:pt x="172" y="22118"/>
                    <a:pt x="177" y="22067"/>
                  </a:cubicBezTo>
                  <a:cubicBezTo>
                    <a:pt x="177" y="21477"/>
                    <a:pt x="177" y="20889"/>
                    <a:pt x="179" y="20300"/>
                  </a:cubicBezTo>
                  <a:cubicBezTo>
                    <a:pt x="200" y="18075"/>
                    <a:pt x="204" y="15854"/>
                    <a:pt x="204" y="13629"/>
                  </a:cubicBezTo>
                  <a:lnTo>
                    <a:pt x="204" y="13460"/>
                  </a:lnTo>
                  <a:cubicBezTo>
                    <a:pt x="200" y="11129"/>
                    <a:pt x="197" y="8795"/>
                    <a:pt x="207" y="6460"/>
                  </a:cubicBezTo>
                  <a:cubicBezTo>
                    <a:pt x="209" y="6060"/>
                    <a:pt x="214" y="5659"/>
                    <a:pt x="214" y="5259"/>
                  </a:cubicBezTo>
                  <a:cubicBezTo>
                    <a:pt x="214" y="5222"/>
                    <a:pt x="214" y="5185"/>
                    <a:pt x="216" y="5150"/>
                  </a:cubicBezTo>
                  <a:cubicBezTo>
                    <a:pt x="225" y="3506"/>
                    <a:pt x="225" y="1865"/>
                    <a:pt x="186" y="223"/>
                  </a:cubicBezTo>
                  <a:cubicBezTo>
                    <a:pt x="181" y="149"/>
                    <a:pt x="181" y="75"/>
                    <a:pt x="179" y="0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8"/>
            <p:cNvSpPr/>
            <p:nvPr/>
          </p:nvSpPr>
          <p:spPr>
            <a:xfrm>
              <a:off x="4252187" y="0"/>
              <a:ext cx="75788" cy="3794981"/>
            </a:xfrm>
            <a:custGeom>
              <a:avLst/>
              <a:gdLst/>
              <a:ahLst/>
              <a:cxnLst/>
              <a:rect l="l" t="t" r="r" b="b"/>
              <a:pathLst>
                <a:path w="786" h="36857" extrusionOk="0">
                  <a:moveTo>
                    <a:pt x="672" y="0"/>
                  </a:moveTo>
                  <a:cubicBezTo>
                    <a:pt x="572" y="1691"/>
                    <a:pt x="570" y="3383"/>
                    <a:pt x="579" y="5080"/>
                  </a:cubicBezTo>
                  <a:lnTo>
                    <a:pt x="579" y="5197"/>
                  </a:lnTo>
                  <a:cubicBezTo>
                    <a:pt x="588" y="6629"/>
                    <a:pt x="602" y="8059"/>
                    <a:pt x="577" y="9492"/>
                  </a:cubicBezTo>
                  <a:cubicBezTo>
                    <a:pt x="553" y="10922"/>
                    <a:pt x="505" y="12352"/>
                    <a:pt x="440" y="13785"/>
                  </a:cubicBezTo>
                  <a:cubicBezTo>
                    <a:pt x="437" y="13834"/>
                    <a:pt x="435" y="13882"/>
                    <a:pt x="435" y="13931"/>
                  </a:cubicBezTo>
                  <a:cubicBezTo>
                    <a:pt x="349" y="15814"/>
                    <a:pt x="245" y="17695"/>
                    <a:pt x="154" y="19578"/>
                  </a:cubicBezTo>
                  <a:cubicBezTo>
                    <a:pt x="119" y="20423"/>
                    <a:pt x="89" y="21266"/>
                    <a:pt x="68" y="22111"/>
                  </a:cubicBezTo>
                  <a:cubicBezTo>
                    <a:pt x="64" y="22164"/>
                    <a:pt x="64" y="22218"/>
                    <a:pt x="61" y="22271"/>
                  </a:cubicBezTo>
                  <a:cubicBezTo>
                    <a:pt x="1" y="24748"/>
                    <a:pt x="1" y="27228"/>
                    <a:pt x="12" y="29705"/>
                  </a:cubicBezTo>
                  <a:lnTo>
                    <a:pt x="12" y="29875"/>
                  </a:lnTo>
                  <a:cubicBezTo>
                    <a:pt x="19" y="31145"/>
                    <a:pt x="29" y="32415"/>
                    <a:pt x="33" y="33685"/>
                  </a:cubicBezTo>
                  <a:cubicBezTo>
                    <a:pt x="50" y="34741"/>
                    <a:pt x="50" y="35800"/>
                    <a:pt x="47" y="36856"/>
                  </a:cubicBezTo>
                  <a:lnTo>
                    <a:pt x="198" y="36856"/>
                  </a:lnTo>
                  <a:cubicBezTo>
                    <a:pt x="196" y="34528"/>
                    <a:pt x="180" y="32197"/>
                    <a:pt x="177" y="29870"/>
                  </a:cubicBezTo>
                  <a:cubicBezTo>
                    <a:pt x="173" y="29814"/>
                    <a:pt x="173" y="29759"/>
                    <a:pt x="177" y="29703"/>
                  </a:cubicBezTo>
                  <a:cubicBezTo>
                    <a:pt x="170" y="27226"/>
                    <a:pt x="180" y="24748"/>
                    <a:pt x="233" y="22273"/>
                  </a:cubicBezTo>
                  <a:cubicBezTo>
                    <a:pt x="233" y="22222"/>
                    <a:pt x="233" y="22166"/>
                    <a:pt x="235" y="22113"/>
                  </a:cubicBezTo>
                  <a:cubicBezTo>
                    <a:pt x="245" y="21677"/>
                    <a:pt x="254" y="21238"/>
                    <a:pt x="265" y="20804"/>
                  </a:cubicBezTo>
                  <a:cubicBezTo>
                    <a:pt x="356" y="18517"/>
                    <a:pt x="484" y="16232"/>
                    <a:pt x="581" y="13945"/>
                  </a:cubicBezTo>
                  <a:cubicBezTo>
                    <a:pt x="586" y="13894"/>
                    <a:pt x="588" y="13845"/>
                    <a:pt x="588" y="13794"/>
                  </a:cubicBezTo>
                  <a:cubicBezTo>
                    <a:pt x="646" y="12445"/>
                    <a:pt x="693" y="11096"/>
                    <a:pt x="709" y="9745"/>
                  </a:cubicBezTo>
                  <a:cubicBezTo>
                    <a:pt x="737" y="8231"/>
                    <a:pt x="714" y="6715"/>
                    <a:pt x="700" y="5197"/>
                  </a:cubicBezTo>
                  <a:lnTo>
                    <a:pt x="702" y="5080"/>
                  </a:lnTo>
                  <a:cubicBezTo>
                    <a:pt x="690" y="3388"/>
                    <a:pt x="686" y="1693"/>
                    <a:pt x="786" y="0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8"/>
            <p:cNvSpPr/>
            <p:nvPr/>
          </p:nvSpPr>
          <p:spPr>
            <a:xfrm>
              <a:off x="4824159" y="206"/>
              <a:ext cx="71738" cy="3794775"/>
            </a:xfrm>
            <a:custGeom>
              <a:avLst/>
              <a:gdLst/>
              <a:ahLst/>
              <a:cxnLst/>
              <a:rect l="l" t="t" r="r" b="b"/>
              <a:pathLst>
                <a:path w="744" h="36855" extrusionOk="0">
                  <a:moveTo>
                    <a:pt x="598" y="1"/>
                  </a:moveTo>
                  <a:cubicBezTo>
                    <a:pt x="600" y="363"/>
                    <a:pt x="609" y="720"/>
                    <a:pt x="612" y="1080"/>
                  </a:cubicBezTo>
                  <a:cubicBezTo>
                    <a:pt x="626" y="2422"/>
                    <a:pt x="626" y="3769"/>
                    <a:pt x="621" y="5111"/>
                  </a:cubicBezTo>
                  <a:cubicBezTo>
                    <a:pt x="626" y="5150"/>
                    <a:pt x="626" y="5190"/>
                    <a:pt x="621" y="5229"/>
                  </a:cubicBezTo>
                  <a:cubicBezTo>
                    <a:pt x="621" y="5801"/>
                    <a:pt x="621" y="6372"/>
                    <a:pt x="619" y="6943"/>
                  </a:cubicBezTo>
                  <a:cubicBezTo>
                    <a:pt x="614" y="8631"/>
                    <a:pt x="623" y="10323"/>
                    <a:pt x="533" y="12011"/>
                  </a:cubicBezTo>
                  <a:cubicBezTo>
                    <a:pt x="496" y="12692"/>
                    <a:pt x="454" y="13377"/>
                    <a:pt x="410" y="14059"/>
                  </a:cubicBezTo>
                  <a:cubicBezTo>
                    <a:pt x="410" y="14108"/>
                    <a:pt x="405" y="14157"/>
                    <a:pt x="400" y="14203"/>
                  </a:cubicBezTo>
                  <a:cubicBezTo>
                    <a:pt x="289" y="15961"/>
                    <a:pt x="168" y="17718"/>
                    <a:pt x="110" y="19478"/>
                  </a:cubicBezTo>
                  <a:cubicBezTo>
                    <a:pt x="87" y="20432"/>
                    <a:pt x="78" y="21389"/>
                    <a:pt x="71" y="22346"/>
                  </a:cubicBezTo>
                  <a:cubicBezTo>
                    <a:pt x="68" y="22397"/>
                    <a:pt x="68" y="22448"/>
                    <a:pt x="68" y="22499"/>
                  </a:cubicBezTo>
                  <a:cubicBezTo>
                    <a:pt x="61" y="23773"/>
                    <a:pt x="61" y="25050"/>
                    <a:pt x="59" y="26327"/>
                  </a:cubicBezTo>
                  <a:cubicBezTo>
                    <a:pt x="61" y="27433"/>
                    <a:pt x="50" y="28542"/>
                    <a:pt x="38" y="29650"/>
                  </a:cubicBezTo>
                  <a:lnTo>
                    <a:pt x="38" y="29810"/>
                  </a:lnTo>
                  <a:cubicBezTo>
                    <a:pt x="13" y="32160"/>
                    <a:pt x="1" y="34509"/>
                    <a:pt x="147" y="36854"/>
                  </a:cubicBezTo>
                  <a:lnTo>
                    <a:pt x="356" y="36854"/>
                  </a:lnTo>
                  <a:cubicBezTo>
                    <a:pt x="335" y="36555"/>
                    <a:pt x="319" y="36253"/>
                    <a:pt x="305" y="35954"/>
                  </a:cubicBezTo>
                  <a:cubicBezTo>
                    <a:pt x="191" y="33908"/>
                    <a:pt x="215" y="31858"/>
                    <a:pt x="231" y="29810"/>
                  </a:cubicBezTo>
                  <a:lnTo>
                    <a:pt x="231" y="29650"/>
                  </a:lnTo>
                  <a:cubicBezTo>
                    <a:pt x="233" y="29390"/>
                    <a:pt x="238" y="29127"/>
                    <a:pt x="238" y="28867"/>
                  </a:cubicBezTo>
                  <a:cubicBezTo>
                    <a:pt x="252" y="26748"/>
                    <a:pt x="233" y="24626"/>
                    <a:pt x="242" y="22506"/>
                  </a:cubicBezTo>
                  <a:cubicBezTo>
                    <a:pt x="240" y="22455"/>
                    <a:pt x="240" y="22404"/>
                    <a:pt x="242" y="22353"/>
                  </a:cubicBezTo>
                  <a:cubicBezTo>
                    <a:pt x="242" y="21547"/>
                    <a:pt x="249" y="20744"/>
                    <a:pt x="263" y="19943"/>
                  </a:cubicBezTo>
                  <a:cubicBezTo>
                    <a:pt x="298" y="18025"/>
                    <a:pt x="428" y="16114"/>
                    <a:pt x="544" y="14203"/>
                  </a:cubicBezTo>
                  <a:cubicBezTo>
                    <a:pt x="547" y="14154"/>
                    <a:pt x="551" y="14106"/>
                    <a:pt x="554" y="14059"/>
                  </a:cubicBezTo>
                  <a:cubicBezTo>
                    <a:pt x="614" y="13047"/>
                    <a:pt x="670" y="12030"/>
                    <a:pt x="704" y="11015"/>
                  </a:cubicBezTo>
                  <a:cubicBezTo>
                    <a:pt x="742" y="9088"/>
                    <a:pt x="744" y="7163"/>
                    <a:pt x="735" y="5236"/>
                  </a:cubicBezTo>
                  <a:cubicBezTo>
                    <a:pt x="732" y="5197"/>
                    <a:pt x="732" y="5157"/>
                    <a:pt x="732" y="5113"/>
                  </a:cubicBezTo>
                  <a:cubicBezTo>
                    <a:pt x="725" y="3627"/>
                    <a:pt x="714" y="2144"/>
                    <a:pt x="702" y="660"/>
                  </a:cubicBezTo>
                  <a:cubicBezTo>
                    <a:pt x="702" y="442"/>
                    <a:pt x="695" y="221"/>
                    <a:pt x="693" y="1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8"/>
            <p:cNvSpPr/>
            <p:nvPr/>
          </p:nvSpPr>
          <p:spPr>
            <a:xfrm>
              <a:off x="0" y="492375"/>
              <a:ext cx="5331007" cy="77636"/>
            </a:xfrm>
            <a:custGeom>
              <a:avLst/>
              <a:gdLst/>
              <a:ahLst/>
              <a:cxnLst/>
              <a:rect l="l" t="t" r="r" b="b"/>
              <a:pathLst>
                <a:path w="55288" h="754" extrusionOk="0">
                  <a:moveTo>
                    <a:pt x="15490" y="1"/>
                  </a:moveTo>
                  <a:cubicBezTo>
                    <a:pt x="14242" y="1"/>
                    <a:pt x="12995" y="14"/>
                    <a:pt x="11747" y="24"/>
                  </a:cubicBezTo>
                  <a:lnTo>
                    <a:pt x="11120" y="24"/>
                  </a:lnTo>
                  <a:cubicBezTo>
                    <a:pt x="11101" y="27"/>
                    <a:pt x="11082" y="28"/>
                    <a:pt x="11063" y="28"/>
                  </a:cubicBezTo>
                  <a:cubicBezTo>
                    <a:pt x="11044" y="28"/>
                    <a:pt x="11025" y="27"/>
                    <a:pt x="11006" y="24"/>
                  </a:cubicBezTo>
                  <a:cubicBezTo>
                    <a:pt x="9625" y="27"/>
                    <a:pt x="8245" y="24"/>
                    <a:pt x="6864" y="31"/>
                  </a:cubicBezTo>
                  <a:cubicBezTo>
                    <a:pt x="6761" y="31"/>
                    <a:pt x="6658" y="31"/>
                    <a:pt x="6556" y="31"/>
                  </a:cubicBezTo>
                  <a:cubicBezTo>
                    <a:pt x="5691" y="31"/>
                    <a:pt x="4830" y="49"/>
                    <a:pt x="3966" y="99"/>
                  </a:cubicBezTo>
                  <a:cubicBezTo>
                    <a:pt x="3927" y="99"/>
                    <a:pt x="3887" y="101"/>
                    <a:pt x="3848" y="103"/>
                  </a:cubicBezTo>
                  <a:cubicBezTo>
                    <a:pt x="3182" y="145"/>
                    <a:pt x="2518" y="199"/>
                    <a:pt x="1853" y="287"/>
                  </a:cubicBezTo>
                  <a:cubicBezTo>
                    <a:pt x="1236" y="357"/>
                    <a:pt x="623" y="417"/>
                    <a:pt x="1" y="454"/>
                  </a:cubicBezTo>
                  <a:lnTo>
                    <a:pt x="1" y="558"/>
                  </a:lnTo>
                  <a:cubicBezTo>
                    <a:pt x="500" y="531"/>
                    <a:pt x="999" y="489"/>
                    <a:pt x="1491" y="431"/>
                  </a:cubicBezTo>
                  <a:cubicBezTo>
                    <a:pt x="2271" y="326"/>
                    <a:pt x="3054" y="259"/>
                    <a:pt x="3841" y="213"/>
                  </a:cubicBezTo>
                  <a:cubicBezTo>
                    <a:pt x="3880" y="208"/>
                    <a:pt x="3920" y="206"/>
                    <a:pt x="3962" y="206"/>
                  </a:cubicBezTo>
                  <a:cubicBezTo>
                    <a:pt x="5157" y="138"/>
                    <a:pt x="6355" y="124"/>
                    <a:pt x="7554" y="124"/>
                  </a:cubicBezTo>
                  <a:cubicBezTo>
                    <a:pt x="8370" y="124"/>
                    <a:pt x="9186" y="131"/>
                    <a:pt x="10002" y="131"/>
                  </a:cubicBezTo>
                  <a:cubicBezTo>
                    <a:pt x="10334" y="131"/>
                    <a:pt x="10665" y="130"/>
                    <a:pt x="10997" y="127"/>
                  </a:cubicBezTo>
                  <a:lnTo>
                    <a:pt x="11127" y="127"/>
                  </a:lnTo>
                  <a:cubicBezTo>
                    <a:pt x="12565" y="121"/>
                    <a:pt x="14005" y="97"/>
                    <a:pt x="15444" y="97"/>
                  </a:cubicBezTo>
                  <a:cubicBezTo>
                    <a:pt x="15949" y="97"/>
                    <a:pt x="16454" y="100"/>
                    <a:pt x="16959" y="108"/>
                  </a:cubicBezTo>
                  <a:cubicBezTo>
                    <a:pt x="17328" y="115"/>
                    <a:pt x="17697" y="120"/>
                    <a:pt x="18062" y="129"/>
                  </a:cubicBezTo>
                  <a:cubicBezTo>
                    <a:pt x="18106" y="129"/>
                    <a:pt x="18145" y="134"/>
                    <a:pt x="18185" y="134"/>
                  </a:cubicBezTo>
                  <a:cubicBezTo>
                    <a:pt x="20560" y="187"/>
                    <a:pt x="22931" y="280"/>
                    <a:pt x="25301" y="340"/>
                  </a:cubicBezTo>
                  <a:cubicBezTo>
                    <a:pt x="25336" y="345"/>
                    <a:pt x="25369" y="345"/>
                    <a:pt x="25403" y="345"/>
                  </a:cubicBezTo>
                  <a:cubicBezTo>
                    <a:pt x="25858" y="357"/>
                    <a:pt x="26316" y="366"/>
                    <a:pt x="26771" y="375"/>
                  </a:cubicBezTo>
                  <a:cubicBezTo>
                    <a:pt x="28454" y="415"/>
                    <a:pt x="30140" y="440"/>
                    <a:pt x="31825" y="452"/>
                  </a:cubicBezTo>
                  <a:cubicBezTo>
                    <a:pt x="31844" y="453"/>
                    <a:pt x="31863" y="453"/>
                    <a:pt x="31882" y="453"/>
                  </a:cubicBezTo>
                  <a:cubicBezTo>
                    <a:pt x="31902" y="453"/>
                    <a:pt x="31921" y="453"/>
                    <a:pt x="31939" y="452"/>
                  </a:cubicBezTo>
                  <a:cubicBezTo>
                    <a:pt x="34020" y="473"/>
                    <a:pt x="36098" y="477"/>
                    <a:pt x="38173" y="477"/>
                  </a:cubicBezTo>
                  <a:lnTo>
                    <a:pt x="38313" y="477"/>
                  </a:lnTo>
                  <a:cubicBezTo>
                    <a:pt x="38557" y="480"/>
                    <a:pt x="38801" y="481"/>
                    <a:pt x="39045" y="481"/>
                  </a:cubicBezTo>
                  <a:cubicBezTo>
                    <a:pt x="40665" y="481"/>
                    <a:pt x="42285" y="433"/>
                    <a:pt x="43901" y="419"/>
                  </a:cubicBezTo>
                  <a:cubicBezTo>
                    <a:pt x="44161" y="415"/>
                    <a:pt x="44419" y="415"/>
                    <a:pt x="44677" y="415"/>
                  </a:cubicBezTo>
                  <a:cubicBezTo>
                    <a:pt x="44704" y="415"/>
                    <a:pt x="44731" y="414"/>
                    <a:pt x="44758" y="414"/>
                  </a:cubicBezTo>
                  <a:cubicBezTo>
                    <a:pt x="44772" y="414"/>
                    <a:pt x="44786" y="414"/>
                    <a:pt x="44800" y="415"/>
                  </a:cubicBezTo>
                  <a:cubicBezTo>
                    <a:pt x="45457" y="411"/>
                    <a:pt x="46115" y="409"/>
                    <a:pt x="46773" y="409"/>
                  </a:cubicBezTo>
                  <a:cubicBezTo>
                    <a:pt x="47673" y="409"/>
                    <a:pt x="48573" y="412"/>
                    <a:pt x="49473" y="415"/>
                  </a:cubicBezTo>
                  <a:cubicBezTo>
                    <a:pt x="49866" y="419"/>
                    <a:pt x="50261" y="431"/>
                    <a:pt x="50653" y="449"/>
                  </a:cubicBezTo>
                  <a:cubicBezTo>
                    <a:pt x="50692" y="452"/>
                    <a:pt x="50730" y="452"/>
                    <a:pt x="50767" y="454"/>
                  </a:cubicBezTo>
                  <a:cubicBezTo>
                    <a:pt x="51565" y="496"/>
                    <a:pt x="52362" y="558"/>
                    <a:pt x="53158" y="614"/>
                  </a:cubicBezTo>
                  <a:cubicBezTo>
                    <a:pt x="53869" y="665"/>
                    <a:pt x="54579" y="707"/>
                    <a:pt x="55287" y="754"/>
                  </a:cubicBezTo>
                  <a:lnTo>
                    <a:pt x="55287" y="624"/>
                  </a:lnTo>
                  <a:lnTo>
                    <a:pt x="54607" y="577"/>
                  </a:lnTo>
                  <a:cubicBezTo>
                    <a:pt x="53328" y="510"/>
                    <a:pt x="52046" y="396"/>
                    <a:pt x="50762" y="333"/>
                  </a:cubicBezTo>
                  <a:cubicBezTo>
                    <a:pt x="50725" y="333"/>
                    <a:pt x="50688" y="329"/>
                    <a:pt x="50651" y="329"/>
                  </a:cubicBezTo>
                  <a:cubicBezTo>
                    <a:pt x="50421" y="317"/>
                    <a:pt x="50191" y="308"/>
                    <a:pt x="49961" y="301"/>
                  </a:cubicBezTo>
                  <a:cubicBezTo>
                    <a:pt x="49066" y="292"/>
                    <a:pt x="48173" y="288"/>
                    <a:pt x="47279" y="288"/>
                  </a:cubicBezTo>
                  <a:cubicBezTo>
                    <a:pt x="46452" y="288"/>
                    <a:pt x="45624" y="292"/>
                    <a:pt x="44797" y="298"/>
                  </a:cubicBezTo>
                  <a:lnTo>
                    <a:pt x="44674" y="298"/>
                  </a:lnTo>
                  <a:cubicBezTo>
                    <a:pt x="43344" y="310"/>
                    <a:pt x="42016" y="329"/>
                    <a:pt x="40688" y="357"/>
                  </a:cubicBezTo>
                  <a:lnTo>
                    <a:pt x="38292" y="366"/>
                  </a:lnTo>
                  <a:lnTo>
                    <a:pt x="38173" y="366"/>
                  </a:lnTo>
                  <a:cubicBezTo>
                    <a:pt x="37642" y="368"/>
                    <a:pt x="37112" y="368"/>
                    <a:pt x="36581" y="368"/>
                  </a:cubicBezTo>
                  <a:cubicBezTo>
                    <a:pt x="35034" y="368"/>
                    <a:pt x="33486" y="361"/>
                    <a:pt x="31937" y="347"/>
                  </a:cubicBezTo>
                  <a:cubicBezTo>
                    <a:pt x="31900" y="347"/>
                    <a:pt x="31865" y="347"/>
                    <a:pt x="31823" y="345"/>
                  </a:cubicBezTo>
                  <a:cubicBezTo>
                    <a:pt x="29682" y="329"/>
                    <a:pt x="27542" y="291"/>
                    <a:pt x="25406" y="236"/>
                  </a:cubicBezTo>
                  <a:cubicBezTo>
                    <a:pt x="25371" y="236"/>
                    <a:pt x="25341" y="236"/>
                    <a:pt x="25306" y="233"/>
                  </a:cubicBezTo>
                  <a:lnTo>
                    <a:pt x="25246" y="233"/>
                  </a:lnTo>
                  <a:cubicBezTo>
                    <a:pt x="22894" y="187"/>
                    <a:pt x="20537" y="89"/>
                    <a:pt x="18185" y="31"/>
                  </a:cubicBezTo>
                  <a:cubicBezTo>
                    <a:pt x="18143" y="31"/>
                    <a:pt x="18101" y="27"/>
                    <a:pt x="18062" y="27"/>
                  </a:cubicBezTo>
                  <a:cubicBezTo>
                    <a:pt x="17885" y="24"/>
                    <a:pt x="17707" y="18"/>
                    <a:pt x="17533" y="15"/>
                  </a:cubicBezTo>
                  <a:cubicBezTo>
                    <a:pt x="16851" y="5"/>
                    <a:pt x="16170" y="1"/>
                    <a:pt x="15490" y="1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8"/>
            <p:cNvSpPr/>
            <p:nvPr/>
          </p:nvSpPr>
          <p:spPr>
            <a:xfrm>
              <a:off x="0" y="1340079"/>
              <a:ext cx="5331007" cy="123146"/>
            </a:xfrm>
            <a:custGeom>
              <a:avLst/>
              <a:gdLst/>
              <a:ahLst/>
              <a:cxnLst/>
              <a:rect l="l" t="t" r="r" b="b"/>
              <a:pathLst>
                <a:path w="55288" h="1196" extrusionOk="0">
                  <a:moveTo>
                    <a:pt x="620" y="1"/>
                  </a:moveTo>
                  <a:cubicBezTo>
                    <a:pt x="458" y="1"/>
                    <a:pt x="294" y="5"/>
                    <a:pt x="129" y="5"/>
                  </a:cubicBezTo>
                  <a:cubicBezTo>
                    <a:pt x="87" y="5"/>
                    <a:pt x="44" y="4"/>
                    <a:pt x="1" y="4"/>
                  </a:cubicBezTo>
                  <a:lnTo>
                    <a:pt x="1" y="113"/>
                  </a:lnTo>
                  <a:cubicBezTo>
                    <a:pt x="444" y="124"/>
                    <a:pt x="888" y="117"/>
                    <a:pt x="1331" y="136"/>
                  </a:cubicBezTo>
                  <a:cubicBezTo>
                    <a:pt x="2076" y="185"/>
                    <a:pt x="2826" y="213"/>
                    <a:pt x="3574" y="247"/>
                  </a:cubicBezTo>
                  <a:cubicBezTo>
                    <a:pt x="3611" y="247"/>
                    <a:pt x="3655" y="250"/>
                    <a:pt x="3699" y="250"/>
                  </a:cubicBezTo>
                  <a:cubicBezTo>
                    <a:pt x="4075" y="268"/>
                    <a:pt x="4452" y="287"/>
                    <a:pt x="4830" y="308"/>
                  </a:cubicBezTo>
                  <a:cubicBezTo>
                    <a:pt x="6173" y="429"/>
                    <a:pt x="7520" y="463"/>
                    <a:pt x="8868" y="463"/>
                  </a:cubicBezTo>
                  <a:cubicBezTo>
                    <a:pt x="9616" y="463"/>
                    <a:pt x="10365" y="453"/>
                    <a:pt x="11113" y="440"/>
                  </a:cubicBezTo>
                  <a:lnTo>
                    <a:pt x="11234" y="440"/>
                  </a:lnTo>
                  <a:cubicBezTo>
                    <a:pt x="11730" y="433"/>
                    <a:pt x="12225" y="424"/>
                    <a:pt x="12722" y="419"/>
                  </a:cubicBezTo>
                  <a:cubicBezTo>
                    <a:pt x="14500" y="387"/>
                    <a:pt x="16272" y="403"/>
                    <a:pt x="18048" y="375"/>
                  </a:cubicBezTo>
                  <a:cubicBezTo>
                    <a:pt x="18092" y="375"/>
                    <a:pt x="18132" y="375"/>
                    <a:pt x="18173" y="373"/>
                  </a:cubicBezTo>
                  <a:cubicBezTo>
                    <a:pt x="18280" y="373"/>
                    <a:pt x="18385" y="373"/>
                    <a:pt x="18494" y="370"/>
                  </a:cubicBezTo>
                  <a:cubicBezTo>
                    <a:pt x="20384" y="319"/>
                    <a:pt x="22276" y="273"/>
                    <a:pt x="24166" y="273"/>
                  </a:cubicBezTo>
                  <a:cubicBezTo>
                    <a:pt x="24502" y="273"/>
                    <a:pt x="24838" y="274"/>
                    <a:pt x="25174" y="278"/>
                  </a:cubicBezTo>
                  <a:cubicBezTo>
                    <a:pt x="25192" y="275"/>
                    <a:pt x="25211" y="274"/>
                    <a:pt x="25230" y="274"/>
                  </a:cubicBezTo>
                  <a:cubicBezTo>
                    <a:pt x="25250" y="274"/>
                    <a:pt x="25269" y="275"/>
                    <a:pt x="25287" y="278"/>
                  </a:cubicBezTo>
                  <a:cubicBezTo>
                    <a:pt x="25468" y="278"/>
                    <a:pt x="25650" y="280"/>
                    <a:pt x="25831" y="282"/>
                  </a:cubicBezTo>
                  <a:cubicBezTo>
                    <a:pt x="27776" y="343"/>
                    <a:pt x="29720" y="364"/>
                    <a:pt x="31665" y="387"/>
                  </a:cubicBezTo>
                  <a:cubicBezTo>
                    <a:pt x="31695" y="387"/>
                    <a:pt x="31727" y="389"/>
                    <a:pt x="31759" y="389"/>
                  </a:cubicBezTo>
                  <a:cubicBezTo>
                    <a:pt x="31774" y="389"/>
                    <a:pt x="31790" y="388"/>
                    <a:pt x="31805" y="387"/>
                  </a:cubicBezTo>
                  <a:lnTo>
                    <a:pt x="33669" y="417"/>
                  </a:lnTo>
                  <a:cubicBezTo>
                    <a:pt x="35160" y="461"/>
                    <a:pt x="36650" y="545"/>
                    <a:pt x="38138" y="607"/>
                  </a:cubicBezTo>
                  <a:cubicBezTo>
                    <a:pt x="38185" y="610"/>
                    <a:pt x="38231" y="610"/>
                    <a:pt x="38280" y="612"/>
                  </a:cubicBezTo>
                  <a:cubicBezTo>
                    <a:pt x="38779" y="635"/>
                    <a:pt x="39278" y="654"/>
                    <a:pt x="39775" y="665"/>
                  </a:cubicBezTo>
                  <a:cubicBezTo>
                    <a:pt x="41363" y="712"/>
                    <a:pt x="42947" y="816"/>
                    <a:pt x="44530" y="918"/>
                  </a:cubicBezTo>
                  <a:cubicBezTo>
                    <a:pt x="44579" y="923"/>
                    <a:pt x="44630" y="925"/>
                    <a:pt x="44681" y="930"/>
                  </a:cubicBezTo>
                  <a:cubicBezTo>
                    <a:pt x="46594" y="1055"/>
                    <a:pt x="48512" y="1178"/>
                    <a:pt x="50430" y="1190"/>
                  </a:cubicBezTo>
                  <a:cubicBezTo>
                    <a:pt x="50454" y="1192"/>
                    <a:pt x="50479" y="1194"/>
                    <a:pt x="50503" y="1194"/>
                  </a:cubicBezTo>
                  <a:cubicBezTo>
                    <a:pt x="50528" y="1194"/>
                    <a:pt x="50552" y="1192"/>
                    <a:pt x="50576" y="1190"/>
                  </a:cubicBezTo>
                  <a:cubicBezTo>
                    <a:pt x="50757" y="1195"/>
                    <a:pt x="50936" y="1195"/>
                    <a:pt x="51117" y="1195"/>
                  </a:cubicBezTo>
                  <a:cubicBezTo>
                    <a:pt x="51464" y="1195"/>
                    <a:pt x="51812" y="1196"/>
                    <a:pt x="52159" y="1196"/>
                  </a:cubicBezTo>
                  <a:cubicBezTo>
                    <a:pt x="53201" y="1196"/>
                    <a:pt x="54244" y="1193"/>
                    <a:pt x="55287" y="1188"/>
                  </a:cubicBezTo>
                  <a:lnTo>
                    <a:pt x="55287" y="1044"/>
                  </a:lnTo>
                  <a:cubicBezTo>
                    <a:pt x="55002" y="1044"/>
                    <a:pt x="54716" y="1044"/>
                    <a:pt x="54428" y="1046"/>
                  </a:cubicBezTo>
                  <a:cubicBezTo>
                    <a:pt x="54235" y="1045"/>
                    <a:pt x="54042" y="1045"/>
                    <a:pt x="53849" y="1045"/>
                  </a:cubicBezTo>
                  <a:cubicBezTo>
                    <a:pt x="53094" y="1045"/>
                    <a:pt x="52339" y="1049"/>
                    <a:pt x="51587" y="1049"/>
                  </a:cubicBezTo>
                  <a:cubicBezTo>
                    <a:pt x="51252" y="1049"/>
                    <a:pt x="50917" y="1049"/>
                    <a:pt x="50583" y="1046"/>
                  </a:cubicBezTo>
                  <a:lnTo>
                    <a:pt x="50437" y="1046"/>
                  </a:lnTo>
                  <a:cubicBezTo>
                    <a:pt x="50038" y="1039"/>
                    <a:pt x="49643" y="1032"/>
                    <a:pt x="49244" y="1023"/>
                  </a:cubicBezTo>
                  <a:cubicBezTo>
                    <a:pt x="47723" y="969"/>
                    <a:pt x="46204" y="879"/>
                    <a:pt x="44686" y="779"/>
                  </a:cubicBezTo>
                  <a:lnTo>
                    <a:pt x="44535" y="770"/>
                  </a:lnTo>
                  <a:cubicBezTo>
                    <a:pt x="43746" y="716"/>
                    <a:pt x="42961" y="661"/>
                    <a:pt x="42171" y="607"/>
                  </a:cubicBezTo>
                  <a:cubicBezTo>
                    <a:pt x="40874" y="538"/>
                    <a:pt x="39576" y="494"/>
                    <a:pt x="38280" y="442"/>
                  </a:cubicBezTo>
                  <a:cubicBezTo>
                    <a:pt x="38234" y="442"/>
                    <a:pt x="38185" y="440"/>
                    <a:pt x="38138" y="440"/>
                  </a:cubicBezTo>
                  <a:cubicBezTo>
                    <a:pt x="37138" y="401"/>
                    <a:pt x="36135" y="361"/>
                    <a:pt x="35136" y="305"/>
                  </a:cubicBezTo>
                  <a:cubicBezTo>
                    <a:pt x="34029" y="247"/>
                    <a:pt x="32917" y="233"/>
                    <a:pt x="31805" y="224"/>
                  </a:cubicBezTo>
                  <a:cubicBezTo>
                    <a:pt x="31758" y="224"/>
                    <a:pt x="31712" y="224"/>
                    <a:pt x="31668" y="222"/>
                  </a:cubicBezTo>
                  <a:cubicBezTo>
                    <a:pt x="30908" y="220"/>
                    <a:pt x="30147" y="213"/>
                    <a:pt x="29388" y="199"/>
                  </a:cubicBezTo>
                  <a:cubicBezTo>
                    <a:pt x="28022" y="162"/>
                    <a:pt x="26657" y="136"/>
                    <a:pt x="25294" y="122"/>
                  </a:cubicBezTo>
                  <a:lnTo>
                    <a:pt x="25181" y="122"/>
                  </a:lnTo>
                  <a:cubicBezTo>
                    <a:pt x="24620" y="116"/>
                    <a:pt x="24058" y="112"/>
                    <a:pt x="23497" y="112"/>
                  </a:cubicBezTo>
                  <a:cubicBezTo>
                    <a:pt x="22395" y="112"/>
                    <a:pt x="21293" y="126"/>
                    <a:pt x="20191" y="162"/>
                  </a:cubicBezTo>
                  <a:cubicBezTo>
                    <a:pt x="19520" y="185"/>
                    <a:pt x="18847" y="201"/>
                    <a:pt x="18173" y="210"/>
                  </a:cubicBezTo>
                  <a:lnTo>
                    <a:pt x="18048" y="210"/>
                  </a:lnTo>
                  <a:cubicBezTo>
                    <a:pt x="16246" y="238"/>
                    <a:pt x="14442" y="229"/>
                    <a:pt x="12641" y="259"/>
                  </a:cubicBezTo>
                  <a:cubicBezTo>
                    <a:pt x="12169" y="266"/>
                    <a:pt x="11703" y="271"/>
                    <a:pt x="11234" y="280"/>
                  </a:cubicBezTo>
                  <a:cubicBezTo>
                    <a:pt x="11192" y="280"/>
                    <a:pt x="11152" y="280"/>
                    <a:pt x="11110" y="285"/>
                  </a:cubicBezTo>
                  <a:cubicBezTo>
                    <a:pt x="10324" y="297"/>
                    <a:pt x="9538" y="308"/>
                    <a:pt x="8753" y="308"/>
                  </a:cubicBezTo>
                  <a:cubicBezTo>
                    <a:pt x="8166" y="308"/>
                    <a:pt x="7579" y="301"/>
                    <a:pt x="6992" y="285"/>
                  </a:cubicBezTo>
                  <a:cubicBezTo>
                    <a:pt x="5917" y="266"/>
                    <a:pt x="4839" y="145"/>
                    <a:pt x="3767" y="115"/>
                  </a:cubicBezTo>
                  <a:cubicBezTo>
                    <a:pt x="3741" y="115"/>
                    <a:pt x="3718" y="115"/>
                    <a:pt x="3692" y="113"/>
                  </a:cubicBezTo>
                  <a:cubicBezTo>
                    <a:pt x="3651" y="113"/>
                    <a:pt x="3609" y="113"/>
                    <a:pt x="3567" y="108"/>
                  </a:cubicBezTo>
                  <a:cubicBezTo>
                    <a:pt x="2694" y="90"/>
                    <a:pt x="1826" y="27"/>
                    <a:pt x="953" y="8"/>
                  </a:cubicBezTo>
                  <a:cubicBezTo>
                    <a:pt x="842" y="3"/>
                    <a:pt x="732" y="1"/>
                    <a:pt x="620" y="1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8"/>
            <p:cNvSpPr/>
            <p:nvPr/>
          </p:nvSpPr>
          <p:spPr>
            <a:xfrm>
              <a:off x="289" y="2217642"/>
              <a:ext cx="5330718" cy="114291"/>
            </a:xfrm>
            <a:custGeom>
              <a:avLst/>
              <a:gdLst/>
              <a:ahLst/>
              <a:cxnLst/>
              <a:rect l="l" t="t" r="r" b="b"/>
              <a:pathLst>
                <a:path w="55285" h="1110" extrusionOk="0">
                  <a:moveTo>
                    <a:pt x="22054" y="0"/>
                  </a:moveTo>
                  <a:cubicBezTo>
                    <a:pt x="21819" y="0"/>
                    <a:pt x="21584" y="2"/>
                    <a:pt x="21349" y="6"/>
                  </a:cubicBezTo>
                  <a:cubicBezTo>
                    <a:pt x="21287" y="6"/>
                    <a:pt x="21226" y="6"/>
                    <a:pt x="21164" y="6"/>
                  </a:cubicBezTo>
                  <a:cubicBezTo>
                    <a:pt x="20127" y="6"/>
                    <a:pt x="19089" y="24"/>
                    <a:pt x="18052" y="55"/>
                  </a:cubicBezTo>
                  <a:cubicBezTo>
                    <a:pt x="18006" y="60"/>
                    <a:pt x="17961" y="60"/>
                    <a:pt x="17915" y="62"/>
                  </a:cubicBezTo>
                  <a:cubicBezTo>
                    <a:pt x="16278" y="111"/>
                    <a:pt x="14641" y="192"/>
                    <a:pt x="13004" y="271"/>
                  </a:cubicBezTo>
                  <a:cubicBezTo>
                    <a:pt x="12480" y="292"/>
                    <a:pt x="11950" y="313"/>
                    <a:pt x="11426" y="338"/>
                  </a:cubicBezTo>
                  <a:cubicBezTo>
                    <a:pt x="11381" y="341"/>
                    <a:pt x="11337" y="341"/>
                    <a:pt x="11293" y="345"/>
                  </a:cubicBezTo>
                  <a:cubicBezTo>
                    <a:pt x="8934" y="450"/>
                    <a:pt x="6580" y="568"/>
                    <a:pt x="4221" y="661"/>
                  </a:cubicBezTo>
                  <a:cubicBezTo>
                    <a:pt x="4177" y="663"/>
                    <a:pt x="4137" y="668"/>
                    <a:pt x="4096" y="668"/>
                  </a:cubicBezTo>
                  <a:cubicBezTo>
                    <a:pt x="3401" y="696"/>
                    <a:pt x="2707" y="719"/>
                    <a:pt x="2013" y="740"/>
                  </a:cubicBezTo>
                  <a:cubicBezTo>
                    <a:pt x="1812" y="744"/>
                    <a:pt x="1610" y="746"/>
                    <a:pt x="1409" y="746"/>
                  </a:cubicBezTo>
                  <a:cubicBezTo>
                    <a:pt x="939" y="746"/>
                    <a:pt x="470" y="738"/>
                    <a:pt x="0" y="738"/>
                  </a:cubicBezTo>
                  <a:lnTo>
                    <a:pt x="0" y="840"/>
                  </a:lnTo>
                  <a:cubicBezTo>
                    <a:pt x="583" y="846"/>
                    <a:pt x="1165" y="858"/>
                    <a:pt x="1746" y="858"/>
                  </a:cubicBezTo>
                  <a:cubicBezTo>
                    <a:pt x="2060" y="858"/>
                    <a:pt x="2375" y="854"/>
                    <a:pt x="2689" y="844"/>
                  </a:cubicBezTo>
                  <a:cubicBezTo>
                    <a:pt x="3160" y="826"/>
                    <a:pt x="3634" y="812"/>
                    <a:pt x="4105" y="789"/>
                  </a:cubicBezTo>
                  <a:cubicBezTo>
                    <a:pt x="4147" y="789"/>
                    <a:pt x="4191" y="789"/>
                    <a:pt x="4230" y="786"/>
                  </a:cubicBezTo>
                  <a:cubicBezTo>
                    <a:pt x="6585" y="691"/>
                    <a:pt x="8941" y="596"/>
                    <a:pt x="11298" y="496"/>
                  </a:cubicBezTo>
                  <a:cubicBezTo>
                    <a:pt x="11342" y="494"/>
                    <a:pt x="11386" y="491"/>
                    <a:pt x="11430" y="491"/>
                  </a:cubicBezTo>
                  <a:cubicBezTo>
                    <a:pt x="12178" y="459"/>
                    <a:pt x="12930" y="424"/>
                    <a:pt x="13680" y="396"/>
                  </a:cubicBezTo>
                  <a:cubicBezTo>
                    <a:pt x="15087" y="329"/>
                    <a:pt x="16496" y="264"/>
                    <a:pt x="17906" y="222"/>
                  </a:cubicBezTo>
                  <a:cubicBezTo>
                    <a:pt x="17952" y="220"/>
                    <a:pt x="17999" y="218"/>
                    <a:pt x="18043" y="218"/>
                  </a:cubicBezTo>
                  <a:cubicBezTo>
                    <a:pt x="19192" y="182"/>
                    <a:pt x="20341" y="161"/>
                    <a:pt x="21489" y="161"/>
                  </a:cubicBezTo>
                  <a:cubicBezTo>
                    <a:pt x="22539" y="161"/>
                    <a:pt x="23588" y="179"/>
                    <a:pt x="24637" y="220"/>
                  </a:cubicBezTo>
                  <a:cubicBezTo>
                    <a:pt x="24674" y="220"/>
                    <a:pt x="24713" y="222"/>
                    <a:pt x="24750" y="227"/>
                  </a:cubicBezTo>
                  <a:cubicBezTo>
                    <a:pt x="24841" y="227"/>
                    <a:pt x="24934" y="234"/>
                    <a:pt x="25027" y="236"/>
                  </a:cubicBezTo>
                  <a:cubicBezTo>
                    <a:pt x="27207" y="352"/>
                    <a:pt x="29392" y="475"/>
                    <a:pt x="31572" y="561"/>
                  </a:cubicBezTo>
                  <a:cubicBezTo>
                    <a:pt x="31623" y="563"/>
                    <a:pt x="31672" y="568"/>
                    <a:pt x="31723" y="568"/>
                  </a:cubicBezTo>
                  <a:cubicBezTo>
                    <a:pt x="32932" y="617"/>
                    <a:pt x="34140" y="649"/>
                    <a:pt x="35349" y="668"/>
                  </a:cubicBezTo>
                  <a:cubicBezTo>
                    <a:pt x="36112" y="680"/>
                    <a:pt x="36879" y="685"/>
                    <a:pt x="37644" y="685"/>
                  </a:cubicBezTo>
                  <a:cubicBezTo>
                    <a:pt x="37793" y="685"/>
                    <a:pt x="37941" y="685"/>
                    <a:pt x="38089" y="684"/>
                  </a:cubicBezTo>
                  <a:cubicBezTo>
                    <a:pt x="38116" y="685"/>
                    <a:pt x="38143" y="686"/>
                    <a:pt x="38170" y="686"/>
                  </a:cubicBezTo>
                  <a:cubicBezTo>
                    <a:pt x="38198" y="686"/>
                    <a:pt x="38225" y="685"/>
                    <a:pt x="38252" y="684"/>
                  </a:cubicBezTo>
                  <a:cubicBezTo>
                    <a:pt x="40086" y="691"/>
                    <a:pt x="41915" y="684"/>
                    <a:pt x="43747" y="721"/>
                  </a:cubicBezTo>
                  <a:cubicBezTo>
                    <a:pt x="43884" y="724"/>
                    <a:pt x="44019" y="726"/>
                    <a:pt x="44158" y="733"/>
                  </a:cubicBezTo>
                  <a:cubicBezTo>
                    <a:pt x="44214" y="733"/>
                    <a:pt x="44272" y="733"/>
                    <a:pt x="44330" y="735"/>
                  </a:cubicBezTo>
                  <a:cubicBezTo>
                    <a:pt x="46252" y="789"/>
                    <a:pt x="48175" y="893"/>
                    <a:pt x="50097" y="963"/>
                  </a:cubicBezTo>
                  <a:cubicBezTo>
                    <a:pt x="50155" y="967"/>
                    <a:pt x="50213" y="967"/>
                    <a:pt x="50271" y="970"/>
                  </a:cubicBezTo>
                  <a:cubicBezTo>
                    <a:pt x="50395" y="972"/>
                    <a:pt x="50515" y="979"/>
                    <a:pt x="50638" y="981"/>
                  </a:cubicBezTo>
                  <a:cubicBezTo>
                    <a:pt x="52185" y="1046"/>
                    <a:pt x="53733" y="1084"/>
                    <a:pt x="55284" y="1109"/>
                  </a:cubicBezTo>
                  <a:lnTo>
                    <a:pt x="55284" y="963"/>
                  </a:lnTo>
                  <a:cubicBezTo>
                    <a:pt x="53640" y="935"/>
                    <a:pt x="51999" y="875"/>
                    <a:pt x="50360" y="819"/>
                  </a:cubicBezTo>
                  <a:cubicBezTo>
                    <a:pt x="50330" y="819"/>
                    <a:pt x="50302" y="817"/>
                    <a:pt x="50271" y="817"/>
                  </a:cubicBezTo>
                  <a:cubicBezTo>
                    <a:pt x="50213" y="814"/>
                    <a:pt x="50158" y="814"/>
                    <a:pt x="50100" y="810"/>
                  </a:cubicBezTo>
                  <a:cubicBezTo>
                    <a:pt x="48177" y="738"/>
                    <a:pt x="46255" y="635"/>
                    <a:pt x="44332" y="577"/>
                  </a:cubicBezTo>
                  <a:cubicBezTo>
                    <a:pt x="44277" y="577"/>
                    <a:pt x="44219" y="575"/>
                    <a:pt x="44163" y="575"/>
                  </a:cubicBezTo>
                  <a:cubicBezTo>
                    <a:pt x="43594" y="556"/>
                    <a:pt x="43030" y="547"/>
                    <a:pt x="42461" y="540"/>
                  </a:cubicBezTo>
                  <a:cubicBezTo>
                    <a:pt x="41059" y="531"/>
                    <a:pt x="39654" y="531"/>
                    <a:pt x="38252" y="529"/>
                  </a:cubicBezTo>
                  <a:cubicBezTo>
                    <a:pt x="38196" y="526"/>
                    <a:pt x="38140" y="526"/>
                    <a:pt x="38089" y="526"/>
                  </a:cubicBezTo>
                  <a:cubicBezTo>
                    <a:pt x="35967" y="517"/>
                    <a:pt x="33842" y="494"/>
                    <a:pt x="31725" y="413"/>
                  </a:cubicBezTo>
                  <a:cubicBezTo>
                    <a:pt x="31676" y="408"/>
                    <a:pt x="31623" y="408"/>
                    <a:pt x="31574" y="403"/>
                  </a:cubicBezTo>
                  <a:cubicBezTo>
                    <a:pt x="31096" y="387"/>
                    <a:pt x="30620" y="364"/>
                    <a:pt x="30139" y="338"/>
                  </a:cubicBezTo>
                  <a:cubicBezTo>
                    <a:pt x="28347" y="269"/>
                    <a:pt x="26552" y="141"/>
                    <a:pt x="24760" y="64"/>
                  </a:cubicBezTo>
                  <a:cubicBezTo>
                    <a:pt x="24722" y="62"/>
                    <a:pt x="24683" y="62"/>
                    <a:pt x="24646" y="62"/>
                  </a:cubicBezTo>
                  <a:cubicBezTo>
                    <a:pt x="23782" y="25"/>
                    <a:pt x="22919" y="0"/>
                    <a:pt x="22054" y="0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8"/>
            <p:cNvSpPr/>
            <p:nvPr/>
          </p:nvSpPr>
          <p:spPr>
            <a:xfrm>
              <a:off x="289" y="3052784"/>
              <a:ext cx="5330718" cy="191103"/>
            </a:xfrm>
            <a:custGeom>
              <a:avLst/>
              <a:gdLst/>
              <a:ahLst/>
              <a:cxnLst/>
              <a:rect l="l" t="t" r="r" b="b"/>
              <a:pathLst>
                <a:path w="55285" h="1856" extrusionOk="0">
                  <a:moveTo>
                    <a:pt x="50065" y="1"/>
                  </a:moveTo>
                  <a:cubicBezTo>
                    <a:pt x="48135" y="1"/>
                    <a:pt x="46204" y="5"/>
                    <a:pt x="44272" y="52"/>
                  </a:cubicBezTo>
                  <a:cubicBezTo>
                    <a:pt x="44219" y="52"/>
                    <a:pt x="44163" y="56"/>
                    <a:pt x="44107" y="56"/>
                  </a:cubicBezTo>
                  <a:cubicBezTo>
                    <a:pt x="43290" y="77"/>
                    <a:pt x="42473" y="105"/>
                    <a:pt x="41655" y="142"/>
                  </a:cubicBezTo>
                  <a:cubicBezTo>
                    <a:pt x="40525" y="179"/>
                    <a:pt x="39394" y="221"/>
                    <a:pt x="38261" y="268"/>
                  </a:cubicBezTo>
                  <a:cubicBezTo>
                    <a:pt x="38203" y="268"/>
                    <a:pt x="38145" y="272"/>
                    <a:pt x="38082" y="275"/>
                  </a:cubicBezTo>
                  <a:cubicBezTo>
                    <a:pt x="36731" y="326"/>
                    <a:pt x="35379" y="381"/>
                    <a:pt x="34026" y="428"/>
                  </a:cubicBezTo>
                  <a:cubicBezTo>
                    <a:pt x="33241" y="449"/>
                    <a:pt x="32459" y="472"/>
                    <a:pt x="31676" y="495"/>
                  </a:cubicBezTo>
                  <a:cubicBezTo>
                    <a:pt x="31623" y="495"/>
                    <a:pt x="31572" y="497"/>
                    <a:pt x="31518" y="502"/>
                  </a:cubicBezTo>
                  <a:cubicBezTo>
                    <a:pt x="29173" y="572"/>
                    <a:pt x="26828" y="662"/>
                    <a:pt x="24483" y="739"/>
                  </a:cubicBezTo>
                  <a:cubicBezTo>
                    <a:pt x="24444" y="741"/>
                    <a:pt x="24400" y="744"/>
                    <a:pt x="24356" y="744"/>
                  </a:cubicBezTo>
                  <a:lnTo>
                    <a:pt x="22672" y="799"/>
                  </a:lnTo>
                  <a:cubicBezTo>
                    <a:pt x="21066" y="834"/>
                    <a:pt x="19464" y="809"/>
                    <a:pt x="17857" y="876"/>
                  </a:cubicBezTo>
                  <a:cubicBezTo>
                    <a:pt x="17771" y="881"/>
                    <a:pt x="17685" y="885"/>
                    <a:pt x="17599" y="887"/>
                  </a:cubicBezTo>
                  <a:cubicBezTo>
                    <a:pt x="17555" y="892"/>
                    <a:pt x="17516" y="894"/>
                    <a:pt x="17474" y="894"/>
                  </a:cubicBezTo>
                  <a:cubicBezTo>
                    <a:pt x="15535" y="997"/>
                    <a:pt x="13594" y="1073"/>
                    <a:pt x="11653" y="1110"/>
                  </a:cubicBezTo>
                  <a:cubicBezTo>
                    <a:pt x="11607" y="1110"/>
                    <a:pt x="11563" y="1113"/>
                    <a:pt x="11518" y="1113"/>
                  </a:cubicBezTo>
                  <a:lnTo>
                    <a:pt x="11486" y="1113"/>
                  </a:lnTo>
                  <a:cubicBezTo>
                    <a:pt x="10086" y="1152"/>
                    <a:pt x="8684" y="1129"/>
                    <a:pt x="7281" y="1180"/>
                  </a:cubicBezTo>
                  <a:cubicBezTo>
                    <a:pt x="6401" y="1220"/>
                    <a:pt x="5519" y="1282"/>
                    <a:pt x="4641" y="1347"/>
                  </a:cubicBezTo>
                  <a:cubicBezTo>
                    <a:pt x="4604" y="1350"/>
                    <a:pt x="4565" y="1352"/>
                    <a:pt x="4527" y="1352"/>
                  </a:cubicBezTo>
                  <a:cubicBezTo>
                    <a:pt x="3987" y="1391"/>
                    <a:pt x="3443" y="1431"/>
                    <a:pt x="2902" y="1468"/>
                  </a:cubicBezTo>
                  <a:cubicBezTo>
                    <a:pt x="1932" y="1535"/>
                    <a:pt x="968" y="1626"/>
                    <a:pt x="0" y="1716"/>
                  </a:cubicBezTo>
                  <a:lnTo>
                    <a:pt x="0" y="1856"/>
                  </a:lnTo>
                  <a:cubicBezTo>
                    <a:pt x="857" y="1779"/>
                    <a:pt x="1713" y="1686"/>
                    <a:pt x="2575" y="1630"/>
                  </a:cubicBezTo>
                  <a:cubicBezTo>
                    <a:pt x="3225" y="1589"/>
                    <a:pt x="3880" y="1540"/>
                    <a:pt x="4534" y="1493"/>
                  </a:cubicBezTo>
                  <a:lnTo>
                    <a:pt x="4648" y="1484"/>
                  </a:lnTo>
                  <a:cubicBezTo>
                    <a:pt x="5540" y="1421"/>
                    <a:pt x="6438" y="1361"/>
                    <a:pt x="7335" y="1317"/>
                  </a:cubicBezTo>
                  <a:cubicBezTo>
                    <a:pt x="8732" y="1287"/>
                    <a:pt x="10130" y="1278"/>
                    <a:pt x="11523" y="1254"/>
                  </a:cubicBezTo>
                  <a:cubicBezTo>
                    <a:pt x="11569" y="1254"/>
                    <a:pt x="11614" y="1254"/>
                    <a:pt x="11660" y="1250"/>
                  </a:cubicBezTo>
                  <a:cubicBezTo>
                    <a:pt x="12331" y="1240"/>
                    <a:pt x="13007" y="1229"/>
                    <a:pt x="13680" y="1208"/>
                  </a:cubicBezTo>
                  <a:cubicBezTo>
                    <a:pt x="14948" y="1189"/>
                    <a:pt x="16208" y="1103"/>
                    <a:pt x="17474" y="1048"/>
                  </a:cubicBezTo>
                  <a:cubicBezTo>
                    <a:pt x="17516" y="1045"/>
                    <a:pt x="17560" y="1041"/>
                    <a:pt x="17602" y="1041"/>
                  </a:cubicBezTo>
                  <a:cubicBezTo>
                    <a:pt x="17864" y="1031"/>
                    <a:pt x="18122" y="1022"/>
                    <a:pt x="18382" y="1013"/>
                  </a:cubicBezTo>
                  <a:cubicBezTo>
                    <a:pt x="20374" y="959"/>
                    <a:pt x="22366" y="1008"/>
                    <a:pt x="24353" y="901"/>
                  </a:cubicBezTo>
                  <a:lnTo>
                    <a:pt x="24360" y="901"/>
                  </a:lnTo>
                  <a:cubicBezTo>
                    <a:pt x="24400" y="899"/>
                    <a:pt x="24442" y="899"/>
                    <a:pt x="24483" y="899"/>
                  </a:cubicBezTo>
                  <a:cubicBezTo>
                    <a:pt x="25828" y="843"/>
                    <a:pt x="27193" y="832"/>
                    <a:pt x="28546" y="776"/>
                  </a:cubicBezTo>
                  <a:cubicBezTo>
                    <a:pt x="29533" y="730"/>
                    <a:pt x="30522" y="692"/>
                    <a:pt x="31516" y="662"/>
                  </a:cubicBezTo>
                  <a:cubicBezTo>
                    <a:pt x="31567" y="660"/>
                    <a:pt x="31623" y="660"/>
                    <a:pt x="31676" y="660"/>
                  </a:cubicBezTo>
                  <a:cubicBezTo>
                    <a:pt x="31922" y="651"/>
                    <a:pt x="32168" y="644"/>
                    <a:pt x="32415" y="637"/>
                  </a:cubicBezTo>
                  <a:cubicBezTo>
                    <a:pt x="34304" y="583"/>
                    <a:pt x="36192" y="518"/>
                    <a:pt x="38082" y="444"/>
                  </a:cubicBezTo>
                  <a:lnTo>
                    <a:pt x="38261" y="435"/>
                  </a:lnTo>
                  <a:cubicBezTo>
                    <a:pt x="40070" y="367"/>
                    <a:pt x="41878" y="293"/>
                    <a:pt x="43687" y="235"/>
                  </a:cubicBezTo>
                  <a:cubicBezTo>
                    <a:pt x="43828" y="233"/>
                    <a:pt x="43968" y="226"/>
                    <a:pt x="44107" y="226"/>
                  </a:cubicBezTo>
                  <a:cubicBezTo>
                    <a:pt x="44163" y="223"/>
                    <a:pt x="44219" y="219"/>
                    <a:pt x="44274" y="219"/>
                  </a:cubicBezTo>
                  <a:cubicBezTo>
                    <a:pt x="46204" y="170"/>
                    <a:pt x="48135" y="161"/>
                    <a:pt x="50067" y="161"/>
                  </a:cubicBezTo>
                  <a:lnTo>
                    <a:pt x="50260" y="161"/>
                  </a:lnTo>
                  <a:cubicBezTo>
                    <a:pt x="51264" y="161"/>
                    <a:pt x="52270" y="163"/>
                    <a:pt x="53275" y="163"/>
                  </a:cubicBezTo>
                  <a:cubicBezTo>
                    <a:pt x="53945" y="163"/>
                    <a:pt x="54615" y="162"/>
                    <a:pt x="55284" y="158"/>
                  </a:cubicBezTo>
                  <a:lnTo>
                    <a:pt x="55284" y="12"/>
                  </a:lnTo>
                  <a:cubicBezTo>
                    <a:pt x="55017" y="12"/>
                    <a:pt x="54750" y="12"/>
                    <a:pt x="54481" y="5"/>
                  </a:cubicBezTo>
                  <a:cubicBezTo>
                    <a:pt x="54143" y="6"/>
                    <a:pt x="53804" y="7"/>
                    <a:pt x="53466" y="7"/>
                  </a:cubicBezTo>
                  <a:cubicBezTo>
                    <a:pt x="52398" y="7"/>
                    <a:pt x="51330" y="2"/>
                    <a:pt x="50260" y="1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0" name="Google Shape;340;p8"/>
          <p:cNvSpPr/>
          <p:nvPr/>
        </p:nvSpPr>
        <p:spPr>
          <a:xfrm>
            <a:off x="300" y="0"/>
            <a:ext cx="5360986" cy="1225131"/>
          </a:xfrm>
          <a:custGeom>
            <a:avLst/>
            <a:gdLst/>
            <a:ahLst/>
            <a:cxnLst/>
            <a:rect l="l" t="t" r="r" b="b"/>
            <a:pathLst>
              <a:path w="55285" h="15946" extrusionOk="0">
                <a:moveTo>
                  <a:pt x="0" y="0"/>
                </a:moveTo>
                <a:lnTo>
                  <a:pt x="0" y="12413"/>
                </a:lnTo>
                <a:cubicBezTo>
                  <a:pt x="610" y="12676"/>
                  <a:pt x="1277" y="12806"/>
                  <a:pt x="1946" y="12806"/>
                </a:cubicBezTo>
                <a:cubicBezTo>
                  <a:pt x="2927" y="12806"/>
                  <a:pt x="3911" y="12527"/>
                  <a:pt x="4720" y="11978"/>
                </a:cubicBezTo>
                <a:cubicBezTo>
                  <a:pt x="5795" y="11168"/>
                  <a:pt x="6705" y="10105"/>
                  <a:pt x="7460" y="8997"/>
                </a:cubicBezTo>
                <a:cubicBezTo>
                  <a:pt x="8164" y="10308"/>
                  <a:pt x="9537" y="10833"/>
                  <a:pt x="10962" y="10833"/>
                </a:cubicBezTo>
                <a:cubicBezTo>
                  <a:pt x="12042" y="10833"/>
                  <a:pt x="13151" y="10531"/>
                  <a:pt x="14021" y="10040"/>
                </a:cubicBezTo>
                <a:cubicBezTo>
                  <a:pt x="15549" y="9274"/>
                  <a:pt x="16496" y="7702"/>
                  <a:pt x="17135" y="6172"/>
                </a:cubicBezTo>
                <a:cubicBezTo>
                  <a:pt x="17936" y="8031"/>
                  <a:pt x="20054" y="9249"/>
                  <a:pt x="22052" y="9249"/>
                </a:cubicBezTo>
                <a:cubicBezTo>
                  <a:pt x="22075" y="9249"/>
                  <a:pt x="22097" y="9248"/>
                  <a:pt x="22120" y="9248"/>
                </a:cubicBezTo>
                <a:cubicBezTo>
                  <a:pt x="23629" y="9067"/>
                  <a:pt x="25308" y="7827"/>
                  <a:pt x="26132" y="6576"/>
                </a:cubicBezTo>
                <a:cubicBezTo>
                  <a:pt x="26924" y="8664"/>
                  <a:pt x="28667" y="9590"/>
                  <a:pt x="30507" y="9590"/>
                </a:cubicBezTo>
                <a:cubicBezTo>
                  <a:pt x="32253" y="9590"/>
                  <a:pt x="34087" y="8756"/>
                  <a:pt x="35277" y="7288"/>
                </a:cubicBezTo>
                <a:cubicBezTo>
                  <a:pt x="35792" y="9291"/>
                  <a:pt x="37876" y="10327"/>
                  <a:pt x="39920" y="10327"/>
                </a:cubicBezTo>
                <a:cubicBezTo>
                  <a:pt x="41121" y="10327"/>
                  <a:pt x="42309" y="9970"/>
                  <a:pt x="43157" y="9241"/>
                </a:cubicBezTo>
                <a:cubicBezTo>
                  <a:pt x="43884" y="10776"/>
                  <a:pt x="44940" y="12490"/>
                  <a:pt x="46365" y="12490"/>
                </a:cubicBezTo>
                <a:cubicBezTo>
                  <a:pt x="46917" y="12490"/>
                  <a:pt x="47524" y="12233"/>
                  <a:pt x="48189" y="11609"/>
                </a:cubicBezTo>
                <a:cubicBezTo>
                  <a:pt x="48233" y="12480"/>
                  <a:pt x="48943" y="13102"/>
                  <a:pt x="49496" y="13704"/>
                </a:cubicBezTo>
                <a:cubicBezTo>
                  <a:pt x="50861" y="15145"/>
                  <a:pt x="52953" y="15802"/>
                  <a:pt x="54899" y="15926"/>
                </a:cubicBezTo>
                <a:cubicBezTo>
                  <a:pt x="54959" y="15940"/>
                  <a:pt x="55052" y="15946"/>
                  <a:pt x="55169" y="15946"/>
                </a:cubicBezTo>
                <a:cubicBezTo>
                  <a:pt x="55205" y="15946"/>
                  <a:pt x="55244" y="15945"/>
                  <a:pt x="55284" y="15944"/>
                </a:cubicBezTo>
                <a:lnTo>
                  <a:pt x="55284" y="0"/>
                </a:lnTo>
                <a:close/>
              </a:path>
            </a:pathLst>
          </a:custGeom>
          <a:solidFill>
            <a:srgbClr val="F8B837">
              <a:alpha val="157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8"/>
          <p:cNvSpPr/>
          <p:nvPr/>
        </p:nvSpPr>
        <p:spPr>
          <a:xfrm>
            <a:off x="4386850" y="3071348"/>
            <a:ext cx="944041" cy="702195"/>
          </a:xfrm>
          <a:custGeom>
            <a:avLst/>
            <a:gdLst/>
            <a:ahLst/>
            <a:cxnLst/>
            <a:rect l="l" t="t" r="r" b="b"/>
            <a:pathLst>
              <a:path w="14097" h="10486" extrusionOk="0">
                <a:moveTo>
                  <a:pt x="14083" y="0"/>
                </a:moveTo>
                <a:cubicBezTo>
                  <a:pt x="13612" y="0"/>
                  <a:pt x="13147" y="123"/>
                  <a:pt x="12740" y="360"/>
                </a:cubicBezTo>
                <a:cubicBezTo>
                  <a:pt x="11456" y="1006"/>
                  <a:pt x="10453" y="2141"/>
                  <a:pt x="9824" y="3425"/>
                </a:cubicBezTo>
                <a:cubicBezTo>
                  <a:pt x="9741" y="3622"/>
                  <a:pt x="9659" y="3833"/>
                  <a:pt x="9587" y="4049"/>
                </a:cubicBezTo>
                <a:cubicBezTo>
                  <a:pt x="9368" y="4013"/>
                  <a:pt x="9150" y="3996"/>
                  <a:pt x="8934" y="3996"/>
                </a:cubicBezTo>
                <a:cubicBezTo>
                  <a:pt x="8077" y="3996"/>
                  <a:pt x="7246" y="4272"/>
                  <a:pt x="6497" y="4767"/>
                </a:cubicBezTo>
                <a:cubicBezTo>
                  <a:pt x="5838" y="5182"/>
                  <a:pt x="4897" y="6355"/>
                  <a:pt x="4421" y="7479"/>
                </a:cubicBezTo>
                <a:cubicBezTo>
                  <a:pt x="4164" y="7344"/>
                  <a:pt x="3878" y="7251"/>
                  <a:pt x="3592" y="7179"/>
                </a:cubicBezTo>
                <a:cubicBezTo>
                  <a:pt x="3383" y="7118"/>
                  <a:pt x="3170" y="7089"/>
                  <a:pt x="2959" y="7089"/>
                </a:cubicBezTo>
                <a:cubicBezTo>
                  <a:pt x="2392" y="7089"/>
                  <a:pt x="1836" y="7298"/>
                  <a:pt x="1394" y="7667"/>
                </a:cubicBezTo>
                <a:cubicBezTo>
                  <a:pt x="493" y="8317"/>
                  <a:pt x="170" y="9429"/>
                  <a:pt x="1" y="10485"/>
                </a:cubicBezTo>
                <a:lnTo>
                  <a:pt x="14096" y="10485"/>
                </a:lnTo>
                <a:lnTo>
                  <a:pt x="14096" y="0"/>
                </a:lnTo>
                <a:cubicBezTo>
                  <a:pt x="14092" y="0"/>
                  <a:pt x="14087" y="0"/>
                  <a:pt x="1408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8"/>
          <p:cNvSpPr/>
          <p:nvPr/>
        </p:nvSpPr>
        <p:spPr>
          <a:xfrm>
            <a:off x="4434931" y="3094183"/>
            <a:ext cx="895958" cy="679360"/>
          </a:xfrm>
          <a:custGeom>
            <a:avLst/>
            <a:gdLst/>
            <a:ahLst/>
            <a:cxnLst/>
            <a:rect l="l" t="t" r="r" b="b"/>
            <a:pathLst>
              <a:path w="13379" h="10145" extrusionOk="0">
                <a:moveTo>
                  <a:pt x="13378" y="1"/>
                </a:moveTo>
                <a:cubicBezTo>
                  <a:pt x="13079" y="131"/>
                  <a:pt x="12795" y="295"/>
                  <a:pt x="12515" y="470"/>
                </a:cubicBezTo>
                <a:cubicBezTo>
                  <a:pt x="12015" y="788"/>
                  <a:pt x="11528" y="1141"/>
                  <a:pt x="11145" y="1596"/>
                </a:cubicBezTo>
                <a:cubicBezTo>
                  <a:pt x="10601" y="2290"/>
                  <a:pt x="9993" y="2977"/>
                  <a:pt x="9694" y="3818"/>
                </a:cubicBezTo>
                <a:cubicBezTo>
                  <a:pt x="9603" y="4075"/>
                  <a:pt x="9529" y="4340"/>
                  <a:pt x="9471" y="4607"/>
                </a:cubicBezTo>
                <a:cubicBezTo>
                  <a:pt x="9433" y="4769"/>
                  <a:pt x="9424" y="4934"/>
                  <a:pt x="9357" y="5090"/>
                </a:cubicBezTo>
                <a:cubicBezTo>
                  <a:pt x="9357" y="5090"/>
                  <a:pt x="9350" y="5099"/>
                  <a:pt x="9341" y="5111"/>
                </a:cubicBezTo>
                <a:cubicBezTo>
                  <a:pt x="9341" y="5113"/>
                  <a:pt x="9341" y="5113"/>
                  <a:pt x="9338" y="5113"/>
                </a:cubicBezTo>
                <a:cubicBezTo>
                  <a:pt x="8844" y="4909"/>
                  <a:pt x="8347" y="4649"/>
                  <a:pt x="7808" y="4565"/>
                </a:cubicBezTo>
                <a:cubicBezTo>
                  <a:pt x="7642" y="4533"/>
                  <a:pt x="7475" y="4518"/>
                  <a:pt x="7308" y="4518"/>
                </a:cubicBezTo>
                <a:cubicBezTo>
                  <a:pt x="6531" y="4518"/>
                  <a:pt x="5761" y="4849"/>
                  <a:pt x="5226" y="5415"/>
                </a:cubicBezTo>
                <a:cubicBezTo>
                  <a:pt x="4788" y="5882"/>
                  <a:pt x="4356" y="6388"/>
                  <a:pt x="4117" y="6991"/>
                </a:cubicBezTo>
                <a:cubicBezTo>
                  <a:pt x="3991" y="7286"/>
                  <a:pt x="3963" y="7611"/>
                  <a:pt x="3843" y="7906"/>
                </a:cubicBezTo>
                <a:cubicBezTo>
                  <a:pt x="3840" y="7909"/>
                  <a:pt x="3840" y="7913"/>
                  <a:pt x="3838" y="7915"/>
                </a:cubicBezTo>
                <a:cubicBezTo>
                  <a:pt x="3469" y="7769"/>
                  <a:pt x="3079" y="7581"/>
                  <a:pt x="2670" y="7542"/>
                </a:cubicBezTo>
                <a:cubicBezTo>
                  <a:pt x="2544" y="7521"/>
                  <a:pt x="2417" y="7510"/>
                  <a:pt x="2290" y="7510"/>
                </a:cubicBezTo>
                <a:cubicBezTo>
                  <a:pt x="1557" y="7510"/>
                  <a:pt x="824" y="7851"/>
                  <a:pt x="395" y="8456"/>
                </a:cubicBezTo>
                <a:cubicBezTo>
                  <a:pt x="125" y="8833"/>
                  <a:pt x="14" y="9483"/>
                  <a:pt x="0" y="10144"/>
                </a:cubicBezTo>
                <a:lnTo>
                  <a:pt x="13378" y="10144"/>
                </a:lnTo>
                <a:lnTo>
                  <a:pt x="13378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8"/>
          <p:cNvSpPr/>
          <p:nvPr/>
        </p:nvSpPr>
        <p:spPr>
          <a:xfrm>
            <a:off x="5204026" y="3596355"/>
            <a:ext cx="27725" cy="23706"/>
          </a:xfrm>
          <a:custGeom>
            <a:avLst/>
            <a:gdLst/>
            <a:ahLst/>
            <a:cxnLst/>
            <a:rect l="l" t="t" r="r" b="b"/>
            <a:pathLst>
              <a:path w="414" h="354" extrusionOk="0">
                <a:moveTo>
                  <a:pt x="180" y="1"/>
                </a:moveTo>
                <a:cubicBezTo>
                  <a:pt x="91" y="1"/>
                  <a:pt x="5" y="69"/>
                  <a:pt x="3" y="173"/>
                </a:cubicBezTo>
                <a:cubicBezTo>
                  <a:pt x="1" y="270"/>
                  <a:pt x="78" y="349"/>
                  <a:pt x="175" y="354"/>
                </a:cubicBezTo>
                <a:cubicBezTo>
                  <a:pt x="176" y="354"/>
                  <a:pt x="177" y="354"/>
                  <a:pt x="178" y="354"/>
                </a:cubicBezTo>
                <a:cubicBezTo>
                  <a:pt x="332" y="354"/>
                  <a:pt x="414" y="167"/>
                  <a:pt x="305" y="54"/>
                </a:cubicBezTo>
                <a:cubicBezTo>
                  <a:pt x="269" y="17"/>
                  <a:pt x="224" y="1"/>
                  <a:pt x="18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8"/>
          <p:cNvSpPr/>
          <p:nvPr/>
        </p:nvSpPr>
        <p:spPr>
          <a:xfrm>
            <a:off x="5156347" y="3675642"/>
            <a:ext cx="43663" cy="37433"/>
          </a:xfrm>
          <a:custGeom>
            <a:avLst/>
            <a:gdLst/>
            <a:ahLst/>
            <a:cxnLst/>
            <a:rect l="l" t="t" r="r" b="b"/>
            <a:pathLst>
              <a:path w="652" h="559" extrusionOk="0">
                <a:moveTo>
                  <a:pt x="281" y="0"/>
                </a:moveTo>
                <a:cubicBezTo>
                  <a:pt x="140" y="0"/>
                  <a:pt x="5" y="107"/>
                  <a:pt x="0" y="273"/>
                </a:cubicBezTo>
                <a:cubicBezTo>
                  <a:pt x="0" y="426"/>
                  <a:pt x="121" y="551"/>
                  <a:pt x="274" y="558"/>
                </a:cubicBezTo>
                <a:cubicBezTo>
                  <a:pt x="276" y="558"/>
                  <a:pt x="278" y="558"/>
                  <a:pt x="280" y="558"/>
                </a:cubicBezTo>
                <a:cubicBezTo>
                  <a:pt x="522" y="558"/>
                  <a:pt x="651" y="264"/>
                  <a:pt x="481" y="87"/>
                </a:cubicBezTo>
                <a:cubicBezTo>
                  <a:pt x="423" y="27"/>
                  <a:pt x="352" y="0"/>
                  <a:pt x="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8"/>
          <p:cNvSpPr/>
          <p:nvPr/>
        </p:nvSpPr>
        <p:spPr>
          <a:xfrm>
            <a:off x="5247754" y="3661244"/>
            <a:ext cx="42993" cy="36898"/>
          </a:xfrm>
          <a:custGeom>
            <a:avLst/>
            <a:gdLst/>
            <a:ahLst/>
            <a:cxnLst/>
            <a:rect l="l" t="t" r="r" b="b"/>
            <a:pathLst>
              <a:path w="642" h="551" extrusionOk="0">
                <a:moveTo>
                  <a:pt x="279" y="1"/>
                </a:moveTo>
                <a:cubicBezTo>
                  <a:pt x="140" y="1"/>
                  <a:pt x="6" y="107"/>
                  <a:pt x="3" y="269"/>
                </a:cubicBezTo>
                <a:cubicBezTo>
                  <a:pt x="0" y="420"/>
                  <a:pt x="119" y="546"/>
                  <a:pt x="270" y="550"/>
                </a:cubicBezTo>
                <a:cubicBezTo>
                  <a:pt x="273" y="550"/>
                  <a:pt x="275" y="550"/>
                  <a:pt x="278" y="550"/>
                </a:cubicBezTo>
                <a:cubicBezTo>
                  <a:pt x="516" y="550"/>
                  <a:pt x="642" y="263"/>
                  <a:pt x="474" y="86"/>
                </a:cubicBezTo>
                <a:cubicBezTo>
                  <a:pt x="418" y="27"/>
                  <a:pt x="348" y="1"/>
                  <a:pt x="27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8"/>
          <p:cNvSpPr/>
          <p:nvPr/>
        </p:nvSpPr>
        <p:spPr>
          <a:xfrm>
            <a:off x="4753283" y="2990187"/>
            <a:ext cx="400332" cy="783357"/>
          </a:xfrm>
          <a:custGeom>
            <a:avLst/>
            <a:gdLst/>
            <a:ahLst/>
            <a:cxnLst/>
            <a:rect l="l" t="t" r="r" b="b"/>
            <a:pathLst>
              <a:path w="5978" h="11698" extrusionOk="0">
                <a:moveTo>
                  <a:pt x="1799" y="0"/>
                </a:moveTo>
                <a:cubicBezTo>
                  <a:pt x="1747" y="0"/>
                  <a:pt x="1691" y="24"/>
                  <a:pt x="1636" y="84"/>
                </a:cubicBezTo>
                <a:cubicBezTo>
                  <a:pt x="1503" y="246"/>
                  <a:pt x="1680" y="386"/>
                  <a:pt x="1742" y="532"/>
                </a:cubicBezTo>
                <a:cubicBezTo>
                  <a:pt x="2056" y="1284"/>
                  <a:pt x="2288" y="2064"/>
                  <a:pt x="2437" y="2865"/>
                </a:cubicBezTo>
                <a:cubicBezTo>
                  <a:pt x="2093" y="2450"/>
                  <a:pt x="1575" y="1995"/>
                  <a:pt x="1132" y="1881"/>
                </a:cubicBezTo>
                <a:cubicBezTo>
                  <a:pt x="1084" y="1874"/>
                  <a:pt x="1038" y="1870"/>
                  <a:pt x="995" y="1870"/>
                </a:cubicBezTo>
                <a:cubicBezTo>
                  <a:pt x="367" y="1870"/>
                  <a:pt x="249" y="2606"/>
                  <a:pt x="709" y="3019"/>
                </a:cubicBezTo>
                <a:cubicBezTo>
                  <a:pt x="965" y="3274"/>
                  <a:pt x="1313" y="3399"/>
                  <a:pt x="1629" y="3557"/>
                </a:cubicBezTo>
                <a:cubicBezTo>
                  <a:pt x="1949" y="3722"/>
                  <a:pt x="2251" y="3910"/>
                  <a:pt x="2567" y="4080"/>
                </a:cubicBezTo>
                <a:cubicBezTo>
                  <a:pt x="2564" y="4096"/>
                  <a:pt x="2564" y="4112"/>
                  <a:pt x="2567" y="4128"/>
                </a:cubicBezTo>
                <a:cubicBezTo>
                  <a:pt x="2571" y="4177"/>
                  <a:pt x="2588" y="4224"/>
                  <a:pt x="2615" y="4263"/>
                </a:cubicBezTo>
                <a:cubicBezTo>
                  <a:pt x="2662" y="4950"/>
                  <a:pt x="2653" y="5638"/>
                  <a:pt x="2585" y="6322"/>
                </a:cubicBezTo>
                <a:cubicBezTo>
                  <a:pt x="2574" y="6401"/>
                  <a:pt x="2562" y="6483"/>
                  <a:pt x="2550" y="6562"/>
                </a:cubicBezTo>
                <a:cubicBezTo>
                  <a:pt x="2497" y="6285"/>
                  <a:pt x="2420" y="6016"/>
                  <a:pt x="2318" y="5756"/>
                </a:cubicBezTo>
                <a:cubicBezTo>
                  <a:pt x="2105" y="5303"/>
                  <a:pt x="1879" y="4683"/>
                  <a:pt x="1366" y="4516"/>
                </a:cubicBezTo>
                <a:cubicBezTo>
                  <a:pt x="1351" y="4515"/>
                  <a:pt x="1336" y="4514"/>
                  <a:pt x="1322" y="4514"/>
                </a:cubicBezTo>
                <a:cubicBezTo>
                  <a:pt x="882" y="4514"/>
                  <a:pt x="727" y="5079"/>
                  <a:pt x="767" y="5447"/>
                </a:cubicBezTo>
                <a:cubicBezTo>
                  <a:pt x="809" y="6120"/>
                  <a:pt x="1253" y="6631"/>
                  <a:pt x="1633" y="7149"/>
                </a:cubicBezTo>
                <a:cubicBezTo>
                  <a:pt x="1872" y="7511"/>
                  <a:pt x="2016" y="7927"/>
                  <a:pt x="2265" y="8280"/>
                </a:cubicBezTo>
                <a:cubicBezTo>
                  <a:pt x="2281" y="8303"/>
                  <a:pt x="2297" y="8322"/>
                  <a:pt x="2318" y="8338"/>
                </a:cubicBezTo>
                <a:cubicBezTo>
                  <a:pt x="2239" y="8958"/>
                  <a:pt x="2151" y="9575"/>
                  <a:pt x="2028" y="10184"/>
                </a:cubicBezTo>
                <a:cubicBezTo>
                  <a:pt x="1951" y="9269"/>
                  <a:pt x="1754" y="8201"/>
                  <a:pt x="1013" y="7825"/>
                </a:cubicBezTo>
                <a:cubicBezTo>
                  <a:pt x="895" y="7766"/>
                  <a:pt x="782" y="7740"/>
                  <a:pt x="679" y="7740"/>
                </a:cubicBezTo>
                <a:cubicBezTo>
                  <a:pt x="264" y="7740"/>
                  <a:pt x="0" y="8167"/>
                  <a:pt x="80" y="8637"/>
                </a:cubicBezTo>
                <a:cubicBezTo>
                  <a:pt x="173" y="9136"/>
                  <a:pt x="447" y="9580"/>
                  <a:pt x="656" y="10037"/>
                </a:cubicBezTo>
                <a:cubicBezTo>
                  <a:pt x="888" y="10351"/>
                  <a:pt x="1174" y="11110"/>
                  <a:pt x="1517" y="11498"/>
                </a:cubicBezTo>
                <a:cubicBezTo>
                  <a:pt x="1520" y="11539"/>
                  <a:pt x="1533" y="11579"/>
                  <a:pt x="1552" y="11616"/>
                </a:cubicBezTo>
                <a:cubicBezTo>
                  <a:pt x="1564" y="11642"/>
                  <a:pt x="1580" y="11665"/>
                  <a:pt x="1601" y="11686"/>
                </a:cubicBezTo>
                <a:cubicBezTo>
                  <a:pt x="1601" y="11690"/>
                  <a:pt x="1598" y="11693"/>
                  <a:pt x="1598" y="11697"/>
                </a:cubicBezTo>
                <a:lnTo>
                  <a:pt x="2388" y="11697"/>
                </a:lnTo>
                <a:cubicBezTo>
                  <a:pt x="2404" y="11644"/>
                  <a:pt x="2420" y="11591"/>
                  <a:pt x="2437" y="11542"/>
                </a:cubicBezTo>
                <a:cubicBezTo>
                  <a:pt x="2878" y="11321"/>
                  <a:pt x="3351" y="10999"/>
                  <a:pt x="3549" y="10924"/>
                </a:cubicBezTo>
                <a:cubicBezTo>
                  <a:pt x="4046" y="10664"/>
                  <a:pt x="4640" y="10402"/>
                  <a:pt x="4875" y="9854"/>
                </a:cubicBezTo>
                <a:cubicBezTo>
                  <a:pt x="5065" y="9430"/>
                  <a:pt x="4883" y="8727"/>
                  <a:pt x="4352" y="8727"/>
                </a:cubicBezTo>
                <a:cubicBezTo>
                  <a:pt x="4333" y="8727"/>
                  <a:pt x="4314" y="8728"/>
                  <a:pt x="4294" y="8730"/>
                </a:cubicBezTo>
                <a:cubicBezTo>
                  <a:pt x="3834" y="8804"/>
                  <a:pt x="3303" y="9204"/>
                  <a:pt x="2859" y="9687"/>
                </a:cubicBezTo>
                <a:cubicBezTo>
                  <a:pt x="2936" y="9113"/>
                  <a:pt x="2982" y="8535"/>
                  <a:pt x="3040" y="7959"/>
                </a:cubicBezTo>
                <a:cubicBezTo>
                  <a:pt x="3310" y="7801"/>
                  <a:pt x="3584" y="7653"/>
                  <a:pt x="3858" y="7500"/>
                </a:cubicBezTo>
                <a:cubicBezTo>
                  <a:pt x="4556" y="7130"/>
                  <a:pt x="5977" y="6304"/>
                  <a:pt x="5536" y="5345"/>
                </a:cubicBezTo>
                <a:cubicBezTo>
                  <a:pt x="5431" y="5187"/>
                  <a:pt x="5270" y="5132"/>
                  <a:pt x="5099" y="5132"/>
                </a:cubicBezTo>
                <a:cubicBezTo>
                  <a:pt x="4939" y="5132"/>
                  <a:pt x="4770" y="5180"/>
                  <a:pt x="4628" y="5236"/>
                </a:cubicBezTo>
                <a:cubicBezTo>
                  <a:pt x="4013" y="5496"/>
                  <a:pt x="3546" y="5972"/>
                  <a:pt x="3187" y="6522"/>
                </a:cubicBezTo>
                <a:cubicBezTo>
                  <a:pt x="3228" y="5765"/>
                  <a:pt x="3214" y="5004"/>
                  <a:pt x="3138" y="4249"/>
                </a:cubicBezTo>
                <a:cubicBezTo>
                  <a:pt x="3245" y="4152"/>
                  <a:pt x="3342" y="4024"/>
                  <a:pt x="3435" y="3945"/>
                </a:cubicBezTo>
                <a:cubicBezTo>
                  <a:pt x="3790" y="3564"/>
                  <a:pt x="4125" y="3163"/>
                  <a:pt x="4436" y="2745"/>
                </a:cubicBezTo>
                <a:cubicBezTo>
                  <a:pt x="4703" y="2387"/>
                  <a:pt x="4898" y="1918"/>
                  <a:pt x="4775" y="1472"/>
                </a:cubicBezTo>
                <a:cubicBezTo>
                  <a:pt x="4689" y="1173"/>
                  <a:pt x="4459" y="1052"/>
                  <a:pt x="4207" y="1052"/>
                </a:cubicBezTo>
                <a:cubicBezTo>
                  <a:pt x="4015" y="1052"/>
                  <a:pt x="3810" y="1122"/>
                  <a:pt x="3646" y="1238"/>
                </a:cubicBezTo>
                <a:cubicBezTo>
                  <a:pt x="3245" y="1542"/>
                  <a:pt x="3010" y="1995"/>
                  <a:pt x="2841" y="2471"/>
                </a:cubicBezTo>
                <a:cubicBezTo>
                  <a:pt x="2671" y="1749"/>
                  <a:pt x="2439" y="1045"/>
                  <a:pt x="2144" y="367"/>
                </a:cubicBezTo>
                <a:cubicBezTo>
                  <a:pt x="2087" y="213"/>
                  <a:pt x="1954" y="0"/>
                  <a:pt x="179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8"/>
          <p:cNvSpPr/>
          <p:nvPr/>
        </p:nvSpPr>
        <p:spPr>
          <a:xfrm>
            <a:off x="4797011" y="2940499"/>
            <a:ext cx="213894" cy="319222"/>
          </a:xfrm>
          <a:custGeom>
            <a:avLst/>
            <a:gdLst/>
            <a:ahLst/>
            <a:cxnLst/>
            <a:rect l="l" t="t" r="r" b="b"/>
            <a:pathLst>
              <a:path w="3194" h="4767" extrusionOk="0">
                <a:moveTo>
                  <a:pt x="1182" y="1"/>
                </a:moveTo>
                <a:cubicBezTo>
                  <a:pt x="482" y="1"/>
                  <a:pt x="0" y="993"/>
                  <a:pt x="1291" y="2532"/>
                </a:cubicBezTo>
                <a:cubicBezTo>
                  <a:pt x="1398" y="3240"/>
                  <a:pt x="985" y="4620"/>
                  <a:pt x="1979" y="4766"/>
                </a:cubicBezTo>
                <a:cubicBezTo>
                  <a:pt x="1985" y="4766"/>
                  <a:pt x="1991" y="4766"/>
                  <a:pt x="1997" y="4766"/>
                </a:cubicBezTo>
                <a:cubicBezTo>
                  <a:pt x="3193" y="4766"/>
                  <a:pt x="2555" y="1672"/>
                  <a:pt x="2278" y="981"/>
                </a:cubicBezTo>
                <a:cubicBezTo>
                  <a:pt x="2021" y="303"/>
                  <a:pt x="1568" y="1"/>
                  <a:pt x="118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8"/>
          <p:cNvSpPr/>
          <p:nvPr/>
        </p:nvSpPr>
        <p:spPr>
          <a:xfrm>
            <a:off x="4866789" y="2967686"/>
            <a:ext cx="89201" cy="805857"/>
          </a:xfrm>
          <a:custGeom>
            <a:avLst/>
            <a:gdLst/>
            <a:ahLst/>
            <a:cxnLst/>
            <a:rect l="l" t="t" r="r" b="b"/>
            <a:pathLst>
              <a:path w="1332" h="12034" extrusionOk="0">
                <a:moveTo>
                  <a:pt x="120" y="0"/>
                </a:moveTo>
                <a:cubicBezTo>
                  <a:pt x="70" y="0"/>
                  <a:pt x="18" y="33"/>
                  <a:pt x="13" y="90"/>
                </a:cubicBezTo>
                <a:cubicBezTo>
                  <a:pt x="1" y="132"/>
                  <a:pt x="29" y="167"/>
                  <a:pt x="52" y="199"/>
                </a:cubicBezTo>
                <a:cubicBezTo>
                  <a:pt x="164" y="376"/>
                  <a:pt x="280" y="557"/>
                  <a:pt x="389" y="736"/>
                </a:cubicBezTo>
                <a:cubicBezTo>
                  <a:pt x="656" y="1158"/>
                  <a:pt x="807" y="1641"/>
                  <a:pt x="904" y="2131"/>
                </a:cubicBezTo>
                <a:cubicBezTo>
                  <a:pt x="997" y="2758"/>
                  <a:pt x="1106" y="3403"/>
                  <a:pt x="1097" y="4042"/>
                </a:cubicBezTo>
                <a:cubicBezTo>
                  <a:pt x="1134" y="4782"/>
                  <a:pt x="1162" y="5528"/>
                  <a:pt x="1097" y="6266"/>
                </a:cubicBezTo>
                <a:cubicBezTo>
                  <a:pt x="967" y="7585"/>
                  <a:pt x="886" y="8908"/>
                  <a:pt x="658" y="10215"/>
                </a:cubicBezTo>
                <a:cubicBezTo>
                  <a:pt x="521" y="10831"/>
                  <a:pt x="312" y="11432"/>
                  <a:pt x="117" y="12033"/>
                </a:cubicBezTo>
                <a:lnTo>
                  <a:pt x="321" y="12033"/>
                </a:lnTo>
                <a:cubicBezTo>
                  <a:pt x="530" y="11397"/>
                  <a:pt x="751" y="10761"/>
                  <a:pt x="883" y="10104"/>
                </a:cubicBezTo>
                <a:cubicBezTo>
                  <a:pt x="988" y="9414"/>
                  <a:pt x="1071" y="8723"/>
                  <a:pt x="1143" y="8031"/>
                </a:cubicBezTo>
                <a:cubicBezTo>
                  <a:pt x="1194" y="7246"/>
                  <a:pt x="1292" y="6473"/>
                  <a:pt x="1322" y="5683"/>
                </a:cubicBezTo>
                <a:cubicBezTo>
                  <a:pt x="1331" y="4611"/>
                  <a:pt x="1283" y="3536"/>
                  <a:pt x="1129" y="2470"/>
                </a:cubicBezTo>
                <a:cubicBezTo>
                  <a:pt x="1062" y="1915"/>
                  <a:pt x="937" y="1360"/>
                  <a:pt x="691" y="854"/>
                </a:cubicBezTo>
                <a:cubicBezTo>
                  <a:pt x="547" y="580"/>
                  <a:pt x="372" y="320"/>
                  <a:pt x="210" y="55"/>
                </a:cubicBezTo>
                <a:cubicBezTo>
                  <a:pt x="192" y="17"/>
                  <a:pt x="157" y="0"/>
                  <a:pt x="12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p8"/>
          <p:cNvSpPr/>
          <p:nvPr/>
        </p:nvSpPr>
        <p:spPr>
          <a:xfrm>
            <a:off x="4822659" y="3147555"/>
            <a:ext cx="132864" cy="92345"/>
          </a:xfrm>
          <a:custGeom>
            <a:avLst/>
            <a:gdLst/>
            <a:ahLst/>
            <a:cxnLst/>
            <a:rect l="l" t="t" r="r" b="b"/>
            <a:pathLst>
              <a:path w="1984" h="1379" extrusionOk="0">
                <a:moveTo>
                  <a:pt x="118" y="1"/>
                </a:moveTo>
                <a:cubicBezTo>
                  <a:pt x="110" y="1"/>
                  <a:pt x="102" y="1"/>
                  <a:pt x="93" y="2"/>
                </a:cubicBezTo>
                <a:cubicBezTo>
                  <a:pt x="1" y="35"/>
                  <a:pt x="26" y="183"/>
                  <a:pt x="124" y="183"/>
                </a:cubicBezTo>
                <a:cubicBezTo>
                  <a:pt x="695" y="527"/>
                  <a:pt x="1324" y="806"/>
                  <a:pt x="1740" y="1349"/>
                </a:cubicBezTo>
                <a:cubicBezTo>
                  <a:pt x="1754" y="1368"/>
                  <a:pt x="1776" y="1379"/>
                  <a:pt x="1799" y="1379"/>
                </a:cubicBezTo>
                <a:cubicBezTo>
                  <a:pt x="1814" y="1379"/>
                  <a:pt x="1829" y="1374"/>
                  <a:pt x="1842" y="1365"/>
                </a:cubicBezTo>
                <a:cubicBezTo>
                  <a:pt x="1983" y="1268"/>
                  <a:pt x="1496" y="884"/>
                  <a:pt x="1417" y="801"/>
                </a:cubicBezTo>
                <a:cubicBezTo>
                  <a:pt x="1129" y="536"/>
                  <a:pt x="781" y="353"/>
                  <a:pt x="444" y="162"/>
                </a:cubicBezTo>
                <a:cubicBezTo>
                  <a:pt x="340" y="110"/>
                  <a:pt x="239" y="1"/>
                  <a:pt x="11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8"/>
          <p:cNvSpPr/>
          <p:nvPr/>
        </p:nvSpPr>
        <p:spPr>
          <a:xfrm>
            <a:off x="4941321" y="3105902"/>
            <a:ext cx="103867" cy="125961"/>
          </a:xfrm>
          <a:custGeom>
            <a:avLst/>
            <a:gdLst/>
            <a:ahLst/>
            <a:cxnLst/>
            <a:rect l="l" t="t" r="r" b="b"/>
            <a:pathLst>
              <a:path w="1551" h="1881" extrusionOk="0">
                <a:moveTo>
                  <a:pt x="1438" y="1"/>
                </a:moveTo>
                <a:cubicBezTo>
                  <a:pt x="1417" y="1"/>
                  <a:pt x="1396" y="9"/>
                  <a:pt x="1379" y="30"/>
                </a:cubicBezTo>
                <a:cubicBezTo>
                  <a:pt x="1094" y="376"/>
                  <a:pt x="862" y="764"/>
                  <a:pt x="550" y="1089"/>
                </a:cubicBezTo>
                <a:cubicBezTo>
                  <a:pt x="360" y="1293"/>
                  <a:pt x="167" y="1504"/>
                  <a:pt x="26" y="1750"/>
                </a:cubicBezTo>
                <a:cubicBezTo>
                  <a:pt x="0" y="1794"/>
                  <a:pt x="19" y="1852"/>
                  <a:pt x="65" y="1873"/>
                </a:cubicBezTo>
                <a:cubicBezTo>
                  <a:pt x="78" y="1878"/>
                  <a:pt x="89" y="1880"/>
                  <a:pt x="100" y="1880"/>
                </a:cubicBezTo>
                <a:cubicBezTo>
                  <a:pt x="185" y="1880"/>
                  <a:pt x="211" y="1746"/>
                  <a:pt x="265" y="1690"/>
                </a:cubicBezTo>
                <a:cubicBezTo>
                  <a:pt x="372" y="1539"/>
                  <a:pt x="490" y="1395"/>
                  <a:pt x="615" y="1260"/>
                </a:cubicBezTo>
                <a:lnTo>
                  <a:pt x="615" y="1260"/>
                </a:lnTo>
                <a:lnTo>
                  <a:pt x="608" y="1267"/>
                </a:lnTo>
                <a:cubicBezTo>
                  <a:pt x="947" y="926"/>
                  <a:pt x="1196" y="501"/>
                  <a:pt x="1505" y="130"/>
                </a:cubicBezTo>
                <a:cubicBezTo>
                  <a:pt x="1551" y="70"/>
                  <a:pt x="1496" y="1"/>
                  <a:pt x="143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8"/>
          <p:cNvSpPr/>
          <p:nvPr/>
        </p:nvSpPr>
        <p:spPr>
          <a:xfrm>
            <a:off x="4831231" y="3323941"/>
            <a:ext cx="104804" cy="225337"/>
          </a:xfrm>
          <a:custGeom>
            <a:avLst/>
            <a:gdLst/>
            <a:ahLst/>
            <a:cxnLst/>
            <a:rect l="l" t="t" r="r" b="b"/>
            <a:pathLst>
              <a:path w="1565" h="3365" extrusionOk="0">
                <a:moveTo>
                  <a:pt x="111" y="0"/>
                </a:moveTo>
                <a:cubicBezTo>
                  <a:pt x="57" y="0"/>
                  <a:pt x="0" y="49"/>
                  <a:pt x="24" y="117"/>
                </a:cubicBezTo>
                <a:cubicBezTo>
                  <a:pt x="297" y="849"/>
                  <a:pt x="660" y="1540"/>
                  <a:pt x="994" y="2244"/>
                </a:cubicBezTo>
                <a:cubicBezTo>
                  <a:pt x="1150" y="2590"/>
                  <a:pt x="1247" y="2959"/>
                  <a:pt x="1384" y="3310"/>
                </a:cubicBezTo>
                <a:cubicBezTo>
                  <a:pt x="1398" y="3348"/>
                  <a:pt x="1430" y="3364"/>
                  <a:pt x="1462" y="3364"/>
                </a:cubicBezTo>
                <a:cubicBezTo>
                  <a:pt x="1513" y="3364"/>
                  <a:pt x="1565" y="3322"/>
                  <a:pt x="1549" y="3261"/>
                </a:cubicBezTo>
                <a:cubicBezTo>
                  <a:pt x="1458" y="3008"/>
                  <a:pt x="1375" y="2750"/>
                  <a:pt x="1284" y="2497"/>
                </a:cubicBezTo>
                <a:cubicBezTo>
                  <a:pt x="959" y="1666"/>
                  <a:pt x="495" y="900"/>
                  <a:pt x="188" y="57"/>
                </a:cubicBezTo>
                <a:cubicBezTo>
                  <a:pt x="175" y="17"/>
                  <a:pt x="143" y="0"/>
                  <a:pt x="11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8"/>
          <p:cNvSpPr/>
          <p:nvPr/>
        </p:nvSpPr>
        <p:spPr>
          <a:xfrm>
            <a:off x="4934625" y="3358495"/>
            <a:ext cx="167218" cy="134064"/>
          </a:xfrm>
          <a:custGeom>
            <a:avLst/>
            <a:gdLst/>
            <a:ahLst/>
            <a:cxnLst/>
            <a:rect l="l" t="t" r="r" b="b"/>
            <a:pathLst>
              <a:path w="2497" h="2002" extrusionOk="0">
                <a:moveTo>
                  <a:pt x="2383" y="0"/>
                </a:moveTo>
                <a:cubicBezTo>
                  <a:pt x="2375" y="0"/>
                  <a:pt x="2367" y="1"/>
                  <a:pt x="2359" y="3"/>
                </a:cubicBezTo>
                <a:cubicBezTo>
                  <a:pt x="2204" y="77"/>
                  <a:pt x="2099" y="235"/>
                  <a:pt x="1969" y="344"/>
                </a:cubicBezTo>
                <a:cubicBezTo>
                  <a:pt x="1716" y="593"/>
                  <a:pt x="1435" y="811"/>
                  <a:pt x="1163" y="1036"/>
                </a:cubicBezTo>
                <a:lnTo>
                  <a:pt x="1166" y="1034"/>
                </a:lnTo>
                <a:lnTo>
                  <a:pt x="1170" y="1029"/>
                </a:lnTo>
                <a:lnTo>
                  <a:pt x="1170" y="1029"/>
                </a:lnTo>
                <a:cubicBezTo>
                  <a:pt x="985" y="1185"/>
                  <a:pt x="787" y="1329"/>
                  <a:pt x="583" y="1461"/>
                </a:cubicBezTo>
                <a:cubicBezTo>
                  <a:pt x="407" y="1579"/>
                  <a:pt x="230" y="1698"/>
                  <a:pt x="56" y="1818"/>
                </a:cubicBezTo>
                <a:cubicBezTo>
                  <a:pt x="10" y="1853"/>
                  <a:pt x="0" y="1916"/>
                  <a:pt x="33" y="1960"/>
                </a:cubicBezTo>
                <a:cubicBezTo>
                  <a:pt x="57" y="1990"/>
                  <a:pt x="82" y="2002"/>
                  <a:pt x="109" y="2002"/>
                </a:cubicBezTo>
                <a:cubicBezTo>
                  <a:pt x="174" y="2002"/>
                  <a:pt x="243" y="1931"/>
                  <a:pt x="300" y="1897"/>
                </a:cubicBezTo>
                <a:cubicBezTo>
                  <a:pt x="481" y="1774"/>
                  <a:pt x="667" y="1656"/>
                  <a:pt x="848" y="1535"/>
                </a:cubicBezTo>
                <a:cubicBezTo>
                  <a:pt x="1417" y="1150"/>
                  <a:pt x="1927" y="690"/>
                  <a:pt x="2422" y="214"/>
                </a:cubicBezTo>
                <a:cubicBezTo>
                  <a:pt x="2468" y="196"/>
                  <a:pt x="2496" y="149"/>
                  <a:pt x="2494" y="98"/>
                </a:cubicBezTo>
                <a:cubicBezTo>
                  <a:pt x="2486" y="41"/>
                  <a:pt x="2437" y="0"/>
                  <a:pt x="238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8"/>
          <p:cNvSpPr/>
          <p:nvPr/>
        </p:nvSpPr>
        <p:spPr>
          <a:xfrm>
            <a:off x="4811811" y="3567024"/>
            <a:ext cx="74535" cy="196207"/>
          </a:xfrm>
          <a:custGeom>
            <a:avLst/>
            <a:gdLst/>
            <a:ahLst/>
            <a:cxnLst/>
            <a:rect l="l" t="t" r="r" b="b"/>
            <a:pathLst>
              <a:path w="1113" h="2930" extrusionOk="0">
                <a:moveTo>
                  <a:pt x="79" y="0"/>
                </a:moveTo>
                <a:cubicBezTo>
                  <a:pt x="38" y="0"/>
                  <a:pt x="0" y="27"/>
                  <a:pt x="0" y="88"/>
                </a:cubicBezTo>
                <a:cubicBezTo>
                  <a:pt x="123" y="481"/>
                  <a:pt x="339" y="850"/>
                  <a:pt x="455" y="1249"/>
                </a:cubicBezTo>
                <a:cubicBezTo>
                  <a:pt x="574" y="1595"/>
                  <a:pt x="694" y="1918"/>
                  <a:pt x="757" y="2282"/>
                </a:cubicBezTo>
                <a:cubicBezTo>
                  <a:pt x="783" y="2450"/>
                  <a:pt x="820" y="2612"/>
                  <a:pt x="873" y="2770"/>
                </a:cubicBezTo>
                <a:cubicBezTo>
                  <a:pt x="892" y="2819"/>
                  <a:pt x="894" y="2886"/>
                  <a:pt x="945" y="2916"/>
                </a:cubicBezTo>
                <a:cubicBezTo>
                  <a:pt x="961" y="2926"/>
                  <a:pt x="978" y="2930"/>
                  <a:pt x="995" y="2930"/>
                </a:cubicBezTo>
                <a:cubicBezTo>
                  <a:pt x="1057" y="2930"/>
                  <a:pt x="1112" y="2872"/>
                  <a:pt x="1096" y="2802"/>
                </a:cubicBezTo>
                <a:cubicBezTo>
                  <a:pt x="1050" y="2631"/>
                  <a:pt x="991" y="2463"/>
                  <a:pt x="961" y="2289"/>
                </a:cubicBezTo>
                <a:cubicBezTo>
                  <a:pt x="783" y="1539"/>
                  <a:pt x="522" y="810"/>
                  <a:pt x="181" y="118"/>
                </a:cubicBezTo>
                <a:cubicBezTo>
                  <a:pt x="194" y="47"/>
                  <a:pt x="133" y="0"/>
                  <a:pt x="7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8"/>
          <p:cNvSpPr/>
          <p:nvPr/>
        </p:nvSpPr>
        <p:spPr>
          <a:xfrm>
            <a:off x="4885138" y="3620262"/>
            <a:ext cx="158512" cy="124354"/>
          </a:xfrm>
          <a:custGeom>
            <a:avLst/>
            <a:gdLst/>
            <a:ahLst/>
            <a:cxnLst/>
            <a:rect l="l" t="t" r="r" b="b"/>
            <a:pathLst>
              <a:path w="2367" h="1857" extrusionOk="0">
                <a:moveTo>
                  <a:pt x="2258" y="1"/>
                </a:moveTo>
                <a:cubicBezTo>
                  <a:pt x="2098" y="1"/>
                  <a:pt x="1828" y="332"/>
                  <a:pt x="1717" y="394"/>
                </a:cubicBezTo>
                <a:cubicBezTo>
                  <a:pt x="1322" y="726"/>
                  <a:pt x="816" y="905"/>
                  <a:pt x="451" y="1278"/>
                </a:cubicBezTo>
                <a:cubicBezTo>
                  <a:pt x="319" y="1411"/>
                  <a:pt x="177" y="1531"/>
                  <a:pt x="52" y="1671"/>
                </a:cubicBezTo>
                <a:cubicBezTo>
                  <a:pt x="6" y="1708"/>
                  <a:pt x="1" y="1778"/>
                  <a:pt x="43" y="1824"/>
                </a:cubicBezTo>
                <a:cubicBezTo>
                  <a:pt x="65" y="1847"/>
                  <a:pt x="88" y="1856"/>
                  <a:pt x="110" y="1856"/>
                </a:cubicBezTo>
                <a:cubicBezTo>
                  <a:pt x="166" y="1856"/>
                  <a:pt x="220" y="1800"/>
                  <a:pt x="256" y="1752"/>
                </a:cubicBezTo>
                <a:cubicBezTo>
                  <a:pt x="368" y="1636"/>
                  <a:pt x="493" y="1529"/>
                  <a:pt x="605" y="1413"/>
                </a:cubicBezTo>
                <a:cubicBezTo>
                  <a:pt x="960" y="1049"/>
                  <a:pt x="1452" y="879"/>
                  <a:pt x="1837" y="554"/>
                </a:cubicBezTo>
                <a:cubicBezTo>
                  <a:pt x="1995" y="443"/>
                  <a:pt x="2121" y="280"/>
                  <a:pt x="2290" y="189"/>
                </a:cubicBezTo>
                <a:cubicBezTo>
                  <a:pt x="2341" y="171"/>
                  <a:pt x="2367" y="113"/>
                  <a:pt x="2348" y="62"/>
                </a:cubicBezTo>
                <a:cubicBezTo>
                  <a:pt x="2326" y="18"/>
                  <a:pt x="2295" y="1"/>
                  <a:pt x="225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8"/>
          <p:cNvSpPr txBox="1">
            <a:spLocks noGrp="1"/>
          </p:cNvSpPr>
          <p:nvPr>
            <p:ph type="body" idx="1"/>
          </p:nvPr>
        </p:nvSpPr>
        <p:spPr>
          <a:xfrm>
            <a:off x="419750" y="1267825"/>
            <a:ext cx="4161300" cy="1665000"/>
          </a:xfrm>
          <a:prstGeom prst="rect">
            <a:avLst/>
          </a:prstGeom>
        </p:spPr>
        <p:txBody>
          <a:bodyPr spcFirstLastPara="1" wrap="square" lIns="57900" tIns="57900" rIns="57900" bIns="57900" anchor="ctr" anchorCtr="0">
            <a:noAutofit/>
          </a:bodyPr>
          <a:lstStyle>
            <a:lvl1pPr marL="457200" lvl="0" indent="-2857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900"/>
              <a:buChar char="●"/>
              <a:defRPr sz="1200">
                <a:solidFill>
                  <a:srgbClr val="434343"/>
                </a:solidFill>
              </a:defRPr>
            </a:lvl1pPr>
            <a:lvl2pPr marL="914400" lvl="1" indent="-2857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900"/>
              <a:buChar char="○"/>
              <a:defRPr>
                <a:solidFill>
                  <a:srgbClr val="434343"/>
                </a:solidFill>
              </a:defRPr>
            </a:lvl2pPr>
            <a:lvl3pPr marL="1371600" lvl="2" indent="-2857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900"/>
              <a:buChar char="■"/>
              <a:defRPr>
                <a:solidFill>
                  <a:srgbClr val="434343"/>
                </a:solidFill>
              </a:defRPr>
            </a:lvl3pPr>
            <a:lvl4pPr marL="1828800" lvl="3" indent="-2857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900"/>
              <a:buChar char="●"/>
              <a:defRPr>
                <a:solidFill>
                  <a:srgbClr val="434343"/>
                </a:solidFill>
              </a:defRPr>
            </a:lvl4pPr>
            <a:lvl5pPr marL="2286000" lvl="4" indent="-2857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900"/>
              <a:buChar char="○"/>
              <a:defRPr>
                <a:solidFill>
                  <a:srgbClr val="434343"/>
                </a:solidFill>
              </a:defRPr>
            </a:lvl5pPr>
            <a:lvl6pPr marL="2743200" lvl="5" indent="-2857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900"/>
              <a:buChar char="■"/>
              <a:defRPr>
                <a:solidFill>
                  <a:srgbClr val="434343"/>
                </a:solidFill>
              </a:defRPr>
            </a:lvl6pPr>
            <a:lvl7pPr marL="3200400" lvl="6" indent="-2857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900"/>
              <a:buChar char="●"/>
              <a:defRPr>
                <a:solidFill>
                  <a:srgbClr val="434343"/>
                </a:solidFill>
              </a:defRPr>
            </a:lvl7pPr>
            <a:lvl8pPr marL="3657600" lvl="7" indent="-2857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900"/>
              <a:buChar char="○"/>
              <a:defRPr>
                <a:solidFill>
                  <a:srgbClr val="434343"/>
                </a:solidFill>
              </a:defRPr>
            </a:lvl8pPr>
            <a:lvl9pPr marL="4114800" lvl="8" indent="-2857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9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56" name="Google Shape;356;p8"/>
          <p:cNvSpPr/>
          <p:nvPr/>
        </p:nvSpPr>
        <p:spPr>
          <a:xfrm>
            <a:off x="285600" y="305989"/>
            <a:ext cx="4759804" cy="358462"/>
          </a:xfrm>
          <a:custGeom>
            <a:avLst/>
            <a:gdLst/>
            <a:ahLst/>
            <a:cxnLst/>
            <a:rect l="l" t="t" r="r" b="b"/>
            <a:pathLst>
              <a:path w="40258" h="29674" extrusionOk="0">
                <a:moveTo>
                  <a:pt x="36470" y="989"/>
                </a:moveTo>
                <a:cubicBezTo>
                  <a:pt x="36245" y="944"/>
                  <a:pt x="36017" y="903"/>
                  <a:pt x="35785" y="882"/>
                </a:cubicBezTo>
                <a:cubicBezTo>
                  <a:pt x="34672" y="778"/>
                  <a:pt x="33549" y="713"/>
                  <a:pt x="32429" y="685"/>
                </a:cubicBezTo>
                <a:cubicBezTo>
                  <a:pt x="30887" y="640"/>
                  <a:pt x="29346" y="654"/>
                  <a:pt x="27808" y="640"/>
                </a:cubicBezTo>
                <a:cubicBezTo>
                  <a:pt x="27210" y="636"/>
                  <a:pt x="26612" y="640"/>
                  <a:pt x="26014" y="630"/>
                </a:cubicBezTo>
                <a:cubicBezTo>
                  <a:pt x="25308" y="619"/>
                  <a:pt x="24607" y="598"/>
                  <a:pt x="23906" y="560"/>
                </a:cubicBezTo>
                <a:cubicBezTo>
                  <a:pt x="22416" y="477"/>
                  <a:pt x="20926" y="432"/>
                  <a:pt x="19447" y="260"/>
                </a:cubicBezTo>
                <a:cubicBezTo>
                  <a:pt x="17984" y="94"/>
                  <a:pt x="16529" y="18"/>
                  <a:pt x="15064" y="8"/>
                </a:cubicBezTo>
                <a:cubicBezTo>
                  <a:pt x="13765" y="0"/>
                  <a:pt x="12468" y="91"/>
                  <a:pt x="11172" y="198"/>
                </a:cubicBezTo>
                <a:cubicBezTo>
                  <a:pt x="10630" y="246"/>
                  <a:pt x="10080" y="177"/>
                  <a:pt x="9534" y="201"/>
                </a:cubicBezTo>
                <a:cubicBezTo>
                  <a:pt x="8593" y="239"/>
                  <a:pt x="7657" y="180"/>
                  <a:pt x="6720" y="94"/>
                </a:cubicBezTo>
                <a:cubicBezTo>
                  <a:pt x="6565" y="73"/>
                  <a:pt x="6406" y="73"/>
                  <a:pt x="6254" y="91"/>
                </a:cubicBezTo>
                <a:cubicBezTo>
                  <a:pt x="5286" y="270"/>
                  <a:pt x="4318" y="453"/>
                  <a:pt x="3347" y="640"/>
                </a:cubicBezTo>
                <a:cubicBezTo>
                  <a:pt x="2666" y="767"/>
                  <a:pt x="2078" y="1069"/>
                  <a:pt x="1674" y="1694"/>
                </a:cubicBezTo>
                <a:cubicBezTo>
                  <a:pt x="1339" y="2209"/>
                  <a:pt x="958" y="2720"/>
                  <a:pt x="810" y="3342"/>
                </a:cubicBezTo>
                <a:cubicBezTo>
                  <a:pt x="647" y="4010"/>
                  <a:pt x="499" y="4680"/>
                  <a:pt x="513" y="5400"/>
                </a:cubicBezTo>
                <a:cubicBezTo>
                  <a:pt x="516" y="5786"/>
                  <a:pt x="447" y="6170"/>
                  <a:pt x="412" y="6561"/>
                </a:cubicBezTo>
                <a:cubicBezTo>
                  <a:pt x="350" y="7283"/>
                  <a:pt x="277" y="8002"/>
                  <a:pt x="232" y="8731"/>
                </a:cubicBezTo>
                <a:cubicBezTo>
                  <a:pt x="184" y="9426"/>
                  <a:pt x="170" y="10128"/>
                  <a:pt x="149" y="10822"/>
                </a:cubicBezTo>
                <a:cubicBezTo>
                  <a:pt x="119" y="11915"/>
                  <a:pt x="74" y="13006"/>
                  <a:pt x="63" y="14096"/>
                </a:cubicBezTo>
                <a:cubicBezTo>
                  <a:pt x="57" y="15530"/>
                  <a:pt x="122" y="16961"/>
                  <a:pt x="63" y="18382"/>
                </a:cubicBezTo>
                <a:cubicBezTo>
                  <a:pt x="1" y="19844"/>
                  <a:pt x="12" y="21292"/>
                  <a:pt x="132" y="22750"/>
                </a:cubicBezTo>
                <a:cubicBezTo>
                  <a:pt x="212" y="23732"/>
                  <a:pt x="364" y="24700"/>
                  <a:pt x="706" y="25633"/>
                </a:cubicBezTo>
                <a:cubicBezTo>
                  <a:pt x="1194" y="26957"/>
                  <a:pt x="2027" y="27880"/>
                  <a:pt x="3250" y="28419"/>
                </a:cubicBezTo>
                <a:cubicBezTo>
                  <a:pt x="3855" y="28689"/>
                  <a:pt x="4477" y="28875"/>
                  <a:pt x="5106" y="29003"/>
                </a:cubicBezTo>
                <a:cubicBezTo>
                  <a:pt x="5787" y="29145"/>
                  <a:pt x="6478" y="29217"/>
                  <a:pt x="7167" y="29255"/>
                </a:cubicBezTo>
                <a:cubicBezTo>
                  <a:pt x="8963" y="29348"/>
                  <a:pt x="10764" y="29390"/>
                  <a:pt x="12565" y="29477"/>
                </a:cubicBezTo>
                <a:cubicBezTo>
                  <a:pt x="14234" y="29570"/>
                  <a:pt x="15897" y="29597"/>
                  <a:pt x="17566" y="29556"/>
                </a:cubicBezTo>
                <a:cubicBezTo>
                  <a:pt x="18635" y="29528"/>
                  <a:pt x="19702" y="29556"/>
                  <a:pt x="20771" y="29584"/>
                </a:cubicBezTo>
                <a:cubicBezTo>
                  <a:pt x="22388" y="29618"/>
                  <a:pt x="24006" y="29674"/>
                  <a:pt x="25616" y="29542"/>
                </a:cubicBezTo>
                <a:cubicBezTo>
                  <a:pt x="25979" y="29514"/>
                  <a:pt x="26345" y="29501"/>
                  <a:pt x="26709" y="29525"/>
                </a:cubicBezTo>
                <a:cubicBezTo>
                  <a:pt x="26768" y="29528"/>
                  <a:pt x="26830" y="29535"/>
                  <a:pt x="26889" y="29549"/>
                </a:cubicBezTo>
                <a:cubicBezTo>
                  <a:pt x="27130" y="29597"/>
                  <a:pt x="31195" y="28983"/>
                  <a:pt x="31319" y="28979"/>
                </a:cubicBezTo>
                <a:cubicBezTo>
                  <a:pt x="32332" y="28910"/>
                  <a:pt x="33348" y="28837"/>
                  <a:pt x="34361" y="28778"/>
                </a:cubicBezTo>
                <a:cubicBezTo>
                  <a:pt x="35371" y="28710"/>
                  <a:pt x="36379" y="28592"/>
                  <a:pt x="37396" y="28613"/>
                </a:cubicBezTo>
                <a:cubicBezTo>
                  <a:pt x="37942" y="28627"/>
                  <a:pt x="38353" y="28474"/>
                  <a:pt x="38710" y="28094"/>
                </a:cubicBezTo>
                <a:cubicBezTo>
                  <a:pt x="38871" y="27922"/>
                  <a:pt x="39024" y="27727"/>
                  <a:pt x="39148" y="27523"/>
                </a:cubicBezTo>
                <a:cubicBezTo>
                  <a:pt x="39556" y="26836"/>
                  <a:pt x="39805" y="26092"/>
                  <a:pt x="39857" y="25263"/>
                </a:cubicBezTo>
                <a:cubicBezTo>
                  <a:pt x="39978" y="23362"/>
                  <a:pt x="40109" y="21475"/>
                  <a:pt x="40223" y="19571"/>
                </a:cubicBezTo>
                <a:cubicBezTo>
                  <a:pt x="40257" y="19014"/>
                  <a:pt x="40254" y="18457"/>
                  <a:pt x="40251" y="17894"/>
                </a:cubicBezTo>
                <a:cubicBezTo>
                  <a:pt x="40251" y="16463"/>
                  <a:pt x="40223" y="15039"/>
                  <a:pt x="40219" y="13612"/>
                </a:cubicBezTo>
                <a:cubicBezTo>
                  <a:pt x="40216" y="12267"/>
                  <a:pt x="40144" y="10923"/>
                  <a:pt x="40029" y="9585"/>
                </a:cubicBezTo>
                <a:cubicBezTo>
                  <a:pt x="39943" y="8600"/>
                  <a:pt x="39912" y="7622"/>
                  <a:pt x="39839" y="6640"/>
                </a:cubicBezTo>
                <a:cubicBezTo>
                  <a:pt x="39791" y="6028"/>
                  <a:pt x="39742" y="5410"/>
                  <a:pt x="39653" y="4798"/>
                </a:cubicBezTo>
                <a:cubicBezTo>
                  <a:pt x="39493" y="3754"/>
                  <a:pt x="39134" y="2787"/>
                  <a:pt x="38530" y="1922"/>
                </a:cubicBezTo>
                <a:cubicBezTo>
                  <a:pt x="38287" y="1576"/>
                  <a:pt x="38011" y="1314"/>
                  <a:pt x="37606" y="1235"/>
                </a:cubicBezTo>
                <a:cubicBezTo>
                  <a:pt x="37596" y="1231"/>
                  <a:pt x="37582" y="1227"/>
                  <a:pt x="37569" y="1224"/>
                </a:cubicBezTo>
                <a:cubicBezTo>
                  <a:pt x="37499" y="1214"/>
                  <a:pt x="37430" y="1200"/>
                  <a:pt x="37362" y="1186"/>
                </a:cubicBezTo>
                <a:cubicBezTo>
                  <a:pt x="37064" y="1128"/>
                  <a:pt x="36767" y="1051"/>
                  <a:pt x="36470" y="989"/>
                </a:cubicBezTo>
                <a:close/>
              </a:path>
            </a:pathLst>
          </a:custGeom>
          <a:solidFill>
            <a:srgbClr val="F9CEC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8"/>
          <p:cNvSpPr txBox="1">
            <a:spLocks noGrp="1"/>
          </p:cNvSpPr>
          <p:nvPr>
            <p:ph type="title"/>
          </p:nvPr>
        </p:nvSpPr>
        <p:spPr>
          <a:xfrm>
            <a:off x="419750" y="355725"/>
            <a:ext cx="4491300" cy="258900"/>
          </a:xfrm>
          <a:prstGeom prst="rect">
            <a:avLst/>
          </a:prstGeom>
        </p:spPr>
        <p:txBody>
          <a:bodyPr spcFirstLastPara="1" wrap="square" lIns="57900" tIns="57900" rIns="57900" bIns="57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9" name="Google Shape;359;p9"/>
          <p:cNvGrpSpPr/>
          <p:nvPr/>
        </p:nvGrpSpPr>
        <p:grpSpPr>
          <a:xfrm>
            <a:off x="0" y="0"/>
            <a:ext cx="5331007" cy="3794981"/>
            <a:chOff x="0" y="0"/>
            <a:chExt cx="5331007" cy="3794981"/>
          </a:xfrm>
        </p:grpSpPr>
        <p:sp>
          <p:nvSpPr>
            <p:cNvPr id="360" name="Google Shape;360;p9"/>
            <p:cNvSpPr/>
            <p:nvPr/>
          </p:nvSpPr>
          <p:spPr>
            <a:xfrm>
              <a:off x="338921" y="0"/>
              <a:ext cx="117250" cy="3794981"/>
            </a:xfrm>
            <a:custGeom>
              <a:avLst/>
              <a:gdLst/>
              <a:ahLst/>
              <a:cxnLst/>
              <a:rect l="l" t="t" r="r" b="b"/>
              <a:pathLst>
                <a:path w="1216" h="36857" extrusionOk="0">
                  <a:moveTo>
                    <a:pt x="310" y="0"/>
                  </a:moveTo>
                  <a:cubicBezTo>
                    <a:pt x="342" y="609"/>
                    <a:pt x="365" y="1219"/>
                    <a:pt x="377" y="1828"/>
                  </a:cubicBezTo>
                  <a:cubicBezTo>
                    <a:pt x="416" y="2852"/>
                    <a:pt x="389" y="3866"/>
                    <a:pt x="333" y="4885"/>
                  </a:cubicBezTo>
                  <a:cubicBezTo>
                    <a:pt x="333" y="4923"/>
                    <a:pt x="331" y="4957"/>
                    <a:pt x="328" y="4992"/>
                  </a:cubicBezTo>
                  <a:cubicBezTo>
                    <a:pt x="224" y="6940"/>
                    <a:pt x="26" y="8884"/>
                    <a:pt x="15" y="10838"/>
                  </a:cubicBezTo>
                  <a:cubicBezTo>
                    <a:pt x="1" y="11600"/>
                    <a:pt x="19" y="12362"/>
                    <a:pt x="54" y="13123"/>
                  </a:cubicBezTo>
                  <a:cubicBezTo>
                    <a:pt x="57" y="13170"/>
                    <a:pt x="61" y="13216"/>
                    <a:pt x="61" y="13260"/>
                  </a:cubicBezTo>
                  <a:cubicBezTo>
                    <a:pt x="101" y="14091"/>
                    <a:pt x="156" y="14922"/>
                    <a:pt x="208" y="15751"/>
                  </a:cubicBezTo>
                  <a:cubicBezTo>
                    <a:pt x="324" y="17901"/>
                    <a:pt x="444" y="20051"/>
                    <a:pt x="581" y="22201"/>
                  </a:cubicBezTo>
                  <a:cubicBezTo>
                    <a:pt x="586" y="22241"/>
                    <a:pt x="588" y="22285"/>
                    <a:pt x="591" y="22324"/>
                  </a:cubicBezTo>
                  <a:cubicBezTo>
                    <a:pt x="598" y="22443"/>
                    <a:pt x="607" y="22557"/>
                    <a:pt x="614" y="22673"/>
                  </a:cubicBezTo>
                  <a:cubicBezTo>
                    <a:pt x="704" y="24184"/>
                    <a:pt x="846" y="25689"/>
                    <a:pt x="911" y="27200"/>
                  </a:cubicBezTo>
                  <a:cubicBezTo>
                    <a:pt x="957" y="28465"/>
                    <a:pt x="985" y="29733"/>
                    <a:pt x="1015" y="31003"/>
                  </a:cubicBezTo>
                  <a:cubicBezTo>
                    <a:pt x="1018" y="31050"/>
                    <a:pt x="1018" y="31094"/>
                    <a:pt x="1020" y="31145"/>
                  </a:cubicBezTo>
                  <a:cubicBezTo>
                    <a:pt x="1036" y="31832"/>
                    <a:pt x="1053" y="32519"/>
                    <a:pt x="1071" y="33209"/>
                  </a:cubicBezTo>
                  <a:cubicBezTo>
                    <a:pt x="1111" y="34428"/>
                    <a:pt x="1025" y="35640"/>
                    <a:pt x="941" y="36856"/>
                  </a:cubicBezTo>
                  <a:lnTo>
                    <a:pt x="1074" y="36856"/>
                  </a:lnTo>
                  <a:cubicBezTo>
                    <a:pt x="1101" y="36397"/>
                    <a:pt x="1132" y="35939"/>
                    <a:pt x="1162" y="35477"/>
                  </a:cubicBezTo>
                  <a:cubicBezTo>
                    <a:pt x="1215" y="34458"/>
                    <a:pt x="1197" y="33432"/>
                    <a:pt x="1171" y="32410"/>
                  </a:cubicBezTo>
                  <a:cubicBezTo>
                    <a:pt x="1157" y="31985"/>
                    <a:pt x="1143" y="31560"/>
                    <a:pt x="1136" y="31133"/>
                  </a:cubicBezTo>
                  <a:cubicBezTo>
                    <a:pt x="1132" y="31089"/>
                    <a:pt x="1132" y="31043"/>
                    <a:pt x="1129" y="30996"/>
                  </a:cubicBezTo>
                  <a:cubicBezTo>
                    <a:pt x="1094" y="29515"/>
                    <a:pt x="1074" y="28036"/>
                    <a:pt x="997" y="26555"/>
                  </a:cubicBezTo>
                  <a:cubicBezTo>
                    <a:pt x="899" y="25145"/>
                    <a:pt x="807" y="23736"/>
                    <a:pt x="718" y="22322"/>
                  </a:cubicBezTo>
                  <a:cubicBezTo>
                    <a:pt x="714" y="22285"/>
                    <a:pt x="711" y="22241"/>
                    <a:pt x="709" y="22197"/>
                  </a:cubicBezTo>
                  <a:cubicBezTo>
                    <a:pt x="565" y="20012"/>
                    <a:pt x="437" y="17822"/>
                    <a:pt x="324" y="15633"/>
                  </a:cubicBezTo>
                  <a:cubicBezTo>
                    <a:pt x="270" y="14844"/>
                    <a:pt x="219" y="14054"/>
                    <a:pt x="187" y="13265"/>
                  </a:cubicBezTo>
                  <a:cubicBezTo>
                    <a:pt x="184" y="13218"/>
                    <a:pt x="180" y="13172"/>
                    <a:pt x="180" y="13125"/>
                  </a:cubicBezTo>
                  <a:cubicBezTo>
                    <a:pt x="124" y="11823"/>
                    <a:pt x="115" y="10513"/>
                    <a:pt x="180" y="9209"/>
                  </a:cubicBezTo>
                  <a:cubicBezTo>
                    <a:pt x="261" y="7802"/>
                    <a:pt x="379" y="6395"/>
                    <a:pt x="447" y="4988"/>
                  </a:cubicBezTo>
                  <a:cubicBezTo>
                    <a:pt x="451" y="4953"/>
                    <a:pt x="454" y="4918"/>
                    <a:pt x="454" y="4881"/>
                  </a:cubicBezTo>
                  <a:cubicBezTo>
                    <a:pt x="509" y="3799"/>
                    <a:pt x="530" y="2715"/>
                    <a:pt x="484" y="1630"/>
                  </a:cubicBezTo>
                  <a:cubicBezTo>
                    <a:pt x="470" y="1087"/>
                    <a:pt x="451" y="544"/>
                    <a:pt x="419" y="0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9"/>
            <p:cNvSpPr/>
            <p:nvPr/>
          </p:nvSpPr>
          <p:spPr>
            <a:xfrm>
              <a:off x="1020910" y="0"/>
              <a:ext cx="120528" cy="3794981"/>
            </a:xfrm>
            <a:custGeom>
              <a:avLst/>
              <a:gdLst/>
              <a:ahLst/>
              <a:cxnLst/>
              <a:rect l="l" t="t" r="r" b="b"/>
              <a:pathLst>
                <a:path w="1250" h="36857" extrusionOk="0">
                  <a:moveTo>
                    <a:pt x="0" y="0"/>
                  </a:moveTo>
                  <a:cubicBezTo>
                    <a:pt x="35" y="579"/>
                    <a:pt x="91" y="1154"/>
                    <a:pt x="146" y="1732"/>
                  </a:cubicBezTo>
                  <a:cubicBezTo>
                    <a:pt x="272" y="2756"/>
                    <a:pt x="358" y="3780"/>
                    <a:pt x="420" y="4806"/>
                  </a:cubicBezTo>
                  <a:cubicBezTo>
                    <a:pt x="420" y="4841"/>
                    <a:pt x="423" y="4874"/>
                    <a:pt x="423" y="4909"/>
                  </a:cubicBezTo>
                  <a:cubicBezTo>
                    <a:pt x="574" y="7528"/>
                    <a:pt x="546" y="10161"/>
                    <a:pt x="520" y="12784"/>
                  </a:cubicBezTo>
                  <a:cubicBezTo>
                    <a:pt x="520" y="12956"/>
                    <a:pt x="520" y="13128"/>
                    <a:pt x="525" y="13300"/>
                  </a:cubicBezTo>
                  <a:cubicBezTo>
                    <a:pt x="525" y="13351"/>
                    <a:pt x="525" y="13404"/>
                    <a:pt x="527" y="13455"/>
                  </a:cubicBezTo>
                  <a:cubicBezTo>
                    <a:pt x="546" y="15145"/>
                    <a:pt x="657" y="16831"/>
                    <a:pt x="676" y="18517"/>
                  </a:cubicBezTo>
                  <a:cubicBezTo>
                    <a:pt x="687" y="19638"/>
                    <a:pt x="697" y="20759"/>
                    <a:pt x="708" y="21881"/>
                  </a:cubicBezTo>
                  <a:cubicBezTo>
                    <a:pt x="708" y="21932"/>
                    <a:pt x="711" y="21983"/>
                    <a:pt x="711" y="22034"/>
                  </a:cubicBezTo>
                  <a:cubicBezTo>
                    <a:pt x="729" y="23882"/>
                    <a:pt x="755" y="25733"/>
                    <a:pt x="794" y="27581"/>
                  </a:cubicBezTo>
                  <a:cubicBezTo>
                    <a:pt x="831" y="28644"/>
                    <a:pt x="885" y="29703"/>
                    <a:pt x="933" y="30764"/>
                  </a:cubicBezTo>
                  <a:cubicBezTo>
                    <a:pt x="933" y="30808"/>
                    <a:pt x="936" y="30859"/>
                    <a:pt x="938" y="30903"/>
                  </a:cubicBezTo>
                  <a:cubicBezTo>
                    <a:pt x="991" y="32062"/>
                    <a:pt x="1040" y="33218"/>
                    <a:pt x="1059" y="34379"/>
                  </a:cubicBezTo>
                  <a:cubicBezTo>
                    <a:pt x="1075" y="35203"/>
                    <a:pt x="1089" y="36030"/>
                    <a:pt x="1098" y="36856"/>
                  </a:cubicBezTo>
                  <a:lnTo>
                    <a:pt x="1249" y="36856"/>
                  </a:lnTo>
                  <a:cubicBezTo>
                    <a:pt x="1238" y="35962"/>
                    <a:pt x="1221" y="35066"/>
                    <a:pt x="1198" y="34170"/>
                  </a:cubicBezTo>
                  <a:cubicBezTo>
                    <a:pt x="1175" y="33079"/>
                    <a:pt x="1124" y="31992"/>
                    <a:pt x="1073" y="30901"/>
                  </a:cubicBezTo>
                  <a:cubicBezTo>
                    <a:pt x="1073" y="30855"/>
                    <a:pt x="1070" y="30806"/>
                    <a:pt x="1066" y="30759"/>
                  </a:cubicBezTo>
                  <a:cubicBezTo>
                    <a:pt x="1024" y="29826"/>
                    <a:pt x="978" y="28893"/>
                    <a:pt x="940" y="27959"/>
                  </a:cubicBezTo>
                  <a:cubicBezTo>
                    <a:pt x="871" y="25997"/>
                    <a:pt x="875" y="24033"/>
                    <a:pt x="843" y="22069"/>
                  </a:cubicBezTo>
                  <a:lnTo>
                    <a:pt x="843" y="22027"/>
                  </a:lnTo>
                  <a:cubicBezTo>
                    <a:pt x="843" y="21976"/>
                    <a:pt x="841" y="21927"/>
                    <a:pt x="841" y="21874"/>
                  </a:cubicBezTo>
                  <a:cubicBezTo>
                    <a:pt x="817" y="20390"/>
                    <a:pt x="815" y="18904"/>
                    <a:pt x="782" y="17421"/>
                  </a:cubicBezTo>
                  <a:cubicBezTo>
                    <a:pt x="741" y="16100"/>
                    <a:pt x="664" y="14779"/>
                    <a:pt x="646" y="13455"/>
                  </a:cubicBezTo>
                  <a:lnTo>
                    <a:pt x="646" y="13297"/>
                  </a:lnTo>
                  <a:cubicBezTo>
                    <a:pt x="643" y="13151"/>
                    <a:pt x="643" y="13012"/>
                    <a:pt x="643" y="12865"/>
                  </a:cubicBezTo>
                  <a:cubicBezTo>
                    <a:pt x="662" y="10216"/>
                    <a:pt x="692" y="7555"/>
                    <a:pt x="539" y="4909"/>
                  </a:cubicBezTo>
                  <a:cubicBezTo>
                    <a:pt x="539" y="4874"/>
                    <a:pt x="536" y="4841"/>
                    <a:pt x="536" y="4806"/>
                  </a:cubicBezTo>
                  <a:lnTo>
                    <a:pt x="532" y="4806"/>
                  </a:lnTo>
                  <a:cubicBezTo>
                    <a:pt x="474" y="3785"/>
                    <a:pt x="385" y="2761"/>
                    <a:pt x="260" y="1744"/>
                  </a:cubicBezTo>
                  <a:cubicBezTo>
                    <a:pt x="200" y="1164"/>
                    <a:pt x="142" y="583"/>
                    <a:pt x="105" y="0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9"/>
            <p:cNvSpPr/>
            <p:nvPr/>
          </p:nvSpPr>
          <p:spPr>
            <a:xfrm>
              <a:off x="1684387" y="0"/>
              <a:ext cx="73378" cy="3794981"/>
            </a:xfrm>
            <a:custGeom>
              <a:avLst/>
              <a:gdLst/>
              <a:ahLst/>
              <a:cxnLst/>
              <a:rect l="l" t="t" r="r" b="b"/>
              <a:pathLst>
                <a:path w="761" h="36857" extrusionOk="0">
                  <a:moveTo>
                    <a:pt x="461" y="0"/>
                  </a:moveTo>
                  <a:cubicBezTo>
                    <a:pt x="470" y="516"/>
                    <a:pt x="484" y="1036"/>
                    <a:pt x="498" y="1554"/>
                  </a:cubicBezTo>
                  <a:cubicBezTo>
                    <a:pt x="544" y="2640"/>
                    <a:pt x="574" y="3727"/>
                    <a:pt x="593" y="4809"/>
                  </a:cubicBezTo>
                  <a:lnTo>
                    <a:pt x="593" y="4911"/>
                  </a:lnTo>
                  <a:cubicBezTo>
                    <a:pt x="639" y="7683"/>
                    <a:pt x="611" y="10455"/>
                    <a:pt x="581" y="13225"/>
                  </a:cubicBezTo>
                  <a:lnTo>
                    <a:pt x="581" y="13390"/>
                  </a:lnTo>
                  <a:cubicBezTo>
                    <a:pt x="563" y="15055"/>
                    <a:pt x="546" y="16724"/>
                    <a:pt x="546" y="18391"/>
                  </a:cubicBezTo>
                  <a:cubicBezTo>
                    <a:pt x="544" y="19464"/>
                    <a:pt x="505" y="20530"/>
                    <a:pt x="449" y="21598"/>
                  </a:cubicBezTo>
                  <a:cubicBezTo>
                    <a:pt x="447" y="21651"/>
                    <a:pt x="442" y="21704"/>
                    <a:pt x="440" y="21760"/>
                  </a:cubicBezTo>
                  <a:cubicBezTo>
                    <a:pt x="317" y="24026"/>
                    <a:pt x="115" y="26295"/>
                    <a:pt x="31" y="28568"/>
                  </a:cubicBezTo>
                  <a:cubicBezTo>
                    <a:pt x="10" y="29227"/>
                    <a:pt x="1" y="29884"/>
                    <a:pt x="8" y="30546"/>
                  </a:cubicBezTo>
                  <a:cubicBezTo>
                    <a:pt x="3" y="30597"/>
                    <a:pt x="3" y="30648"/>
                    <a:pt x="8" y="30699"/>
                  </a:cubicBezTo>
                  <a:cubicBezTo>
                    <a:pt x="17" y="32754"/>
                    <a:pt x="122" y="34802"/>
                    <a:pt x="156" y="36856"/>
                  </a:cubicBezTo>
                  <a:lnTo>
                    <a:pt x="284" y="36856"/>
                  </a:lnTo>
                  <a:cubicBezTo>
                    <a:pt x="277" y="36288"/>
                    <a:pt x="266" y="35723"/>
                    <a:pt x="247" y="35157"/>
                  </a:cubicBezTo>
                  <a:cubicBezTo>
                    <a:pt x="191" y="33671"/>
                    <a:pt x="140" y="32183"/>
                    <a:pt x="136" y="30692"/>
                  </a:cubicBezTo>
                  <a:cubicBezTo>
                    <a:pt x="133" y="30641"/>
                    <a:pt x="133" y="30590"/>
                    <a:pt x="133" y="30539"/>
                  </a:cubicBezTo>
                  <a:cubicBezTo>
                    <a:pt x="133" y="29989"/>
                    <a:pt x="140" y="29438"/>
                    <a:pt x="154" y="28890"/>
                  </a:cubicBezTo>
                  <a:cubicBezTo>
                    <a:pt x="221" y="26506"/>
                    <a:pt x="444" y="24133"/>
                    <a:pt x="574" y="21756"/>
                  </a:cubicBezTo>
                  <a:cubicBezTo>
                    <a:pt x="579" y="21700"/>
                    <a:pt x="581" y="21644"/>
                    <a:pt x="584" y="21593"/>
                  </a:cubicBezTo>
                  <a:cubicBezTo>
                    <a:pt x="637" y="20634"/>
                    <a:pt x="670" y="19673"/>
                    <a:pt x="676" y="18712"/>
                  </a:cubicBezTo>
                  <a:cubicBezTo>
                    <a:pt x="688" y="16935"/>
                    <a:pt x="695" y="15164"/>
                    <a:pt x="707" y="13388"/>
                  </a:cubicBezTo>
                  <a:cubicBezTo>
                    <a:pt x="704" y="13332"/>
                    <a:pt x="707" y="13281"/>
                    <a:pt x="707" y="13225"/>
                  </a:cubicBezTo>
                  <a:cubicBezTo>
                    <a:pt x="711" y="12422"/>
                    <a:pt x="716" y="11619"/>
                    <a:pt x="725" y="10815"/>
                  </a:cubicBezTo>
                  <a:cubicBezTo>
                    <a:pt x="760" y="8846"/>
                    <a:pt x="755" y="6880"/>
                    <a:pt x="716" y="4913"/>
                  </a:cubicBezTo>
                  <a:lnTo>
                    <a:pt x="716" y="4813"/>
                  </a:lnTo>
                  <a:cubicBezTo>
                    <a:pt x="690" y="3741"/>
                    <a:pt x="660" y="2673"/>
                    <a:pt x="616" y="1602"/>
                  </a:cubicBezTo>
                  <a:cubicBezTo>
                    <a:pt x="602" y="1068"/>
                    <a:pt x="591" y="534"/>
                    <a:pt x="577" y="0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9"/>
            <p:cNvSpPr/>
            <p:nvPr/>
          </p:nvSpPr>
          <p:spPr>
            <a:xfrm>
              <a:off x="2345066" y="0"/>
              <a:ext cx="126313" cy="3794981"/>
            </a:xfrm>
            <a:custGeom>
              <a:avLst/>
              <a:gdLst/>
              <a:ahLst/>
              <a:cxnLst/>
              <a:rect l="l" t="t" r="r" b="b"/>
              <a:pathLst>
                <a:path w="1310" h="36857" extrusionOk="0">
                  <a:moveTo>
                    <a:pt x="1205" y="0"/>
                  </a:moveTo>
                  <a:cubicBezTo>
                    <a:pt x="1161" y="664"/>
                    <a:pt x="1145" y="1331"/>
                    <a:pt x="1113" y="1995"/>
                  </a:cubicBezTo>
                  <a:cubicBezTo>
                    <a:pt x="1057" y="3002"/>
                    <a:pt x="1015" y="4010"/>
                    <a:pt x="987" y="5015"/>
                  </a:cubicBezTo>
                  <a:cubicBezTo>
                    <a:pt x="983" y="5053"/>
                    <a:pt x="980" y="5087"/>
                    <a:pt x="980" y="5125"/>
                  </a:cubicBezTo>
                  <a:cubicBezTo>
                    <a:pt x="938" y="6504"/>
                    <a:pt x="920" y="7885"/>
                    <a:pt x="925" y="9267"/>
                  </a:cubicBezTo>
                  <a:cubicBezTo>
                    <a:pt x="934" y="10558"/>
                    <a:pt x="911" y="11846"/>
                    <a:pt x="860" y="13137"/>
                  </a:cubicBezTo>
                  <a:cubicBezTo>
                    <a:pt x="860" y="13188"/>
                    <a:pt x="857" y="13242"/>
                    <a:pt x="855" y="13293"/>
                  </a:cubicBezTo>
                  <a:cubicBezTo>
                    <a:pt x="808" y="14484"/>
                    <a:pt x="739" y="15670"/>
                    <a:pt x="644" y="16857"/>
                  </a:cubicBezTo>
                  <a:cubicBezTo>
                    <a:pt x="518" y="18435"/>
                    <a:pt x="411" y="20016"/>
                    <a:pt x="326" y="21598"/>
                  </a:cubicBezTo>
                  <a:cubicBezTo>
                    <a:pt x="321" y="21651"/>
                    <a:pt x="321" y="21702"/>
                    <a:pt x="316" y="21758"/>
                  </a:cubicBezTo>
                  <a:cubicBezTo>
                    <a:pt x="158" y="24632"/>
                    <a:pt x="56" y="27514"/>
                    <a:pt x="38" y="30395"/>
                  </a:cubicBezTo>
                  <a:cubicBezTo>
                    <a:pt x="33" y="30446"/>
                    <a:pt x="33" y="30499"/>
                    <a:pt x="35" y="30550"/>
                  </a:cubicBezTo>
                  <a:cubicBezTo>
                    <a:pt x="28" y="30954"/>
                    <a:pt x="28" y="31354"/>
                    <a:pt x="28" y="31755"/>
                  </a:cubicBezTo>
                  <a:cubicBezTo>
                    <a:pt x="5" y="33455"/>
                    <a:pt x="0" y="35155"/>
                    <a:pt x="12" y="36856"/>
                  </a:cubicBezTo>
                  <a:lnTo>
                    <a:pt x="154" y="36856"/>
                  </a:lnTo>
                  <a:cubicBezTo>
                    <a:pt x="144" y="34757"/>
                    <a:pt x="142" y="32652"/>
                    <a:pt x="163" y="30548"/>
                  </a:cubicBezTo>
                  <a:lnTo>
                    <a:pt x="163" y="30388"/>
                  </a:lnTo>
                  <a:cubicBezTo>
                    <a:pt x="189" y="28006"/>
                    <a:pt x="240" y="25619"/>
                    <a:pt x="353" y="23237"/>
                  </a:cubicBezTo>
                  <a:cubicBezTo>
                    <a:pt x="374" y="22745"/>
                    <a:pt x="400" y="22257"/>
                    <a:pt x="430" y="21765"/>
                  </a:cubicBezTo>
                  <a:cubicBezTo>
                    <a:pt x="435" y="21711"/>
                    <a:pt x="437" y="21656"/>
                    <a:pt x="439" y="21602"/>
                  </a:cubicBezTo>
                  <a:cubicBezTo>
                    <a:pt x="599" y="18832"/>
                    <a:pt x="846" y="16067"/>
                    <a:pt x="969" y="13293"/>
                  </a:cubicBezTo>
                  <a:cubicBezTo>
                    <a:pt x="971" y="13242"/>
                    <a:pt x="971" y="13190"/>
                    <a:pt x="973" y="13137"/>
                  </a:cubicBezTo>
                  <a:cubicBezTo>
                    <a:pt x="990" y="12786"/>
                    <a:pt x="1001" y="12434"/>
                    <a:pt x="1010" y="12083"/>
                  </a:cubicBezTo>
                  <a:cubicBezTo>
                    <a:pt x="1045" y="10161"/>
                    <a:pt x="1022" y="8236"/>
                    <a:pt x="1050" y="6313"/>
                  </a:cubicBezTo>
                  <a:cubicBezTo>
                    <a:pt x="1057" y="5916"/>
                    <a:pt x="1066" y="5524"/>
                    <a:pt x="1082" y="5127"/>
                  </a:cubicBezTo>
                  <a:cubicBezTo>
                    <a:pt x="1082" y="5092"/>
                    <a:pt x="1085" y="5057"/>
                    <a:pt x="1085" y="5020"/>
                  </a:cubicBezTo>
                  <a:cubicBezTo>
                    <a:pt x="1131" y="3704"/>
                    <a:pt x="1205" y="2390"/>
                    <a:pt x="1257" y="1073"/>
                  </a:cubicBezTo>
                  <a:cubicBezTo>
                    <a:pt x="1273" y="716"/>
                    <a:pt x="1284" y="356"/>
                    <a:pt x="1310" y="0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9"/>
            <p:cNvSpPr/>
            <p:nvPr/>
          </p:nvSpPr>
          <p:spPr>
            <a:xfrm>
              <a:off x="3014617" y="0"/>
              <a:ext cx="72413" cy="3794981"/>
            </a:xfrm>
            <a:custGeom>
              <a:avLst/>
              <a:gdLst/>
              <a:ahLst/>
              <a:cxnLst/>
              <a:rect l="l" t="t" r="r" b="b"/>
              <a:pathLst>
                <a:path w="751" h="36857" extrusionOk="0">
                  <a:moveTo>
                    <a:pt x="649" y="0"/>
                  </a:moveTo>
                  <a:cubicBezTo>
                    <a:pt x="635" y="365"/>
                    <a:pt x="623" y="734"/>
                    <a:pt x="612" y="1101"/>
                  </a:cubicBezTo>
                  <a:cubicBezTo>
                    <a:pt x="572" y="2443"/>
                    <a:pt x="567" y="3785"/>
                    <a:pt x="558" y="5127"/>
                  </a:cubicBezTo>
                  <a:lnTo>
                    <a:pt x="558" y="5234"/>
                  </a:lnTo>
                  <a:cubicBezTo>
                    <a:pt x="556" y="5714"/>
                    <a:pt x="549" y="6193"/>
                    <a:pt x="544" y="6671"/>
                  </a:cubicBezTo>
                  <a:cubicBezTo>
                    <a:pt x="516" y="8781"/>
                    <a:pt x="424" y="10885"/>
                    <a:pt x="403" y="12995"/>
                  </a:cubicBezTo>
                  <a:lnTo>
                    <a:pt x="403" y="13237"/>
                  </a:lnTo>
                  <a:cubicBezTo>
                    <a:pt x="403" y="13293"/>
                    <a:pt x="400" y="13348"/>
                    <a:pt x="400" y="13404"/>
                  </a:cubicBezTo>
                  <a:cubicBezTo>
                    <a:pt x="386" y="16248"/>
                    <a:pt x="375" y="19095"/>
                    <a:pt x="310" y="21939"/>
                  </a:cubicBezTo>
                  <a:cubicBezTo>
                    <a:pt x="310" y="21995"/>
                    <a:pt x="310" y="22046"/>
                    <a:pt x="307" y="22099"/>
                  </a:cubicBezTo>
                  <a:cubicBezTo>
                    <a:pt x="307" y="22197"/>
                    <a:pt x="305" y="22294"/>
                    <a:pt x="300" y="22394"/>
                  </a:cubicBezTo>
                  <a:cubicBezTo>
                    <a:pt x="268" y="24980"/>
                    <a:pt x="291" y="27565"/>
                    <a:pt x="254" y="30151"/>
                  </a:cubicBezTo>
                  <a:cubicBezTo>
                    <a:pt x="254" y="30204"/>
                    <a:pt x="252" y="30260"/>
                    <a:pt x="252" y="30311"/>
                  </a:cubicBezTo>
                  <a:cubicBezTo>
                    <a:pt x="252" y="30376"/>
                    <a:pt x="249" y="30441"/>
                    <a:pt x="249" y="30504"/>
                  </a:cubicBezTo>
                  <a:cubicBezTo>
                    <a:pt x="201" y="32624"/>
                    <a:pt x="78" y="34741"/>
                    <a:pt x="1" y="36856"/>
                  </a:cubicBezTo>
                  <a:lnTo>
                    <a:pt x="166" y="36856"/>
                  </a:lnTo>
                  <a:cubicBezTo>
                    <a:pt x="173" y="36606"/>
                    <a:pt x="182" y="36353"/>
                    <a:pt x="191" y="36102"/>
                  </a:cubicBezTo>
                  <a:cubicBezTo>
                    <a:pt x="263" y="34240"/>
                    <a:pt x="372" y="32380"/>
                    <a:pt x="410" y="30516"/>
                  </a:cubicBezTo>
                  <a:cubicBezTo>
                    <a:pt x="410" y="30448"/>
                    <a:pt x="412" y="30376"/>
                    <a:pt x="412" y="30309"/>
                  </a:cubicBezTo>
                  <a:lnTo>
                    <a:pt x="412" y="30146"/>
                  </a:lnTo>
                  <a:cubicBezTo>
                    <a:pt x="444" y="27469"/>
                    <a:pt x="421" y="24788"/>
                    <a:pt x="458" y="22106"/>
                  </a:cubicBezTo>
                  <a:cubicBezTo>
                    <a:pt x="458" y="22053"/>
                    <a:pt x="461" y="22002"/>
                    <a:pt x="461" y="21948"/>
                  </a:cubicBezTo>
                  <a:cubicBezTo>
                    <a:pt x="468" y="21426"/>
                    <a:pt x="479" y="20903"/>
                    <a:pt x="491" y="20381"/>
                  </a:cubicBezTo>
                  <a:cubicBezTo>
                    <a:pt x="547" y="18057"/>
                    <a:pt x="526" y="15733"/>
                    <a:pt x="540" y="13404"/>
                  </a:cubicBezTo>
                  <a:lnTo>
                    <a:pt x="540" y="13242"/>
                  </a:lnTo>
                  <a:cubicBezTo>
                    <a:pt x="547" y="12468"/>
                    <a:pt x="556" y="11695"/>
                    <a:pt x="574" y="10922"/>
                  </a:cubicBezTo>
                  <a:cubicBezTo>
                    <a:pt x="642" y="9027"/>
                    <a:pt x="658" y="7128"/>
                    <a:pt x="672" y="5234"/>
                  </a:cubicBezTo>
                  <a:lnTo>
                    <a:pt x="672" y="5129"/>
                  </a:lnTo>
                  <a:cubicBezTo>
                    <a:pt x="681" y="3848"/>
                    <a:pt x="691" y="2566"/>
                    <a:pt x="714" y="1284"/>
                  </a:cubicBezTo>
                  <a:cubicBezTo>
                    <a:pt x="725" y="857"/>
                    <a:pt x="737" y="428"/>
                    <a:pt x="751" y="0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9"/>
            <p:cNvSpPr/>
            <p:nvPr/>
          </p:nvSpPr>
          <p:spPr>
            <a:xfrm>
              <a:off x="3671537" y="0"/>
              <a:ext cx="35676" cy="3794981"/>
            </a:xfrm>
            <a:custGeom>
              <a:avLst/>
              <a:gdLst/>
              <a:ahLst/>
              <a:cxnLst/>
              <a:rect l="l" t="t" r="r" b="b"/>
              <a:pathLst>
                <a:path w="370" h="36857" extrusionOk="0">
                  <a:moveTo>
                    <a:pt x="67" y="0"/>
                  </a:moveTo>
                  <a:cubicBezTo>
                    <a:pt x="74" y="302"/>
                    <a:pt x="81" y="599"/>
                    <a:pt x="86" y="901"/>
                  </a:cubicBezTo>
                  <a:cubicBezTo>
                    <a:pt x="112" y="2318"/>
                    <a:pt x="105" y="3734"/>
                    <a:pt x="95" y="5148"/>
                  </a:cubicBezTo>
                  <a:lnTo>
                    <a:pt x="95" y="5259"/>
                  </a:lnTo>
                  <a:cubicBezTo>
                    <a:pt x="86" y="6211"/>
                    <a:pt x="77" y="7165"/>
                    <a:pt x="74" y="8120"/>
                  </a:cubicBezTo>
                  <a:cubicBezTo>
                    <a:pt x="74" y="9898"/>
                    <a:pt x="72" y="11679"/>
                    <a:pt x="63" y="13457"/>
                  </a:cubicBezTo>
                  <a:lnTo>
                    <a:pt x="63" y="13622"/>
                  </a:lnTo>
                  <a:cubicBezTo>
                    <a:pt x="47" y="16436"/>
                    <a:pt x="26" y="19250"/>
                    <a:pt x="14" y="22062"/>
                  </a:cubicBezTo>
                  <a:cubicBezTo>
                    <a:pt x="16" y="22115"/>
                    <a:pt x="16" y="22169"/>
                    <a:pt x="14" y="22222"/>
                  </a:cubicBezTo>
                  <a:cubicBezTo>
                    <a:pt x="9" y="23627"/>
                    <a:pt x="7" y="25034"/>
                    <a:pt x="7" y="26439"/>
                  </a:cubicBezTo>
                  <a:cubicBezTo>
                    <a:pt x="16" y="27599"/>
                    <a:pt x="9" y="28765"/>
                    <a:pt x="7" y="29926"/>
                  </a:cubicBezTo>
                  <a:lnTo>
                    <a:pt x="7" y="30095"/>
                  </a:lnTo>
                  <a:cubicBezTo>
                    <a:pt x="0" y="32271"/>
                    <a:pt x="7" y="34453"/>
                    <a:pt x="163" y="36624"/>
                  </a:cubicBezTo>
                  <a:cubicBezTo>
                    <a:pt x="170" y="36701"/>
                    <a:pt x="177" y="36780"/>
                    <a:pt x="181" y="36856"/>
                  </a:cubicBezTo>
                  <a:lnTo>
                    <a:pt x="369" y="36856"/>
                  </a:lnTo>
                  <a:cubicBezTo>
                    <a:pt x="337" y="36431"/>
                    <a:pt x="304" y="36011"/>
                    <a:pt x="283" y="35593"/>
                  </a:cubicBezTo>
                  <a:cubicBezTo>
                    <a:pt x="197" y="34001"/>
                    <a:pt x="195" y="32396"/>
                    <a:pt x="188" y="30801"/>
                  </a:cubicBezTo>
                  <a:cubicBezTo>
                    <a:pt x="188" y="30562"/>
                    <a:pt x="188" y="30325"/>
                    <a:pt x="186" y="30086"/>
                  </a:cubicBezTo>
                  <a:cubicBezTo>
                    <a:pt x="188" y="30030"/>
                    <a:pt x="188" y="29975"/>
                    <a:pt x="186" y="29919"/>
                  </a:cubicBezTo>
                  <a:cubicBezTo>
                    <a:pt x="181" y="27356"/>
                    <a:pt x="170" y="24788"/>
                    <a:pt x="177" y="22222"/>
                  </a:cubicBezTo>
                  <a:cubicBezTo>
                    <a:pt x="172" y="22171"/>
                    <a:pt x="172" y="22118"/>
                    <a:pt x="177" y="22067"/>
                  </a:cubicBezTo>
                  <a:cubicBezTo>
                    <a:pt x="177" y="21477"/>
                    <a:pt x="177" y="20889"/>
                    <a:pt x="179" y="20300"/>
                  </a:cubicBezTo>
                  <a:cubicBezTo>
                    <a:pt x="200" y="18075"/>
                    <a:pt x="204" y="15854"/>
                    <a:pt x="204" y="13629"/>
                  </a:cubicBezTo>
                  <a:lnTo>
                    <a:pt x="204" y="13460"/>
                  </a:lnTo>
                  <a:cubicBezTo>
                    <a:pt x="200" y="11129"/>
                    <a:pt x="197" y="8795"/>
                    <a:pt x="207" y="6460"/>
                  </a:cubicBezTo>
                  <a:cubicBezTo>
                    <a:pt x="209" y="6060"/>
                    <a:pt x="214" y="5659"/>
                    <a:pt x="214" y="5259"/>
                  </a:cubicBezTo>
                  <a:cubicBezTo>
                    <a:pt x="214" y="5222"/>
                    <a:pt x="214" y="5185"/>
                    <a:pt x="216" y="5150"/>
                  </a:cubicBezTo>
                  <a:cubicBezTo>
                    <a:pt x="225" y="3506"/>
                    <a:pt x="225" y="1865"/>
                    <a:pt x="186" y="223"/>
                  </a:cubicBezTo>
                  <a:cubicBezTo>
                    <a:pt x="181" y="149"/>
                    <a:pt x="181" y="75"/>
                    <a:pt x="179" y="0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9"/>
            <p:cNvSpPr/>
            <p:nvPr/>
          </p:nvSpPr>
          <p:spPr>
            <a:xfrm>
              <a:off x="4252187" y="0"/>
              <a:ext cx="75788" cy="3794981"/>
            </a:xfrm>
            <a:custGeom>
              <a:avLst/>
              <a:gdLst/>
              <a:ahLst/>
              <a:cxnLst/>
              <a:rect l="l" t="t" r="r" b="b"/>
              <a:pathLst>
                <a:path w="786" h="36857" extrusionOk="0">
                  <a:moveTo>
                    <a:pt x="672" y="0"/>
                  </a:moveTo>
                  <a:cubicBezTo>
                    <a:pt x="572" y="1691"/>
                    <a:pt x="570" y="3383"/>
                    <a:pt x="579" y="5080"/>
                  </a:cubicBezTo>
                  <a:lnTo>
                    <a:pt x="579" y="5197"/>
                  </a:lnTo>
                  <a:cubicBezTo>
                    <a:pt x="588" y="6629"/>
                    <a:pt x="602" y="8059"/>
                    <a:pt x="577" y="9492"/>
                  </a:cubicBezTo>
                  <a:cubicBezTo>
                    <a:pt x="553" y="10922"/>
                    <a:pt x="505" y="12352"/>
                    <a:pt x="440" y="13785"/>
                  </a:cubicBezTo>
                  <a:cubicBezTo>
                    <a:pt x="437" y="13834"/>
                    <a:pt x="435" y="13882"/>
                    <a:pt x="435" y="13931"/>
                  </a:cubicBezTo>
                  <a:cubicBezTo>
                    <a:pt x="349" y="15814"/>
                    <a:pt x="245" y="17695"/>
                    <a:pt x="154" y="19578"/>
                  </a:cubicBezTo>
                  <a:cubicBezTo>
                    <a:pt x="119" y="20423"/>
                    <a:pt x="89" y="21266"/>
                    <a:pt x="68" y="22111"/>
                  </a:cubicBezTo>
                  <a:cubicBezTo>
                    <a:pt x="64" y="22164"/>
                    <a:pt x="64" y="22218"/>
                    <a:pt x="61" y="22271"/>
                  </a:cubicBezTo>
                  <a:cubicBezTo>
                    <a:pt x="1" y="24748"/>
                    <a:pt x="1" y="27228"/>
                    <a:pt x="12" y="29705"/>
                  </a:cubicBezTo>
                  <a:lnTo>
                    <a:pt x="12" y="29875"/>
                  </a:lnTo>
                  <a:cubicBezTo>
                    <a:pt x="19" y="31145"/>
                    <a:pt x="29" y="32415"/>
                    <a:pt x="33" y="33685"/>
                  </a:cubicBezTo>
                  <a:cubicBezTo>
                    <a:pt x="50" y="34741"/>
                    <a:pt x="50" y="35800"/>
                    <a:pt x="47" y="36856"/>
                  </a:cubicBezTo>
                  <a:lnTo>
                    <a:pt x="198" y="36856"/>
                  </a:lnTo>
                  <a:cubicBezTo>
                    <a:pt x="196" y="34528"/>
                    <a:pt x="180" y="32197"/>
                    <a:pt x="177" y="29870"/>
                  </a:cubicBezTo>
                  <a:cubicBezTo>
                    <a:pt x="173" y="29814"/>
                    <a:pt x="173" y="29759"/>
                    <a:pt x="177" y="29703"/>
                  </a:cubicBezTo>
                  <a:cubicBezTo>
                    <a:pt x="170" y="27226"/>
                    <a:pt x="180" y="24748"/>
                    <a:pt x="233" y="22273"/>
                  </a:cubicBezTo>
                  <a:cubicBezTo>
                    <a:pt x="233" y="22222"/>
                    <a:pt x="233" y="22166"/>
                    <a:pt x="235" y="22113"/>
                  </a:cubicBezTo>
                  <a:cubicBezTo>
                    <a:pt x="245" y="21677"/>
                    <a:pt x="254" y="21238"/>
                    <a:pt x="265" y="20804"/>
                  </a:cubicBezTo>
                  <a:cubicBezTo>
                    <a:pt x="356" y="18517"/>
                    <a:pt x="484" y="16232"/>
                    <a:pt x="581" y="13945"/>
                  </a:cubicBezTo>
                  <a:cubicBezTo>
                    <a:pt x="586" y="13894"/>
                    <a:pt x="588" y="13845"/>
                    <a:pt x="588" y="13794"/>
                  </a:cubicBezTo>
                  <a:cubicBezTo>
                    <a:pt x="646" y="12445"/>
                    <a:pt x="693" y="11096"/>
                    <a:pt x="709" y="9745"/>
                  </a:cubicBezTo>
                  <a:cubicBezTo>
                    <a:pt x="737" y="8231"/>
                    <a:pt x="714" y="6715"/>
                    <a:pt x="700" y="5197"/>
                  </a:cubicBezTo>
                  <a:lnTo>
                    <a:pt x="702" y="5080"/>
                  </a:lnTo>
                  <a:cubicBezTo>
                    <a:pt x="690" y="3388"/>
                    <a:pt x="686" y="1693"/>
                    <a:pt x="786" y="0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9"/>
            <p:cNvSpPr/>
            <p:nvPr/>
          </p:nvSpPr>
          <p:spPr>
            <a:xfrm>
              <a:off x="4824159" y="206"/>
              <a:ext cx="71738" cy="3794775"/>
            </a:xfrm>
            <a:custGeom>
              <a:avLst/>
              <a:gdLst/>
              <a:ahLst/>
              <a:cxnLst/>
              <a:rect l="l" t="t" r="r" b="b"/>
              <a:pathLst>
                <a:path w="744" h="36855" extrusionOk="0">
                  <a:moveTo>
                    <a:pt x="598" y="1"/>
                  </a:moveTo>
                  <a:cubicBezTo>
                    <a:pt x="600" y="363"/>
                    <a:pt x="609" y="720"/>
                    <a:pt x="612" y="1080"/>
                  </a:cubicBezTo>
                  <a:cubicBezTo>
                    <a:pt x="626" y="2422"/>
                    <a:pt x="626" y="3769"/>
                    <a:pt x="621" y="5111"/>
                  </a:cubicBezTo>
                  <a:cubicBezTo>
                    <a:pt x="626" y="5150"/>
                    <a:pt x="626" y="5190"/>
                    <a:pt x="621" y="5229"/>
                  </a:cubicBezTo>
                  <a:cubicBezTo>
                    <a:pt x="621" y="5801"/>
                    <a:pt x="621" y="6372"/>
                    <a:pt x="619" y="6943"/>
                  </a:cubicBezTo>
                  <a:cubicBezTo>
                    <a:pt x="614" y="8631"/>
                    <a:pt x="623" y="10323"/>
                    <a:pt x="533" y="12011"/>
                  </a:cubicBezTo>
                  <a:cubicBezTo>
                    <a:pt x="496" y="12692"/>
                    <a:pt x="454" y="13377"/>
                    <a:pt x="410" y="14059"/>
                  </a:cubicBezTo>
                  <a:cubicBezTo>
                    <a:pt x="410" y="14108"/>
                    <a:pt x="405" y="14157"/>
                    <a:pt x="400" y="14203"/>
                  </a:cubicBezTo>
                  <a:cubicBezTo>
                    <a:pt x="289" y="15961"/>
                    <a:pt x="168" y="17718"/>
                    <a:pt x="110" y="19478"/>
                  </a:cubicBezTo>
                  <a:cubicBezTo>
                    <a:pt x="87" y="20432"/>
                    <a:pt x="78" y="21389"/>
                    <a:pt x="71" y="22346"/>
                  </a:cubicBezTo>
                  <a:cubicBezTo>
                    <a:pt x="68" y="22397"/>
                    <a:pt x="68" y="22448"/>
                    <a:pt x="68" y="22499"/>
                  </a:cubicBezTo>
                  <a:cubicBezTo>
                    <a:pt x="61" y="23773"/>
                    <a:pt x="61" y="25050"/>
                    <a:pt x="59" y="26327"/>
                  </a:cubicBezTo>
                  <a:cubicBezTo>
                    <a:pt x="61" y="27433"/>
                    <a:pt x="50" y="28542"/>
                    <a:pt x="38" y="29650"/>
                  </a:cubicBezTo>
                  <a:lnTo>
                    <a:pt x="38" y="29810"/>
                  </a:lnTo>
                  <a:cubicBezTo>
                    <a:pt x="13" y="32160"/>
                    <a:pt x="1" y="34509"/>
                    <a:pt x="147" y="36854"/>
                  </a:cubicBezTo>
                  <a:lnTo>
                    <a:pt x="356" y="36854"/>
                  </a:lnTo>
                  <a:cubicBezTo>
                    <a:pt x="335" y="36555"/>
                    <a:pt x="319" y="36253"/>
                    <a:pt x="305" y="35954"/>
                  </a:cubicBezTo>
                  <a:cubicBezTo>
                    <a:pt x="191" y="33908"/>
                    <a:pt x="215" y="31858"/>
                    <a:pt x="231" y="29810"/>
                  </a:cubicBezTo>
                  <a:lnTo>
                    <a:pt x="231" y="29650"/>
                  </a:lnTo>
                  <a:cubicBezTo>
                    <a:pt x="233" y="29390"/>
                    <a:pt x="238" y="29127"/>
                    <a:pt x="238" y="28867"/>
                  </a:cubicBezTo>
                  <a:cubicBezTo>
                    <a:pt x="252" y="26748"/>
                    <a:pt x="233" y="24626"/>
                    <a:pt x="242" y="22506"/>
                  </a:cubicBezTo>
                  <a:cubicBezTo>
                    <a:pt x="240" y="22455"/>
                    <a:pt x="240" y="22404"/>
                    <a:pt x="242" y="22353"/>
                  </a:cubicBezTo>
                  <a:cubicBezTo>
                    <a:pt x="242" y="21547"/>
                    <a:pt x="249" y="20744"/>
                    <a:pt x="263" y="19943"/>
                  </a:cubicBezTo>
                  <a:cubicBezTo>
                    <a:pt x="298" y="18025"/>
                    <a:pt x="428" y="16114"/>
                    <a:pt x="544" y="14203"/>
                  </a:cubicBezTo>
                  <a:cubicBezTo>
                    <a:pt x="547" y="14154"/>
                    <a:pt x="551" y="14106"/>
                    <a:pt x="554" y="14059"/>
                  </a:cubicBezTo>
                  <a:cubicBezTo>
                    <a:pt x="614" y="13047"/>
                    <a:pt x="670" y="12030"/>
                    <a:pt x="704" y="11015"/>
                  </a:cubicBezTo>
                  <a:cubicBezTo>
                    <a:pt x="742" y="9088"/>
                    <a:pt x="744" y="7163"/>
                    <a:pt x="735" y="5236"/>
                  </a:cubicBezTo>
                  <a:cubicBezTo>
                    <a:pt x="732" y="5197"/>
                    <a:pt x="732" y="5157"/>
                    <a:pt x="732" y="5113"/>
                  </a:cubicBezTo>
                  <a:cubicBezTo>
                    <a:pt x="725" y="3627"/>
                    <a:pt x="714" y="2144"/>
                    <a:pt x="702" y="660"/>
                  </a:cubicBezTo>
                  <a:cubicBezTo>
                    <a:pt x="702" y="442"/>
                    <a:pt x="695" y="221"/>
                    <a:pt x="693" y="1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9"/>
            <p:cNvSpPr/>
            <p:nvPr/>
          </p:nvSpPr>
          <p:spPr>
            <a:xfrm>
              <a:off x="0" y="492375"/>
              <a:ext cx="5331007" cy="77636"/>
            </a:xfrm>
            <a:custGeom>
              <a:avLst/>
              <a:gdLst/>
              <a:ahLst/>
              <a:cxnLst/>
              <a:rect l="l" t="t" r="r" b="b"/>
              <a:pathLst>
                <a:path w="55288" h="754" extrusionOk="0">
                  <a:moveTo>
                    <a:pt x="15490" y="1"/>
                  </a:moveTo>
                  <a:cubicBezTo>
                    <a:pt x="14242" y="1"/>
                    <a:pt x="12995" y="14"/>
                    <a:pt x="11747" y="24"/>
                  </a:cubicBezTo>
                  <a:lnTo>
                    <a:pt x="11120" y="24"/>
                  </a:lnTo>
                  <a:cubicBezTo>
                    <a:pt x="11101" y="27"/>
                    <a:pt x="11082" y="28"/>
                    <a:pt x="11063" y="28"/>
                  </a:cubicBezTo>
                  <a:cubicBezTo>
                    <a:pt x="11044" y="28"/>
                    <a:pt x="11025" y="27"/>
                    <a:pt x="11006" y="24"/>
                  </a:cubicBezTo>
                  <a:cubicBezTo>
                    <a:pt x="9625" y="27"/>
                    <a:pt x="8245" y="24"/>
                    <a:pt x="6864" y="31"/>
                  </a:cubicBezTo>
                  <a:cubicBezTo>
                    <a:pt x="6761" y="31"/>
                    <a:pt x="6658" y="31"/>
                    <a:pt x="6556" y="31"/>
                  </a:cubicBezTo>
                  <a:cubicBezTo>
                    <a:pt x="5691" y="31"/>
                    <a:pt x="4830" y="49"/>
                    <a:pt x="3966" y="99"/>
                  </a:cubicBezTo>
                  <a:cubicBezTo>
                    <a:pt x="3927" y="99"/>
                    <a:pt x="3887" y="101"/>
                    <a:pt x="3848" y="103"/>
                  </a:cubicBezTo>
                  <a:cubicBezTo>
                    <a:pt x="3182" y="145"/>
                    <a:pt x="2518" y="199"/>
                    <a:pt x="1853" y="287"/>
                  </a:cubicBezTo>
                  <a:cubicBezTo>
                    <a:pt x="1236" y="357"/>
                    <a:pt x="623" y="417"/>
                    <a:pt x="1" y="454"/>
                  </a:cubicBezTo>
                  <a:lnTo>
                    <a:pt x="1" y="558"/>
                  </a:lnTo>
                  <a:cubicBezTo>
                    <a:pt x="500" y="531"/>
                    <a:pt x="999" y="489"/>
                    <a:pt x="1491" y="431"/>
                  </a:cubicBezTo>
                  <a:cubicBezTo>
                    <a:pt x="2271" y="326"/>
                    <a:pt x="3054" y="259"/>
                    <a:pt x="3841" y="213"/>
                  </a:cubicBezTo>
                  <a:cubicBezTo>
                    <a:pt x="3880" y="208"/>
                    <a:pt x="3920" y="206"/>
                    <a:pt x="3962" y="206"/>
                  </a:cubicBezTo>
                  <a:cubicBezTo>
                    <a:pt x="5157" y="138"/>
                    <a:pt x="6355" y="124"/>
                    <a:pt x="7554" y="124"/>
                  </a:cubicBezTo>
                  <a:cubicBezTo>
                    <a:pt x="8370" y="124"/>
                    <a:pt x="9186" y="131"/>
                    <a:pt x="10002" y="131"/>
                  </a:cubicBezTo>
                  <a:cubicBezTo>
                    <a:pt x="10334" y="131"/>
                    <a:pt x="10665" y="130"/>
                    <a:pt x="10997" y="127"/>
                  </a:cubicBezTo>
                  <a:lnTo>
                    <a:pt x="11127" y="127"/>
                  </a:lnTo>
                  <a:cubicBezTo>
                    <a:pt x="12565" y="121"/>
                    <a:pt x="14005" y="97"/>
                    <a:pt x="15444" y="97"/>
                  </a:cubicBezTo>
                  <a:cubicBezTo>
                    <a:pt x="15949" y="97"/>
                    <a:pt x="16454" y="100"/>
                    <a:pt x="16959" y="108"/>
                  </a:cubicBezTo>
                  <a:cubicBezTo>
                    <a:pt x="17328" y="115"/>
                    <a:pt x="17697" y="120"/>
                    <a:pt x="18062" y="129"/>
                  </a:cubicBezTo>
                  <a:cubicBezTo>
                    <a:pt x="18106" y="129"/>
                    <a:pt x="18145" y="134"/>
                    <a:pt x="18185" y="134"/>
                  </a:cubicBezTo>
                  <a:cubicBezTo>
                    <a:pt x="20560" y="187"/>
                    <a:pt x="22931" y="280"/>
                    <a:pt x="25301" y="340"/>
                  </a:cubicBezTo>
                  <a:cubicBezTo>
                    <a:pt x="25336" y="345"/>
                    <a:pt x="25369" y="345"/>
                    <a:pt x="25403" y="345"/>
                  </a:cubicBezTo>
                  <a:cubicBezTo>
                    <a:pt x="25858" y="357"/>
                    <a:pt x="26316" y="366"/>
                    <a:pt x="26771" y="375"/>
                  </a:cubicBezTo>
                  <a:cubicBezTo>
                    <a:pt x="28454" y="415"/>
                    <a:pt x="30140" y="440"/>
                    <a:pt x="31825" y="452"/>
                  </a:cubicBezTo>
                  <a:cubicBezTo>
                    <a:pt x="31844" y="453"/>
                    <a:pt x="31863" y="453"/>
                    <a:pt x="31882" y="453"/>
                  </a:cubicBezTo>
                  <a:cubicBezTo>
                    <a:pt x="31902" y="453"/>
                    <a:pt x="31921" y="453"/>
                    <a:pt x="31939" y="452"/>
                  </a:cubicBezTo>
                  <a:cubicBezTo>
                    <a:pt x="34020" y="473"/>
                    <a:pt x="36098" y="477"/>
                    <a:pt x="38173" y="477"/>
                  </a:cubicBezTo>
                  <a:lnTo>
                    <a:pt x="38313" y="477"/>
                  </a:lnTo>
                  <a:cubicBezTo>
                    <a:pt x="38557" y="480"/>
                    <a:pt x="38801" y="481"/>
                    <a:pt x="39045" y="481"/>
                  </a:cubicBezTo>
                  <a:cubicBezTo>
                    <a:pt x="40665" y="481"/>
                    <a:pt x="42285" y="433"/>
                    <a:pt x="43901" y="419"/>
                  </a:cubicBezTo>
                  <a:cubicBezTo>
                    <a:pt x="44161" y="415"/>
                    <a:pt x="44419" y="415"/>
                    <a:pt x="44677" y="415"/>
                  </a:cubicBezTo>
                  <a:cubicBezTo>
                    <a:pt x="44704" y="415"/>
                    <a:pt x="44731" y="414"/>
                    <a:pt x="44758" y="414"/>
                  </a:cubicBezTo>
                  <a:cubicBezTo>
                    <a:pt x="44772" y="414"/>
                    <a:pt x="44786" y="414"/>
                    <a:pt x="44800" y="415"/>
                  </a:cubicBezTo>
                  <a:cubicBezTo>
                    <a:pt x="45457" y="411"/>
                    <a:pt x="46115" y="409"/>
                    <a:pt x="46773" y="409"/>
                  </a:cubicBezTo>
                  <a:cubicBezTo>
                    <a:pt x="47673" y="409"/>
                    <a:pt x="48573" y="412"/>
                    <a:pt x="49473" y="415"/>
                  </a:cubicBezTo>
                  <a:cubicBezTo>
                    <a:pt x="49866" y="419"/>
                    <a:pt x="50261" y="431"/>
                    <a:pt x="50653" y="449"/>
                  </a:cubicBezTo>
                  <a:cubicBezTo>
                    <a:pt x="50692" y="452"/>
                    <a:pt x="50730" y="452"/>
                    <a:pt x="50767" y="454"/>
                  </a:cubicBezTo>
                  <a:cubicBezTo>
                    <a:pt x="51565" y="496"/>
                    <a:pt x="52362" y="558"/>
                    <a:pt x="53158" y="614"/>
                  </a:cubicBezTo>
                  <a:cubicBezTo>
                    <a:pt x="53869" y="665"/>
                    <a:pt x="54579" y="707"/>
                    <a:pt x="55287" y="754"/>
                  </a:cubicBezTo>
                  <a:lnTo>
                    <a:pt x="55287" y="624"/>
                  </a:lnTo>
                  <a:lnTo>
                    <a:pt x="54607" y="577"/>
                  </a:lnTo>
                  <a:cubicBezTo>
                    <a:pt x="53328" y="510"/>
                    <a:pt x="52046" y="396"/>
                    <a:pt x="50762" y="333"/>
                  </a:cubicBezTo>
                  <a:cubicBezTo>
                    <a:pt x="50725" y="333"/>
                    <a:pt x="50688" y="329"/>
                    <a:pt x="50651" y="329"/>
                  </a:cubicBezTo>
                  <a:cubicBezTo>
                    <a:pt x="50421" y="317"/>
                    <a:pt x="50191" y="308"/>
                    <a:pt x="49961" y="301"/>
                  </a:cubicBezTo>
                  <a:cubicBezTo>
                    <a:pt x="49066" y="292"/>
                    <a:pt x="48173" y="288"/>
                    <a:pt x="47279" y="288"/>
                  </a:cubicBezTo>
                  <a:cubicBezTo>
                    <a:pt x="46452" y="288"/>
                    <a:pt x="45624" y="292"/>
                    <a:pt x="44797" y="298"/>
                  </a:cubicBezTo>
                  <a:lnTo>
                    <a:pt x="44674" y="298"/>
                  </a:lnTo>
                  <a:cubicBezTo>
                    <a:pt x="43344" y="310"/>
                    <a:pt x="42016" y="329"/>
                    <a:pt x="40688" y="357"/>
                  </a:cubicBezTo>
                  <a:lnTo>
                    <a:pt x="38292" y="366"/>
                  </a:lnTo>
                  <a:lnTo>
                    <a:pt x="38173" y="366"/>
                  </a:lnTo>
                  <a:cubicBezTo>
                    <a:pt x="37642" y="368"/>
                    <a:pt x="37112" y="368"/>
                    <a:pt x="36581" y="368"/>
                  </a:cubicBezTo>
                  <a:cubicBezTo>
                    <a:pt x="35034" y="368"/>
                    <a:pt x="33486" y="361"/>
                    <a:pt x="31937" y="347"/>
                  </a:cubicBezTo>
                  <a:cubicBezTo>
                    <a:pt x="31900" y="347"/>
                    <a:pt x="31865" y="347"/>
                    <a:pt x="31823" y="345"/>
                  </a:cubicBezTo>
                  <a:cubicBezTo>
                    <a:pt x="29682" y="329"/>
                    <a:pt x="27542" y="291"/>
                    <a:pt x="25406" y="236"/>
                  </a:cubicBezTo>
                  <a:cubicBezTo>
                    <a:pt x="25371" y="236"/>
                    <a:pt x="25341" y="236"/>
                    <a:pt x="25306" y="233"/>
                  </a:cubicBezTo>
                  <a:lnTo>
                    <a:pt x="25246" y="233"/>
                  </a:lnTo>
                  <a:cubicBezTo>
                    <a:pt x="22894" y="187"/>
                    <a:pt x="20537" y="89"/>
                    <a:pt x="18185" y="31"/>
                  </a:cubicBezTo>
                  <a:cubicBezTo>
                    <a:pt x="18143" y="31"/>
                    <a:pt x="18101" y="27"/>
                    <a:pt x="18062" y="27"/>
                  </a:cubicBezTo>
                  <a:cubicBezTo>
                    <a:pt x="17885" y="24"/>
                    <a:pt x="17707" y="18"/>
                    <a:pt x="17533" y="15"/>
                  </a:cubicBezTo>
                  <a:cubicBezTo>
                    <a:pt x="16851" y="5"/>
                    <a:pt x="16170" y="1"/>
                    <a:pt x="15490" y="1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9"/>
            <p:cNvSpPr/>
            <p:nvPr/>
          </p:nvSpPr>
          <p:spPr>
            <a:xfrm>
              <a:off x="0" y="1340079"/>
              <a:ext cx="5331007" cy="123146"/>
            </a:xfrm>
            <a:custGeom>
              <a:avLst/>
              <a:gdLst/>
              <a:ahLst/>
              <a:cxnLst/>
              <a:rect l="l" t="t" r="r" b="b"/>
              <a:pathLst>
                <a:path w="55288" h="1196" extrusionOk="0">
                  <a:moveTo>
                    <a:pt x="620" y="1"/>
                  </a:moveTo>
                  <a:cubicBezTo>
                    <a:pt x="458" y="1"/>
                    <a:pt x="294" y="5"/>
                    <a:pt x="129" y="5"/>
                  </a:cubicBezTo>
                  <a:cubicBezTo>
                    <a:pt x="87" y="5"/>
                    <a:pt x="44" y="4"/>
                    <a:pt x="1" y="4"/>
                  </a:cubicBezTo>
                  <a:lnTo>
                    <a:pt x="1" y="113"/>
                  </a:lnTo>
                  <a:cubicBezTo>
                    <a:pt x="444" y="124"/>
                    <a:pt x="888" y="117"/>
                    <a:pt x="1331" y="136"/>
                  </a:cubicBezTo>
                  <a:cubicBezTo>
                    <a:pt x="2076" y="185"/>
                    <a:pt x="2826" y="213"/>
                    <a:pt x="3574" y="247"/>
                  </a:cubicBezTo>
                  <a:cubicBezTo>
                    <a:pt x="3611" y="247"/>
                    <a:pt x="3655" y="250"/>
                    <a:pt x="3699" y="250"/>
                  </a:cubicBezTo>
                  <a:cubicBezTo>
                    <a:pt x="4075" y="268"/>
                    <a:pt x="4452" y="287"/>
                    <a:pt x="4830" y="308"/>
                  </a:cubicBezTo>
                  <a:cubicBezTo>
                    <a:pt x="6173" y="429"/>
                    <a:pt x="7520" y="463"/>
                    <a:pt x="8868" y="463"/>
                  </a:cubicBezTo>
                  <a:cubicBezTo>
                    <a:pt x="9616" y="463"/>
                    <a:pt x="10365" y="453"/>
                    <a:pt x="11113" y="440"/>
                  </a:cubicBezTo>
                  <a:lnTo>
                    <a:pt x="11234" y="440"/>
                  </a:lnTo>
                  <a:cubicBezTo>
                    <a:pt x="11730" y="433"/>
                    <a:pt x="12225" y="424"/>
                    <a:pt x="12722" y="419"/>
                  </a:cubicBezTo>
                  <a:cubicBezTo>
                    <a:pt x="14500" y="387"/>
                    <a:pt x="16272" y="403"/>
                    <a:pt x="18048" y="375"/>
                  </a:cubicBezTo>
                  <a:cubicBezTo>
                    <a:pt x="18092" y="375"/>
                    <a:pt x="18132" y="375"/>
                    <a:pt x="18173" y="373"/>
                  </a:cubicBezTo>
                  <a:cubicBezTo>
                    <a:pt x="18280" y="373"/>
                    <a:pt x="18385" y="373"/>
                    <a:pt x="18494" y="370"/>
                  </a:cubicBezTo>
                  <a:cubicBezTo>
                    <a:pt x="20384" y="319"/>
                    <a:pt x="22276" y="273"/>
                    <a:pt x="24166" y="273"/>
                  </a:cubicBezTo>
                  <a:cubicBezTo>
                    <a:pt x="24502" y="273"/>
                    <a:pt x="24838" y="274"/>
                    <a:pt x="25174" y="278"/>
                  </a:cubicBezTo>
                  <a:cubicBezTo>
                    <a:pt x="25192" y="275"/>
                    <a:pt x="25211" y="274"/>
                    <a:pt x="25230" y="274"/>
                  </a:cubicBezTo>
                  <a:cubicBezTo>
                    <a:pt x="25250" y="274"/>
                    <a:pt x="25269" y="275"/>
                    <a:pt x="25287" y="278"/>
                  </a:cubicBezTo>
                  <a:cubicBezTo>
                    <a:pt x="25468" y="278"/>
                    <a:pt x="25650" y="280"/>
                    <a:pt x="25831" y="282"/>
                  </a:cubicBezTo>
                  <a:cubicBezTo>
                    <a:pt x="27776" y="343"/>
                    <a:pt x="29720" y="364"/>
                    <a:pt x="31665" y="387"/>
                  </a:cubicBezTo>
                  <a:cubicBezTo>
                    <a:pt x="31695" y="387"/>
                    <a:pt x="31727" y="389"/>
                    <a:pt x="31759" y="389"/>
                  </a:cubicBezTo>
                  <a:cubicBezTo>
                    <a:pt x="31774" y="389"/>
                    <a:pt x="31790" y="388"/>
                    <a:pt x="31805" y="387"/>
                  </a:cubicBezTo>
                  <a:lnTo>
                    <a:pt x="33669" y="417"/>
                  </a:lnTo>
                  <a:cubicBezTo>
                    <a:pt x="35160" y="461"/>
                    <a:pt x="36650" y="545"/>
                    <a:pt x="38138" y="607"/>
                  </a:cubicBezTo>
                  <a:cubicBezTo>
                    <a:pt x="38185" y="610"/>
                    <a:pt x="38231" y="610"/>
                    <a:pt x="38280" y="612"/>
                  </a:cubicBezTo>
                  <a:cubicBezTo>
                    <a:pt x="38779" y="635"/>
                    <a:pt x="39278" y="654"/>
                    <a:pt x="39775" y="665"/>
                  </a:cubicBezTo>
                  <a:cubicBezTo>
                    <a:pt x="41363" y="712"/>
                    <a:pt x="42947" y="816"/>
                    <a:pt x="44530" y="918"/>
                  </a:cubicBezTo>
                  <a:cubicBezTo>
                    <a:pt x="44579" y="923"/>
                    <a:pt x="44630" y="925"/>
                    <a:pt x="44681" y="930"/>
                  </a:cubicBezTo>
                  <a:cubicBezTo>
                    <a:pt x="46594" y="1055"/>
                    <a:pt x="48512" y="1178"/>
                    <a:pt x="50430" y="1190"/>
                  </a:cubicBezTo>
                  <a:cubicBezTo>
                    <a:pt x="50454" y="1192"/>
                    <a:pt x="50479" y="1194"/>
                    <a:pt x="50503" y="1194"/>
                  </a:cubicBezTo>
                  <a:cubicBezTo>
                    <a:pt x="50528" y="1194"/>
                    <a:pt x="50552" y="1192"/>
                    <a:pt x="50576" y="1190"/>
                  </a:cubicBezTo>
                  <a:cubicBezTo>
                    <a:pt x="50757" y="1195"/>
                    <a:pt x="50936" y="1195"/>
                    <a:pt x="51117" y="1195"/>
                  </a:cubicBezTo>
                  <a:cubicBezTo>
                    <a:pt x="51464" y="1195"/>
                    <a:pt x="51812" y="1196"/>
                    <a:pt x="52159" y="1196"/>
                  </a:cubicBezTo>
                  <a:cubicBezTo>
                    <a:pt x="53201" y="1196"/>
                    <a:pt x="54244" y="1193"/>
                    <a:pt x="55287" y="1188"/>
                  </a:cubicBezTo>
                  <a:lnTo>
                    <a:pt x="55287" y="1044"/>
                  </a:lnTo>
                  <a:cubicBezTo>
                    <a:pt x="55002" y="1044"/>
                    <a:pt x="54716" y="1044"/>
                    <a:pt x="54428" y="1046"/>
                  </a:cubicBezTo>
                  <a:cubicBezTo>
                    <a:pt x="54235" y="1045"/>
                    <a:pt x="54042" y="1045"/>
                    <a:pt x="53849" y="1045"/>
                  </a:cubicBezTo>
                  <a:cubicBezTo>
                    <a:pt x="53094" y="1045"/>
                    <a:pt x="52339" y="1049"/>
                    <a:pt x="51587" y="1049"/>
                  </a:cubicBezTo>
                  <a:cubicBezTo>
                    <a:pt x="51252" y="1049"/>
                    <a:pt x="50917" y="1049"/>
                    <a:pt x="50583" y="1046"/>
                  </a:cubicBezTo>
                  <a:lnTo>
                    <a:pt x="50437" y="1046"/>
                  </a:lnTo>
                  <a:cubicBezTo>
                    <a:pt x="50038" y="1039"/>
                    <a:pt x="49643" y="1032"/>
                    <a:pt x="49244" y="1023"/>
                  </a:cubicBezTo>
                  <a:cubicBezTo>
                    <a:pt x="47723" y="969"/>
                    <a:pt x="46204" y="879"/>
                    <a:pt x="44686" y="779"/>
                  </a:cubicBezTo>
                  <a:lnTo>
                    <a:pt x="44535" y="770"/>
                  </a:lnTo>
                  <a:cubicBezTo>
                    <a:pt x="43746" y="716"/>
                    <a:pt x="42961" y="661"/>
                    <a:pt x="42171" y="607"/>
                  </a:cubicBezTo>
                  <a:cubicBezTo>
                    <a:pt x="40874" y="538"/>
                    <a:pt x="39576" y="494"/>
                    <a:pt x="38280" y="442"/>
                  </a:cubicBezTo>
                  <a:cubicBezTo>
                    <a:pt x="38234" y="442"/>
                    <a:pt x="38185" y="440"/>
                    <a:pt x="38138" y="440"/>
                  </a:cubicBezTo>
                  <a:cubicBezTo>
                    <a:pt x="37138" y="401"/>
                    <a:pt x="36135" y="361"/>
                    <a:pt x="35136" y="305"/>
                  </a:cubicBezTo>
                  <a:cubicBezTo>
                    <a:pt x="34029" y="247"/>
                    <a:pt x="32917" y="233"/>
                    <a:pt x="31805" y="224"/>
                  </a:cubicBezTo>
                  <a:cubicBezTo>
                    <a:pt x="31758" y="224"/>
                    <a:pt x="31712" y="224"/>
                    <a:pt x="31668" y="222"/>
                  </a:cubicBezTo>
                  <a:cubicBezTo>
                    <a:pt x="30908" y="220"/>
                    <a:pt x="30147" y="213"/>
                    <a:pt x="29388" y="199"/>
                  </a:cubicBezTo>
                  <a:cubicBezTo>
                    <a:pt x="28022" y="162"/>
                    <a:pt x="26657" y="136"/>
                    <a:pt x="25294" y="122"/>
                  </a:cubicBezTo>
                  <a:lnTo>
                    <a:pt x="25181" y="122"/>
                  </a:lnTo>
                  <a:cubicBezTo>
                    <a:pt x="24620" y="116"/>
                    <a:pt x="24058" y="112"/>
                    <a:pt x="23497" y="112"/>
                  </a:cubicBezTo>
                  <a:cubicBezTo>
                    <a:pt x="22395" y="112"/>
                    <a:pt x="21293" y="126"/>
                    <a:pt x="20191" y="162"/>
                  </a:cubicBezTo>
                  <a:cubicBezTo>
                    <a:pt x="19520" y="185"/>
                    <a:pt x="18847" y="201"/>
                    <a:pt x="18173" y="210"/>
                  </a:cubicBezTo>
                  <a:lnTo>
                    <a:pt x="18048" y="210"/>
                  </a:lnTo>
                  <a:cubicBezTo>
                    <a:pt x="16246" y="238"/>
                    <a:pt x="14442" y="229"/>
                    <a:pt x="12641" y="259"/>
                  </a:cubicBezTo>
                  <a:cubicBezTo>
                    <a:pt x="12169" y="266"/>
                    <a:pt x="11703" y="271"/>
                    <a:pt x="11234" y="280"/>
                  </a:cubicBezTo>
                  <a:cubicBezTo>
                    <a:pt x="11192" y="280"/>
                    <a:pt x="11152" y="280"/>
                    <a:pt x="11110" y="285"/>
                  </a:cubicBezTo>
                  <a:cubicBezTo>
                    <a:pt x="10324" y="297"/>
                    <a:pt x="9538" y="308"/>
                    <a:pt x="8753" y="308"/>
                  </a:cubicBezTo>
                  <a:cubicBezTo>
                    <a:pt x="8166" y="308"/>
                    <a:pt x="7579" y="301"/>
                    <a:pt x="6992" y="285"/>
                  </a:cubicBezTo>
                  <a:cubicBezTo>
                    <a:pt x="5917" y="266"/>
                    <a:pt x="4839" y="145"/>
                    <a:pt x="3767" y="115"/>
                  </a:cubicBezTo>
                  <a:cubicBezTo>
                    <a:pt x="3741" y="115"/>
                    <a:pt x="3718" y="115"/>
                    <a:pt x="3692" y="113"/>
                  </a:cubicBezTo>
                  <a:cubicBezTo>
                    <a:pt x="3651" y="113"/>
                    <a:pt x="3609" y="113"/>
                    <a:pt x="3567" y="108"/>
                  </a:cubicBezTo>
                  <a:cubicBezTo>
                    <a:pt x="2694" y="90"/>
                    <a:pt x="1826" y="27"/>
                    <a:pt x="953" y="8"/>
                  </a:cubicBezTo>
                  <a:cubicBezTo>
                    <a:pt x="842" y="3"/>
                    <a:pt x="732" y="1"/>
                    <a:pt x="620" y="1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9"/>
            <p:cNvSpPr/>
            <p:nvPr/>
          </p:nvSpPr>
          <p:spPr>
            <a:xfrm>
              <a:off x="289" y="2217642"/>
              <a:ext cx="5330718" cy="114291"/>
            </a:xfrm>
            <a:custGeom>
              <a:avLst/>
              <a:gdLst/>
              <a:ahLst/>
              <a:cxnLst/>
              <a:rect l="l" t="t" r="r" b="b"/>
              <a:pathLst>
                <a:path w="55285" h="1110" extrusionOk="0">
                  <a:moveTo>
                    <a:pt x="22054" y="0"/>
                  </a:moveTo>
                  <a:cubicBezTo>
                    <a:pt x="21819" y="0"/>
                    <a:pt x="21584" y="2"/>
                    <a:pt x="21349" y="6"/>
                  </a:cubicBezTo>
                  <a:cubicBezTo>
                    <a:pt x="21287" y="6"/>
                    <a:pt x="21226" y="6"/>
                    <a:pt x="21164" y="6"/>
                  </a:cubicBezTo>
                  <a:cubicBezTo>
                    <a:pt x="20127" y="6"/>
                    <a:pt x="19089" y="24"/>
                    <a:pt x="18052" y="55"/>
                  </a:cubicBezTo>
                  <a:cubicBezTo>
                    <a:pt x="18006" y="60"/>
                    <a:pt x="17961" y="60"/>
                    <a:pt x="17915" y="62"/>
                  </a:cubicBezTo>
                  <a:cubicBezTo>
                    <a:pt x="16278" y="111"/>
                    <a:pt x="14641" y="192"/>
                    <a:pt x="13004" y="271"/>
                  </a:cubicBezTo>
                  <a:cubicBezTo>
                    <a:pt x="12480" y="292"/>
                    <a:pt x="11950" y="313"/>
                    <a:pt x="11426" y="338"/>
                  </a:cubicBezTo>
                  <a:cubicBezTo>
                    <a:pt x="11381" y="341"/>
                    <a:pt x="11337" y="341"/>
                    <a:pt x="11293" y="345"/>
                  </a:cubicBezTo>
                  <a:cubicBezTo>
                    <a:pt x="8934" y="450"/>
                    <a:pt x="6580" y="568"/>
                    <a:pt x="4221" y="661"/>
                  </a:cubicBezTo>
                  <a:cubicBezTo>
                    <a:pt x="4177" y="663"/>
                    <a:pt x="4137" y="668"/>
                    <a:pt x="4096" y="668"/>
                  </a:cubicBezTo>
                  <a:cubicBezTo>
                    <a:pt x="3401" y="696"/>
                    <a:pt x="2707" y="719"/>
                    <a:pt x="2013" y="740"/>
                  </a:cubicBezTo>
                  <a:cubicBezTo>
                    <a:pt x="1812" y="744"/>
                    <a:pt x="1610" y="746"/>
                    <a:pt x="1409" y="746"/>
                  </a:cubicBezTo>
                  <a:cubicBezTo>
                    <a:pt x="939" y="746"/>
                    <a:pt x="470" y="738"/>
                    <a:pt x="0" y="738"/>
                  </a:cubicBezTo>
                  <a:lnTo>
                    <a:pt x="0" y="840"/>
                  </a:lnTo>
                  <a:cubicBezTo>
                    <a:pt x="583" y="846"/>
                    <a:pt x="1165" y="858"/>
                    <a:pt x="1746" y="858"/>
                  </a:cubicBezTo>
                  <a:cubicBezTo>
                    <a:pt x="2060" y="858"/>
                    <a:pt x="2375" y="854"/>
                    <a:pt x="2689" y="844"/>
                  </a:cubicBezTo>
                  <a:cubicBezTo>
                    <a:pt x="3160" y="826"/>
                    <a:pt x="3634" y="812"/>
                    <a:pt x="4105" y="789"/>
                  </a:cubicBezTo>
                  <a:cubicBezTo>
                    <a:pt x="4147" y="789"/>
                    <a:pt x="4191" y="789"/>
                    <a:pt x="4230" y="786"/>
                  </a:cubicBezTo>
                  <a:cubicBezTo>
                    <a:pt x="6585" y="691"/>
                    <a:pt x="8941" y="596"/>
                    <a:pt x="11298" y="496"/>
                  </a:cubicBezTo>
                  <a:cubicBezTo>
                    <a:pt x="11342" y="494"/>
                    <a:pt x="11386" y="491"/>
                    <a:pt x="11430" y="491"/>
                  </a:cubicBezTo>
                  <a:cubicBezTo>
                    <a:pt x="12178" y="459"/>
                    <a:pt x="12930" y="424"/>
                    <a:pt x="13680" y="396"/>
                  </a:cubicBezTo>
                  <a:cubicBezTo>
                    <a:pt x="15087" y="329"/>
                    <a:pt x="16496" y="264"/>
                    <a:pt x="17906" y="222"/>
                  </a:cubicBezTo>
                  <a:cubicBezTo>
                    <a:pt x="17952" y="220"/>
                    <a:pt x="17999" y="218"/>
                    <a:pt x="18043" y="218"/>
                  </a:cubicBezTo>
                  <a:cubicBezTo>
                    <a:pt x="19192" y="182"/>
                    <a:pt x="20341" y="161"/>
                    <a:pt x="21489" y="161"/>
                  </a:cubicBezTo>
                  <a:cubicBezTo>
                    <a:pt x="22539" y="161"/>
                    <a:pt x="23588" y="179"/>
                    <a:pt x="24637" y="220"/>
                  </a:cubicBezTo>
                  <a:cubicBezTo>
                    <a:pt x="24674" y="220"/>
                    <a:pt x="24713" y="222"/>
                    <a:pt x="24750" y="227"/>
                  </a:cubicBezTo>
                  <a:cubicBezTo>
                    <a:pt x="24841" y="227"/>
                    <a:pt x="24934" y="234"/>
                    <a:pt x="25027" y="236"/>
                  </a:cubicBezTo>
                  <a:cubicBezTo>
                    <a:pt x="27207" y="352"/>
                    <a:pt x="29392" y="475"/>
                    <a:pt x="31572" y="561"/>
                  </a:cubicBezTo>
                  <a:cubicBezTo>
                    <a:pt x="31623" y="563"/>
                    <a:pt x="31672" y="568"/>
                    <a:pt x="31723" y="568"/>
                  </a:cubicBezTo>
                  <a:cubicBezTo>
                    <a:pt x="32932" y="617"/>
                    <a:pt x="34140" y="649"/>
                    <a:pt x="35349" y="668"/>
                  </a:cubicBezTo>
                  <a:cubicBezTo>
                    <a:pt x="36112" y="680"/>
                    <a:pt x="36879" y="685"/>
                    <a:pt x="37644" y="685"/>
                  </a:cubicBezTo>
                  <a:cubicBezTo>
                    <a:pt x="37793" y="685"/>
                    <a:pt x="37941" y="685"/>
                    <a:pt x="38089" y="684"/>
                  </a:cubicBezTo>
                  <a:cubicBezTo>
                    <a:pt x="38116" y="685"/>
                    <a:pt x="38143" y="686"/>
                    <a:pt x="38170" y="686"/>
                  </a:cubicBezTo>
                  <a:cubicBezTo>
                    <a:pt x="38198" y="686"/>
                    <a:pt x="38225" y="685"/>
                    <a:pt x="38252" y="684"/>
                  </a:cubicBezTo>
                  <a:cubicBezTo>
                    <a:pt x="40086" y="691"/>
                    <a:pt x="41915" y="684"/>
                    <a:pt x="43747" y="721"/>
                  </a:cubicBezTo>
                  <a:cubicBezTo>
                    <a:pt x="43884" y="724"/>
                    <a:pt x="44019" y="726"/>
                    <a:pt x="44158" y="733"/>
                  </a:cubicBezTo>
                  <a:cubicBezTo>
                    <a:pt x="44214" y="733"/>
                    <a:pt x="44272" y="733"/>
                    <a:pt x="44330" y="735"/>
                  </a:cubicBezTo>
                  <a:cubicBezTo>
                    <a:pt x="46252" y="789"/>
                    <a:pt x="48175" y="893"/>
                    <a:pt x="50097" y="963"/>
                  </a:cubicBezTo>
                  <a:cubicBezTo>
                    <a:pt x="50155" y="967"/>
                    <a:pt x="50213" y="967"/>
                    <a:pt x="50271" y="970"/>
                  </a:cubicBezTo>
                  <a:cubicBezTo>
                    <a:pt x="50395" y="972"/>
                    <a:pt x="50515" y="979"/>
                    <a:pt x="50638" y="981"/>
                  </a:cubicBezTo>
                  <a:cubicBezTo>
                    <a:pt x="52185" y="1046"/>
                    <a:pt x="53733" y="1084"/>
                    <a:pt x="55284" y="1109"/>
                  </a:cubicBezTo>
                  <a:lnTo>
                    <a:pt x="55284" y="963"/>
                  </a:lnTo>
                  <a:cubicBezTo>
                    <a:pt x="53640" y="935"/>
                    <a:pt x="51999" y="875"/>
                    <a:pt x="50360" y="819"/>
                  </a:cubicBezTo>
                  <a:cubicBezTo>
                    <a:pt x="50330" y="819"/>
                    <a:pt x="50302" y="817"/>
                    <a:pt x="50271" y="817"/>
                  </a:cubicBezTo>
                  <a:cubicBezTo>
                    <a:pt x="50213" y="814"/>
                    <a:pt x="50158" y="814"/>
                    <a:pt x="50100" y="810"/>
                  </a:cubicBezTo>
                  <a:cubicBezTo>
                    <a:pt x="48177" y="738"/>
                    <a:pt x="46255" y="635"/>
                    <a:pt x="44332" y="577"/>
                  </a:cubicBezTo>
                  <a:cubicBezTo>
                    <a:pt x="44277" y="577"/>
                    <a:pt x="44219" y="575"/>
                    <a:pt x="44163" y="575"/>
                  </a:cubicBezTo>
                  <a:cubicBezTo>
                    <a:pt x="43594" y="556"/>
                    <a:pt x="43030" y="547"/>
                    <a:pt x="42461" y="540"/>
                  </a:cubicBezTo>
                  <a:cubicBezTo>
                    <a:pt x="41059" y="531"/>
                    <a:pt x="39654" y="531"/>
                    <a:pt x="38252" y="529"/>
                  </a:cubicBezTo>
                  <a:cubicBezTo>
                    <a:pt x="38196" y="526"/>
                    <a:pt x="38140" y="526"/>
                    <a:pt x="38089" y="526"/>
                  </a:cubicBezTo>
                  <a:cubicBezTo>
                    <a:pt x="35967" y="517"/>
                    <a:pt x="33842" y="494"/>
                    <a:pt x="31725" y="413"/>
                  </a:cubicBezTo>
                  <a:cubicBezTo>
                    <a:pt x="31676" y="408"/>
                    <a:pt x="31623" y="408"/>
                    <a:pt x="31574" y="403"/>
                  </a:cubicBezTo>
                  <a:cubicBezTo>
                    <a:pt x="31096" y="387"/>
                    <a:pt x="30620" y="364"/>
                    <a:pt x="30139" y="338"/>
                  </a:cubicBezTo>
                  <a:cubicBezTo>
                    <a:pt x="28347" y="269"/>
                    <a:pt x="26552" y="141"/>
                    <a:pt x="24760" y="64"/>
                  </a:cubicBezTo>
                  <a:cubicBezTo>
                    <a:pt x="24722" y="62"/>
                    <a:pt x="24683" y="62"/>
                    <a:pt x="24646" y="62"/>
                  </a:cubicBezTo>
                  <a:cubicBezTo>
                    <a:pt x="23782" y="25"/>
                    <a:pt x="22919" y="0"/>
                    <a:pt x="22054" y="0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9"/>
            <p:cNvSpPr/>
            <p:nvPr/>
          </p:nvSpPr>
          <p:spPr>
            <a:xfrm>
              <a:off x="289" y="3052784"/>
              <a:ext cx="5330718" cy="191103"/>
            </a:xfrm>
            <a:custGeom>
              <a:avLst/>
              <a:gdLst/>
              <a:ahLst/>
              <a:cxnLst/>
              <a:rect l="l" t="t" r="r" b="b"/>
              <a:pathLst>
                <a:path w="55285" h="1856" extrusionOk="0">
                  <a:moveTo>
                    <a:pt x="50065" y="1"/>
                  </a:moveTo>
                  <a:cubicBezTo>
                    <a:pt x="48135" y="1"/>
                    <a:pt x="46204" y="5"/>
                    <a:pt x="44272" y="52"/>
                  </a:cubicBezTo>
                  <a:cubicBezTo>
                    <a:pt x="44219" y="52"/>
                    <a:pt x="44163" y="56"/>
                    <a:pt x="44107" y="56"/>
                  </a:cubicBezTo>
                  <a:cubicBezTo>
                    <a:pt x="43290" y="77"/>
                    <a:pt x="42473" y="105"/>
                    <a:pt x="41655" y="142"/>
                  </a:cubicBezTo>
                  <a:cubicBezTo>
                    <a:pt x="40525" y="179"/>
                    <a:pt x="39394" y="221"/>
                    <a:pt x="38261" y="268"/>
                  </a:cubicBezTo>
                  <a:cubicBezTo>
                    <a:pt x="38203" y="268"/>
                    <a:pt x="38145" y="272"/>
                    <a:pt x="38082" y="275"/>
                  </a:cubicBezTo>
                  <a:cubicBezTo>
                    <a:pt x="36731" y="326"/>
                    <a:pt x="35379" y="381"/>
                    <a:pt x="34026" y="428"/>
                  </a:cubicBezTo>
                  <a:cubicBezTo>
                    <a:pt x="33241" y="449"/>
                    <a:pt x="32459" y="472"/>
                    <a:pt x="31676" y="495"/>
                  </a:cubicBezTo>
                  <a:cubicBezTo>
                    <a:pt x="31623" y="495"/>
                    <a:pt x="31572" y="497"/>
                    <a:pt x="31518" y="502"/>
                  </a:cubicBezTo>
                  <a:cubicBezTo>
                    <a:pt x="29173" y="572"/>
                    <a:pt x="26828" y="662"/>
                    <a:pt x="24483" y="739"/>
                  </a:cubicBezTo>
                  <a:cubicBezTo>
                    <a:pt x="24444" y="741"/>
                    <a:pt x="24400" y="744"/>
                    <a:pt x="24356" y="744"/>
                  </a:cubicBezTo>
                  <a:lnTo>
                    <a:pt x="22672" y="799"/>
                  </a:lnTo>
                  <a:cubicBezTo>
                    <a:pt x="21066" y="834"/>
                    <a:pt x="19464" y="809"/>
                    <a:pt x="17857" y="876"/>
                  </a:cubicBezTo>
                  <a:cubicBezTo>
                    <a:pt x="17771" y="881"/>
                    <a:pt x="17685" y="885"/>
                    <a:pt x="17599" y="887"/>
                  </a:cubicBezTo>
                  <a:cubicBezTo>
                    <a:pt x="17555" y="892"/>
                    <a:pt x="17516" y="894"/>
                    <a:pt x="17474" y="894"/>
                  </a:cubicBezTo>
                  <a:cubicBezTo>
                    <a:pt x="15535" y="997"/>
                    <a:pt x="13594" y="1073"/>
                    <a:pt x="11653" y="1110"/>
                  </a:cubicBezTo>
                  <a:cubicBezTo>
                    <a:pt x="11607" y="1110"/>
                    <a:pt x="11563" y="1113"/>
                    <a:pt x="11518" y="1113"/>
                  </a:cubicBezTo>
                  <a:lnTo>
                    <a:pt x="11486" y="1113"/>
                  </a:lnTo>
                  <a:cubicBezTo>
                    <a:pt x="10086" y="1152"/>
                    <a:pt x="8684" y="1129"/>
                    <a:pt x="7281" y="1180"/>
                  </a:cubicBezTo>
                  <a:cubicBezTo>
                    <a:pt x="6401" y="1220"/>
                    <a:pt x="5519" y="1282"/>
                    <a:pt x="4641" y="1347"/>
                  </a:cubicBezTo>
                  <a:cubicBezTo>
                    <a:pt x="4604" y="1350"/>
                    <a:pt x="4565" y="1352"/>
                    <a:pt x="4527" y="1352"/>
                  </a:cubicBezTo>
                  <a:cubicBezTo>
                    <a:pt x="3987" y="1391"/>
                    <a:pt x="3443" y="1431"/>
                    <a:pt x="2902" y="1468"/>
                  </a:cubicBezTo>
                  <a:cubicBezTo>
                    <a:pt x="1932" y="1535"/>
                    <a:pt x="968" y="1626"/>
                    <a:pt x="0" y="1716"/>
                  </a:cubicBezTo>
                  <a:lnTo>
                    <a:pt x="0" y="1856"/>
                  </a:lnTo>
                  <a:cubicBezTo>
                    <a:pt x="857" y="1779"/>
                    <a:pt x="1713" y="1686"/>
                    <a:pt x="2575" y="1630"/>
                  </a:cubicBezTo>
                  <a:cubicBezTo>
                    <a:pt x="3225" y="1589"/>
                    <a:pt x="3880" y="1540"/>
                    <a:pt x="4534" y="1493"/>
                  </a:cubicBezTo>
                  <a:lnTo>
                    <a:pt x="4648" y="1484"/>
                  </a:lnTo>
                  <a:cubicBezTo>
                    <a:pt x="5540" y="1421"/>
                    <a:pt x="6438" y="1361"/>
                    <a:pt x="7335" y="1317"/>
                  </a:cubicBezTo>
                  <a:cubicBezTo>
                    <a:pt x="8732" y="1287"/>
                    <a:pt x="10130" y="1278"/>
                    <a:pt x="11523" y="1254"/>
                  </a:cubicBezTo>
                  <a:cubicBezTo>
                    <a:pt x="11569" y="1254"/>
                    <a:pt x="11614" y="1254"/>
                    <a:pt x="11660" y="1250"/>
                  </a:cubicBezTo>
                  <a:cubicBezTo>
                    <a:pt x="12331" y="1240"/>
                    <a:pt x="13007" y="1229"/>
                    <a:pt x="13680" y="1208"/>
                  </a:cubicBezTo>
                  <a:cubicBezTo>
                    <a:pt x="14948" y="1189"/>
                    <a:pt x="16208" y="1103"/>
                    <a:pt x="17474" y="1048"/>
                  </a:cubicBezTo>
                  <a:cubicBezTo>
                    <a:pt x="17516" y="1045"/>
                    <a:pt x="17560" y="1041"/>
                    <a:pt x="17602" y="1041"/>
                  </a:cubicBezTo>
                  <a:cubicBezTo>
                    <a:pt x="17864" y="1031"/>
                    <a:pt x="18122" y="1022"/>
                    <a:pt x="18382" y="1013"/>
                  </a:cubicBezTo>
                  <a:cubicBezTo>
                    <a:pt x="20374" y="959"/>
                    <a:pt x="22366" y="1008"/>
                    <a:pt x="24353" y="901"/>
                  </a:cubicBezTo>
                  <a:lnTo>
                    <a:pt x="24360" y="901"/>
                  </a:lnTo>
                  <a:cubicBezTo>
                    <a:pt x="24400" y="899"/>
                    <a:pt x="24442" y="899"/>
                    <a:pt x="24483" y="899"/>
                  </a:cubicBezTo>
                  <a:cubicBezTo>
                    <a:pt x="25828" y="843"/>
                    <a:pt x="27193" y="832"/>
                    <a:pt x="28546" y="776"/>
                  </a:cubicBezTo>
                  <a:cubicBezTo>
                    <a:pt x="29533" y="730"/>
                    <a:pt x="30522" y="692"/>
                    <a:pt x="31516" y="662"/>
                  </a:cubicBezTo>
                  <a:cubicBezTo>
                    <a:pt x="31567" y="660"/>
                    <a:pt x="31623" y="660"/>
                    <a:pt x="31676" y="660"/>
                  </a:cubicBezTo>
                  <a:cubicBezTo>
                    <a:pt x="31922" y="651"/>
                    <a:pt x="32168" y="644"/>
                    <a:pt x="32415" y="637"/>
                  </a:cubicBezTo>
                  <a:cubicBezTo>
                    <a:pt x="34304" y="583"/>
                    <a:pt x="36192" y="518"/>
                    <a:pt x="38082" y="444"/>
                  </a:cubicBezTo>
                  <a:lnTo>
                    <a:pt x="38261" y="435"/>
                  </a:lnTo>
                  <a:cubicBezTo>
                    <a:pt x="40070" y="367"/>
                    <a:pt x="41878" y="293"/>
                    <a:pt x="43687" y="235"/>
                  </a:cubicBezTo>
                  <a:cubicBezTo>
                    <a:pt x="43828" y="233"/>
                    <a:pt x="43968" y="226"/>
                    <a:pt x="44107" y="226"/>
                  </a:cubicBezTo>
                  <a:cubicBezTo>
                    <a:pt x="44163" y="223"/>
                    <a:pt x="44219" y="219"/>
                    <a:pt x="44274" y="219"/>
                  </a:cubicBezTo>
                  <a:cubicBezTo>
                    <a:pt x="46204" y="170"/>
                    <a:pt x="48135" y="161"/>
                    <a:pt x="50067" y="161"/>
                  </a:cubicBezTo>
                  <a:lnTo>
                    <a:pt x="50260" y="161"/>
                  </a:lnTo>
                  <a:cubicBezTo>
                    <a:pt x="51264" y="161"/>
                    <a:pt x="52270" y="163"/>
                    <a:pt x="53275" y="163"/>
                  </a:cubicBezTo>
                  <a:cubicBezTo>
                    <a:pt x="53945" y="163"/>
                    <a:pt x="54615" y="162"/>
                    <a:pt x="55284" y="158"/>
                  </a:cubicBezTo>
                  <a:lnTo>
                    <a:pt x="55284" y="12"/>
                  </a:lnTo>
                  <a:cubicBezTo>
                    <a:pt x="55017" y="12"/>
                    <a:pt x="54750" y="12"/>
                    <a:pt x="54481" y="5"/>
                  </a:cubicBezTo>
                  <a:cubicBezTo>
                    <a:pt x="54143" y="6"/>
                    <a:pt x="53804" y="7"/>
                    <a:pt x="53466" y="7"/>
                  </a:cubicBezTo>
                  <a:cubicBezTo>
                    <a:pt x="52398" y="7"/>
                    <a:pt x="51330" y="2"/>
                    <a:pt x="50260" y="1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2" name="Google Shape;372;p9"/>
          <p:cNvSpPr/>
          <p:nvPr/>
        </p:nvSpPr>
        <p:spPr>
          <a:xfrm>
            <a:off x="300" y="0"/>
            <a:ext cx="5360986" cy="1225131"/>
          </a:xfrm>
          <a:custGeom>
            <a:avLst/>
            <a:gdLst/>
            <a:ahLst/>
            <a:cxnLst/>
            <a:rect l="l" t="t" r="r" b="b"/>
            <a:pathLst>
              <a:path w="55285" h="15946" extrusionOk="0">
                <a:moveTo>
                  <a:pt x="0" y="0"/>
                </a:moveTo>
                <a:lnTo>
                  <a:pt x="0" y="12413"/>
                </a:lnTo>
                <a:cubicBezTo>
                  <a:pt x="610" y="12676"/>
                  <a:pt x="1277" y="12806"/>
                  <a:pt x="1946" y="12806"/>
                </a:cubicBezTo>
                <a:cubicBezTo>
                  <a:pt x="2927" y="12806"/>
                  <a:pt x="3911" y="12527"/>
                  <a:pt x="4720" y="11978"/>
                </a:cubicBezTo>
                <a:cubicBezTo>
                  <a:pt x="5795" y="11168"/>
                  <a:pt x="6705" y="10105"/>
                  <a:pt x="7460" y="8997"/>
                </a:cubicBezTo>
                <a:cubicBezTo>
                  <a:pt x="8164" y="10308"/>
                  <a:pt x="9537" y="10833"/>
                  <a:pt x="10962" y="10833"/>
                </a:cubicBezTo>
                <a:cubicBezTo>
                  <a:pt x="12042" y="10833"/>
                  <a:pt x="13151" y="10531"/>
                  <a:pt x="14021" y="10040"/>
                </a:cubicBezTo>
                <a:cubicBezTo>
                  <a:pt x="15549" y="9274"/>
                  <a:pt x="16496" y="7702"/>
                  <a:pt x="17135" y="6172"/>
                </a:cubicBezTo>
                <a:cubicBezTo>
                  <a:pt x="17936" y="8031"/>
                  <a:pt x="20054" y="9249"/>
                  <a:pt x="22052" y="9249"/>
                </a:cubicBezTo>
                <a:cubicBezTo>
                  <a:pt x="22075" y="9249"/>
                  <a:pt x="22097" y="9248"/>
                  <a:pt x="22120" y="9248"/>
                </a:cubicBezTo>
                <a:cubicBezTo>
                  <a:pt x="23629" y="9067"/>
                  <a:pt x="25308" y="7827"/>
                  <a:pt x="26132" y="6576"/>
                </a:cubicBezTo>
                <a:cubicBezTo>
                  <a:pt x="26924" y="8664"/>
                  <a:pt x="28667" y="9590"/>
                  <a:pt x="30507" y="9590"/>
                </a:cubicBezTo>
                <a:cubicBezTo>
                  <a:pt x="32253" y="9590"/>
                  <a:pt x="34087" y="8756"/>
                  <a:pt x="35277" y="7288"/>
                </a:cubicBezTo>
                <a:cubicBezTo>
                  <a:pt x="35792" y="9291"/>
                  <a:pt x="37876" y="10327"/>
                  <a:pt x="39920" y="10327"/>
                </a:cubicBezTo>
                <a:cubicBezTo>
                  <a:pt x="41121" y="10327"/>
                  <a:pt x="42309" y="9970"/>
                  <a:pt x="43157" y="9241"/>
                </a:cubicBezTo>
                <a:cubicBezTo>
                  <a:pt x="43884" y="10776"/>
                  <a:pt x="44940" y="12490"/>
                  <a:pt x="46365" y="12490"/>
                </a:cubicBezTo>
                <a:cubicBezTo>
                  <a:pt x="46917" y="12490"/>
                  <a:pt x="47524" y="12233"/>
                  <a:pt x="48189" y="11609"/>
                </a:cubicBezTo>
                <a:cubicBezTo>
                  <a:pt x="48233" y="12480"/>
                  <a:pt x="48943" y="13102"/>
                  <a:pt x="49496" y="13704"/>
                </a:cubicBezTo>
                <a:cubicBezTo>
                  <a:pt x="50861" y="15145"/>
                  <a:pt x="52953" y="15802"/>
                  <a:pt x="54899" y="15926"/>
                </a:cubicBezTo>
                <a:cubicBezTo>
                  <a:pt x="54959" y="15940"/>
                  <a:pt x="55052" y="15946"/>
                  <a:pt x="55169" y="15946"/>
                </a:cubicBezTo>
                <a:cubicBezTo>
                  <a:pt x="55205" y="15946"/>
                  <a:pt x="55244" y="15945"/>
                  <a:pt x="55284" y="15944"/>
                </a:cubicBezTo>
                <a:lnTo>
                  <a:pt x="55284" y="0"/>
                </a:lnTo>
                <a:close/>
              </a:path>
            </a:pathLst>
          </a:custGeom>
          <a:solidFill>
            <a:srgbClr val="F8B837">
              <a:alpha val="157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9"/>
          <p:cNvSpPr/>
          <p:nvPr/>
        </p:nvSpPr>
        <p:spPr>
          <a:xfrm>
            <a:off x="4386850" y="3071348"/>
            <a:ext cx="944041" cy="702195"/>
          </a:xfrm>
          <a:custGeom>
            <a:avLst/>
            <a:gdLst/>
            <a:ahLst/>
            <a:cxnLst/>
            <a:rect l="l" t="t" r="r" b="b"/>
            <a:pathLst>
              <a:path w="14097" h="10486" extrusionOk="0">
                <a:moveTo>
                  <a:pt x="14083" y="0"/>
                </a:moveTo>
                <a:cubicBezTo>
                  <a:pt x="13612" y="0"/>
                  <a:pt x="13147" y="123"/>
                  <a:pt x="12740" y="360"/>
                </a:cubicBezTo>
                <a:cubicBezTo>
                  <a:pt x="11456" y="1006"/>
                  <a:pt x="10453" y="2141"/>
                  <a:pt x="9824" y="3425"/>
                </a:cubicBezTo>
                <a:cubicBezTo>
                  <a:pt x="9741" y="3622"/>
                  <a:pt x="9659" y="3833"/>
                  <a:pt x="9587" y="4049"/>
                </a:cubicBezTo>
                <a:cubicBezTo>
                  <a:pt x="9368" y="4013"/>
                  <a:pt x="9150" y="3996"/>
                  <a:pt x="8934" y="3996"/>
                </a:cubicBezTo>
                <a:cubicBezTo>
                  <a:pt x="8077" y="3996"/>
                  <a:pt x="7246" y="4272"/>
                  <a:pt x="6497" y="4767"/>
                </a:cubicBezTo>
                <a:cubicBezTo>
                  <a:pt x="5838" y="5182"/>
                  <a:pt x="4897" y="6355"/>
                  <a:pt x="4421" y="7479"/>
                </a:cubicBezTo>
                <a:cubicBezTo>
                  <a:pt x="4164" y="7344"/>
                  <a:pt x="3878" y="7251"/>
                  <a:pt x="3592" y="7179"/>
                </a:cubicBezTo>
                <a:cubicBezTo>
                  <a:pt x="3383" y="7118"/>
                  <a:pt x="3170" y="7089"/>
                  <a:pt x="2959" y="7089"/>
                </a:cubicBezTo>
                <a:cubicBezTo>
                  <a:pt x="2392" y="7089"/>
                  <a:pt x="1836" y="7298"/>
                  <a:pt x="1394" y="7667"/>
                </a:cubicBezTo>
                <a:cubicBezTo>
                  <a:pt x="493" y="8317"/>
                  <a:pt x="170" y="9429"/>
                  <a:pt x="1" y="10485"/>
                </a:cubicBezTo>
                <a:lnTo>
                  <a:pt x="14096" y="10485"/>
                </a:lnTo>
                <a:lnTo>
                  <a:pt x="14096" y="0"/>
                </a:lnTo>
                <a:cubicBezTo>
                  <a:pt x="14092" y="0"/>
                  <a:pt x="14087" y="0"/>
                  <a:pt x="1408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9"/>
          <p:cNvSpPr/>
          <p:nvPr/>
        </p:nvSpPr>
        <p:spPr>
          <a:xfrm>
            <a:off x="4434931" y="3094183"/>
            <a:ext cx="895958" cy="679360"/>
          </a:xfrm>
          <a:custGeom>
            <a:avLst/>
            <a:gdLst/>
            <a:ahLst/>
            <a:cxnLst/>
            <a:rect l="l" t="t" r="r" b="b"/>
            <a:pathLst>
              <a:path w="13379" h="10145" extrusionOk="0">
                <a:moveTo>
                  <a:pt x="13378" y="1"/>
                </a:moveTo>
                <a:cubicBezTo>
                  <a:pt x="13079" y="131"/>
                  <a:pt x="12795" y="295"/>
                  <a:pt x="12515" y="470"/>
                </a:cubicBezTo>
                <a:cubicBezTo>
                  <a:pt x="12015" y="788"/>
                  <a:pt x="11528" y="1141"/>
                  <a:pt x="11145" y="1596"/>
                </a:cubicBezTo>
                <a:cubicBezTo>
                  <a:pt x="10601" y="2290"/>
                  <a:pt x="9993" y="2977"/>
                  <a:pt x="9694" y="3818"/>
                </a:cubicBezTo>
                <a:cubicBezTo>
                  <a:pt x="9603" y="4075"/>
                  <a:pt x="9529" y="4340"/>
                  <a:pt x="9471" y="4607"/>
                </a:cubicBezTo>
                <a:cubicBezTo>
                  <a:pt x="9433" y="4769"/>
                  <a:pt x="9424" y="4934"/>
                  <a:pt x="9357" y="5090"/>
                </a:cubicBezTo>
                <a:cubicBezTo>
                  <a:pt x="9357" y="5090"/>
                  <a:pt x="9350" y="5099"/>
                  <a:pt x="9341" y="5111"/>
                </a:cubicBezTo>
                <a:cubicBezTo>
                  <a:pt x="9341" y="5113"/>
                  <a:pt x="9341" y="5113"/>
                  <a:pt x="9338" y="5113"/>
                </a:cubicBezTo>
                <a:cubicBezTo>
                  <a:pt x="8844" y="4909"/>
                  <a:pt x="8347" y="4649"/>
                  <a:pt x="7808" y="4565"/>
                </a:cubicBezTo>
                <a:cubicBezTo>
                  <a:pt x="7642" y="4533"/>
                  <a:pt x="7475" y="4518"/>
                  <a:pt x="7308" y="4518"/>
                </a:cubicBezTo>
                <a:cubicBezTo>
                  <a:pt x="6531" y="4518"/>
                  <a:pt x="5761" y="4849"/>
                  <a:pt x="5226" y="5415"/>
                </a:cubicBezTo>
                <a:cubicBezTo>
                  <a:pt x="4788" y="5882"/>
                  <a:pt x="4356" y="6388"/>
                  <a:pt x="4117" y="6991"/>
                </a:cubicBezTo>
                <a:cubicBezTo>
                  <a:pt x="3991" y="7286"/>
                  <a:pt x="3963" y="7611"/>
                  <a:pt x="3843" y="7906"/>
                </a:cubicBezTo>
                <a:cubicBezTo>
                  <a:pt x="3840" y="7909"/>
                  <a:pt x="3840" y="7913"/>
                  <a:pt x="3838" y="7915"/>
                </a:cubicBezTo>
                <a:cubicBezTo>
                  <a:pt x="3469" y="7769"/>
                  <a:pt x="3079" y="7581"/>
                  <a:pt x="2670" y="7542"/>
                </a:cubicBezTo>
                <a:cubicBezTo>
                  <a:pt x="2544" y="7521"/>
                  <a:pt x="2417" y="7510"/>
                  <a:pt x="2290" y="7510"/>
                </a:cubicBezTo>
                <a:cubicBezTo>
                  <a:pt x="1557" y="7510"/>
                  <a:pt x="824" y="7851"/>
                  <a:pt x="395" y="8456"/>
                </a:cubicBezTo>
                <a:cubicBezTo>
                  <a:pt x="125" y="8833"/>
                  <a:pt x="14" y="9483"/>
                  <a:pt x="0" y="10144"/>
                </a:cubicBezTo>
                <a:lnTo>
                  <a:pt x="13378" y="10144"/>
                </a:lnTo>
                <a:lnTo>
                  <a:pt x="13378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9"/>
          <p:cNvSpPr/>
          <p:nvPr/>
        </p:nvSpPr>
        <p:spPr>
          <a:xfrm>
            <a:off x="5204026" y="3596355"/>
            <a:ext cx="27725" cy="23706"/>
          </a:xfrm>
          <a:custGeom>
            <a:avLst/>
            <a:gdLst/>
            <a:ahLst/>
            <a:cxnLst/>
            <a:rect l="l" t="t" r="r" b="b"/>
            <a:pathLst>
              <a:path w="414" h="354" extrusionOk="0">
                <a:moveTo>
                  <a:pt x="180" y="1"/>
                </a:moveTo>
                <a:cubicBezTo>
                  <a:pt x="91" y="1"/>
                  <a:pt x="5" y="69"/>
                  <a:pt x="3" y="173"/>
                </a:cubicBezTo>
                <a:cubicBezTo>
                  <a:pt x="1" y="270"/>
                  <a:pt x="78" y="349"/>
                  <a:pt x="175" y="354"/>
                </a:cubicBezTo>
                <a:cubicBezTo>
                  <a:pt x="176" y="354"/>
                  <a:pt x="177" y="354"/>
                  <a:pt x="178" y="354"/>
                </a:cubicBezTo>
                <a:cubicBezTo>
                  <a:pt x="332" y="354"/>
                  <a:pt x="414" y="167"/>
                  <a:pt x="305" y="54"/>
                </a:cubicBezTo>
                <a:cubicBezTo>
                  <a:pt x="269" y="17"/>
                  <a:pt x="224" y="1"/>
                  <a:pt x="18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9"/>
          <p:cNvSpPr/>
          <p:nvPr/>
        </p:nvSpPr>
        <p:spPr>
          <a:xfrm>
            <a:off x="5156347" y="3675642"/>
            <a:ext cx="43663" cy="37433"/>
          </a:xfrm>
          <a:custGeom>
            <a:avLst/>
            <a:gdLst/>
            <a:ahLst/>
            <a:cxnLst/>
            <a:rect l="l" t="t" r="r" b="b"/>
            <a:pathLst>
              <a:path w="652" h="559" extrusionOk="0">
                <a:moveTo>
                  <a:pt x="281" y="0"/>
                </a:moveTo>
                <a:cubicBezTo>
                  <a:pt x="140" y="0"/>
                  <a:pt x="5" y="107"/>
                  <a:pt x="0" y="273"/>
                </a:cubicBezTo>
                <a:cubicBezTo>
                  <a:pt x="0" y="426"/>
                  <a:pt x="121" y="551"/>
                  <a:pt x="274" y="558"/>
                </a:cubicBezTo>
                <a:cubicBezTo>
                  <a:pt x="276" y="558"/>
                  <a:pt x="278" y="558"/>
                  <a:pt x="280" y="558"/>
                </a:cubicBezTo>
                <a:cubicBezTo>
                  <a:pt x="522" y="558"/>
                  <a:pt x="651" y="264"/>
                  <a:pt x="481" y="87"/>
                </a:cubicBezTo>
                <a:cubicBezTo>
                  <a:pt x="423" y="27"/>
                  <a:pt x="352" y="0"/>
                  <a:pt x="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9"/>
          <p:cNvSpPr/>
          <p:nvPr/>
        </p:nvSpPr>
        <p:spPr>
          <a:xfrm>
            <a:off x="5247754" y="3661244"/>
            <a:ext cx="42993" cy="36898"/>
          </a:xfrm>
          <a:custGeom>
            <a:avLst/>
            <a:gdLst/>
            <a:ahLst/>
            <a:cxnLst/>
            <a:rect l="l" t="t" r="r" b="b"/>
            <a:pathLst>
              <a:path w="642" h="551" extrusionOk="0">
                <a:moveTo>
                  <a:pt x="279" y="1"/>
                </a:moveTo>
                <a:cubicBezTo>
                  <a:pt x="140" y="1"/>
                  <a:pt x="6" y="107"/>
                  <a:pt x="3" y="269"/>
                </a:cubicBezTo>
                <a:cubicBezTo>
                  <a:pt x="0" y="420"/>
                  <a:pt x="119" y="546"/>
                  <a:pt x="270" y="550"/>
                </a:cubicBezTo>
                <a:cubicBezTo>
                  <a:pt x="273" y="550"/>
                  <a:pt x="275" y="550"/>
                  <a:pt x="278" y="550"/>
                </a:cubicBezTo>
                <a:cubicBezTo>
                  <a:pt x="516" y="550"/>
                  <a:pt x="642" y="263"/>
                  <a:pt x="474" y="86"/>
                </a:cubicBezTo>
                <a:cubicBezTo>
                  <a:pt x="418" y="27"/>
                  <a:pt x="348" y="1"/>
                  <a:pt x="27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9"/>
          <p:cNvSpPr/>
          <p:nvPr/>
        </p:nvSpPr>
        <p:spPr>
          <a:xfrm>
            <a:off x="4753283" y="2990187"/>
            <a:ext cx="400332" cy="783357"/>
          </a:xfrm>
          <a:custGeom>
            <a:avLst/>
            <a:gdLst/>
            <a:ahLst/>
            <a:cxnLst/>
            <a:rect l="l" t="t" r="r" b="b"/>
            <a:pathLst>
              <a:path w="5978" h="11698" extrusionOk="0">
                <a:moveTo>
                  <a:pt x="1799" y="0"/>
                </a:moveTo>
                <a:cubicBezTo>
                  <a:pt x="1747" y="0"/>
                  <a:pt x="1691" y="24"/>
                  <a:pt x="1636" y="84"/>
                </a:cubicBezTo>
                <a:cubicBezTo>
                  <a:pt x="1503" y="246"/>
                  <a:pt x="1680" y="386"/>
                  <a:pt x="1742" y="532"/>
                </a:cubicBezTo>
                <a:cubicBezTo>
                  <a:pt x="2056" y="1284"/>
                  <a:pt x="2288" y="2064"/>
                  <a:pt x="2437" y="2865"/>
                </a:cubicBezTo>
                <a:cubicBezTo>
                  <a:pt x="2093" y="2450"/>
                  <a:pt x="1575" y="1995"/>
                  <a:pt x="1132" y="1881"/>
                </a:cubicBezTo>
                <a:cubicBezTo>
                  <a:pt x="1084" y="1874"/>
                  <a:pt x="1038" y="1870"/>
                  <a:pt x="995" y="1870"/>
                </a:cubicBezTo>
                <a:cubicBezTo>
                  <a:pt x="367" y="1870"/>
                  <a:pt x="249" y="2606"/>
                  <a:pt x="709" y="3019"/>
                </a:cubicBezTo>
                <a:cubicBezTo>
                  <a:pt x="965" y="3274"/>
                  <a:pt x="1313" y="3399"/>
                  <a:pt x="1629" y="3557"/>
                </a:cubicBezTo>
                <a:cubicBezTo>
                  <a:pt x="1949" y="3722"/>
                  <a:pt x="2251" y="3910"/>
                  <a:pt x="2567" y="4080"/>
                </a:cubicBezTo>
                <a:cubicBezTo>
                  <a:pt x="2564" y="4096"/>
                  <a:pt x="2564" y="4112"/>
                  <a:pt x="2567" y="4128"/>
                </a:cubicBezTo>
                <a:cubicBezTo>
                  <a:pt x="2571" y="4177"/>
                  <a:pt x="2588" y="4224"/>
                  <a:pt x="2615" y="4263"/>
                </a:cubicBezTo>
                <a:cubicBezTo>
                  <a:pt x="2662" y="4950"/>
                  <a:pt x="2653" y="5638"/>
                  <a:pt x="2585" y="6322"/>
                </a:cubicBezTo>
                <a:cubicBezTo>
                  <a:pt x="2574" y="6401"/>
                  <a:pt x="2562" y="6483"/>
                  <a:pt x="2550" y="6562"/>
                </a:cubicBezTo>
                <a:cubicBezTo>
                  <a:pt x="2497" y="6285"/>
                  <a:pt x="2420" y="6016"/>
                  <a:pt x="2318" y="5756"/>
                </a:cubicBezTo>
                <a:cubicBezTo>
                  <a:pt x="2105" y="5303"/>
                  <a:pt x="1879" y="4683"/>
                  <a:pt x="1366" y="4516"/>
                </a:cubicBezTo>
                <a:cubicBezTo>
                  <a:pt x="1351" y="4515"/>
                  <a:pt x="1336" y="4514"/>
                  <a:pt x="1322" y="4514"/>
                </a:cubicBezTo>
                <a:cubicBezTo>
                  <a:pt x="882" y="4514"/>
                  <a:pt x="727" y="5079"/>
                  <a:pt x="767" y="5447"/>
                </a:cubicBezTo>
                <a:cubicBezTo>
                  <a:pt x="809" y="6120"/>
                  <a:pt x="1253" y="6631"/>
                  <a:pt x="1633" y="7149"/>
                </a:cubicBezTo>
                <a:cubicBezTo>
                  <a:pt x="1872" y="7511"/>
                  <a:pt x="2016" y="7927"/>
                  <a:pt x="2265" y="8280"/>
                </a:cubicBezTo>
                <a:cubicBezTo>
                  <a:pt x="2281" y="8303"/>
                  <a:pt x="2297" y="8322"/>
                  <a:pt x="2318" y="8338"/>
                </a:cubicBezTo>
                <a:cubicBezTo>
                  <a:pt x="2239" y="8958"/>
                  <a:pt x="2151" y="9575"/>
                  <a:pt x="2028" y="10184"/>
                </a:cubicBezTo>
                <a:cubicBezTo>
                  <a:pt x="1951" y="9269"/>
                  <a:pt x="1754" y="8201"/>
                  <a:pt x="1013" y="7825"/>
                </a:cubicBezTo>
                <a:cubicBezTo>
                  <a:pt x="895" y="7766"/>
                  <a:pt x="782" y="7740"/>
                  <a:pt x="679" y="7740"/>
                </a:cubicBezTo>
                <a:cubicBezTo>
                  <a:pt x="264" y="7740"/>
                  <a:pt x="0" y="8167"/>
                  <a:pt x="80" y="8637"/>
                </a:cubicBezTo>
                <a:cubicBezTo>
                  <a:pt x="173" y="9136"/>
                  <a:pt x="447" y="9580"/>
                  <a:pt x="656" y="10037"/>
                </a:cubicBezTo>
                <a:cubicBezTo>
                  <a:pt x="888" y="10351"/>
                  <a:pt x="1174" y="11110"/>
                  <a:pt x="1517" y="11498"/>
                </a:cubicBezTo>
                <a:cubicBezTo>
                  <a:pt x="1520" y="11539"/>
                  <a:pt x="1533" y="11579"/>
                  <a:pt x="1552" y="11616"/>
                </a:cubicBezTo>
                <a:cubicBezTo>
                  <a:pt x="1564" y="11642"/>
                  <a:pt x="1580" y="11665"/>
                  <a:pt x="1601" y="11686"/>
                </a:cubicBezTo>
                <a:cubicBezTo>
                  <a:pt x="1601" y="11690"/>
                  <a:pt x="1598" y="11693"/>
                  <a:pt x="1598" y="11697"/>
                </a:cubicBezTo>
                <a:lnTo>
                  <a:pt x="2388" y="11697"/>
                </a:lnTo>
                <a:cubicBezTo>
                  <a:pt x="2404" y="11644"/>
                  <a:pt x="2420" y="11591"/>
                  <a:pt x="2437" y="11542"/>
                </a:cubicBezTo>
                <a:cubicBezTo>
                  <a:pt x="2878" y="11321"/>
                  <a:pt x="3351" y="10999"/>
                  <a:pt x="3549" y="10924"/>
                </a:cubicBezTo>
                <a:cubicBezTo>
                  <a:pt x="4046" y="10664"/>
                  <a:pt x="4640" y="10402"/>
                  <a:pt x="4875" y="9854"/>
                </a:cubicBezTo>
                <a:cubicBezTo>
                  <a:pt x="5065" y="9430"/>
                  <a:pt x="4883" y="8727"/>
                  <a:pt x="4352" y="8727"/>
                </a:cubicBezTo>
                <a:cubicBezTo>
                  <a:pt x="4333" y="8727"/>
                  <a:pt x="4314" y="8728"/>
                  <a:pt x="4294" y="8730"/>
                </a:cubicBezTo>
                <a:cubicBezTo>
                  <a:pt x="3834" y="8804"/>
                  <a:pt x="3303" y="9204"/>
                  <a:pt x="2859" y="9687"/>
                </a:cubicBezTo>
                <a:cubicBezTo>
                  <a:pt x="2936" y="9113"/>
                  <a:pt x="2982" y="8535"/>
                  <a:pt x="3040" y="7959"/>
                </a:cubicBezTo>
                <a:cubicBezTo>
                  <a:pt x="3310" y="7801"/>
                  <a:pt x="3584" y="7653"/>
                  <a:pt x="3858" y="7500"/>
                </a:cubicBezTo>
                <a:cubicBezTo>
                  <a:pt x="4556" y="7130"/>
                  <a:pt x="5977" y="6304"/>
                  <a:pt x="5536" y="5345"/>
                </a:cubicBezTo>
                <a:cubicBezTo>
                  <a:pt x="5431" y="5187"/>
                  <a:pt x="5270" y="5132"/>
                  <a:pt x="5099" y="5132"/>
                </a:cubicBezTo>
                <a:cubicBezTo>
                  <a:pt x="4939" y="5132"/>
                  <a:pt x="4770" y="5180"/>
                  <a:pt x="4628" y="5236"/>
                </a:cubicBezTo>
                <a:cubicBezTo>
                  <a:pt x="4013" y="5496"/>
                  <a:pt x="3546" y="5972"/>
                  <a:pt x="3187" y="6522"/>
                </a:cubicBezTo>
                <a:cubicBezTo>
                  <a:pt x="3228" y="5765"/>
                  <a:pt x="3214" y="5004"/>
                  <a:pt x="3138" y="4249"/>
                </a:cubicBezTo>
                <a:cubicBezTo>
                  <a:pt x="3245" y="4152"/>
                  <a:pt x="3342" y="4024"/>
                  <a:pt x="3435" y="3945"/>
                </a:cubicBezTo>
                <a:cubicBezTo>
                  <a:pt x="3790" y="3564"/>
                  <a:pt x="4125" y="3163"/>
                  <a:pt x="4436" y="2745"/>
                </a:cubicBezTo>
                <a:cubicBezTo>
                  <a:pt x="4703" y="2387"/>
                  <a:pt x="4898" y="1918"/>
                  <a:pt x="4775" y="1472"/>
                </a:cubicBezTo>
                <a:cubicBezTo>
                  <a:pt x="4689" y="1173"/>
                  <a:pt x="4459" y="1052"/>
                  <a:pt x="4207" y="1052"/>
                </a:cubicBezTo>
                <a:cubicBezTo>
                  <a:pt x="4015" y="1052"/>
                  <a:pt x="3810" y="1122"/>
                  <a:pt x="3646" y="1238"/>
                </a:cubicBezTo>
                <a:cubicBezTo>
                  <a:pt x="3245" y="1542"/>
                  <a:pt x="3010" y="1995"/>
                  <a:pt x="2841" y="2471"/>
                </a:cubicBezTo>
                <a:cubicBezTo>
                  <a:pt x="2671" y="1749"/>
                  <a:pt x="2439" y="1045"/>
                  <a:pt x="2144" y="367"/>
                </a:cubicBezTo>
                <a:cubicBezTo>
                  <a:pt x="2087" y="213"/>
                  <a:pt x="1954" y="0"/>
                  <a:pt x="179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9"/>
          <p:cNvSpPr/>
          <p:nvPr/>
        </p:nvSpPr>
        <p:spPr>
          <a:xfrm>
            <a:off x="4797011" y="2940499"/>
            <a:ext cx="213894" cy="319222"/>
          </a:xfrm>
          <a:custGeom>
            <a:avLst/>
            <a:gdLst/>
            <a:ahLst/>
            <a:cxnLst/>
            <a:rect l="l" t="t" r="r" b="b"/>
            <a:pathLst>
              <a:path w="3194" h="4767" extrusionOk="0">
                <a:moveTo>
                  <a:pt x="1182" y="1"/>
                </a:moveTo>
                <a:cubicBezTo>
                  <a:pt x="482" y="1"/>
                  <a:pt x="0" y="993"/>
                  <a:pt x="1291" y="2532"/>
                </a:cubicBezTo>
                <a:cubicBezTo>
                  <a:pt x="1398" y="3240"/>
                  <a:pt x="985" y="4620"/>
                  <a:pt x="1979" y="4766"/>
                </a:cubicBezTo>
                <a:cubicBezTo>
                  <a:pt x="1985" y="4766"/>
                  <a:pt x="1991" y="4766"/>
                  <a:pt x="1997" y="4766"/>
                </a:cubicBezTo>
                <a:cubicBezTo>
                  <a:pt x="3193" y="4766"/>
                  <a:pt x="2555" y="1672"/>
                  <a:pt x="2278" y="981"/>
                </a:cubicBezTo>
                <a:cubicBezTo>
                  <a:pt x="2021" y="303"/>
                  <a:pt x="1568" y="1"/>
                  <a:pt x="118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9"/>
          <p:cNvSpPr/>
          <p:nvPr/>
        </p:nvSpPr>
        <p:spPr>
          <a:xfrm>
            <a:off x="4866789" y="2967686"/>
            <a:ext cx="89201" cy="805857"/>
          </a:xfrm>
          <a:custGeom>
            <a:avLst/>
            <a:gdLst/>
            <a:ahLst/>
            <a:cxnLst/>
            <a:rect l="l" t="t" r="r" b="b"/>
            <a:pathLst>
              <a:path w="1332" h="12034" extrusionOk="0">
                <a:moveTo>
                  <a:pt x="120" y="0"/>
                </a:moveTo>
                <a:cubicBezTo>
                  <a:pt x="70" y="0"/>
                  <a:pt x="18" y="33"/>
                  <a:pt x="13" y="90"/>
                </a:cubicBezTo>
                <a:cubicBezTo>
                  <a:pt x="1" y="132"/>
                  <a:pt x="29" y="167"/>
                  <a:pt x="52" y="199"/>
                </a:cubicBezTo>
                <a:cubicBezTo>
                  <a:pt x="164" y="376"/>
                  <a:pt x="280" y="557"/>
                  <a:pt x="389" y="736"/>
                </a:cubicBezTo>
                <a:cubicBezTo>
                  <a:pt x="656" y="1158"/>
                  <a:pt x="807" y="1641"/>
                  <a:pt x="904" y="2131"/>
                </a:cubicBezTo>
                <a:cubicBezTo>
                  <a:pt x="997" y="2758"/>
                  <a:pt x="1106" y="3403"/>
                  <a:pt x="1097" y="4042"/>
                </a:cubicBezTo>
                <a:cubicBezTo>
                  <a:pt x="1134" y="4782"/>
                  <a:pt x="1162" y="5528"/>
                  <a:pt x="1097" y="6266"/>
                </a:cubicBezTo>
                <a:cubicBezTo>
                  <a:pt x="967" y="7585"/>
                  <a:pt x="886" y="8908"/>
                  <a:pt x="658" y="10215"/>
                </a:cubicBezTo>
                <a:cubicBezTo>
                  <a:pt x="521" y="10831"/>
                  <a:pt x="312" y="11432"/>
                  <a:pt x="117" y="12033"/>
                </a:cubicBezTo>
                <a:lnTo>
                  <a:pt x="321" y="12033"/>
                </a:lnTo>
                <a:cubicBezTo>
                  <a:pt x="530" y="11397"/>
                  <a:pt x="751" y="10761"/>
                  <a:pt x="883" y="10104"/>
                </a:cubicBezTo>
                <a:cubicBezTo>
                  <a:pt x="988" y="9414"/>
                  <a:pt x="1071" y="8723"/>
                  <a:pt x="1143" y="8031"/>
                </a:cubicBezTo>
                <a:cubicBezTo>
                  <a:pt x="1194" y="7246"/>
                  <a:pt x="1292" y="6473"/>
                  <a:pt x="1322" y="5683"/>
                </a:cubicBezTo>
                <a:cubicBezTo>
                  <a:pt x="1331" y="4611"/>
                  <a:pt x="1283" y="3536"/>
                  <a:pt x="1129" y="2470"/>
                </a:cubicBezTo>
                <a:cubicBezTo>
                  <a:pt x="1062" y="1915"/>
                  <a:pt x="937" y="1360"/>
                  <a:pt x="691" y="854"/>
                </a:cubicBezTo>
                <a:cubicBezTo>
                  <a:pt x="547" y="580"/>
                  <a:pt x="372" y="320"/>
                  <a:pt x="210" y="55"/>
                </a:cubicBezTo>
                <a:cubicBezTo>
                  <a:pt x="192" y="17"/>
                  <a:pt x="157" y="0"/>
                  <a:pt x="12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9"/>
          <p:cNvSpPr/>
          <p:nvPr/>
        </p:nvSpPr>
        <p:spPr>
          <a:xfrm>
            <a:off x="4822659" y="3147555"/>
            <a:ext cx="132864" cy="92345"/>
          </a:xfrm>
          <a:custGeom>
            <a:avLst/>
            <a:gdLst/>
            <a:ahLst/>
            <a:cxnLst/>
            <a:rect l="l" t="t" r="r" b="b"/>
            <a:pathLst>
              <a:path w="1984" h="1379" extrusionOk="0">
                <a:moveTo>
                  <a:pt x="118" y="1"/>
                </a:moveTo>
                <a:cubicBezTo>
                  <a:pt x="110" y="1"/>
                  <a:pt x="102" y="1"/>
                  <a:pt x="93" y="2"/>
                </a:cubicBezTo>
                <a:cubicBezTo>
                  <a:pt x="1" y="35"/>
                  <a:pt x="26" y="183"/>
                  <a:pt x="124" y="183"/>
                </a:cubicBezTo>
                <a:cubicBezTo>
                  <a:pt x="695" y="527"/>
                  <a:pt x="1324" y="806"/>
                  <a:pt x="1740" y="1349"/>
                </a:cubicBezTo>
                <a:cubicBezTo>
                  <a:pt x="1754" y="1368"/>
                  <a:pt x="1776" y="1379"/>
                  <a:pt x="1799" y="1379"/>
                </a:cubicBezTo>
                <a:cubicBezTo>
                  <a:pt x="1814" y="1379"/>
                  <a:pt x="1829" y="1374"/>
                  <a:pt x="1842" y="1365"/>
                </a:cubicBezTo>
                <a:cubicBezTo>
                  <a:pt x="1983" y="1268"/>
                  <a:pt x="1496" y="884"/>
                  <a:pt x="1417" y="801"/>
                </a:cubicBezTo>
                <a:cubicBezTo>
                  <a:pt x="1129" y="536"/>
                  <a:pt x="781" y="353"/>
                  <a:pt x="444" y="162"/>
                </a:cubicBezTo>
                <a:cubicBezTo>
                  <a:pt x="340" y="110"/>
                  <a:pt x="239" y="1"/>
                  <a:pt x="11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9"/>
          <p:cNvSpPr/>
          <p:nvPr/>
        </p:nvSpPr>
        <p:spPr>
          <a:xfrm>
            <a:off x="4941321" y="3105902"/>
            <a:ext cx="103867" cy="125961"/>
          </a:xfrm>
          <a:custGeom>
            <a:avLst/>
            <a:gdLst/>
            <a:ahLst/>
            <a:cxnLst/>
            <a:rect l="l" t="t" r="r" b="b"/>
            <a:pathLst>
              <a:path w="1551" h="1881" extrusionOk="0">
                <a:moveTo>
                  <a:pt x="1438" y="1"/>
                </a:moveTo>
                <a:cubicBezTo>
                  <a:pt x="1417" y="1"/>
                  <a:pt x="1396" y="9"/>
                  <a:pt x="1379" y="30"/>
                </a:cubicBezTo>
                <a:cubicBezTo>
                  <a:pt x="1094" y="376"/>
                  <a:pt x="862" y="764"/>
                  <a:pt x="550" y="1089"/>
                </a:cubicBezTo>
                <a:cubicBezTo>
                  <a:pt x="360" y="1293"/>
                  <a:pt x="167" y="1504"/>
                  <a:pt x="26" y="1750"/>
                </a:cubicBezTo>
                <a:cubicBezTo>
                  <a:pt x="0" y="1794"/>
                  <a:pt x="19" y="1852"/>
                  <a:pt x="65" y="1873"/>
                </a:cubicBezTo>
                <a:cubicBezTo>
                  <a:pt x="78" y="1878"/>
                  <a:pt x="89" y="1880"/>
                  <a:pt x="100" y="1880"/>
                </a:cubicBezTo>
                <a:cubicBezTo>
                  <a:pt x="185" y="1880"/>
                  <a:pt x="211" y="1746"/>
                  <a:pt x="265" y="1690"/>
                </a:cubicBezTo>
                <a:cubicBezTo>
                  <a:pt x="372" y="1539"/>
                  <a:pt x="490" y="1395"/>
                  <a:pt x="615" y="1260"/>
                </a:cubicBezTo>
                <a:lnTo>
                  <a:pt x="615" y="1260"/>
                </a:lnTo>
                <a:lnTo>
                  <a:pt x="608" y="1267"/>
                </a:lnTo>
                <a:cubicBezTo>
                  <a:pt x="947" y="926"/>
                  <a:pt x="1196" y="501"/>
                  <a:pt x="1505" y="130"/>
                </a:cubicBezTo>
                <a:cubicBezTo>
                  <a:pt x="1551" y="70"/>
                  <a:pt x="1496" y="1"/>
                  <a:pt x="143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9"/>
          <p:cNvSpPr/>
          <p:nvPr/>
        </p:nvSpPr>
        <p:spPr>
          <a:xfrm>
            <a:off x="4831231" y="3323941"/>
            <a:ext cx="104804" cy="225337"/>
          </a:xfrm>
          <a:custGeom>
            <a:avLst/>
            <a:gdLst/>
            <a:ahLst/>
            <a:cxnLst/>
            <a:rect l="l" t="t" r="r" b="b"/>
            <a:pathLst>
              <a:path w="1565" h="3365" extrusionOk="0">
                <a:moveTo>
                  <a:pt x="111" y="0"/>
                </a:moveTo>
                <a:cubicBezTo>
                  <a:pt x="57" y="0"/>
                  <a:pt x="0" y="49"/>
                  <a:pt x="24" y="117"/>
                </a:cubicBezTo>
                <a:cubicBezTo>
                  <a:pt x="297" y="849"/>
                  <a:pt x="660" y="1540"/>
                  <a:pt x="994" y="2244"/>
                </a:cubicBezTo>
                <a:cubicBezTo>
                  <a:pt x="1150" y="2590"/>
                  <a:pt x="1247" y="2959"/>
                  <a:pt x="1384" y="3310"/>
                </a:cubicBezTo>
                <a:cubicBezTo>
                  <a:pt x="1398" y="3348"/>
                  <a:pt x="1430" y="3364"/>
                  <a:pt x="1462" y="3364"/>
                </a:cubicBezTo>
                <a:cubicBezTo>
                  <a:pt x="1513" y="3364"/>
                  <a:pt x="1565" y="3322"/>
                  <a:pt x="1549" y="3261"/>
                </a:cubicBezTo>
                <a:cubicBezTo>
                  <a:pt x="1458" y="3008"/>
                  <a:pt x="1375" y="2750"/>
                  <a:pt x="1284" y="2497"/>
                </a:cubicBezTo>
                <a:cubicBezTo>
                  <a:pt x="959" y="1666"/>
                  <a:pt x="495" y="900"/>
                  <a:pt x="188" y="57"/>
                </a:cubicBezTo>
                <a:cubicBezTo>
                  <a:pt x="175" y="17"/>
                  <a:pt x="143" y="0"/>
                  <a:pt x="11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9"/>
          <p:cNvSpPr/>
          <p:nvPr/>
        </p:nvSpPr>
        <p:spPr>
          <a:xfrm>
            <a:off x="4934625" y="3358495"/>
            <a:ext cx="167218" cy="134064"/>
          </a:xfrm>
          <a:custGeom>
            <a:avLst/>
            <a:gdLst/>
            <a:ahLst/>
            <a:cxnLst/>
            <a:rect l="l" t="t" r="r" b="b"/>
            <a:pathLst>
              <a:path w="2497" h="2002" extrusionOk="0">
                <a:moveTo>
                  <a:pt x="2383" y="0"/>
                </a:moveTo>
                <a:cubicBezTo>
                  <a:pt x="2375" y="0"/>
                  <a:pt x="2367" y="1"/>
                  <a:pt x="2359" y="3"/>
                </a:cubicBezTo>
                <a:cubicBezTo>
                  <a:pt x="2204" y="77"/>
                  <a:pt x="2099" y="235"/>
                  <a:pt x="1969" y="344"/>
                </a:cubicBezTo>
                <a:cubicBezTo>
                  <a:pt x="1716" y="593"/>
                  <a:pt x="1435" y="811"/>
                  <a:pt x="1163" y="1036"/>
                </a:cubicBezTo>
                <a:lnTo>
                  <a:pt x="1166" y="1034"/>
                </a:lnTo>
                <a:lnTo>
                  <a:pt x="1170" y="1029"/>
                </a:lnTo>
                <a:lnTo>
                  <a:pt x="1170" y="1029"/>
                </a:lnTo>
                <a:cubicBezTo>
                  <a:pt x="985" y="1185"/>
                  <a:pt x="787" y="1329"/>
                  <a:pt x="583" y="1461"/>
                </a:cubicBezTo>
                <a:cubicBezTo>
                  <a:pt x="407" y="1579"/>
                  <a:pt x="230" y="1698"/>
                  <a:pt x="56" y="1818"/>
                </a:cubicBezTo>
                <a:cubicBezTo>
                  <a:pt x="10" y="1853"/>
                  <a:pt x="0" y="1916"/>
                  <a:pt x="33" y="1960"/>
                </a:cubicBezTo>
                <a:cubicBezTo>
                  <a:pt x="57" y="1990"/>
                  <a:pt x="82" y="2002"/>
                  <a:pt x="109" y="2002"/>
                </a:cubicBezTo>
                <a:cubicBezTo>
                  <a:pt x="174" y="2002"/>
                  <a:pt x="243" y="1931"/>
                  <a:pt x="300" y="1897"/>
                </a:cubicBezTo>
                <a:cubicBezTo>
                  <a:pt x="481" y="1774"/>
                  <a:pt x="667" y="1656"/>
                  <a:pt x="848" y="1535"/>
                </a:cubicBezTo>
                <a:cubicBezTo>
                  <a:pt x="1417" y="1150"/>
                  <a:pt x="1927" y="690"/>
                  <a:pt x="2422" y="214"/>
                </a:cubicBezTo>
                <a:cubicBezTo>
                  <a:pt x="2468" y="196"/>
                  <a:pt x="2496" y="149"/>
                  <a:pt x="2494" y="98"/>
                </a:cubicBezTo>
                <a:cubicBezTo>
                  <a:pt x="2486" y="41"/>
                  <a:pt x="2437" y="0"/>
                  <a:pt x="238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9"/>
          <p:cNvSpPr/>
          <p:nvPr/>
        </p:nvSpPr>
        <p:spPr>
          <a:xfrm>
            <a:off x="4811811" y="3567024"/>
            <a:ext cx="74535" cy="196207"/>
          </a:xfrm>
          <a:custGeom>
            <a:avLst/>
            <a:gdLst/>
            <a:ahLst/>
            <a:cxnLst/>
            <a:rect l="l" t="t" r="r" b="b"/>
            <a:pathLst>
              <a:path w="1113" h="2930" extrusionOk="0">
                <a:moveTo>
                  <a:pt x="79" y="0"/>
                </a:moveTo>
                <a:cubicBezTo>
                  <a:pt x="38" y="0"/>
                  <a:pt x="0" y="27"/>
                  <a:pt x="0" y="88"/>
                </a:cubicBezTo>
                <a:cubicBezTo>
                  <a:pt x="123" y="481"/>
                  <a:pt x="339" y="850"/>
                  <a:pt x="455" y="1249"/>
                </a:cubicBezTo>
                <a:cubicBezTo>
                  <a:pt x="574" y="1595"/>
                  <a:pt x="694" y="1918"/>
                  <a:pt x="757" y="2282"/>
                </a:cubicBezTo>
                <a:cubicBezTo>
                  <a:pt x="783" y="2450"/>
                  <a:pt x="820" y="2612"/>
                  <a:pt x="873" y="2770"/>
                </a:cubicBezTo>
                <a:cubicBezTo>
                  <a:pt x="892" y="2819"/>
                  <a:pt x="894" y="2886"/>
                  <a:pt x="945" y="2916"/>
                </a:cubicBezTo>
                <a:cubicBezTo>
                  <a:pt x="961" y="2926"/>
                  <a:pt x="978" y="2930"/>
                  <a:pt x="995" y="2930"/>
                </a:cubicBezTo>
                <a:cubicBezTo>
                  <a:pt x="1057" y="2930"/>
                  <a:pt x="1112" y="2872"/>
                  <a:pt x="1096" y="2802"/>
                </a:cubicBezTo>
                <a:cubicBezTo>
                  <a:pt x="1050" y="2631"/>
                  <a:pt x="991" y="2463"/>
                  <a:pt x="961" y="2289"/>
                </a:cubicBezTo>
                <a:cubicBezTo>
                  <a:pt x="783" y="1539"/>
                  <a:pt x="522" y="810"/>
                  <a:pt x="181" y="118"/>
                </a:cubicBezTo>
                <a:cubicBezTo>
                  <a:pt x="194" y="47"/>
                  <a:pt x="133" y="0"/>
                  <a:pt x="7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9"/>
          <p:cNvSpPr/>
          <p:nvPr/>
        </p:nvSpPr>
        <p:spPr>
          <a:xfrm>
            <a:off x="4885138" y="3620262"/>
            <a:ext cx="158512" cy="124354"/>
          </a:xfrm>
          <a:custGeom>
            <a:avLst/>
            <a:gdLst/>
            <a:ahLst/>
            <a:cxnLst/>
            <a:rect l="l" t="t" r="r" b="b"/>
            <a:pathLst>
              <a:path w="2367" h="1857" extrusionOk="0">
                <a:moveTo>
                  <a:pt x="2258" y="1"/>
                </a:moveTo>
                <a:cubicBezTo>
                  <a:pt x="2098" y="1"/>
                  <a:pt x="1828" y="332"/>
                  <a:pt x="1717" y="394"/>
                </a:cubicBezTo>
                <a:cubicBezTo>
                  <a:pt x="1322" y="726"/>
                  <a:pt x="816" y="905"/>
                  <a:pt x="451" y="1278"/>
                </a:cubicBezTo>
                <a:cubicBezTo>
                  <a:pt x="319" y="1411"/>
                  <a:pt x="177" y="1531"/>
                  <a:pt x="52" y="1671"/>
                </a:cubicBezTo>
                <a:cubicBezTo>
                  <a:pt x="6" y="1708"/>
                  <a:pt x="1" y="1778"/>
                  <a:pt x="43" y="1824"/>
                </a:cubicBezTo>
                <a:cubicBezTo>
                  <a:pt x="65" y="1847"/>
                  <a:pt x="88" y="1856"/>
                  <a:pt x="110" y="1856"/>
                </a:cubicBezTo>
                <a:cubicBezTo>
                  <a:pt x="166" y="1856"/>
                  <a:pt x="220" y="1800"/>
                  <a:pt x="256" y="1752"/>
                </a:cubicBezTo>
                <a:cubicBezTo>
                  <a:pt x="368" y="1636"/>
                  <a:pt x="493" y="1529"/>
                  <a:pt x="605" y="1413"/>
                </a:cubicBezTo>
                <a:cubicBezTo>
                  <a:pt x="960" y="1049"/>
                  <a:pt x="1452" y="879"/>
                  <a:pt x="1837" y="554"/>
                </a:cubicBezTo>
                <a:cubicBezTo>
                  <a:pt x="1995" y="443"/>
                  <a:pt x="2121" y="280"/>
                  <a:pt x="2290" y="189"/>
                </a:cubicBezTo>
                <a:cubicBezTo>
                  <a:pt x="2341" y="171"/>
                  <a:pt x="2367" y="113"/>
                  <a:pt x="2348" y="62"/>
                </a:cubicBezTo>
                <a:cubicBezTo>
                  <a:pt x="2326" y="18"/>
                  <a:pt x="2295" y="1"/>
                  <a:pt x="225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p9"/>
          <p:cNvSpPr txBox="1">
            <a:spLocks noGrp="1"/>
          </p:cNvSpPr>
          <p:nvPr>
            <p:ph type="title"/>
          </p:nvPr>
        </p:nvSpPr>
        <p:spPr>
          <a:xfrm>
            <a:off x="809262" y="959703"/>
            <a:ext cx="3712500" cy="1857000"/>
          </a:xfrm>
          <a:prstGeom prst="rect">
            <a:avLst/>
          </a:prstGeom>
        </p:spPr>
        <p:txBody>
          <a:bodyPr spcFirstLastPara="1" wrap="square" lIns="57900" tIns="57900" rIns="57900" bIns="579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9" name="Google Shape;389;p10"/>
          <p:cNvGrpSpPr/>
          <p:nvPr/>
        </p:nvGrpSpPr>
        <p:grpSpPr>
          <a:xfrm>
            <a:off x="0" y="0"/>
            <a:ext cx="5331007" cy="3794981"/>
            <a:chOff x="0" y="0"/>
            <a:chExt cx="5331007" cy="3794981"/>
          </a:xfrm>
        </p:grpSpPr>
        <p:sp>
          <p:nvSpPr>
            <p:cNvPr id="390" name="Google Shape;390;p10"/>
            <p:cNvSpPr/>
            <p:nvPr/>
          </p:nvSpPr>
          <p:spPr>
            <a:xfrm>
              <a:off x="338921" y="0"/>
              <a:ext cx="117250" cy="3794981"/>
            </a:xfrm>
            <a:custGeom>
              <a:avLst/>
              <a:gdLst/>
              <a:ahLst/>
              <a:cxnLst/>
              <a:rect l="l" t="t" r="r" b="b"/>
              <a:pathLst>
                <a:path w="1216" h="36857" extrusionOk="0">
                  <a:moveTo>
                    <a:pt x="310" y="0"/>
                  </a:moveTo>
                  <a:cubicBezTo>
                    <a:pt x="342" y="609"/>
                    <a:pt x="365" y="1219"/>
                    <a:pt x="377" y="1828"/>
                  </a:cubicBezTo>
                  <a:cubicBezTo>
                    <a:pt x="416" y="2852"/>
                    <a:pt x="389" y="3866"/>
                    <a:pt x="333" y="4885"/>
                  </a:cubicBezTo>
                  <a:cubicBezTo>
                    <a:pt x="333" y="4923"/>
                    <a:pt x="331" y="4957"/>
                    <a:pt x="328" y="4992"/>
                  </a:cubicBezTo>
                  <a:cubicBezTo>
                    <a:pt x="224" y="6940"/>
                    <a:pt x="26" y="8884"/>
                    <a:pt x="15" y="10838"/>
                  </a:cubicBezTo>
                  <a:cubicBezTo>
                    <a:pt x="1" y="11600"/>
                    <a:pt x="19" y="12362"/>
                    <a:pt x="54" y="13123"/>
                  </a:cubicBezTo>
                  <a:cubicBezTo>
                    <a:pt x="57" y="13170"/>
                    <a:pt x="61" y="13216"/>
                    <a:pt x="61" y="13260"/>
                  </a:cubicBezTo>
                  <a:cubicBezTo>
                    <a:pt x="101" y="14091"/>
                    <a:pt x="156" y="14922"/>
                    <a:pt x="208" y="15751"/>
                  </a:cubicBezTo>
                  <a:cubicBezTo>
                    <a:pt x="324" y="17901"/>
                    <a:pt x="444" y="20051"/>
                    <a:pt x="581" y="22201"/>
                  </a:cubicBezTo>
                  <a:cubicBezTo>
                    <a:pt x="586" y="22241"/>
                    <a:pt x="588" y="22285"/>
                    <a:pt x="591" y="22324"/>
                  </a:cubicBezTo>
                  <a:cubicBezTo>
                    <a:pt x="598" y="22443"/>
                    <a:pt x="607" y="22557"/>
                    <a:pt x="614" y="22673"/>
                  </a:cubicBezTo>
                  <a:cubicBezTo>
                    <a:pt x="704" y="24184"/>
                    <a:pt x="846" y="25689"/>
                    <a:pt x="911" y="27200"/>
                  </a:cubicBezTo>
                  <a:cubicBezTo>
                    <a:pt x="957" y="28465"/>
                    <a:pt x="985" y="29733"/>
                    <a:pt x="1015" y="31003"/>
                  </a:cubicBezTo>
                  <a:cubicBezTo>
                    <a:pt x="1018" y="31050"/>
                    <a:pt x="1018" y="31094"/>
                    <a:pt x="1020" y="31145"/>
                  </a:cubicBezTo>
                  <a:cubicBezTo>
                    <a:pt x="1036" y="31832"/>
                    <a:pt x="1053" y="32519"/>
                    <a:pt x="1071" y="33209"/>
                  </a:cubicBezTo>
                  <a:cubicBezTo>
                    <a:pt x="1111" y="34428"/>
                    <a:pt x="1025" y="35640"/>
                    <a:pt x="941" y="36856"/>
                  </a:cubicBezTo>
                  <a:lnTo>
                    <a:pt x="1074" y="36856"/>
                  </a:lnTo>
                  <a:cubicBezTo>
                    <a:pt x="1101" y="36397"/>
                    <a:pt x="1132" y="35939"/>
                    <a:pt x="1162" y="35477"/>
                  </a:cubicBezTo>
                  <a:cubicBezTo>
                    <a:pt x="1215" y="34458"/>
                    <a:pt x="1197" y="33432"/>
                    <a:pt x="1171" y="32410"/>
                  </a:cubicBezTo>
                  <a:cubicBezTo>
                    <a:pt x="1157" y="31985"/>
                    <a:pt x="1143" y="31560"/>
                    <a:pt x="1136" y="31133"/>
                  </a:cubicBezTo>
                  <a:cubicBezTo>
                    <a:pt x="1132" y="31089"/>
                    <a:pt x="1132" y="31043"/>
                    <a:pt x="1129" y="30996"/>
                  </a:cubicBezTo>
                  <a:cubicBezTo>
                    <a:pt x="1094" y="29515"/>
                    <a:pt x="1074" y="28036"/>
                    <a:pt x="997" y="26555"/>
                  </a:cubicBezTo>
                  <a:cubicBezTo>
                    <a:pt x="899" y="25145"/>
                    <a:pt x="807" y="23736"/>
                    <a:pt x="718" y="22322"/>
                  </a:cubicBezTo>
                  <a:cubicBezTo>
                    <a:pt x="714" y="22285"/>
                    <a:pt x="711" y="22241"/>
                    <a:pt x="709" y="22197"/>
                  </a:cubicBezTo>
                  <a:cubicBezTo>
                    <a:pt x="565" y="20012"/>
                    <a:pt x="437" y="17822"/>
                    <a:pt x="324" y="15633"/>
                  </a:cubicBezTo>
                  <a:cubicBezTo>
                    <a:pt x="270" y="14844"/>
                    <a:pt x="219" y="14054"/>
                    <a:pt x="187" y="13265"/>
                  </a:cubicBezTo>
                  <a:cubicBezTo>
                    <a:pt x="184" y="13218"/>
                    <a:pt x="180" y="13172"/>
                    <a:pt x="180" y="13125"/>
                  </a:cubicBezTo>
                  <a:cubicBezTo>
                    <a:pt x="124" y="11823"/>
                    <a:pt x="115" y="10513"/>
                    <a:pt x="180" y="9209"/>
                  </a:cubicBezTo>
                  <a:cubicBezTo>
                    <a:pt x="261" y="7802"/>
                    <a:pt x="379" y="6395"/>
                    <a:pt x="447" y="4988"/>
                  </a:cubicBezTo>
                  <a:cubicBezTo>
                    <a:pt x="451" y="4953"/>
                    <a:pt x="454" y="4918"/>
                    <a:pt x="454" y="4881"/>
                  </a:cubicBezTo>
                  <a:cubicBezTo>
                    <a:pt x="509" y="3799"/>
                    <a:pt x="530" y="2715"/>
                    <a:pt x="484" y="1630"/>
                  </a:cubicBezTo>
                  <a:cubicBezTo>
                    <a:pt x="470" y="1087"/>
                    <a:pt x="451" y="544"/>
                    <a:pt x="419" y="0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10"/>
            <p:cNvSpPr/>
            <p:nvPr/>
          </p:nvSpPr>
          <p:spPr>
            <a:xfrm>
              <a:off x="1020910" y="0"/>
              <a:ext cx="120528" cy="3794981"/>
            </a:xfrm>
            <a:custGeom>
              <a:avLst/>
              <a:gdLst/>
              <a:ahLst/>
              <a:cxnLst/>
              <a:rect l="l" t="t" r="r" b="b"/>
              <a:pathLst>
                <a:path w="1250" h="36857" extrusionOk="0">
                  <a:moveTo>
                    <a:pt x="0" y="0"/>
                  </a:moveTo>
                  <a:cubicBezTo>
                    <a:pt x="35" y="579"/>
                    <a:pt x="91" y="1154"/>
                    <a:pt x="146" y="1732"/>
                  </a:cubicBezTo>
                  <a:cubicBezTo>
                    <a:pt x="272" y="2756"/>
                    <a:pt x="358" y="3780"/>
                    <a:pt x="420" y="4806"/>
                  </a:cubicBezTo>
                  <a:cubicBezTo>
                    <a:pt x="420" y="4841"/>
                    <a:pt x="423" y="4874"/>
                    <a:pt x="423" y="4909"/>
                  </a:cubicBezTo>
                  <a:cubicBezTo>
                    <a:pt x="574" y="7528"/>
                    <a:pt x="546" y="10161"/>
                    <a:pt x="520" y="12784"/>
                  </a:cubicBezTo>
                  <a:cubicBezTo>
                    <a:pt x="520" y="12956"/>
                    <a:pt x="520" y="13128"/>
                    <a:pt x="525" y="13300"/>
                  </a:cubicBezTo>
                  <a:cubicBezTo>
                    <a:pt x="525" y="13351"/>
                    <a:pt x="525" y="13404"/>
                    <a:pt x="527" y="13455"/>
                  </a:cubicBezTo>
                  <a:cubicBezTo>
                    <a:pt x="546" y="15145"/>
                    <a:pt x="657" y="16831"/>
                    <a:pt x="676" y="18517"/>
                  </a:cubicBezTo>
                  <a:cubicBezTo>
                    <a:pt x="687" y="19638"/>
                    <a:pt x="697" y="20759"/>
                    <a:pt x="708" y="21881"/>
                  </a:cubicBezTo>
                  <a:cubicBezTo>
                    <a:pt x="708" y="21932"/>
                    <a:pt x="711" y="21983"/>
                    <a:pt x="711" y="22034"/>
                  </a:cubicBezTo>
                  <a:cubicBezTo>
                    <a:pt x="729" y="23882"/>
                    <a:pt x="755" y="25733"/>
                    <a:pt x="794" y="27581"/>
                  </a:cubicBezTo>
                  <a:cubicBezTo>
                    <a:pt x="831" y="28644"/>
                    <a:pt x="885" y="29703"/>
                    <a:pt x="933" y="30764"/>
                  </a:cubicBezTo>
                  <a:cubicBezTo>
                    <a:pt x="933" y="30808"/>
                    <a:pt x="936" y="30859"/>
                    <a:pt x="938" y="30903"/>
                  </a:cubicBezTo>
                  <a:cubicBezTo>
                    <a:pt x="991" y="32062"/>
                    <a:pt x="1040" y="33218"/>
                    <a:pt x="1059" y="34379"/>
                  </a:cubicBezTo>
                  <a:cubicBezTo>
                    <a:pt x="1075" y="35203"/>
                    <a:pt x="1089" y="36030"/>
                    <a:pt x="1098" y="36856"/>
                  </a:cubicBezTo>
                  <a:lnTo>
                    <a:pt x="1249" y="36856"/>
                  </a:lnTo>
                  <a:cubicBezTo>
                    <a:pt x="1238" y="35962"/>
                    <a:pt x="1221" y="35066"/>
                    <a:pt x="1198" y="34170"/>
                  </a:cubicBezTo>
                  <a:cubicBezTo>
                    <a:pt x="1175" y="33079"/>
                    <a:pt x="1124" y="31992"/>
                    <a:pt x="1073" y="30901"/>
                  </a:cubicBezTo>
                  <a:cubicBezTo>
                    <a:pt x="1073" y="30855"/>
                    <a:pt x="1070" y="30806"/>
                    <a:pt x="1066" y="30759"/>
                  </a:cubicBezTo>
                  <a:cubicBezTo>
                    <a:pt x="1024" y="29826"/>
                    <a:pt x="978" y="28893"/>
                    <a:pt x="940" y="27959"/>
                  </a:cubicBezTo>
                  <a:cubicBezTo>
                    <a:pt x="871" y="25997"/>
                    <a:pt x="875" y="24033"/>
                    <a:pt x="843" y="22069"/>
                  </a:cubicBezTo>
                  <a:lnTo>
                    <a:pt x="843" y="22027"/>
                  </a:lnTo>
                  <a:cubicBezTo>
                    <a:pt x="843" y="21976"/>
                    <a:pt x="841" y="21927"/>
                    <a:pt x="841" y="21874"/>
                  </a:cubicBezTo>
                  <a:cubicBezTo>
                    <a:pt x="817" y="20390"/>
                    <a:pt x="815" y="18904"/>
                    <a:pt x="782" y="17421"/>
                  </a:cubicBezTo>
                  <a:cubicBezTo>
                    <a:pt x="741" y="16100"/>
                    <a:pt x="664" y="14779"/>
                    <a:pt x="646" y="13455"/>
                  </a:cubicBezTo>
                  <a:lnTo>
                    <a:pt x="646" y="13297"/>
                  </a:lnTo>
                  <a:cubicBezTo>
                    <a:pt x="643" y="13151"/>
                    <a:pt x="643" y="13012"/>
                    <a:pt x="643" y="12865"/>
                  </a:cubicBezTo>
                  <a:cubicBezTo>
                    <a:pt x="662" y="10216"/>
                    <a:pt x="692" y="7555"/>
                    <a:pt x="539" y="4909"/>
                  </a:cubicBezTo>
                  <a:cubicBezTo>
                    <a:pt x="539" y="4874"/>
                    <a:pt x="536" y="4841"/>
                    <a:pt x="536" y="4806"/>
                  </a:cubicBezTo>
                  <a:lnTo>
                    <a:pt x="532" y="4806"/>
                  </a:lnTo>
                  <a:cubicBezTo>
                    <a:pt x="474" y="3785"/>
                    <a:pt x="385" y="2761"/>
                    <a:pt x="260" y="1744"/>
                  </a:cubicBezTo>
                  <a:cubicBezTo>
                    <a:pt x="200" y="1164"/>
                    <a:pt x="142" y="583"/>
                    <a:pt x="105" y="0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10"/>
            <p:cNvSpPr/>
            <p:nvPr/>
          </p:nvSpPr>
          <p:spPr>
            <a:xfrm>
              <a:off x="1684387" y="0"/>
              <a:ext cx="73378" cy="3794981"/>
            </a:xfrm>
            <a:custGeom>
              <a:avLst/>
              <a:gdLst/>
              <a:ahLst/>
              <a:cxnLst/>
              <a:rect l="l" t="t" r="r" b="b"/>
              <a:pathLst>
                <a:path w="761" h="36857" extrusionOk="0">
                  <a:moveTo>
                    <a:pt x="461" y="0"/>
                  </a:moveTo>
                  <a:cubicBezTo>
                    <a:pt x="470" y="516"/>
                    <a:pt x="484" y="1036"/>
                    <a:pt x="498" y="1554"/>
                  </a:cubicBezTo>
                  <a:cubicBezTo>
                    <a:pt x="544" y="2640"/>
                    <a:pt x="574" y="3727"/>
                    <a:pt x="593" y="4809"/>
                  </a:cubicBezTo>
                  <a:lnTo>
                    <a:pt x="593" y="4911"/>
                  </a:lnTo>
                  <a:cubicBezTo>
                    <a:pt x="639" y="7683"/>
                    <a:pt x="611" y="10455"/>
                    <a:pt x="581" y="13225"/>
                  </a:cubicBezTo>
                  <a:lnTo>
                    <a:pt x="581" y="13390"/>
                  </a:lnTo>
                  <a:cubicBezTo>
                    <a:pt x="563" y="15055"/>
                    <a:pt x="546" y="16724"/>
                    <a:pt x="546" y="18391"/>
                  </a:cubicBezTo>
                  <a:cubicBezTo>
                    <a:pt x="544" y="19464"/>
                    <a:pt x="505" y="20530"/>
                    <a:pt x="449" y="21598"/>
                  </a:cubicBezTo>
                  <a:cubicBezTo>
                    <a:pt x="447" y="21651"/>
                    <a:pt x="442" y="21704"/>
                    <a:pt x="440" y="21760"/>
                  </a:cubicBezTo>
                  <a:cubicBezTo>
                    <a:pt x="317" y="24026"/>
                    <a:pt x="115" y="26295"/>
                    <a:pt x="31" y="28568"/>
                  </a:cubicBezTo>
                  <a:cubicBezTo>
                    <a:pt x="10" y="29227"/>
                    <a:pt x="1" y="29884"/>
                    <a:pt x="8" y="30546"/>
                  </a:cubicBezTo>
                  <a:cubicBezTo>
                    <a:pt x="3" y="30597"/>
                    <a:pt x="3" y="30648"/>
                    <a:pt x="8" y="30699"/>
                  </a:cubicBezTo>
                  <a:cubicBezTo>
                    <a:pt x="17" y="32754"/>
                    <a:pt x="122" y="34802"/>
                    <a:pt x="156" y="36856"/>
                  </a:cubicBezTo>
                  <a:lnTo>
                    <a:pt x="284" y="36856"/>
                  </a:lnTo>
                  <a:cubicBezTo>
                    <a:pt x="277" y="36288"/>
                    <a:pt x="266" y="35723"/>
                    <a:pt x="247" y="35157"/>
                  </a:cubicBezTo>
                  <a:cubicBezTo>
                    <a:pt x="191" y="33671"/>
                    <a:pt x="140" y="32183"/>
                    <a:pt x="136" y="30692"/>
                  </a:cubicBezTo>
                  <a:cubicBezTo>
                    <a:pt x="133" y="30641"/>
                    <a:pt x="133" y="30590"/>
                    <a:pt x="133" y="30539"/>
                  </a:cubicBezTo>
                  <a:cubicBezTo>
                    <a:pt x="133" y="29989"/>
                    <a:pt x="140" y="29438"/>
                    <a:pt x="154" y="28890"/>
                  </a:cubicBezTo>
                  <a:cubicBezTo>
                    <a:pt x="221" y="26506"/>
                    <a:pt x="444" y="24133"/>
                    <a:pt x="574" y="21756"/>
                  </a:cubicBezTo>
                  <a:cubicBezTo>
                    <a:pt x="579" y="21700"/>
                    <a:pt x="581" y="21644"/>
                    <a:pt x="584" y="21593"/>
                  </a:cubicBezTo>
                  <a:cubicBezTo>
                    <a:pt x="637" y="20634"/>
                    <a:pt x="670" y="19673"/>
                    <a:pt x="676" y="18712"/>
                  </a:cubicBezTo>
                  <a:cubicBezTo>
                    <a:pt x="688" y="16935"/>
                    <a:pt x="695" y="15164"/>
                    <a:pt x="707" y="13388"/>
                  </a:cubicBezTo>
                  <a:cubicBezTo>
                    <a:pt x="704" y="13332"/>
                    <a:pt x="707" y="13281"/>
                    <a:pt x="707" y="13225"/>
                  </a:cubicBezTo>
                  <a:cubicBezTo>
                    <a:pt x="711" y="12422"/>
                    <a:pt x="716" y="11619"/>
                    <a:pt x="725" y="10815"/>
                  </a:cubicBezTo>
                  <a:cubicBezTo>
                    <a:pt x="760" y="8846"/>
                    <a:pt x="755" y="6880"/>
                    <a:pt x="716" y="4913"/>
                  </a:cubicBezTo>
                  <a:lnTo>
                    <a:pt x="716" y="4813"/>
                  </a:lnTo>
                  <a:cubicBezTo>
                    <a:pt x="690" y="3741"/>
                    <a:pt x="660" y="2673"/>
                    <a:pt x="616" y="1602"/>
                  </a:cubicBezTo>
                  <a:cubicBezTo>
                    <a:pt x="602" y="1068"/>
                    <a:pt x="591" y="534"/>
                    <a:pt x="577" y="0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10"/>
            <p:cNvSpPr/>
            <p:nvPr/>
          </p:nvSpPr>
          <p:spPr>
            <a:xfrm>
              <a:off x="2345066" y="0"/>
              <a:ext cx="126313" cy="3794981"/>
            </a:xfrm>
            <a:custGeom>
              <a:avLst/>
              <a:gdLst/>
              <a:ahLst/>
              <a:cxnLst/>
              <a:rect l="l" t="t" r="r" b="b"/>
              <a:pathLst>
                <a:path w="1310" h="36857" extrusionOk="0">
                  <a:moveTo>
                    <a:pt x="1205" y="0"/>
                  </a:moveTo>
                  <a:cubicBezTo>
                    <a:pt x="1161" y="664"/>
                    <a:pt x="1145" y="1331"/>
                    <a:pt x="1113" y="1995"/>
                  </a:cubicBezTo>
                  <a:cubicBezTo>
                    <a:pt x="1057" y="3002"/>
                    <a:pt x="1015" y="4010"/>
                    <a:pt x="987" y="5015"/>
                  </a:cubicBezTo>
                  <a:cubicBezTo>
                    <a:pt x="983" y="5053"/>
                    <a:pt x="980" y="5087"/>
                    <a:pt x="980" y="5125"/>
                  </a:cubicBezTo>
                  <a:cubicBezTo>
                    <a:pt x="938" y="6504"/>
                    <a:pt x="920" y="7885"/>
                    <a:pt x="925" y="9267"/>
                  </a:cubicBezTo>
                  <a:cubicBezTo>
                    <a:pt x="934" y="10558"/>
                    <a:pt x="911" y="11846"/>
                    <a:pt x="860" y="13137"/>
                  </a:cubicBezTo>
                  <a:cubicBezTo>
                    <a:pt x="860" y="13188"/>
                    <a:pt x="857" y="13242"/>
                    <a:pt x="855" y="13293"/>
                  </a:cubicBezTo>
                  <a:cubicBezTo>
                    <a:pt x="808" y="14484"/>
                    <a:pt x="739" y="15670"/>
                    <a:pt x="644" y="16857"/>
                  </a:cubicBezTo>
                  <a:cubicBezTo>
                    <a:pt x="518" y="18435"/>
                    <a:pt x="411" y="20016"/>
                    <a:pt x="326" y="21598"/>
                  </a:cubicBezTo>
                  <a:cubicBezTo>
                    <a:pt x="321" y="21651"/>
                    <a:pt x="321" y="21702"/>
                    <a:pt x="316" y="21758"/>
                  </a:cubicBezTo>
                  <a:cubicBezTo>
                    <a:pt x="158" y="24632"/>
                    <a:pt x="56" y="27514"/>
                    <a:pt x="38" y="30395"/>
                  </a:cubicBezTo>
                  <a:cubicBezTo>
                    <a:pt x="33" y="30446"/>
                    <a:pt x="33" y="30499"/>
                    <a:pt x="35" y="30550"/>
                  </a:cubicBezTo>
                  <a:cubicBezTo>
                    <a:pt x="28" y="30954"/>
                    <a:pt x="28" y="31354"/>
                    <a:pt x="28" y="31755"/>
                  </a:cubicBezTo>
                  <a:cubicBezTo>
                    <a:pt x="5" y="33455"/>
                    <a:pt x="0" y="35155"/>
                    <a:pt x="12" y="36856"/>
                  </a:cubicBezTo>
                  <a:lnTo>
                    <a:pt x="154" y="36856"/>
                  </a:lnTo>
                  <a:cubicBezTo>
                    <a:pt x="144" y="34757"/>
                    <a:pt x="142" y="32652"/>
                    <a:pt x="163" y="30548"/>
                  </a:cubicBezTo>
                  <a:lnTo>
                    <a:pt x="163" y="30388"/>
                  </a:lnTo>
                  <a:cubicBezTo>
                    <a:pt x="189" y="28006"/>
                    <a:pt x="240" y="25619"/>
                    <a:pt x="353" y="23237"/>
                  </a:cubicBezTo>
                  <a:cubicBezTo>
                    <a:pt x="374" y="22745"/>
                    <a:pt x="400" y="22257"/>
                    <a:pt x="430" y="21765"/>
                  </a:cubicBezTo>
                  <a:cubicBezTo>
                    <a:pt x="435" y="21711"/>
                    <a:pt x="437" y="21656"/>
                    <a:pt x="439" y="21602"/>
                  </a:cubicBezTo>
                  <a:cubicBezTo>
                    <a:pt x="599" y="18832"/>
                    <a:pt x="846" y="16067"/>
                    <a:pt x="969" y="13293"/>
                  </a:cubicBezTo>
                  <a:cubicBezTo>
                    <a:pt x="971" y="13242"/>
                    <a:pt x="971" y="13190"/>
                    <a:pt x="973" y="13137"/>
                  </a:cubicBezTo>
                  <a:cubicBezTo>
                    <a:pt x="990" y="12786"/>
                    <a:pt x="1001" y="12434"/>
                    <a:pt x="1010" y="12083"/>
                  </a:cubicBezTo>
                  <a:cubicBezTo>
                    <a:pt x="1045" y="10161"/>
                    <a:pt x="1022" y="8236"/>
                    <a:pt x="1050" y="6313"/>
                  </a:cubicBezTo>
                  <a:cubicBezTo>
                    <a:pt x="1057" y="5916"/>
                    <a:pt x="1066" y="5524"/>
                    <a:pt x="1082" y="5127"/>
                  </a:cubicBezTo>
                  <a:cubicBezTo>
                    <a:pt x="1082" y="5092"/>
                    <a:pt x="1085" y="5057"/>
                    <a:pt x="1085" y="5020"/>
                  </a:cubicBezTo>
                  <a:cubicBezTo>
                    <a:pt x="1131" y="3704"/>
                    <a:pt x="1205" y="2390"/>
                    <a:pt x="1257" y="1073"/>
                  </a:cubicBezTo>
                  <a:cubicBezTo>
                    <a:pt x="1273" y="716"/>
                    <a:pt x="1284" y="356"/>
                    <a:pt x="1310" y="0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10"/>
            <p:cNvSpPr/>
            <p:nvPr/>
          </p:nvSpPr>
          <p:spPr>
            <a:xfrm>
              <a:off x="3014617" y="0"/>
              <a:ext cx="72413" cy="3794981"/>
            </a:xfrm>
            <a:custGeom>
              <a:avLst/>
              <a:gdLst/>
              <a:ahLst/>
              <a:cxnLst/>
              <a:rect l="l" t="t" r="r" b="b"/>
              <a:pathLst>
                <a:path w="751" h="36857" extrusionOk="0">
                  <a:moveTo>
                    <a:pt x="649" y="0"/>
                  </a:moveTo>
                  <a:cubicBezTo>
                    <a:pt x="635" y="365"/>
                    <a:pt x="623" y="734"/>
                    <a:pt x="612" y="1101"/>
                  </a:cubicBezTo>
                  <a:cubicBezTo>
                    <a:pt x="572" y="2443"/>
                    <a:pt x="567" y="3785"/>
                    <a:pt x="558" y="5127"/>
                  </a:cubicBezTo>
                  <a:lnTo>
                    <a:pt x="558" y="5234"/>
                  </a:lnTo>
                  <a:cubicBezTo>
                    <a:pt x="556" y="5714"/>
                    <a:pt x="549" y="6193"/>
                    <a:pt x="544" y="6671"/>
                  </a:cubicBezTo>
                  <a:cubicBezTo>
                    <a:pt x="516" y="8781"/>
                    <a:pt x="424" y="10885"/>
                    <a:pt x="403" y="12995"/>
                  </a:cubicBezTo>
                  <a:lnTo>
                    <a:pt x="403" y="13237"/>
                  </a:lnTo>
                  <a:cubicBezTo>
                    <a:pt x="403" y="13293"/>
                    <a:pt x="400" y="13348"/>
                    <a:pt x="400" y="13404"/>
                  </a:cubicBezTo>
                  <a:cubicBezTo>
                    <a:pt x="386" y="16248"/>
                    <a:pt x="375" y="19095"/>
                    <a:pt x="310" y="21939"/>
                  </a:cubicBezTo>
                  <a:cubicBezTo>
                    <a:pt x="310" y="21995"/>
                    <a:pt x="310" y="22046"/>
                    <a:pt x="307" y="22099"/>
                  </a:cubicBezTo>
                  <a:cubicBezTo>
                    <a:pt x="307" y="22197"/>
                    <a:pt x="305" y="22294"/>
                    <a:pt x="300" y="22394"/>
                  </a:cubicBezTo>
                  <a:cubicBezTo>
                    <a:pt x="268" y="24980"/>
                    <a:pt x="291" y="27565"/>
                    <a:pt x="254" y="30151"/>
                  </a:cubicBezTo>
                  <a:cubicBezTo>
                    <a:pt x="254" y="30204"/>
                    <a:pt x="252" y="30260"/>
                    <a:pt x="252" y="30311"/>
                  </a:cubicBezTo>
                  <a:cubicBezTo>
                    <a:pt x="252" y="30376"/>
                    <a:pt x="249" y="30441"/>
                    <a:pt x="249" y="30504"/>
                  </a:cubicBezTo>
                  <a:cubicBezTo>
                    <a:pt x="201" y="32624"/>
                    <a:pt x="78" y="34741"/>
                    <a:pt x="1" y="36856"/>
                  </a:cubicBezTo>
                  <a:lnTo>
                    <a:pt x="166" y="36856"/>
                  </a:lnTo>
                  <a:cubicBezTo>
                    <a:pt x="173" y="36606"/>
                    <a:pt x="182" y="36353"/>
                    <a:pt x="191" y="36102"/>
                  </a:cubicBezTo>
                  <a:cubicBezTo>
                    <a:pt x="263" y="34240"/>
                    <a:pt x="372" y="32380"/>
                    <a:pt x="410" y="30516"/>
                  </a:cubicBezTo>
                  <a:cubicBezTo>
                    <a:pt x="410" y="30448"/>
                    <a:pt x="412" y="30376"/>
                    <a:pt x="412" y="30309"/>
                  </a:cubicBezTo>
                  <a:lnTo>
                    <a:pt x="412" y="30146"/>
                  </a:lnTo>
                  <a:cubicBezTo>
                    <a:pt x="444" y="27469"/>
                    <a:pt x="421" y="24788"/>
                    <a:pt x="458" y="22106"/>
                  </a:cubicBezTo>
                  <a:cubicBezTo>
                    <a:pt x="458" y="22053"/>
                    <a:pt x="461" y="22002"/>
                    <a:pt x="461" y="21948"/>
                  </a:cubicBezTo>
                  <a:cubicBezTo>
                    <a:pt x="468" y="21426"/>
                    <a:pt x="479" y="20903"/>
                    <a:pt x="491" y="20381"/>
                  </a:cubicBezTo>
                  <a:cubicBezTo>
                    <a:pt x="547" y="18057"/>
                    <a:pt x="526" y="15733"/>
                    <a:pt x="540" y="13404"/>
                  </a:cubicBezTo>
                  <a:lnTo>
                    <a:pt x="540" y="13242"/>
                  </a:lnTo>
                  <a:cubicBezTo>
                    <a:pt x="547" y="12468"/>
                    <a:pt x="556" y="11695"/>
                    <a:pt x="574" y="10922"/>
                  </a:cubicBezTo>
                  <a:cubicBezTo>
                    <a:pt x="642" y="9027"/>
                    <a:pt x="658" y="7128"/>
                    <a:pt x="672" y="5234"/>
                  </a:cubicBezTo>
                  <a:lnTo>
                    <a:pt x="672" y="5129"/>
                  </a:lnTo>
                  <a:cubicBezTo>
                    <a:pt x="681" y="3848"/>
                    <a:pt x="691" y="2566"/>
                    <a:pt x="714" y="1284"/>
                  </a:cubicBezTo>
                  <a:cubicBezTo>
                    <a:pt x="725" y="857"/>
                    <a:pt x="737" y="428"/>
                    <a:pt x="751" y="0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10"/>
            <p:cNvSpPr/>
            <p:nvPr/>
          </p:nvSpPr>
          <p:spPr>
            <a:xfrm>
              <a:off x="3671537" y="0"/>
              <a:ext cx="35676" cy="3794981"/>
            </a:xfrm>
            <a:custGeom>
              <a:avLst/>
              <a:gdLst/>
              <a:ahLst/>
              <a:cxnLst/>
              <a:rect l="l" t="t" r="r" b="b"/>
              <a:pathLst>
                <a:path w="370" h="36857" extrusionOk="0">
                  <a:moveTo>
                    <a:pt x="67" y="0"/>
                  </a:moveTo>
                  <a:cubicBezTo>
                    <a:pt x="74" y="302"/>
                    <a:pt x="81" y="599"/>
                    <a:pt x="86" y="901"/>
                  </a:cubicBezTo>
                  <a:cubicBezTo>
                    <a:pt x="112" y="2318"/>
                    <a:pt x="105" y="3734"/>
                    <a:pt x="95" y="5148"/>
                  </a:cubicBezTo>
                  <a:lnTo>
                    <a:pt x="95" y="5259"/>
                  </a:lnTo>
                  <a:cubicBezTo>
                    <a:pt x="86" y="6211"/>
                    <a:pt x="77" y="7165"/>
                    <a:pt x="74" y="8120"/>
                  </a:cubicBezTo>
                  <a:cubicBezTo>
                    <a:pt x="74" y="9898"/>
                    <a:pt x="72" y="11679"/>
                    <a:pt x="63" y="13457"/>
                  </a:cubicBezTo>
                  <a:lnTo>
                    <a:pt x="63" y="13622"/>
                  </a:lnTo>
                  <a:cubicBezTo>
                    <a:pt x="47" y="16436"/>
                    <a:pt x="26" y="19250"/>
                    <a:pt x="14" y="22062"/>
                  </a:cubicBezTo>
                  <a:cubicBezTo>
                    <a:pt x="16" y="22115"/>
                    <a:pt x="16" y="22169"/>
                    <a:pt x="14" y="22222"/>
                  </a:cubicBezTo>
                  <a:cubicBezTo>
                    <a:pt x="9" y="23627"/>
                    <a:pt x="7" y="25034"/>
                    <a:pt x="7" y="26439"/>
                  </a:cubicBezTo>
                  <a:cubicBezTo>
                    <a:pt x="16" y="27599"/>
                    <a:pt x="9" y="28765"/>
                    <a:pt x="7" y="29926"/>
                  </a:cubicBezTo>
                  <a:lnTo>
                    <a:pt x="7" y="30095"/>
                  </a:lnTo>
                  <a:cubicBezTo>
                    <a:pt x="0" y="32271"/>
                    <a:pt x="7" y="34453"/>
                    <a:pt x="163" y="36624"/>
                  </a:cubicBezTo>
                  <a:cubicBezTo>
                    <a:pt x="170" y="36701"/>
                    <a:pt x="177" y="36780"/>
                    <a:pt x="181" y="36856"/>
                  </a:cubicBezTo>
                  <a:lnTo>
                    <a:pt x="369" y="36856"/>
                  </a:lnTo>
                  <a:cubicBezTo>
                    <a:pt x="337" y="36431"/>
                    <a:pt x="304" y="36011"/>
                    <a:pt x="283" y="35593"/>
                  </a:cubicBezTo>
                  <a:cubicBezTo>
                    <a:pt x="197" y="34001"/>
                    <a:pt x="195" y="32396"/>
                    <a:pt x="188" y="30801"/>
                  </a:cubicBezTo>
                  <a:cubicBezTo>
                    <a:pt x="188" y="30562"/>
                    <a:pt x="188" y="30325"/>
                    <a:pt x="186" y="30086"/>
                  </a:cubicBezTo>
                  <a:cubicBezTo>
                    <a:pt x="188" y="30030"/>
                    <a:pt x="188" y="29975"/>
                    <a:pt x="186" y="29919"/>
                  </a:cubicBezTo>
                  <a:cubicBezTo>
                    <a:pt x="181" y="27356"/>
                    <a:pt x="170" y="24788"/>
                    <a:pt x="177" y="22222"/>
                  </a:cubicBezTo>
                  <a:cubicBezTo>
                    <a:pt x="172" y="22171"/>
                    <a:pt x="172" y="22118"/>
                    <a:pt x="177" y="22067"/>
                  </a:cubicBezTo>
                  <a:cubicBezTo>
                    <a:pt x="177" y="21477"/>
                    <a:pt x="177" y="20889"/>
                    <a:pt x="179" y="20300"/>
                  </a:cubicBezTo>
                  <a:cubicBezTo>
                    <a:pt x="200" y="18075"/>
                    <a:pt x="204" y="15854"/>
                    <a:pt x="204" y="13629"/>
                  </a:cubicBezTo>
                  <a:lnTo>
                    <a:pt x="204" y="13460"/>
                  </a:lnTo>
                  <a:cubicBezTo>
                    <a:pt x="200" y="11129"/>
                    <a:pt x="197" y="8795"/>
                    <a:pt x="207" y="6460"/>
                  </a:cubicBezTo>
                  <a:cubicBezTo>
                    <a:pt x="209" y="6060"/>
                    <a:pt x="214" y="5659"/>
                    <a:pt x="214" y="5259"/>
                  </a:cubicBezTo>
                  <a:cubicBezTo>
                    <a:pt x="214" y="5222"/>
                    <a:pt x="214" y="5185"/>
                    <a:pt x="216" y="5150"/>
                  </a:cubicBezTo>
                  <a:cubicBezTo>
                    <a:pt x="225" y="3506"/>
                    <a:pt x="225" y="1865"/>
                    <a:pt x="186" y="223"/>
                  </a:cubicBezTo>
                  <a:cubicBezTo>
                    <a:pt x="181" y="149"/>
                    <a:pt x="181" y="75"/>
                    <a:pt x="179" y="0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10"/>
            <p:cNvSpPr/>
            <p:nvPr/>
          </p:nvSpPr>
          <p:spPr>
            <a:xfrm>
              <a:off x="4252187" y="0"/>
              <a:ext cx="75788" cy="3794981"/>
            </a:xfrm>
            <a:custGeom>
              <a:avLst/>
              <a:gdLst/>
              <a:ahLst/>
              <a:cxnLst/>
              <a:rect l="l" t="t" r="r" b="b"/>
              <a:pathLst>
                <a:path w="786" h="36857" extrusionOk="0">
                  <a:moveTo>
                    <a:pt x="672" y="0"/>
                  </a:moveTo>
                  <a:cubicBezTo>
                    <a:pt x="572" y="1691"/>
                    <a:pt x="570" y="3383"/>
                    <a:pt x="579" y="5080"/>
                  </a:cubicBezTo>
                  <a:lnTo>
                    <a:pt x="579" y="5197"/>
                  </a:lnTo>
                  <a:cubicBezTo>
                    <a:pt x="588" y="6629"/>
                    <a:pt x="602" y="8059"/>
                    <a:pt x="577" y="9492"/>
                  </a:cubicBezTo>
                  <a:cubicBezTo>
                    <a:pt x="553" y="10922"/>
                    <a:pt x="505" y="12352"/>
                    <a:pt x="440" y="13785"/>
                  </a:cubicBezTo>
                  <a:cubicBezTo>
                    <a:pt x="437" y="13834"/>
                    <a:pt x="435" y="13882"/>
                    <a:pt x="435" y="13931"/>
                  </a:cubicBezTo>
                  <a:cubicBezTo>
                    <a:pt x="349" y="15814"/>
                    <a:pt x="245" y="17695"/>
                    <a:pt x="154" y="19578"/>
                  </a:cubicBezTo>
                  <a:cubicBezTo>
                    <a:pt x="119" y="20423"/>
                    <a:pt x="89" y="21266"/>
                    <a:pt x="68" y="22111"/>
                  </a:cubicBezTo>
                  <a:cubicBezTo>
                    <a:pt x="64" y="22164"/>
                    <a:pt x="64" y="22218"/>
                    <a:pt x="61" y="22271"/>
                  </a:cubicBezTo>
                  <a:cubicBezTo>
                    <a:pt x="1" y="24748"/>
                    <a:pt x="1" y="27228"/>
                    <a:pt x="12" y="29705"/>
                  </a:cubicBezTo>
                  <a:lnTo>
                    <a:pt x="12" y="29875"/>
                  </a:lnTo>
                  <a:cubicBezTo>
                    <a:pt x="19" y="31145"/>
                    <a:pt x="29" y="32415"/>
                    <a:pt x="33" y="33685"/>
                  </a:cubicBezTo>
                  <a:cubicBezTo>
                    <a:pt x="50" y="34741"/>
                    <a:pt x="50" y="35800"/>
                    <a:pt x="47" y="36856"/>
                  </a:cubicBezTo>
                  <a:lnTo>
                    <a:pt x="198" y="36856"/>
                  </a:lnTo>
                  <a:cubicBezTo>
                    <a:pt x="196" y="34528"/>
                    <a:pt x="180" y="32197"/>
                    <a:pt x="177" y="29870"/>
                  </a:cubicBezTo>
                  <a:cubicBezTo>
                    <a:pt x="173" y="29814"/>
                    <a:pt x="173" y="29759"/>
                    <a:pt x="177" y="29703"/>
                  </a:cubicBezTo>
                  <a:cubicBezTo>
                    <a:pt x="170" y="27226"/>
                    <a:pt x="180" y="24748"/>
                    <a:pt x="233" y="22273"/>
                  </a:cubicBezTo>
                  <a:cubicBezTo>
                    <a:pt x="233" y="22222"/>
                    <a:pt x="233" y="22166"/>
                    <a:pt x="235" y="22113"/>
                  </a:cubicBezTo>
                  <a:cubicBezTo>
                    <a:pt x="245" y="21677"/>
                    <a:pt x="254" y="21238"/>
                    <a:pt x="265" y="20804"/>
                  </a:cubicBezTo>
                  <a:cubicBezTo>
                    <a:pt x="356" y="18517"/>
                    <a:pt x="484" y="16232"/>
                    <a:pt x="581" y="13945"/>
                  </a:cubicBezTo>
                  <a:cubicBezTo>
                    <a:pt x="586" y="13894"/>
                    <a:pt x="588" y="13845"/>
                    <a:pt x="588" y="13794"/>
                  </a:cubicBezTo>
                  <a:cubicBezTo>
                    <a:pt x="646" y="12445"/>
                    <a:pt x="693" y="11096"/>
                    <a:pt x="709" y="9745"/>
                  </a:cubicBezTo>
                  <a:cubicBezTo>
                    <a:pt x="737" y="8231"/>
                    <a:pt x="714" y="6715"/>
                    <a:pt x="700" y="5197"/>
                  </a:cubicBezTo>
                  <a:lnTo>
                    <a:pt x="702" y="5080"/>
                  </a:lnTo>
                  <a:cubicBezTo>
                    <a:pt x="690" y="3388"/>
                    <a:pt x="686" y="1693"/>
                    <a:pt x="786" y="0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10"/>
            <p:cNvSpPr/>
            <p:nvPr/>
          </p:nvSpPr>
          <p:spPr>
            <a:xfrm>
              <a:off x="4824159" y="206"/>
              <a:ext cx="71738" cy="3794775"/>
            </a:xfrm>
            <a:custGeom>
              <a:avLst/>
              <a:gdLst/>
              <a:ahLst/>
              <a:cxnLst/>
              <a:rect l="l" t="t" r="r" b="b"/>
              <a:pathLst>
                <a:path w="744" h="36855" extrusionOk="0">
                  <a:moveTo>
                    <a:pt x="598" y="1"/>
                  </a:moveTo>
                  <a:cubicBezTo>
                    <a:pt x="600" y="363"/>
                    <a:pt x="609" y="720"/>
                    <a:pt x="612" y="1080"/>
                  </a:cubicBezTo>
                  <a:cubicBezTo>
                    <a:pt x="626" y="2422"/>
                    <a:pt x="626" y="3769"/>
                    <a:pt x="621" y="5111"/>
                  </a:cubicBezTo>
                  <a:cubicBezTo>
                    <a:pt x="626" y="5150"/>
                    <a:pt x="626" y="5190"/>
                    <a:pt x="621" y="5229"/>
                  </a:cubicBezTo>
                  <a:cubicBezTo>
                    <a:pt x="621" y="5801"/>
                    <a:pt x="621" y="6372"/>
                    <a:pt x="619" y="6943"/>
                  </a:cubicBezTo>
                  <a:cubicBezTo>
                    <a:pt x="614" y="8631"/>
                    <a:pt x="623" y="10323"/>
                    <a:pt x="533" y="12011"/>
                  </a:cubicBezTo>
                  <a:cubicBezTo>
                    <a:pt x="496" y="12692"/>
                    <a:pt x="454" y="13377"/>
                    <a:pt x="410" y="14059"/>
                  </a:cubicBezTo>
                  <a:cubicBezTo>
                    <a:pt x="410" y="14108"/>
                    <a:pt x="405" y="14157"/>
                    <a:pt x="400" y="14203"/>
                  </a:cubicBezTo>
                  <a:cubicBezTo>
                    <a:pt x="289" y="15961"/>
                    <a:pt x="168" y="17718"/>
                    <a:pt x="110" y="19478"/>
                  </a:cubicBezTo>
                  <a:cubicBezTo>
                    <a:pt x="87" y="20432"/>
                    <a:pt x="78" y="21389"/>
                    <a:pt x="71" y="22346"/>
                  </a:cubicBezTo>
                  <a:cubicBezTo>
                    <a:pt x="68" y="22397"/>
                    <a:pt x="68" y="22448"/>
                    <a:pt x="68" y="22499"/>
                  </a:cubicBezTo>
                  <a:cubicBezTo>
                    <a:pt x="61" y="23773"/>
                    <a:pt x="61" y="25050"/>
                    <a:pt x="59" y="26327"/>
                  </a:cubicBezTo>
                  <a:cubicBezTo>
                    <a:pt x="61" y="27433"/>
                    <a:pt x="50" y="28542"/>
                    <a:pt x="38" y="29650"/>
                  </a:cubicBezTo>
                  <a:lnTo>
                    <a:pt x="38" y="29810"/>
                  </a:lnTo>
                  <a:cubicBezTo>
                    <a:pt x="13" y="32160"/>
                    <a:pt x="1" y="34509"/>
                    <a:pt x="147" y="36854"/>
                  </a:cubicBezTo>
                  <a:lnTo>
                    <a:pt x="356" y="36854"/>
                  </a:lnTo>
                  <a:cubicBezTo>
                    <a:pt x="335" y="36555"/>
                    <a:pt x="319" y="36253"/>
                    <a:pt x="305" y="35954"/>
                  </a:cubicBezTo>
                  <a:cubicBezTo>
                    <a:pt x="191" y="33908"/>
                    <a:pt x="215" y="31858"/>
                    <a:pt x="231" y="29810"/>
                  </a:cubicBezTo>
                  <a:lnTo>
                    <a:pt x="231" y="29650"/>
                  </a:lnTo>
                  <a:cubicBezTo>
                    <a:pt x="233" y="29390"/>
                    <a:pt x="238" y="29127"/>
                    <a:pt x="238" y="28867"/>
                  </a:cubicBezTo>
                  <a:cubicBezTo>
                    <a:pt x="252" y="26748"/>
                    <a:pt x="233" y="24626"/>
                    <a:pt x="242" y="22506"/>
                  </a:cubicBezTo>
                  <a:cubicBezTo>
                    <a:pt x="240" y="22455"/>
                    <a:pt x="240" y="22404"/>
                    <a:pt x="242" y="22353"/>
                  </a:cubicBezTo>
                  <a:cubicBezTo>
                    <a:pt x="242" y="21547"/>
                    <a:pt x="249" y="20744"/>
                    <a:pt x="263" y="19943"/>
                  </a:cubicBezTo>
                  <a:cubicBezTo>
                    <a:pt x="298" y="18025"/>
                    <a:pt x="428" y="16114"/>
                    <a:pt x="544" y="14203"/>
                  </a:cubicBezTo>
                  <a:cubicBezTo>
                    <a:pt x="547" y="14154"/>
                    <a:pt x="551" y="14106"/>
                    <a:pt x="554" y="14059"/>
                  </a:cubicBezTo>
                  <a:cubicBezTo>
                    <a:pt x="614" y="13047"/>
                    <a:pt x="670" y="12030"/>
                    <a:pt x="704" y="11015"/>
                  </a:cubicBezTo>
                  <a:cubicBezTo>
                    <a:pt x="742" y="9088"/>
                    <a:pt x="744" y="7163"/>
                    <a:pt x="735" y="5236"/>
                  </a:cubicBezTo>
                  <a:cubicBezTo>
                    <a:pt x="732" y="5197"/>
                    <a:pt x="732" y="5157"/>
                    <a:pt x="732" y="5113"/>
                  </a:cubicBezTo>
                  <a:cubicBezTo>
                    <a:pt x="725" y="3627"/>
                    <a:pt x="714" y="2144"/>
                    <a:pt x="702" y="660"/>
                  </a:cubicBezTo>
                  <a:cubicBezTo>
                    <a:pt x="702" y="442"/>
                    <a:pt x="695" y="221"/>
                    <a:pt x="693" y="1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10"/>
            <p:cNvSpPr/>
            <p:nvPr/>
          </p:nvSpPr>
          <p:spPr>
            <a:xfrm>
              <a:off x="0" y="492375"/>
              <a:ext cx="5331007" cy="77636"/>
            </a:xfrm>
            <a:custGeom>
              <a:avLst/>
              <a:gdLst/>
              <a:ahLst/>
              <a:cxnLst/>
              <a:rect l="l" t="t" r="r" b="b"/>
              <a:pathLst>
                <a:path w="55288" h="754" extrusionOk="0">
                  <a:moveTo>
                    <a:pt x="15490" y="1"/>
                  </a:moveTo>
                  <a:cubicBezTo>
                    <a:pt x="14242" y="1"/>
                    <a:pt x="12995" y="14"/>
                    <a:pt x="11747" y="24"/>
                  </a:cubicBezTo>
                  <a:lnTo>
                    <a:pt x="11120" y="24"/>
                  </a:lnTo>
                  <a:cubicBezTo>
                    <a:pt x="11101" y="27"/>
                    <a:pt x="11082" y="28"/>
                    <a:pt x="11063" y="28"/>
                  </a:cubicBezTo>
                  <a:cubicBezTo>
                    <a:pt x="11044" y="28"/>
                    <a:pt x="11025" y="27"/>
                    <a:pt x="11006" y="24"/>
                  </a:cubicBezTo>
                  <a:cubicBezTo>
                    <a:pt x="9625" y="27"/>
                    <a:pt x="8245" y="24"/>
                    <a:pt x="6864" y="31"/>
                  </a:cubicBezTo>
                  <a:cubicBezTo>
                    <a:pt x="6761" y="31"/>
                    <a:pt x="6658" y="31"/>
                    <a:pt x="6556" y="31"/>
                  </a:cubicBezTo>
                  <a:cubicBezTo>
                    <a:pt x="5691" y="31"/>
                    <a:pt x="4830" y="49"/>
                    <a:pt x="3966" y="99"/>
                  </a:cubicBezTo>
                  <a:cubicBezTo>
                    <a:pt x="3927" y="99"/>
                    <a:pt x="3887" y="101"/>
                    <a:pt x="3848" y="103"/>
                  </a:cubicBezTo>
                  <a:cubicBezTo>
                    <a:pt x="3182" y="145"/>
                    <a:pt x="2518" y="199"/>
                    <a:pt x="1853" y="287"/>
                  </a:cubicBezTo>
                  <a:cubicBezTo>
                    <a:pt x="1236" y="357"/>
                    <a:pt x="623" y="417"/>
                    <a:pt x="1" y="454"/>
                  </a:cubicBezTo>
                  <a:lnTo>
                    <a:pt x="1" y="558"/>
                  </a:lnTo>
                  <a:cubicBezTo>
                    <a:pt x="500" y="531"/>
                    <a:pt x="999" y="489"/>
                    <a:pt x="1491" y="431"/>
                  </a:cubicBezTo>
                  <a:cubicBezTo>
                    <a:pt x="2271" y="326"/>
                    <a:pt x="3054" y="259"/>
                    <a:pt x="3841" y="213"/>
                  </a:cubicBezTo>
                  <a:cubicBezTo>
                    <a:pt x="3880" y="208"/>
                    <a:pt x="3920" y="206"/>
                    <a:pt x="3962" y="206"/>
                  </a:cubicBezTo>
                  <a:cubicBezTo>
                    <a:pt x="5157" y="138"/>
                    <a:pt x="6355" y="124"/>
                    <a:pt x="7554" y="124"/>
                  </a:cubicBezTo>
                  <a:cubicBezTo>
                    <a:pt x="8370" y="124"/>
                    <a:pt x="9186" y="131"/>
                    <a:pt x="10002" y="131"/>
                  </a:cubicBezTo>
                  <a:cubicBezTo>
                    <a:pt x="10334" y="131"/>
                    <a:pt x="10665" y="130"/>
                    <a:pt x="10997" y="127"/>
                  </a:cubicBezTo>
                  <a:lnTo>
                    <a:pt x="11127" y="127"/>
                  </a:lnTo>
                  <a:cubicBezTo>
                    <a:pt x="12565" y="121"/>
                    <a:pt x="14005" y="97"/>
                    <a:pt x="15444" y="97"/>
                  </a:cubicBezTo>
                  <a:cubicBezTo>
                    <a:pt x="15949" y="97"/>
                    <a:pt x="16454" y="100"/>
                    <a:pt x="16959" y="108"/>
                  </a:cubicBezTo>
                  <a:cubicBezTo>
                    <a:pt x="17328" y="115"/>
                    <a:pt x="17697" y="120"/>
                    <a:pt x="18062" y="129"/>
                  </a:cubicBezTo>
                  <a:cubicBezTo>
                    <a:pt x="18106" y="129"/>
                    <a:pt x="18145" y="134"/>
                    <a:pt x="18185" y="134"/>
                  </a:cubicBezTo>
                  <a:cubicBezTo>
                    <a:pt x="20560" y="187"/>
                    <a:pt x="22931" y="280"/>
                    <a:pt x="25301" y="340"/>
                  </a:cubicBezTo>
                  <a:cubicBezTo>
                    <a:pt x="25336" y="345"/>
                    <a:pt x="25369" y="345"/>
                    <a:pt x="25403" y="345"/>
                  </a:cubicBezTo>
                  <a:cubicBezTo>
                    <a:pt x="25858" y="357"/>
                    <a:pt x="26316" y="366"/>
                    <a:pt x="26771" y="375"/>
                  </a:cubicBezTo>
                  <a:cubicBezTo>
                    <a:pt x="28454" y="415"/>
                    <a:pt x="30140" y="440"/>
                    <a:pt x="31825" y="452"/>
                  </a:cubicBezTo>
                  <a:cubicBezTo>
                    <a:pt x="31844" y="453"/>
                    <a:pt x="31863" y="453"/>
                    <a:pt x="31882" y="453"/>
                  </a:cubicBezTo>
                  <a:cubicBezTo>
                    <a:pt x="31902" y="453"/>
                    <a:pt x="31921" y="453"/>
                    <a:pt x="31939" y="452"/>
                  </a:cubicBezTo>
                  <a:cubicBezTo>
                    <a:pt x="34020" y="473"/>
                    <a:pt x="36098" y="477"/>
                    <a:pt x="38173" y="477"/>
                  </a:cubicBezTo>
                  <a:lnTo>
                    <a:pt x="38313" y="477"/>
                  </a:lnTo>
                  <a:cubicBezTo>
                    <a:pt x="38557" y="480"/>
                    <a:pt x="38801" y="481"/>
                    <a:pt x="39045" y="481"/>
                  </a:cubicBezTo>
                  <a:cubicBezTo>
                    <a:pt x="40665" y="481"/>
                    <a:pt x="42285" y="433"/>
                    <a:pt x="43901" y="419"/>
                  </a:cubicBezTo>
                  <a:cubicBezTo>
                    <a:pt x="44161" y="415"/>
                    <a:pt x="44419" y="415"/>
                    <a:pt x="44677" y="415"/>
                  </a:cubicBezTo>
                  <a:cubicBezTo>
                    <a:pt x="44704" y="415"/>
                    <a:pt x="44731" y="414"/>
                    <a:pt x="44758" y="414"/>
                  </a:cubicBezTo>
                  <a:cubicBezTo>
                    <a:pt x="44772" y="414"/>
                    <a:pt x="44786" y="414"/>
                    <a:pt x="44800" y="415"/>
                  </a:cubicBezTo>
                  <a:cubicBezTo>
                    <a:pt x="45457" y="411"/>
                    <a:pt x="46115" y="409"/>
                    <a:pt x="46773" y="409"/>
                  </a:cubicBezTo>
                  <a:cubicBezTo>
                    <a:pt x="47673" y="409"/>
                    <a:pt x="48573" y="412"/>
                    <a:pt x="49473" y="415"/>
                  </a:cubicBezTo>
                  <a:cubicBezTo>
                    <a:pt x="49866" y="419"/>
                    <a:pt x="50261" y="431"/>
                    <a:pt x="50653" y="449"/>
                  </a:cubicBezTo>
                  <a:cubicBezTo>
                    <a:pt x="50692" y="452"/>
                    <a:pt x="50730" y="452"/>
                    <a:pt x="50767" y="454"/>
                  </a:cubicBezTo>
                  <a:cubicBezTo>
                    <a:pt x="51565" y="496"/>
                    <a:pt x="52362" y="558"/>
                    <a:pt x="53158" y="614"/>
                  </a:cubicBezTo>
                  <a:cubicBezTo>
                    <a:pt x="53869" y="665"/>
                    <a:pt x="54579" y="707"/>
                    <a:pt x="55287" y="754"/>
                  </a:cubicBezTo>
                  <a:lnTo>
                    <a:pt x="55287" y="624"/>
                  </a:lnTo>
                  <a:lnTo>
                    <a:pt x="54607" y="577"/>
                  </a:lnTo>
                  <a:cubicBezTo>
                    <a:pt x="53328" y="510"/>
                    <a:pt x="52046" y="396"/>
                    <a:pt x="50762" y="333"/>
                  </a:cubicBezTo>
                  <a:cubicBezTo>
                    <a:pt x="50725" y="333"/>
                    <a:pt x="50688" y="329"/>
                    <a:pt x="50651" y="329"/>
                  </a:cubicBezTo>
                  <a:cubicBezTo>
                    <a:pt x="50421" y="317"/>
                    <a:pt x="50191" y="308"/>
                    <a:pt x="49961" y="301"/>
                  </a:cubicBezTo>
                  <a:cubicBezTo>
                    <a:pt x="49066" y="292"/>
                    <a:pt x="48173" y="288"/>
                    <a:pt x="47279" y="288"/>
                  </a:cubicBezTo>
                  <a:cubicBezTo>
                    <a:pt x="46452" y="288"/>
                    <a:pt x="45624" y="292"/>
                    <a:pt x="44797" y="298"/>
                  </a:cubicBezTo>
                  <a:lnTo>
                    <a:pt x="44674" y="298"/>
                  </a:lnTo>
                  <a:cubicBezTo>
                    <a:pt x="43344" y="310"/>
                    <a:pt x="42016" y="329"/>
                    <a:pt x="40688" y="357"/>
                  </a:cubicBezTo>
                  <a:lnTo>
                    <a:pt x="38292" y="366"/>
                  </a:lnTo>
                  <a:lnTo>
                    <a:pt x="38173" y="366"/>
                  </a:lnTo>
                  <a:cubicBezTo>
                    <a:pt x="37642" y="368"/>
                    <a:pt x="37112" y="368"/>
                    <a:pt x="36581" y="368"/>
                  </a:cubicBezTo>
                  <a:cubicBezTo>
                    <a:pt x="35034" y="368"/>
                    <a:pt x="33486" y="361"/>
                    <a:pt x="31937" y="347"/>
                  </a:cubicBezTo>
                  <a:cubicBezTo>
                    <a:pt x="31900" y="347"/>
                    <a:pt x="31865" y="347"/>
                    <a:pt x="31823" y="345"/>
                  </a:cubicBezTo>
                  <a:cubicBezTo>
                    <a:pt x="29682" y="329"/>
                    <a:pt x="27542" y="291"/>
                    <a:pt x="25406" y="236"/>
                  </a:cubicBezTo>
                  <a:cubicBezTo>
                    <a:pt x="25371" y="236"/>
                    <a:pt x="25341" y="236"/>
                    <a:pt x="25306" y="233"/>
                  </a:cubicBezTo>
                  <a:lnTo>
                    <a:pt x="25246" y="233"/>
                  </a:lnTo>
                  <a:cubicBezTo>
                    <a:pt x="22894" y="187"/>
                    <a:pt x="20537" y="89"/>
                    <a:pt x="18185" y="31"/>
                  </a:cubicBezTo>
                  <a:cubicBezTo>
                    <a:pt x="18143" y="31"/>
                    <a:pt x="18101" y="27"/>
                    <a:pt x="18062" y="27"/>
                  </a:cubicBezTo>
                  <a:cubicBezTo>
                    <a:pt x="17885" y="24"/>
                    <a:pt x="17707" y="18"/>
                    <a:pt x="17533" y="15"/>
                  </a:cubicBezTo>
                  <a:cubicBezTo>
                    <a:pt x="16851" y="5"/>
                    <a:pt x="16170" y="1"/>
                    <a:pt x="15490" y="1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10"/>
            <p:cNvSpPr/>
            <p:nvPr/>
          </p:nvSpPr>
          <p:spPr>
            <a:xfrm>
              <a:off x="0" y="1340079"/>
              <a:ext cx="5331007" cy="123146"/>
            </a:xfrm>
            <a:custGeom>
              <a:avLst/>
              <a:gdLst/>
              <a:ahLst/>
              <a:cxnLst/>
              <a:rect l="l" t="t" r="r" b="b"/>
              <a:pathLst>
                <a:path w="55288" h="1196" extrusionOk="0">
                  <a:moveTo>
                    <a:pt x="620" y="1"/>
                  </a:moveTo>
                  <a:cubicBezTo>
                    <a:pt x="458" y="1"/>
                    <a:pt x="294" y="5"/>
                    <a:pt x="129" y="5"/>
                  </a:cubicBezTo>
                  <a:cubicBezTo>
                    <a:pt x="87" y="5"/>
                    <a:pt x="44" y="4"/>
                    <a:pt x="1" y="4"/>
                  </a:cubicBezTo>
                  <a:lnTo>
                    <a:pt x="1" y="113"/>
                  </a:lnTo>
                  <a:cubicBezTo>
                    <a:pt x="444" y="124"/>
                    <a:pt x="888" y="117"/>
                    <a:pt x="1331" y="136"/>
                  </a:cubicBezTo>
                  <a:cubicBezTo>
                    <a:pt x="2076" y="185"/>
                    <a:pt x="2826" y="213"/>
                    <a:pt x="3574" y="247"/>
                  </a:cubicBezTo>
                  <a:cubicBezTo>
                    <a:pt x="3611" y="247"/>
                    <a:pt x="3655" y="250"/>
                    <a:pt x="3699" y="250"/>
                  </a:cubicBezTo>
                  <a:cubicBezTo>
                    <a:pt x="4075" y="268"/>
                    <a:pt x="4452" y="287"/>
                    <a:pt x="4830" y="308"/>
                  </a:cubicBezTo>
                  <a:cubicBezTo>
                    <a:pt x="6173" y="429"/>
                    <a:pt x="7520" y="463"/>
                    <a:pt x="8868" y="463"/>
                  </a:cubicBezTo>
                  <a:cubicBezTo>
                    <a:pt x="9616" y="463"/>
                    <a:pt x="10365" y="453"/>
                    <a:pt x="11113" y="440"/>
                  </a:cubicBezTo>
                  <a:lnTo>
                    <a:pt x="11234" y="440"/>
                  </a:lnTo>
                  <a:cubicBezTo>
                    <a:pt x="11730" y="433"/>
                    <a:pt x="12225" y="424"/>
                    <a:pt x="12722" y="419"/>
                  </a:cubicBezTo>
                  <a:cubicBezTo>
                    <a:pt x="14500" y="387"/>
                    <a:pt x="16272" y="403"/>
                    <a:pt x="18048" y="375"/>
                  </a:cubicBezTo>
                  <a:cubicBezTo>
                    <a:pt x="18092" y="375"/>
                    <a:pt x="18132" y="375"/>
                    <a:pt x="18173" y="373"/>
                  </a:cubicBezTo>
                  <a:cubicBezTo>
                    <a:pt x="18280" y="373"/>
                    <a:pt x="18385" y="373"/>
                    <a:pt x="18494" y="370"/>
                  </a:cubicBezTo>
                  <a:cubicBezTo>
                    <a:pt x="20384" y="319"/>
                    <a:pt x="22276" y="273"/>
                    <a:pt x="24166" y="273"/>
                  </a:cubicBezTo>
                  <a:cubicBezTo>
                    <a:pt x="24502" y="273"/>
                    <a:pt x="24838" y="274"/>
                    <a:pt x="25174" y="278"/>
                  </a:cubicBezTo>
                  <a:cubicBezTo>
                    <a:pt x="25192" y="275"/>
                    <a:pt x="25211" y="274"/>
                    <a:pt x="25230" y="274"/>
                  </a:cubicBezTo>
                  <a:cubicBezTo>
                    <a:pt x="25250" y="274"/>
                    <a:pt x="25269" y="275"/>
                    <a:pt x="25287" y="278"/>
                  </a:cubicBezTo>
                  <a:cubicBezTo>
                    <a:pt x="25468" y="278"/>
                    <a:pt x="25650" y="280"/>
                    <a:pt x="25831" y="282"/>
                  </a:cubicBezTo>
                  <a:cubicBezTo>
                    <a:pt x="27776" y="343"/>
                    <a:pt x="29720" y="364"/>
                    <a:pt x="31665" y="387"/>
                  </a:cubicBezTo>
                  <a:cubicBezTo>
                    <a:pt x="31695" y="387"/>
                    <a:pt x="31727" y="389"/>
                    <a:pt x="31759" y="389"/>
                  </a:cubicBezTo>
                  <a:cubicBezTo>
                    <a:pt x="31774" y="389"/>
                    <a:pt x="31790" y="388"/>
                    <a:pt x="31805" y="387"/>
                  </a:cubicBezTo>
                  <a:lnTo>
                    <a:pt x="33669" y="417"/>
                  </a:lnTo>
                  <a:cubicBezTo>
                    <a:pt x="35160" y="461"/>
                    <a:pt x="36650" y="545"/>
                    <a:pt x="38138" y="607"/>
                  </a:cubicBezTo>
                  <a:cubicBezTo>
                    <a:pt x="38185" y="610"/>
                    <a:pt x="38231" y="610"/>
                    <a:pt x="38280" y="612"/>
                  </a:cubicBezTo>
                  <a:cubicBezTo>
                    <a:pt x="38779" y="635"/>
                    <a:pt x="39278" y="654"/>
                    <a:pt x="39775" y="665"/>
                  </a:cubicBezTo>
                  <a:cubicBezTo>
                    <a:pt x="41363" y="712"/>
                    <a:pt x="42947" y="816"/>
                    <a:pt x="44530" y="918"/>
                  </a:cubicBezTo>
                  <a:cubicBezTo>
                    <a:pt x="44579" y="923"/>
                    <a:pt x="44630" y="925"/>
                    <a:pt x="44681" y="930"/>
                  </a:cubicBezTo>
                  <a:cubicBezTo>
                    <a:pt x="46594" y="1055"/>
                    <a:pt x="48512" y="1178"/>
                    <a:pt x="50430" y="1190"/>
                  </a:cubicBezTo>
                  <a:cubicBezTo>
                    <a:pt x="50454" y="1192"/>
                    <a:pt x="50479" y="1194"/>
                    <a:pt x="50503" y="1194"/>
                  </a:cubicBezTo>
                  <a:cubicBezTo>
                    <a:pt x="50528" y="1194"/>
                    <a:pt x="50552" y="1192"/>
                    <a:pt x="50576" y="1190"/>
                  </a:cubicBezTo>
                  <a:cubicBezTo>
                    <a:pt x="50757" y="1195"/>
                    <a:pt x="50936" y="1195"/>
                    <a:pt x="51117" y="1195"/>
                  </a:cubicBezTo>
                  <a:cubicBezTo>
                    <a:pt x="51464" y="1195"/>
                    <a:pt x="51812" y="1196"/>
                    <a:pt x="52159" y="1196"/>
                  </a:cubicBezTo>
                  <a:cubicBezTo>
                    <a:pt x="53201" y="1196"/>
                    <a:pt x="54244" y="1193"/>
                    <a:pt x="55287" y="1188"/>
                  </a:cubicBezTo>
                  <a:lnTo>
                    <a:pt x="55287" y="1044"/>
                  </a:lnTo>
                  <a:cubicBezTo>
                    <a:pt x="55002" y="1044"/>
                    <a:pt x="54716" y="1044"/>
                    <a:pt x="54428" y="1046"/>
                  </a:cubicBezTo>
                  <a:cubicBezTo>
                    <a:pt x="54235" y="1045"/>
                    <a:pt x="54042" y="1045"/>
                    <a:pt x="53849" y="1045"/>
                  </a:cubicBezTo>
                  <a:cubicBezTo>
                    <a:pt x="53094" y="1045"/>
                    <a:pt x="52339" y="1049"/>
                    <a:pt x="51587" y="1049"/>
                  </a:cubicBezTo>
                  <a:cubicBezTo>
                    <a:pt x="51252" y="1049"/>
                    <a:pt x="50917" y="1049"/>
                    <a:pt x="50583" y="1046"/>
                  </a:cubicBezTo>
                  <a:lnTo>
                    <a:pt x="50437" y="1046"/>
                  </a:lnTo>
                  <a:cubicBezTo>
                    <a:pt x="50038" y="1039"/>
                    <a:pt x="49643" y="1032"/>
                    <a:pt x="49244" y="1023"/>
                  </a:cubicBezTo>
                  <a:cubicBezTo>
                    <a:pt x="47723" y="969"/>
                    <a:pt x="46204" y="879"/>
                    <a:pt x="44686" y="779"/>
                  </a:cubicBezTo>
                  <a:lnTo>
                    <a:pt x="44535" y="770"/>
                  </a:lnTo>
                  <a:cubicBezTo>
                    <a:pt x="43746" y="716"/>
                    <a:pt x="42961" y="661"/>
                    <a:pt x="42171" y="607"/>
                  </a:cubicBezTo>
                  <a:cubicBezTo>
                    <a:pt x="40874" y="538"/>
                    <a:pt x="39576" y="494"/>
                    <a:pt x="38280" y="442"/>
                  </a:cubicBezTo>
                  <a:cubicBezTo>
                    <a:pt x="38234" y="442"/>
                    <a:pt x="38185" y="440"/>
                    <a:pt x="38138" y="440"/>
                  </a:cubicBezTo>
                  <a:cubicBezTo>
                    <a:pt x="37138" y="401"/>
                    <a:pt x="36135" y="361"/>
                    <a:pt x="35136" y="305"/>
                  </a:cubicBezTo>
                  <a:cubicBezTo>
                    <a:pt x="34029" y="247"/>
                    <a:pt x="32917" y="233"/>
                    <a:pt x="31805" y="224"/>
                  </a:cubicBezTo>
                  <a:cubicBezTo>
                    <a:pt x="31758" y="224"/>
                    <a:pt x="31712" y="224"/>
                    <a:pt x="31668" y="222"/>
                  </a:cubicBezTo>
                  <a:cubicBezTo>
                    <a:pt x="30908" y="220"/>
                    <a:pt x="30147" y="213"/>
                    <a:pt x="29388" y="199"/>
                  </a:cubicBezTo>
                  <a:cubicBezTo>
                    <a:pt x="28022" y="162"/>
                    <a:pt x="26657" y="136"/>
                    <a:pt x="25294" y="122"/>
                  </a:cubicBezTo>
                  <a:lnTo>
                    <a:pt x="25181" y="122"/>
                  </a:lnTo>
                  <a:cubicBezTo>
                    <a:pt x="24620" y="116"/>
                    <a:pt x="24058" y="112"/>
                    <a:pt x="23497" y="112"/>
                  </a:cubicBezTo>
                  <a:cubicBezTo>
                    <a:pt x="22395" y="112"/>
                    <a:pt x="21293" y="126"/>
                    <a:pt x="20191" y="162"/>
                  </a:cubicBezTo>
                  <a:cubicBezTo>
                    <a:pt x="19520" y="185"/>
                    <a:pt x="18847" y="201"/>
                    <a:pt x="18173" y="210"/>
                  </a:cubicBezTo>
                  <a:lnTo>
                    <a:pt x="18048" y="210"/>
                  </a:lnTo>
                  <a:cubicBezTo>
                    <a:pt x="16246" y="238"/>
                    <a:pt x="14442" y="229"/>
                    <a:pt x="12641" y="259"/>
                  </a:cubicBezTo>
                  <a:cubicBezTo>
                    <a:pt x="12169" y="266"/>
                    <a:pt x="11703" y="271"/>
                    <a:pt x="11234" y="280"/>
                  </a:cubicBezTo>
                  <a:cubicBezTo>
                    <a:pt x="11192" y="280"/>
                    <a:pt x="11152" y="280"/>
                    <a:pt x="11110" y="285"/>
                  </a:cubicBezTo>
                  <a:cubicBezTo>
                    <a:pt x="10324" y="297"/>
                    <a:pt x="9538" y="308"/>
                    <a:pt x="8753" y="308"/>
                  </a:cubicBezTo>
                  <a:cubicBezTo>
                    <a:pt x="8166" y="308"/>
                    <a:pt x="7579" y="301"/>
                    <a:pt x="6992" y="285"/>
                  </a:cubicBezTo>
                  <a:cubicBezTo>
                    <a:pt x="5917" y="266"/>
                    <a:pt x="4839" y="145"/>
                    <a:pt x="3767" y="115"/>
                  </a:cubicBezTo>
                  <a:cubicBezTo>
                    <a:pt x="3741" y="115"/>
                    <a:pt x="3718" y="115"/>
                    <a:pt x="3692" y="113"/>
                  </a:cubicBezTo>
                  <a:cubicBezTo>
                    <a:pt x="3651" y="113"/>
                    <a:pt x="3609" y="113"/>
                    <a:pt x="3567" y="108"/>
                  </a:cubicBezTo>
                  <a:cubicBezTo>
                    <a:pt x="2694" y="90"/>
                    <a:pt x="1826" y="27"/>
                    <a:pt x="953" y="8"/>
                  </a:cubicBezTo>
                  <a:cubicBezTo>
                    <a:pt x="842" y="3"/>
                    <a:pt x="732" y="1"/>
                    <a:pt x="620" y="1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10"/>
            <p:cNvSpPr/>
            <p:nvPr/>
          </p:nvSpPr>
          <p:spPr>
            <a:xfrm>
              <a:off x="289" y="2217642"/>
              <a:ext cx="5330718" cy="114291"/>
            </a:xfrm>
            <a:custGeom>
              <a:avLst/>
              <a:gdLst/>
              <a:ahLst/>
              <a:cxnLst/>
              <a:rect l="l" t="t" r="r" b="b"/>
              <a:pathLst>
                <a:path w="55285" h="1110" extrusionOk="0">
                  <a:moveTo>
                    <a:pt x="22054" y="0"/>
                  </a:moveTo>
                  <a:cubicBezTo>
                    <a:pt x="21819" y="0"/>
                    <a:pt x="21584" y="2"/>
                    <a:pt x="21349" y="6"/>
                  </a:cubicBezTo>
                  <a:cubicBezTo>
                    <a:pt x="21287" y="6"/>
                    <a:pt x="21226" y="6"/>
                    <a:pt x="21164" y="6"/>
                  </a:cubicBezTo>
                  <a:cubicBezTo>
                    <a:pt x="20127" y="6"/>
                    <a:pt x="19089" y="24"/>
                    <a:pt x="18052" y="55"/>
                  </a:cubicBezTo>
                  <a:cubicBezTo>
                    <a:pt x="18006" y="60"/>
                    <a:pt x="17961" y="60"/>
                    <a:pt x="17915" y="62"/>
                  </a:cubicBezTo>
                  <a:cubicBezTo>
                    <a:pt x="16278" y="111"/>
                    <a:pt x="14641" y="192"/>
                    <a:pt x="13004" y="271"/>
                  </a:cubicBezTo>
                  <a:cubicBezTo>
                    <a:pt x="12480" y="292"/>
                    <a:pt x="11950" y="313"/>
                    <a:pt x="11426" y="338"/>
                  </a:cubicBezTo>
                  <a:cubicBezTo>
                    <a:pt x="11381" y="341"/>
                    <a:pt x="11337" y="341"/>
                    <a:pt x="11293" y="345"/>
                  </a:cubicBezTo>
                  <a:cubicBezTo>
                    <a:pt x="8934" y="450"/>
                    <a:pt x="6580" y="568"/>
                    <a:pt x="4221" y="661"/>
                  </a:cubicBezTo>
                  <a:cubicBezTo>
                    <a:pt x="4177" y="663"/>
                    <a:pt x="4137" y="668"/>
                    <a:pt x="4096" y="668"/>
                  </a:cubicBezTo>
                  <a:cubicBezTo>
                    <a:pt x="3401" y="696"/>
                    <a:pt x="2707" y="719"/>
                    <a:pt x="2013" y="740"/>
                  </a:cubicBezTo>
                  <a:cubicBezTo>
                    <a:pt x="1812" y="744"/>
                    <a:pt x="1610" y="746"/>
                    <a:pt x="1409" y="746"/>
                  </a:cubicBezTo>
                  <a:cubicBezTo>
                    <a:pt x="939" y="746"/>
                    <a:pt x="470" y="738"/>
                    <a:pt x="0" y="738"/>
                  </a:cubicBezTo>
                  <a:lnTo>
                    <a:pt x="0" y="840"/>
                  </a:lnTo>
                  <a:cubicBezTo>
                    <a:pt x="583" y="846"/>
                    <a:pt x="1165" y="858"/>
                    <a:pt x="1746" y="858"/>
                  </a:cubicBezTo>
                  <a:cubicBezTo>
                    <a:pt x="2060" y="858"/>
                    <a:pt x="2375" y="854"/>
                    <a:pt x="2689" y="844"/>
                  </a:cubicBezTo>
                  <a:cubicBezTo>
                    <a:pt x="3160" y="826"/>
                    <a:pt x="3634" y="812"/>
                    <a:pt x="4105" y="789"/>
                  </a:cubicBezTo>
                  <a:cubicBezTo>
                    <a:pt x="4147" y="789"/>
                    <a:pt x="4191" y="789"/>
                    <a:pt x="4230" y="786"/>
                  </a:cubicBezTo>
                  <a:cubicBezTo>
                    <a:pt x="6585" y="691"/>
                    <a:pt x="8941" y="596"/>
                    <a:pt x="11298" y="496"/>
                  </a:cubicBezTo>
                  <a:cubicBezTo>
                    <a:pt x="11342" y="494"/>
                    <a:pt x="11386" y="491"/>
                    <a:pt x="11430" y="491"/>
                  </a:cubicBezTo>
                  <a:cubicBezTo>
                    <a:pt x="12178" y="459"/>
                    <a:pt x="12930" y="424"/>
                    <a:pt x="13680" y="396"/>
                  </a:cubicBezTo>
                  <a:cubicBezTo>
                    <a:pt x="15087" y="329"/>
                    <a:pt x="16496" y="264"/>
                    <a:pt x="17906" y="222"/>
                  </a:cubicBezTo>
                  <a:cubicBezTo>
                    <a:pt x="17952" y="220"/>
                    <a:pt x="17999" y="218"/>
                    <a:pt x="18043" y="218"/>
                  </a:cubicBezTo>
                  <a:cubicBezTo>
                    <a:pt x="19192" y="182"/>
                    <a:pt x="20341" y="161"/>
                    <a:pt x="21489" y="161"/>
                  </a:cubicBezTo>
                  <a:cubicBezTo>
                    <a:pt x="22539" y="161"/>
                    <a:pt x="23588" y="179"/>
                    <a:pt x="24637" y="220"/>
                  </a:cubicBezTo>
                  <a:cubicBezTo>
                    <a:pt x="24674" y="220"/>
                    <a:pt x="24713" y="222"/>
                    <a:pt x="24750" y="227"/>
                  </a:cubicBezTo>
                  <a:cubicBezTo>
                    <a:pt x="24841" y="227"/>
                    <a:pt x="24934" y="234"/>
                    <a:pt x="25027" y="236"/>
                  </a:cubicBezTo>
                  <a:cubicBezTo>
                    <a:pt x="27207" y="352"/>
                    <a:pt x="29392" y="475"/>
                    <a:pt x="31572" y="561"/>
                  </a:cubicBezTo>
                  <a:cubicBezTo>
                    <a:pt x="31623" y="563"/>
                    <a:pt x="31672" y="568"/>
                    <a:pt x="31723" y="568"/>
                  </a:cubicBezTo>
                  <a:cubicBezTo>
                    <a:pt x="32932" y="617"/>
                    <a:pt x="34140" y="649"/>
                    <a:pt x="35349" y="668"/>
                  </a:cubicBezTo>
                  <a:cubicBezTo>
                    <a:pt x="36112" y="680"/>
                    <a:pt x="36879" y="685"/>
                    <a:pt x="37644" y="685"/>
                  </a:cubicBezTo>
                  <a:cubicBezTo>
                    <a:pt x="37793" y="685"/>
                    <a:pt x="37941" y="685"/>
                    <a:pt x="38089" y="684"/>
                  </a:cubicBezTo>
                  <a:cubicBezTo>
                    <a:pt x="38116" y="685"/>
                    <a:pt x="38143" y="686"/>
                    <a:pt x="38170" y="686"/>
                  </a:cubicBezTo>
                  <a:cubicBezTo>
                    <a:pt x="38198" y="686"/>
                    <a:pt x="38225" y="685"/>
                    <a:pt x="38252" y="684"/>
                  </a:cubicBezTo>
                  <a:cubicBezTo>
                    <a:pt x="40086" y="691"/>
                    <a:pt x="41915" y="684"/>
                    <a:pt x="43747" y="721"/>
                  </a:cubicBezTo>
                  <a:cubicBezTo>
                    <a:pt x="43884" y="724"/>
                    <a:pt x="44019" y="726"/>
                    <a:pt x="44158" y="733"/>
                  </a:cubicBezTo>
                  <a:cubicBezTo>
                    <a:pt x="44214" y="733"/>
                    <a:pt x="44272" y="733"/>
                    <a:pt x="44330" y="735"/>
                  </a:cubicBezTo>
                  <a:cubicBezTo>
                    <a:pt x="46252" y="789"/>
                    <a:pt x="48175" y="893"/>
                    <a:pt x="50097" y="963"/>
                  </a:cubicBezTo>
                  <a:cubicBezTo>
                    <a:pt x="50155" y="967"/>
                    <a:pt x="50213" y="967"/>
                    <a:pt x="50271" y="970"/>
                  </a:cubicBezTo>
                  <a:cubicBezTo>
                    <a:pt x="50395" y="972"/>
                    <a:pt x="50515" y="979"/>
                    <a:pt x="50638" y="981"/>
                  </a:cubicBezTo>
                  <a:cubicBezTo>
                    <a:pt x="52185" y="1046"/>
                    <a:pt x="53733" y="1084"/>
                    <a:pt x="55284" y="1109"/>
                  </a:cubicBezTo>
                  <a:lnTo>
                    <a:pt x="55284" y="963"/>
                  </a:lnTo>
                  <a:cubicBezTo>
                    <a:pt x="53640" y="935"/>
                    <a:pt x="51999" y="875"/>
                    <a:pt x="50360" y="819"/>
                  </a:cubicBezTo>
                  <a:cubicBezTo>
                    <a:pt x="50330" y="819"/>
                    <a:pt x="50302" y="817"/>
                    <a:pt x="50271" y="817"/>
                  </a:cubicBezTo>
                  <a:cubicBezTo>
                    <a:pt x="50213" y="814"/>
                    <a:pt x="50158" y="814"/>
                    <a:pt x="50100" y="810"/>
                  </a:cubicBezTo>
                  <a:cubicBezTo>
                    <a:pt x="48177" y="738"/>
                    <a:pt x="46255" y="635"/>
                    <a:pt x="44332" y="577"/>
                  </a:cubicBezTo>
                  <a:cubicBezTo>
                    <a:pt x="44277" y="577"/>
                    <a:pt x="44219" y="575"/>
                    <a:pt x="44163" y="575"/>
                  </a:cubicBezTo>
                  <a:cubicBezTo>
                    <a:pt x="43594" y="556"/>
                    <a:pt x="43030" y="547"/>
                    <a:pt x="42461" y="540"/>
                  </a:cubicBezTo>
                  <a:cubicBezTo>
                    <a:pt x="41059" y="531"/>
                    <a:pt x="39654" y="531"/>
                    <a:pt x="38252" y="529"/>
                  </a:cubicBezTo>
                  <a:cubicBezTo>
                    <a:pt x="38196" y="526"/>
                    <a:pt x="38140" y="526"/>
                    <a:pt x="38089" y="526"/>
                  </a:cubicBezTo>
                  <a:cubicBezTo>
                    <a:pt x="35967" y="517"/>
                    <a:pt x="33842" y="494"/>
                    <a:pt x="31725" y="413"/>
                  </a:cubicBezTo>
                  <a:cubicBezTo>
                    <a:pt x="31676" y="408"/>
                    <a:pt x="31623" y="408"/>
                    <a:pt x="31574" y="403"/>
                  </a:cubicBezTo>
                  <a:cubicBezTo>
                    <a:pt x="31096" y="387"/>
                    <a:pt x="30620" y="364"/>
                    <a:pt x="30139" y="338"/>
                  </a:cubicBezTo>
                  <a:cubicBezTo>
                    <a:pt x="28347" y="269"/>
                    <a:pt x="26552" y="141"/>
                    <a:pt x="24760" y="64"/>
                  </a:cubicBezTo>
                  <a:cubicBezTo>
                    <a:pt x="24722" y="62"/>
                    <a:pt x="24683" y="62"/>
                    <a:pt x="24646" y="62"/>
                  </a:cubicBezTo>
                  <a:cubicBezTo>
                    <a:pt x="23782" y="25"/>
                    <a:pt x="22919" y="0"/>
                    <a:pt x="22054" y="0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10"/>
            <p:cNvSpPr/>
            <p:nvPr/>
          </p:nvSpPr>
          <p:spPr>
            <a:xfrm>
              <a:off x="289" y="3052784"/>
              <a:ext cx="5330718" cy="191103"/>
            </a:xfrm>
            <a:custGeom>
              <a:avLst/>
              <a:gdLst/>
              <a:ahLst/>
              <a:cxnLst/>
              <a:rect l="l" t="t" r="r" b="b"/>
              <a:pathLst>
                <a:path w="55285" h="1856" extrusionOk="0">
                  <a:moveTo>
                    <a:pt x="50065" y="1"/>
                  </a:moveTo>
                  <a:cubicBezTo>
                    <a:pt x="48135" y="1"/>
                    <a:pt x="46204" y="5"/>
                    <a:pt x="44272" y="52"/>
                  </a:cubicBezTo>
                  <a:cubicBezTo>
                    <a:pt x="44219" y="52"/>
                    <a:pt x="44163" y="56"/>
                    <a:pt x="44107" y="56"/>
                  </a:cubicBezTo>
                  <a:cubicBezTo>
                    <a:pt x="43290" y="77"/>
                    <a:pt x="42473" y="105"/>
                    <a:pt x="41655" y="142"/>
                  </a:cubicBezTo>
                  <a:cubicBezTo>
                    <a:pt x="40525" y="179"/>
                    <a:pt x="39394" y="221"/>
                    <a:pt x="38261" y="268"/>
                  </a:cubicBezTo>
                  <a:cubicBezTo>
                    <a:pt x="38203" y="268"/>
                    <a:pt x="38145" y="272"/>
                    <a:pt x="38082" y="275"/>
                  </a:cubicBezTo>
                  <a:cubicBezTo>
                    <a:pt x="36731" y="326"/>
                    <a:pt x="35379" y="381"/>
                    <a:pt x="34026" y="428"/>
                  </a:cubicBezTo>
                  <a:cubicBezTo>
                    <a:pt x="33241" y="449"/>
                    <a:pt x="32459" y="472"/>
                    <a:pt x="31676" y="495"/>
                  </a:cubicBezTo>
                  <a:cubicBezTo>
                    <a:pt x="31623" y="495"/>
                    <a:pt x="31572" y="497"/>
                    <a:pt x="31518" y="502"/>
                  </a:cubicBezTo>
                  <a:cubicBezTo>
                    <a:pt x="29173" y="572"/>
                    <a:pt x="26828" y="662"/>
                    <a:pt x="24483" y="739"/>
                  </a:cubicBezTo>
                  <a:cubicBezTo>
                    <a:pt x="24444" y="741"/>
                    <a:pt x="24400" y="744"/>
                    <a:pt x="24356" y="744"/>
                  </a:cubicBezTo>
                  <a:lnTo>
                    <a:pt x="22672" y="799"/>
                  </a:lnTo>
                  <a:cubicBezTo>
                    <a:pt x="21066" y="834"/>
                    <a:pt x="19464" y="809"/>
                    <a:pt x="17857" y="876"/>
                  </a:cubicBezTo>
                  <a:cubicBezTo>
                    <a:pt x="17771" y="881"/>
                    <a:pt x="17685" y="885"/>
                    <a:pt x="17599" y="887"/>
                  </a:cubicBezTo>
                  <a:cubicBezTo>
                    <a:pt x="17555" y="892"/>
                    <a:pt x="17516" y="894"/>
                    <a:pt x="17474" y="894"/>
                  </a:cubicBezTo>
                  <a:cubicBezTo>
                    <a:pt x="15535" y="997"/>
                    <a:pt x="13594" y="1073"/>
                    <a:pt x="11653" y="1110"/>
                  </a:cubicBezTo>
                  <a:cubicBezTo>
                    <a:pt x="11607" y="1110"/>
                    <a:pt x="11563" y="1113"/>
                    <a:pt x="11518" y="1113"/>
                  </a:cubicBezTo>
                  <a:lnTo>
                    <a:pt x="11486" y="1113"/>
                  </a:lnTo>
                  <a:cubicBezTo>
                    <a:pt x="10086" y="1152"/>
                    <a:pt x="8684" y="1129"/>
                    <a:pt x="7281" y="1180"/>
                  </a:cubicBezTo>
                  <a:cubicBezTo>
                    <a:pt x="6401" y="1220"/>
                    <a:pt x="5519" y="1282"/>
                    <a:pt x="4641" y="1347"/>
                  </a:cubicBezTo>
                  <a:cubicBezTo>
                    <a:pt x="4604" y="1350"/>
                    <a:pt x="4565" y="1352"/>
                    <a:pt x="4527" y="1352"/>
                  </a:cubicBezTo>
                  <a:cubicBezTo>
                    <a:pt x="3987" y="1391"/>
                    <a:pt x="3443" y="1431"/>
                    <a:pt x="2902" y="1468"/>
                  </a:cubicBezTo>
                  <a:cubicBezTo>
                    <a:pt x="1932" y="1535"/>
                    <a:pt x="968" y="1626"/>
                    <a:pt x="0" y="1716"/>
                  </a:cubicBezTo>
                  <a:lnTo>
                    <a:pt x="0" y="1856"/>
                  </a:lnTo>
                  <a:cubicBezTo>
                    <a:pt x="857" y="1779"/>
                    <a:pt x="1713" y="1686"/>
                    <a:pt x="2575" y="1630"/>
                  </a:cubicBezTo>
                  <a:cubicBezTo>
                    <a:pt x="3225" y="1589"/>
                    <a:pt x="3880" y="1540"/>
                    <a:pt x="4534" y="1493"/>
                  </a:cubicBezTo>
                  <a:lnTo>
                    <a:pt x="4648" y="1484"/>
                  </a:lnTo>
                  <a:cubicBezTo>
                    <a:pt x="5540" y="1421"/>
                    <a:pt x="6438" y="1361"/>
                    <a:pt x="7335" y="1317"/>
                  </a:cubicBezTo>
                  <a:cubicBezTo>
                    <a:pt x="8732" y="1287"/>
                    <a:pt x="10130" y="1278"/>
                    <a:pt x="11523" y="1254"/>
                  </a:cubicBezTo>
                  <a:cubicBezTo>
                    <a:pt x="11569" y="1254"/>
                    <a:pt x="11614" y="1254"/>
                    <a:pt x="11660" y="1250"/>
                  </a:cubicBezTo>
                  <a:cubicBezTo>
                    <a:pt x="12331" y="1240"/>
                    <a:pt x="13007" y="1229"/>
                    <a:pt x="13680" y="1208"/>
                  </a:cubicBezTo>
                  <a:cubicBezTo>
                    <a:pt x="14948" y="1189"/>
                    <a:pt x="16208" y="1103"/>
                    <a:pt x="17474" y="1048"/>
                  </a:cubicBezTo>
                  <a:cubicBezTo>
                    <a:pt x="17516" y="1045"/>
                    <a:pt x="17560" y="1041"/>
                    <a:pt x="17602" y="1041"/>
                  </a:cubicBezTo>
                  <a:cubicBezTo>
                    <a:pt x="17864" y="1031"/>
                    <a:pt x="18122" y="1022"/>
                    <a:pt x="18382" y="1013"/>
                  </a:cubicBezTo>
                  <a:cubicBezTo>
                    <a:pt x="20374" y="959"/>
                    <a:pt x="22366" y="1008"/>
                    <a:pt x="24353" y="901"/>
                  </a:cubicBezTo>
                  <a:lnTo>
                    <a:pt x="24360" y="901"/>
                  </a:lnTo>
                  <a:cubicBezTo>
                    <a:pt x="24400" y="899"/>
                    <a:pt x="24442" y="899"/>
                    <a:pt x="24483" y="899"/>
                  </a:cubicBezTo>
                  <a:cubicBezTo>
                    <a:pt x="25828" y="843"/>
                    <a:pt x="27193" y="832"/>
                    <a:pt x="28546" y="776"/>
                  </a:cubicBezTo>
                  <a:cubicBezTo>
                    <a:pt x="29533" y="730"/>
                    <a:pt x="30522" y="692"/>
                    <a:pt x="31516" y="662"/>
                  </a:cubicBezTo>
                  <a:cubicBezTo>
                    <a:pt x="31567" y="660"/>
                    <a:pt x="31623" y="660"/>
                    <a:pt x="31676" y="660"/>
                  </a:cubicBezTo>
                  <a:cubicBezTo>
                    <a:pt x="31922" y="651"/>
                    <a:pt x="32168" y="644"/>
                    <a:pt x="32415" y="637"/>
                  </a:cubicBezTo>
                  <a:cubicBezTo>
                    <a:pt x="34304" y="583"/>
                    <a:pt x="36192" y="518"/>
                    <a:pt x="38082" y="444"/>
                  </a:cubicBezTo>
                  <a:lnTo>
                    <a:pt x="38261" y="435"/>
                  </a:lnTo>
                  <a:cubicBezTo>
                    <a:pt x="40070" y="367"/>
                    <a:pt x="41878" y="293"/>
                    <a:pt x="43687" y="235"/>
                  </a:cubicBezTo>
                  <a:cubicBezTo>
                    <a:pt x="43828" y="233"/>
                    <a:pt x="43968" y="226"/>
                    <a:pt x="44107" y="226"/>
                  </a:cubicBezTo>
                  <a:cubicBezTo>
                    <a:pt x="44163" y="223"/>
                    <a:pt x="44219" y="219"/>
                    <a:pt x="44274" y="219"/>
                  </a:cubicBezTo>
                  <a:cubicBezTo>
                    <a:pt x="46204" y="170"/>
                    <a:pt x="48135" y="161"/>
                    <a:pt x="50067" y="161"/>
                  </a:cubicBezTo>
                  <a:lnTo>
                    <a:pt x="50260" y="161"/>
                  </a:lnTo>
                  <a:cubicBezTo>
                    <a:pt x="51264" y="161"/>
                    <a:pt x="52270" y="163"/>
                    <a:pt x="53275" y="163"/>
                  </a:cubicBezTo>
                  <a:cubicBezTo>
                    <a:pt x="53945" y="163"/>
                    <a:pt x="54615" y="162"/>
                    <a:pt x="55284" y="158"/>
                  </a:cubicBezTo>
                  <a:lnTo>
                    <a:pt x="55284" y="12"/>
                  </a:lnTo>
                  <a:cubicBezTo>
                    <a:pt x="55017" y="12"/>
                    <a:pt x="54750" y="12"/>
                    <a:pt x="54481" y="5"/>
                  </a:cubicBezTo>
                  <a:cubicBezTo>
                    <a:pt x="54143" y="6"/>
                    <a:pt x="53804" y="7"/>
                    <a:pt x="53466" y="7"/>
                  </a:cubicBezTo>
                  <a:cubicBezTo>
                    <a:pt x="52398" y="7"/>
                    <a:pt x="51330" y="2"/>
                    <a:pt x="50260" y="1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2" name="Google Shape;402;p10"/>
          <p:cNvSpPr/>
          <p:nvPr/>
        </p:nvSpPr>
        <p:spPr>
          <a:xfrm>
            <a:off x="300" y="0"/>
            <a:ext cx="5360986" cy="1225131"/>
          </a:xfrm>
          <a:custGeom>
            <a:avLst/>
            <a:gdLst/>
            <a:ahLst/>
            <a:cxnLst/>
            <a:rect l="l" t="t" r="r" b="b"/>
            <a:pathLst>
              <a:path w="55285" h="15946" extrusionOk="0">
                <a:moveTo>
                  <a:pt x="0" y="0"/>
                </a:moveTo>
                <a:lnTo>
                  <a:pt x="0" y="12413"/>
                </a:lnTo>
                <a:cubicBezTo>
                  <a:pt x="610" y="12676"/>
                  <a:pt x="1277" y="12806"/>
                  <a:pt x="1946" y="12806"/>
                </a:cubicBezTo>
                <a:cubicBezTo>
                  <a:pt x="2927" y="12806"/>
                  <a:pt x="3911" y="12527"/>
                  <a:pt x="4720" y="11978"/>
                </a:cubicBezTo>
                <a:cubicBezTo>
                  <a:pt x="5795" y="11168"/>
                  <a:pt x="6705" y="10105"/>
                  <a:pt x="7460" y="8997"/>
                </a:cubicBezTo>
                <a:cubicBezTo>
                  <a:pt x="8164" y="10308"/>
                  <a:pt x="9537" y="10833"/>
                  <a:pt x="10962" y="10833"/>
                </a:cubicBezTo>
                <a:cubicBezTo>
                  <a:pt x="12042" y="10833"/>
                  <a:pt x="13151" y="10531"/>
                  <a:pt x="14021" y="10040"/>
                </a:cubicBezTo>
                <a:cubicBezTo>
                  <a:pt x="15549" y="9274"/>
                  <a:pt x="16496" y="7702"/>
                  <a:pt x="17135" y="6172"/>
                </a:cubicBezTo>
                <a:cubicBezTo>
                  <a:pt x="17936" y="8031"/>
                  <a:pt x="20054" y="9249"/>
                  <a:pt x="22052" y="9249"/>
                </a:cubicBezTo>
                <a:cubicBezTo>
                  <a:pt x="22075" y="9249"/>
                  <a:pt x="22097" y="9248"/>
                  <a:pt x="22120" y="9248"/>
                </a:cubicBezTo>
                <a:cubicBezTo>
                  <a:pt x="23629" y="9067"/>
                  <a:pt x="25308" y="7827"/>
                  <a:pt x="26132" y="6576"/>
                </a:cubicBezTo>
                <a:cubicBezTo>
                  <a:pt x="26924" y="8664"/>
                  <a:pt x="28667" y="9590"/>
                  <a:pt x="30507" y="9590"/>
                </a:cubicBezTo>
                <a:cubicBezTo>
                  <a:pt x="32253" y="9590"/>
                  <a:pt x="34087" y="8756"/>
                  <a:pt x="35277" y="7288"/>
                </a:cubicBezTo>
                <a:cubicBezTo>
                  <a:pt x="35792" y="9291"/>
                  <a:pt x="37876" y="10327"/>
                  <a:pt x="39920" y="10327"/>
                </a:cubicBezTo>
                <a:cubicBezTo>
                  <a:pt x="41121" y="10327"/>
                  <a:pt x="42309" y="9970"/>
                  <a:pt x="43157" y="9241"/>
                </a:cubicBezTo>
                <a:cubicBezTo>
                  <a:pt x="43884" y="10776"/>
                  <a:pt x="44940" y="12490"/>
                  <a:pt x="46365" y="12490"/>
                </a:cubicBezTo>
                <a:cubicBezTo>
                  <a:pt x="46917" y="12490"/>
                  <a:pt x="47524" y="12233"/>
                  <a:pt x="48189" y="11609"/>
                </a:cubicBezTo>
                <a:cubicBezTo>
                  <a:pt x="48233" y="12480"/>
                  <a:pt x="48943" y="13102"/>
                  <a:pt x="49496" y="13704"/>
                </a:cubicBezTo>
                <a:cubicBezTo>
                  <a:pt x="50861" y="15145"/>
                  <a:pt x="52953" y="15802"/>
                  <a:pt x="54899" y="15926"/>
                </a:cubicBezTo>
                <a:cubicBezTo>
                  <a:pt x="54959" y="15940"/>
                  <a:pt x="55052" y="15946"/>
                  <a:pt x="55169" y="15946"/>
                </a:cubicBezTo>
                <a:cubicBezTo>
                  <a:pt x="55205" y="15946"/>
                  <a:pt x="55244" y="15945"/>
                  <a:pt x="55284" y="15944"/>
                </a:cubicBezTo>
                <a:lnTo>
                  <a:pt x="55284" y="0"/>
                </a:lnTo>
                <a:close/>
              </a:path>
            </a:pathLst>
          </a:custGeom>
          <a:solidFill>
            <a:srgbClr val="F8B837">
              <a:alpha val="157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3" name="Google Shape;403;p10"/>
          <p:cNvGrpSpPr/>
          <p:nvPr/>
        </p:nvGrpSpPr>
        <p:grpSpPr>
          <a:xfrm>
            <a:off x="299" y="0"/>
            <a:ext cx="5360939" cy="3802612"/>
            <a:chOff x="299" y="0"/>
            <a:chExt cx="5360939" cy="3802612"/>
          </a:xfrm>
        </p:grpSpPr>
        <p:sp>
          <p:nvSpPr>
            <p:cNvPr id="404" name="Google Shape;404;p10"/>
            <p:cNvSpPr/>
            <p:nvPr/>
          </p:nvSpPr>
          <p:spPr>
            <a:xfrm>
              <a:off x="300" y="0"/>
              <a:ext cx="1106319" cy="710368"/>
            </a:xfrm>
            <a:custGeom>
              <a:avLst/>
              <a:gdLst/>
              <a:ahLst/>
              <a:cxnLst/>
              <a:rect l="l" t="t" r="r" b="b"/>
              <a:pathLst>
                <a:path w="16622" h="10673" extrusionOk="0">
                  <a:moveTo>
                    <a:pt x="0" y="0"/>
                  </a:moveTo>
                  <a:lnTo>
                    <a:pt x="0" y="10495"/>
                  </a:lnTo>
                  <a:cubicBezTo>
                    <a:pt x="139" y="10541"/>
                    <a:pt x="283" y="10576"/>
                    <a:pt x="427" y="10602"/>
                  </a:cubicBezTo>
                  <a:cubicBezTo>
                    <a:pt x="665" y="10650"/>
                    <a:pt x="907" y="10673"/>
                    <a:pt x="1148" y="10673"/>
                  </a:cubicBezTo>
                  <a:cubicBezTo>
                    <a:pt x="2229" y="10673"/>
                    <a:pt x="3307" y="10210"/>
                    <a:pt x="4068" y="9445"/>
                  </a:cubicBezTo>
                  <a:cubicBezTo>
                    <a:pt x="4762" y="8619"/>
                    <a:pt x="5250" y="7639"/>
                    <a:pt x="5791" y="6710"/>
                  </a:cubicBezTo>
                  <a:cubicBezTo>
                    <a:pt x="6220" y="7221"/>
                    <a:pt x="6877" y="7439"/>
                    <a:pt x="7543" y="7439"/>
                  </a:cubicBezTo>
                  <a:cubicBezTo>
                    <a:pt x="8039" y="7439"/>
                    <a:pt x="8540" y="7318"/>
                    <a:pt x="8957" y="7107"/>
                  </a:cubicBezTo>
                  <a:cubicBezTo>
                    <a:pt x="10032" y="6571"/>
                    <a:pt x="10594" y="5394"/>
                    <a:pt x="10796" y="4256"/>
                  </a:cubicBezTo>
                  <a:cubicBezTo>
                    <a:pt x="11359" y="4632"/>
                    <a:pt x="12007" y="4805"/>
                    <a:pt x="12658" y="4805"/>
                  </a:cubicBezTo>
                  <a:cubicBezTo>
                    <a:pt x="13589" y="4805"/>
                    <a:pt x="14527" y="4450"/>
                    <a:pt x="15231" y="3820"/>
                  </a:cubicBezTo>
                  <a:cubicBezTo>
                    <a:pt x="16155" y="2852"/>
                    <a:pt x="16622" y="1421"/>
                    <a:pt x="16557" y="93"/>
                  </a:cubicBezTo>
                  <a:cubicBezTo>
                    <a:pt x="16554" y="63"/>
                    <a:pt x="16550" y="31"/>
                    <a:pt x="16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10"/>
            <p:cNvSpPr/>
            <p:nvPr/>
          </p:nvSpPr>
          <p:spPr>
            <a:xfrm>
              <a:off x="4110156" y="0"/>
              <a:ext cx="1251082" cy="783998"/>
            </a:xfrm>
            <a:custGeom>
              <a:avLst/>
              <a:gdLst/>
              <a:ahLst/>
              <a:cxnLst/>
              <a:rect l="l" t="t" r="r" b="b"/>
              <a:pathLst>
                <a:path w="19170" h="12013" extrusionOk="0">
                  <a:moveTo>
                    <a:pt x="247" y="0"/>
                  </a:moveTo>
                  <a:cubicBezTo>
                    <a:pt x="186" y="316"/>
                    <a:pt x="142" y="634"/>
                    <a:pt x="114" y="955"/>
                  </a:cubicBezTo>
                  <a:cubicBezTo>
                    <a:pt x="17" y="2139"/>
                    <a:pt x="0" y="3601"/>
                    <a:pt x="971" y="4444"/>
                  </a:cubicBezTo>
                  <a:cubicBezTo>
                    <a:pt x="1613" y="4951"/>
                    <a:pt x="2352" y="5167"/>
                    <a:pt x="3102" y="5167"/>
                  </a:cubicBezTo>
                  <a:cubicBezTo>
                    <a:pt x="3906" y="5167"/>
                    <a:pt x="4723" y="4920"/>
                    <a:pt x="5452" y="4519"/>
                  </a:cubicBezTo>
                  <a:cubicBezTo>
                    <a:pt x="5754" y="6234"/>
                    <a:pt x="7240" y="7718"/>
                    <a:pt x="9025" y="7755"/>
                  </a:cubicBezTo>
                  <a:cubicBezTo>
                    <a:pt x="9060" y="7756"/>
                    <a:pt x="9095" y="7757"/>
                    <a:pt x="9129" y="7757"/>
                  </a:cubicBezTo>
                  <a:cubicBezTo>
                    <a:pt x="10246" y="7757"/>
                    <a:pt x="11213" y="7073"/>
                    <a:pt x="11988" y="6320"/>
                  </a:cubicBezTo>
                  <a:lnTo>
                    <a:pt x="11988" y="6320"/>
                  </a:lnTo>
                  <a:cubicBezTo>
                    <a:pt x="11979" y="8449"/>
                    <a:pt x="14735" y="11472"/>
                    <a:pt x="16778" y="11918"/>
                  </a:cubicBezTo>
                  <a:cubicBezTo>
                    <a:pt x="17047" y="11982"/>
                    <a:pt x="17323" y="12013"/>
                    <a:pt x="17599" y="12013"/>
                  </a:cubicBezTo>
                  <a:cubicBezTo>
                    <a:pt x="18139" y="12013"/>
                    <a:pt x="18678" y="11895"/>
                    <a:pt x="19169" y="11672"/>
                  </a:cubicBezTo>
                  <a:lnTo>
                    <a:pt x="191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10"/>
            <p:cNvSpPr/>
            <p:nvPr/>
          </p:nvSpPr>
          <p:spPr>
            <a:xfrm>
              <a:off x="1931326" y="0"/>
              <a:ext cx="1179879" cy="423409"/>
            </a:xfrm>
            <a:custGeom>
              <a:avLst/>
              <a:gdLst/>
              <a:ahLst/>
              <a:cxnLst/>
              <a:rect l="l" t="t" r="r" b="b"/>
              <a:pathLst>
                <a:path w="14535" h="5216" extrusionOk="0">
                  <a:moveTo>
                    <a:pt x="49" y="0"/>
                  </a:moveTo>
                  <a:cubicBezTo>
                    <a:pt x="0" y="1147"/>
                    <a:pt x="325" y="3014"/>
                    <a:pt x="697" y="3569"/>
                  </a:cubicBezTo>
                  <a:cubicBezTo>
                    <a:pt x="1156" y="4435"/>
                    <a:pt x="2138" y="4906"/>
                    <a:pt x="3083" y="5011"/>
                  </a:cubicBezTo>
                  <a:cubicBezTo>
                    <a:pt x="3147" y="5018"/>
                    <a:pt x="3209" y="5021"/>
                    <a:pt x="3271" y="5021"/>
                  </a:cubicBezTo>
                  <a:cubicBezTo>
                    <a:pt x="4307" y="5021"/>
                    <a:pt x="5105" y="4097"/>
                    <a:pt x="5758" y="3381"/>
                  </a:cubicBezTo>
                  <a:cubicBezTo>
                    <a:pt x="6283" y="4398"/>
                    <a:pt x="7318" y="5053"/>
                    <a:pt x="8451" y="5166"/>
                  </a:cubicBezTo>
                  <a:cubicBezTo>
                    <a:pt x="8656" y="5200"/>
                    <a:pt x="8858" y="5216"/>
                    <a:pt x="9058" y="5216"/>
                  </a:cubicBezTo>
                  <a:cubicBezTo>
                    <a:pt x="10627" y="5216"/>
                    <a:pt x="12040" y="4236"/>
                    <a:pt x="13130" y="3151"/>
                  </a:cubicBezTo>
                  <a:cubicBezTo>
                    <a:pt x="13917" y="2278"/>
                    <a:pt x="14175" y="1096"/>
                    <a:pt x="145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0"/>
            <p:cNvSpPr/>
            <p:nvPr/>
          </p:nvSpPr>
          <p:spPr>
            <a:xfrm>
              <a:off x="505386" y="272609"/>
              <a:ext cx="320408" cy="305632"/>
            </a:xfrm>
            <a:custGeom>
              <a:avLst/>
              <a:gdLst/>
              <a:ahLst/>
              <a:cxnLst/>
              <a:rect l="l" t="t" r="r" b="b"/>
              <a:pathLst>
                <a:path w="4814" h="4592" extrusionOk="0">
                  <a:moveTo>
                    <a:pt x="3321" y="0"/>
                  </a:moveTo>
                  <a:cubicBezTo>
                    <a:pt x="3014" y="0"/>
                    <a:pt x="2726" y="250"/>
                    <a:pt x="2502" y="743"/>
                  </a:cubicBezTo>
                  <a:cubicBezTo>
                    <a:pt x="2330" y="1140"/>
                    <a:pt x="2348" y="1574"/>
                    <a:pt x="2376" y="2001"/>
                  </a:cubicBezTo>
                  <a:cubicBezTo>
                    <a:pt x="2083" y="1555"/>
                    <a:pt x="1518" y="1038"/>
                    <a:pt x="1021" y="1038"/>
                  </a:cubicBezTo>
                  <a:cubicBezTo>
                    <a:pt x="757" y="1038"/>
                    <a:pt x="511" y="1186"/>
                    <a:pt x="338" y="1570"/>
                  </a:cubicBezTo>
                  <a:cubicBezTo>
                    <a:pt x="1" y="2431"/>
                    <a:pt x="321" y="3385"/>
                    <a:pt x="519" y="4247"/>
                  </a:cubicBezTo>
                  <a:cubicBezTo>
                    <a:pt x="468" y="4397"/>
                    <a:pt x="623" y="4541"/>
                    <a:pt x="751" y="4583"/>
                  </a:cubicBezTo>
                  <a:cubicBezTo>
                    <a:pt x="779" y="4589"/>
                    <a:pt x="805" y="4592"/>
                    <a:pt x="830" y="4592"/>
                  </a:cubicBezTo>
                  <a:cubicBezTo>
                    <a:pt x="1158" y="4592"/>
                    <a:pt x="1295" y="4129"/>
                    <a:pt x="1306" y="3836"/>
                  </a:cubicBezTo>
                  <a:cubicBezTo>
                    <a:pt x="1324" y="3355"/>
                    <a:pt x="1252" y="2856"/>
                    <a:pt x="1413" y="2391"/>
                  </a:cubicBezTo>
                  <a:cubicBezTo>
                    <a:pt x="1742" y="2730"/>
                    <a:pt x="2091" y="3049"/>
                    <a:pt x="2427" y="3383"/>
                  </a:cubicBezTo>
                  <a:cubicBezTo>
                    <a:pt x="2532" y="3484"/>
                    <a:pt x="2654" y="3528"/>
                    <a:pt x="2774" y="3528"/>
                  </a:cubicBezTo>
                  <a:cubicBezTo>
                    <a:pt x="3044" y="3528"/>
                    <a:pt x="3305" y="3304"/>
                    <a:pt x="3354" y="2997"/>
                  </a:cubicBezTo>
                  <a:cubicBezTo>
                    <a:pt x="3458" y="2461"/>
                    <a:pt x="3316" y="1902"/>
                    <a:pt x="3444" y="1368"/>
                  </a:cubicBezTo>
                  <a:lnTo>
                    <a:pt x="3444" y="1368"/>
                  </a:lnTo>
                  <a:cubicBezTo>
                    <a:pt x="3792" y="1672"/>
                    <a:pt x="3974" y="2224"/>
                    <a:pt x="4410" y="2396"/>
                  </a:cubicBezTo>
                  <a:cubicBezTo>
                    <a:pt x="4436" y="2403"/>
                    <a:pt x="4461" y="2407"/>
                    <a:pt x="4486" y="2407"/>
                  </a:cubicBezTo>
                  <a:cubicBezTo>
                    <a:pt x="4668" y="2407"/>
                    <a:pt x="4814" y="2224"/>
                    <a:pt x="4812" y="2034"/>
                  </a:cubicBezTo>
                  <a:cubicBezTo>
                    <a:pt x="4770" y="1495"/>
                    <a:pt x="4424" y="1026"/>
                    <a:pt x="4148" y="587"/>
                  </a:cubicBezTo>
                  <a:cubicBezTo>
                    <a:pt x="3878" y="194"/>
                    <a:pt x="3592" y="0"/>
                    <a:pt x="33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10"/>
            <p:cNvSpPr/>
            <p:nvPr/>
          </p:nvSpPr>
          <p:spPr>
            <a:xfrm>
              <a:off x="2214381" y="445725"/>
              <a:ext cx="469192" cy="229401"/>
            </a:xfrm>
            <a:custGeom>
              <a:avLst/>
              <a:gdLst/>
              <a:ahLst/>
              <a:cxnLst/>
              <a:rect l="l" t="t" r="r" b="b"/>
              <a:pathLst>
                <a:path w="5780" h="2826" extrusionOk="0">
                  <a:moveTo>
                    <a:pt x="4883" y="1"/>
                  </a:moveTo>
                  <a:cubicBezTo>
                    <a:pt x="4210" y="1"/>
                    <a:pt x="3202" y="1057"/>
                    <a:pt x="2791" y="1375"/>
                  </a:cubicBezTo>
                  <a:cubicBezTo>
                    <a:pt x="2728" y="950"/>
                    <a:pt x="2742" y="421"/>
                    <a:pt x="2371" y="142"/>
                  </a:cubicBezTo>
                  <a:cubicBezTo>
                    <a:pt x="2247" y="85"/>
                    <a:pt x="2120" y="60"/>
                    <a:pt x="1994" y="60"/>
                  </a:cubicBezTo>
                  <a:cubicBezTo>
                    <a:pt x="1474" y="60"/>
                    <a:pt x="964" y="493"/>
                    <a:pt x="667" y="906"/>
                  </a:cubicBezTo>
                  <a:cubicBezTo>
                    <a:pt x="414" y="1038"/>
                    <a:pt x="0" y="2004"/>
                    <a:pt x="462" y="2088"/>
                  </a:cubicBezTo>
                  <a:cubicBezTo>
                    <a:pt x="892" y="2053"/>
                    <a:pt x="1368" y="1361"/>
                    <a:pt x="1760" y="1298"/>
                  </a:cubicBezTo>
                  <a:cubicBezTo>
                    <a:pt x="1937" y="1862"/>
                    <a:pt x="2076" y="2592"/>
                    <a:pt x="2684" y="2819"/>
                  </a:cubicBezTo>
                  <a:cubicBezTo>
                    <a:pt x="2718" y="2823"/>
                    <a:pt x="2751" y="2826"/>
                    <a:pt x="2785" y="2826"/>
                  </a:cubicBezTo>
                  <a:cubicBezTo>
                    <a:pt x="3507" y="2826"/>
                    <a:pt x="4163" y="1823"/>
                    <a:pt x="4505" y="1263"/>
                  </a:cubicBezTo>
                  <a:cubicBezTo>
                    <a:pt x="4725" y="1642"/>
                    <a:pt x="4751" y="2113"/>
                    <a:pt x="4988" y="2482"/>
                  </a:cubicBezTo>
                  <a:cubicBezTo>
                    <a:pt x="5085" y="2629"/>
                    <a:pt x="5191" y="2689"/>
                    <a:pt x="5290" y="2689"/>
                  </a:cubicBezTo>
                  <a:cubicBezTo>
                    <a:pt x="5489" y="2689"/>
                    <a:pt x="5661" y="2444"/>
                    <a:pt x="5689" y="2167"/>
                  </a:cubicBezTo>
                  <a:cubicBezTo>
                    <a:pt x="5779" y="1484"/>
                    <a:pt x="5656" y="697"/>
                    <a:pt x="5245" y="147"/>
                  </a:cubicBezTo>
                  <a:cubicBezTo>
                    <a:pt x="5144" y="44"/>
                    <a:pt x="5020" y="1"/>
                    <a:pt x="48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0"/>
            <p:cNvSpPr/>
            <p:nvPr/>
          </p:nvSpPr>
          <p:spPr>
            <a:xfrm>
              <a:off x="4934626" y="614101"/>
              <a:ext cx="246426" cy="161454"/>
            </a:xfrm>
            <a:custGeom>
              <a:avLst/>
              <a:gdLst/>
              <a:ahLst/>
              <a:cxnLst/>
              <a:rect l="l" t="t" r="r" b="b"/>
              <a:pathLst>
                <a:path w="5222" h="3421" extrusionOk="0">
                  <a:moveTo>
                    <a:pt x="3449" y="1"/>
                  </a:moveTo>
                  <a:cubicBezTo>
                    <a:pt x="3435" y="1"/>
                    <a:pt x="3421" y="2"/>
                    <a:pt x="3406" y="3"/>
                  </a:cubicBezTo>
                  <a:cubicBezTo>
                    <a:pt x="2830" y="154"/>
                    <a:pt x="2528" y="909"/>
                    <a:pt x="2410" y="1440"/>
                  </a:cubicBezTo>
                  <a:cubicBezTo>
                    <a:pt x="2090" y="808"/>
                    <a:pt x="1678" y="456"/>
                    <a:pt x="1291" y="456"/>
                  </a:cubicBezTo>
                  <a:cubicBezTo>
                    <a:pt x="918" y="456"/>
                    <a:pt x="569" y="781"/>
                    <a:pt x="346" y="1494"/>
                  </a:cubicBezTo>
                  <a:cubicBezTo>
                    <a:pt x="258" y="1740"/>
                    <a:pt x="197" y="1995"/>
                    <a:pt x="139" y="2253"/>
                  </a:cubicBezTo>
                  <a:cubicBezTo>
                    <a:pt x="111" y="2432"/>
                    <a:pt x="0" y="2638"/>
                    <a:pt x="84" y="2813"/>
                  </a:cubicBezTo>
                  <a:cubicBezTo>
                    <a:pt x="86" y="3040"/>
                    <a:pt x="156" y="3351"/>
                    <a:pt x="409" y="3414"/>
                  </a:cubicBezTo>
                  <a:cubicBezTo>
                    <a:pt x="428" y="3418"/>
                    <a:pt x="447" y="3420"/>
                    <a:pt x="466" y="3420"/>
                  </a:cubicBezTo>
                  <a:cubicBezTo>
                    <a:pt x="934" y="3420"/>
                    <a:pt x="1445" y="2217"/>
                    <a:pt x="1584" y="1854"/>
                  </a:cubicBezTo>
                  <a:cubicBezTo>
                    <a:pt x="1855" y="2283"/>
                    <a:pt x="2032" y="2845"/>
                    <a:pt x="2515" y="3086"/>
                  </a:cubicBezTo>
                  <a:cubicBezTo>
                    <a:pt x="2635" y="3132"/>
                    <a:pt x="2744" y="3153"/>
                    <a:pt x="2842" y="3153"/>
                  </a:cubicBezTo>
                  <a:cubicBezTo>
                    <a:pt x="3437" y="3153"/>
                    <a:pt x="3643" y="2391"/>
                    <a:pt x="3668" y="1823"/>
                  </a:cubicBezTo>
                  <a:cubicBezTo>
                    <a:pt x="3975" y="2179"/>
                    <a:pt x="4391" y="2708"/>
                    <a:pt x="4880" y="2780"/>
                  </a:cubicBezTo>
                  <a:cubicBezTo>
                    <a:pt x="4885" y="2780"/>
                    <a:pt x="4889" y="2780"/>
                    <a:pt x="4894" y="2780"/>
                  </a:cubicBezTo>
                  <a:cubicBezTo>
                    <a:pt x="5088" y="2780"/>
                    <a:pt x="5221" y="2579"/>
                    <a:pt x="5192" y="2395"/>
                  </a:cubicBezTo>
                  <a:cubicBezTo>
                    <a:pt x="5099" y="1858"/>
                    <a:pt x="4839" y="1354"/>
                    <a:pt x="4504" y="930"/>
                  </a:cubicBezTo>
                  <a:cubicBezTo>
                    <a:pt x="4337" y="725"/>
                    <a:pt x="4172" y="523"/>
                    <a:pt x="3989" y="337"/>
                  </a:cubicBezTo>
                  <a:cubicBezTo>
                    <a:pt x="3843" y="185"/>
                    <a:pt x="3674" y="1"/>
                    <a:pt x="34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0"/>
            <p:cNvSpPr/>
            <p:nvPr/>
          </p:nvSpPr>
          <p:spPr>
            <a:xfrm>
              <a:off x="3869050" y="464802"/>
              <a:ext cx="598445" cy="395502"/>
            </a:xfrm>
            <a:custGeom>
              <a:avLst/>
              <a:gdLst/>
              <a:ahLst/>
              <a:cxnLst/>
              <a:rect l="l" t="t" r="r" b="b"/>
              <a:pathLst>
                <a:path w="10776" h="7122" extrusionOk="0">
                  <a:moveTo>
                    <a:pt x="4948" y="1"/>
                  </a:moveTo>
                  <a:cubicBezTo>
                    <a:pt x="4302" y="1"/>
                    <a:pt x="3657" y="118"/>
                    <a:pt x="3060" y="377"/>
                  </a:cubicBezTo>
                  <a:cubicBezTo>
                    <a:pt x="1386" y="1176"/>
                    <a:pt x="544" y="2650"/>
                    <a:pt x="0" y="4143"/>
                  </a:cubicBezTo>
                  <a:cubicBezTo>
                    <a:pt x="112" y="4180"/>
                    <a:pt x="221" y="4219"/>
                    <a:pt x="332" y="4254"/>
                  </a:cubicBezTo>
                  <a:cubicBezTo>
                    <a:pt x="432" y="4287"/>
                    <a:pt x="530" y="4317"/>
                    <a:pt x="630" y="4349"/>
                  </a:cubicBezTo>
                  <a:cubicBezTo>
                    <a:pt x="699" y="4370"/>
                    <a:pt x="767" y="4389"/>
                    <a:pt x="836" y="4410"/>
                  </a:cubicBezTo>
                  <a:cubicBezTo>
                    <a:pt x="982" y="4452"/>
                    <a:pt x="1131" y="4493"/>
                    <a:pt x="1280" y="4533"/>
                  </a:cubicBezTo>
                  <a:cubicBezTo>
                    <a:pt x="1389" y="4317"/>
                    <a:pt x="1510" y="4101"/>
                    <a:pt x="1633" y="3887"/>
                  </a:cubicBezTo>
                  <a:cubicBezTo>
                    <a:pt x="1765" y="3653"/>
                    <a:pt x="1897" y="3414"/>
                    <a:pt x="2067" y="3196"/>
                  </a:cubicBezTo>
                  <a:cubicBezTo>
                    <a:pt x="2113" y="3135"/>
                    <a:pt x="2157" y="3072"/>
                    <a:pt x="2208" y="3014"/>
                  </a:cubicBezTo>
                  <a:cubicBezTo>
                    <a:pt x="2257" y="2956"/>
                    <a:pt x="2306" y="2901"/>
                    <a:pt x="2355" y="2843"/>
                  </a:cubicBezTo>
                  <a:cubicBezTo>
                    <a:pt x="2448" y="2733"/>
                    <a:pt x="2557" y="2631"/>
                    <a:pt x="2661" y="2531"/>
                  </a:cubicBezTo>
                  <a:cubicBezTo>
                    <a:pt x="2956" y="2246"/>
                    <a:pt x="3295" y="1970"/>
                    <a:pt x="3706" y="1800"/>
                  </a:cubicBezTo>
                  <a:cubicBezTo>
                    <a:pt x="4050" y="1660"/>
                    <a:pt x="4424" y="1596"/>
                    <a:pt x="4806" y="1596"/>
                  </a:cubicBezTo>
                  <a:cubicBezTo>
                    <a:pt x="4849" y="1596"/>
                    <a:pt x="4893" y="1596"/>
                    <a:pt x="4936" y="1598"/>
                  </a:cubicBezTo>
                  <a:cubicBezTo>
                    <a:pt x="5222" y="1607"/>
                    <a:pt x="5517" y="1635"/>
                    <a:pt x="5786" y="1719"/>
                  </a:cubicBezTo>
                  <a:cubicBezTo>
                    <a:pt x="6155" y="1835"/>
                    <a:pt x="6499" y="2025"/>
                    <a:pt x="6792" y="2278"/>
                  </a:cubicBezTo>
                  <a:cubicBezTo>
                    <a:pt x="6929" y="2399"/>
                    <a:pt x="7052" y="2534"/>
                    <a:pt x="7158" y="2682"/>
                  </a:cubicBezTo>
                  <a:cubicBezTo>
                    <a:pt x="7207" y="2750"/>
                    <a:pt x="7254" y="2819"/>
                    <a:pt x="7298" y="2887"/>
                  </a:cubicBezTo>
                  <a:cubicBezTo>
                    <a:pt x="7372" y="3000"/>
                    <a:pt x="7439" y="3117"/>
                    <a:pt x="7497" y="3235"/>
                  </a:cubicBezTo>
                  <a:cubicBezTo>
                    <a:pt x="7530" y="3298"/>
                    <a:pt x="7558" y="3358"/>
                    <a:pt x="7586" y="3421"/>
                  </a:cubicBezTo>
                  <a:cubicBezTo>
                    <a:pt x="7609" y="3476"/>
                    <a:pt x="7637" y="3532"/>
                    <a:pt x="7655" y="3588"/>
                  </a:cubicBezTo>
                  <a:cubicBezTo>
                    <a:pt x="7679" y="3660"/>
                    <a:pt x="7704" y="3730"/>
                    <a:pt x="7720" y="3801"/>
                  </a:cubicBezTo>
                  <a:cubicBezTo>
                    <a:pt x="7739" y="3873"/>
                    <a:pt x="7755" y="3941"/>
                    <a:pt x="7771" y="4008"/>
                  </a:cubicBezTo>
                  <a:cubicBezTo>
                    <a:pt x="7788" y="4078"/>
                    <a:pt x="7795" y="4150"/>
                    <a:pt x="7806" y="4219"/>
                  </a:cubicBezTo>
                  <a:cubicBezTo>
                    <a:pt x="7815" y="4273"/>
                    <a:pt x="7820" y="4326"/>
                    <a:pt x="7827" y="4377"/>
                  </a:cubicBezTo>
                  <a:cubicBezTo>
                    <a:pt x="7862" y="4633"/>
                    <a:pt x="7878" y="4893"/>
                    <a:pt x="7871" y="5150"/>
                  </a:cubicBezTo>
                  <a:cubicBezTo>
                    <a:pt x="7860" y="5417"/>
                    <a:pt x="7843" y="5687"/>
                    <a:pt x="7809" y="5956"/>
                  </a:cubicBezTo>
                  <a:cubicBezTo>
                    <a:pt x="7790" y="6079"/>
                    <a:pt x="7774" y="6202"/>
                    <a:pt x="7755" y="6325"/>
                  </a:cubicBezTo>
                  <a:lnTo>
                    <a:pt x="7832" y="6346"/>
                  </a:lnTo>
                  <a:cubicBezTo>
                    <a:pt x="7990" y="6386"/>
                    <a:pt x="8150" y="6427"/>
                    <a:pt x="8308" y="6469"/>
                  </a:cubicBezTo>
                  <a:lnTo>
                    <a:pt x="8610" y="6548"/>
                  </a:lnTo>
                  <a:cubicBezTo>
                    <a:pt x="8675" y="6567"/>
                    <a:pt x="8740" y="6583"/>
                    <a:pt x="8805" y="6602"/>
                  </a:cubicBezTo>
                  <a:lnTo>
                    <a:pt x="9315" y="6750"/>
                  </a:lnTo>
                  <a:cubicBezTo>
                    <a:pt x="9466" y="6794"/>
                    <a:pt x="9617" y="6843"/>
                    <a:pt x="9768" y="6889"/>
                  </a:cubicBezTo>
                  <a:cubicBezTo>
                    <a:pt x="9910" y="6934"/>
                    <a:pt x="10051" y="6975"/>
                    <a:pt x="10195" y="7019"/>
                  </a:cubicBezTo>
                  <a:cubicBezTo>
                    <a:pt x="10314" y="7052"/>
                    <a:pt x="10434" y="7087"/>
                    <a:pt x="10553" y="7122"/>
                  </a:cubicBezTo>
                  <a:cubicBezTo>
                    <a:pt x="10776" y="5527"/>
                    <a:pt x="10093" y="3158"/>
                    <a:pt x="9267" y="1991"/>
                  </a:cubicBezTo>
                  <a:cubicBezTo>
                    <a:pt x="8362" y="810"/>
                    <a:pt x="6647" y="1"/>
                    <a:pt x="49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10"/>
            <p:cNvSpPr/>
            <p:nvPr/>
          </p:nvSpPr>
          <p:spPr>
            <a:xfrm>
              <a:off x="3978117" y="579363"/>
              <a:ext cx="301111" cy="230904"/>
            </a:xfrm>
            <a:custGeom>
              <a:avLst/>
              <a:gdLst/>
              <a:ahLst/>
              <a:cxnLst/>
              <a:rect l="l" t="t" r="r" b="b"/>
              <a:pathLst>
                <a:path w="5422" h="4158" extrusionOk="0">
                  <a:moveTo>
                    <a:pt x="2903" y="1"/>
                  </a:moveTo>
                  <a:cubicBezTo>
                    <a:pt x="2833" y="1"/>
                    <a:pt x="2764" y="3"/>
                    <a:pt x="2694" y="6"/>
                  </a:cubicBezTo>
                  <a:cubicBezTo>
                    <a:pt x="2615" y="13"/>
                    <a:pt x="2538" y="23"/>
                    <a:pt x="2462" y="37"/>
                  </a:cubicBezTo>
                  <a:cubicBezTo>
                    <a:pt x="2401" y="48"/>
                    <a:pt x="2341" y="62"/>
                    <a:pt x="2283" y="78"/>
                  </a:cubicBezTo>
                  <a:cubicBezTo>
                    <a:pt x="2211" y="99"/>
                    <a:pt x="2144" y="123"/>
                    <a:pt x="2074" y="150"/>
                  </a:cubicBezTo>
                  <a:cubicBezTo>
                    <a:pt x="2007" y="178"/>
                    <a:pt x="1944" y="211"/>
                    <a:pt x="1884" y="246"/>
                  </a:cubicBezTo>
                  <a:cubicBezTo>
                    <a:pt x="1809" y="287"/>
                    <a:pt x="1737" y="334"/>
                    <a:pt x="1670" y="383"/>
                  </a:cubicBezTo>
                  <a:cubicBezTo>
                    <a:pt x="1524" y="499"/>
                    <a:pt x="1384" y="622"/>
                    <a:pt x="1252" y="754"/>
                  </a:cubicBezTo>
                  <a:cubicBezTo>
                    <a:pt x="1173" y="835"/>
                    <a:pt x="1094" y="919"/>
                    <a:pt x="1020" y="1002"/>
                  </a:cubicBezTo>
                  <a:cubicBezTo>
                    <a:pt x="946" y="1088"/>
                    <a:pt x="874" y="1174"/>
                    <a:pt x="804" y="1263"/>
                  </a:cubicBezTo>
                  <a:cubicBezTo>
                    <a:pt x="732" y="1358"/>
                    <a:pt x="665" y="1455"/>
                    <a:pt x="600" y="1555"/>
                  </a:cubicBezTo>
                  <a:cubicBezTo>
                    <a:pt x="537" y="1653"/>
                    <a:pt x="477" y="1757"/>
                    <a:pt x="416" y="1859"/>
                  </a:cubicBezTo>
                  <a:lnTo>
                    <a:pt x="388" y="1910"/>
                  </a:lnTo>
                  <a:cubicBezTo>
                    <a:pt x="254" y="2156"/>
                    <a:pt x="126" y="2405"/>
                    <a:pt x="1" y="2653"/>
                  </a:cubicBezTo>
                  <a:lnTo>
                    <a:pt x="1" y="2656"/>
                  </a:lnTo>
                  <a:lnTo>
                    <a:pt x="270" y="2728"/>
                  </a:lnTo>
                  <a:cubicBezTo>
                    <a:pt x="439" y="2774"/>
                    <a:pt x="609" y="2823"/>
                    <a:pt x="778" y="2869"/>
                  </a:cubicBezTo>
                  <a:cubicBezTo>
                    <a:pt x="943" y="2916"/>
                    <a:pt x="1106" y="2964"/>
                    <a:pt x="1266" y="3013"/>
                  </a:cubicBezTo>
                  <a:cubicBezTo>
                    <a:pt x="1582" y="3106"/>
                    <a:pt x="1895" y="3208"/>
                    <a:pt x="2209" y="3306"/>
                  </a:cubicBezTo>
                  <a:cubicBezTo>
                    <a:pt x="2522" y="3406"/>
                    <a:pt x="2833" y="3494"/>
                    <a:pt x="3147" y="3587"/>
                  </a:cubicBezTo>
                  <a:cubicBezTo>
                    <a:pt x="3304" y="3631"/>
                    <a:pt x="3462" y="3677"/>
                    <a:pt x="3620" y="3721"/>
                  </a:cubicBezTo>
                  <a:cubicBezTo>
                    <a:pt x="3764" y="3763"/>
                    <a:pt x="3910" y="3800"/>
                    <a:pt x="4054" y="3837"/>
                  </a:cubicBezTo>
                  <a:cubicBezTo>
                    <a:pt x="4194" y="3872"/>
                    <a:pt x="4331" y="3907"/>
                    <a:pt x="4472" y="3940"/>
                  </a:cubicBezTo>
                  <a:cubicBezTo>
                    <a:pt x="4616" y="3972"/>
                    <a:pt x="4763" y="4005"/>
                    <a:pt x="4907" y="4042"/>
                  </a:cubicBezTo>
                  <a:lnTo>
                    <a:pt x="5376" y="4158"/>
                  </a:lnTo>
                  <a:cubicBezTo>
                    <a:pt x="5392" y="3967"/>
                    <a:pt x="5403" y="3777"/>
                    <a:pt x="5415" y="3589"/>
                  </a:cubicBezTo>
                  <a:cubicBezTo>
                    <a:pt x="5420" y="3452"/>
                    <a:pt x="5422" y="3317"/>
                    <a:pt x="5420" y="3183"/>
                  </a:cubicBezTo>
                  <a:cubicBezTo>
                    <a:pt x="5417" y="3046"/>
                    <a:pt x="5408" y="2916"/>
                    <a:pt x="5399" y="2781"/>
                  </a:cubicBezTo>
                  <a:cubicBezTo>
                    <a:pt x="5385" y="2656"/>
                    <a:pt x="5371" y="2530"/>
                    <a:pt x="5350" y="2403"/>
                  </a:cubicBezTo>
                  <a:cubicBezTo>
                    <a:pt x="5331" y="2277"/>
                    <a:pt x="5304" y="2147"/>
                    <a:pt x="5278" y="2019"/>
                  </a:cubicBezTo>
                  <a:cubicBezTo>
                    <a:pt x="5259" y="1954"/>
                    <a:pt x="5243" y="1889"/>
                    <a:pt x="5225" y="1827"/>
                  </a:cubicBezTo>
                  <a:cubicBezTo>
                    <a:pt x="5208" y="1759"/>
                    <a:pt x="5178" y="1694"/>
                    <a:pt x="5155" y="1632"/>
                  </a:cubicBezTo>
                  <a:cubicBezTo>
                    <a:pt x="5113" y="1539"/>
                    <a:pt x="5069" y="1446"/>
                    <a:pt x="5023" y="1355"/>
                  </a:cubicBezTo>
                  <a:cubicBezTo>
                    <a:pt x="4974" y="1265"/>
                    <a:pt x="4916" y="1170"/>
                    <a:pt x="4860" y="1077"/>
                  </a:cubicBezTo>
                  <a:cubicBezTo>
                    <a:pt x="4781" y="961"/>
                    <a:pt x="4702" y="845"/>
                    <a:pt x="4609" y="733"/>
                  </a:cubicBezTo>
                  <a:cubicBezTo>
                    <a:pt x="4493" y="598"/>
                    <a:pt x="4361" y="480"/>
                    <a:pt x="4212" y="380"/>
                  </a:cubicBezTo>
                  <a:cubicBezTo>
                    <a:pt x="4126" y="322"/>
                    <a:pt x="4034" y="269"/>
                    <a:pt x="3936" y="218"/>
                  </a:cubicBezTo>
                  <a:cubicBezTo>
                    <a:pt x="3873" y="188"/>
                    <a:pt x="3806" y="157"/>
                    <a:pt x="3739" y="132"/>
                  </a:cubicBezTo>
                  <a:cubicBezTo>
                    <a:pt x="3671" y="106"/>
                    <a:pt x="3613" y="90"/>
                    <a:pt x="3546" y="71"/>
                  </a:cubicBezTo>
                  <a:cubicBezTo>
                    <a:pt x="3476" y="55"/>
                    <a:pt x="3402" y="41"/>
                    <a:pt x="3330" y="30"/>
                  </a:cubicBezTo>
                  <a:cubicBezTo>
                    <a:pt x="3214" y="16"/>
                    <a:pt x="3098" y="9"/>
                    <a:pt x="2979" y="2"/>
                  </a:cubicBezTo>
                  <a:cubicBezTo>
                    <a:pt x="2954" y="1"/>
                    <a:pt x="2928" y="1"/>
                    <a:pt x="29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10"/>
            <p:cNvSpPr/>
            <p:nvPr/>
          </p:nvSpPr>
          <p:spPr>
            <a:xfrm>
              <a:off x="727480" y="88917"/>
              <a:ext cx="173116" cy="147491"/>
            </a:xfrm>
            <a:custGeom>
              <a:avLst/>
              <a:gdLst/>
              <a:ahLst/>
              <a:cxnLst/>
              <a:rect l="l" t="t" r="r" b="b"/>
              <a:pathLst>
                <a:path w="2601" h="2216" extrusionOk="0">
                  <a:moveTo>
                    <a:pt x="1085" y="1"/>
                  </a:moveTo>
                  <a:cubicBezTo>
                    <a:pt x="1054" y="1"/>
                    <a:pt x="1022" y="14"/>
                    <a:pt x="989" y="46"/>
                  </a:cubicBezTo>
                  <a:cubicBezTo>
                    <a:pt x="922" y="150"/>
                    <a:pt x="897" y="276"/>
                    <a:pt x="859" y="394"/>
                  </a:cubicBezTo>
                  <a:cubicBezTo>
                    <a:pt x="852" y="417"/>
                    <a:pt x="855" y="443"/>
                    <a:pt x="866" y="466"/>
                  </a:cubicBezTo>
                  <a:cubicBezTo>
                    <a:pt x="599" y="568"/>
                    <a:pt x="335" y="673"/>
                    <a:pt x="61" y="754"/>
                  </a:cubicBezTo>
                  <a:cubicBezTo>
                    <a:pt x="21" y="780"/>
                    <a:pt x="0" y="826"/>
                    <a:pt x="12" y="872"/>
                  </a:cubicBezTo>
                  <a:cubicBezTo>
                    <a:pt x="58" y="1022"/>
                    <a:pt x="323" y="1037"/>
                    <a:pt x="551" y="1037"/>
                  </a:cubicBezTo>
                  <a:cubicBezTo>
                    <a:pt x="608" y="1037"/>
                    <a:pt x="664" y="1036"/>
                    <a:pt x="712" y="1036"/>
                  </a:cubicBezTo>
                  <a:cubicBezTo>
                    <a:pt x="755" y="1036"/>
                    <a:pt x="793" y="1037"/>
                    <a:pt x="822" y="1040"/>
                  </a:cubicBezTo>
                  <a:cubicBezTo>
                    <a:pt x="664" y="1232"/>
                    <a:pt x="520" y="1432"/>
                    <a:pt x="386" y="1641"/>
                  </a:cubicBezTo>
                  <a:cubicBezTo>
                    <a:pt x="360" y="1685"/>
                    <a:pt x="325" y="1727"/>
                    <a:pt x="328" y="1778"/>
                  </a:cubicBezTo>
                  <a:cubicBezTo>
                    <a:pt x="338" y="1848"/>
                    <a:pt x="374" y="1876"/>
                    <a:pt x="425" y="1876"/>
                  </a:cubicBezTo>
                  <a:cubicBezTo>
                    <a:pt x="605" y="1876"/>
                    <a:pt x="972" y="1528"/>
                    <a:pt x="1066" y="1471"/>
                  </a:cubicBezTo>
                  <a:cubicBezTo>
                    <a:pt x="1117" y="1699"/>
                    <a:pt x="1110" y="1938"/>
                    <a:pt x="1182" y="2159"/>
                  </a:cubicBezTo>
                  <a:cubicBezTo>
                    <a:pt x="1200" y="2197"/>
                    <a:pt x="1237" y="2215"/>
                    <a:pt x="1276" y="2215"/>
                  </a:cubicBezTo>
                  <a:cubicBezTo>
                    <a:pt x="1311" y="2215"/>
                    <a:pt x="1348" y="2199"/>
                    <a:pt x="1370" y="2170"/>
                  </a:cubicBezTo>
                  <a:cubicBezTo>
                    <a:pt x="1463" y="1964"/>
                    <a:pt x="1461" y="1722"/>
                    <a:pt x="1512" y="1502"/>
                  </a:cubicBezTo>
                  <a:cubicBezTo>
                    <a:pt x="1640" y="1613"/>
                    <a:pt x="1774" y="1718"/>
                    <a:pt x="1916" y="1813"/>
                  </a:cubicBezTo>
                  <a:cubicBezTo>
                    <a:pt x="1949" y="1836"/>
                    <a:pt x="1984" y="1852"/>
                    <a:pt x="2021" y="1852"/>
                  </a:cubicBezTo>
                  <a:cubicBezTo>
                    <a:pt x="2037" y="1852"/>
                    <a:pt x="2053" y="1849"/>
                    <a:pt x="2069" y="1843"/>
                  </a:cubicBezTo>
                  <a:cubicBezTo>
                    <a:pt x="2285" y="1736"/>
                    <a:pt x="1934" y="1253"/>
                    <a:pt x="1851" y="1116"/>
                  </a:cubicBezTo>
                  <a:cubicBezTo>
                    <a:pt x="2041" y="1002"/>
                    <a:pt x="2252" y="905"/>
                    <a:pt x="2448" y="793"/>
                  </a:cubicBezTo>
                  <a:cubicBezTo>
                    <a:pt x="2515" y="761"/>
                    <a:pt x="2601" y="696"/>
                    <a:pt x="2552" y="612"/>
                  </a:cubicBezTo>
                  <a:cubicBezTo>
                    <a:pt x="2526" y="564"/>
                    <a:pt x="2471" y="552"/>
                    <a:pt x="2422" y="552"/>
                  </a:cubicBezTo>
                  <a:cubicBezTo>
                    <a:pt x="2267" y="552"/>
                    <a:pt x="2112" y="562"/>
                    <a:pt x="1956" y="562"/>
                  </a:cubicBezTo>
                  <a:cubicBezTo>
                    <a:pt x="1930" y="562"/>
                    <a:pt x="1905" y="562"/>
                    <a:pt x="1879" y="561"/>
                  </a:cubicBezTo>
                  <a:cubicBezTo>
                    <a:pt x="1886" y="424"/>
                    <a:pt x="1925" y="290"/>
                    <a:pt x="1932" y="155"/>
                  </a:cubicBezTo>
                  <a:cubicBezTo>
                    <a:pt x="1932" y="113"/>
                    <a:pt x="1914" y="74"/>
                    <a:pt x="1881" y="51"/>
                  </a:cubicBezTo>
                  <a:cubicBezTo>
                    <a:pt x="1858" y="36"/>
                    <a:pt x="1836" y="30"/>
                    <a:pt x="1814" y="30"/>
                  </a:cubicBezTo>
                  <a:cubicBezTo>
                    <a:pt x="1667" y="30"/>
                    <a:pt x="1537" y="312"/>
                    <a:pt x="1442" y="399"/>
                  </a:cubicBezTo>
                  <a:cubicBezTo>
                    <a:pt x="1356" y="307"/>
                    <a:pt x="1231" y="1"/>
                    <a:pt x="10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10"/>
            <p:cNvSpPr/>
            <p:nvPr/>
          </p:nvSpPr>
          <p:spPr>
            <a:xfrm>
              <a:off x="4646095" y="84253"/>
              <a:ext cx="181169" cy="186912"/>
            </a:xfrm>
            <a:custGeom>
              <a:avLst/>
              <a:gdLst/>
              <a:ahLst/>
              <a:cxnLst/>
              <a:rect l="l" t="t" r="r" b="b"/>
              <a:pathLst>
                <a:path w="2776" h="2864" extrusionOk="0">
                  <a:moveTo>
                    <a:pt x="1378" y="0"/>
                  </a:moveTo>
                  <a:cubicBezTo>
                    <a:pt x="1345" y="0"/>
                    <a:pt x="1311" y="21"/>
                    <a:pt x="1303" y="61"/>
                  </a:cubicBezTo>
                  <a:cubicBezTo>
                    <a:pt x="1285" y="75"/>
                    <a:pt x="1273" y="98"/>
                    <a:pt x="1273" y="123"/>
                  </a:cubicBezTo>
                  <a:cubicBezTo>
                    <a:pt x="1266" y="404"/>
                    <a:pt x="1257" y="685"/>
                    <a:pt x="1245" y="966"/>
                  </a:cubicBezTo>
                  <a:cubicBezTo>
                    <a:pt x="1204" y="961"/>
                    <a:pt x="1162" y="959"/>
                    <a:pt x="1121" y="959"/>
                  </a:cubicBezTo>
                  <a:cubicBezTo>
                    <a:pt x="964" y="959"/>
                    <a:pt x="805" y="988"/>
                    <a:pt x="648" y="1001"/>
                  </a:cubicBezTo>
                  <a:cubicBezTo>
                    <a:pt x="530" y="1013"/>
                    <a:pt x="412" y="1020"/>
                    <a:pt x="293" y="1029"/>
                  </a:cubicBezTo>
                  <a:cubicBezTo>
                    <a:pt x="251" y="1034"/>
                    <a:pt x="203" y="1034"/>
                    <a:pt x="172" y="1066"/>
                  </a:cubicBezTo>
                  <a:cubicBezTo>
                    <a:pt x="1" y="1307"/>
                    <a:pt x="885" y="1366"/>
                    <a:pt x="1027" y="1435"/>
                  </a:cubicBezTo>
                  <a:cubicBezTo>
                    <a:pt x="885" y="1753"/>
                    <a:pt x="813" y="2097"/>
                    <a:pt x="720" y="2431"/>
                  </a:cubicBezTo>
                  <a:cubicBezTo>
                    <a:pt x="706" y="2503"/>
                    <a:pt x="667" y="2575"/>
                    <a:pt x="683" y="2647"/>
                  </a:cubicBezTo>
                  <a:cubicBezTo>
                    <a:pt x="704" y="2684"/>
                    <a:pt x="728" y="2700"/>
                    <a:pt x="755" y="2700"/>
                  </a:cubicBezTo>
                  <a:cubicBezTo>
                    <a:pt x="917" y="2700"/>
                    <a:pt x="1173" y="2133"/>
                    <a:pt x="1229" y="2041"/>
                  </a:cubicBezTo>
                  <a:cubicBezTo>
                    <a:pt x="1252" y="2278"/>
                    <a:pt x="1315" y="2508"/>
                    <a:pt x="1417" y="2724"/>
                  </a:cubicBezTo>
                  <a:cubicBezTo>
                    <a:pt x="1440" y="2777"/>
                    <a:pt x="1461" y="2851"/>
                    <a:pt x="1531" y="2863"/>
                  </a:cubicBezTo>
                  <a:cubicBezTo>
                    <a:pt x="1534" y="2863"/>
                    <a:pt x="1537" y="2864"/>
                    <a:pt x="1540" y="2864"/>
                  </a:cubicBezTo>
                  <a:cubicBezTo>
                    <a:pt x="1749" y="2864"/>
                    <a:pt x="1738" y="2115"/>
                    <a:pt x="1775" y="1953"/>
                  </a:cubicBezTo>
                  <a:cubicBezTo>
                    <a:pt x="2030" y="1865"/>
                    <a:pt x="2320" y="1846"/>
                    <a:pt x="2587" y="1781"/>
                  </a:cubicBezTo>
                  <a:cubicBezTo>
                    <a:pt x="2650" y="1765"/>
                    <a:pt x="2738" y="1758"/>
                    <a:pt x="2759" y="1686"/>
                  </a:cubicBezTo>
                  <a:cubicBezTo>
                    <a:pt x="2775" y="1540"/>
                    <a:pt x="2569" y="1563"/>
                    <a:pt x="2471" y="1542"/>
                  </a:cubicBezTo>
                  <a:cubicBezTo>
                    <a:pt x="2346" y="1528"/>
                    <a:pt x="2218" y="1514"/>
                    <a:pt x="2093" y="1489"/>
                  </a:cubicBezTo>
                  <a:cubicBezTo>
                    <a:pt x="2211" y="1196"/>
                    <a:pt x="2427" y="955"/>
                    <a:pt x="2562" y="676"/>
                  </a:cubicBezTo>
                  <a:cubicBezTo>
                    <a:pt x="2560" y="614"/>
                    <a:pt x="2532" y="590"/>
                    <a:pt x="2489" y="590"/>
                  </a:cubicBezTo>
                  <a:cubicBezTo>
                    <a:pt x="2328" y="590"/>
                    <a:pt x="1954" y="921"/>
                    <a:pt x="1879" y="968"/>
                  </a:cubicBezTo>
                  <a:cubicBezTo>
                    <a:pt x="1751" y="655"/>
                    <a:pt x="1598" y="349"/>
                    <a:pt x="1447" y="47"/>
                  </a:cubicBezTo>
                  <a:cubicBezTo>
                    <a:pt x="1434" y="15"/>
                    <a:pt x="1406" y="0"/>
                    <a:pt x="13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10"/>
            <p:cNvSpPr/>
            <p:nvPr/>
          </p:nvSpPr>
          <p:spPr>
            <a:xfrm>
              <a:off x="295072" y="162660"/>
              <a:ext cx="145694" cy="155279"/>
            </a:xfrm>
            <a:custGeom>
              <a:avLst/>
              <a:gdLst/>
              <a:ahLst/>
              <a:cxnLst/>
              <a:rect l="l" t="t" r="r" b="b"/>
              <a:pathLst>
                <a:path w="2189" h="2333" extrusionOk="0">
                  <a:moveTo>
                    <a:pt x="1369" y="1"/>
                  </a:moveTo>
                  <a:cubicBezTo>
                    <a:pt x="1330" y="1"/>
                    <a:pt x="1290" y="23"/>
                    <a:pt x="1273" y="62"/>
                  </a:cubicBezTo>
                  <a:cubicBezTo>
                    <a:pt x="1222" y="187"/>
                    <a:pt x="1190" y="317"/>
                    <a:pt x="1139" y="445"/>
                  </a:cubicBezTo>
                  <a:cubicBezTo>
                    <a:pt x="1023" y="366"/>
                    <a:pt x="913" y="278"/>
                    <a:pt x="811" y="182"/>
                  </a:cubicBezTo>
                  <a:cubicBezTo>
                    <a:pt x="791" y="164"/>
                    <a:pt x="764" y="152"/>
                    <a:pt x="738" y="152"/>
                  </a:cubicBezTo>
                  <a:cubicBezTo>
                    <a:pt x="731" y="152"/>
                    <a:pt x="725" y="153"/>
                    <a:pt x="718" y="154"/>
                  </a:cubicBezTo>
                  <a:cubicBezTo>
                    <a:pt x="711" y="123"/>
                    <a:pt x="683" y="104"/>
                    <a:pt x="653" y="104"/>
                  </a:cubicBezTo>
                  <a:cubicBezTo>
                    <a:pt x="647" y="104"/>
                    <a:pt x="641" y="104"/>
                    <a:pt x="635" y="106"/>
                  </a:cubicBezTo>
                  <a:cubicBezTo>
                    <a:pt x="544" y="134"/>
                    <a:pt x="598" y="231"/>
                    <a:pt x="623" y="289"/>
                  </a:cubicBezTo>
                  <a:cubicBezTo>
                    <a:pt x="681" y="426"/>
                    <a:pt x="737" y="563"/>
                    <a:pt x="781" y="702"/>
                  </a:cubicBezTo>
                  <a:cubicBezTo>
                    <a:pt x="790" y="733"/>
                    <a:pt x="804" y="767"/>
                    <a:pt x="788" y="800"/>
                  </a:cubicBezTo>
                  <a:cubicBezTo>
                    <a:pt x="728" y="886"/>
                    <a:pt x="605" y="900"/>
                    <a:pt x="512" y="937"/>
                  </a:cubicBezTo>
                  <a:cubicBezTo>
                    <a:pt x="396" y="981"/>
                    <a:pt x="259" y="995"/>
                    <a:pt x="152" y="1065"/>
                  </a:cubicBezTo>
                  <a:cubicBezTo>
                    <a:pt x="1" y="1308"/>
                    <a:pt x="514" y="1332"/>
                    <a:pt x="656" y="1366"/>
                  </a:cubicBezTo>
                  <a:cubicBezTo>
                    <a:pt x="602" y="1610"/>
                    <a:pt x="528" y="1852"/>
                    <a:pt x="498" y="2102"/>
                  </a:cubicBezTo>
                  <a:cubicBezTo>
                    <a:pt x="484" y="2184"/>
                    <a:pt x="468" y="2323"/>
                    <a:pt x="581" y="2332"/>
                  </a:cubicBezTo>
                  <a:cubicBezTo>
                    <a:pt x="585" y="2333"/>
                    <a:pt x="589" y="2333"/>
                    <a:pt x="593" y="2333"/>
                  </a:cubicBezTo>
                  <a:cubicBezTo>
                    <a:pt x="656" y="2333"/>
                    <a:pt x="699" y="2280"/>
                    <a:pt x="728" y="2228"/>
                  </a:cubicBezTo>
                  <a:cubicBezTo>
                    <a:pt x="825" y="2056"/>
                    <a:pt x="911" y="1880"/>
                    <a:pt x="1011" y="1708"/>
                  </a:cubicBezTo>
                  <a:cubicBezTo>
                    <a:pt x="1146" y="1852"/>
                    <a:pt x="1259" y="2026"/>
                    <a:pt x="1424" y="2140"/>
                  </a:cubicBezTo>
                  <a:cubicBezTo>
                    <a:pt x="1441" y="2143"/>
                    <a:pt x="1456" y="2144"/>
                    <a:pt x="1469" y="2144"/>
                  </a:cubicBezTo>
                  <a:cubicBezTo>
                    <a:pt x="1685" y="2144"/>
                    <a:pt x="1548" y="1764"/>
                    <a:pt x="1517" y="1631"/>
                  </a:cubicBezTo>
                  <a:lnTo>
                    <a:pt x="1517" y="1631"/>
                  </a:lnTo>
                  <a:cubicBezTo>
                    <a:pt x="1631" y="1659"/>
                    <a:pt x="1747" y="1682"/>
                    <a:pt x="1865" y="1696"/>
                  </a:cubicBezTo>
                  <a:cubicBezTo>
                    <a:pt x="1888" y="1702"/>
                    <a:pt x="1913" y="1706"/>
                    <a:pt x="1937" y="1706"/>
                  </a:cubicBezTo>
                  <a:cubicBezTo>
                    <a:pt x="1984" y="1706"/>
                    <a:pt x="2028" y="1691"/>
                    <a:pt x="2046" y="1640"/>
                  </a:cubicBezTo>
                  <a:cubicBezTo>
                    <a:pt x="2067" y="1594"/>
                    <a:pt x="2046" y="1545"/>
                    <a:pt x="2019" y="1510"/>
                  </a:cubicBezTo>
                  <a:cubicBezTo>
                    <a:pt x="1940" y="1415"/>
                    <a:pt x="1858" y="1322"/>
                    <a:pt x="1768" y="1239"/>
                  </a:cubicBezTo>
                  <a:cubicBezTo>
                    <a:pt x="1872" y="1065"/>
                    <a:pt x="2016" y="923"/>
                    <a:pt x="2146" y="770"/>
                  </a:cubicBezTo>
                  <a:cubicBezTo>
                    <a:pt x="2177" y="740"/>
                    <a:pt x="2188" y="693"/>
                    <a:pt x="2174" y="651"/>
                  </a:cubicBezTo>
                  <a:cubicBezTo>
                    <a:pt x="2155" y="602"/>
                    <a:pt x="2118" y="587"/>
                    <a:pt x="2075" y="587"/>
                  </a:cubicBezTo>
                  <a:cubicBezTo>
                    <a:pt x="2029" y="587"/>
                    <a:pt x="1976" y="605"/>
                    <a:pt x="1935" y="621"/>
                  </a:cubicBezTo>
                  <a:cubicBezTo>
                    <a:pt x="1773" y="679"/>
                    <a:pt x="1615" y="751"/>
                    <a:pt x="1454" y="812"/>
                  </a:cubicBezTo>
                  <a:cubicBezTo>
                    <a:pt x="1452" y="561"/>
                    <a:pt x="1499" y="296"/>
                    <a:pt x="1447" y="48"/>
                  </a:cubicBezTo>
                  <a:cubicBezTo>
                    <a:pt x="1431" y="15"/>
                    <a:pt x="1400" y="1"/>
                    <a:pt x="13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10"/>
            <p:cNvSpPr/>
            <p:nvPr/>
          </p:nvSpPr>
          <p:spPr>
            <a:xfrm>
              <a:off x="2095785" y="74112"/>
              <a:ext cx="149606" cy="194658"/>
            </a:xfrm>
            <a:custGeom>
              <a:avLst/>
              <a:gdLst/>
              <a:ahLst/>
              <a:cxnLst/>
              <a:rect l="l" t="t" r="r" b="b"/>
              <a:pathLst>
                <a:path w="1843" h="2398" extrusionOk="0">
                  <a:moveTo>
                    <a:pt x="1183" y="0"/>
                  </a:moveTo>
                  <a:cubicBezTo>
                    <a:pt x="1167" y="0"/>
                    <a:pt x="1152" y="5"/>
                    <a:pt x="1139" y="14"/>
                  </a:cubicBezTo>
                  <a:cubicBezTo>
                    <a:pt x="1092" y="44"/>
                    <a:pt x="1085" y="100"/>
                    <a:pt x="1076" y="148"/>
                  </a:cubicBezTo>
                  <a:cubicBezTo>
                    <a:pt x="1050" y="276"/>
                    <a:pt x="1034" y="404"/>
                    <a:pt x="1013" y="532"/>
                  </a:cubicBezTo>
                  <a:cubicBezTo>
                    <a:pt x="893" y="390"/>
                    <a:pt x="749" y="274"/>
                    <a:pt x="602" y="158"/>
                  </a:cubicBezTo>
                  <a:cubicBezTo>
                    <a:pt x="594" y="113"/>
                    <a:pt x="567" y="64"/>
                    <a:pt x="521" y="64"/>
                  </a:cubicBezTo>
                  <a:cubicBezTo>
                    <a:pt x="512" y="64"/>
                    <a:pt x="503" y="66"/>
                    <a:pt x="493" y="70"/>
                  </a:cubicBezTo>
                  <a:cubicBezTo>
                    <a:pt x="417" y="102"/>
                    <a:pt x="456" y="197"/>
                    <a:pt x="482" y="253"/>
                  </a:cubicBezTo>
                  <a:cubicBezTo>
                    <a:pt x="547" y="453"/>
                    <a:pt x="616" y="650"/>
                    <a:pt x="681" y="850"/>
                  </a:cubicBezTo>
                  <a:cubicBezTo>
                    <a:pt x="500" y="917"/>
                    <a:pt x="280" y="966"/>
                    <a:pt x="126" y="1091"/>
                  </a:cubicBezTo>
                  <a:cubicBezTo>
                    <a:pt x="1" y="1330"/>
                    <a:pt x="437" y="1328"/>
                    <a:pt x="579" y="1333"/>
                  </a:cubicBezTo>
                  <a:cubicBezTo>
                    <a:pt x="572" y="1590"/>
                    <a:pt x="528" y="1857"/>
                    <a:pt x="530" y="2117"/>
                  </a:cubicBezTo>
                  <a:cubicBezTo>
                    <a:pt x="535" y="2196"/>
                    <a:pt x="514" y="2284"/>
                    <a:pt x="554" y="2356"/>
                  </a:cubicBezTo>
                  <a:cubicBezTo>
                    <a:pt x="567" y="2384"/>
                    <a:pt x="595" y="2398"/>
                    <a:pt x="623" y="2398"/>
                  </a:cubicBezTo>
                  <a:cubicBezTo>
                    <a:pt x="628" y="2398"/>
                    <a:pt x="634" y="2397"/>
                    <a:pt x="639" y="2396"/>
                  </a:cubicBezTo>
                  <a:cubicBezTo>
                    <a:pt x="725" y="2382"/>
                    <a:pt x="749" y="2287"/>
                    <a:pt x="779" y="2219"/>
                  </a:cubicBezTo>
                  <a:cubicBezTo>
                    <a:pt x="860" y="2008"/>
                    <a:pt x="944" y="1797"/>
                    <a:pt x="1013" y="1579"/>
                  </a:cubicBezTo>
                  <a:cubicBezTo>
                    <a:pt x="1134" y="1764"/>
                    <a:pt x="1382" y="1948"/>
                    <a:pt x="1514" y="1948"/>
                  </a:cubicBezTo>
                  <a:cubicBezTo>
                    <a:pt x="1615" y="1948"/>
                    <a:pt x="1649" y="1840"/>
                    <a:pt x="1505" y="1542"/>
                  </a:cubicBezTo>
                  <a:cubicBezTo>
                    <a:pt x="1468" y="1446"/>
                    <a:pt x="1408" y="1351"/>
                    <a:pt x="1408" y="1247"/>
                  </a:cubicBezTo>
                  <a:cubicBezTo>
                    <a:pt x="1461" y="1084"/>
                    <a:pt x="1619" y="977"/>
                    <a:pt x="1731" y="852"/>
                  </a:cubicBezTo>
                  <a:cubicBezTo>
                    <a:pt x="1798" y="801"/>
                    <a:pt x="1842" y="682"/>
                    <a:pt x="1726" y="666"/>
                  </a:cubicBezTo>
                  <a:cubicBezTo>
                    <a:pt x="1591" y="682"/>
                    <a:pt x="1475" y="766"/>
                    <a:pt x="1345" y="801"/>
                  </a:cubicBezTo>
                  <a:cubicBezTo>
                    <a:pt x="1303" y="548"/>
                    <a:pt x="1343" y="272"/>
                    <a:pt x="1245" y="30"/>
                  </a:cubicBezTo>
                  <a:cubicBezTo>
                    <a:pt x="1230" y="10"/>
                    <a:pt x="1206" y="0"/>
                    <a:pt x="11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10"/>
            <p:cNvSpPr/>
            <p:nvPr/>
          </p:nvSpPr>
          <p:spPr>
            <a:xfrm>
              <a:off x="5109200" y="302947"/>
              <a:ext cx="157478" cy="196179"/>
            </a:xfrm>
            <a:custGeom>
              <a:avLst/>
              <a:gdLst/>
              <a:ahLst/>
              <a:cxnLst/>
              <a:rect l="l" t="t" r="r" b="b"/>
              <a:pathLst>
                <a:path w="2413" h="3006" extrusionOk="0">
                  <a:moveTo>
                    <a:pt x="1201" y="1"/>
                  </a:moveTo>
                  <a:cubicBezTo>
                    <a:pt x="1189" y="1"/>
                    <a:pt x="1177" y="10"/>
                    <a:pt x="1177" y="30"/>
                  </a:cubicBezTo>
                  <a:cubicBezTo>
                    <a:pt x="1210" y="169"/>
                    <a:pt x="1110" y="295"/>
                    <a:pt x="1075" y="427"/>
                  </a:cubicBezTo>
                  <a:cubicBezTo>
                    <a:pt x="1026" y="555"/>
                    <a:pt x="982" y="692"/>
                    <a:pt x="922" y="817"/>
                  </a:cubicBezTo>
                  <a:cubicBezTo>
                    <a:pt x="713" y="733"/>
                    <a:pt x="522" y="587"/>
                    <a:pt x="311" y="508"/>
                  </a:cubicBezTo>
                  <a:cubicBezTo>
                    <a:pt x="310" y="508"/>
                    <a:pt x="309" y="508"/>
                    <a:pt x="309" y="508"/>
                  </a:cubicBezTo>
                  <a:cubicBezTo>
                    <a:pt x="267" y="508"/>
                    <a:pt x="277" y="564"/>
                    <a:pt x="300" y="587"/>
                  </a:cubicBezTo>
                  <a:cubicBezTo>
                    <a:pt x="416" y="738"/>
                    <a:pt x="548" y="882"/>
                    <a:pt x="666" y="1031"/>
                  </a:cubicBezTo>
                  <a:cubicBezTo>
                    <a:pt x="680" y="1054"/>
                    <a:pt x="718" y="1075"/>
                    <a:pt x="711" y="1100"/>
                  </a:cubicBezTo>
                  <a:cubicBezTo>
                    <a:pt x="650" y="1163"/>
                    <a:pt x="567" y="1207"/>
                    <a:pt x="497" y="1263"/>
                  </a:cubicBezTo>
                  <a:cubicBezTo>
                    <a:pt x="330" y="1386"/>
                    <a:pt x="172" y="1520"/>
                    <a:pt x="26" y="1669"/>
                  </a:cubicBezTo>
                  <a:cubicBezTo>
                    <a:pt x="9" y="1685"/>
                    <a:pt x="0" y="1708"/>
                    <a:pt x="5" y="1734"/>
                  </a:cubicBezTo>
                  <a:cubicBezTo>
                    <a:pt x="23" y="1764"/>
                    <a:pt x="65" y="1776"/>
                    <a:pt x="120" y="1776"/>
                  </a:cubicBezTo>
                  <a:cubicBezTo>
                    <a:pt x="292" y="1776"/>
                    <a:pt x="591" y="1662"/>
                    <a:pt x="687" y="1639"/>
                  </a:cubicBezTo>
                  <a:cubicBezTo>
                    <a:pt x="718" y="1639"/>
                    <a:pt x="713" y="1688"/>
                    <a:pt x="718" y="1708"/>
                  </a:cubicBezTo>
                  <a:cubicBezTo>
                    <a:pt x="715" y="1871"/>
                    <a:pt x="685" y="2036"/>
                    <a:pt x="669" y="2198"/>
                  </a:cubicBezTo>
                  <a:cubicBezTo>
                    <a:pt x="643" y="2440"/>
                    <a:pt x="629" y="2681"/>
                    <a:pt x="627" y="2925"/>
                  </a:cubicBezTo>
                  <a:cubicBezTo>
                    <a:pt x="622" y="2953"/>
                    <a:pt x="632" y="2983"/>
                    <a:pt x="655" y="3002"/>
                  </a:cubicBezTo>
                  <a:cubicBezTo>
                    <a:pt x="661" y="3004"/>
                    <a:pt x="668" y="3005"/>
                    <a:pt x="674" y="3005"/>
                  </a:cubicBezTo>
                  <a:cubicBezTo>
                    <a:pt x="861" y="3005"/>
                    <a:pt x="1048" y="2058"/>
                    <a:pt x="1138" y="1894"/>
                  </a:cubicBezTo>
                  <a:cubicBezTo>
                    <a:pt x="1149" y="1852"/>
                    <a:pt x="1166" y="1813"/>
                    <a:pt x="1184" y="1776"/>
                  </a:cubicBezTo>
                  <a:cubicBezTo>
                    <a:pt x="1249" y="1746"/>
                    <a:pt x="1323" y="1755"/>
                    <a:pt x="1398" y="1746"/>
                  </a:cubicBezTo>
                  <a:cubicBezTo>
                    <a:pt x="1714" y="1725"/>
                    <a:pt x="2025" y="1671"/>
                    <a:pt x="2338" y="1620"/>
                  </a:cubicBezTo>
                  <a:cubicBezTo>
                    <a:pt x="2364" y="1618"/>
                    <a:pt x="2387" y="1602"/>
                    <a:pt x="2398" y="1578"/>
                  </a:cubicBezTo>
                  <a:cubicBezTo>
                    <a:pt x="2412" y="1534"/>
                    <a:pt x="2366" y="1504"/>
                    <a:pt x="2333" y="1483"/>
                  </a:cubicBezTo>
                  <a:cubicBezTo>
                    <a:pt x="2136" y="1353"/>
                    <a:pt x="1897" y="1332"/>
                    <a:pt x="1669" y="1293"/>
                  </a:cubicBezTo>
                  <a:cubicBezTo>
                    <a:pt x="1755" y="1093"/>
                    <a:pt x="1927" y="928"/>
                    <a:pt x="2022" y="729"/>
                  </a:cubicBezTo>
                  <a:cubicBezTo>
                    <a:pt x="2094" y="603"/>
                    <a:pt x="2159" y="471"/>
                    <a:pt x="2224" y="341"/>
                  </a:cubicBezTo>
                  <a:cubicBezTo>
                    <a:pt x="2243" y="308"/>
                    <a:pt x="2238" y="262"/>
                    <a:pt x="2199" y="262"/>
                  </a:cubicBezTo>
                  <a:cubicBezTo>
                    <a:pt x="2194" y="262"/>
                    <a:pt x="2188" y="263"/>
                    <a:pt x="2183" y="264"/>
                  </a:cubicBezTo>
                  <a:cubicBezTo>
                    <a:pt x="1913" y="455"/>
                    <a:pt x="1693" y="710"/>
                    <a:pt x="1414" y="889"/>
                  </a:cubicBezTo>
                  <a:cubicBezTo>
                    <a:pt x="1406" y="895"/>
                    <a:pt x="1399" y="898"/>
                    <a:pt x="1392" y="898"/>
                  </a:cubicBezTo>
                  <a:cubicBezTo>
                    <a:pt x="1285" y="898"/>
                    <a:pt x="1277" y="215"/>
                    <a:pt x="1247" y="134"/>
                  </a:cubicBezTo>
                  <a:cubicBezTo>
                    <a:pt x="1260" y="104"/>
                    <a:pt x="1292" y="38"/>
                    <a:pt x="1241" y="38"/>
                  </a:cubicBezTo>
                  <a:cubicBezTo>
                    <a:pt x="1238" y="38"/>
                    <a:pt x="1235" y="39"/>
                    <a:pt x="1231" y="39"/>
                  </a:cubicBezTo>
                  <a:cubicBezTo>
                    <a:pt x="1235" y="16"/>
                    <a:pt x="1217" y="1"/>
                    <a:pt x="12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10"/>
            <p:cNvSpPr/>
            <p:nvPr/>
          </p:nvSpPr>
          <p:spPr>
            <a:xfrm>
              <a:off x="2668794" y="67942"/>
              <a:ext cx="154070" cy="195956"/>
            </a:xfrm>
            <a:custGeom>
              <a:avLst/>
              <a:gdLst/>
              <a:ahLst/>
              <a:cxnLst/>
              <a:rect l="l" t="t" r="r" b="b"/>
              <a:pathLst>
                <a:path w="1898" h="2414" extrusionOk="0">
                  <a:moveTo>
                    <a:pt x="1004" y="0"/>
                  </a:moveTo>
                  <a:cubicBezTo>
                    <a:pt x="1002" y="0"/>
                    <a:pt x="999" y="1"/>
                    <a:pt x="996" y="2"/>
                  </a:cubicBezTo>
                  <a:cubicBezTo>
                    <a:pt x="982" y="9"/>
                    <a:pt x="975" y="25"/>
                    <a:pt x="966" y="41"/>
                  </a:cubicBezTo>
                  <a:cubicBezTo>
                    <a:pt x="943" y="53"/>
                    <a:pt x="952" y="83"/>
                    <a:pt x="941" y="104"/>
                  </a:cubicBezTo>
                  <a:cubicBezTo>
                    <a:pt x="929" y="139"/>
                    <a:pt x="915" y="176"/>
                    <a:pt x="903" y="211"/>
                  </a:cubicBezTo>
                  <a:cubicBezTo>
                    <a:pt x="852" y="359"/>
                    <a:pt x="801" y="505"/>
                    <a:pt x="743" y="652"/>
                  </a:cubicBezTo>
                  <a:cubicBezTo>
                    <a:pt x="727" y="680"/>
                    <a:pt x="725" y="735"/>
                    <a:pt x="687" y="742"/>
                  </a:cubicBezTo>
                  <a:cubicBezTo>
                    <a:pt x="525" y="698"/>
                    <a:pt x="393" y="568"/>
                    <a:pt x="251" y="478"/>
                  </a:cubicBezTo>
                  <a:cubicBezTo>
                    <a:pt x="236" y="467"/>
                    <a:pt x="222" y="463"/>
                    <a:pt x="210" y="463"/>
                  </a:cubicBezTo>
                  <a:cubicBezTo>
                    <a:pt x="170" y="463"/>
                    <a:pt x="147" y="513"/>
                    <a:pt x="158" y="561"/>
                  </a:cubicBezTo>
                  <a:cubicBezTo>
                    <a:pt x="191" y="745"/>
                    <a:pt x="330" y="882"/>
                    <a:pt x="420" y="1039"/>
                  </a:cubicBezTo>
                  <a:cubicBezTo>
                    <a:pt x="393" y="1214"/>
                    <a:pt x="251" y="1369"/>
                    <a:pt x="181" y="1534"/>
                  </a:cubicBezTo>
                  <a:cubicBezTo>
                    <a:pt x="163" y="1604"/>
                    <a:pt x="0" y="1820"/>
                    <a:pt x="81" y="1861"/>
                  </a:cubicBezTo>
                  <a:cubicBezTo>
                    <a:pt x="90" y="1865"/>
                    <a:pt x="98" y="1867"/>
                    <a:pt x="107" y="1867"/>
                  </a:cubicBezTo>
                  <a:cubicBezTo>
                    <a:pt x="127" y="1867"/>
                    <a:pt x="146" y="1858"/>
                    <a:pt x="163" y="1850"/>
                  </a:cubicBezTo>
                  <a:cubicBezTo>
                    <a:pt x="297" y="1768"/>
                    <a:pt x="413" y="1659"/>
                    <a:pt x="553" y="1585"/>
                  </a:cubicBezTo>
                  <a:lnTo>
                    <a:pt x="553" y="1585"/>
                  </a:lnTo>
                  <a:cubicBezTo>
                    <a:pt x="560" y="1833"/>
                    <a:pt x="525" y="2082"/>
                    <a:pt x="525" y="2330"/>
                  </a:cubicBezTo>
                  <a:cubicBezTo>
                    <a:pt x="525" y="2360"/>
                    <a:pt x="523" y="2405"/>
                    <a:pt x="560" y="2414"/>
                  </a:cubicBezTo>
                  <a:cubicBezTo>
                    <a:pt x="743" y="2388"/>
                    <a:pt x="866" y="1636"/>
                    <a:pt x="978" y="1476"/>
                  </a:cubicBezTo>
                  <a:cubicBezTo>
                    <a:pt x="1083" y="1453"/>
                    <a:pt x="1193" y="1448"/>
                    <a:pt x="1303" y="1448"/>
                  </a:cubicBezTo>
                  <a:cubicBezTo>
                    <a:pt x="1371" y="1448"/>
                    <a:pt x="1438" y="1450"/>
                    <a:pt x="1505" y="1450"/>
                  </a:cubicBezTo>
                  <a:cubicBezTo>
                    <a:pt x="1582" y="1450"/>
                    <a:pt x="1658" y="1448"/>
                    <a:pt x="1732" y="1439"/>
                  </a:cubicBezTo>
                  <a:cubicBezTo>
                    <a:pt x="1897" y="1353"/>
                    <a:pt x="1273" y="1146"/>
                    <a:pt x="1210" y="1116"/>
                  </a:cubicBezTo>
                  <a:cubicBezTo>
                    <a:pt x="1258" y="1061"/>
                    <a:pt x="1830" y="396"/>
                    <a:pt x="1641" y="396"/>
                  </a:cubicBezTo>
                  <a:cubicBezTo>
                    <a:pt x="1638" y="396"/>
                    <a:pt x="1635" y="396"/>
                    <a:pt x="1632" y="396"/>
                  </a:cubicBezTo>
                  <a:cubicBezTo>
                    <a:pt x="1468" y="473"/>
                    <a:pt x="1338" y="603"/>
                    <a:pt x="1166" y="675"/>
                  </a:cubicBezTo>
                  <a:cubicBezTo>
                    <a:pt x="1162" y="677"/>
                    <a:pt x="1158" y="678"/>
                    <a:pt x="1155" y="678"/>
                  </a:cubicBezTo>
                  <a:cubicBezTo>
                    <a:pt x="1135" y="678"/>
                    <a:pt x="1125" y="647"/>
                    <a:pt x="1115" y="631"/>
                  </a:cubicBezTo>
                  <a:cubicBezTo>
                    <a:pt x="1073" y="512"/>
                    <a:pt x="1045" y="392"/>
                    <a:pt x="1033" y="269"/>
                  </a:cubicBezTo>
                  <a:cubicBezTo>
                    <a:pt x="1019" y="197"/>
                    <a:pt x="1038" y="108"/>
                    <a:pt x="1006" y="43"/>
                  </a:cubicBezTo>
                  <a:cubicBezTo>
                    <a:pt x="1032" y="23"/>
                    <a:pt x="1024" y="0"/>
                    <a:pt x="10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10"/>
            <p:cNvSpPr/>
            <p:nvPr/>
          </p:nvSpPr>
          <p:spPr>
            <a:xfrm>
              <a:off x="1034294" y="531635"/>
              <a:ext cx="72332" cy="161844"/>
            </a:xfrm>
            <a:custGeom>
              <a:avLst/>
              <a:gdLst/>
              <a:ahLst/>
              <a:cxnLst/>
              <a:rect l="l" t="t" r="r" b="b"/>
              <a:pathLst>
                <a:path w="1002" h="2242" extrusionOk="0">
                  <a:moveTo>
                    <a:pt x="639" y="0"/>
                  </a:moveTo>
                  <a:cubicBezTo>
                    <a:pt x="626" y="0"/>
                    <a:pt x="613" y="4"/>
                    <a:pt x="601" y="13"/>
                  </a:cubicBezTo>
                  <a:cubicBezTo>
                    <a:pt x="543" y="71"/>
                    <a:pt x="534" y="161"/>
                    <a:pt x="504" y="235"/>
                  </a:cubicBezTo>
                  <a:cubicBezTo>
                    <a:pt x="443" y="437"/>
                    <a:pt x="390" y="644"/>
                    <a:pt x="332" y="848"/>
                  </a:cubicBezTo>
                  <a:cubicBezTo>
                    <a:pt x="239" y="1248"/>
                    <a:pt x="0" y="1970"/>
                    <a:pt x="457" y="2216"/>
                  </a:cubicBezTo>
                  <a:cubicBezTo>
                    <a:pt x="501" y="2234"/>
                    <a:pt x="543" y="2242"/>
                    <a:pt x="582" y="2242"/>
                  </a:cubicBezTo>
                  <a:cubicBezTo>
                    <a:pt x="843" y="2242"/>
                    <a:pt x="1002" y="1889"/>
                    <a:pt x="991" y="1647"/>
                  </a:cubicBezTo>
                  <a:cubicBezTo>
                    <a:pt x="994" y="1510"/>
                    <a:pt x="982" y="1375"/>
                    <a:pt x="954" y="1243"/>
                  </a:cubicBezTo>
                  <a:cubicBezTo>
                    <a:pt x="871" y="862"/>
                    <a:pt x="820" y="470"/>
                    <a:pt x="699" y="96"/>
                  </a:cubicBezTo>
                  <a:cubicBezTo>
                    <a:pt x="722" y="49"/>
                    <a:pt x="684" y="0"/>
                    <a:pt x="6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10"/>
            <p:cNvSpPr/>
            <p:nvPr/>
          </p:nvSpPr>
          <p:spPr>
            <a:xfrm>
              <a:off x="4386850" y="3071348"/>
              <a:ext cx="944041" cy="702195"/>
            </a:xfrm>
            <a:custGeom>
              <a:avLst/>
              <a:gdLst/>
              <a:ahLst/>
              <a:cxnLst/>
              <a:rect l="l" t="t" r="r" b="b"/>
              <a:pathLst>
                <a:path w="14097" h="10486" extrusionOk="0">
                  <a:moveTo>
                    <a:pt x="14083" y="0"/>
                  </a:moveTo>
                  <a:cubicBezTo>
                    <a:pt x="13612" y="0"/>
                    <a:pt x="13147" y="123"/>
                    <a:pt x="12740" y="360"/>
                  </a:cubicBezTo>
                  <a:cubicBezTo>
                    <a:pt x="11456" y="1006"/>
                    <a:pt x="10453" y="2141"/>
                    <a:pt x="9824" y="3425"/>
                  </a:cubicBezTo>
                  <a:cubicBezTo>
                    <a:pt x="9741" y="3622"/>
                    <a:pt x="9659" y="3833"/>
                    <a:pt x="9587" y="4049"/>
                  </a:cubicBezTo>
                  <a:cubicBezTo>
                    <a:pt x="9368" y="4013"/>
                    <a:pt x="9150" y="3996"/>
                    <a:pt x="8934" y="3996"/>
                  </a:cubicBezTo>
                  <a:cubicBezTo>
                    <a:pt x="8077" y="3996"/>
                    <a:pt x="7246" y="4272"/>
                    <a:pt x="6497" y="4767"/>
                  </a:cubicBezTo>
                  <a:cubicBezTo>
                    <a:pt x="5838" y="5182"/>
                    <a:pt x="4897" y="6355"/>
                    <a:pt x="4421" y="7479"/>
                  </a:cubicBezTo>
                  <a:cubicBezTo>
                    <a:pt x="4164" y="7344"/>
                    <a:pt x="3878" y="7251"/>
                    <a:pt x="3592" y="7179"/>
                  </a:cubicBezTo>
                  <a:cubicBezTo>
                    <a:pt x="3383" y="7118"/>
                    <a:pt x="3170" y="7089"/>
                    <a:pt x="2959" y="7089"/>
                  </a:cubicBezTo>
                  <a:cubicBezTo>
                    <a:pt x="2392" y="7089"/>
                    <a:pt x="1836" y="7298"/>
                    <a:pt x="1394" y="7667"/>
                  </a:cubicBezTo>
                  <a:cubicBezTo>
                    <a:pt x="493" y="8317"/>
                    <a:pt x="170" y="9429"/>
                    <a:pt x="1" y="10485"/>
                  </a:cubicBezTo>
                  <a:lnTo>
                    <a:pt x="14096" y="10485"/>
                  </a:lnTo>
                  <a:lnTo>
                    <a:pt x="14096" y="0"/>
                  </a:lnTo>
                  <a:cubicBezTo>
                    <a:pt x="14092" y="0"/>
                    <a:pt x="14087" y="0"/>
                    <a:pt x="140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0"/>
            <p:cNvSpPr/>
            <p:nvPr/>
          </p:nvSpPr>
          <p:spPr>
            <a:xfrm>
              <a:off x="299" y="3280145"/>
              <a:ext cx="786794" cy="522468"/>
            </a:xfrm>
            <a:custGeom>
              <a:avLst/>
              <a:gdLst/>
              <a:ahLst/>
              <a:cxnLst/>
              <a:rect l="l" t="t" r="r" b="b"/>
              <a:pathLst>
                <a:path w="14087" h="9354" extrusionOk="0">
                  <a:moveTo>
                    <a:pt x="1173" y="0"/>
                  </a:moveTo>
                  <a:cubicBezTo>
                    <a:pt x="1043" y="0"/>
                    <a:pt x="910" y="11"/>
                    <a:pt x="778" y="34"/>
                  </a:cubicBezTo>
                  <a:cubicBezTo>
                    <a:pt x="511" y="85"/>
                    <a:pt x="251" y="161"/>
                    <a:pt x="0" y="261"/>
                  </a:cubicBezTo>
                  <a:lnTo>
                    <a:pt x="0" y="986"/>
                  </a:lnTo>
                  <a:cubicBezTo>
                    <a:pt x="186" y="930"/>
                    <a:pt x="362" y="905"/>
                    <a:pt x="530" y="905"/>
                  </a:cubicBezTo>
                  <a:cubicBezTo>
                    <a:pt x="1636" y="905"/>
                    <a:pt x="2374" y="2012"/>
                    <a:pt x="2993" y="2887"/>
                  </a:cubicBezTo>
                  <a:cubicBezTo>
                    <a:pt x="3773" y="4320"/>
                    <a:pt x="4024" y="5957"/>
                    <a:pt x="4488" y="7503"/>
                  </a:cubicBezTo>
                  <a:cubicBezTo>
                    <a:pt x="4573" y="7725"/>
                    <a:pt x="4787" y="7868"/>
                    <a:pt x="5019" y="7868"/>
                  </a:cubicBezTo>
                  <a:cubicBezTo>
                    <a:pt x="5061" y="7868"/>
                    <a:pt x="5103" y="7863"/>
                    <a:pt x="5145" y="7854"/>
                  </a:cubicBezTo>
                  <a:cubicBezTo>
                    <a:pt x="5686" y="7726"/>
                    <a:pt x="5586" y="7106"/>
                    <a:pt x="5533" y="6686"/>
                  </a:cubicBezTo>
                  <a:cubicBezTo>
                    <a:pt x="5424" y="5947"/>
                    <a:pt x="5270" y="5218"/>
                    <a:pt x="5078" y="4499"/>
                  </a:cubicBezTo>
                  <a:cubicBezTo>
                    <a:pt x="5159" y="4492"/>
                    <a:pt x="5243" y="4487"/>
                    <a:pt x="5326" y="4482"/>
                  </a:cubicBezTo>
                  <a:cubicBezTo>
                    <a:pt x="5347" y="4482"/>
                    <a:pt x="5368" y="4483"/>
                    <a:pt x="5389" y="4483"/>
                  </a:cubicBezTo>
                  <a:cubicBezTo>
                    <a:pt x="5564" y="4483"/>
                    <a:pt x="5742" y="4478"/>
                    <a:pt x="5920" y="4478"/>
                  </a:cubicBezTo>
                  <a:cubicBezTo>
                    <a:pt x="6356" y="4478"/>
                    <a:pt x="6792" y="4507"/>
                    <a:pt x="7184" y="4707"/>
                  </a:cubicBezTo>
                  <a:cubicBezTo>
                    <a:pt x="7915" y="5209"/>
                    <a:pt x="8725" y="5794"/>
                    <a:pt x="9041" y="6649"/>
                  </a:cubicBezTo>
                  <a:cubicBezTo>
                    <a:pt x="9199" y="7073"/>
                    <a:pt x="9436" y="8643"/>
                    <a:pt x="9758" y="9353"/>
                  </a:cubicBezTo>
                  <a:lnTo>
                    <a:pt x="10796" y="9353"/>
                  </a:lnTo>
                  <a:cubicBezTo>
                    <a:pt x="10892" y="8952"/>
                    <a:pt x="10731" y="8334"/>
                    <a:pt x="10643" y="7979"/>
                  </a:cubicBezTo>
                  <a:cubicBezTo>
                    <a:pt x="10615" y="7874"/>
                    <a:pt x="10592" y="7770"/>
                    <a:pt x="10566" y="7663"/>
                  </a:cubicBezTo>
                  <a:cubicBezTo>
                    <a:pt x="10655" y="7654"/>
                    <a:pt x="10736" y="7645"/>
                    <a:pt x="10822" y="7638"/>
                  </a:cubicBezTo>
                  <a:cubicBezTo>
                    <a:pt x="10886" y="7630"/>
                    <a:pt x="10948" y="7626"/>
                    <a:pt x="11008" y="7626"/>
                  </a:cubicBezTo>
                  <a:cubicBezTo>
                    <a:pt x="11949" y="7626"/>
                    <a:pt x="12403" y="8520"/>
                    <a:pt x="12656" y="9353"/>
                  </a:cubicBezTo>
                  <a:lnTo>
                    <a:pt x="14086" y="9353"/>
                  </a:lnTo>
                  <a:cubicBezTo>
                    <a:pt x="14051" y="9261"/>
                    <a:pt x="14014" y="9172"/>
                    <a:pt x="13986" y="9077"/>
                  </a:cubicBezTo>
                  <a:cubicBezTo>
                    <a:pt x="13627" y="8065"/>
                    <a:pt x="12970" y="6962"/>
                    <a:pt x="11804" y="6823"/>
                  </a:cubicBezTo>
                  <a:cubicBezTo>
                    <a:pt x="11753" y="6818"/>
                    <a:pt x="11703" y="6816"/>
                    <a:pt x="11652" y="6816"/>
                  </a:cubicBezTo>
                  <a:cubicBezTo>
                    <a:pt x="11240" y="6816"/>
                    <a:pt x="10849" y="6967"/>
                    <a:pt x="10457" y="7106"/>
                  </a:cubicBezTo>
                  <a:cubicBezTo>
                    <a:pt x="10316" y="6388"/>
                    <a:pt x="10172" y="5666"/>
                    <a:pt x="9703" y="5079"/>
                  </a:cubicBezTo>
                  <a:cubicBezTo>
                    <a:pt x="8673" y="3808"/>
                    <a:pt x="7883" y="3402"/>
                    <a:pt x="6983" y="3402"/>
                  </a:cubicBezTo>
                  <a:cubicBezTo>
                    <a:pt x="6371" y="3402"/>
                    <a:pt x="5709" y="3590"/>
                    <a:pt x="4885" y="3821"/>
                  </a:cubicBezTo>
                  <a:cubicBezTo>
                    <a:pt x="4811" y="3574"/>
                    <a:pt x="4729" y="3328"/>
                    <a:pt x="4648" y="3087"/>
                  </a:cubicBezTo>
                  <a:cubicBezTo>
                    <a:pt x="4395" y="2265"/>
                    <a:pt x="3843" y="1599"/>
                    <a:pt x="3253" y="995"/>
                  </a:cubicBezTo>
                  <a:cubicBezTo>
                    <a:pt x="2719" y="401"/>
                    <a:pt x="1969" y="0"/>
                    <a:pt x="11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0"/>
            <p:cNvSpPr/>
            <p:nvPr/>
          </p:nvSpPr>
          <p:spPr>
            <a:xfrm>
              <a:off x="4434931" y="3094183"/>
              <a:ext cx="895958" cy="679360"/>
            </a:xfrm>
            <a:custGeom>
              <a:avLst/>
              <a:gdLst/>
              <a:ahLst/>
              <a:cxnLst/>
              <a:rect l="l" t="t" r="r" b="b"/>
              <a:pathLst>
                <a:path w="13379" h="10145" extrusionOk="0">
                  <a:moveTo>
                    <a:pt x="13378" y="1"/>
                  </a:moveTo>
                  <a:cubicBezTo>
                    <a:pt x="13079" y="131"/>
                    <a:pt x="12795" y="295"/>
                    <a:pt x="12515" y="470"/>
                  </a:cubicBezTo>
                  <a:cubicBezTo>
                    <a:pt x="12015" y="788"/>
                    <a:pt x="11528" y="1141"/>
                    <a:pt x="11145" y="1596"/>
                  </a:cubicBezTo>
                  <a:cubicBezTo>
                    <a:pt x="10601" y="2290"/>
                    <a:pt x="9993" y="2977"/>
                    <a:pt x="9694" y="3818"/>
                  </a:cubicBezTo>
                  <a:cubicBezTo>
                    <a:pt x="9603" y="4075"/>
                    <a:pt x="9529" y="4340"/>
                    <a:pt x="9471" y="4607"/>
                  </a:cubicBezTo>
                  <a:cubicBezTo>
                    <a:pt x="9433" y="4769"/>
                    <a:pt x="9424" y="4934"/>
                    <a:pt x="9357" y="5090"/>
                  </a:cubicBezTo>
                  <a:cubicBezTo>
                    <a:pt x="9357" y="5090"/>
                    <a:pt x="9350" y="5099"/>
                    <a:pt x="9341" y="5111"/>
                  </a:cubicBezTo>
                  <a:cubicBezTo>
                    <a:pt x="9341" y="5113"/>
                    <a:pt x="9341" y="5113"/>
                    <a:pt x="9338" y="5113"/>
                  </a:cubicBezTo>
                  <a:cubicBezTo>
                    <a:pt x="8844" y="4909"/>
                    <a:pt x="8347" y="4649"/>
                    <a:pt x="7808" y="4565"/>
                  </a:cubicBezTo>
                  <a:cubicBezTo>
                    <a:pt x="7642" y="4533"/>
                    <a:pt x="7475" y="4518"/>
                    <a:pt x="7308" y="4518"/>
                  </a:cubicBezTo>
                  <a:cubicBezTo>
                    <a:pt x="6531" y="4518"/>
                    <a:pt x="5761" y="4849"/>
                    <a:pt x="5226" y="5415"/>
                  </a:cubicBezTo>
                  <a:cubicBezTo>
                    <a:pt x="4788" y="5882"/>
                    <a:pt x="4356" y="6388"/>
                    <a:pt x="4117" y="6991"/>
                  </a:cubicBezTo>
                  <a:cubicBezTo>
                    <a:pt x="3991" y="7286"/>
                    <a:pt x="3963" y="7611"/>
                    <a:pt x="3843" y="7906"/>
                  </a:cubicBezTo>
                  <a:cubicBezTo>
                    <a:pt x="3840" y="7909"/>
                    <a:pt x="3840" y="7913"/>
                    <a:pt x="3838" y="7915"/>
                  </a:cubicBezTo>
                  <a:cubicBezTo>
                    <a:pt x="3469" y="7769"/>
                    <a:pt x="3079" y="7581"/>
                    <a:pt x="2670" y="7542"/>
                  </a:cubicBezTo>
                  <a:cubicBezTo>
                    <a:pt x="2544" y="7521"/>
                    <a:pt x="2417" y="7510"/>
                    <a:pt x="2290" y="7510"/>
                  </a:cubicBezTo>
                  <a:cubicBezTo>
                    <a:pt x="1557" y="7510"/>
                    <a:pt x="824" y="7851"/>
                    <a:pt x="395" y="8456"/>
                  </a:cubicBezTo>
                  <a:cubicBezTo>
                    <a:pt x="125" y="8833"/>
                    <a:pt x="14" y="9483"/>
                    <a:pt x="0" y="10144"/>
                  </a:cubicBezTo>
                  <a:lnTo>
                    <a:pt x="13378" y="10144"/>
                  </a:lnTo>
                  <a:lnTo>
                    <a:pt x="133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10"/>
            <p:cNvSpPr/>
            <p:nvPr/>
          </p:nvSpPr>
          <p:spPr>
            <a:xfrm>
              <a:off x="299" y="3309412"/>
              <a:ext cx="754511" cy="493200"/>
            </a:xfrm>
            <a:custGeom>
              <a:avLst/>
              <a:gdLst/>
              <a:ahLst/>
              <a:cxnLst/>
              <a:rect l="l" t="t" r="r" b="b"/>
              <a:pathLst>
                <a:path w="13509" h="8830" extrusionOk="0">
                  <a:moveTo>
                    <a:pt x="888" y="0"/>
                  </a:moveTo>
                  <a:cubicBezTo>
                    <a:pt x="785" y="0"/>
                    <a:pt x="680" y="6"/>
                    <a:pt x="573" y="18"/>
                  </a:cubicBezTo>
                  <a:cubicBezTo>
                    <a:pt x="381" y="41"/>
                    <a:pt x="190" y="76"/>
                    <a:pt x="0" y="120"/>
                  </a:cubicBezTo>
                  <a:lnTo>
                    <a:pt x="0" y="8829"/>
                  </a:lnTo>
                  <a:lnTo>
                    <a:pt x="13508" y="8829"/>
                  </a:lnTo>
                  <a:cubicBezTo>
                    <a:pt x="13471" y="8757"/>
                    <a:pt x="13434" y="8688"/>
                    <a:pt x="13394" y="8618"/>
                  </a:cubicBezTo>
                  <a:cubicBezTo>
                    <a:pt x="12858" y="7697"/>
                    <a:pt x="12313" y="6797"/>
                    <a:pt x="11412" y="6797"/>
                  </a:cubicBezTo>
                  <a:cubicBezTo>
                    <a:pt x="11121" y="6797"/>
                    <a:pt x="10793" y="6891"/>
                    <a:pt x="10416" y="7109"/>
                  </a:cubicBezTo>
                  <a:cubicBezTo>
                    <a:pt x="10299" y="6531"/>
                    <a:pt x="10135" y="5950"/>
                    <a:pt x="9826" y="5447"/>
                  </a:cubicBezTo>
                  <a:cubicBezTo>
                    <a:pt x="9215" y="4485"/>
                    <a:pt x="8182" y="3724"/>
                    <a:pt x="7040" y="3568"/>
                  </a:cubicBezTo>
                  <a:cubicBezTo>
                    <a:pt x="6951" y="3563"/>
                    <a:pt x="6863" y="3560"/>
                    <a:pt x="6775" y="3560"/>
                  </a:cubicBezTo>
                  <a:cubicBezTo>
                    <a:pt x="5921" y="3560"/>
                    <a:pt x="5071" y="3800"/>
                    <a:pt x="4309" y="4177"/>
                  </a:cubicBezTo>
                  <a:cubicBezTo>
                    <a:pt x="4228" y="3239"/>
                    <a:pt x="4019" y="2472"/>
                    <a:pt x="3485" y="1690"/>
                  </a:cubicBezTo>
                  <a:cubicBezTo>
                    <a:pt x="2917" y="709"/>
                    <a:pt x="2022" y="0"/>
                    <a:pt x="8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10"/>
            <p:cNvSpPr/>
            <p:nvPr/>
          </p:nvSpPr>
          <p:spPr>
            <a:xfrm>
              <a:off x="50063" y="3684015"/>
              <a:ext cx="23570" cy="20164"/>
            </a:xfrm>
            <a:custGeom>
              <a:avLst/>
              <a:gdLst/>
              <a:ahLst/>
              <a:cxnLst/>
              <a:rect l="l" t="t" r="r" b="b"/>
              <a:pathLst>
                <a:path w="422" h="361" extrusionOk="0">
                  <a:moveTo>
                    <a:pt x="183" y="0"/>
                  </a:moveTo>
                  <a:cubicBezTo>
                    <a:pt x="92" y="0"/>
                    <a:pt x="4" y="70"/>
                    <a:pt x="3" y="177"/>
                  </a:cubicBezTo>
                  <a:cubicBezTo>
                    <a:pt x="1" y="277"/>
                    <a:pt x="80" y="358"/>
                    <a:pt x="177" y="360"/>
                  </a:cubicBezTo>
                  <a:cubicBezTo>
                    <a:pt x="179" y="360"/>
                    <a:pt x="181" y="360"/>
                    <a:pt x="183" y="360"/>
                  </a:cubicBezTo>
                  <a:cubicBezTo>
                    <a:pt x="339" y="360"/>
                    <a:pt x="422" y="171"/>
                    <a:pt x="312" y="56"/>
                  </a:cubicBezTo>
                  <a:cubicBezTo>
                    <a:pt x="275" y="17"/>
                    <a:pt x="228" y="0"/>
                    <a:pt x="1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10"/>
            <p:cNvSpPr/>
            <p:nvPr/>
          </p:nvSpPr>
          <p:spPr>
            <a:xfrm>
              <a:off x="105579" y="3593087"/>
              <a:ext cx="51384" cy="50772"/>
            </a:xfrm>
            <a:custGeom>
              <a:avLst/>
              <a:gdLst/>
              <a:ahLst/>
              <a:cxnLst/>
              <a:rect l="l" t="t" r="r" b="b"/>
              <a:pathLst>
                <a:path w="920" h="909" extrusionOk="0">
                  <a:moveTo>
                    <a:pt x="461" y="1"/>
                  </a:moveTo>
                  <a:cubicBezTo>
                    <a:pt x="214" y="1"/>
                    <a:pt x="14" y="196"/>
                    <a:pt x="5" y="444"/>
                  </a:cubicBezTo>
                  <a:cubicBezTo>
                    <a:pt x="0" y="686"/>
                    <a:pt x="200" y="909"/>
                    <a:pt x="448" y="909"/>
                  </a:cubicBezTo>
                  <a:cubicBezTo>
                    <a:pt x="450" y="909"/>
                    <a:pt x="451" y="909"/>
                    <a:pt x="453" y="909"/>
                  </a:cubicBezTo>
                  <a:cubicBezTo>
                    <a:pt x="702" y="909"/>
                    <a:pt x="904" y="712"/>
                    <a:pt x="913" y="465"/>
                  </a:cubicBezTo>
                  <a:cubicBezTo>
                    <a:pt x="920" y="221"/>
                    <a:pt x="718" y="1"/>
                    <a:pt x="469" y="1"/>
                  </a:cubicBezTo>
                  <a:cubicBezTo>
                    <a:pt x="466" y="1"/>
                    <a:pt x="464" y="1"/>
                    <a:pt x="46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10"/>
            <p:cNvSpPr/>
            <p:nvPr/>
          </p:nvSpPr>
          <p:spPr>
            <a:xfrm>
              <a:off x="148250" y="3719760"/>
              <a:ext cx="22788" cy="19549"/>
            </a:xfrm>
            <a:custGeom>
              <a:avLst/>
              <a:gdLst/>
              <a:ahLst/>
              <a:cxnLst/>
              <a:rect l="l" t="t" r="r" b="b"/>
              <a:pathLst>
                <a:path w="408" h="350" extrusionOk="0">
                  <a:moveTo>
                    <a:pt x="175" y="0"/>
                  </a:moveTo>
                  <a:cubicBezTo>
                    <a:pt x="88" y="0"/>
                    <a:pt x="3" y="67"/>
                    <a:pt x="0" y="171"/>
                  </a:cubicBezTo>
                  <a:cubicBezTo>
                    <a:pt x="0" y="266"/>
                    <a:pt x="74" y="345"/>
                    <a:pt x="170" y="349"/>
                  </a:cubicBezTo>
                  <a:cubicBezTo>
                    <a:pt x="172" y="349"/>
                    <a:pt x="173" y="349"/>
                    <a:pt x="175" y="349"/>
                  </a:cubicBezTo>
                  <a:cubicBezTo>
                    <a:pt x="327" y="349"/>
                    <a:pt x="407" y="165"/>
                    <a:pt x="300" y="54"/>
                  </a:cubicBezTo>
                  <a:cubicBezTo>
                    <a:pt x="264" y="17"/>
                    <a:pt x="219" y="0"/>
                    <a:pt x="1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0"/>
            <p:cNvSpPr/>
            <p:nvPr/>
          </p:nvSpPr>
          <p:spPr>
            <a:xfrm>
              <a:off x="5204026" y="3596355"/>
              <a:ext cx="27725" cy="23706"/>
            </a:xfrm>
            <a:custGeom>
              <a:avLst/>
              <a:gdLst/>
              <a:ahLst/>
              <a:cxnLst/>
              <a:rect l="l" t="t" r="r" b="b"/>
              <a:pathLst>
                <a:path w="414" h="354" extrusionOk="0">
                  <a:moveTo>
                    <a:pt x="180" y="1"/>
                  </a:moveTo>
                  <a:cubicBezTo>
                    <a:pt x="91" y="1"/>
                    <a:pt x="5" y="69"/>
                    <a:pt x="3" y="173"/>
                  </a:cubicBezTo>
                  <a:cubicBezTo>
                    <a:pt x="1" y="270"/>
                    <a:pt x="78" y="349"/>
                    <a:pt x="175" y="354"/>
                  </a:cubicBezTo>
                  <a:cubicBezTo>
                    <a:pt x="176" y="354"/>
                    <a:pt x="177" y="354"/>
                    <a:pt x="178" y="354"/>
                  </a:cubicBezTo>
                  <a:cubicBezTo>
                    <a:pt x="332" y="354"/>
                    <a:pt x="414" y="167"/>
                    <a:pt x="305" y="54"/>
                  </a:cubicBezTo>
                  <a:cubicBezTo>
                    <a:pt x="269" y="17"/>
                    <a:pt x="224" y="1"/>
                    <a:pt x="1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0"/>
            <p:cNvSpPr/>
            <p:nvPr/>
          </p:nvSpPr>
          <p:spPr>
            <a:xfrm>
              <a:off x="5156347" y="3675642"/>
              <a:ext cx="43663" cy="37433"/>
            </a:xfrm>
            <a:custGeom>
              <a:avLst/>
              <a:gdLst/>
              <a:ahLst/>
              <a:cxnLst/>
              <a:rect l="l" t="t" r="r" b="b"/>
              <a:pathLst>
                <a:path w="652" h="559" extrusionOk="0">
                  <a:moveTo>
                    <a:pt x="281" y="0"/>
                  </a:moveTo>
                  <a:cubicBezTo>
                    <a:pt x="140" y="0"/>
                    <a:pt x="5" y="107"/>
                    <a:pt x="0" y="273"/>
                  </a:cubicBezTo>
                  <a:cubicBezTo>
                    <a:pt x="0" y="426"/>
                    <a:pt x="121" y="551"/>
                    <a:pt x="274" y="558"/>
                  </a:cubicBezTo>
                  <a:cubicBezTo>
                    <a:pt x="276" y="558"/>
                    <a:pt x="278" y="558"/>
                    <a:pt x="280" y="558"/>
                  </a:cubicBezTo>
                  <a:cubicBezTo>
                    <a:pt x="522" y="558"/>
                    <a:pt x="651" y="264"/>
                    <a:pt x="481" y="87"/>
                  </a:cubicBezTo>
                  <a:cubicBezTo>
                    <a:pt x="423" y="27"/>
                    <a:pt x="352" y="0"/>
                    <a:pt x="2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0"/>
            <p:cNvSpPr/>
            <p:nvPr/>
          </p:nvSpPr>
          <p:spPr>
            <a:xfrm>
              <a:off x="5247754" y="3661244"/>
              <a:ext cx="42993" cy="36898"/>
            </a:xfrm>
            <a:custGeom>
              <a:avLst/>
              <a:gdLst/>
              <a:ahLst/>
              <a:cxnLst/>
              <a:rect l="l" t="t" r="r" b="b"/>
              <a:pathLst>
                <a:path w="642" h="551" extrusionOk="0">
                  <a:moveTo>
                    <a:pt x="279" y="1"/>
                  </a:moveTo>
                  <a:cubicBezTo>
                    <a:pt x="140" y="1"/>
                    <a:pt x="6" y="107"/>
                    <a:pt x="3" y="269"/>
                  </a:cubicBezTo>
                  <a:cubicBezTo>
                    <a:pt x="0" y="420"/>
                    <a:pt x="119" y="546"/>
                    <a:pt x="270" y="550"/>
                  </a:cubicBezTo>
                  <a:cubicBezTo>
                    <a:pt x="273" y="550"/>
                    <a:pt x="275" y="550"/>
                    <a:pt x="278" y="550"/>
                  </a:cubicBezTo>
                  <a:cubicBezTo>
                    <a:pt x="516" y="550"/>
                    <a:pt x="642" y="263"/>
                    <a:pt x="474" y="86"/>
                  </a:cubicBezTo>
                  <a:cubicBezTo>
                    <a:pt x="418" y="27"/>
                    <a:pt x="348" y="1"/>
                    <a:pt x="2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10"/>
            <p:cNvSpPr/>
            <p:nvPr/>
          </p:nvSpPr>
          <p:spPr>
            <a:xfrm>
              <a:off x="1592363" y="3202261"/>
              <a:ext cx="954612" cy="594163"/>
            </a:xfrm>
            <a:custGeom>
              <a:avLst/>
              <a:gdLst/>
              <a:ahLst/>
              <a:cxnLst/>
              <a:rect l="l" t="t" r="r" b="b"/>
              <a:pathLst>
                <a:path w="16910" h="10525" extrusionOk="0">
                  <a:moveTo>
                    <a:pt x="6100" y="0"/>
                  </a:moveTo>
                  <a:cubicBezTo>
                    <a:pt x="5648" y="0"/>
                    <a:pt x="5194" y="189"/>
                    <a:pt x="4864" y="524"/>
                  </a:cubicBezTo>
                  <a:cubicBezTo>
                    <a:pt x="3998" y="1449"/>
                    <a:pt x="3868" y="2976"/>
                    <a:pt x="3894" y="4191"/>
                  </a:cubicBezTo>
                  <a:cubicBezTo>
                    <a:pt x="3901" y="4225"/>
                    <a:pt x="3910" y="4290"/>
                    <a:pt x="3919" y="4376"/>
                  </a:cubicBezTo>
                  <a:cubicBezTo>
                    <a:pt x="3685" y="4091"/>
                    <a:pt x="3425" y="3826"/>
                    <a:pt x="3104" y="3636"/>
                  </a:cubicBezTo>
                  <a:cubicBezTo>
                    <a:pt x="2734" y="3396"/>
                    <a:pt x="2280" y="3264"/>
                    <a:pt x="1844" y="3264"/>
                  </a:cubicBezTo>
                  <a:cubicBezTo>
                    <a:pt x="1138" y="3264"/>
                    <a:pt x="478" y="3610"/>
                    <a:pt x="290" y="4411"/>
                  </a:cubicBezTo>
                  <a:cubicBezTo>
                    <a:pt x="0" y="5846"/>
                    <a:pt x="550" y="7494"/>
                    <a:pt x="1354" y="8686"/>
                  </a:cubicBezTo>
                  <a:cubicBezTo>
                    <a:pt x="1906" y="9503"/>
                    <a:pt x="2691" y="10058"/>
                    <a:pt x="3534" y="10524"/>
                  </a:cubicBezTo>
                  <a:lnTo>
                    <a:pt x="13042" y="10524"/>
                  </a:lnTo>
                  <a:cubicBezTo>
                    <a:pt x="13453" y="10102"/>
                    <a:pt x="13831" y="9651"/>
                    <a:pt x="14179" y="9175"/>
                  </a:cubicBezTo>
                  <a:cubicBezTo>
                    <a:pt x="14528" y="8669"/>
                    <a:pt x="14848" y="8147"/>
                    <a:pt x="15194" y="7641"/>
                  </a:cubicBezTo>
                  <a:cubicBezTo>
                    <a:pt x="15500" y="7151"/>
                    <a:pt x="15754" y="6631"/>
                    <a:pt x="16035" y="6127"/>
                  </a:cubicBezTo>
                  <a:cubicBezTo>
                    <a:pt x="16483" y="5300"/>
                    <a:pt x="16910" y="4365"/>
                    <a:pt x="16750" y="3401"/>
                  </a:cubicBezTo>
                  <a:cubicBezTo>
                    <a:pt x="16641" y="2467"/>
                    <a:pt x="15868" y="1582"/>
                    <a:pt x="14927" y="1582"/>
                  </a:cubicBezTo>
                  <a:cubicBezTo>
                    <a:pt x="14783" y="1582"/>
                    <a:pt x="14634" y="1603"/>
                    <a:pt x="14484" y="1648"/>
                  </a:cubicBezTo>
                  <a:cubicBezTo>
                    <a:pt x="13775" y="1859"/>
                    <a:pt x="13158" y="2326"/>
                    <a:pt x="12700" y="2900"/>
                  </a:cubicBezTo>
                  <a:cubicBezTo>
                    <a:pt x="12587" y="3044"/>
                    <a:pt x="12475" y="3188"/>
                    <a:pt x="12368" y="3334"/>
                  </a:cubicBezTo>
                  <a:cubicBezTo>
                    <a:pt x="12343" y="1955"/>
                    <a:pt x="11985" y="671"/>
                    <a:pt x="10773" y="274"/>
                  </a:cubicBezTo>
                  <a:cubicBezTo>
                    <a:pt x="10701" y="257"/>
                    <a:pt x="10629" y="250"/>
                    <a:pt x="10557" y="250"/>
                  </a:cubicBezTo>
                  <a:cubicBezTo>
                    <a:pt x="10258" y="250"/>
                    <a:pt x="9961" y="379"/>
                    <a:pt x="9724" y="557"/>
                  </a:cubicBezTo>
                  <a:cubicBezTo>
                    <a:pt x="9113" y="1086"/>
                    <a:pt x="8688" y="1885"/>
                    <a:pt x="8389" y="2712"/>
                  </a:cubicBezTo>
                  <a:cubicBezTo>
                    <a:pt x="8145" y="1792"/>
                    <a:pt x="7736" y="963"/>
                    <a:pt x="7038" y="320"/>
                  </a:cubicBezTo>
                  <a:cubicBezTo>
                    <a:pt x="6759" y="101"/>
                    <a:pt x="6430" y="0"/>
                    <a:pt x="61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10"/>
            <p:cNvSpPr/>
            <p:nvPr/>
          </p:nvSpPr>
          <p:spPr>
            <a:xfrm>
              <a:off x="2987813" y="3347622"/>
              <a:ext cx="806819" cy="448797"/>
            </a:xfrm>
            <a:custGeom>
              <a:avLst/>
              <a:gdLst/>
              <a:ahLst/>
              <a:cxnLst/>
              <a:rect l="l" t="t" r="r" b="b"/>
              <a:pathLst>
                <a:path w="14292" h="7950" extrusionOk="0">
                  <a:moveTo>
                    <a:pt x="4898" y="0"/>
                  </a:moveTo>
                  <a:cubicBezTo>
                    <a:pt x="4449" y="0"/>
                    <a:pt x="3999" y="32"/>
                    <a:pt x="3551" y="44"/>
                  </a:cubicBezTo>
                  <a:cubicBezTo>
                    <a:pt x="2938" y="65"/>
                    <a:pt x="2318" y="125"/>
                    <a:pt x="1749" y="366"/>
                  </a:cubicBezTo>
                  <a:cubicBezTo>
                    <a:pt x="1291" y="561"/>
                    <a:pt x="309" y="861"/>
                    <a:pt x="112" y="1332"/>
                  </a:cubicBezTo>
                  <a:cubicBezTo>
                    <a:pt x="1" y="1495"/>
                    <a:pt x="77" y="1694"/>
                    <a:pt x="119" y="1869"/>
                  </a:cubicBezTo>
                  <a:cubicBezTo>
                    <a:pt x="210" y="2208"/>
                    <a:pt x="305" y="2542"/>
                    <a:pt x="405" y="2876"/>
                  </a:cubicBezTo>
                  <a:cubicBezTo>
                    <a:pt x="672" y="3754"/>
                    <a:pt x="927" y="4639"/>
                    <a:pt x="1222" y="5507"/>
                  </a:cubicBezTo>
                  <a:cubicBezTo>
                    <a:pt x="1512" y="6324"/>
                    <a:pt x="1819" y="7134"/>
                    <a:pt x="2116" y="7949"/>
                  </a:cubicBezTo>
                  <a:lnTo>
                    <a:pt x="12397" y="7949"/>
                  </a:lnTo>
                  <a:cubicBezTo>
                    <a:pt x="12555" y="7699"/>
                    <a:pt x="12715" y="7448"/>
                    <a:pt x="12877" y="7197"/>
                  </a:cubicBezTo>
                  <a:cubicBezTo>
                    <a:pt x="13226" y="6633"/>
                    <a:pt x="13609" y="6092"/>
                    <a:pt x="13955" y="5525"/>
                  </a:cubicBezTo>
                  <a:cubicBezTo>
                    <a:pt x="14103" y="5261"/>
                    <a:pt x="14291" y="4940"/>
                    <a:pt x="14159" y="4629"/>
                  </a:cubicBezTo>
                  <a:cubicBezTo>
                    <a:pt x="13945" y="4028"/>
                    <a:pt x="13497" y="3570"/>
                    <a:pt x="13030" y="3155"/>
                  </a:cubicBezTo>
                  <a:cubicBezTo>
                    <a:pt x="12694" y="2837"/>
                    <a:pt x="12304" y="2579"/>
                    <a:pt x="11942" y="2291"/>
                  </a:cubicBezTo>
                  <a:cubicBezTo>
                    <a:pt x="11551" y="1996"/>
                    <a:pt x="11171" y="1685"/>
                    <a:pt x="10744" y="1446"/>
                  </a:cubicBezTo>
                  <a:cubicBezTo>
                    <a:pt x="10005" y="1049"/>
                    <a:pt x="9193" y="828"/>
                    <a:pt x="8405" y="554"/>
                  </a:cubicBezTo>
                  <a:cubicBezTo>
                    <a:pt x="7442" y="241"/>
                    <a:pt x="6434" y="116"/>
                    <a:pt x="5429" y="18"/>
                  </a:cubicBezTo>
                  <a:cubicBezTo>
                    <a:pt x="5252" y="5"/>
                    <a:pt x="5075" y="0"/>
                    <a:pt x="48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0"/>
            <p:cNvSpPr/>
            <p:nvPr/>
          </p:nvSpPr>
          <p:spPr>
            <a:xfrm>
              <a:off x="1630073" y="3244486"/>
              <a:ext cx="868127" cy="555606"/>
            </a:xfrm>
            <a:custGeom>
              <a:avLst/>
              <a:gdLst/>
              <a:ahLst/>
              <a:cxnLst/>
              <a:rect l="l" t="t" r="r" b="b"/>
              <a:pathLst>
                <a:path w="15378" h="9842" extrusionOk="0">
                  <a:moveTo>
                    <a:pt x="5689" y="0"/>
                  </a:moveTo>
                  <a:cubicBezTo>
                    <a:pt x="5288" y="0"/>
                    <a:pt x="4856" y="319"/>
                    <a:pt x="4440" y="974"/>
                  </a:cubicBezTo>
                  <a:cubicBezTo>
                    <a:pt x="3628" y="2251"/>
                    <a:pt x="3307" y="3631"/>
                    <a:pt x="3509" y="5133"/>
                  </a:cubicBezTo>
                  <a:cubicBezTo>
                    <a:pt x="2961" y="4450"/>
                    <a:pt x="2297" y="3775"/>
                    <a:pt x="1443" y="3512"/>
                  </a:cubicBezTo>
                  <a:cubicBezTo>
                    <a:pt x="1338" y="3482"/>
                    <a:pt x="1229" y="3467"/>
                    <a:pt x="1120" y="3467"/>
                  </a:cubicBezTo>
                  <a:cubicBezTo>
                    <a:pt x="715" y="3467"/>
                    <a:pt x="312" y="3674"/>
                    <a:pt x="163" y="4069"/>
                  </a:cubicBezTo>
                  <a:cubicBezTo>
                    <a:pt x="1" y="4453"/>
                    <a:pt x="80" y="4873"/>
                    <a:pt x="191" y="5256"/>
                  </a:cubicBezTo>
                  <a:cubicBezTo>
                    <a:pt x="544" y="6322"/>
                    <a:pt x="1085" y="7348"/>
                    <a:pt x="1828" y="8193"/>
                  </a:cubicBezTo>
                  <a:cubicBezTo>
                    <a:pt x="2186" y="8578"/>
                    <a:pt x="2580" y="8929"/>
                    <a:pt x="2968" y="9286"/>
                  </a:cubicBezTo>
                  <a:cubicBezTo>
                    <a:pt x="3172" y="9477"/>
                    <a:pt x="3391" y="9660"/>
                    <a:pt x="3616" y="9841"/>
                  </a:cubicBezTo>
                  <a:lnTo>
                    <a:pt x="11617" y="9841"/>
                  </a:lnTo>
                  <a:cubicBezTo>
                    <a:pt x="12409" y="8866"/>
                    <a:pt x="13240" y="7914"/>
                    <a:pt x="13927" y="6860"/>
                  </a:cubicBezTo>
                  <a:cubicBezTo>
                    <a:pt x="14275" y="6277"/>
                    <a:pt x="14540" y="5651"/>
                    <a:pt x="14814" y="5031"/>
                  </a:cubicBezTo>
                  <a:cubicBezTo>
                    <a:pt x="15053" y="4492"/>
                    <a:pt x="15267" y="3930"/>
                    <a:pt x="15304" y="3336"/>
                  </a:cubicBezTo>
                  <a:cubicBezTo>
                    <a:pt x="15377" y="2609"/>
                    <a:pt x="15136" y="1661"/>
                    <a:pt x="14421" y="1661"/>
                  </a:cubicBezTo>
                  <a:cubicBezTo>
                    <a:pt x="14277" y="1661"/>
                    <a:pt x="14113" y="1700"/>
                    <a:pt x="13929" y="1787"/>
                  </a:cubicBezTo>
                  <a:cubicBezTo>
                    <a:pt x="13419" y="2033"/>
                    <a:pt x="12975" y="2400"/>
                    <a:pt x="12541" y="2760"/>
                  </a:cubicBezTo>
                  <a:cubicBezTo>
                    <a:pt x="11877" y="3333"/>
                    <a:pt x="11280" y="3986"/>
                    <a:pt x="10769" y="4701"/>
                  </a:cubicBezTo>
                  <a:cubicBezTo>
                    <a:pt x="10932" y="3693"/>
                    <a:pt x="11076" y="1729"/>
                    <a:pt x="10461" y="886"/>
                  </a:cubicBezTo>
                  <a:cubicBezTo>
                    <a:pt x="10302" y="708"/>
                    <a:pt x="10136" y="633"/>
                    <a:pt x="9970" y="633"/>
                  </a:cubicBezTo>
                  <a:cubicBezTo>
                    <a:pt x="9295" y="633"/>
                    <a:pt x="8611" y="1868"/>
                    <a:pt x="8350" y="2365"/>
                  </a:cubicBezTo>
                  <a:cubicBezTo>
                    <a:pt x="7988" y="3052"/>
                    <a:pt x="7730" y="3788"/>
                    <a:pt x="7521" y="4536"/>
                  </a:cubicBezTo>
                  <a:cubicBezTo>
                    <a:pt x="7407" y="3429"/>
                    <a:pt x="7287" y="2305"/>
                    <a:pt x="6885" y="1260"/>
                  </a:cubicBezTo>
                  <a:cubicBezTo>
                    <a:pt x="6577" y="429"/>
                    <a:pt x="6154" y="0"/>
                    <a:pt x="56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0"/>
            <p:cNvSpPr/>
            <p:nvPr/>
          </p:nvSpPr>
          <p:spPr>
            <a:xfrm>
              <a:off x="1666767" y="3472492"/>
              <a:ext cx="322118" cy="327594"/>
            </a:xfrm>
            <a:custGeom>
              <a:avLst/>
              <a:gdLst/>
              <a:ahLst/>
              <a:cxnLst/>
              <a:rect l="l" t="t" r="r" b="b"/>
              <a:pathLst>
                <a:path w="5706" h="5803" extrusionOk="0">
                  <a:moveTo>
                    <a:pt x="64" y="0"/>
                  </a:moveTo>
                  <a:cubicBezTo>
                    <a:pt x="46" y="0"/>
                    <a:pt x="30" y="8"/>
                    <a:pt x="17" y="26"/>
                  </a:cubicBezTo>
                  <a:cubicBezTo>
                    <a:pt x="1" y="54"/>
                    <a:pt x="8" y="91"/>
                    <a:pt x="36" y="107"/>
                  </a:cubicBezTo>
                  <a:cubicBezTo>
                    <a:pt x="115" y="151"/>
                    <a:pt x="184" y="205"/>
                    <a:pt x="259" y="256"/>
                  </a:cubicBezTo>
                  <a:cubicBezTo>
                    <a:pt x="1380" y="1159"/>
                    <a:pt x="2316" y="2257"/>
                    <a:pt x="3277" y="3320"/>
                  </a:cubicBezTo>
                  <a:cubicBezTo>
                    <a:pt x="3902" y="4033"/>
                    <a:pt x="4563" y="4709"/>
                    <a:pt x="5195" y="5415"/>
                  </a:cubicBezTo>
                  <a:cubicBezTo>
                    <a:pt x="5311" y="5542"/>
                    <a:pt x="5425" y="5672"/>
                    <a:pt x="5538" y="5802"/>
                  </a:cubicBezTo>
                  <a:lnTo>
                    <a:pt x="5706" y="5802"/>
                  </a:lnTo>
                  <a:cubicBezTo>
                    <a:pt x="5306" y="5352"/>
                    <a:pt x="4905" y="4902"/>
                    <a:pt x="4491" y="4465"/>
                  </a:cubicBezTo>
                  <a:cubicBezTo>
                    <a:pt x="3108" y="3026"/>
                    <a:pt x="1882" y="1423"/>
                    <a:pt x="324" y="163"/>
                  </a:cubicBezTo>
                  <a:cubicBezTo>
                    <a:pt x="267" y="136"/>
                    <a:pt x="144" y="0"/>
                    <a:pt x="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0"/>
            <p:cNvSpPr/>
            <p:nvPr/>
          </p:nvSpPr>
          <p:spPr>
            <a:xfrm>
              <a:off x="1942930" y="3282760"/>
              <a:ext cx="82025" cy="517331"/>
            </a:xfrm>
            <a:custGeom>
              <a:avLst/>
              <a:gdLst/>
              <a:ahLst/>
              <a:cxnLst/>
              <a:rect l="l" t="t" r="r" b="b"/>
              <a:pathLst>
                <a:path w="1453" h="9164" extrusionOk="0">
                  <a:moveTo>
                    <a:pt x="77" y="1"/>
                  </a:moveTo>
                  <a:cubicBezTo>
                    <a:pt x="39" y="1"/>
                    <a:pt x="0" y="29"/>
                    <a:pt x="8" y="81"/>
                  </a:cubicBezTo>
                  <a:cubicBezTo>
                    <a:pt x="89" y="1153"/>
                    <a:pt x="203" y="2226"/>
                    <a:pt x="345" y="3294"/>
                  </a:cubicBezTo>
                  <a:cubicBezTo>
                    <a:pt x="458" y="4292"/>
                    <a:pt x="540" y="5295"/>
                    <a:pt x="716" y="6287"/>
                  </a:cubicBezTo>
                  <a:cubicBezTo>
                    <a:pt x="874" y="7250"/>
                    <a:pt x="1083" y="8207"/>
                    <a:pt x="1287" y="9163"/>
                  </a:cubicBezTo>
                  <a:lnTo>
                    <a:pt x="1452" y="9163"/>
                  </a:lnTo>
                  <a:cubicBezTo>
                    <a:pt x="1324" y="8569"/>
                    <a:pt x="1192" y="7975"/>
                    <a:pt x="1078" y="7378"/>
                  </a:cubicBezTo>
                  <a:cubicBezTo>
                    <a:pt x="804" y="6073"/>
                    <a:pt x="644" y="4745"/>
                    <a:pt x="507" y="3417"/>
                  </a:cubicBezTo>
                  <a:cubicBezTo>
                    <a:pt x="379" y="2419"/>
                    <a:pt x="242" y="1423"/>
                    <a:pt x="173" y="417"/>
                  </a:cubicBezTo>
                  <a:cubicBezTo>
                    <a:pt x="164" y="301"/>
                    <a:pt x="152" y="183"/>
                    <a:pt x="145" y="67"/>
                  </a:cubicBezTo>
                  <a:cubicBezTo>
                    <a:pt x="142" y="22"/>
                    <a:pt x="109" y="1"/>
                    <a:pt x="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0"/>
            <p:cNvSpPr/>
            <p:nvPr/>
          </p:nvSpPr>
          <p:spPr>
            <a:xfrm>
              <a:off x="2097609" y="3315502"/>
              <a:ext cx="95856" cy="484701"/>
            </a:xfrm>
            <a:custGeom>
              <a:avLst/>
              <a:gdLst/>
              <a:ahLst/>
              <a:cxnLst/>
              <a:rect l="l" t="t" r="r" b="b"/>
              <a:pathLst>
                <a:path w="1698" h="8586" extrusionOk="0">
                  <a:moveTo>
                    <a:pt x="1638" y="0"/>
                  </a:moveTo>
                  <a:cubicBezTo>
                    <a:pt x="1616" y="0"/>
                    <a:pt x="1596" y="13"/>
                    <a:pt x="1589" y="35"/>
                  </a:cubicBezTo>
                  <a:cubicBezTo>
                    <a:pt x="1575" y="88"/>
                    <a:pt x="1568" y="144"/>
                    <a:pt x="1563" y="199"/>
                  </a:cubicBezTo>
                  <a:cubicBezTo>
                    <a:pt x="1436" y="1163"/>
                    <a:pt x="1215" y="2110"/>
                    <a:pt x="1062" y="3069"/>
                  </a:cubicBezTo>
                  <a:cubicBezTo>
                    <a:pt x="797" y="4697"/>
                    <a:pt x="549" y="6331"/>
                    <a:pt x="168" y="7936"/>
                  </a:cubicBezTo>
                  <a:cubicBezTo>
                    <a:pt x="114" y="8154"/>
                    <a:pt x="59" y="8370"/>
                    <a:pt x="1" y="8586"/>
                  </a:cubicBezTo>
                  <a:lnTo>
                    <a:pt x="152" y="8583"/>
                  </a:lnTo>
                  <a:cubicBezTo>
                    <a:pt x="639" y="6747"/>
                    <a:pt x="906" y="4862"/>
                    <a:pt x="1203" y="2986"/>
                  </a:cubicBezTo>
                  <a:cubicBezTo>
                    <a:pt x="1345" y="2059"/>
                    <a:pt x="1552" y="1144"/>
                    <a:pt x="1668" y="216"/>
                  </a:cubicBezTo>
                  <a:cubicBezTo>
                    <a:pt x="1675" y="169"/>
                    <a:pt x="1679" y="120"/>
                    <a:pt x="1686" y="74"/>
                  </a:cubicBezTo>
                  <a:cubicBezTo>
                    <a:pt x="1698" y="46"/>
                    <a:pt x="1684" y="16"/>
                    <a:pt x="1658" y="4"/>
                  </a:cubicBezTo>
                  <a:cubicBezTo>
                    <a:pt x="1652" y="2"/>
                    <a:pt x="1645" y="0"/>
                    <a:pt x="163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0"/>
            <p:cNvSpPr/>
            <p:nvPr/>
          </p:nvSpPr>
          <p:spPr>
            <a:xfrm>
              <a:off x="2193973" y="3399953"/>
              <a:ext cx="259907" cy="400135"/>
            </a:xfrm>
            <a:custGeom>
              <a:avLst/>
              <a:gdLst/>
              <a:ahLst/>
              <a:cxnLst/>
              <a:rect l="l" t="t" r="r" b="b"/>
              <a:pathLst>
                <a:path w="4604" h="7088" extrusionOk="0">
                  <a:moveTo>
                    <a:pt x="4507" y="0"/>
                  </a:moveTo>
                  <a:cubicBezTo>
                    <a:pt x="4485" y="0"/>
                    <a:pt x="4463" y="10"/>
                    <a:pt x="4449" y="34"/>
                  </a:cubicBezTo>
                  <a:cubicBezTo>
                    <a:pt x="3722" y="1260"/>
                    <a:pt x="2889" y="2416"/>
                    <a:pt x="2115" y="3614"/>
                  </a:cubicBezTo>
                  <a:cubicBezTo>
                    <a:pt x="1614" y="4427"/>
                    <a:pt x="1105" y="5232"/>
                    <a:pt x="616" y="6050"/>
                  </a:cubicBezTo>
                  <a:cubicBezTo>
                    <a:pt x="409" y="6395"/>
                    <a:pt x="202" y="6741"/>
                    <a:pt x="0" y="7087"/>
                  </a:cubicBezTo>
                  <a:lnTo>
                    <a:pt x="160" y="7087"/>
                  </a:lnTo>
                  <a:cubicBezTo>
                    <a:pt x="625" y="6300"/>
                    <a:pt x="1091" y="5513"/>
                    <a:pt x="1581" y="4740"/>
                  </a:cubicBezTo>
                  <a:cubicBezTo>
                    <a:pt x="2512" y="3154"/>
                    <a:pt x="3625" y="1685"/>
                    <a:pt x="4570" y="106"/>
                  </a:cubicBezTo>
                  <a:cubicBezTo>
                    <a:pt x="4603" y="50"/>
                    <a:pt x="4555" y="0"/>
                    <a:pt x="45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0"/>
            <p:cNvSpPr/>
            <p:nvPr/>
          </p:nvSpPr>
          <p:spPr>
            <a:xfrm>
              <a:off x="3026878" y="3407066"/>
              <a:ext cx="736818" cy="393022"/>
            </a:xfrm>
            <a:custGeom>
              <a:avLst/>
              <a:gdLst/>
              <a:ahLst/>
              <a:cxnLst/>
              <a:rect l="l" t="t" r="r" b="b"/>
              <a:pathLst>
                <a:path w="13052" h="6962" extrusionOk="0">
                  <a:moveTo>
                    <a:pt x="4386" y="1"/>
                  </a:moveTo>
                  <a:cubicBezTo>
                    <a:pt x="4234" y="1"/>
                    <a:pt x="4082" y="3"/>
                    <a:pt x="3929" y="5"/>
                  </a:cubicBezTo>
                  <a:cubicBezTo>
                    <a:pt x="3824" y="10"/>
                    <a:pt x="3718" y="12"/>
                    <a:pt x="3611" y="19"/>
                  </a:cubicBezTo>
                  <a:cubicBezTo>
                    <a:pt x="3495" y="29"/>
                    <a:pt x="3381" y="33"/>
                    <a:pt x="3267" y="45"/>
                  </a:cubicBezTo>
                  <a:lnTo>
                    <a:pt x="3049" y="68"/>
                  </a:lnTo>
                  <a:cubicBezTo>
                    <a:pt x="3005" y="73"/>
                    <a:pt x="2958" y="77"/>
                    <a:pt x="2914" y="84"/>
                  </a:cubicBezTo>
                  <a:lnTo>
                    <a:pt x="2740" y="107"/>
                  </a:lnTo>
                  <a:cubicBezTo>
                    <a:pt x="2903" y="1287"/>
                    <a:pt x="3251" y="2439"/>
                    <a:pt x="3495" y="3602"/>
                  </a:cubicBezTo>
                  <a:cubicBezTo>
                    <a:pt x="3265" y="3123"/>
                    <a:pt x="3049" y="2634"/>
                    <a:pt x="2859" y="2132"/>
                  </a:cubicBezTo>
                  <a:cubicBezTo>
                    <a:pt x="2626" y="1489"/>
                    <a:pt x="2406" y="834"/>
                    <a:pt x="2088" y="228"/>
                  </a:cubicBezTo>
                  <a:lnTo>
                    <a:pt x="2000" y="251"/>
                  </a:lnTo>
                  <a:cubicBezTo>
                    <a:pt x="1921" y="272"/>
                    <a:pt x="1842" y="291"/>
                    <a:pt x="1763" y="314"/>
                  </a:cubicBezTo>
                  <a:cubicBezTo>
                    <a:pt x="1658" y="344"/>
                    <a:pt x="1554" y="377"/>
                    <a:pt x="1449" y="407"/>
                  </a:cubicBezTo>
                  <a:cubicBezTo>
                    <a:pt x="1164" y="498"/>
                    <a:pt x="876" y="586"/>
                    <a:pt x="593" y="683"/>
                  </a:cubicBezTo>
                  <a:lnTo>
                    <a:pt x="314" y="778"/>
                  </a:lnTo>
                  <a:cubicBezTo>
                    <a:pt x="242" y="804"/>
                    <a:pt x="170" y="832"/>
                    <a:pt x="96" y="860"/>
                  </a:cubicBezTo>
                  <a:lnTo>
                    <a:pt x="0" y="895"/>
                  </a:lnTo>
                  <a:cubicBezTo>
                    <a:pt x="38" y="1241"/>
                    <a:pt x="96" y="1584"/>
                    <a:pt x="175" y="1921"/>
                  </a:cubicBezTo>
                  <a:cubicBezTo>
                    <a:pt x="599" y="3651"/>
                    <a:pt x="1322" y="5287"/>
                    <a:pt x="1918" y="6961"/>
                  </a:cubicBezTo>
                  <a:lnTo>
                    <a:pt x="11438" y="6961"/>
                  </a:lnTo>
                  <a:cubicBezTo>
                    <a:pt x="12034" y="5954"/>
                    <a:pt x="12650" y="4946"/>
                    <a:pt x="13051" y="3848"/>
                  </a:cubicBezTo>
                  <a:cubicBezTo>
                    <a:pt x="13003" y="3774"/>
                    <a:pt x="12954" y="3702"/>
                    <a:pt x="12905" y="3627"/>
                  </a:cubicBezTo>
                  <a:cubicBezTo>
                    <a:pt x="12849" y="3544"/>
                    <a:pt x="12789" y="3462"/>
                    <a:pt x="12731" y="3384"/>
                  </a:cubicBezTo>
                  <a:cubicBezTo>
                    <a:pt x="12675" y="3309"/>
                    <a:pt x="12619" y="3240"/>
                    <a:pt x="12561" y="3170"/>
                  </a:cubicBezTo>
                  <a:cubicBezTo>
                    <a:pt x="12517" y="3123"/>
                    <a:pt x="12475" y="3077"/>
                    <a:pt x="12431" y="3031"/>
                  </a:cubicBezTo>
                  <a:cubicBezTo>
                    <a:pt x="12410" y="3010"/>
                    <a:pt x="12387" y="2989"/>
                    <a:pt x="12364" y="2970"/>
                  </a:cubicBezTo>
                  <a:lnTo>
                    <a:pt x="12304" y="2912"/>
                  </a:lnTo>
                  <a:cubicBezTo>
                    <a:pt x="12248" y="2866"/>
                    <a:pt x="12195" y="2819"/>
                    <a:pt x="12139" y="2778"/>
                  </a:cubicBezTo>
                  <a:cubicBezTo>
                    <a:pt x="12071" y="2726"/>
                    <a:pt x="12004" y="2675"/>
                    <a:pt x="11937" y="2627"/>
                  </a:cubicBezTo>
                  <a:cubicBezTo>
                    <a:pt x="11818" y="2541"/>
                    <a:pt x="11700" y="2457"/>
                    <a:pt x="11582" y="2374"/>
                  </a:cubicBezTo>
                  <a:cubicBezTo>
                    <a:pt x="11194" y="2773"/>
                    <a:pt x="10832" y="3195"/>
                    <a:pt x="10497" y="3639"/>
                  </a:cubicBezTo>
                  <a:cubicBezTo>
                    <a:pt x="10753" y="3126"/>
                    <a:pt x="10959" y="2594"/>
                    <a:pt x="11143" y="2051"/>
                  </a:cubicBezTo>
                  <a:cubicBezTo>
                    <a:pt x="11034" y="1970"/>
                    <a:pt x="10922" y="1886"/>
                    <a:pt x="10813" y="1805"/>
                  </a:cubicBezTo>
                  <a:cubicBezTo>
                    <a:pt x="10697" y="1719"/>
                    <a:pt x="10579" y="1635"/>
                    <a:pt x="10460" y="1552"/>
                  </a:cubicBezTo>
                  <a:lnTo>
                    <a:pt x="10312" y="1456"/>
                  </a:lnTo>
                  <a:cubicBezTo>
                    <a:pt x="10267" y="1426"/>
                    <a:pt x="10223" y="1403"/>
                    <a:pt x="10179" y="1375"/>
                  </a:cubicBezTo>
                  <a:cubicBezTo>
                    <a:pt x="10089" y="1324"/>
                    <a:pt x="9998" y="1275"/>
                    <a:pt x="9905" y="1227"/>
                  </a:cubicBezTo>
                  <a:lnTo>
                    <a:pt x="9717" y="1138"/>
                  </a:lnTo>
                  <a:cubicBezTo>
                    <a:pt x="9661" y="1113"/>
                    <a:pt x="9603" y="1092"/>
                    <a:pt x="9548" y="1069"/>
                  </a:cubicBezTo>
                  <a:cubicBezTo>
                    <a:pt x="9436" y="1022"/>
                    <a:pt x="9322" y="978"/>
                    <a:pt x="9211" y="934"/>
                  </a:cubicBezTo>
                  <a:lnTo>
                    <a:pt x="9095" y="890"/>
                  </a:lnTo>
                  <a:cubicBezTo>
                    <a:pt x="9039" y="974"/>
                    <a:pt x="8983" y="1059"/>
                    <a:pt x="8932" y="1148"/>
                  </a:cubicBezTo>
                  <a:cubicBezTo>
                    <a:pt x="8610" y="1749"/>
                    <a:pt x="8391" y="2399"/>
                    <a:pt x="8148" y="3035"/>
                  </a:cubicBezTo>
                  <a:cubicBezTo>
                    <a:pt x="8261" y="2241"/>
                    <a:pt x="8352" y="1443"/>
                    <a:pt x="8456" y="646"/>
                  </a:cubicBezTo>
                  <a:cubicBezTo>
                    <a:pt x="8382" y="621"/>
                    <a:pt x="8306" y="593"/>
                    <a:pt x="8229" y="570"/>
                  </a:cubicBezTo>
                  <a:cubicBezTo>
                    <a:pt x="8141" y="542"/>
                    <a:pt x="8052" y="514"/>
                    <a:pt x="7964" y="486"/>
                  </a:cubicBezTo>
                  <a:cubicBezTo>
                    <a:pt x="7920" y="474"/>
                    <a:pt x="7878" y="463"/>
                    <a:pt x="7837" y="451"/>
                  </a:cubicBezTo>
                  <a:cubicBezTo>
                    <a:pt x="7792" y="439"/>
                    <a:pt x="7751" y="428"/>
                    <a:pt x="7706" y="416"/>
                  </a:cubicBezTo>
                  <a:cubicBezTo>
                    <a:pt x="7621" y="395"/>
                    <a:pt x="7532" y="372"/>
                    <a:pt x="7446" y="351"/>
                  </a:cubicBezTo>
                  <a:cubicBezTo>
                    <a:pt x="7145" y="286"/>
                    <a:pt x="6840" y="221"/>
                    <a:pt x="6536" y="166"/>
                  </a:cubicBezTo>
                  <a:cubicBezTo>
                    <a:pt x="6385" y="140"/>
                    <a:pt x="6232" y="112"/>
                    <a:pt x="6079" y="94"/>
                  </a:cubicBezTo>
                  <a:lnTo>
                    <a:pt x="6042" y="89"/>
                  </a:lnTo>
                  <a:cubicBezTo>
                    <a:pt x="6035" y="142"/>
                    <a:pt x="6030" y="193"/>
                    <a:pt x="6023" y="240"/>
                  </a:cubicBezTo>
                  <a:cubicBezTo>
                    <a:pt x="5912" y="1236"/>
                    <a:pt x="5812" y="2230"/>
                    <a:pt x="5682" y="3223"/>
                  </a:cubicBezTo>
                  <a:cubicBezTo>
                    <a:pt x="5489" y="2167"/>
                    <a:pt x="5373" y="1090"/>
                    <a:pt x="5224" y="22"/>
                  </a:cubicBezTo>
                  <a:lnTo>
                    <a:pt x="5208" y="22"/>
                  </a:lnTo>
                  <a:cubicBezTo>
                    <a:pt x="5060" y="15"/>
                    <a:pt x="4911" y="8"/>
                    <a:pt x="4762" y="5"/>
                  </a:cubicBezTo>
                  <a:cubicBezTo>
                    <a:pt x="4637" y="2"/>
                    <a:pt x="4511" y="1"/>
                    <a:pt x="43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0"/>
            <p:cNvSpPr/>
            <p:nvPr/>
          </p:nvSpPr>
          <p:spPr>
            <a:xfrm>
              <a:off x="3249412" y="3407348"/>
              <a:ext cx="56" cy="5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D74A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0"/>
            <p:cNvSpPr/>
            <p:nvPr/>
          </p:nvSpPr>
          <p:spPr>
            <a:xfrm>
              <a:off x="3101959" y="3473621"/>
              <a:ext cx="122107" cy="326465"/>
            </a:xfrm>
            <a:custGeom>
              <a:avLst/>
              <a:gdLst/>
              <a:ahLst/>
              <a:cxnLst/>
              <a:rect l="l" t="t" r="r" b="b"/>
              <a:pathLst>
                <a:path w="2163" h="5783" extrusionOk="0">
                  <a:moveTo>
                    <a:pt x="81" y="1"/>
                  </a:moveTo>
                  <a:cubicBezTo>
                    <a:pt x="38" y="1"/>
                    <a:pt x="1" y="41"/>
                    <a:pt x="12" y="87"/>
                  </a:cubicBezTo>
                  <a:cubicBezTo>
                    <a:pt x="226" y="856"/>
                    <a:pt x="535" y="1594"/>
                    <a:pt x="772" y="2353"/>
                  </a:cubicBezTo>
                  <a:cubicBezTo>
                    <a:pt x="1018" y="3115"/>
                    <a:pt x="1271" y="3876"/>
                    <a:pt x="1538" y="4631"/>
                  </a:cubicBezTo>
                  <a:cubicBezTo>
                    <a:pt x="1675" y="5021"/>
                    <a:pt x="1840" y="5402"/>
                    <a:pt x="2002" y="5782"/>
                  </a:cubicBezTo>
                  <a:lnTo>
                    <a:pt x="2162" y="5782"/>
                  </a:lnTo>
                  <a:cubicBezTo>
                    <a:pt x="2111" y="5659"/>
                    <a:pt x="2060" y="5534"/>
                    <a:pt x="2005" y="5411"/>
                  </a:cubicBezTo>
                  <a:cubicBezTo>
                    <a:pt x="1617" y="4485"/>
                    <a:pt x="1322" y="3523"/>
                    <a:pt x="1004" y="2574"/>
                  </a:cubicBezTo>
                  <a:cubicBezTo>
                    <a:pt x="748" y="1759"/>
                    <a:pt x="435" y="965"/>
                    <a:pt x="173" y="152"/>
                  </a:cubicBezTo>
                  <a:cubicBezTo>
                    <a:pt x="152" y="103"/>
                    <a:pt x="175" y="24"/>
                    <a:pt x="108" y="6"/>
                  </a:cubicBezTo>
                  <a:cubicBezTo>
                    <a:pt x="99" y="2"/>
                    <a:pt x="90" y="1"/>
                    <a:pt x="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0"/>
            <p:cNvSpPr/>
            <p:nvPr/>
          </p:nvSpPr>
          <p:spPr>
            <a:xfrm>
              <a:off x="3255057" y="3444493"/>
              <a:ext cx="49114" cy="355594"/>
            </a:xfrm>
            <a:custGeom>
              <a:avLst/>
              <a:gdLst/>
              <a:ahLst/>
              <a:cxnLst/>
              <a:rect l="l" t="t" r="r" b="b"/>
              <a:pathLst>
                <a:path w="870" h="6299" extrusionOk="0">
                  <a:moveTo>
                    <a:pt x="96" y="1"/>
                  </a:moveTo>
                  <a:cubicBezTo>
                    <a:pt x="91" y="1"/>
                    <a:pt x="87" y="1"/>
                    <a:pt x="82" y="2"/>
                  </a:cubicBezTo>
                  <a:cubicBezTo>
                    <a:pt x="1" y="32"/>
                    <a:pt x="52" y="127"/>
                    <a:pt x="52" y="190"/>
                  </a:cubicBezTo>
                  <a:cubicBezTo>
                    <a:pt x="268" y="1929"/>
                    <a:pt x="442" y="3675"/>
                    <a:pt x="616" y="5421"/>
                  </a:cubicBezTo>
                  <a:cubicBezTo>
                    <a:pt x="644" y="5713"/>
                    <a:pt x="672" y="6006"/>
                    <a:pt x="697" y="6298"/>
                  </a:cubicBezTo>
                  <a:lnTo>
                    <a:pt x="869" y="6298"/>
                  </a:lnTo>
                  <a:cubicBezTo>
                    <a:pt x="660" y="4251"/>
                    <a:pt x="437" y="2203"/>
                    <a:pt x="170" y="160"/>
                  </a:cubicBezTo>
                  <a:cubicBezTo>
                    <a:pt x="159" y="105"/>
                    <a:pt x="167" y="1"/>
                    <a:pt x="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10"/>
            <p:cNvSpPr/>
            <p:nvPr/>
          </p:nvSpPr>
          <p:spPr>
            <a:xfrm>
              <a:off x="3385066" y="3462388"/>
              <a:ext cx="43694" cy="337699"/>
            </a:xfrm>
            <a:custGeom>
              <a:avLst/>
              <a:gdLst/>
              <a:ahLst/>
              <a:cxnLst/>
              <a:rect l="l" t="t" r="r" b="b"/>
              <a:pathLst>
                <a:path w="774" h="5982" extrusionOk="0">
                  <a:moveTo>
                    <a:pt x="682" y="0"/>
                  </a:moveTo>
                  <a:cubicBezTo>
                    <a:pt x="645" y="0"/>
                    <a:pt x="608" y="22"/>
                    <a:pt x="600" y="70"/>
                  </a:cubicBezTo>
                  <a:cubicBezTo>
                    <a:pt x="365" y="1698"/>
                    <a:pt x="242" y="3342"/>
                    <a:pt x="91" y="4978"/>
                  </a:cubicBezTo>
                  <a:cubicBezTo>
                    <a:pt x="61" y="5310"/>
                    <a:pt x="33" y="5647"/>
                    <a:pt x="1" y="5981"/>
                  </a:cubicBezTo>
                  <a:lnTo>
                    <a:pt x="187" y="5981"/>
                  </a:lnTo>
                  <a:cubicBezTo>
                    <a:pt x="268" y="5020"/>
                    <a:pt x="347" y="4054"/>
                    <a:pt x="433" y="3091"/>
                  </a:cubicBezTo>
                  <a:lnTo>
                    <a:pt x="433" y="3100"/>
                  </a:lnTo>
                  <a:cubicBezTo>
                    <a:pt x="530" y="2099"/>
                    <a:pt x="609" y="1089"/>
                    <a:pt x="765" y="96"/>
                  </a:cubicBezTo>
                  <a:cubicBezTo>
                    <a:pt x="774" y="34"/>
                    <a:pt x="728" y="0"/>
                    <a:pt x="6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10"/>
            <p:cNvSpPr/>
            <p:nvPr/>
          </p:nvSpPr>
          <p:spPr>
            <a:xfrm>
              <a:off x="3475390" y="3511274"/>
              <a:ext cx="100937" cy="288924"/>
            </a:xfrm>
            <a:custGeom>
              <a:avLst/>
              <a:gdLst/>
              <a:ahLst/>
              <a:cxnLst/>
              <a:rect l="l" t="t" r="r" b="b"/>
              <a:pathLst>
                <a:path w="1788" h="5118" extrusionOk="0">
                  <a:moveTo>
                    <a:pt x="1680" y="1"/>
                  </a:moveTo>
                  <a:cubicBezTo>
                    <a:pt x="1645" y="1"/>
                    <a:pt x="1610" y="20"/>
                    <a:pt x="1596" y="63"/>
                  </a:cubicBezTo>
                  <a:cubicBezTo>
                    <a:pt x="1085" y="1593"/>
                    <a:pt x="662" y="3151"/>
                    <a:pt x="159" y="4681"/>
                  </a:cubicBezTo>
                  <a:cubicBezTo>
                    <a:pt x="107" y="4827"/>
                    <a:pt x="54" y="4971"/>
                    <a:pt x="1" y="5118"/>
                  </a:cubicBezTo>
                  <a:lnTo>
                    <a:pt x="193" y="5115"/>
                  </a:lnTo>
                  <a:cubicBezTo>
                    <a:pt x="776" y="3467"/>
                    <a:pt x="1206" y="1770"/>
                    <a:pt x="1768" y="114"/>
                  </a:cubicBezTo>
                  <a:cubicBezTo>
                    <a:pt x="1787" y="44"/>
                    <a:pt x="1733" y="1"/>
                    <a:pt x="16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10"/>
            <p:cNvSpPr/>
            <p:nvPr/>
          </p:nvSpPr>
          <p:spPr>
            <a:xfrm>
              <a:off x="3569495" y="3590758"/>
              <a:ext cx="119849" cy="209326"/>
            </a:xfrm>
            <a:custGeom>
              <a:avLst/>
              <a:gdLst/>
              <a:ahLst/>
              <a:cxnLst/>
              <a:rect l="l" t="t" r="r" b="b"/>
              <a:pathLst>
                <a:path w="2123" h="3708" extrusionOk="0">
                  <a:moveTo>
                    <a:pt x="2014" y="0"/>
                  </a:moveTo>
                  <a:cubicBezTo>
                    <a:pt x="1990" y="0"/>
                    <a:pt x="1967" y="11"/>
                    <a:pt x="1951" y="37"/>
                  </a:cubicBezTo>
                  <a:cubicBezTo>
                    <a:pt x="1670" y="638"/>
                    <a:pt x="1429" y="1246"/>
                    <a:pt x="1094" y="1827"/>
                  </a:cubicBezTo>
                  <a:cubicBezTo>
                    <a:pt x="760" y="2472"/>
                    <a:pt x="377" y="3087"/>
                    <a:pt x="1" y="3707"/>
                  </a:cubicBezTo>
                  <a:lnTo>
                    <a:pt x="205" y="3707"/>
                  </a:lnTo>
                  <a:cubicBezTo>
                    <a:pt x="628" y="3004"/>
                    <a:pt x="1048" y="2303"/>
                    <a:pt x="1417" y="1569"/>
                  </a:cubicBezTo>
                  <a:cubicBezTo>
                    <a:pt x="1668" y="1098"/>
                    <a:pt x="1858" y="599"/>
                    <a:pt x="2086" y="118"/>
                  </a:cubicBezTo>
                  <a:cubicBezTo>
                    <a:pt x="2123" y="55"/>
                    <a:pt x="2068" y="0"/>
                    <a:pt x="20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10"/>
            <p:cNvSpPr/>
            <p:nvPr/>
          </p:nvSpPr>
          <p:spPr>
            <a:xfrm>
              <a:off x="180760" y="3019228"/>
              <a:ext cx="375011" cy="783372"/>
            </a:xfrm>
            <a:custGeom>
              <a:avLst/>
              <a:gdLst/>
              <a:ahLst/>
              <a:cxnLst/>
              <a:rect l="l" t="t" r="r" b="b"/>
              <a:pathLst>
                <a:path w="7155" h="14947" extrusionOk="0">
                  <a:moveTo>
                    <a:pt x="3545" y="0"/>
                  </a:moveTo>
                  <a:cubicBezTo>
                    <a:pt x="3398" y="0"/>
                    <a:pt x="3264" y="114"/>
                    <a:pt x="3195" y="407"/>
                  </a:cubicBezTo>
                  <a:cubicBezTo>
                    <a:pt x="2963" y="2005"/>
                    <a:pt x="3319" y="3651"/>
                    <a:pt x="3058" y="5244"/>
                  </a:cubicBezTo>
                  <a:cubicBezTo>
                    <a:pt x="2650" y="4632"/>
                    <a:pt x="1439" y="3604"/>
                    <a:pt x="916" y="3604"/>
                  </a:cubicBezTo>
                  <a:cubicBezTo>
                    <a:pt x="609" y="3604"/>
                    <a:pt x="540" y="3959"/>
                    <a:pt x="1011" y="4960"/>
                  </a:cubicBezTo>
                  <a:cubicBezTo>
                    <a:pt x="1196" y="5334"/>
                    <a:pt x="1410" y="5701"/>
                    <a:pt x="1703" y="6001"/>
                  </a:cubicBezTo>
                  <a:cubicBezTo>
                    <a:pt x="2030" y="6363"/>
                    <a:pt x="2473" y="6611"/>
                    <a:pt x="2747" y="7020"/>
                  </a:cubicBezTo>
                  <a:cubicBezTo>
                    <a:pt x="2859" y="7175"/>
                    <a:pt x="2852" y="7370"/>
                    <a:pt x="2861" y="7554"/>
                  </a:cubicBezTo>
                  <a:cubicBezTo>
                    <a:pt x="2884" y="8267"/>
                    <a:pt x="2935" y="8993"/>
                    <a:pt x="2977" y="9708"/>
                  </a:cubicBezTo>
                  <a:cubicBezTo>
                    <a:pt x="2378" y="9037"/>
                    <a:pt x="1389" y="7828"/>
                    <a:pt x="470" y="7721"/>
                  </a:cubicBezTo>
                  <a:cubicBezTo>
                    <a:pt x="1" y="7770"/>
                    <a:pt x="38" y="8246"/>
                    <a:pt x="244" y="8552"/>
                  </a:cubicBezTo>
                  <a:cubicBezTo>
                    <a:pt x="655" y="9486"/>
                    <a:pt x="1489" y="10054"/>
                    <a:pt x="2202" y="10753"/>
                  </a:cubicBezTo>
                  <a:cubicBezTo>
                    <a:pt x="2483" y="11067"/>
                    <a:pt x="2817" y="11371"/>
                    <a:pt x="2973" y="11768"/>
                  </a:cubicBezTo>
                  <a:cubicBezTo>
                    <a:pt x="2959" y="12532"/>
                    <a:pt x="2933" y="13298"/>
                    <a:pt x="2903" y="14062"/>
                  </a:cubicBezTo>
                  <a:cubicBezTo>
                    <a:pt x="2891" y="14357"/>
                    <a:pt x="2875" y="14652"/>
                    <a:pt x="2859" y="14946"/>
                  </a:cubicBezTo>
                  <a:lnTo>
                    <a:pt x="4394" y="14946"/>
                  </a:lnTo>
                  <a:cubicBezTo>
                    <a:pt x="4375" y="14217"/>
                    <a:pt x="4352" y="13486"/>
                    <a:pt x="4345" y="12757"/>
                  </a:cubicBezTo>
                  <a:cubicBezTo>
                    <a:pt x="4345" y="12262"/>
                    <a:pt x="4338" y="11773"/>
                    <a:pt x="4329" y="11280"/>
                  </a:cubicBezTo>
                  <a:cubicBezTo>
                    <a:pt x="4435" y="11085"/>
                    <a:pt x="4619" y="10906"/>
                    <a:pt x="4939" y="10730"/>
                  </a:cubicBezTo>
                  <a:cubicBezTo>
                    <a:pt x="5547" y="10252"/>
                    <a:pt x="6230" y="9811"/>
                    <a:pt x="6648" y="9144"/>
                  </a:cubicBezTo>
                  <a:cubicBezTo>
                    <a:pt x="6889" y="8794"/>
                    <a:pt x="7061" y="8048"/>
                    <a:pt x="6472" y="7965"/>
                  </a:cubicBezTo>
                  <a:cubicBezTo>
                    <a:pt x="5633" y="8097"/>
                    <a:pt x="5034" y="8852"/>
                    <a:pt x="4468" y="9428"/>
                  </a:cubicBezTo>
                  <a:cubicBezTo>
                    <a:pt x="4561" y="8471"/>
                    <a:pt x="4296" y="7424"/>
                    <a:pt x="4570" y="6507"/>
                  </a:cubicBezTo>
                  <a:cubicBezTo>
                    <a:pt x="5032" y="6033"/>
                    <a:pt x="5575" y="5636"/>
                    <a:pt x="5993" y="5116"/>
                  </a:cubicBezTo>
                  <a:cubicBezTo>
                    <a:pt x="6400" y="4677"/>
                    <a:pt x="7154" y="3314"/>
                    <a:pt x="6177" y="3135"/>
                  </a:cubicBezTo>
                  <a:lnTo>
                    <a:pt x="6177" y="3135"/>
                  </a:lnTo>
                  <a:cubicBezTo>
                    <a:pt x="5480" y="3335"/>
                    <a:pt x="5016" y="4008"/>
                    <a:pt x="4535" y="4517"/>
                  </a:cubicBezTo>
                  <a:cubicBezTo>
                    <a:pt x="4438" y="3242"/>
                    <a:pt x="4521" y="1924"/>
                    <a:pt x="4168" y="681"/>
                  </a:cubicBezTo>
                  <a:cubicBezTo>
                    <a:pt x="4096" y="341"/>
                    <a:pt x="3800" y="0"/>
                    <a:pt x="35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10"/>
            <p:cNvSpPr/>
            <p:nvPr/>
          </p:nvSpPr>
          <p:spPr>
            <a:xfrm>
              <a:off x="365140" y="3048210"/>
              <a:ext cx="18030" cy="754390"/>
            </a:xfrm>
            <a:custGeom>
              <a:avLst/>
              <a:gdLst/>
              <a:ahLst/>
              <a:cxnLst/>
              <a:rect l="l" t="t" r="r" b="b"/>
              <a:pathLst>
                <a:path w="344" h="14394" extrusionOk="0">
                  <a:moveTo>
                    <a:pt x="116" y="0"/>
                  </a:moveTo>
                  <a:cubicBezTo>
                    <a:pt x="85" y="0"/>
                    <a:pt x="53" y="16"/>
                    <a:pt x="35" y="54"/>
                  </a:cubicBezTo>
                  <a:cubicBezTo>
                    <a:pt x="14" y="110"/>
                    <a:pt x="23" y="170"/>
                    <a:pt x="19" y="228"/>
                  </a:cubicBezTo>
                  <a:cubicBezTo>
                    <a:pt x="0" y="920"/>
                    <a:pt x="163" y="1600"/>
                    <a:pt x="167" y="2292"/>
                  </a:cubicBezTo>
                  <a:cubicBezTo>
                    <a:pt x="232" y="5318"/>
                    <a:pt x="98" y="8340"/>
                    <a:pt x="100" y="11368"/>
                  </a:cubicBezTo>
                  <a:cubicBezTo>
                    <a:pt x="74" y="12376"/>
                    <a:pt x="98" y="13386"/>
                    <a:pt x="65" y="14393"/>
                  </a:cubicBezTo>
                  <a:lnTo>
                    <a:pt x="230" y="14393"/>
                  </a:lnTo>
                  <a:cubicBezTo>
                    <a:pt x="232" y="14312"/>
                    <a:pt x="237" y="14233"/>
                    <a:pt x="239" y="14152"/>
                  </a:cubicBezTo>
                  <a:cubicBezTo>
                    <a:pt x="239" y="12754"/>
                    <a:pt x="244" y="11359"/>
                    <a:pt x="256" y="9963"/>
                  </a:cubicBezTo>
                  <a:cubicBezTo>
                    <a:pt x="288" y="7526"/>
                    <a:pt x="344" y="5088"/>
                    <a:pt x="332" y="2647"/>
                  </a:cubicBezTo>
                  <a:cubicBezTo>
                    <a:pt x="332" y="2134"/>
                    <a:pt x="304" y="1619"/>
                    <a:pt x="249" y="1108"/>
                  </a:cubicBezTo>
                  <a:cubicBezTo>
                    <a:pt x="200" y="783"/>
                    <a:pt x="186" y="456"/>
                    <a:pt x="207" y="126"/>
                  </a:cubicBezTo>
                  <a:cubicBezTo>
                    <a:pt x="232" y="54"/>
                    <a:pt x="174" y="0"/>
                    <a:pt x="1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10"/>
            <p:cNvSpPr/>
            <p:nvPr/>
          </p:nvSpPr>
          <p:spPr>
            <a:xfrm>
              <a:off x="233013" y="3243015"/>
              <a:ext cx="153464" cy="144127"/>
            </a:xfrm>
            <a:custGeom>
              <a:avLst/>
              <a:gdLst/>
              <a:ahLst/>
              <a:cxnLst/>
              <a:rect l="l" t="t" r="r" b="b"/>
              <a:pathLst>
                <a:path w="2928" h="2750" extrusionOk="0">
                  <a:moveTo>
                    <a:pt x="122" y="0"/>
                  </a:moveTo>
                  <a:cubicBezTo>
                    <a:pt x="58" y="0"/>
                    <a:pt x="0" y="73"/>
                    <a:pt x="42" y="140"/>
                  </a:cubicBezTo>
                  <a:cubicBezTo>
                    <a:pt x="188" y="312"/>
                    <a:pt x="418" y="414"/>
                    <a:pt x="569" y="588"/>
                  </a:cubicBezTo>
                  <a:cubicBezTo>
                    <a:pt x="773" y="788"/>
                    <a:pt x="912" y="1041"/>
                    <a:pt x="1130" y="1229"/>
                  </a:cubicBezTo>
                  <a:cubicBezTo>
                    <a:pt x="1462" y="1489"/>
                    <a:pt x="1697" y="1844"/>
                    <a:pt x="1987" y="2146"/>
                  </a:cubicBezTo>
                  <a:cubicBezTo>
                    <a:pt x="2189" y="2337"/>
                    <a:pt x="2421" y="2487"/>
                    <a:pt x="2589" y="2713"/>
                  </a:cubicBezTo>
                  <a:cubicBezTo>
                    <a:pt x="2607" y="2737"/>
                    <a:pt x="2635" y="2750"/>
                    <a:pt x="2663" y="2750"/>
                  </a:cubicBezTo>
                  <a:cubicBezTo>
                    <a:pt x="2681" y="2750"/>
                    <a:pt x="2699" y="2744"/>
                    <a:pt x="2714" y="2734"/>
                  </a:cubicBezTo>
                  <a:cubicBezTo>
                    <a:pt x="2928" y="2594"/>
                    <a:pt x="2064" y="2042"/>
                    <a:pt x="1969" y="1868"/>
                  </a:cubicBezTo>
                  <a:cubicBezTo>
                    <a:pt x="1723" y="1517"/>
                    <a:pt x="1404" y="1234"/>
                    <a:pt x="1098" y="937"/>
                  </a:cubicBezTo>
                  <a:cubicBezTo>
                    <a:pt x="940" y="741"/>
                    <a:pt x="794" y="537"/>
                    <a:pt x="601" y="372"/>
                  </a:cubicBezTo>
                  <a:cubicBezTo>
                    <a:pt x="473" y="247"/>
                    <a:pt x="299" y="166"/>
                    <a:pt x="185" y="29"/>
                  </a:cubicBezTo>
                  <a:cubicBezTo>
                    <a:pt x="166" y="9"/>
                    <a:pt x="143" y="0"/>
                    <a:pt x="1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10"/>
            <p:cNvSpPr/>
            <p:nvPr/>
          </p:nvSpPr>
          <p:spPr>
            <a:xfrm>
              <a:off x="373630" y="3218330"/>
              <a:ext cx="121911" cy="118394"/>
            </a:xfrm>
            <a:custGeom>
              <a:avLst/>
              <a:gdLst/>
              <a:ahLst/>
              <a:cxnLst/>
              <a:rect l="l" t="t" r="r" b="b"/>
              <a:pathLst>
                <a:path w="2326" h="2259" extrusionOk="0">
                  <a:moveTo>
                    <a:pt x="2208" y="1"/>
                  </a:moveTo>
                  <a:cubicBezTo>
                    <a:pt x="2187" y="1"/>
                    <a:pt x="2164" y="10"/>
                    <a:pt x="2146" y="33"/>
                  </a:cubicBezTo>
                  <a:cubicBezTo>
                    <a:pt x="1986" y="249"/>
                    <a:pt x="1826" y="465"/>
                    <a:pt x="1628" y="648"/>
                  </a:cubicBezTo>
                  <a:cubicBezTo>
                    <a:pt x="1345" y="904"/>
                    <a:pt x="1101" y="1196"/>
                    <a:pt x="827" y="1459"/>
                  </a:cubicBezTo>
                  <a:cubicBezTo>
                    <a:pt x="625" y="1612"/>
                    <a:pt x="414" y="1753"/>
                    <a:pt x="245" y="1942"/>
                  </a:cubicBezTo>
                  <a:cubicBezTo>
                    <a:pt x="182" y="2025"/>
                    <a:pt x="1" y="2130"/>
                    <a:pt x="114" y="2239"/>
                  </a:cubicBezTo>
                  <a:cubicBezTo>
                    <a:pt x="133" y="2252"/>
                    <a:pt x="151" y="2258"/>
                    <a:pt x="170" y="2258"/>
                  </a:cubicBezTo>
                  <a:cubicBezTo>
                    <a:pt x="280" y="2258"/>
                    <a:pt x="383" y="2043"/>
                    <a:pt x="463" y="1981"/>
                  </a:cubicBezTo>
                  <a:cubicBezTo>
                    <a:pt x="577" y="1853"/>
                    <a:pt x="716" y="1756"/>
                    <a:pt x="853" y="1656"/>
                  </a:cubicBezTo>
                  <a:cubicBezTo>
                    <a:pt x="1220" y="1336"/>
                    <a:pt x="1528" y="950"/>
                    <a:pt x="1888" y="618"/>
                  </a:cubicBezTo>
                  <a:cubicBezTo>
                    <a:pt x="2025" y="465"/>
                    <a:pt x="2155" y="302"/>
                    <a:pt x="2276" y="135"/>
                  </a:cubicBezTo>
                  <a:cubicBezTo>
                    <a:pt x="2325" y="72"/>
                    <a:pt x="2269" y="1"/>
                    <a:pt x="22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10"/>
            <p:cNvSpPr/>
            <p:nvPr/>
          </p:nvSpPr>
          <p:spPr>
            <a:xfrm>
              <a:off x="373997" y="3461718"/>
              <a:ext cx="136115" cy="111057"/>
            </a:xfrm>
            <a:custGeom>
              <a:avLst/>
              <a:gdLst/>
              <a:ahLst/>
              <a:cxnLst/>
              <a:rect l="l" t="t" r="r" b="b"/>
              <a:pathLst>
                <a:path w="2597" h="2119" extrusionOk="0">
                  <a:moveTo>
                    <a:pt x="2482" y="1"/>
                  </a:moveTo>
                  <a:cubicBezTo>
                    <a:pt x="2461" y="1"/>
                    <a:pt x="2439" y="7"/>
                    <a:pt x="2420" y="21"/>
                  </a:cubicBezTo>
                  <a:cubicBezTo>
                    <a:pt x="2336" y="93"/>
                    <a:pt x="2264" y="179"/>
                    <a:pt x="2183" y="255"/>
                  </a:cubicBezTo>
                  <a:cubicBezTo>
                    <a:pt x="1942" y="522"/>
                    <a:pt x="1642" y="704"/>
                    <a:pt x="1322" y="871"/>
                  </a:cubicBezTo>
                  <a:cubicBezTo>
                    <a:pt x="1006" y="1054"/>
                    <a:pt x="744" y="1312"/>
                    <a:pt x="470" y="1546"/>
                  </a:cubicBezTo>
                  <a:cubicBezTo>
                    <a:pt x="323" y="1681"/>
                    <a:pt x="186" y="1825"/>
                    <a:pt x="38" y="1960"/>
                  </a:cubicBezTo>
                  <a:cubicBezTo>
                    <a:pt x="3" y="1997"/>
                    <a:pt x="1" y="2055"/>
                    <a:pt x="36" y="2092"/>
                  </a:cubicBezTo>
                  <a:cubicBezTo>
                    <a:pt x="54" y="2109"/>
                    <a:pt x="78" y="2118"/>
                    <a:pt x="101" y="2118"/>
                  </a:cubicBezTo>
                  <a:cubicBezTo>
                    <a:pt x="125" y="2118"/>
                    <a:pt x="148" y="2109"/>
                    <a:pt x="166" y="2092"/>
                  </a:cubicBezTo>
                  <a:cubicBezTo>
                    <a:pt x="268" y="2004"/>
                    <a:pt x="363" y="1906"/>
                    <a:pt x="460" y="1811"/>
                  </a:cubicBezTo>
                  <a:cubicBezTo>
                    <a:pt x="686" y="1604"/>
                    <a:pt x="922" y="1407"/>
                    <a:pt x="1162" y="1217"/>
                  </a:cubicBezTo>
                  <a:cubicBezTo>
                    <a:pt x="1394" y="1043"/>
                    <a:pt x="1665" y="933"/>
                    <a:pt x="1905" y="776"/>
                  </a:cubicBezTo>
                  <a:cubicBezTo>
                    <a:pt x="2144" y="615"/>
                    <a:pt x="2336" y="402"/>
                    <a:pt x="2538" y="200"/>
                  </a:cubicBezTo>
                  <a:cubicBezTo>
                    <a:pt x="2578" y="174"/>
                    <a:pt x="2596" y="128"/>
                    <a:pt x="2587" y="84"/>
                  </a:cubicBezTo>
                  <a:cubicBezTo>
                    <a:pt x="2574" y="32"/>
                    <a:pt x="2529" y="1"/>
                    <a:pt x="24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10"/>
            <p:cNvSpPr/>
            <p:nvPr/>
          </p:nvSpPr>
          <p:spPr>
            <a:xfrm>
              <a:off x="207489" y="3454119"/>
              <a:ext cx="171336" cy="158278"/>
            </a:xfrm>
            <a:custGeom>
              <a:avLst/>
              <a:gdLst/>
              <a:ahLst/>
              <a:cxnLst/>
              <a:rect l="l" t="t" r="r" b="b"/>
              <a:pathLst>
                <a:path w="3269" h="3020" extrusionOk="0">
                  <a:moveTo>
                    <a:pt x="132" y="0"/>
                  </a:moveTo>
                  <a:cubicBezTo>
                    <a:pt x="66" y="0"/>
                    <a:pt x="1" y="69"/>
                    <a:pt x="41" y="145"/>
                  </a:cubicBezTo>
                  <a:cubicBezTo>
                    <a:pt x="238" y="373"/>
                    <a:pt x="431" y="609"/>
                    <a:pt x="649" y="818"/>
                  </a:cubicBezTo>
                  <a:cubicBezTo>
                    <a:pt x="935" y="1046"/>
                    <a:pt x="1218" y="1260"/>
                    <a:pt x="1473" y="1527"/>
                  </a:cubicBezTo>
                  <a:cubicBezTo>
                    <a:pt x="1696" y="1729"/>
                    <a:pt x="1945" y="1935"/>
                    <a:pt x="2170" y="2142"/>
                  </a:cubicBezTo>
                  <a:cubicBezTo>
                    <a:pt x="2463" y="2425"/>
                    <a:pt x="2744" y="2734"/>
                    <a:pt x="3059" y="2996"/>
                  </a:cubicBezTo>
                  <a:cubicBezTo>
                    <a:pt x="3079" y="3012"/>
                    <a:pt x="3102" y="3019"/>
                    <a:pt x="3125" y="3019"/>
                  </a:cubicBezTo>
                  <a:cubicBezTo>
                    <a:pt x="3157" y="3019"/>
                    <a:pt x="3189" y="3005"/>
                    <a:pt x="3210" y="2978"/>
                  </a:cubicBezTo>
                  <a:cubicBezTo>
                    <a:pt x="3268" y="2906"/>
                    <a:pt x="3208" y="2829"/>
                    <a:pt x="3148" y="2785"/>
                  </a:cubicBezTo>
                  <a:cubicBezTo>
                    <a:pt x="2783" y="2471"/>
                    <a:pt x="2451" y="2112"/>
                    <a:pt x="2077" y="1803"/>
                  </a:cubicBezTo>
                  <a:cubicBezTo>
                    <a:pt x="1764" y="1550"/>
                    <a:pt x="1476" y="1271"/>
                    <a:pt x="1181" y="999"/>
                  </a:cubicBezTo>
                  <a:cubicBezTo>
                    <a:pt x="800" y="735"/>
                    <a:pt x="505" y="398"/>
                    <a:pt x="210" y="45"/>
                  </a:cubicBezTo>
                  <a:cubicBezTo>
                    <a:pt x="190" y="13"/>
                    <a:pt x="161" y="0"/>
                    <a:pt x="1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10"/>
            <p:cNvSpPr/>
            <p:nvPr/>
          </p:nvSpPr>
          <p:spPr>
            <a:xfrm>
              <a:off x="4753283" y="2990187"/>
              <a:ext cx="400332" cy="783357"/>
            </a:xfrm>
            <a:custGeom>
              <a:avLst/>
              <a:gdLst/>
              <a:ahLst/>
              <a:cxnLst/>
              <a:rect l="l" t="t" r="r" b="b"/>
              <a:pathLst>
                <a:path w="5978" h="11698" extrusionOk="0">
                  <a:moveTo>
                    <a:pt x="1799" y="0"/>
                  </a:moveTo>
                  <a:cubicBezTo>
                    <a:pt x="1747" y="0"/>
                    <a:pt x="1691" y="24"/>
                    <a:pt x="1636" y="84"/>
                  </a:cubicBezTo>
                  <a:cubicBezTo>
                    <a:pt x="1503" y="246"/>
                    <a:pt x="1680" y="386"/>
                    <a:pt x="1742" y="532"/>
                  </a:cubicBezTo>
                  <a:cubicBezTo>
                    <a:pt x="2056" y="1284"/>
                    <a:pt x="2288" y="2064"/>
                    <a:pt x="2437" y="2865"/>
                  </a:cubicBezTo>
                  <a:cubicBezTo>
                    <a:pt x="2093" y="2450"/>
                    <a:pt x="1575" y="1995"/>
                    <a:pt x="1132" y="1881"/>
                  </a:cubicBezTo>
                  <a:cubicBezTo>
                    <a:pt x="1084" y="1874"/>
                    <a:pt x="1038" y="1870"/>
                    <a:pt x="995" y="1870"/>
                  </a:cubicBezTo>
                  <a:cubicBezTo>
                    <a:pt x="367" y="1870"/>
                    <a:pt x="249" y="2606"/>
                    <a:pt x="709" y="3019"/>
                  </a:cubicBezTo>
                  <a:cubicBezTo>
                    <a:pt x="965" y="3274"/>
                    <a:pt x="1313" y="3399"/>
                    <a:pt x="1629" y="3557"/>
                  </a:cubicBezTo>
                  <a:cubicBezTo>
                    <a:pt x="1949" y="3722"/>
                    <a:pt x="2251" y="3910"/>
                    <a:pt x="2567" y="4080"/>
                  </a:cubicBezTo>
                  <a:cubicBezTo>
                    <a:pt x="2564" y="4096"/>
                    <a:pt x="2564" y="4112"/>
                    <a:pt x="2567" y="4128"/>
                  </a:cubicBezTo>
                  <a:cubicBezTo>
                    <a:pt x="2571" y="4177"/>
                    <a:pt x="2588" y="4224"/>
                    <a:pt x="2615" y="4263"/>
                  </a:cubicBezTo>
                  <a:cubicBezTo>
                    <a:pt x="2662" y="4950"/>
                    <a:pt x="2653" y="5638"/>
                    <a:pt x="2585" y="6322"/>
                  </a:cubicBezTo>
                  <a:cubicBezTo>
                    <a:pt x="2574" y="6401"/>
                    <a:pt x="2562" y="6483"/>
                    <a:pt x="2550" y="6562"/>
                  </a:cubicBezTo>
                  <a:cubicBezTo>
                    <a:pt x="2497" y="6285"/>
                    <a:pt x="2420" y="6016"/>
                    <a:pt x="2318" y="5756"/>
                  </a:cubicBezTo>
                  <a:cubicBezTo>
                    <a:pt x="2105" y="5303"/>
                    <a:pt x="1879" y="4683"/>
                    <a:pt x="1366" y="4516"/>
                  </a:cubicBezTo>
                  <a:cubicBezTo>
                    <a:pt x="1351" y="4515"/>
                    <a:pt x="1336" y="4514"/>
                    <a:pt x="1322" y="4514"/>
                  </a:cubicBezTo>
                  <a:cubicBezTo>
                    <a:pt x="882" y="4514"/>
                    <a:pt x="727" y="5079"/>
                    <a:pt x="767" y="5447"/>
                  </a:cubicBezTo>
                  <a:cubicBezTo>
                    <a:pt x="809" y="6120"/>
                    <a:pt x="1253" y="6631"/>
                    <a:pt x="1633" y="7149"/>
                  </a:cubicBezTo>
                  <a:cubicBezTo>
                    <a:pt x="1872" y="7511"/>
                    <a:pt x="2016" y="7927"/>
                    <a:pt x="2265" y="8280"/>
                  </a:cubicBezTo>
                  <a:cubicBezTo>
                    <a:pt x="2281" y="8303"/>
                    <a:pt x="2297" y="8322"/>
                    <a:pt x="2318" y="8338"/>
                  </a:cubicBezTo>
                  <a:cubicBezTo>
                    <a:pt x="2239" y="8958"/>
                    <a:pt x="2151" y="9575"/>
                    <a:pt x="2028" y="10184"/>
                  </a:cubicBezTo>
                  <a:cubicBezTo>
                    <a:pt x="1951" y="9269"/>
                    <a:pt x="1754" y="8201"/>
                    <a:pt x="1013" y="7825"/>
                  </a:cubicBezTo>
                  <a:cubicBezTo>
                    <a:pt x="895" y="7766"/>
                    <a:pt x="782" y="7740"/>
                    <a:pt x="679" y="7740"/>
                  </a:cubicBezTo>
                  <a:cubicBezTo>
                    <a:pt x="264" y="7740"/>
                    <a:pt x="0" y="8167"/>
                    <a:pt x="80" y="8637"/>
                  </a:cubicBezTo>
                  <a:cubicBezTo>
                    <a:pt x="173" y="9136"/>
                    <a:pt x="447" y="9580"/>
                    <a:pt x="656" y="10037"/>
                  </a:cubicBezTo>
                  <a:cubicBezTo>
                    <a:pt x="888" y="10351"/>
                    <a:pt x="1174" y="11110"/>
                    <a:pt x="1517" y="11498"/>
                  </a:cubicBezTo>
                  <a:cubicBezTo>
                    <a:pt x="1520" y="11539"/>
                    <a:pt x="1533" y="11579"/>
                    <a:pt x="1552" y="11616"/>
                  </a:cubicBezTo>
                  <a:cubicBezTo>
                    <a:pt x="1564" y="11642"/>
                    <a:pt x="1580" y="11665"/>
                    <a:pt x="1601" y="11686"/>
                  </a:cubicBezTo>
                  <a:cubicBezTo>
                    <a:pt x="1601" y="11690"/>
                    <a:pt x="1598" y="11693"/>
                    <a:pt x="1598" y="11697"/>
                  </a:cubicBezTo>
                  <a:lnTo>
                    <a:pt x="2388" y="11697"/>
                  </a:lnTo>
                  <a:cubicBezTo>
                    <a:pt x="2404" y="11644"/>
                    <a:pt x="2420" y="11591"/>
                    <a:pt x="2437" y="11542"/>
                  </a:cubicBezTo>
                  <a:cubicBezTo>
                    <a:pt x="2878" y="11321"/>
                    <a:pt x="3351" y="10999"/>
                    <a:pt x="3549" y="10924"/>
                  </a:cubicBezTo>
                  <a:cubicBezTo>
                    <a:pt x="4046" y="10664"/>
                    <a:pt x="4640" y="10402"/>
                    <a:pt x="4875" y="9854"/>
                  </a:cubicBezTo>
                  <a:cubicBezTo>
                    <a:pt x="5065" y="9430"/>
                    <a:pt x="4883" y="8727"/>
                    <a:pt x="4352" y="8727"/>
                  </a:cubicBezTo>
                  <a:cubicBezTo>
                    <a:pt x="4333" y="8727"/>
                    <a:pt x="4314" y="8728"/>
                    <a:pt x="4294" y="8730"/>
                  </a:cubicBezTo>
                  <a:cubicBezTo>
                    <a:pt x="3834" y="8804"/>
                    <a:pt x="3303" y="9204"/>
                    <a:pt x="2859" y="9687"/>
                  </a:cubicBezTo>
                  <a:cubicBezTo>
                    <a:pt x="2936" y="9113"/>
                    <a:pt x="2982" y="8535"/>
                    <a:pt x="3040" y="7959"/>
                  </a:cubicBezTo>
                  <a:cubicBezTo>
                    <a:pt x="3310" y="7801"/>
                    <a:pt x="3584" y="7653"/>
                    <a:pt x="3858" y="7500"/>
                  </a:cubicBezTo>
                  <a:cubicBezTo>
                    <a:pt x="4556" y="7130"/>
                    <a:pt x="5977" y="6304"/>
                    <a:pt x="5536" y="5345"/>
                  </a:cubicBezTo>
                  <a:cubicBezTo>
                    <a:pt x="5431" y="5187"/>
                    <a:pt x="5270" y="5132"/>
                    <a:pt x="5099" y="5132"/>
                  </a:cubicBezTo>
                  <a:cubicBezTo>
                    <a:pt x="4939" y="5132"/>
                    <a:pt x="4770" y="5180"/>
                    <a:pt x="4628" y="5236"/>
                  </a:cubicBezTo>
                  <a:cubicBezTo>
                    <a:pt x="4013" y="5496"/>
                    <a:pt x="3546" y="5972"/>
                    <a:pt x="3187" y="6522"/>
                  </a:cubicBezTo>
                  <a:cubicBezTo>
                    <a:pt x="3228" y="5765"/>
                    <a:pt x="3214" y="5004"/>
                    <a:pt x="3138" y="4249"/>
                  </a:cubicBezTo>
                  <a:cubicBezTo>
                    <a:pt x="3245" y="4152"/>
                    <a:pt x="3342" y="4024"/>
                    <a:pt x="3435" y="3945"/>
                  </a:cubicBezTo>
                  <a:cubicBezTo>
                    <a:pt x="3790" y="3564"/>
                    <a:pt x="4125" y="3163"/>
                    <a:pt x="4436" y="2745"/>
                  </a:cubicBezTo>
                  <a:cubicBezTo>
                    <a:pt x="4703" y="2387"/>
                    <a:pt x="4898" y="1918"/>
                    <a:pt x="4775" y="1472"/>
                  </a:cubicBezTo>
                  <a:cubicBezTo>
                    <a:pt x="4689" y="1173"/>
                    <a:pt x="4459" y="1052"/>
                    <a:pt x="4207" y="1052"/>
                  </a:cubicBezTo>
                  <a:cubicBezTo>
                    <a:pt x="4015" y="1052"/>
                    <a:pt x="3810" y="1122"/>
                    <a:pt x="3646" y="1238"/>
                  </a:cubicBezTo>
                  <a:cubicBezTo>
                    <a:pt x="3245" y="1542"/>
                    <a:pt x="3010" y="1995"/>
                    <a:pt x="2841" y="2471"/>
                  </a:cubicBezTo>
                  <a:cubicBezTo>
                    <a:pt x="2671" y="1749"/>
                    <a:pt x="2439" y="1045"/>
                    <a:pt x="2144" y="367"/>
                  </a:cubicBezTo>
                  <a:cubicBezTo>
                    <a:pt x="2087" y="213"/>
                    <a:pt x="1954" y="0"/>
                    <a:pt x="17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10"/>
            <p:cNvSpPr/>
            <p:nvPr/>
          </p:nvSpPr>
          <p:spPr>
            <a:xfrm>
              <a:off x="4797011" y="2940499"/>
              <a:ext cx="213894" cy="319222"/>
            </a:xfrm>
            <a:custGeom>
              <a:avLst/>
              <a:gdLst/>
              <a:ahLst/>
              <a:cxnLst/>
              <a:rect l="l" t="t" r="r" b="b"/>
              <a:pathLst>
                <a:path w="3194" h="4767" extrusionOk="0">
                  <a:moveTo>
                    <a:pt x="1182" y="1"/>
                  </a:moveTo>
                  <a:cubicBezTo>
                    <a:pt x="482" y="1"/>
                    <a:pt x="0" y="993"/>
                    <a:pt x="1291" y="2532"/>
                  </a:cubicBezTo>
                  <a:cubicBezTo>
                    <a:pt x="1398" y="3240"/>
                    <a:pt x="985" y="4620"/>
                    <a:pt x="1979" y="4766"/>
                  </a:cubicBezTo>
                  <a:cubicBezTo>
                    <a:pt x="1985" y="4766"/>
                    <a:pt x="1991" y="4766"/>
                    <a:pt x="1997" y="4766"/>
                  </a:cubicBezTo>
                  <a:cubicBezTo>
                    <a:pt x="3193" y="4766"/>
                    <a:pt x="2555" y="1672"/>
                    <a:pt x="2278" y="981"/>
                  </a:cubicBezTo>
                  <a:cubicBezTo>
                    <a:pt x="2021" y="303"/>
                    <a:pt x="1568" y="1"/>
                    <a:pt x="11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10"/>
            <p:cNvSpPr/>
            <p:nvPr/>
          </p:nvSpPr>
          <p:spPr>
            <a:xfrm>
              <a:off x="4866789" y="2967686"/>
              <a:ext cx="89201" cy="805857"/>
            </a:xfrm>
            <a:custGeom>
              <a:avLst/>
              <a:gdLst/>
              <a:ahLst/>
              <a:cxnLst/>
              <a:rect l="l" t="t" r="r" b="b"/>
              <a:pathLst>
                <a:path w="1332" h="12034" extrusionOk="0">
                  <a:moveTo>
                    <a:pt x="120" y="0"/>
                  </a:moveTo>
                  <a:cubicBezTo>
                    <a:pt x="70" y="0"/>
                    <a:pt x="18" y="33"/>
                    <a:pt x="13" y="90"/>
                  </a:cubicBezTo>
                  <a:cubicBezTo>
                    <a:pt x="1" y="132"/>
                    <a:pt x="29" y="167"/>
                    <a:pt x="52" y="199"/>
                  </a:cubicBezTo>
                  <a:cubicBezTo>
                    <a:pt x="164" y="376"/>
                    <a:pt x="280" y="557"/>
                    <a:pt x="389" y="736"/>
                  </a:cubicBezTo>
                  <a:cubicBezTo>
                    <a:pt x="656" y="1158"/>
                    <a:pt x="807" y="1641"/>
                    <a:pt x="904" y="2131"/>
                  </a:cubicBezTo>
                  <a:cubicBezTo>
                    <a:pt x="997" y="2758"/>
                    <a:pt x="1106" y="3403"/>
                    <a:pt x="1097" y="4042"/>
                  </a:cubicBezTo>
                  <a:cubicBezTo>
                    <a:pt x="1134" y="4782"/>
                    <a:pt x="1162" y="5528"/>
                    <a:pt x="1097" y="6266"/>
                  </a:cubicBezTo>
                  <a:cubicBezTo>
                    <a:pt x="967" y="7585"/>
                    <a:pt x="886" y="8908"/>
                    <a:pt x="658" y="10215"/>
                  </a:cubicBezTo>
                  <a:cubicBezTo>
                    <a:pt x="521" y="10831"/>
                    <a:pt x="312" y="11432"/>
                    <a:pt x="117" y="12033"/>
                  </a:cubicBezTo>
                  <a:lnTo>
                    <a:pt x="321" y="12033"/>
                  </a:lnTo>
                  <a:cubicBezTo>
                    <a:pt x="530" y="11397"/>
                    <a:pt x="751" y="10761"/>
                    <a:pt x="883" y="10104"/>
                  </a:cubicBezTo>
                  <a:cubicBezTo>
                    <a:pt x="988" y="9414"/>
                    <a:pt x="1071" y="8723"/>
                    <a:pt x="1143" y="8031"/>
                  </a:cubicBezTo>
                  <a:cubicBezTo>
                    <a:pt x="1194" y="7246"/>
                    <a:pt x="1292" y="6473"/>
                    <a:pt x="1322" y="5683"/>
                  </a:cubicBezTo>
                  <a:cubicBezTo>
                    <a:pt x="1331" y="4611"/>
                    <a:pt x="1283" y="3536"/>
                    <a:pt x="1129" y="2470"/>
                  </a:cubicBezTo>
                  <a:cubicBezTo>
                    <a:pt x="1062" y="1915"/>
                    <a:pt x="937" y="1360"/>
                    <a:pt x="691" y="854"/>
                  </a:cubicBezTo>
                  <a:cubicBezTo>
                    <a:pt x="547" y="580"/>
                    <a:pt x="372" y="320"/>
                    <a:pt x="210" y="55"/>
                  </a:cubicBezTo>
                  <a:cubicBezTo>
                    <a:pt x="192" y="17"/>
                    <a:pt x="157" y="0"/>
                    <a:pt x="1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10"/>
            <p:cNvSpPr/>
            <p:nvPr/>
          </p:nvSpPr>
          <p:spPr>
            <a:xfrm>
              <a:off x="4822659" y="3147555"/>
              <a:ext cx="132864" cy="92345"/>
            </a:xfrm>
            <a:custGeom>
              <a:avLst/>
              <a:gdLst/>
              <a:ahLst/>
              <a:cxnLst/>
              <a:rect l="l" t="t" r="r" b="b"/>
              <a:pathLst>
                <a:path w="1984" h="1379" extrusionOk="0">
                  <a:moveTo>
                    <a:pt x="118" y="1"/>
                  </a:moveTo>
                  <a:cubicBezTo>
                    <a:pt x="110" y="1"/>
                    <a:pt x="102" y="1"/>
                    <a:pt x="93" y="2"/>
                  </a:cubicBezTo>
                  <a:cubicBezTo>
                    <a:pt x="1" y="35"/>
                    <a:pt x="26" y="183"/>
                    <a:pt x="124" y="183"/>
                  </a:cubicBezTo>
                  <a:cubicBezTo>
                    <a:pt x="695" y="527"/>
                    <a:pt x="1324" y="806"/>
                    <a:pt x="1740" y="1349"/>
                  </a:cubicBezTo>
                  <a:cubicBezTo>
                    <a:pt x="1754" y="1368"/>
                    <a:pt x="1776" y="1379"/>
                    <a:pt x="1799" y="1379"/>
                  </a:cubicBezTo>
                  <a:cubicBezTo>
                    <a:pt x="1814" y="1379"/>
                    <a:pt x="1829" y="1374"/>
                    <a:pt x="1842" y="1365"/>
                  </a:cubicBezTo>
                  <a:cubicBezTo>
                    <a:pt x="1983" y="1268"/>
                    <a:pt x="1496" y="884"/>
                    <a:pt x="1417" y="801"/>
                  </a:cubicBezTo>
                  <a:cubicBezTo>
                    <a:pt x="1129" y="536"/>
                    <a:pt x="781" y="353"/>
                    <a:pt x="444" y="162"/>
                  </a:cubicBezTo>
                  <a:cubicBezTo>
                    <a:pt x="340" y="110"/>
                    <a:pt x="239" y="1"/>
                    <a:pt x="1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10"/>
            <p:cNvSpPr/>
            <p:nvPr/>
          </p:nvSpPr>
          <p:spPr>
            <a:xfrm>
              <a:off x="4941321" y="3105902"/>
              <a:ext cx="103867" cy="125961"/>
            </a:xfrm>
            <a:custGeom>
              <a:avLst/>
              <a:gdLst/>
              <a:ahLst/>
              <a:cxnLst/>
              <a:rect l="l" t="t" r="r" b="b"/>
              <a:pathLst>
                <a:path w="1551" h="1881" extrusionOk="0">
                  <a:moveTo>
                    <a:pt x="1438" y="1"/>
                  </a:moveTo>
                  <a:cubicBezTo>
                    <a:pt x="1417" y="1"/>
                    <a:pt x="1396" y="9"/>
                    <a:pt x="1379" y="30"/>
                  </a:cubicBezTo>
                  <a:cubicBezTo>
                    <a:pt x="1094" y="376"/>
                    <a:pt x="862" y="764"/>
                    <a:pt x="550" y="1089"/>
                  </a:cubicBezTo>
                  <a:cubicBezTo>
                    <a:pt x="360" y="1293"/>
                    <a:pt x="167" y="1504"/>
                    <a:pt x="26" y="1750"/>
                  </a:cubicBezTo>
                  <a:cubicBezTo>
                    <a:pt x="0" y="1794"/>
                    <a:pt x="19" y="1852"/>
                    <a:pt x="65" y="1873"/>
                  </a:cubicBezTo>
                  <a:cubicBezTo>
                    <a:pt x="78" y="1878"/>
                    <a:pt x="89" y="1880"/>
                    <a:pt x="100" y="1880"/>
                  </a:cubicBezTo>
                  <a:cubicBezTo>
                    <a:pt x="185" y="1880"/>
                    <a:pt x="211" y="1746"/>
                    <a:pt x="265" y="1690"/>
                  </a:cubicBezTo>
                  <a:cubicBezTo>
                    <a:pt x="372" y="1539"/>
                    <a:pt x="490" y="1395"/>
                    <a:pt x="615" y="1260"/>
                  </a:cubicBezTo>
                  <a:lnTo>
                    <a:pt x="615" y="1260"/>
                  </a:lnTo>
                  <a:lnTo>
                    <a:pt x="608" y="1267"/>
                  </a:lnTo>
                  <a:cubicBezTo>
                    <a:pt x="947" y="926"/>
                    <a:pt x="1196" y="501"/>
                    <a:pt x="1505" y="130"/>
                  </a:cubicBezTo>
                  <a:cubicBezTo>
                    <a:pt x="1551" y="70"/>
                    <a:pt x="1496" y="1"/>
                    <a:pt x="143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10"/>
            <p:cNvSpPr/>
            <p:nvPr/>
          </p:nvSpPr>
          <p:spPr>
            <a:xfrm>
              <a:off x="4831231" y="3323941"/>
              <a:ext cx="104804" cy="225337"/>
            </a:xfrm>
            <a:custGeom>
              <a:avLst/>
              <a:gdLst/>
              <a:ahLst/>
              <a:cxnLst/>
              <a:rect l="l" t="t" r="r" b="b"/>
              <a:pathLst>
                <a:path w="1565" h="3365" extrusionOk="0">
                  <a:moveTo>
                    <a:pt x="111" y="0"/>
                  </a:moveTo>
                  <a:cubicBezTo>
                    <a:pt x="57" y="0"/>
                    <a:pt x="0" y="49"/>
                    <a:pt x="24" y="117"/>
                  </a:cubicBezTo>
                  <a:cubicBezTo>
                    <a:pt x="297" y="849"/>
                    <a:pt x="660" y="1540"/>
                    <a:pt x="994" y="2244"/>
                  </a:cubicBezTo>
                  <a:cubicBezTo>
                    <a:pt x="1150" y="2590"/>
                    <a:pt x="1247" y="2959"/>
                    <a:pt x="1384" y="3310"/>
                  </a:cubicBezTo>
                  <a:cubicBezTo>
                    <a:pt x="1398" y="3348"/>
                    <a:pt x="1430" y="3364"/>
                    <a:pt x="1462" y="3364"/>
                  </a:cubicBezTo>
                  <a:cubicBezTo>
                    <a:pt x="1513" y="3364"/>
                    <a:pt x="1565" y="3322"/>
                    <a:pt x="1549" y="3261"/>
                  </a:cubicBezTo>
                  <a:cubicBezTo>
                    <a:pt x="1458" y="3008"/>
                    <a:pt x="1375" y="2750"/>
                    <a:pt x="1284" y="2497"/>
                  </a:cubicBezTo>
                  <a:cubicBezTo>
                    <a:pt x="959" y="1666"/>
                    <a:pt x="495" y="900"/>
                    <a:pt x="188" y="57"/>
                  </a:cubicBezTo>
                  <a:cubicBezTo>
                    <a:pt x="175" y="17"/>
                    <a:pt x="143" y="0"/>
                    <a:pt x="1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10"/>
            <p:cNvSpPr/>
            <p:nvPr/>
          </p:nvSpPr>
          <p:spPr>
            <a:xfrm>
              <a:off x="4934625" y="3358495"/>
              <a:ext cx="167218" cy="134064"/>
            </a:xfrm>
            <a:custGeom>
              <a:avLst/>
              <a:gdLst/>
              <a:ahLst/>
              <a:cxnLst/>
              <a:rect l="l" t="t" r="r" b="b"/>
              <a:pathLst>
                <a:path w="2497" h="2002" extrusionOk="0">
                  <a:moveTo>
                    <a:pt x="2383" y="0"/>
                  </a:moveTo>
                  <a:cubicBezTo>
                    <a:pt x="2375" y="0"/>
                    <a:pt x="2367" y="1"/>
                    <a:pt x="2359" y="3"/>
                  </a:cubicBezTo>
                  <a:cubicBezTo>
                    <a:pt x="2204" y="77"/>
                    <a:pt x="2099" y="235"/>
                    <a:pt x="1969" y="344"/>
                  </a:cubicBezTo>
                  <a:cubicBezTo>
                    <a:pt x="1716" y="593"/>
                    <a:pt x="1435" y="811"/>
                    <a:pt x="1163" y="1036"/>
                  </a:cubicBezTo>
                  <a:lnTo>
                    <a:pt x="1166" y="1034"/>
                  </a:lnTo>
                  <a:lnTo>
                    <a:pt x="1170" y="1029"/>
                  </a:lnTo>
                  <a:lnTo>
                    <a:pt x="1170" y="1029"/>
                  </a:lnTo>
                  <a:cubicBezTo>
                    <a:pt x="985" y="1185"/>
                    <a:pt x="787" y="1329"/>
                    <a:pt x="583" y="1461"/>
                  </a:cubicBezTo>
                  <a:cubicBezTo>
                    <a:pt x="407" y="1579"/>
                    <a:pt x="230" y="1698"/>
                    <a:pt x="56" y="1818"/>
                  </a:cubicBezTo>
                  <a:cubicBezTo>
                    <a:pt x="10" y="1853"/>
                    <a:pt x="0" y="1916"/>
                    <a:pt x="33" y="1960"/>
                  </a:cubicBezTo>
                  <a:cubicBezTo>
                    <a:pt x="57" y="1990"/>
                    <a:pt x="82" y="2002"/>
                    <a:pt x="109" y="2002"/>
                  </a:cubicBezTo>
                  <a:cubicBezTo>
                    <a:pt x="174" y="2002"/>
                    <a:pt x="243" y="1931"/>
                    <a:pt x="300" y="1897"/>
                  </a:cubicBezTo>
                  <a:cubicBezTo>
                    <a:pt x="481" y="1774"/>
                    <a:pt x="667" y="1656"/>
                    <a:pt x="848" y="1535"/>
                  </a:cubicBezTo>
                  <a:cubicBezTo>
                    <a:pt x="1417" y="1150"/>
                    <a:pt x="1927" y="690"/>
                    <a:pt x="2422" y="214"/>
                  </a:cubicBezTo>
                  <a:cubicBezTo>
                    <a:pt x="2468" y="196"/>
                    <a:pt x="2496" y="149"/>
                    <a:pt x="2494" y="98"/>
                  </a:cubicBezTo>
                  <a:cubicBezTo>
                    <a:pt x="2486" y="41"/>
                    <a:pt x="2437" y="0"/>
                    <a:pt x="238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10"/>
            <p:cNvSpPr/>
            <p:nvPr/>
          </p:nvSpPr>
          <p:spPr>
            <a:xfrm>
              <a:off x="4811811" y="3567024"/>
              <a:ext cx="74535" cy="196207"/>
            </a:xfrm>
            <a:custGeom>
              <a:avLst/>
              <a:gdLst/>
              <a:ahLst/>
              <a:cxnLst/>
              <a:rect l="l" t="t" r="r" b="b"/>
              <a:pathLst>
                <a:path w="1113" h="2930" extrusionOk="0">
                  <a:moveTo>
                    <a:pt x="79" y="0"/>
                  </a:moveTo>
                  <a:cubicBezTo>
                    <a:pt x="38" y="0"/>
                    <a:pt x="0" y="27"/>
                    <a:pt x="0" y="88"/>
                  </a:cubicBezTo>
                  <a:cubicBezTo>
                    <a:pt x="123" y="481"/>
                    <a:pt x="339" y="850"/>
                    <a:pt x="455" y="1249"/>
                  </a:cubicBezTo>
                  <a:cubicBezTo>
                    <a:pt x="574" y="1595"/>
                    <a:pt x="694" y="1918"/>
                    <a:pt x="757" y="2282"/>
                  </a:cubicBezTo>
                  <a:cubicBezTo>
                    <a:pt x="783" y="2450"/>
                    <a:pt x="820" y="2612"/>
                    <a:pt x="873" y="2770"/>
                  </a:cubicBezTo>
                  <a:cubicBezTo>
                    <a:pt x="892" y="2819"/>
                    <a:pt x="894" y="2886"/>
                    <a:pt x="945" y="2916"/>
                  </a:cubicBezTo>
                  <a:cubicBezTo>
                    <a:pt x="961" y="2926"/>
                    <a:pt x="978" y="2930"/>
                    <a:pt x="995" y="2930"/>
                  </a:cubicBezTo>
                  <a:cubicBezTo>
                    <a:pt x="1057" y="2930"/>
                    <a:pt x="1112" y="2872"/>
                    <a:pt x="1096" y="2802"/>
                  </a:cubicBezTo>
                  <a:cubicBezTo>
                    <a:pt x="1050" y="2631"/>
                    <a:pt x="991" y="2463"/>
                    <a:pt x="961" y="2289"/>
                  </a:cubicBezTo>
                  <a:cubicBezTo>
                    <a:pt x="783" y="1539"/>
                    <a:pt x="522" y="810"/>
                    <a:pt x="181" y="118"/>
                  </a:cubicBezTo>
                  <a:cubicBezTo>
                    <a:pt x="194" y="47"/>
                    <a:pt x="133" y="0"/>
                    <a:pt x="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10"/>
            <p:cNvSpPr/>
            <p:nvPr/>
          </p:nvSpPr>
          <p:spPr>
            <a:xfrm>
              <a:off x="4885138" y="3620262"/>
              <a:ext cx="158512" cy="124354"/>
            </a:xfrm>
            <a:custGeom>
              <a:avLst/>
              <a:gdLst/>
              <a:ahLst/>
              <a:cxnLst/>
              <a:rect l="l" t="t" r="r" b="b"/>
              <a:pathLst>
                <a:path w="2367" h="1857" extrusionOk="0">
                  <a:moveTo>
                    <a:pt x="2258" y="1"/>
                  </a:moveTo>
                  <a:cubicBezTo>
                    <a:pt x="2098" y="1"/>
                    <a:pt x="1828" y="332"/>
                    <a:pt x="1717" y="394"/>
                  </a:cubicBezTo>
                  <a:cubicBezTo>
                    <a:pt x="1322" y="726"/>
                    <a:pt x="816" y="905"/>
                    <a:pt x="451" y="1278"/>
                  </a:cubicBezTo>
                  <a:cubicBezTo>
                    <a:pt x="319" y="1411"/>
                    <a:pt x="177" y="1531"/>
                    <a:pt x="52" y="1671"/>
                  </a:cubicBezTo>
                  <a:cubicBezTo>
                    <a:pt x="6" y="1708"/>
                    <a:pt x="1" y="1778"/>
                    <a:pt x="43" y="1824"/>
                  </a:cubicBezTo>
                  <a:cubicBezTo>
                    <a:pt x="65" y="1847"/>
                    <a:pt x="88" y="1856"/>
                    <a:pt x="110" y="1856"/>
                  </a:cubicBezTo>
                  <a:cubicBezTo>
                    <a:pt x="166" y="1856"/>
                    <a:pt x="220" y="1800"/>
                    <a:pt x="256" y="1752"/>
                  </a:cubicBezTo>
                  <a:cubicBezTo>
                    <a:pt x="368" y="1636"/>
                    <a:pt x="493" y="1529"/>
                    <a:pt x="605" y="1413"/>
                  </a:cubicBezTo>
                  <a:cubicBezTo>
                    <a:pt x="960" y="1049"/>
                    <a:pt x="1452" y="879"/>
                    <a:pt x="1837" y="554"/>
                  </a:cubicBezTo>
                  <a:cubicBezTo>
                    <a:pt x="1995" y="443"/>
                    <a:pt x="2121" y="280"/>
                    <a:pt x="2290" y="189"/>
                  </a:cubicBezTo>
                  <a:cubicBezTo>
                    <a:pt x="2341" y="171"/>
                    <a:pt x="2367" y="113"/>
                    <a:pt x="2348" y="62"/>
                  </a:cubicBezTo>
                  <a:cubicBezTo>
                    <a:pt x="2326" y="18"/>
                    <a:pt x="2295" y="1"/>
                    <a:pt x="22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10"/>
            <p:cNvSpPr/>
            <p:nvPr/>
          </p:nvSpPr>
          <p:spPr>
            <a:xfrm>
              <a:off x="2422807" y="3428969"/>
              <a:ext cx="611889" cy="371119"/>
            </a:xfrm>
            <a:custGeom>
              <a:avLst/>
              <a:gdLst/>
              <a:ahLst/>
              <a:cxnLst/>
              <a:rect l="l" t="t" r="r" b="b"/>
              <a:pathLst>
                <a:path w="10839" h="6574" extrusionOk="0">
                  <a:moveTo>
                    <a:pt x="6284" y="0"/>
                  </a:moveTo>
                  <a:cubicBezTo>
                    <a:pt x="6233" y="0"/>
                    <a:pt x="6183" y="18"/>
                    <a:pt x="6144" y="58"/>
                  </a:cubicBezTo>
                  <a:cubicBezTo>
                    <a:pt x="6035" y="175"/>
                    <a:pt x="6016" y="349"/>
                    <a:pt x="5951" y="493"/>
                  </a:cubicBezTo>
                  <a:cubicBezTo>
                    <a:pt x="5593" y="1370"/>
                    <a:pt x="5336" y="2283"/>
                    <a:pt x="5127" y="3207"/>
                  </a:cubicBezTo>
                  <a:cubicBezTo>
                    <a:pt x="4590" y="2336"/>
                    <a:pt x="4061" y="1454"/>
                    <a:pt x="3416" y="651"/>
                  </a:cubicBezTo>
                  <a:cubicBezTo>
                    <a:pt x="3295" y="507"/>
                    <a:pt x="3207" y="302"/>
                    <a:pt x="3019" y="235"/>
                  </a:cubicBezTo>
                  <a:cubicBezTo>
                    <a:pt x="3002" y="231"/>
                    <a:pt x="2985" y="229"/>
                    <a:pt x="2968" y="229"/>
                  </a:cubicBezTo>
                  <a:cubicBezTo>
                    <a:pt x="2885" y="229"/>
                    <a:pt x="2806" y="280"/>
                    <a:pt x="2777" y="363"/>
                  </a:cubicBezTo>
                  <a:cubicBezTo>
                    <a:pt x="2728" y="632"/>
                    <a:pt x="2770" y="918"/>
                    <a:pt x="2772" y="1189"/>
                  </a:cubicBezTo>
                  <a:cubicBezTo>
                    <a:pt x="2817" y="2099"/>
                    <a:pt x="2928" y="3000"/>
                    <a:pt x="3070" y="3899"/>
                  </a:cubicBezTo>
                  <a:cubicBezTo>
                    <a:pt x="2313" y="3174"/>
                    <a:pt x="1544" y="2420"/>
                    <a:pt x="625" y="1902"/>
                  </a:cubicBezTo>
                  <a:cubicBezTo>
                    <a:pt x="544" y="1859"/>
                    <a:pt x="441" y="1830"/>
                    <a:pt x="343" y="1830"/>
                  </a:cubicBezTo>
                  <a:cubicBezTo>
                    <a:pt x="208" y="1830"/>
                    <a:pt x="83" y="1886"/>
                    <a:pt x="40" y="2037"/>
                  </a:cubicBezTo>
                  <a:cubicBezTo>
                    <a:pt x="0" y="2190"/>
                    <a:pt x="105" y="2327"/>
                    <a:pt x="177" y="2457"/>
                  </a:cubicBezTo>
                  <a:cubicBezTo>
                    <a:pt x="346" y="2747"/>
                    <a:pt x="537" y="3026"/>
                    <a:pt x="720" y="3307"/>
                  </a:cubicBezTo>
                  <a:cubicBezTo>
                    <a:pt x="1022" y="3801"/>
                    <a:pt x="1286" y="4317"/>
                    <a:pt x="1618" y="4790"/>
                  </a:cubicBezTo>
                  <a:cubicBezTo>
                    <a:pt x="2043" y="5396"/>
                    <a:pt x="2536" y="5958"/>
                    <a:pt x="2949" y="6573"/>
                  </a:cubicBezTo>
                  <a:lnTo>
                    <a:pt x="9255" y="6573"/>
                  </a:lnTo>
                  <a:cubicBezTo>
                    <a:pt x="9629" y="5417"/>
                    <a:pt x="10056" y="4282"/>
                    <a:pt x="10411" y="3121"/>
                  </a:cubicBezTo>
                  <a:cubicBezTo>
                    <a:pt x="10511" y="2800"/>
                    <a:pt x="10618" y="2482"/>
                    <a:pt x="10711" y="2160"/>
                  </a:cubicBezTo>
                  <a:cubicBezTo>
                    <a:pt x="10752" y="1983"/>
                    <a:pt x="10838" y="1797"/>
                    <a:pt x="10783" y="1616"/>
                  </a:cubicBezTo>
                  <a:cubicBezTo>
                    <a:pt x="10739" y="1496"/>
                    <a:pt x="10633" y="1433"/>
                    <a:pt x="10524" y="1433"/>
                  </a:cubicBezTo>
                  <a:cubicBezTo>
                    <a:pt x="10449" y="1433"/>
                    <a:pt x="10371" y="1463"/>
                    <a:pt x="10311" y="1526"/>
                  </a:cubicBezTo>
                  <a:cubicBezTo>
                    <a:pt x="10014" y="1853"/>
                    <a:pt x="9738" y="2197"/>
                    <a:pt x="9441" y="2520"/>
                  </a:cubicBezTo>
                  <a:cubicBezTo>
                    <a:pt x="9162" y="2821"/>
                    <a:pt x="8849" y="3088"/>
                    <a:pt x="8586" y="3404"/>
                  </a:cubicBezTo>
                  <a:cubicBezTo>
                    <a:pt x="8602" y="2592"/>
                    <a:pt x="8749" y="1779"/>
                    <a:pt x="8684" y="966"/>
                  </a:cubicBezTo>
                  <a:cubicBezTo>
                    <a:pt x="8676" y="801"/>
                    <a:pt x="8556" y="692"/>
                    <a:pt x="8430" y="692"/>
                  </a:cubicBezTo>
                  <a:cubicBezTo>
                    <a:pt x="8355" y="692"/>
                    <a:pt x="8279" y="731"/>
                    <a:pt x="8222" y="818"/>
                  </a:cubicBezTo>
                  <a:cubicBezTo>
                    <a:pt x="7776" y="1491"/>
                    <a:pt x="7453" y="2241"/>
                    <a:pt x="6996" y="2907"/>
                  </a:cubicBezTo>
                  <a:cubicBezTo>
                    <a:pt x="6875" y="2345"/>
                    <a:pt x="6803" y="1777"/>
                    <a:pt x="6719" y="1208"/>
                  </a:cubicBezTo>
                  <a:cubicBezTo>
                    <a:pt x="6650" y="848"/>
                    <a:pt x="6634" y="469"/>
                    <a:pt x="6501" y="128"/>
                  </a:cubicBezTo>
                  <a:cubicBezTo>
                    <a:pt x="6459" y="51"/>
                    <a:pt x="6370" y="0"/>
                    <a:pt x="62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10"/>
            <p:cNvSpPr/>
            <p:nvPr/>
          </p:nvSpPr>
          <p:spPr>
            <a:xfrm>
              <a:off x="2451371" y="3568911"/>
              <a:ext cx="205826" cy="231173"/>
            </a:xfrm>
            <a:custGeom>
              <a:avLst/>
              <a:gdLst/>
              <a:ahLst/>
              <a:cxnLst/>
              <a:rect l="l" t="t" r="r" b="b"/>
              <a:pathLst>
                <a:path w="3646" h="4095" extrusionOk="0">
                  <a:moveTo>
                    <a:pt x="111" y="0"/>
                  </a:moveTo>
                  <a:cubicBezTo>
                    <a:pt x="96" y="0"/>
                    <a:pt x="81" y="6"/>
                    <a:pt x="70" y="17"/>
                  </a:cubicBezTo>
                  <a:cubicBezTo>
                    <a:pt x="0" y="94"/>
                    <a:pt x="181" y="194"/>
                    <a:pt x="221" y="259"/>
                  </a:cubicBezTo>
                  <a:cubicBezTo>
                    <a:pt x="349" y="405"/>
                    <a:pt x="486" y="563"/>
                    <a:pt x="611" y="702"/>
                  </a:cubicBezTo>
                  <a:cubicBezTo>
                    <a:pt x="1119" y="1338"/>
                    <a:pt x="1695" y="1926"/>
                    <a:pt x="2199" y="2567"/>
                  </a:cubicBezTo>
                  <a:cubicBezTo>
                    <a:pt x="2591" y="3110"/>
                    <a:pt x="3051" y="3598"/>
                    <a:pt x="3499" y="4094"/>
                  </a:cubicBezTo>
                  <a:lnTo>
                    <a:pt x="3646" y="4094"/>
                  </a:lnTo>
                  <a:cubicBezTo>
                    <a:pt x="3513" y="3941"/>
                    <a:pt x="3379" y="3786"/>
                    <a:pt x="3239" y="3637"/>
                  </a:cubicBezTo>
                  <a:cubicBezTo>
                    <a:pt x="2838" y="3221"/>
                    <a:pt x="2499" y="2757"/>
                    <a:pt x="2141" y="2307"/>
                  </a:cubicBezTo>
                  <a:cubicBezTo>
                    <a:pt x="1835" y="1917"/>
                    <a:pt x="1491" y="1561"/>
                    <a:pt x="1168" y="1188"/>
                  </a:cubicBezTo>
                  <a:lnTo>
                    <a:pt x="1168" y="1188"/>
                  </a:lnTo>
                  <a:lnTo>
                    <a:pt x="1171" y="1192"/>
                  </a:lnTo>
                  <a:cubicBezTo>
                    <a:pt x="922" y="893"/>
                    <a:pt x="667" y="582"/>
                    <a:pt x="402" y="289"/>
                  </a:cubicBezTo>
                  <a:cubicBezTo>
                    <a:pt x="323" y="196"/>
                    <a:pt x="240" y="106"/>
                    <a:pt x="154" y="20"/>
                  </a:cubicBezTo>
                  <a:cubicBezTo>
                    <a:pt x="142" y="7"/>
                    <a:pt x="126" y="0"/>
                    <a:pt x="1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10"/>
            <p:cNvSpPr/>
            <p:nvPr/>
          </p:nvSpPr>
          <p:spPr>
            <a:xfrm>
              <a:off x="2598034" y="3475597"/>
              <a:ext cx="112623" cy="324489"/>
            </a:xfrm>
            <a:custGeom>
              <a:avLst/>
              <a:gdLst/>
              <a:ahLst/>
              <a:cxnLst/>
              <a:rect l="l" t="t" r="r" b="b"/>
              <a:pathLst>
                <a:path w="1995" h="5748" extrusionOk="0">
                  <a:moveTo>
                    <a:pt x="59" y="1"/>
                  </a:moveTo>
                  <a:cubicBezTo>
                    <a:pt x="52" y="1"/>
                    <a:pt x="43" y="3"/>
                    <a:pt x="35" y="8"/>
                  </a:cubicBezTo>
                  <a:cubicBezTo>
                    <a:pt x="0" y="38"/>
                    <a:pt x="21" y="87"/>
                    <a:pt x="31" y="124"/>
                  </a:cubicBezTo>
                  <a:cubicBezTo>
                    <a:pt x="281" y="971"/>
                    <a:pt x="530" y="1824"/>
                    <a:pt x="825" y="2659"/>
                  </a:cubicBezTo>
                  <a:cubicBezTo>
                    <a:pt x="1145" y="3560"/>
                    <a:pt x="1421" y="4473"/>
                    <a:pt x="1742" y="5371"/>
                  </a:cubicBezTo>
                  <a:cubicBezTo>
                    <a:pt x="1786" y="5497"/>
                    <a:pt x="1832" y="5622"/>
                    <a:pt x="1876" y="5747"/>
                  </a:cubicBezTo>
                  <a:lnTo>
                    <a:pt x="1995" y="5747"/>
                  </a:lnTo>
                  <a:cubicBezTo>
                    <a:pt x="1705" y="4949"/>
                    <a:pt x="1435" y="4141"/>
                    <a:pt x="1164" y="3335"/>
                  </a:cubicBezTo>
                  <a:cubicBezTo>
                    <a:pt x="781" y="2253"/>
                    <a:pt x="423" y="1164"/>
                    <a:pt x="103" y="61"/>
                  </a:cubicBezTo>
                  <a:cubicBezTo>
                    <a:pt x="114" y="30"/>
                    <a:pt x="89" y="1"/>
                    <a:pt x="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10"/>
            <p:cNvSpPr/>
            <p:nvPr/>
          </p:nvSpPr>
          <p:spPr>
            <a:xfrm>
              <a:off x="2729229" y="3482259"/>
              <a:ext cx="45727" cy="317828"/>
            </a:xfrm>
            <a:custGeom>
              <a:avLst/>
              <a:gdLst/>
              <a:ahLst/>
              <a:cxnLst/>
              <a:rect l="l" t="t" r="r" b="b"/>
              <a:pathLst>
                <a:path w="810" h="5630" extrusionOk="0">
                  <a:moveTo>
                    <a:pt x="735" y="1"/>
                  </a:moveTo>
                  <a:cubicBezTo>
                    <a:pt x="704" y="1"/>
                    <a:pt x="673" y="19"/>
                    <a:pt x="667" y="57"/>
                  </a:cubicBezTo>
                  <a:cubicBezTo>
                    <a:pt x="407" y="1724"/>
                    <a:pt x="265" y="3410"/>
                    <a:pt x="61" y="5086"/>
                  </a:cubicBezTo>
                  <a:cubicBezTo>
                    <a:pt x="40" y="5267"/>
                    <a:pt x="21" y="5448"/>
                    <a:pt x="1" y="5629"/>
                  </a:cubicBezTo>
                  <a:lnTo>
                    <a:pt x="142" y="5629"/>
                  </a:lnTo>
                  <a:cubicBezTo>
                    <a:pt x="258" y="4557"/>
                    <a:pt x="377" y="3484"/>
                    <a:pt x="500" y="2411"/>
                  </a:cubicBezTo>
                  <a:cubicBezTo>
                    <a:pt x="595" y="1634"/>
                    <a:pt x="662" y="849"/>
                    <a:pt x="802" y="78"/>
                  </a:cubicBezTo>
                  <a:cubicBezTo>
                    <a:pt x="809" y="27"/>
                    <a:pt x="773" y="1"/>
                    <a:pt x="7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10"/>
            <p:cNvSpPr/>
            <p:nvPr/>
          </p:nvSpPr>
          <p:spPr>
            <a:xfrm>
              <a:off x="2819157" y="3517653"/>
              <a:ext cx="73727" cy="282432"/>
            </a:xfrm>
            <a:custGeom>
              <a:avLst/>
              <a:gdLst/>
              <a:ahLst/>
              <a:cxnLst/>
              <a:rect l="l" t="t" r="r" b="b"/>
              <a:pathLst>
                <a:path w="1306" h="5003" extrusionOk="0">
                  <a:moveTo>
                    <a:pt x="1222" y="1"/>
                  </a:moveTo>
                  <a:cubicBezTo>
                    <a:pt x="1188" y="1"/>
                    <a:pt x="1154" y="21"/>
                    <a:pt x="1147" y="64"/>
                  </a:cubicBezTo>
                  <a:cubicBezTo>
                    <a:pt x="975" y="1327"/>
                    <a:pt x="646" y="2560"/>
                    <a:pt x="302" y="3786"/>
                  </a:cubicBezTo>
                  <a:cubicBezTo>
                    <a:pt x="191" y="4190"/>
                    <a:pt x="93" y="4594"/>
                    <a:pt x="0" y="5002"/>
                  </a:cubicBezTo>
                  <a:lnTo>
                    <a:pt x="147" y="5002"/>
                  </a:lnTo>
                  <a:cubicBezTo>
                    <a:pt x="539" y="3366"/>
                    <a:pt x="1078" y="1761"/>
                    <a:pt x="1298" y="87"/>
                  </a:cubicBezTo>
                  <a:cubicBezTo>
                    <a:pt x="1306" y="31"/>
                    <a:pt x="1264" y="1"/>
                    <a:pt x="12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10"/>
            <p:cNvSpPr/>
            <p:nvPr/>
          </p:nvSpPr>
          <p:spPr>
            <a:xfrm>
              <a:off x="2872899" y="3554742"/>
              <a:ext cx="140172" cy="245343"/>
            </a:xfrm>
            <a:custGeom>
              <a:avLst/>
              <a:gdLst/>
              <a:ahLst/>
              <a:cxnLst/>
              <a:rect l="l" t="t" r="r" b="b"/>
              <a:pathLst>
                <a:path w="2483" h="4346" extrusionOk="0">
                  <a:moveTo>
                    <a:pt x="2397" y="1"/>
                  </a:moveTo>
                  <a:cubicBezTo>
                    <a:pt x="2394" y="1"/>
                    <a:pt x="2392" y="1"/>
                    <a:pt x="2389" y="1"/>
                  </a:cubicBezTo>
                  <a:cubicBezTo>
                    <a:pt x="2320" y="8"/>
                    <a:pt x="2301" y="92"/>
                    <a:pt x="2276" y="145"/>
                  </a:cubicBezTo>
                  <a:cubicBezTo>
                    <a:pt x="1974" y="791"/>
                    <a:pt x="1653" y="1429"/>
                    <a:pt x="1326" y="2061"/>
                  </a:cubicBezTo>
                  <a:cubicBezTo>
                    <a:pt x="908" y="2836"/>
                    <a:pt x="451" y="3588"/>
                    <a:pt x="0" y="4345"/>
                  </a:cubicBezTo>
                  <a:lnTo>
                    <a:pt x="156" y="4345"/>
                  </a:lnTo>
                  <a:cubicBezTo>
                    <a:pt x="982" y="2973"/>
                    <a:pt x="1760" y="1575"/>
                    <a:pt x="2427" y="120"/>
                  </a:cubicBezTo>
                  <a:cubicBezTo>
                    <a:pt x="2482" y="86"/>
                    <a:pt x="2459" y="1"/>
                    <a:pt x="23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4" name="Google Shape;464;p10"/>
          <p:cNvSpPr txBox="1">
            <a:spLocks noGrp="1"/>
          </p:cNvSpPr>
          <p:nvPr>
            <p:ph type="title"/>
          </p:nvPr>
        </p:nvSpPr>
        <p:spPr>
          <a:xfrm>
            <a:off x="664325" y="1225125"/>
            <a:ext cx="4002300" cy="428100"/>
          </a:xfrm>
          <a:prstGeom prst="rect">
            <a:avLst/>
          </a:prstGeom>
        </p:spPr>
        <p:txBody>
          <a:bodyPr spcFirstLastPara="1" wrap="square" lIns="57900" tIns="57900" rIns="57900" bIns="57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None/>
              <a:defRPr sz="29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9pPr>
          </a:lstStyle>
          <a:p>
            <a:endParaRPr/>
          </a:p>
        </p:txBody>
      </p:sp>
      <p:sp>
        <p:nvSpPr>
          <p:cNvPr id="465" name="Google Shape;465;p10"/>
          <p:cNvSpPr txBox="1">
            <a:spLocks noGrp="1"/>
          </p:cNvSpPr>
          <p:nvPr>
            <p:ph type="subTitle" idx="1"/>
          </p:nvPr>
        </p:nvSpPr>
        <p:spPr>
          <a:xfrm>
            <a:off x="809750" y="1937490"/>
            <a:ext cx="3711300" cy="898200"/>
          </a:xfrm>
          <a:prstGeom prst="rect">
            <a:avLst/>
          </a:prstGeom>
        </p:spPr>
        <p:txBody>
          <a:bodyPr spcFirstLastPara="1" wrap="square" lIns="57900" tIns="57900" rIns="57900" bIns="579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9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11"/>
          <p:cNvSpPr/>
          <p:nvPr/>
        </p:nvSpPr>
        <p:spPr>
          <a:xfrm>
            <a:off x="285600" y="305989"/>
            <a:ext cx="4759804" cy="358462"/>
          </a:xfrm>
          <a:custGeom>
            <a:avLst/>
            <a:gdLst/>
            <a:ahLst/>
            <a:cxnLst/>
            <a:rect l="l" t="t" r="r" b="b"/>
            <a:pathLst>
              <a:path w="40258" h="29674" extrusionOk="0">
                <a:moveTo>
                  <a:pt x="36470" y="989"/>
                </a:moveTo>
                <a:cubicBezTo>
                  <a:pt x="36245" y="944"/>
                  <a:pt x="36017" y="903"/>
                  <a:pt x="35785" y="882"/>
                </a:cubicBezTo>
                <a:cubicBezTo>
                  <a:pt x="34672" y="778"/>
                  <a:pt x="33549" y="713"/>
                  <a:pt x="32429" y="685"/>
                </a:cubicBezTo>
                <a:cubicBezTo>
                  <a:pt x="30887" y="640"/>
                  <a:pt x="29346" y="654"/>
                  <a:pt x="27808" y="640"/>
                </a:cubicBezTo>
                <a:cubicBezTo>
                  <a:pt x="27210" y="636"/>
                  <a:pt x="26612" y="640"/>
                  <a:pt x="26014" y="630"/>
                </a:cubicBezTo>
                <a:cubicBezTo>
                  <a:pt x="25308" y="619"/>
                  <a:pt x="24607" y="598"/>
                  <a:pt x="23906" y="560"/>
                </a:cubicBezTo>
                <a:cubicBezTo>
                  <a:pt x="22416" y="477"/>
                  <a:pt x="20926" y="432"/>
                  <a:pt x="19447" y="260"/>
                </a:cubicBezTo>
                <a:cubicBezTo>
                  <a:pt x="17984" y="94"/>
                  <a:pt x="16529" y="18"/>
                  <a:pt x="15064" y="8"/>
                </a:cubicBezTo>
                <a:cubicBezTo>
                  <a:pt x="13765" y="0"/>
                  <a:pt x="12468" y="91"/>
                  <a:pt x="11172" y="198"/>
                </a:cubicBezTo>
                <a:cubicBezTo>
                  <a:pt x="10630" y="246"/>
                  <a:pt x="10080" y="177"/>
                  <a:pt x="9534" y="201"/>
                </a:cubicBezTo>
                <a:cubicBezTo>
                  <a:pt x="8593" y="239"/>
                  <a:pt x="7657" y="180"/>
                  <a:pt x="6720" y="94"/>
                </a:cubicBezTo>
                <a:cubicBezTo>
                  <a:pt x="6565" y="73"/>
                  <a:pt x="6406" y="73"/>
                  <a:pt x="6254" y="91"/>
                </a:cubicBezTo>
                <a:cubicBezTo>
                  <a:pt x="5286" y="270"/>
                  <a:pt x="4318" y="453"/>
                  <a:pt x="3347" y="640"/>
                </a:cubicBezTo>
                <a:cubicBezTo>
                  <a:pt x="2666" y="767"/>
                  <a:pt x="2078" y="1069"/>
                  <a:pt x="1674" y="1694"/>
                </a:cubicBezTo>
                <a:cubicBezTo>
                  <a:pt x="1339" y="2209"/>
                  <a:pt x="958" y="2720"/>
                  <a:pt x="810" y="3342"/>
                </a:cubicBezTo>
                <a:cubicBezTo>
                  <a:pt x="647" y="4010"/>
                  <a:pt x="499" y="4680"/>
                  <a:pt x="513" y="5400"/>
                </a:cubicBezTo>
                <a:cubicBezTo>
                  <a:pt x="516" y="5786"/>
                  <a:pt x="447" y="6170"/>
                  <a:pt x="412" y="6561"/>
                </a:cubicBezTo>
                <a:cubicBezTo>
                  <a:pt x="350" y="7283"/>
                  <a:pt x="277" y="8002"/>
                  <a:pt x="232" y="8731"/>
                </a:cubicBezTo>
                <a:cubicBezTo>
                  <a:pt x="184" y="9426"/>
                  <a:pt x="170" y="10128"/>
                  <a:pt x="149" y="10822"/>
                </a:cubicBezTo>
                <a:cubicBezTo>
                  <a:pt x="119" y="11915"/>
                  <a:pt x="74" y="13006"/>
                  <a:pt x="63" y="14096"/>
                </a:cubicBezTo>
                <a:cubicBezTo>
                  <a:pt x="57" y="15530"/>
                  <a:pt x="122" y="16961"/>
                  <a:pt x="63" y="18382"/>
                </a:cubicBezTo>
                <a:cubicBezTo>
                  <a:pt x="1" y="19844"/>
                  <a:pt x="12" y="21292"/>
                  <a:pt x="132" y="22750"/>
                </a:cubicBezTo>
                <a:cubicBezTo>
                  <a:pt x="212" y="23732"/>
                  <a:pt x="364" y="24700"/>
                  <a:pt x="706" y="25633"/>
                </a:cubicBezTo>
                <a:cubicBezTo>
                  <a:pt x="1194" y="26957"/>
                  <a:pt x="2027" y="27880"/>
                  <a:pt x="3250" y="28419"/>
                </a:cubicBezTo>
                <a:cubicBezTo>
                  <a:pt x="3855" y="28689"/>
                  <a:pt x="4477" y="28875"/>
                  <a:pt x="5106" y="29003"/>
                </a:cubicBezTo>
                <a:cubicBezTo>
                  <a:pt x="5787" y="29145"/>
                  <a:pt x="6478" y="29217"/>
                  <a:pt x="7167" y="29255"/>
                </a:cubicBezTo>
                <a:cubicBezTo>
                  <a:pt x="8963" y="29348"/>
                  <a:pt x="10764" y="29390"/>
                  <a:pt x="12565" y="29477"/>
                </a:cubicBezTo>
                <a:cubicBezTo>
                  <a:pt x="14234" y="29570"/>
                  <a:pt x="15897" y="29597"/>
                  <a:pt x="17566" y="29556"/>
                </a:cubicBezTo>
                <a:cubicBezTo>
                  <a:pt x="18635" y="29528"/>
                  <a:pt x="19702" y="29556"/>
                  <a:pt x="20771" y="29584"/>
                </a:cubicBezTo>
                <a:cubicBezTo>
                  <a:pt x="22388" y="29618"/>
                  <a:pt x="24006" y="29674"/>
                  <a:pt x="25616" y="29542"/>
                </a:cubicBezTo>
                <a:cubicBezTo>
                  <a:pt x="25979" y="29514"/>
                  <a:pt x="26345" y="29501"/>
                  <a:pt x="26709" y="29525"/>
                </a:cubicBezTo>
                <a:cubicBezTo>
                  <a:pt x="26768" y="29528"/>
                  <a:pt x="26830" y="29535"/>
                  <a:pt x="26889" y="29549"/>
                </a:cubicBezTo>
                <a:cubicBezTo>
                  <a:pt x="27130" y="29597"/>
                  <a:pt x="31195" y="28983"/>
                  <a:pt x="31319" y="28979"/>
                </a:cubicBezTo>
                <a:cubicBezTo>
                  <a:pt x="32332" y="28910"/>
                  <a:pt x="33348" y="28837"/>
                  <a:pt x="34361" y="28778"/>
                </a:cubicBezTo>
                <a:cubicBezTo>
                  <a:pt x="35371" y="28710"/>
                  <a:pt x="36379" y="28592"/>
                  <a:pt x="37396" y="28613"/>
                </a:cubicBezTo>
                <a:cubicBezTo>
                  <a:pt x="37942" y="28627"/>
                  <a:pt x="38353" y="28474"/>
                  <a:pt x="38710" y="28094"/>
                </a:cubicBezTo>
                <a:cubicBezTo>
                  <a:pt x="38871" y="27922"/>
                  <a:pt x="39024" y="27727"/>
                  <a:pt x="39148" y="27523"/>
                </a:cubicBezTo>
                <a:cubicBezTo>
                  <a:pt x="39556" y="26836"/>
                  <a:pt x="39805" y="26092"/>
                  <a:pt x="39857" y="25263"/>
                </a:cubicBezTo>
                <a:cubicBezTo>
                  <a:pt x="39978" y="23362"/>
                  <a:pt x="40109" y="21475"/>
                  <a:pt x="40223" y="19571"/>
                </a:cubicBezTo>
                <a:cubicBezTo>
                  <a:pt x="40257" y="19014"/>
                  <a:pt x="40254" y="18457"/>
                  <a:pt x="40251" y="17894"/>
                </a:cubicBezTo>
                <a:cubicBezTo>
                  <a:pt x="40251" y="16463"/>
                  <a:pt x="40223" y="15039"/>
                  <a:pt x="40219" y="13612"/>
                </a:cubicBezTo>
                <a:cubicBezTo>
                  <a:pt x="40216" y="12267"/>
                  <a:pt x="40144" y="10923"/>
                  <a:pt x="40029" y="9585"/>
                </a:cubicBezTo>
                <a:cubicBezTo>
                  <a:pt x="39943" y="8600"/>
                  <a:pt x="39912" y="7622"/>
                  <a:pt x="39839" y="6640"/>
                </a:cubicBezTo>
                <a:cubicBezTo>
                  <a:pt x="39791" y="6028"/>
                  <a:pt x="39742" y="5410"/>
                  <a:pt x="39653" y="4798"/>
                </a:cubicBezTo>
                <a:cubicBezTo>
                  <a:pt x="39493" y="3754"/>
                  <a:pt x="39134" y="2787"/>
                  <a:pt x="38530" y="1922"/>
                </a:cubicBezTo>
                <a:cubicBezTo>
                  <a:pt x="38287" y="1576"/>
                  <a:pt x="38011" y="1314"/>
                  <a:pt x="37606" y="1235"/>
                </a:cubicBezTo>
                <a:cubicBezTo>
                  <a:pt x="37596" y="1231"/>
                  <a:pt x="37582" y="1227"/>
                  <a:pt x="37569" y="1224"/>
                </a:cubicBezTo>
                <a:cubicBezTo>
                  <a:pt x="37499" y="1214"/>
                  <a:pt x="37430" y="1200"/>
                  <a:pt x="37362" y="1186"/>
                </a:cubicBezTo>
                <a:cubicBezTo>
                  <a:pt x="37064" y="1128"/>
                  <a:pt x="36767" y="1051"/>
                  <a:pt x="36470" y="98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" name="Google Shape;468;p11"/>
          <p:cNvSpPr txBox="1">
            <a:spLocks noGrp="1"/>
          </p:cNvSpPr>
          <p:nvPr>
            <p:ph type="title"/>
          </p:nvPr>
        </p:nvSpPr>
        <p:spPr>
          <a:xfrm>
            <a:off x="419825" y="305999"/>
            <a:ext cx="4491300" cy="358500"/>
          </a:xfrm>
          <a:prstGeom prst="rect">
            <a:avLst/>
          </a:prstGeom>
        </p:spPr>
        <p:txBody>
          <a:bodyPr spcFirstLastPara="1" wrap="square" lIns="57900" tIns="57900" rIns="57900" bIns="57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0" name="Google Shape;470;p12"/>
          <p:cNvGrpSpPr/>
          <p:nvPr/>
        </p:nvGrpSpPr>
        <p:grpSpPr>
          <a:xfrm>
            <a:off x="0" y="0"/>
            <a:ext cx="5331007" cy="3794981"/>
            <a:chOff x="0" y="0"/>
            <a:chExt cx="5331007" cy="3794981"/>
          </a:xfrm>
        </p:grpSpPr>
        <p:sp>
          <p:nvSpPr>
            <p:cNvPr id="471" name="Google Shape;471;p12"/>
            <p:cNvSpPr/>
            <p:nvPr/>
          </p:nvSpPr>
          <p:spPr>
            <a:xfrm>
              <a:off x="338921" y="0"/>
              <a:ext cx="117250" cy="3794981"/>
            </a:xfrm>
            <a:custGeom>
              <a:avLst/>
              <a:gdLst/>
              <a:ahLst/>
              <a:cxnLst/>
              <a:rect l="l" t="t" r="r" b="b"/>
              <a:pathLst>
                <a:path w="1216" h="36857" extrusionOk="0">
                  <a:moveTo>
                    <a:pt x="310" y="0"/>
                  </a:moveTo>
                  <a:cubicBezTo>
                    <a:pt x="342" y="609"/>
                    <a:pt x="365" y="1219"/>
                    <a:pt x="377" y="1828"/>
                  </a:cubicBezTo>
                  <a:cubicBezTo>
                    <a:pt x="416" y="2852"/>
                    <a:pt x="389" y="3866"/>
                    <a:pt x="333" y="4885"/>
                  </a:cubicBezTo>
                  <a:cubicBezTo>
                    <a:pt x="333" y="4923"/>
                    <a:pt x="331" y="4957"/>
                    <a:pt x="328" y="4992"/>
                  </a:cubicBezTo>
                  <a:cubicBezTo>
                    <a:pt x="224" y="6940"/>
                    <a:pt x="26" y="8884"/>
                    <a:pt x="15" y="10838"/>
                  </a:cubicBezTo>
                  <a:cubicBezTo>
                    <a:pt x="1" y="11600"/>
                    <a:pt x="19" y="12362"/>
                    <a:pt x="54" y="13123"/>
                  </a:cubicBezTo>
                  <a:cubicBezTo>
                    <a:pt x="57" y="13170"/>
                    <a:pt x="61" y="13216"/>
                    <a:pt x="61" y="13260"/>
                  </a:cubicBezTo>
                  <a:cubicBezTo>
                    <a:pt x="101" y="14091"/>
                    <a:pt x="156" y="14922"/>
                    <a:pt x="208" y="15751"/>
                  </a:cubicBezTo>
                  <a:cubicBezTo>
                    <a:pt x="324" y="17901"/>
                    <a:pt x="444" y="20051"/>
                    <a:pt x="581" y="22201"/>
                  </a:cubicBezTo>
                  <a:cubicBezTo>
                    <a:pt x="586" y="22241"/>
                    <a:pt x="588" y="22285"/>
                    <a:pt x="591" y="22324"/>
                  </a:cubicBezTo>
                  <a:cubicBezTo>
                    <a:pt x="598" y="22443"/>
                    <a:pt x="607" y="22557"/>
                    <a:pt x="614" y="22673"/>
                  </a:cubicBezTo>
                  <a:cubicBezTo>
                    <a:pt x="704" y="24184"/>
                    <a:pt x="846" y="25689"/>
                    <a:pt x="911" y="27200"/>
                  </a:cubicBezTo>
                  <a:cubicBezTo>
                    <a:pt x="957" y="28465"/>
                    <a:pt x="985" y="29733"/>
                    <a:pt x="1015" y="31003"/>
                  </a:cubicBezTo>
                  <a:cubicBezTo>
                    <a:pt x="1018" y="31050"/>
                    <a:pt x="1018" y="31094"/>
                    <a:pt x="1020" y="31145"/>
                  </a:cubicBezTo>
                  <a:cubicBezTo>
                    <a:pt x="1036" y="31832"/>
                    <a:pt x="1053" y="32519"/>
                    <a:pt x="1071" y="33209"/>
                  </a:cubicBezTo>
                  <a:cubicBezTo>
                    <a:pt x="1111" y="34428"/>
                    <a:pt x="1025" y="35640"/>
                    <a:pt x="941" y="36856"/>
                  </a:cubicBezTo>
                  <a:lnTo>
                    <a:pt x="1074" y="36856"/>
                  </a:lnTo>
                  <a:cubicBezTo>
                    <a:pt x="1101" y="36397"/>
                    <a:pt x="1132" y="35939"/>
                    <a:pt x="1162" y="35477"/>
                  </a:cubicBezTo>
                  <a:cubicBezTo>
                    <a:pt x="1215" y="34458"/>
                    <a:pt x="1197" y="33432"/>
                    <a:pt x="1171" y="32410"/>
                  </a:cubicBezTo>
                  <a:cubicBezTo>
                    <a:pt x="1157" y="31985"/>
                    <a:pt x="1143" y="31560"/>
                    <a:pt x="1136" y="31133"/>
                  </a:cubicBezTo>
                  <a:cubicBezTo>
                    <a:pt x="1132" y="31089"/>
                    <a:pt x="1132" y="31043"/>
                    <a:pt x="1129" y="30996"/>
                  </a:cubicBezTo>
                  <a:cubicBezTo>
                    <a:pt x="1094" y="29515"/>
                    <a:pt x="1074" y="28036"/>
                    <a:pt x="997" y="26555"/>
                  </a:cubicBezTo>
                  <a:cubicBezTo>
                    <a:pt x="899" y="25145"/>
                    <a:pt x="807" y="23736"/>
                    <a:pt x="718" y="22322"/>
                  </a:cubicBezTo>
                  <a:cubicBezTo>
                    <a:pt x="714" y="22285"/>
                    <a:pt x="711" y="22241"/>
                    <a:pt x="709" y="22197"/>
                  </a:cubicBezTo>
                  <a:cubicBezTo>
                    <a:pt x="565" y="20012"/>
                    <a:pt x="437" y="17822"/>
                    <a:pt x="324" y="15633"/>
                  </a:cubicBezTo>
                  <a:cubicBezTo>
                    <a:pt x="270" y="14844"/>
                    <a:pt x="219" y="14054"/>
                    <a:pt x="187" y="13265"/>
                  </a:cubicBezTo>
                  <a:cubicBezTo>
                    <a:pt x="184" y="13218"/>
                    <a:pt x="180" y="13172"/>
                    <a:pt x="180" y="13125"/>
                  </a:cubicBezTo>
                  <a:cubicBezTo>
                    <a:pt x="124" y="11823"/>
                    <a:pt x="115" y="10513"/>
                    <a:pt x="180" y="9209"/>
                  </a:cubicBezTo>
                  <a:cubicBezTo>
                    <a:pt x="261" y="7802"/>
                    <a:pt x="379" y="6395"/>
                    <a:pt x="447" y="4988"/>
                  </a:cubicBezTo>
                  <a:cubicBezTo>
                    <a:pt x="451" y="4953"/>
                    <a:pt x="454" y="4918"/>
                    <a:pt x="454" y="4881"/>
                  </a:cubicBezTo>
                  <a:cubicBezTo>
                    <a:pt x="509" y="3799"/>
                    <a:pt x="530" y="2715"/>
                    <a:pt x="484" y="1630"/>
                  </a:cubicBezTo>
                  <a:cubicBezTo>
                    <a:pt x="470" y="1087"/>
                    <a:pt x="451" y="544"/>
                    <a:pt x="419" y="0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12"/>
            <p:cNvSpPr/>
            <p:nvPr/>
          </p:nvSpPr>
          <p:spPr>
            <a:xfrm>
              <a:off x="1020910" y="0"/>
              <a:ext cx="120528" cy="3794981"/>
            </a:xfrm>
            <a:custGeom>
              <a:avLst/>
              <a:gdLst/>
              <a:ahLst/>
              <a:cxnLst/>
              <a:rect l="l" t="t" r="r" b="b"/>
              <a:pathLst>
                <a:path w="1250" h="36857" extrusionOk="0">
                  <a:moveTo>
                    <a:pt x="0" y="0"/>
                  </a:moveTo>
                  <a:cubicBezTo>
                    <a:pt x="35" y="579"/>
                    <a:pt x="91" y="1154"/>
                    <a:pt x="146" y="1732"/>
                  </a:cubicBezTo>
                  <a:cubicBezTo>
                    <a:pt x="272" y="2756"/>
                    <a:pt x="358" y="3780"/>
                    <a:pt x="420" y="4806"/>
                  </a:cubicBezTo>
                  <a:cubicBezTo>
                    <a:pt x="420" y="4841"/>
                    <a:pt x="423" y="4874"/>
                    <a:pt x="423" y="4909"/>
                  </a:cubicBezTo>
                  <a:cubicBezTo>
                    <a:pt x="574" y="7528"/>
                    <a:pt x="546" y="10161"/>
                    <a:pt x="520" y="12784"/>
                  </a:cubicBezTo>
                  <a:cubicBezTo>
                    <a:pt x="520" y="12956"/>
                    <a:pt x="520" y="13128"/>
                    <a:pt x="525" y="13300"/>
                  </a:cubicBezTo>
                  <a:cubicBezTo>
                    <a:pt x="525" y="13351"/>
                    <a:pt x="525" y="13404"/>
                    <a:pt x="527" y="13455"/>
                  </a:cubicBezTo>
                  <a:cubicBezTo>
                    <a:pt x="546" y="15145"/>
                    <a:pt x="657" y="16831"/>
                    <a:pt x="676" y="18517"/>
                  </a:cubicBezTo>
                  <a:cubicBezTo>
                    <a:pt x="687" y="19638"/>
                    <a:pt x="697" y="20759"/>
                    <a:pt x="708" y="21881"/>
                  </a:cubicBezTo>
                  <a:cubicBezTo>
                    <a:pt x="708" y="21932"/>
                    <a:pt x="711" y="21983"/>
                    <a:pt x="711" y="22034"/>
                  </a:cubicBezTo>
                  <a:cubicBezTo>
                    <a:pt x="729" y="23882"/>
                    <a:pt x="755" y="25733"/>
                    <a:pt x="794" y="27581"/>
                  </a:cubicBezTo>
                  <a:cubicBezTo>
                    <a:pt x="831" y="28644"/>
                    <a:pt x="885" y="29703"/>
                    <a:pt x="933" y="30764"/>
                  </a:cubicBezTo>
                  <a:cubicBezTo>
                    <a:pt x="933" y="30808"/>
                    <a:pt x="936" y="30859"/>
                    <a:pt x="938" y="30903"/>
                  </a:cubicBezTo>
                  <a:cubicBezTo>
                    <a:pt x="991" y="32062"/>
                    <a:pt x="1040" y="33218"/>
                    <a:pt x="1059" y="34379"/>
                  </a:cubicBezTo>
                  <a:cubicBezTo>
                    <a:pt x="1075" y="35203"/>
                    <a:pt x="1089" y="36030"/>
                    <a:pt x="1098" y="36856"/>
                  </a:cubicBezTo>
                  <a:lnTo>
                    <a:pt x="1249" y="36856"/>
                  </a:lnTo>
                  <a:cubicBezTo>
                    <a:pt x="1238" y="35962"/>
                    <a:pt x="1221" y="35066"/>
                    <a:pt x="1198" y="34170"/>
                  </a:cubicBezTo>
                  <a:cubicBezTo>
                    <a:pt x="1175" y="33079"/>
                    <a:pt x="1124" y="31992"/>
                    <a:pt x="1073" y="30901"/>
                  </a:cubicBezTo>
                  <a:cubicBezTo>
                    <a:pt x="1073" y="30855"/>
                    <a:pt x="1070" y="30806"/>
                    <a:pt x="1066" y="30759"/>
                  </a:cubicBezTo>
                  <a:cubicBezTo>
                    <a:pt x="1024" y="29826"/>
                    <a:pt x="978" y="28893"/>
                    <a:pt x="940" y="27959"/>
                  </a:cubicBezTo>
                  <a:cubicBezTo>
                    <a:pt x="871" y="25997"/>
                    <a:pt x="875" y="24033"/>
                    <a:pt x="843" y="22069"/>
                  </a:cubicBezTo>
                  <a:lnTo>
                    <a:pt x="843" y="22027"/>
                  </a:lnTo>
                  <a:cubicBezTo>
                    <a:pt x="843" y="21976"/>
                    <a:pt x="841" y="21927"/>
                    <a:pt x="841" y="21874"/>
                  </a:cubicBezTo>
                  <a:cubicBezTo>
                    <a:pt x="817" y="20390"/>
                    <a:pt x="815" y="18904"/>
                    <a:pt x="782" y="17421"/>
                  </a:cubicBezTo>
                  <a:cubicBezTo>
                    <a:pt x="741" y="16100"/>
                    <a:pt x="664" y="14779"/>
                    <a:pt x="646" y="13455"/>
                  </a:cubicBezTo>
                  <a:lnTo>
                    <a:pt x="646" y="13297"/>
                  </a:lnTo>
                  <a:cubicBezTo>
                    <a:pt x="643" y="13151"/>
                    <a:pt x="643" y="13012"/>
                    <a:pt x="643" y="12865"/>
                  </a:cubicBezTo>
                  <a:cubicBezTo>
                    <a:pt x="662" y="10216"/>
                    <a:pt x="692" y="7555"/>
                    <a:pt x="539" y="4909"/>
                  </a:cubicBezTo>
                  <a:cubicBezTo>
                    <a:pt x="539" y="4874"/>
                    <a:pt x="536" y="4841"/>
                    <a:pt x="536" y="4806"/>
                  </a:cubicBezTo>
                  <a:lnTo>
                    <a:pt x="532" y="4806"/>
                  </a:lnTo>
                  <a:cubicBezTo>
                    <a:pt x="474" y="3785"/>
                    <a:pt x="385" y="2761"/>
                    <a:pt x="260" y="1744"/>
                  </a:cubicBezTo>
                  <a:cubicBezTo>
                    <a:pt x="200" y="1164"/>
                    <a:pt x="142" y="583"/>
                    <a:pt x="105" y="0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12"/>
            <p:cNvSpPr/>
            <p:nvPr/>
          </p:nvSpPr>
          <p:spPr>
            <a:xfrm>
              <a:off x="1684387" y="0"/>
              <a:ext cx="73378" cy="3794981"/>
            </a:xfrm>
            <a:custGeom>
              <a:avLst/>
              <a:gdLst/>
              <a:ahLst/>
              <a:cxnLst/>
              <a:rect l="l" t="t" r="r" b="b"/>
              <a:pathLst>
                <a:path w="761" h="36857" extrusionOk="0">
                  <a:moveTo>
                    <a:pt x="461" y="0"/>
                  </a:moveTo>
                  <a:cubicBezTo>
                    <a:pt x="470" y="516"/>
                    <a:pt x="484" y="1036"/>
                    <a:pt x="498" y="1554"/>
                  </a:cubicBezTo>
                  <a:cubicBezTo>
                    <a:pt x="544" y="2640"/>
                    <a:pt x="574" y="3727"/>
                    <a:pt x="593" y="4809"/>
                  </a:cubicBezTo>
                  <a:lnTo>
                    <a:pt x="593" y="4911"/>
                  </a:lnTo>
                  <a:cubicBezTo>
                    <a:pt x="639" y="7683"/>
                    <a:pt x="611" y="10455"/>
                    <a:pt x="581" y="13225"/>
                  </a:cubicBezTo>
                  <a:lnTo>
                    <a:pt x="581" y="13390"/>
                  </a:lnTo>
                  <a:cubicBezTo>
                    <a:pt x="563" y="15055"/>
                    <a:pt x="546" y="16724"/>
                    <a:pt x="546" y="18391"/>
                  </a:cubicBezTo>
                  <a:cubicBezTo>
                    <a:pt x="544" y="19464"/>
                    <a:pt x="505" y="20530"/>
                    <a:pt x="449" y="21598"/>
                  </a:cubicBezTo>
                  <a:cubicBezTo>
                    <a:pt x="447" y="21651"/>
                    <a:pt x="442" y="21704"/>
                    <a:pt x="440" y="21760"/>
                  </a:cubicBezTo>
                  <a:cubicBezTo>
                    <a:pt x="317" y="24026"/>
                    <a:pt x="115" y="26295"/>
                    <a:pt x="31" y="28568"/>
                  </a:cubicBezTo>
                  <a:cubicBezTo>
                    <a:pt x="10" y="29227"/>
                    <a:pt x="1" y="29884"/>
                    <a:pt x="8" y="30546"/>
                  </a:cubicBezTo>
                  <a:cubicBezTo>
                    <a:pt x="3" y="30597"/>
                    <a:pt x="3" y="30648"/>
                    <a:pt x="8" y="30699"/>
                  </a:cubicBezTo>
                  <a:cubicBezTo>
                    <a:pt x="17" y="32754"/>
                    <a:pt x="122" y="34802"/>
                    <a:pt x="156" y="36856"/>
                  </a:cubicBezTo>
                  <a:lnTo>
                    <a:pt x="284" y="36856"/>
                  </a:lnTo>
                  <a:cubicBezTo>
                    <a:pt x="277" y="36288"/>
                    <a:pt x="266" y="35723"/>
                    <a:pt x="247" y="35157"/>
                  </a:cubicBezTo>
                  <a:cubicBezTo>
                    <a:pt x="191" y="33671"/>
                    <a:pt x="140" y="32183"/>
                    <a:pt x="136" y="30692"/>
                  </a:cubicBezTo>
                  <a:cubicBezTo>
                    <a:pt x="133" y="30641"/>
                    <a:pt x="133" y="30590"/>
                    <a:pt x="133" y="30539"/>
                  </a:cubicBezTo>
                  <a:cubicBezTo>
                    <a:pt x="133" y="29989"/>
                    <a:pt x="140" y="29438"/>
                    <a:pt x="154" y="28890"/>
                  </a:cubicBezTo>
                  <a:cubicBezTo>
                    <a:pt x="221" y="26506"/>
                    <a:pt x="444" y="24133"/>
                    <a:pt x="574" y="21756"/>
                  </a:cubicBezTo>
                  <a:cubicBezTo>
                    <a:pt x="579" y="21700"/>
                    <a:pt x="581" y="21644"/>
                    <a:pt x="584" y="21593"/>
                  </a:cubicBezTo>
                  <a:cubicBezTo>
                    <a:pt x="637" y="20634"/>
                    <a:pt x="670" y="19673"/>
                    <a:pt x="676" y="18712"/>
                  </a:cubicBezTo>
                  <a:cubicBezTo>
                    <a:pt x="688" y="16935"/>
                    <a:pt x="695" y="15164"/>
                    <a:pt x="707" y="13388"/>
                  </a:cubicBezTo>
                  <a:cubicBezTo>
                    <a:pt x="704" y="13332"/>
                    <a:pt x="707" y="13281"/>
                    <a:pt x="707" y="13225"/>
                  </a:cubicBezTo>
                  <a:cubicBezTo>
                    <a:pt x="711" y="12422"/>
                    <a:pt x="716" y="11619"/>
                    <a:pt x="725" y="10815"/>
                  </a:cubicBezTo>
                  <a:cubicBezTo>
                    <a:pt x="760" y="8846"/>
                    <a:pt x="755" y="6880"/>
                    <a:pt x="716" y="4913"/>
                  </a:cubicBezTo>
                  <a:lnTo>
                    <a:pt x="716" y="4813"/>
                  </a:lnTo>
                  <a:cubicBezTo>
                    <a:pt x="690" y="3741"/>
                    <a:pt x="660" y="2673"/>
                    <a:pt x="616" y="1602"/>
                  </a:cubicBezTo>
                  <a:cubicBezTo>
                    <a:pt x="602" y="1068"/>
                    <a:pt x="591" y="534"/>
                    <a:pt x="577" y="0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12"/>
            <p:cNvSpPr/>
            <p:nvPr/>
          </p:nvSpPr>
          <p:spPr>
            <a:xfrm>
              <a:off x="2345066" y="0"/>
              <a:ext cx="126313" cy="3794981"/>
            </a:xfrm>
            <a:custGeom>
              <a:avLst/>
              <a:gdLst/>
              <a:ahLst/>
              <a:cxnLst/>
              <a:rect l="l" t="t" r="r" b="b"/>
              <a:pathLst>
                <a:path w="1310" h="36857" extrusionOk="0">
                  <a:moveTo>
                    <a:pt x="1205" y="0"/>
                  </a:moveTo>
                  <a:cubicBezTo>
                    <a:pt x="1161" y="664"/>
                    <a:pt x="1145" y="1331"/>
                    <a:pt x="1113" y="1995"/>
                  </a:cubicBezTo>
                  <a:cubicBezTo>
                    <a:pt x="1057" y="3002"/>
                    <a:pt x="1015" y="4010"/>
                    <a:pt x="987" y="5015"/>
                  </a:cubicBezTo>
                  <a:cubicBezTo>
                    <a:pt x="983" y="5053"/>
                    <a:pt x="980" y="5087"/>
                    <a:pt x="980" y="5125"/>
                  </a:cubicBezTo>
                  <a:cubicBezTo>
                    <a:pt x="938" y="6504"/>
                    <a:pt x="920" y="7885"/>
                    <a:pt x="925" y="9267"/>
                  </a:cubicBezTo>
                  <a:cubicBezTo>
                    <a:pt x="934" y="10558"/>
                    <a:pt x="911" y="11846"/>
                    <a:pt x="860" y="13137"/>
                  </a:cubicBezTo>
                  <a:cubicBezTo>
                    <a:pt x="860" y="13188"/>
                    <a:pt x="857" y="13242"/>
                    <a:pt x="855" y="13293"/>
                  </a:cubicBezTo>
                  <a:cubicBezTo>
                    <a:pt x="808" y="14484"/>
                    <a:pt x="739" y="15670"/>
                    <a:pt x="644" y="16857"/>
                  </a:cubicBezTo>
                  <a:cubicBezTo>
                    <a:pt x="518" y="18435"/>
                    <a:pt x="411" y="20016"/>
                    <a:pt x="326" y="21598"/>
                  </a:cubicBezTo>
                  <a:cubicBezTo>
                    <a:pt x="321" y="21651"/>
                    <a:pt x="321" y="21702"/>
                    <a:pt x="316" y="21758"/>
                  </a:cubicBezTo>
                  <a:cubicBezTo>
                    <a:pt x="158" y="24632"/>
                    <a:pt x="56" y="27514"/>
                    <a:pt x="38" y="30395"/>
                  </a:cubicBezTo>
                  <a:cubicBezTo>
                    <a:pt x="33" y="30446"/>
                    <a:pt x="33" y="30499"/>
                    <a:pt x="35" y="30550"/>
                  </a:cubicBezTo>
                  <a:cubicBezTo>
                    <a:pt x="28" y="30954"/>
                    <a:pt x="28" y="31354"/>
                    <a:pt x="28" y="31755"/>
                  </a:cubicBezTo>
                  <a:cubicBezTo>
                    <a:pt x="5" y="33455"/>
                    <a:pt x="0" y="35155"/>
                    <a:pt x="12" y="36856"/>
                  </a:cubicBezTo>
                  <a:lnTo>
                    <a:pt x="154" y="36856"/>
                  </a:lnTo>
                  <a:cubicBezTo>
                    <a:pt x="144" y="34757"/>
                    <a:pt x="142" y="32652"/>
                    <a:pt x="163" y="30548"/>
                  </a:cubicBezTo>
                  <a:lnTo>
                    <a:pt x="163" y="30388"/>
                  </a:lnTo>
                  <a:cubicBezTo>
                    <a:pt x="189" y="28006"/>
                    <a:pt x="240" y="25619"/>
                    <a:pt x="353" y="23237"/>
                  </a:cubicBezTo>
                  <a:cubicBezTo>
                    <a:pt x="374" y="22745"/>
                    <a:pt x="400" y="22257"/>
                    <a:pt x="430" y="21765"/>
                  </a:cubicBezTo>
                  <a:cubicBezTo>
                    <a:pt x="435" y="21711"/>
                    <a:pt x="437" y="21656"/>
                    <a:pt x="439" y="21602"/>
                  </a:cubicBezTo>
                  <a:cubicBezTo>
                    <a:pt x="599" y="18832"/>
                    <a:pt x="846" y="16067"/>
                    <a:pt x="969" y="13293"/>
                  </a:cubicBezTo>
                  <a:cubicBezTo>
                    <a:pt x="971" y="13242"/>
                    <a:pt x="971" y="13190"/>
                    <a:pt x="973" y="13137"/>
                  </a:cubicBezTo>
                  <a:cubicBezTo>
                    <a:pt x="990" y="12786"/>
                    <a:pt x="1001" y="12434"/>
                    <a:pt x="1010" y="12083"/>
                  </a:cubicBezTo>
                  <a:cubicBezTo>
                    <a:pt x="1045" y="10161"/>
                    <a:pt x="1022" y="8236"/>
                    <a:pt x="1050" y="6313"/>
                  </a:cubicBezTo>
                  <a:cubicBezTo>
                    <a:pt x="1057" y="5916"/>
                    <a:pt x="1066" y="5524"/>
                    <a:pt x="1082" y="5127"/>
                  </a:cubicBezTo>
                  <a:cubicBezTo>
                    <a:pt x="1082" y="5092"/>
                    <a:pt x="1085" y="5057"/>
                    <a:pt x="1085" y="5020"/>
                  </a:cubicBezTo>
                  <a:cubicBezTo>
                    <a:pt x="1131" y="3704"/>
                    <a:pt x="1205" y="2390"/>
                    <a:pt x="1257" y="1073"/>
                  </a:cubicBezTo>
                  <a:cubicBezTo>
                    <a:pt x="1273" y="716"/>
                    <a:pt x="1284" y="356"/>
                    <a:pt x="1310" y="0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12"/>
            <p:cNvSpPr/>
            <p:nvPr/>
          </p:nvSpPr>
          <p:spPr>
            <a:xfrm>
              <a:off x="3014617" y="0"/>
              <a:ext cx="72413" cy="3794981"/>
            </a:xfrm>
            <a:custGeom>
              <a:avLst/>
              <a:gdLst/>
              <a:ahLst/>
              <a:cxnLst/>
              <a:rect l="l" t="t" r="r" b="b"/>
              <a:pathLst>
                <a:path w="751" h="36857" extrusionOk="0">
                  <a:moveTo>
                    <a:pt x="649" y="0"/>
                  </a:moveTo>
                  <a:cubicBezTo>
                    <a:pt x="635" y="365"/>
                    <a:pt x="623" y="734"/>
                    <a:pt x="612" y="1101"/>
                  </a:cubicBezTo>
                  <a:cubicBezTo>
                    <a:pt x="572" y="2443"/>
                    <a:pt x="567" y="3785"/>
                    <a:pt x="558" y="5127"/>
                  </a:cubicBezTo>
                  <a:lnTo>
                    <a:pt x="558" y="5234"/>
                  </a:lnTo>
                  <a:cubicBezTo>
                    <a:pt x="556" y="5714"/>
                    <a:pt x="549" y="6193"/>
                    <a:pt x="544" y="6671"/>
                  </a:cubicBezTo>
                  <a:cubicBezTo>
                    <a:pt x="516" y="8781"/>
                    <a:pt x="424" y="10885"/>
                    <a:pt x="403" y="12995"/>
                  </a:cubicBezTo>
                  <a:lnTo>
                    <a:pt x="403" y="13237"/>
                  </a:lnTo>
                  <a:cubicBezTo>
                    <a:pt x="403" y="13293"/>
                    <a:pt x="400" y="13348"/>
                    <a:pt x="400" y="13404"/>
                  </a:cubicBezTo>
                  <a:cubicBezTo>
                    <a:pt x="386" y="16248"/>
                    <a:pt x="375" y="19095"/>
                    <a:pt x="310" y="21939"/>
                  </a:cubicBezTo>
                  <a:cubicBezTo>
                    <a:pt x="310" y="21995"/>
                    <a:pt x="310" y="22046"/>
                    <a:pt x="307" y="22099"/>
                  </a:cubicBezTo>
                  <a:cubicBezTo>
                    <a:pt x="307" y="22197"/>
                    <a:pt x="305" y="22294"/>
                    <a:pt x="300" y="22394"/>
                  </a:cubicBezTo>
                  <a:cubicBezTo>
                    <a:pt x="268" y="24980"/>
                    <a:pt x="291" y="27565"/>
                    <a:pt x="254" y="30151"/>
                  </a:cubicBezTo>
                  <a:cubicBezTo>
                    <a:pt x="254" y="30204"/>
                    <a:pt x="252" y="30260"/>
                    <a:pt x="252" y="30311"/>
                  </a:cubicBezTo>
                  <a:cubicBezTo>
                    <a:pt x="252" y="30376"/>
                    <a:pt x="249" y="30441"/>
                    <a:pt x="249" y="30504"/>
                  </a:cubicBezTo>
                  <a:cubicBezTo>
                    <a:pt x="201" y="32624"/>
                    <a:pt x="78" y="34741"/>
                    <a:pt x="1" y="36856"/>
                  </a:cubicBezTo>
                  <a:lnTo>
                    <a:pt x="166" y="36856"/>
                  </a:lnTo>
                  <a:cubicBezTo>
                    <a:pt x="173" y="36606"/>
                    <a:pt x="182" y="36353"/>
                    <a:pt x="191" y="36102"/>
                  </a:cubicBezTo>
                  <a:cubicBezTo>
                    <a:pt x="263" y="34240"/>
                    <a:pt x="372" y="32380"/>
                    <a:pt x="410" y="30516"/>
                  </a:cubicBezTo>
                  <a:cubicBezTo>
                    <a:pt x="410" y="30448"/>
                    <a:pt x="412" y="30376"/>
                    <a:pt x="412" y="30309"/>
                  </a:cubicBezTo>
                  <a:lnTo>
                    <a:pt x="412" y="30146"/>
                  </a:lnTo>
                  <a:cubicBezTo>
                    <a:pt x="444" y="27469"/>
                    <a:pt x="421" y="24788"/>
                    <a:pt x="458" y="22106"/>
                  </a:cubicBezTo>
                  <a:cubicBezTo>
                    <a:pt x="458" y="22053"/>
                    <a:pt x="461" y="22002"/>
                    <a:pt x="461" y="21948"/>
                  </a:cubicBezTo>
                  <a:cubicBezTo>
                    <a:pt x="468" y="21426"/>
                    <a:pt x="479" y="20903"/>
                    <a:pt x="491" y="20381"/>
                  </a:cubicBezTo>
                  <a:cubicBezTo>
                    <a:pt x="547" y="18057"/>
                    <a:pt x="526" y="15733"/>
                    <a:pt x="540" y="13404"/>
                  </a:cubicBezTo>
                  <a:lnTo>
                    <a:pt x="540" y="13242"/>
                  </a:lnTo>
                  <a:cubicBezTo>
                    <a:pt x="547" y="12468"/>
                    <a:pt x="556" y="11695"/>
                    <a:pt x="574" y="10922"/>
                  </a:cubicBezTo>
                  <a:cubicBezTo>
                    <a:pt x="642" y="9027"/>
                    <a:pt x="658" y="7128"/>
                    <a:pt x="672" y="5234"/>
                  </a:cubicBezTo>
                  <a:lnTo>
                    <a:pt x="672" y="5129"/>
                  </a:lnTo>
                  <a:cubicBezTo>
                    <a:pt x="681" y="3848"/>
                    <a:pt x="691" y="2566"/>
                    <a:pt x="714" y="1284"/>
                  </a:cubicBezTo>
                  <a:cubicBezTo>
                    <a:pt x="725" y="857"/>
                    <a:pt x="737" y="428"/>
                    <a:pt x="751" y="0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12"/>
            <p:cNvSpPr/>
            <p:nvPr/>
          </p:nvSpPr>
          <p:spPr>
            <a:xfrm>
              <a:off x="3671537" y="0"/>
              <a:ext cx="35676" cy="3794981"/>
            </a:xfrm>
            <a:custGeom>
              <a:avLst/>
              <a:gdLst/>
              <a:ahLst/>
              <a:cxnLst/>
              <a:rect l="l" t="t" r="r" b="b"/>
              <a:pathLst>
                <a:path w="370" h="36857" extrusionOk="0">
                  <a:moveTo>
                    <a:pt x="67" y="0"/>
                  </a:moveTo>
                  <a:cubicBezTo>
                    <a:pt x="74" y="302"/>
                    <a:pt x="81" y="599"/>
                    <a:pt x="86" y="901"/>
                  </a:cubicBezTo>
                  <a:cubicBezTo>
                    <a:pt x="112" y="2318"/>
                    <a:pt x="105" y="3734"/>
                    <a:pt x="95" y="5148"/>
                  </a:cubicBezTo>
                  <a:lnTo>
                    <a:pt x="95" y="5259"/>
                  </a:lnTo>
                  <a:cubicBezTo>
                    <a:pt x="86" y="6211"/>
                    <a:pt x="77" y="7165"/>
                    <a:pt x="74" y="8120"/>
                  </a:cubicBezTo>
                  <a:cubicBezTo>
                    <a:pt x="74" y="9898"/>
                    <a:pt x="72" y="11679"/>
                    <a:pt x="63" y="13457"/>
                  </a:cubicBezTo>
                  <a:lnTo>
                    <a:pt x="63" y="13622"/>
                  </a:lnTo>
                  <a:cubicBezTo>
                    <a:pt x="47" y="16436"/>
                    <a:pt x="26" y="19250"/>
                    <a:pt x="14" y="22062"/>
                  </a:cubicBezTo>
                  <a:cubicBezTo>
                    <a:pt x="16" y="22115"/>
                    <a:pt x="16" y="22169"/>
                    <a:pt x="14" y="22222"/>
                  </a:cubicBezTo>
                  <a:cubicBezTo>
                    <a:pt x="9" y="23627"/>
                    <a:pt x="7" y="25034"/>
                    <a:pt x="7" y="26439"/>
                  </a:cubicBezTo>
                  <a:cubicBezTo>
                    <a:pt x="16" y="27599"/>
                    <a:pt x="9" y="28765"/>
                    <a:pt x="7" y="29926"/>
                  </a:cubicBezTo>
                  <a:lnTo>
                    <a:pt x="7" y="30095"/>
                  </a:lnTo>
                  <a:cubicBezTo>
                    <a:pt x="0" y="32271"/>
                    <a:pt x="7" y="34453"/>
                    <a:pt x="163" y="36624"/>
                  </a:cubicBezTo>
                  <a:cubicBezTo>
                    <a:pt x="170" y="36701"/>
                    <a:pt x="177" y="36780"/>
                    <a:pt x="181" y="36856"/>
                  </a:cubicBezTo>
                  <a:lnTo>
                    <a:pt x="369" y="36856"/>
                  </a:lnTo>
                  <a:cubicBezTo>
                    <a:pt x="337" y="36431"/>
                    <a:pt x="304" y="36011"/>
                    <a:pt x="283" y="35593"/>
                  </a:cubicBezTo>
                  <a:cubicBezTo>
                    <a:pt x="197" y="34001"/>
                    <a:pt x="195" y="32396"/>
                    <a:pt x="188" y="30801"/>
                  </a:cubicBezTo>
                  <a:cubicBezTo>
                    <a:pt x="188" y="30562"/>
                    <a:pt x="188" y="30325"/>
                    <a:pt x="186" y="30086"/>
                  </a:cubicBezTo>
                  <a:cubicBezTo>
                    <a:pt x="188" y="30030"/>
                    <a:pt x="188" y="29975"/>
                    <a:pt x="186" y="29919"/>
                  </a:cubicBezTo>
                  <a:cubicBezTo>
                    <a:pt x="181" y="27356"/>
                    <a:pt x="170" y="24788"/>
                    <a:pt x="177" y="22222"/>
                  </a:cubicBezTo>
                  <a:cubicBezTo>
                    <a:pt x="172" y="22171"/>
                    <a:pt x="172" y="22118"/>
                    <a:pt x="177" y="22067"/>
                  </a:cubicBezTo>
                  <a:cubicBezTo>
                    <a:pt x="177" y="21477"/>
                    <a:pt x="177" y="20889"/>
                    <a:pt x="179" y="20300"/>
                  </a:cubicBezTo>
                  <a:cubicBezTo>
                    <a:pt x="200" y="18075"/>
                    <a:pt x="204" y="15854"/>
                    <a:pt x="204" y="13629"/>
                  </a:cubicBezTo>
                  <a:lnTo>
                    <a:pt x="204" y="13460"/>
                  </a:lnTo>
                  <a:cubicBezTo>
                    <a:pt x="200" y="11129"/>
                    <a:pt x="197" y="8795"/>
                    <a:pt x="207" y="6460"/>
                  </a:cubicBezTo>
                  <a:cubicBezTo>
                    <a:pt x="209" y="6060"/>
                    <a:pt x="214" y="5659"/>
                    <a:pt x="214" y="5259"/>
                  </a:cubicBezTo>
                  <a:cubicBezTo>
                    <a:pt x="214" y="5222"/>
                    <a:pt x="214" y="5185"/>
                    <a:pt x="216" y="5150"/>
                  </a:cubicBezTo>
                  <a:cubicBezTo>
                    <a:pt x="225" y="3506"/>
                    <a:pt x="225" y="1865"/>
                    <a:pt x="186" y="223"/>
                  </a:cubicBezTo>
                  <a:cubicBezTo>
                    <a:pt x="181" y="149"/>
                    <a:pt x="181" y="75"/>
                    <a:pt x="179" y="0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12"/>
            <p:cNvSpPr/>
            <p:nvPr/>
          </p:nvSpPr>
          <p:spPr>
            <a:xfrm>
              <a:off x="4252187" y="0"/>
              <a:ext cx="75788" cy="3794981"/>
            </a:xfrm>
            <a:custGeom>
              <a:avLst/>
              <a:gdLst/>
              <a:ahLst/>
              <a:cxnLst/>
              <a:rect l="l" t="t" r="r" b="b"/>
              <a:pathLst>
                <a:path w="786" h="36857" extrusionOk="0">
                  <a:moveTo>
                    <a:pt x="672" y="0"/>
                  </a:moveTo>
                  <a:cubicBezTo>
                    <a:pt x="572" y="1691"/>
                    <a:pt x="570" y="3383"/>
                    <a:pt x="579" y="5080"/>
                  </a:cubicBezTo>
                  <a:lnTo>
                    <a:pt x="579" y="5197"/>
                  </a:lnTo>
                  <a:cubicBezTo>
                    <a:pt x="588" y="6629"/>
                    <a:pt x="602" y="8059"/>
                    <a:pt x="577" y="9492"/>
                  </a:cubicBezTo>
                  <a:cubicBezTo>
                    <a:pt x="553" y="10922"/>
                    <a:pt x="505" y="12352"/>
                    <a:pt x="440" y="13785"/>
                  </a:cubicBezTo>
                  <a:cubicBezTo>
                    <a:pt x="437" y="13834"/>
                    <a:pt x="435" y="13882"/>
                    <a:pt x="435" y="13931"/>
                  </a:cubicBezTo>
                  <a:cubicBezTo>
                    <a:pt x="349" y="15814"/>
                    <a:pt x="245" y="17695"/>
                    <a:pt x="154" y="19578"/>
                  </a:cubicBezTo>
                  <a:cubicBezTo>
                    <a:pt x="119" y="20423"/>
                    <a:pt x="89" y="21266"/>
                    <a:pt x="68" y="22111"/>
                  </a:cubicBezTo>
                  <a:cubicBezTo>
                    <a:pt x="64" y="22164"/>
                    <a:pt x="64" y="22218"/>
                    <a:pt x="61" y="22271"/>
                  </a:cubicBezTo>
                  <a:cubicBezTo>
                    <a:pt x="1" y="24748"/>
                    <a:pt x="1" y="27228"/>
                    <a:pt x="12" y="29705"/>
                  </a:cubicBezTo>
                  <a:lnTo>
                    <a:pt x="12" y="29875"/>
                  </a:lnTo>
                  <a:cubicBezTo>
                    <a:pt x="19" y="31145"/>
                    <a:pt x="29" y="32415"/>
                    <a:pt x="33" y="33685"/>
                  </a:cubicBezTo>
                  <a:cubicBezTo>
                    <a:pt x="50" y="34741"/>
                    <a:pt x="50" y="35800"/>
                    <a:pt x="47" y="36856"/>
                  </a:cubicBezTo>
                  <a:lnTo>
                    <a:pt x="198" y="36856"/>
                  </a:lnTo>
                  <a:cubicBezTo>
                    <a:pt x="196" y="34528"/>
                    <a:pt x="180" y="32197"/>
                    <a:pt x="177" y="29870"/>
                  </a:cubicBezTo>
                  <a:cubicBezTo>
                    <a:pt x="173" y="29814"/>
                    <a:pt x="173" y="29759"/>
                    <a:pt x="177" y="29703"/>
                  </a:cubicBezTo>
                  <a:cubicBezTo>
                    <a:pt x="170" y="27226"/>
                    <a:pt x="180" y="24748"/>
                    <a:pt x="233" y="22273"/>
                  </a:cubicBezTo>
                  <a:cubicBezTo>
                    <a:pt x="233" y="22222"/>
                    <a:pt x="233" y="22166"/>
                    <a:pt x="235" y="22113"/>
                  </a:cubicBezTo>
                  <a:cubicBezTo>
                    <a:pt x="245" y="21677"/>
                    <a:pt x="254" y="21238"/>
                    <a:pt x="265" y="20804"/>
                  </a:cubicBezTo>
                  <a:cubicBezTo>
                    <a:pt x="356" y="18517"/>
                    <a:pt x="484" y="16232"/>
                    <a:pt x="581" y="13945"/>
                  </a:cubicBezTo>
                  <a:cubicBezTo>
                    <a:pt x="586" y="13894"/>
                    <a:pt x="588" y="13845"/>
                    <a:pt x="588" y="13794"/>
                  </a:cubicBezTo>
                  <a:cubicBezTo>
                    <a:pt x="646" y="12445"/>
                    <a:pt x="693" y="11096"/>
                    <a:pt x="709" y="9745"/>
                  </a:cubicBezTo>
                  <a:cubicBezTo>
                    <a:pt x="737" y="8231"/>
                    <a:pt x="714" y="6715"/>
                    <a:pt x="700" y="5197"/>
                  </a:cubicBezTo>
                  <a:lnTo>
                    <a:pt x="702" y="5080"/>
                  </a:lnTo>
                  <a:cubicBezTo>
                    <a:pt x="690" y="3388"/>
                    <a:pt x="686" y="1693"/>
                    <a:pt x="786" y="0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12"/>
            <p:cNvSpPr/>
            <p:nvPr/>
          </p:nvSpPr>
          <p:spPr>
            <a:xfrm>
              <a:off x="4824159" y="206"/>
              <a:ext cx="71738" cy="3794775"/>
            </a:xfrm>
            <a:custGeom>
              <a:avLst/>
              <a:gdLst/>
              <a:ahLst/>
              <a:cxnLst/>
              <a:rect l="l" t="t" r="r" b="b"/>
              <a:pathLst>
                <a:path w="744" h="36855" extrusionOk="0">
                  <a:moveTo>
                    <a:pt x="598" y="1"/>
                  </a:moveTo>
                  <a:cubicBezTo>
                    <a:pt x="600" y="363"/>
                    <a:pt x="609" y="720"/>
                    <a:pt x="612" y="1080"/>
                  </a:cubicBezTo>
                  <a:cubicBezTo>
                    <a:pt x="626" y="2422"/>
                    <a:pt x="626" y="3769"/>
                    <a:pt x="621" y="5111"/>
                  </a:cubicBezTo>
                  <a:cubicBezTo>
                    <a:pt x="626" y="5150"/>
                    <a:pt x="626" y="5190"/>
                    <a:pt x="621" y="5229"/>
                  </a:cubicBezTo>
                  <a:cubicBezTo>
                    <a:pt x="621" y="5801"/>
                    <a:pt x="621" y="6372"/>
                    <a:pt x="619" y="6943"/>
                  </a:cubicBezTo>
                  <a:cubicBezTo>
                    <a:pt x="614" y="8631"/>
                    <a:pt x="623" y="10323"/>
                    <a:pt x="533" y="12011"/>
                  </a:cubicBezTo>
                  <a:cubicBezTo>
                    <a:pt x="496" y="12692"/>
                    <a:pt x="454" y="13377"/>
                    <a:pt x="410" y="14059"/>
                  </a:cubicBezTo>
                  <a:cubicBezTo>
                    <a:pt x="410" y="14108"/>
                    <a:pt x="405" y="14157"/>
                    <a:pt x="400" y="14203"/>
                  </a:cubicBezTo>
                  <a:cubicBezTo>
                    <a:pt x="289" y="15961"/>
                    <a:pt x="168" y="17718"/>
                    <a:pt x="110" y="19478"/>
                  </a:cubicBezTo>
                  <a:cubicBezTo>
                    <a:pt x="87" y="20432"/>
                    <a:pt x="78" y="21389"/>
                    <a:pt x="71" y="22346"/>
                  </a:cubicBezTo>
                  <a:cubicBezTo>
                    <a:pt x="68" y="22397"/>
                    <a:pt x="68" y="22448"/>
                    <a:pt x="68" y="22499"/>
                  </a:cubicBezTo>
                  <a:cubicBezTo>
                    <a:pt x="61" y="23773"/>
                    <a:pt x="61" y="25050"/>
                    <a:pt x="59" y="26327"/>
                  </a:cubicBezTo>
                  <a:cubicBezTo>
                    <a:pt x="61" y="27433"/>
                    <a:pt x="50" y="28542"/>
                    <a:pt x="38" y="29650"/>
                  </a:cubicBezTo>
                  <a:lnTo>
                    <a:pt x="38" y="29810"/>
                  </a:lnTo>
                  <a:cubicBezTo>
                    <a:pt x="13" y="32160"/>
                    <a:pt x="1" y="34509"/>
                    <a:pt x="147" y="36854"/>
                  </a:cubicBezTo>
                  <a:lnTo>
                    <a:pt x="356" y="36854"/>
                  </a:lnTo>
                  <a:cubicBezTo>
                    <a:pt x="335" y="36555"/>
                    <a:pt x="319" y="36253"/>
                    <a:pt x="305" y="35954"/>
                  </a:cubicBezTo>
                  <a:cubicBezTo>
                    <a:pt x="191" y="33908"/>
                    <a:pt x="215" y="31858"/>
                    <a:pt x="231" y="29810"/>
                  </a:cubicBezTo>
                  <a:lnTo>
                    <a:pt x="231" y="29650"/>
                  </a:lnTo>
                  <a:cubicBezTo>
                    <a:pt x="233" y="29390"/>
                    <a:pt x="238" y="29127"/>
                    <a:pt x="238" y="28867"/>
                  </a:cubicBezTo>
                  <a:cubicBezTo>
                    <a:pt x="252" y="26748"/>
                    <a:pt x="233" y="24626"/>
                    <a:pt x="242" y="22506"/>
                  </a:cubicBezTo>
                  <a:cubicBezTo>
                    <a:pt x="240" y="22455"/>
                    <a:pt x="240" y="22404"/>
                    <a:pt x="242" y="22353"/>
                  </a:cubicBezTo>
                  <a:cubicBezTo>
                    <a:pt x="242" y="21547"/>
                    <a:pt x="249" y="20744"/>
                    <a:pt x="263" y="19943"/>
                  </a:cubicBezTo>
                  <a:cubicBezTo>
                    <a:pt x="298" y="18025"/>
                    <a:pt x="428" y="16114"/>
                    <a:pt x="544" y="14203"/>
                  </a:cubicBezTo>
                  <a:cubicBezTo>
                    <a:pt x="547" y="14154"/>
                    <a:pt x="551" y="14106"/>
                    <a:pt x="554" y="14059"/>
                  </a:cubicBezTo>
                  <a:cubicBezTo>
                    <a:pt x="614" y="13047"/>
                    <a:pt x="670" y="12030"/>
                    <a:pt x="704" y="11015"/>
                  </a:cubicBezTo>
                  <a:cubicBezTo>
                    <a:pt x="742" y="9088"/>
                    <a:pt x="744" y="7163"/>
                    <a:pt x="735" y="5236"/>
                  </a:cubicBezTo>
                  <a:cubicBezTo>
                    <a:pt x="732" y="5197"/>
                    <a:pt x="732" y="5157"/>
                    <a:pt x="732" y="5113"/>
                  </a:cubicBezTo>
                  <a:cubicBezTo>
                    <a:pt x="725" y="3627"/>
                    <a:pt x="714" y="2144"/>
                    <a:pt x="702" y="660"/>
                  </a:cubicBezTo>
                  <a:cubicBezTo>
                    <a:pt x="702" y="442"/>
                    <a:pt x="695" y="221"/>
                    <a:pt x="693" y="1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12"/>
            <p:cNvSpPr/>
            <p:nvPr/>
          </p:nvSpPr>
          <p:spPr>
            <a:xfrm>
              <a:off x="0" y="492375"/>
              <a:ext cx="5331007" cy="77636"/>
            </a:xfrm>
            <a:custGeom>
              <a:avLst/>
              <a:gdLst/>
              <a:ahLst/>
              <a:cxnLst/>
              <a:rect l="l" t="t" r="r" b="b"/>
              <a:pathLst>
                <a:path w="55288" h="754" extrusionOk="0">
                  <a:moveTo>
                    <a:pt x="15490" y="1"/>
                  </a:moveTo>
                  <a:cubicBezTo>
                    <a:pt x="14242" y="1"/>
                    <a:pt x="12995" y="14"/>
                    <a:pt x="11747" y="24"/>
                  </a:cubicBezTo>
                  <a:lnTo>
                    <a:pt x="11120" y="24"/>
                  </a:lnTo>
                  <a:cubicBezTo>
                    <a:pt x="11101" y="27"/>
                    <a:pt x="11082" y="28"/>
                    <a:pt x="11063" y="28"/>
                  </a:cubicBezTo>
                  <a:cubicBezTo>
                    <a:pt x="11044" y="28"/>
                    <a:pt x="11025" y="27"/>
                    <a:pt x="11006" y="24"/>
                  </a:cubicBezTo>
                  <a:cubicBezTo>
                    <a:pt x="9625" y="27"/>
                    <a:pt x="8245" y="24"/>
                    <a:pt x="6864" y="31"/>
                  </a:cubicBezTo>
                  <a:cubicBezTo>
                    <a:pt x="6761" y="31"/>
                    <a:pt x="6658" y="31"/>
                    <a:pt x="6556" y="31"/>
                  </a:cubicBezTo>
                  <a:cubicBezTo>
                    <a:pt x="5691" y="31"/>
                    <a:pt x="4830" y="49"/>
                    <a:pt x="3966" y="99"/>
                  </a:cubicBezTo>
                  <a:cubicBezTo>
                    <a:pt x="3927" y="99"/>
                    <a:pt x="3887" y="101"/>
                    <a:pt x="3848" y="103"/>
                  </a:cubicBezTo>
                  <a:cubicBezTo>
                    <a:pt x="3182" y="145"/>
                    <a:pt x="2518" y="199"/>
                    <a:pt x="1853" y="287"/>
                  </a:cubicBezTo>
                  <a:cubicBezTo>
                    <a:pt x="1236" y="357"/>
                    <a:pt x="623" y="417"/>
                    <a:pt x="1" y="454"/>
                  </a:cubicBezTo>
                  <a:lnTo>
                    <a:pt x="1" y="558"/>
                  </a:lnTo>
                  <a:cubicBezTo>
                    <a:pt x="500" y="531"/>
                    <a:pt x="999" y="489"/>
                    <a:pt x="1491" y="431"/>
                  </a:cubicBezTo>
                  <a:cubicBezTo>
                    <a:pt x="2271" y="326"/>
                    <a:pt x="3054" y="259"/>
                    <a:pt x="3841" y="213"/>
                  </a:cubicBezTo>
                  <a:cubicBezTo>
                    <a:pt x="3880" y="208"/>
                    <a:pt x="3920" y="206"/>
                    <a:pt x="3962" y="206"/>
                  </a:cubicBezTo>
                  <a:cubicBezTo>
                    <a:pt x="5157" y="138"/>
                    <a:pt x="6355" y="124"/>
                    <a:pt x="7554" y="124"/>
                  </a:cubicBezTo>
                  <a:cubicBezTo>
                    <a:pt x="8370" y="124"/>
                    <a:pt x="9186" y="131"/>
                    <a:pt x="10002" y="131"/>
                  </a:cubicBezTo>
                  <a:cubicBezTo>
                    <a:pt x="10334" y="131"/>
                    <a:pt x="10665" y="130"/>
                    <a:pt x="10997" y="127"/>
                  </a:cubicBezTo>
                  <a:lnTo>
                    <a:pt x="11127" y="127"/>
                  </a:lnTo>
                  <a:cubicBezTo>
                    <a:pt x="12565" y="121"/>
                    <a:pt x="14005" y="97"/>
                    <a:pt x="15444" y="97"/>
                  </a:cubicBezTo>
                  <a:cubicBezTo>
                    <a:pt x="15949" y="97"/>
                    <a:pt x="16454" y="100"/>
                    <a:pt x="16959" y="108"/>
                  </a:cubicBezTo>
                  <a:cubicBezTo>
                    <a:pt x="17328" y="115"/>
                    <a:pt x="17697" y="120"/>
                    <a:pt x="18062" y="129"/>
                  </a:cubicBezTo>
                  <a:cubicBezTo>
                    <a:pt x="18106" y="129"/>
                    <a:pt x="18145" y="134"/>
                    <a:pt x="18185" y="134"/>
                  </a:cubicBezTo>
                  <a:cubicBezTo>
                    <a:pt x="20560" y="187"/>
                    <a:pt x="22931" y="280"/>
                    <a:pt x="25301" y="340"/>
                  </a:cubicBezTo>
                  <a:cubicBezTo>
                    <a:pt x="25336" y="345"/>
                    <a:pt x="25369" y="345"/>
                    <a:pt x="25403" y="345"/>
                  </a:cubicBezTo>
                  <a:cubicBezTo>
                    <a:pt x="25858" y="357"/>
                    <a:pt x="26316" y="366"/>
                    <a:pt x="26771" y="375"/>
                  </a:cubicBezTo>
                  <a:cubicBezTo>
                    <a:pt x="28454" y="415"/>
                    <a:pt x="30140" y="440"/>
                    <a:pt x="31825" y="452"/>
                  </a:cubicBezTo>
                  <a:cubicBezTo>
                    <a:pt x="31844" y="453"/>
                    <a:pt x="31863" y="453"/>
                    <a:pt x="31882" y="453"/>
                  </a:cubicBezTo>
                  <a:cubicBezTo>
                    <a:pt x="31902" y="453"/>
                    <a:pt x="31921" y="453"/>
                    <a:pt x="31939" y="452"/>
                  </a:cubicBezTo>
                  <a:cubicBezTo>
                    <a:pt x="34020" y="473"/>
                    <a:pt x="36098" y="477"/>
                    <a:pt x="38173" y="477"/>
                  </a:cubicBezTo>
                  <a:lnTo>
                    <a:pt x="38313" y="477"/>
                  </a:lnTo>
                  <a:cubicBezTo>
                    <a:pt x="38557" y="480"/>
                    <a:pt x="38801" y="481"/>
                    <a:pt x="39045" y="481"/>
                  </a:cubicBezTo>
                  <a:cubicBezTo>
                    <a:pt x="40665" y="481"/>
                    <a:pt x="42285" y="433"/>
                    <a:pt x="43901" y="419"/>
                  </a:cubicBezTo>
                  <a:cubicBezTo>
                    <a:pt x="44161" y="415"/>
                    <a:pt x="44419" y="415"/>
                    <a:pt x="44677" y="415"/>
                  </a:cubicBezTo>
                  <a:cubicBezTo>
                    <a:pt x="44704" y="415"/>
                    <a:pt x="44731" y="414"/>
                    <a:pt x="44758" y="414"/>
                  </a:cubicBezTo>
                  <a:cubicBezTo>
                    <a:pt x="44772" y="414"/>
                    <a:pt x="44786" y="414"/>
                    <a:pt x="44800" y="415"/>
                  </a:cubicBezTo>
                  <a:cubicBezTo>
                    <a:pt x="45457" y="411"/>
                    <a:pt x="46115" y="409"/>
                    <a:pt x="46773" y="409"/>
                  </a:cubicBezTo>
                  <a:cubicBezTo>
                    <a:pt x="47673" y="409"/>
                    <a:pt x="48573" y="412"/>
                    <a:pt x="49473" y="415"/>
                  </a:cubicBezTo>
                  <a:cubicBezTo>
                    <a:pt x="49866" y="419"/>
                    <a:pt x="50261" y="431"/>
                    <a:pt x="50653" y="449"/>
                  </a:cubicBezTo>
                  <a:cubicBezTo>
                    <a:pt x="50692" y="452"/>
                    <a:pt x="50730" y="452"/>
                    <a:pt x="50767" y="454"/>
                  </a:cubicBezTo>
                  <a:cubicBezTo>
                    <a:pt x="51565" y="496"/>
                    <a:pt x="52362" y="558"/>
                    <a:pt x="53158" y="614"/>
                  </a:cubicBezTo>
                  <a:cubicBezTo>
                    <a:pt x="53869" y="665"/>
                    <a:pt x="54579" y="707"/>
                    <a:pt x="55287" y="754"/>
                  </a:cubicBezTo>
                  <a:lnTo>
                    <a:pt x="55287" y="624"/>
                  </a:lnTo>
                  <a:lnTo>
                    <a:pt x="54607" y="577"/>
                  </a:lnTo>
                  <a:cubicBezTo>
                    <a:pt x="53328" y="510"/>
                    <a:pt x="52046" y="396"/>
                    <a:pt x="50762" y="333"/>
                  </a:cubicBezTo>
                  <a:cubicBezTo>
                    <a:pt x="50725" y="333"/>
                    <a:pt x="50688" y="329"/>
                    <a:pt x="50651" y="329"/>
                  </a:cubicBezTo>
                  <a:cubicBezTo>
                    <a:pt x="50421" y="317"/>
                    <a:pt x="50191" y="308"/>
                    <a:pt x="49961" y="301"/>
                  </a:cubicBezTo>
                  <a:cubicBezTo>
                    <a:pt x="49066" y="292"/>
                    <a:pt x="48173" y="288"/>
                    <a:pt x="47279" y="288"/>
                  </a:cubicBezTo>
                  <a:cubicBezTo>
                    <a:pt x="46452" y="288"/>
                    <a:pt x="45624" y="292"/>
                    <a:pt x="44797" y="298"/>
                  </a:cubicBezTo>
                  <a:lnTo>
                    <a:pt x="44674" y="298"/>
                  </a:lnTo>
                  <a:cubicBezTo>
                    <a:pt x="43344" y="310"/>
                    <a:pt x="42016" y="329"/>
                    <a:pt x="40688" y="357"/>
                  </a:cubicBezTo>
                  <a:lnTo>
                    <a:pt x="38292" y="366"/>
                  </a:lnTo>
                  <a:lnTo>
                    <a:pt x="38173" y="366"/>
                  </a:lnTo>
                  <a:cubicBezTo>
                    <a:pt x="37642" y="368"/>
                    <a:pt x="37112" y="368"/>
                    <a:pt x="36581" y="368"/>
                  </a:cubicBezTo>
                  <a:cubicBezTo>
                    <a:pt x="35034" y="368"/>
                    <a:pt x="33486" y="361"/>
                    <a:pt x="31937" y="347"/>
                  </a:cubicBezTo>
                  <a:cubicBezTo>
                    <a:pt x="31900" y="347"/>
                    <a:pt x="31865" y="347"/>
                    <a:pt x="31823" y="345"/>
                  </a:cubicBezTo>
                  <a:cubicBezTo>
                    <a:pt x="29682" y="329"/>
                    <a:pt x="27542" y="291"/>
                    <a:pt x="25406" y="236"/>
                  </a:cubicBezTo>
                  <a:cubicBezTo>
                    <a:pt x="25371" y="236"/>
                    <a:pt x="25341" y="236"/>
                    <a:pt x="25306" y="233"/>
                  </a:cubicBezTo>
                  <a:lnTo>
                    <a:pt x="25246" y="233"/>
                  </a:lnTo>
                  <a:cubicBezTo>
                    <a:pt x="22894" y="187"/>
                    <a:pt x="20537" y="89"/>
                    <a:pt x="18185" y="31"/>
                  </a:cubicBezTo>
                  <a:cubicBezTo>
                    <a:pt x="18143" y="31"/>
                    <a:pt x="18101" y="27"/>
                    <a:pt x="18062" y="27"/>
                  </a:cubicBezTo>
                  <a:cubicBezTo>
                    <a:pt x="17885" y="24"/>
                    <a:pt x="17707" y="18"/>
                    <a:pt x="17533" y="15"/>
                  </a:cubicBezTo>
                  <a:cubicBezTo>
                    <a:pt x="16851" y="5"/>
                    <a:pt x="16170" y="1"/>
                    <a:pt x="15490" y="1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12"/>
            <p:cNvSpPr/>
            <p:nvPr/>
          </p:nvSpPr>
          <p:spPr>
            <a:xfrm>
              <a:off x="0" y="1340079"/>
              <a:ext cx="5331007" cy="123146"/>
            </a:xfrm>
            <a:custGeom>
              <a:avLst/>
              <a:gdLst/>
              <a:ahLst/>
              <a:cxnLst/>
              <a:rect l="l" t="t" r="r" b="b"/>
              <a:pathLst>
                <a:path w="55288" h="1196" extrusionOk="0">
                  <a:moveTo>
                    <a:pt x="620" y="1"/>
                  </a:moveTo>
                  <a:cubicBezTo>
                    <a:pt x="458" y="1"/>
                    <a:pt x="294" y="5"/>
                    <a:pt x="129" y="5"/>
                  </a:cubicBezTo>
                  <a:cubicBezTo>
                    <a:pt x="87" y="5"/>
                    <a:pt x="44" y="4"/>
                    <a:pt x="1" y="4"/>
                  </a:cubicBezTo>
                  <a:lnTo>
                    <a:pt x="1" y="113"/>
                  </a:lnTo>
                  <a:cubicBezTo>
                    <a:pt x="444" y="124"/>
                    <a:pt x="888" y="117"/>
                    <a:pt x="1331" y="136"/>
                  </a:cubicBezTo>
                  <a:cubicBezTo>
                    <a:pt x="2076" y="185"/>
                    <a:pt x="2826" y="213"/>
                    <a:pt x="3574" y="247"/>
                  </a:cubicBezTo>
                  <a:cubicBezTo>
                    <a:pt x="3611" y="247"/>
                    <a:pt x="3655" y="250"/>
                    <a:pt x="3699" y="250"/>
                  </a:cubicBezTo>
                  <a:cubicBezTo>
                    <a:pt x="4075" y="268"/>
                    <a:pt x="4452" y="287"/>
                    <a:pt x="4830" y="308"/>
                  </a:cubicBezTo>
                  <a:cubicBezTo>
                    <a:pt x="6173" y="429"/>
                    <a:pt x="7520" y="463"/>
                    <a:pt x="8868" y="463"/>
                  </a:cubicBezTo>
                  <a:cubicBezTo>
                    <a:pt x="9616" y="463"/>
                    <a:pt x="10365" y="453"/>
                    <a:pt x="11113" y="440"/>
                  </a:cubicBezTo>
                  <a:lnTo>
                    <a:pt x="11234" y="440"/>
                  </a:lnTo>
                  <a:cubicBezTo>
                    <a:pt x="11730" y="433"/>
                    <a:pt x="12225" y="424"/>
                    <a:pt x="12722" y="419"/>
                  </a:cubicBezTo>
                  <a:cubicBezTo>
                    <a:pt x="14500" y="387"/>
                    <a:pt x="16272" y="403"/>
                    <a:pt x="18048" y="375"/>
                  </a:cubicBezTo>
                  <a:cubicBezTo>
                    <a:pt x="18092" y="375"/>
                    <a:pt x="18132" y="375"/>
                    <a:pt x="18173" y="373"/>
                  </a:cubicBezTo>
                  <a:cubicBezTo>
                    <a:pt x="18280" y="373"/>
                    <a:pt x="18385" y="373"/>
                    <a:pt x="18494" y="370"/>
                  </a:cubicBezTo>
                  <a:cubicBezTo>
                    <a:pt x="20384" y="319"/>
                    <a:pt x="22276" y="273"/>
                    <a:pt x="24166" y="273"/>
                  </a:cubicBezTo>
                  <a:cubicBezTo>
                    <a:pt x="24502" y="273"/>
                    <a:pt x="24838" y="274"/>
                    <a:pt x="25174" y="278"/>
                  </a:cubicBezTo>
                  <a:cubicBezTo>
                    <a:pt x="25192" y="275"/>
                    <a:pt x="25211" y="274"/>
                    <a:pt x="25230" y="274"/>
                  </a:cubicBezTo>
                  <a:cubicBezTo>
                    <a:pt x="25250" y="274"/>
                    <a:pt x="25269" y="275"/>
                    <a:pt x="25287" y="278"/>
                  </a:cubicBezTo>
                  <a:cubicBezTo>
                    <a:pt x="25468" y="278"/>
                    <a:pt x="25650" y="280"/>
                    <a:pt x="25831" y="282"/>
                  </a:cubicBezTo>
                  <a:cubicBezTo>
                    <a:pt x="27776" y="343"/>
                    <a:pt x="29720" y="364"/>
                    <a:pt x="31665" y="387"/>
                  </a:cubicBezTo>
                  <a:cubicBezTo>
                    <a:pt x="31695" y="387"/>
                    <a:pt x="31727" y="389"/>
                    <a:pt x="31759" y="389"/>
                  </a:cubicBezTo>
                  <a:cubicBezTo>
                    <a:pt x="31774" y="389"/>
                    <a:pt x="31790" y="388"/>
                    <a:pt x="31805" y="387"/>
                  </a:cubicBezTo>
                  <a:lnTo>
                    <a:pt x="33669" y="417"/>
                  </a:lnTo>
                  <a:cubicBezTo>
                    <a:pt x="35160" y="461"/>
                    <a:pt x="36650" y="545"/>
                    <a:pt x="38138" y="607"/>
                  </a:cubicBezTo>
                  <a:cubicBezTo>
                    <a:pt x="38185" y="610"/>
                    <a:pt x="38231" y="610"/>
                    <a:pt x="38280" y="612"/>
                  </a:cubicBezTo>
                  <a:cubicBezTo>
                    <a:pt x="38779" y="635"/>
                    <a:pt x="39278" y="654"/>
                    <a:pt x="39775" y="665"/>
                  </a:cubicBezTo>
                  <a:cubicBezTo>
                    <a:pt x="41363" y="712"/>
                    <a:pt x="42947" y="816"/>
                    <a:pt x="44530" y="918"/>
                  </a:cubicBezTo>
                  <a:cubicBezTo>
                    <a:pt x="44579" y="923"/>
                    <a:pt x="44630" y="925"/>
                    <a:pt x="44681" y="930"/>
                  </a:cubicBezTo>
                  <a:cubicBezTo>
                    <a:pt x="46594" y="1055"/>
                    <a:pt x="48512" y="1178"/>
                    <a:pt x="50430" y="1190"/>
                  </a:cubicBezTo>
                  <a:cubicBezTo>
                    <a:pt x="50454" y="1192"/>
                    <a:pt x="50479" y="1194"/>
                    <a:pt x="50503" y="1194"/>
                  </a:cubicBezTo>
                  <a:cubicBezTo>
                    <a:pt x="50528" y="1194"/>
                    <a:pt x="50552" y="1192"/>
                    <a:pt x="50576" y="1190"/>
                  </a:cubicBezTo>
                  <a:cubicBezTo>
                    <a:pt x="50757" y="1195"/>
                    <a:pt x="50936" y="1195"/>
                    <a:pt x="51117" y="1195"/>
                  </a:cubicBezTo>
                  <a:cubicBezTo>
                    <a:pt x="51464" y="1195"/>
                    <a:pt x="51812" y="1196"/>
                    <a:pt x="52159" y="1196"/>
                  </a:cubicBezTo>
                  <a:cubicBezTo>
                    <a:pt x="53201" y="1196"/>
                    <a:pt x="54244" y="1193"/>
                    <a:pt x="55287" y="1188"/>
                  </a:cubicBezTo>
                  <a:lnTo>
                    <a:pt x="55287" y="1044"/>
                  </a:lnTo>
                  <a:cubicBezTo>
                    <a:pt x="55002" y="1044"/>
                    <a:pt x="54716" y="1044"/>
                    <a:pt x="54428" y="1046"/>
                  </a:cubicBezTo>
                  <a:cubicBezTo>
                    <a:pt x="54235" y="1045"/>
                    <a:pt x="54042" y="1045"/>
                    <a:pt x="53849" y="1045"/>
                  </a:cubicBezTo>
                  <a:cubicBezTo>
                    <a:pt x="53094" y="1045"/>
                    <a:pt x="52339" y="1049"/>
                    <a:pt x="51587" y="1049"/>
                  </a:cubicBezTo>
                  <a:cubicBezTo>
                    <a:pt x="51252" y="1049"/>
                    <a:pt x="50917" y="1049"/>
                    <a:pt x="50583" y="1046"/>
                  </a:cubicBezTo>
                  <a:lnTo>
                    <a:pt x="50437" y="1046"/>
                  </a:lnTo>
                  <a:cubicBezTo>
                    <a:pt x="50038" y="1039"/>
                    <a:pt x="49643" y="1032"/>
                    <a:pt x="49244" y="1023"/>
                  </a:cubicBezTo>
                  <a:cubicBezTo>
                    <a:pt x="47723" y="969"/>
                    <a:pt x="46204" y="879"/>
                    <a:pt x="44686" y="779"/>
                  </a:cubicBezTo>
                  <a:lnTo>
                    <a:pt x="44535" y="770"/>
                  </a:lnTo>
                  <a:cubicBezTo>
                    <a:pt x="43746" y="716"/>
                    <a:pt x="42961" y="661"/>
                    <a:pt x="42171" y="607"/>
                  </a:cubicBezTo>
                  <a:cubicBezTo>
                    <a:pt x="40874" y="538"/>
                    <a:pt x="39576" y="494"/>
                    <a:pt x="38280" y="442"/>
                  </a:cubicBezTo>
                  <a:cubicBezTo>
                    <a:pt x="38234" y="442"/>
                    <a:pt x="38185" y="440"/>
                    <a:pt x="38138" y="440"/>
                  </a:cubicBezTo>
                  <a:cubicBezTo>
                    <a:pt x="37138" y="401"/>
                    <a:pt x="36135" y="361"/>
                    <a:pt x="35136" y="305"/>
                  </a:cubicBezTo>
                  <a:cubicBezTo>
                    <a:pt x="34029" y="247"/>
                    <a:pt x="32917" y="233"/>
                    <a:pt x="31805" y="224"/>
                  </a:cubicBezTo>
                  <a:cubicBezTo>
                    <a:pt x="31758" y="224"/>
                    <a:pt x="31712" y="224"/>
                    <a:pt x="31668" y="222"/>
                  </a:cubicBezTo>
                  <a:cubicBezTo>
                    <a:pt x="30908" y="220"/>
                    <a:pt x="30147" y="213"/>
                    <a:pt x="29388" y="199"/>
                  </a:cubicBezTo>
                  <a:cubicBezTo>
                    <a:pt x="28022" y="162"/>
                    <a:pt x="26657" y="136"/>
                    <a:pt x="25294" y="122"/>
                  </a:cubicBezTo>
                  <a:lnTo>
                    <a:pt x="25181" y="122"/>
                  </a:lnTo>
                  <a:cubicBezTo>
                    <a:pt x="24620" y="116"/>
                    <a:pt x="24058" y="112"/>
                    <a:pt x="23497" y="112"/>
                  </a:cubicBezTo>
                  <a:cubicBezTo>
                    <a:pt x="22395" y="112"/>
                    <a:pt x="21293" y="126"/>
                    <a:pt x="20191" y="162"/>
                  </a:cubicBezTo>
                  <a:cubicBezTo>
                    <a:pt x="19520" y="185"/>
                    <a:pt x="18847" y="201"/>
                    <a:pt x="18173" y="210"/>
                  </a:cubicBezTo>
                  <a:lnTo>
                    <a:pt x="18048" y="210"/>
                  </a:lnTo>
                  <a:cubicBezTo>
                    <a:pt x="16246" y="238"/>
                    <a:pt x="14442" y="229"/>
                    <a:pt x="12641" y="259"/>
                  </a:cubicBezTo>
                  <a:cubicBezTo>
                    <a:pt x="12169" y="266"/>
                    <a:pt x="11703" y="271"/>
                    <a:pt x="11234" y="280"/>
                  </a:cubicBezTo>
                  <a:cubicBezTo>
                    <a:pt x="11192" y="280"/>
                    <a:pt x="11152" y="280"/>
                    <a:pt x="11110" y="285"/>
                  </a:cubicBezTo>
                  <a:cubicBezTo>
                    <a:pt x="10324" y="297"/>
                    <a:pt x="9538" y="308"/>
                    <a:pt x="8753" y="308"/>
                  </a:cubicBezTo>
                  <a:cubicBezTo>
                    <a:pt x="8166" y="308"/>
                    <a:pt x="7579" y="301"/>
                    <a:pt x="6992" y="285"/>
                  </a:cubicBezTo>
                  <a:cubicBezTo>
                    <a:pt x="5917" y="266"/>
                    <a:pt x="4839" y="145"/>
                    <a:pt x="3767" y="115"/>
                  </a:cubicBezTo>
                  <a:cubicBezTo>
                    <a:pt x="3741" y="115"/>
                    <a:pt x="3718" y="115"/>
                    <a:pt x="3692" y="113"/>
                  </a:cubicBezTo>
                  <a:cubicBezTo>
                    <a:pt x="3651" y="113"/>
                    <a:pt x="3609" y="113"/>
                    <a:pt x="3567" y="108"/>
                  </a:cubicBezTo>
                  <a:cubicBezTo>
                    <a:pt x="2694" y="90"/>
                    <a:pt x="1826" y="27"/>
                    <a:pt x="953" y="8"/>
                  </a:cubicBezTo>
                  <a:cubicBezTo>
                    <a:pt x="842" y="3"/>
                    <a:pt x="732" y="1"/>
                    <a:pt x="620" y="1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12"/>
            <p:cNvSpPr/>
            <p:nvPr/>
          </p:nvSpPr>
          <p:spPr>
            <a:xfrm>
              <a:off x="289" y="2217642"/>
              <a:ext cx="5330718" cy="114291"/>
            </a:xfrm>
            <a:custGeom>
              <a:avLst/>
              <a:gdLst/>
              <a:ahLst/>
              <a:cxnLst/>
              <a:rect l="l" t="t" r="r" b="b"/>
              <a:pathLst>
                <a:path w="55285" h="1110" extrusionOk="0">
                  <a:moveTo>
                    <a:pt x="22054" y="0"/>
                  </a:moveTo>
                  <a:cubicBezTo>
                    <a:pt x="21819" y="0"/>
                    <a:pt x="21584" y="2"/>
                    <a:pt x="21349" y="6"/>
                  </a:cubicBezTo>
                  <a:cubicBezTo>
                    <a:pt x="21287" y="6"/>
                    <a:pt x="21226" y="6"/>
                    <a:pt x="21164" y="6"/>
                  </a:cubicBezTo>
                  <a:cubicBezTo>
                    <a:pt x="20127" y="6"/>
                    <a:pt x="19089" y="24"/>
                    <a:pt x="18052" y="55"/>
                  </a:cubicBezTo>
                  <a:cubicBezTo>
                    <a:pt x="18006" y="60"/>
                    <a:pt x="17961" y="60"/>
                    <a:pt x="17915" y="62"/>
                  </a:cubicBezTo>
                  <a:cubicBezTo>
                    <a:pt x="16278" y="111"/>
                    <a:pt x="14641" y="192"/>
                    <a:pt x="13004" y="271"/>
                  </a:cubicBezTo>
                  <a:cubicBezTo>
                    <a:pt x="12480" y="292"/>
                    <a:pt x="11950" y="313"/>
                    <a:pt x="11426" y="338"/>
                  </a:cubicBezTo>
                  <a:cubicBezTo>
                    <a:pt x="11381" y="341"/>
                    <a:pt x="11337" y="341"/>
                    <a:pt x="11293" y="345"/>
                  </a:cubicBezTo>
                  <a:cubicBezTo>
                    <a:pt x="8934" y="450"/>
                    <a:pt x="6580" y="568"/>
                    <a:pt x="4221" y="661"/>
                  </a:cubicBezTo>
                  <a:cubicBezTo>
                    <a:pt x="4177" y="663"/>
                    <a:pt x="4137" y="668"/>
                    <a:pt x="4096" y="668"/>
                  </a:cubicBezTo>
                  <a:cubicBezTo>
                    <a:pt x="3401" y="696"/>
                    <a:pt x="2707" y="719"/>
                    <a:pt x="2013" y="740"/>
                  </a:cubicBezTo>
                  <a:cubicBezTo>
                    <a:pt x="1812" y="744"/>
                    <a:pt x="1610" y="746"/>
                    <a:pt x="1409" y="746"/>
                  </a:cubicBezTo>
                  <a:cubicBezTo>
                    <a:pt x="939" y="746"/>
                    <a:pt x="470" y="738"/>
                    <a:pt x="0" y="738"/>
                  </a:cubicBezTo>
                  <a:lnTo>
                    <a:pt x="0" y="840"/>
                  </a:lnTo>
                  <a:cubicBezTo>
                    <a:pt x="583" y="846"/>
                    <a:pt x="1165" y="858"/>
                    <a:pt x="1746" y="858"/>
                  </a:cubicBezTo>
                  <a:cubicBezTo>
                    <a:pt x="2060" y="858"/>
                    <a:pt x="2375" y="854"/>
                    <a:pt x="2689" y="844"/>
                  </a:cubicBezTo>
                  <a:cubicBezTo>
                    <a:pt x="3160" y="826"/>
                    <a:pt x="3634" y="812"/>
                    <a:pt x="4105" y="789"/>
                  </a:cubicBezTo>
                  <a:cubicBezTo>
                    <a:pt x="4147" y="789"/>
                    <a:pt x="4191" y="789"/>
                    <a:pt x="4230" y="786"/>
                  </a:cubicBezTo>
                  <a:cubicBezTo>
                    <a:pt x="6585" y="691"/>
                    <a:pt x="8941" y="596"/>
                    <a:pt x="11298" y="496"/>
                  </a:cubicBezTo>
                  <a:cubicBezTo>
                    <a:pt x="11342" y="494"/>
                    <a:pt x="11386" y="491"/>
                    <a:pt x="11430" y="491"/>
                  </a:cubicBezTo>
                  <a:cubicBezTo>
                    <a:pt x="12178" y="459"/>
                    <a:pt x="12930" y="424"/>
                    <a:pt x="13680" y="396"/>
                  </a:cubicBezTo>
                  <a:cubicBezTo>
                    <a:pt x="15087" y="329"/>
                    <a:pt x="16496" y="264"/>
                    <a:pt x="17906" y="222"/>
                  </a:cubicBezTo>
                  <a:cubicBezTo>
                    <a:pt x="17952" y="220"/>
                    <a:pt x="17999" y="218"/>
                    <a:pt x="18043" y="218"/>
                  </a:cubicBezTo>
                  <a:cubicBezTo>
                    <a:pt x="19192" y="182"/>
                    <a:pt x="20341" y="161"/>
                    <a:pt x="21489" y="161"/>
                  </a:cubicBezTo>
                  <a:cubicBezTo>
                    <a:pt x="22539" y="161"/>
                    <a:pt x="23588" y="179"/>
                    <a:pt x="24637" y="220"/>
                  </a:cubicBezTo>
                  <a:cubicBezTo>
                    <a:pt x="24674" y="220"/>
                    <a:pt x="24713" y="222"/>
                    <a:pt x="24750" y="227"/>
                  </a:cubicBezTo>
                  <a:cubicBezTo>
                    <a:pt x="24841" y="227"/>
                    <a:pt x="24934" y="234"/>
                    <a:pt x="25027" y="236"/>
                  </a:cubicBezTo>
                  <a:cubicBezTo>
                    <a:pt x="27207" y="352"/>
                    <a:pt x="29392" y="475"/>
                    <a:pt x="31572" y="561"/>
                  </a:cubicBezTo>
                  <a:cubicBezTo>
                    <a:pt x="31623" y="563"/>
                    <a:pt x="31672" y="568"/>
                    <a:pt x="31723" y="568"/>
                  </a:cubicBezTo>
                  <a:cubicBezTo>
                    <a:pt x="32932" y="617"/>
                    <a:pt x="34140" y="649"/>
                    <a:pt x="35349" y="668"/>
                  </a:cubicBezTo>
                  <a:cubicBezTo>
                    <a:pt x="36112" y="680"/>
                    <a:pt x="36879" y="685"/>
                    <a:pt x="37644" y="685"/>
                  </a:cubicBezTo>
                  <a:cubicBezTo>
                    <a:pt x="37793" y="685"/>
                    <a:pt x="37941" y="685"/>
                    <a:pt x="38089" y="684"/>
                  </a:cubicBezTo>
                  <a:cubicBezTo>
                    <a:pt x="38116" y="685"/>
                    <a:pt x="38143" y="686"/>
                    <a:pt x="38170" y="686"/>
                  </a:cubicBezTo>
                  <a:cubicBezTo>
                    <a:pt x="38198" y="686"/>
                    <a:pt x="38225" y="685"/>
                    <a:pt x="38252" y="684"/>
                  </a:cubicBezTo>
                  <a:cubicBezTo>
                    <a:pt x="40086" y="691"/>
                    <a:pt x="41915" y="684"/>
                    <a:pt x="43747" y="721"/>
                  </a:cubicBezTo>
                  <a:cubicBezTo>
                    <a:pt x="43884" y="724"/>
                    <a:pt x="44019" y="726"/>
                    <a:pt x="44158" y="733"/>
                  </a:cubicBezTo>
                  <a:cubicBezTo>
                    <a:pt x="44214" y="733"/>
                    <a:pt x="44272" y="733"/>
                    <a:pt x="44330" y="735"/>
                  </a:cubicBezTo>
                  <a:cubicBezTo>
                    <a:pt x="46252" y="789"/>
                    <a:pt x="48175" y="893"/>
                    <a:pt x="50097" y="963"/>
                  </a:cubicBezTo>
                  <a:cubicBezTo>
                    <a:pt x="50155" y="967"/>
                    <a:pt x="50213" y="967"/>
                    <a:pt x="50271" y="970"/>
                  </a:cubicBezTo>
                  <a:cubicBezTo>
                    <a:pt x="50395" y="972"/>
                    <a:pt x="50515" y="979"/>
                    <a:pt x="50638" y="981"/>
                  </a:cubicBezTo>
                  <a:cubicBezTo>
                    <a:pt x="52185" y="1046"/>
                    <a:pt x="53733" y="1084"/>
                    <a:pt x="55284" y="1109"/>
                  </a:cubicBezTo>
                  <a:lnTo>
                    <a:pt x="55284" y="963"/>
                  </a:lnTo>
                  <a:cubicBezTo>
                    <a:pt x="53640" y="935"/>
                    <a:pt x="51999" y="875"/>
                    <a:pt x="50360" y="819"/>
                  </a:cubicBezTo>
                  <a:cubicBezTo>
                    <a:pt x="50330" y="819"/>
                    <a:pt x="50302" y="817"/>
                    <a:pt x="50271" y="817"/>
                  </a:cubicBezTo>
                  <a:cubicBezTo>
                    <a:pt x="50213" y="814"/>
                    <a:pt x="50158" y="814"/>
                    <a:pt x="50100" y="810"/>
                  </a:cubicBezTo>
                  <a:cubicBezTo>
                    <a:pt x="48177" y="738"/>
                    <a:pt x="46255" y="635"/>
                    <a:pt x="44332" y="577"/>
                  </a:cubicBezTo>
                  <a:cubicBezTo>
                    <a:pt x="44277" y="577"/>
                    <a:pt x="44219" y="575"/>
                    <a:pt x="44163" y="575"/>
                  </a:cubicBezTo>
                  <a:cubicBezTo>
                    <a:pt x="43594" y="556"/>
                    <a:pt x="43030" y="547"/>
                    <a:pt x="42461" y="540"/>
                  </a:cubicBezTo>
                  <a:cubicBezTo>
                    <a:pt x="41059" y="531"/>
                    <a:pt x="39654" y="531"/>
                    <a:pt x="38252" y="529"/>
                  </a:cubicBezTo>
                  <a:cubicBezTo>
                    <a:pt x="38196" y="526"/>
                    <a:pt x="38140" y="526"/>
                    <a:pt x="38089" y="526"/>
                  </a:cubicBezTo>
                  <a:cubicBezTo>
                    <a:pt x="35967" y="517"/>
                    <a:pt x="33842" y="494"/>
                    <a:pt x="31725" y="413"/>
                  </a:cubicBezTo>
                  <a:cubicBezTo>
                    <a:pt x="31676" y="408"/>
                    <a:pt x="31623" y="408"/>
                    <a:pt x="31574" y="403"/>
                  </a:cubicBezTo>
                  <a:cubicBezTo>
                    <a:pt x="31096" y="387"/>
                    <a:pt x="30620" y="364"/>
                    <a:pt x="30139" y="338"/>
                  </a:cubicBezTo>
                  <a:cubicBezTo>
                    <a:pt x="28347" y="269"/>
                    <a:pt x="26552" y="141"/>
                    <a:pt x="24760" y="64"/>
                  </a:cubicBezTo>
                  <a:cubicBezTo>
                    <a:pt x="24722" y="62"/>
                    <a:pt x="24683" y="62"/>
                    <a:pt x="24646" y="62"/>
                  </a:cubicBezTo>
                  <a:cubicBezTo>
                    <a:pt x="23782" y="25"/>
                    <a:pt x="22919" y="0"/>
                    <a:pt x="22054" y="0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12"/>
            <p:cNvSpPr/>
            <p:nvPr/>
          </p:nvSpPr>
          <p:spPr>
            <a:xfrm>
              <a:off x="289" y="3052784"/>
              <a:ext cx="5330718" cy="191103"/>
            </a:xfrm>
            <a:custGeom>
              <a:avLst/>
              <a:gdLst/>
              <a:ahLst/>
              <a:cxnLst/>
              <a:rect l="l" t="t" r="r" b="b"/>
              <a:pathLst>
                <a:path w="55285" h="1856" extrusionOk="0">
                  <a:moveTo>
                    <a:pt x="50065" y="1"/>
                  </a:moveTo>
                  <a:cubicBezTo>
                    <a:pt x="48135" y="1"/>
                    <a:pt x="46204" y="5"/>
                    <a:pt x="44272" y="52"/>
                  </a:cubicBezTo>
                  <a:cubicBezTo>
                    <a:pt x="44219" y="52"/>
                    <a:pt x="44163" y="56"/>
                    <a:pt x="44107" y="56"/>
                  </a:cubicBezTo>
                  <a:cubicBezTo>
                    <a:pt x="43290" y="77"/>
                    <a:pt x="42473" y="105"/>
                    <a:pt x="41655" y="142"/>
                  </a:cubicBezTo>
                  <a:cubicBezTo>
                    <a:pt x="40525" y="179"/>
                    <a:pt x="39394" y="221"/>
                    <a:pt x="38261" y="268"/>
                  </a:cubicBezTo>
                  <a:cubicBezTo>
                    <a:pt x="38203" y="268"/>
                    <a:pt x="38145" y="272"/>
                    <a:pt x="38082" y="275"/>
                  </a:cubicBezTo>
                  <a:cubicBezTo>
                    <a:pt x="36731" y="326"/>
                    <a:pt x="35379" y="381"/>
                    <a:pt x="34026" y="428"/>
                  </a:cubicBezTo>
                  <a:cubicBezTo>
                    <a:pt x="33241" y="449"/>
                    <a:pt x="32459" y="472"/>
                    <a:pt x="31676" y="495"/>
                  </a:cubicBezTo>
                  <a:cubicBezTo>
                    <a:pt x="31623" y="495"/>
                    <a:pt x="31572" y="497"/>
                    <a:pt x="31518" y="502"/>
                  </a:cubicBezTo>
                  <a:cubicBezTo>
                    <a:pt x="29173" y="572"/>
                    <a:pt x="26828" y="662"/>
                    <a:pt x="24483" y="739"/>
                  </a:cubicBezTo>
                  <a:cubicBezTo>
                    <a:pt x="24444" y="741"/>
                    <a:pt x="24400" y="744"/>
                    <a:pt x="24356" y="744"/>
                  </a:cubicBezTo>
                  <a:lnTo>
                    <a:pt x="22672" y="799"/>
                  </a:lnTo>
                  <a:cubicBezTo>
                    <a:pt x="21066" y="834"/>
                    <a:pt x="19464" y="809"/>
                    <a:pt x="17857" y="876"/>
                  </a:cubicBezTo>
                  <a:cubicBezTo>
                    <a:pt x="17771" y="881"/>
                    <a:pt x="17685" y="885"/>
                    <a:pt x="17599" y="887"/>
                  </a:cubicBezTo>
                  <a:cubicBezTo>
                    <a:pt x="17555" y="892"/>
                    <a:pt x="17516" y="894"/>
                    <a:pt x="17474" y="894"/>
                  </a:cubicBezTo>
                  <a:cubicBezTo>
                    <a:pt x="15535" y="997"/>
                    <a:pt x="13594" y="1073"/>
                    <a:pt x="11653" y="1110"/>
                  </a:cubicBezTo>
                  <a:cubicBezTo>
                    <a:pt x="11607" y="1110"/>
                    <a:pt x="11563" y="1113"/>
                    <a:pt x="11518" y="1113"/>
                  </a:cubicBezTo>
                  <a:lnTo>
                    <a:pt x="11486" y="1113"/>
                  </a:lnTo>
                  <a:cubicBezTo>
                    <a:pt x="10086" y="1152"/>
                    <a:pt x="8684" y="1129"/>
                    <a:pt x="7281" y="1180"/>
                  </a:cubicBezTo>
                  <a:cubicBezTo>
                    <a:pt x="6401" y="1220"/>
                    <a:pt x="5519" y="1282"/>
                    <a:pt x="4641" y="1347"/>
                  </a:cubicBezTo>
                  <a:cubicBezTo>
                    <a:pt x="4604" y="1350"/>
                    <a:pt x="4565" y="1352"/>
                    <a:pt x="4527" y="1352"/>
                  </a:cubicBezTo>
                  <a:cubicBezTo>
                    <a:pt x="3987" y="1391"/>
                    <a:pt x="3443" y="1431"/>
                    <a:pt x="2902" y="1468"/>
                  </a:cubicBezTo>
                  <a:cubicBezTo>
                    <a:pt x="1932" y="1535"/>
                    <a:pt x="968" y="1626"/>
                    <a:pt x="0" y="1716"/>
                  </a:cubicBezTo>
                  <a:lnTo>
                    <a:pt x="0" y="1856"/>
                  </a:lnTo>
                  <a:cubicBezTo>
                    <a:pt x="857" y="1779"/>
                    <a:pt x="1713" y="1686"/>
                    <a:pt x="2575" y="1630"/>
                  </a:cubicBezTo>
                  <a:cubicBezTo>
                    <a:pt x="3225" y="1589"/>
                    <a:pt x="3880" y="1540"/>
                    <a:pt x="4534" y="1493"/>
                  </a:cubicBezTo>
                  <a:lnTo>
                    <a:pt x="4648" y="1484"/>
                  </a:lnTo>
                  <a:cubicBezTo>
                    <a:pt x="5540" y="1421"/>
                    <a:pt x="6438" y="1361"/>
                    <a:pt x="7335" y="1317"/>
                  </a:cubicBezTo>
                  <a:cubicBezTo>
                    <a:pt x="8732" y="1287"/>
                    <a:pt x="10130" y="1278"/>
                    <a:pt x="11523" y="1254"/>
                  </a:cubicBezTo>
                  <a:cubicBezTo>
                    <a:pt x="11569" y="1254"/>
                    <a:pt x="11614" y="1254"/>
                    <a:pt x="11660" y="1250"/>
                  </a:cubicBezTo>
                  <a:cubicBezTo>
                    <a:pt x="12331" y="1240"/>
                    <a:pt x="13007" y="1229"/>
                    <a:pt x="13680" y="1208"/>
                  </a:cubicBezTo>
                  <a:cubicBezTo>
                    <a:pt x="14948" y="1189"/>
                    <a:pt x="16208" y="1103"/>
                    <a:pt x="17474" y="1048"/>
                  </a:cubicBezTo>
                  <a:cubicBezTo>
                    <a:pt x="17516" y="1045"/>
                    <a:pt x="17560" y="1041"/>
                    <a:pt x="17602" y="1041"/>
                  </a:cubicBezTo>
                  <a:cubicBezTo>
                    <a:pt x="17864" y="1031"/>
                    <a:pt x="18122" y="1022"/>
                    <a:pt x="18382" y="1013"/>
                  </a:cubicBezTo>
                  <a:cubicBezTo>
                    <a:pt x="20374" y="959"/>
                    <a:pt x="22366" y="1008"/>
                    <a:pt x="24353" y="901"/>
                  </a:cubicBezTo>
                  <a:lnTo>
                    <a:pt x="24360" y="901"/>
                  </a:lnTo>
                  <a:cubicBezTo>
                    <a:pt x="24400" y="899"/>
                    <a:pt x="24442" y="899"/>
                    <a:pt x="24483" y="899"/>
                  </a:cubicBezTo>
                  <a:cubicBezTo>
                    <a:pt x="25828" y="843"/>
                    <a:pt x="27193" y="832"/>
                    <a:pt x="28546" y="776"/>
                  </a:cubicBezTo>
                  <a:cubicBezTo>
                    <a:pt x="29533" y="730"/>
                    <a:pt x="30522" y="692"/>
                    <a:pt x="31516" y="662"/>
                  </a:cubicBezTo>
                  <a:cubicBezTo>
                    <a:pt x="31567" y="660"/>
                    <a:pt x="31623" y="660"/>
                    <a:pt x="31676" y="660"/>
                  </a:cubicBezTo>
                  <a:cubicBezTo>
                    <a:pt x="31922" y="651"/>
                    <a:pt x="32168" y="644"/>
                    <a:pt x="32415" y="637"/>
                  </a:cubicBezTo>
                  <a:cubicBezTo>
                    <a:pt x="34304" y="583"/>
                    <a:pt x="36192" y="518"/>
                    <a:pt x="38082" y="444"/>
                  </a:cubicBezTo>
                  <a:lnTo>
                    <a:pt x="38261" y="435"/>
                  </a:lnTo>
                  <a:cubicBezTo>
                    <a:pt x="40070" y="367"/>
                    <a:pt x="41878" y="293"/>
                    <a:pt x="43687" y="235"/>
                  </a:cubicBezTo>
                  <a:cubicBezTo>
                    <a:pt x="43828" y="233"/>
                    <a:pt x="43968" y="226"/>
                    <a:pt x="44107" y="226"/>
                  </a:cubicBezTo>
                  <a:cubicBezTo>
                    <a:pt x="44163" y="223"/>
                    <a:pt x="44219" y="219"/>
                    <a:pt x="44274" y="219"/>
                  </a:cubicBezTo>
                  <a:cubicBezTo>
                    <a:pt x="46204" y="170"/>
                    <a:pt x="48135" y="161"/>
                    <a:pt x="50067" y="161"/>
                  </a:cubicBezTo>
                  <a:lnTo>
                    <a:pt x="50260" y="161"/>
                  </a:lnTo>
                  <a:cubicBezTo>
                    <a:pt x="51264" y="161"/>
                    <a:pt x="52270" y="163"/>
                    <a:pt x="53275" y="163"/>
                  </a:cubicBezTo>
                  <a:cubicBezTo>
                    <a:pt x="53945" y="163"/>
                    <a:pt x="54615" y="162"/>
                    <a:pt x="55284" y="158"/>
                  </a:cubicBezTo>
                  <a:lnTo>
                    <a:pt x="55284" y="12"/>
                  </a:lnTo>
                  <a:cubicBezTo>
                    <a:pt x="55017" y="12"/>
                    <a:pt x="54750" y="12"/>
                    <a:pt x="54481" y="5"/>
                  </a:cubicBezTo>
                  <a:cubicBezTo>
                    <a:pt x="54143" y="6"/>
                    <a:pt x="53804" y="7"/>
                    <a:pt x="53466" y="7"/>
                  </a:cubicBezTo>
                  <a:cubicBezTo>
                    <a:pt x="52398" y="7"/>
                    <a:pt x="51330" y="2"/>
                    <a:pt x="50260" y="1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83" name="Google Shape;483;p12"/>
          <p:cNvSpPr/>
          <p:nvPr/>
        </p:nvSpPr>
        <p:spPr>
          <a:xfrm>
            <a:off x="300" y="0"/>
            <a:ext cx="5360986" cy="1225131"/>
          </a:xfrm>
          <a:custGeom>
            <a:avLst/>
            <a:gdLst/>
            <a:ahLst/>
            <a:cxnLst/>
            <a:rect l="l" t="t" r="r" b="b"/>
            <a:pathLst>
              <a:path w="55285" h="15946" extrusionOk="0">
                <a:moveTo>
                  <a:pt x="0" y="0"/>
                </a:moveTo>
                <a:lnTo>
                  <a:pt x="0" y="12413"/>
                </a:lnTo>
                <a:cubicBezTo>
                  <a:pt x="610" y="12676"/>
                  <a:pt x="1277" y="12806"/>
                  <a:pt x="1946" y="12806"/>
                </a:cubicBezTo>
                <a:cubicBezTo>
                  <a:pt x="2927" y="12806"/>
                  <a:pt x="3911" y="12527"/>
                  <a:pt x="4720" y="11978"/>
                </a:cubicBezTo>
                <a:cubicBezTo>
                  <a:pt x="5795" y="11168"/>
                  <a:pt x="6705" y="10105"/>
                  <a:pt x="7460" y="8997"/>
                </a:cubicBezTo>
                <a:cubicBezTo>
                  <a:pt x="8164" y="10308"/>
                  <a:pt x="9537" y="10833"/>
                  <a:pt x="10962" y="10833"/>
                </a:cubicBezTo>
                <a:cubicBezTo>
                  <a:pt x="12042" y="10833"/>
                  <a:pt x="13151" y="10531"/>
                  <a:pt x="14021" y="10040"/>
                </a:cubicBezTo>
                <a:cubicBezTo>
                  <a:pt x="15549" y="9274"/>
                  <a:pt x="16496" y="7702"/>
                  <a:pt x="17135" y="6172"/>
                </a:cubicBezTo>
                <a:cubicBezTo>
                  <a:pt x="17936" y="8031"/>
                  <a:pt x="20054" y="9249"/>
                  <a:pt x="22052" y="9249"/>
                </a:cubicBezTo>
                <a:cubicBezTo>
                  <a:pt x="22075" y="9249"/>
                  <a:pt x="22097" y="9248"/>
                  <a:pt x="22120" y="9248"/>
                </a:cubicBezTo>
                <a:cubicBezTo>
                  <a:pt x="23629" y="9067"/>
                  <a:pt x="25308" y="7827"/>
                  <a:pt x="26132" y="6576"/>
                </a:cubicBezTo>
                <a:cubicBezTo>
                  <a:pt x="26924" y="8664"/>
                  <a:pt x="28667" y="9590"/>
                  <a:pt x="30507" y="9590"/>
                </a:cubicBezTo>
                <a:cubicBezTo>
                  <a:pt x="32253" y="9590"/>
                  <a:pt x="34087" y="8756"/>
                  <a:pt x="35277" y="7288"/>
                </a:cubicBezTo>
                <a:cubicBezTo>
                  <a:pt x="35792" y="9291"/>
                  <a:pt x="37876" y="10327"/>
                  <a:pt x="39920" y="10327"/>
                </a:cubicBezTo>
                <a:cubicBezTo>
                  <a:pt x="41121" y="10327"/>
                  <a:pt x="42309" y="9970"/>
                  <a:pt x="43157" y="9241"/>
                </a:cubicBezTo>
                <a:cubicBezTo>
                  <a:pt x="43884" y="10776"/>
                  <a:pt x="44940" y="12490"/>
                  <a:pt x="46365" y="12490"/>
                </a:cubicBezTo>
                <a:cubicBezTo>
                  <a:pt x="46917" y="12490"/>
                  <a:pt x="47524" y="12233"/>
                  <a:pt x="48189" y="11609"/>
                </a:cubicBezTo>
                <a:cubicBezTo>
                  <a:pt x="48233" y="12480"/>
                  <a:pt x="48943" y="13102"/>
                  <a:pt x="49496" y="13704"/>
                </a:cubicBezTo>
                <a:cubicBezTo>
                  <a:pt x="50861" y="15145"/>
                  <a:pt x="52953" y="15802"/>
                  <a:pt x="54899" y="15926"/>
                </a:cubicBezTo>
                <a:cubicBezTo>
                  <a:pt x="54959" y="15940"/>
                  <a:pt x="55052" y="15946"/>
                  <a:pt x="55169" y="15946"/>
                </a:cubicBezTo>
                <a:cubicBezTo>
                  <a:pt x="55205" y="15946"/>
                  <a:pt x="55244" y="15945"/>
                  <a:pt x="55284" y="15944"/>
                </a:cubicBezTo>
                <a:lnTo>
                  <a:pt x="55284" y="0"/>
                </a:lnTo>
                <a:close/>
              </a:path>
            </a:pathLst>
          </a:custGeom>
          <a:solidFill>
            <a:srgbClr val="F8B837">
              <a:alpha val="157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4" name="Google Shape;484;p12"/>
          <p:cNvSpPr/>
          <p:nvPr/>
        </p:nvSpPr>
        <p:spPr>
          <a:xfrm>
            <a:off x="4386850" y="3071348"/>
            <a:ext cx="944041" cy="702195"/>
          </a:xfrm>
          <a:custGeom>
            <a:avLst/>
            <a:gdLst/>
            <a:ahLst/>
            <a:cxnLst/>
            <a:rect l="l" t="t" r="r" b="b"/>
            <a:pathLst>
              <a:path w="14097" h="10486" extrusionOk="0">
                <a:moveTo>
                  <a:pt x="14083" y="0"/>
                </a:moveTo>
                <a:cubicBezTo>
                  <a:pt x="13612" y="0"/>
                  <a:pt x="13147" y="123"/>
                  <a:pt x="12740" y="360"/>
                </a:cubicBezTo>
                <a:cubicBezTo>
                  <a:pt x="11456" y="1006"/>
                  <a:pt x="10453" y="2141"/>
                  <a:pt x="9824" y="3425"/>
                </a:cubicBezTo>
                <a:cubicBezTo>
                  <a:pt x="9741" y="3622"/>
                  <a:pt x="9659" y="3833"/>
                  <a:pt x="9587" y="4049"/>
                </a:cubicBezTo>
                <a:cubicBezTo>
                  <a:pt x="9368" y="4013"/>
                  <a:pt x="9150" y="3996"/>
                  <a:pt x="8934" y="3996"/>
                </a:cubicBezTo>
                <a:cubicBezTo>
                  <a:pt x="8077" y="3996"/>
                  <a:pt x="7246" y="4272"/>
                  <a:pt x="6497" y="4767"/>
                </a:cubicBezTo>
                <a:cubicBezTo>
                  <a:pt x="5838" y="5182"/>
                  <a:pt x="4897" y="6355"/>
                  <a:pt x="4421" y="7479"/>
                </a:cubicBezTo>
                <a:cubicBezTo>
                  <a:pt x="4164" y="7344"/>
                  <a:pt x="3878" y="7251"/>
                  <a:pt x="3592" y="7179"/>
                </a:cubicBezTo>
                <a:cubicBezTo>
                  <a:pt x="3383" y="7118"/>
                  <a:pt x="3170" y="7089"/>
                  <a:pt x="2959" y="7089"/>
                </a:cubicBezTo>
                <a:cubicBezTo>
                  <a:pt x="2392" y="7089"/>
                  <a:pt x="1836" y="7298"/>
                  <a:pt x="1394" y="7667"/>
                </a:cubicBezTo>
                <a:cubicBezTo>
                  <a:pt x="493" y="8317"/>
                  <a:pt x="170" y="9429"/>
                  <a:pt x="1" y="10485"/>
                </a:cubicBezTo>
                <a:lnTo>
                  <a:pt x="14096" y="10485"/>
                </a:lnTo>
                <a:lnTo>
                  <a:pt x="14096" y="0"/>
                </a:lnTo>
                <a:cubicBezTo>
                  <a:pt x="14092" y="0"/>
                  <a:pt x="14087" y="0"/>
                  <a:pt x="1408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5" name="Google Shape;485;p12"/>
          <p:cNvSpPr/>
          <p:nvPr/>
        </p:nvSpPr>
        <p:spPr>
          <a:xfrm>
            <a:off x="4434931" y="3094183"/>
            <a:ext cx="895958" cy="679360"/>
          </a:xfrm>
          <a:custGeom>
            <a:avLst/>
            <a:gdLst/>
            <a:ahLst/>
            <a:cxnLst/>
            <a:rect l="l" t="t" r="r" b="b"/>
            <a:pathLst>
              <a:path w="13379" h="10145" extrusionOk="0">
                <a:moveTo>
                  <a:pt x="13378" y="1"/>
                </a:moveTo>
                <a:cubicBezTo>
                  <a:pt x="13079" y="131"/>
                  <a:pt x="12795" y="295"/>
                  <a:pt x="12515" y="470"/>
                </a:cubicBezTo>
                <a:cubicBezTo>
                  <a:pt x="12015" y="788"/>
                  <a:pt x="11528" y="1141"/>
                  <a:pt x="11145" y="1596"/>
                </a:cubicBezTo>
                <a:cubicBezTo>
                  <a:pt x="10601" y="2290"/>
                  <a:pt x="9993" y="2977"/>
                  <a:pt x="9694" y="3818"/>
                </a:cubicBezTo>
                <a:cubicBezTo>
                  <a:pt x="9603" y="4075"/>
                  <a:pt x="9529" y="4340"/>
                  <a:pt x="9471" y="4607"/>
                </a:cubicBezTo>
                <a:cubicBezTo>
                  <a:pt x="9433" y="4769"/>
                  <a:pt x="9424" y="4934"/>
                  <a:pt x="9357" y="5090"/>
                </a:cubicBezTo>
                <a:cubicBezTo>
                  <a:pt x="9357" y="5090"/>
                  <a:pt x="9350" y="5099"/>
                  <a:pt x="9341" y="5111"/>
                </a:cubicBezTo>
                <a:cubicBezTo>
                  <a:pt x="9341" y="5113"/>
                  <a:pt x="9341" y="5113"/>
                  <a:pt x="9338" y="5113"/>
                </a:cubicBezTo>
                <a:cubicBezTo>
                  <a:pt x="8844" y="4909"/>
                  <a:pt x="8347" y="4649"/>
                  <a:pt x="7808" y="4565"/>
                </a:cubicBezTo>
                <a:cubicBezTo>
                  <a:pt x="7642" y="4533"/>
                  <a:pt x="7475" y="4518"/>
                  <a:pt x="7308" y="4518"/>
                </a:cubicBezTo>
                <a:cubicBezTo>
                  <a:pt x="6531" y="4518"/>
                  <a:pt x="5761" y="4849"/>
                  <a:pt x="5226" y="5415"/>
                </a:cubicBezTo>
                <a:cubicBezTo>
                  <a:pt x="4788" y="5882"/>
                  <a:pt x="4356" y="6388"/>
                  <a:pt x="4117" y="6991"/>
                </a:cubicBezTo>
                <a:cubicBezTo>
                  <a:pt x="3991" y="7286"/>
                  <a:pt x="3963" y="7611"/>
                  <a:pt x="3843" y="7906"/>
                </a:cubicBezTo>
                <a:cubicBezTo>
                  <a:pt x="3840" y="7909"/>
                  <a:pt x="3840" y="7913"/>
                  <a:pt x="3838" y="7915"/>
                </a:cubicBezTo>
                <a:cubicBezTo>
                  <a:pt x="3469" y="7769"/>
                  <a:pt x="3079" y="7581"/>
                  <a:pt x="2670" y="7542"/>
                </a:cubicBezTo>
                <a:cubicBezTo>
                  <a:pt x="2544" y="7521"/>
                  <a:pt x="2417" y="7510"/>
                  <a:pt x="2290" y="7510"/>
                </a:cubicBezTo>
                <a:cubicBezTo>
                  <a:pt x="1557" y="7510"/>
                  <a:pt x="824" y="7851"/>
                  <a:pt x="395" y="8456"/>
                </a:cubicBezTo>
                <a:cubicBezTo>
                  <a:pt x="125" y="8833"/>
                  <a:pt x="14" y="9483"/>
                  <a:pt x="0" y="10144"/>
                </a:cubicBezTo>
                <a:lnTo>
                  <a:pt x="13378" y="10144"/>
                </a:lnTo>
                <a:lnTo>
                  <a:pt x="13378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6" name="Google Shape;486;p12"/>
          <p:cNvSpPr/>
          <p:nvPr/>
        </p:nvSpPr>
        <p:spPr>
          <a:xfrm>
            <a:off x="5204026" y="3596355"/>
            <a:ext cx="27725" cy="23706"/>
          </a:xfrm>
          <a:custGeom>
            <a:avLst/>
            <a:gdLst/>
            <a:ahLst/>
            <a:cxnLst/>
            <a:rect l="l" t="t" r="r" b="b"/>
            <a:pathLst>
              <a:path w="414" h="354" extrusionOk="0">
                <a:moveTo>
                  <a:pt x="180" y="1"/>
                </a:moveTo>
                <a:cubicBezTo>
                  <a:pt x="91" y="1"/>
                  <a:pt x="5" y="69"/>
                  <a:pt x="3" y="173"/>
                </a:cubicBezTo>
                <a:cubicBezTo>
                  <a:pt x="1" y="270"/>
                  <a:pt x="78" y="349"/>
                  <a:pt x="175" y="354"/>
                </a:cubicBezTo>
                <a:cubicBezTo>
                  <a:pt x="176" y="354"/>
                  <a:pt x="177" y="354"/>
                  <a:pt x="178" y="354"/>
                </a:cubicBezTo>
                <a:cubicBezTo>
                  <a:pt x="332" y="354"/>
                  <a:pt x="414" y="167"/>
                  <a:pt x="305" y="54"/>
                </a:cubicBezTo>
                <a:cubicBezTo>
                  <a:pt x="269" y="17"/>
                  <a:pt x="224" y="1"/>
                  <a:pt x="18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7" name="Google Shape;487;p12"/>
          <p:cNvSpPr/>
          <p:nvPr/>
        </p:nvSpPr>
        <p:spPr>
          <a:xfrm>
            <a:off x="5156347" y="3675642"/>
            <a:ext cx="43663" cy="37433"/>
          </a:xfrm>
          <a:custGeom>
            <a:avLst/>
            <a:gdLst/>
            <a:ahLst/>
            <a:cxnLst/>
            <a:rect l="l" t="t" r="r" b="b"/>
            <a:pathLst>
              <a:path w="652" h="559" extrusionOk="0">
                <a:moveTo>
                  <a:pt x="281" y="0"/>
                </a:moveTo>
                <a:cubicBezTo>
                  <a:pt x="140" y="0"/>
                  <a:pt x="5" y="107"/>
                  <a:pt x="0" y="273"/>
                </a:cubicBezTo>
                <a:cubicBezTo>
                  <a:pt x="0" y="426"/>
                  <a:pt x="121" y="551"/>
                  <a:pt x="274" y="558"/>
                </a:cubicBezTo>
                <a:cubicBezTo>
                  <a:pt x="276" y="558"/>
                  <a:pt x="278" y="558"/>
                  <a:pt x="280" y="558"/>
                </a:cubicBezTo>
                <a:cubicBezTo>
                  <a:pt x="522" y="558"/>
                  <a:pt x="651" y="264"/>
                  <a:pt x="481" y="87"/>
                </a:cubicBezTo>
                <a:cubicBezTo>
                  <a:pt x="423" y="27"/>
                  <a:pt x="352" y="0"/>
                  <a:pt x="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8" name="Google Shape;488;p12"/>
          <p:cNvSpPr/>
          <p:nvPr/>
        </p:nvSpPr>
        <p:spPr>
          <a:xfrm>
            <a:off x="5247754" y="3661244"/>
            <a:ext cx="42993" cy="36898"/>
          </a:xfrm>
          <a:custGeom>
            <a:avLst/>
            <a:gdLst/>
            <a:ahLst/>
            <a:cxnLst/>
            <a:rect l="l" t="t" r="r" b="b"/>
            <a:pathLst>
              <a:path w="642" h="551" extrusionOk="0">
                <a:moveTo>
                  <a:pt x="279" y="1"/>
                </a:moveTo>
                <a:cubicBezTo>
                  <a:pt x="140" y="1"/>
                  <a:pt x="6" y="107"/>
                  <a:pt x="3" y="269"/>
                </a:cubicBezTo>
                <a:cubicBezTo>
                  <a:pt x="0" y="420"/>
                  <a:pt x="119" y="546"/>
                  <a:pt x="270" y="550"/>
                </a:cubicBezTo>
                <a:cubicBezTo>
                  <a:pt x="273" y="550"/>
                  <a:pt x="275" y="550"/>
                  <a:pt x="278" y="550"/>
                </a:cubicBezTo>
                <a:cubicBezTo>
                  <a:pt x="516" y="550"/>
                  <a:pt x="642" y="263"/>
                  <a:pt x="474" y="86"/>
                </a:cubicBezTo>
                <a:cubicBezTo>
                  <a:pt x="418" y="27"/>
                  <a:pt x="348" y="1"/>
                  <a:pt x="27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9" name="Google Shape;489;p12"/>
          <p:cNvSpPr/>
          <p:nvPr/>
        </p:nvSpPr>
        <p:spPr>
          <a:xfrm>
            <a:off x="4753283" y="2990187"/>
            <a:ext cx="400332" cy="783357"/>
          </a:xfrm>
          <a:custGeom>
            <a:avLst/>
            <a:gdLst/>
            <a:ahLst/>
            <a:cxnLst/>
            <a:rect l="l" t="t" r="r" b="b"/>
            <a:pathLst>
              <a:path w="5978" h="11698" extrusionOk="0">
                <a:moveTo>
                  <a:pt x="1799" y="0"/>
                </a:moveTo>
                <a:cubicBezTo>
                  <a:pt x="1747" y="0"/>
                  <a:pt x="1691" y="24"/>
                  <a:pt x="1636" y="84"/>
                </a:cubicBezTo>
                <a:cubicBezTo>
                  <a:pt x="1503" y="246"/>
                  <a:pt x="1680" y="386"/>
                  <a:pt x="1742" y="532"/>
                </a:cubicBezTo>
                <a:cubicBezTo>
                  <a:pt x="2056" y="1284"/>
                  <a:pt x="2288" y="2064"/>
                  <a:pt x="2437" y="2865"/>
                </a:cubicBezTo>
                <a:cubicBezTo>
                  <a:pt x="2093" y="2450"/>
                  <a:pt x="1575" y="1995"/>
                  <a:pt x="1132" y="1881"/>
                </a:cubicBezTo>
                <a:cubicBezTo>
                  <a:pt x="1084" y="1874"/>
                  <a:pt x="1038" y="1870"/>
                  <a:pt x="995" y="1870"/>
                </a:cubicBezTo>
                <a:cubicBezTo>
                  <a:pt x="367" y="1870"/>
                  <a:pt x="249" y="2606"/>
                  <a:pt x="709" y="3019"/>
                </a:cubicBezTo>
                <a:cubicBezTo>
                  <a:pt x="965" y="3274"/>
                  <a:pt x="1313" y="3399"/>
                  <a:pt x="1629" y="3557"/>
                </a:cubicBezTo>
                <a:cubicBezTo>
                  <a:pt x="1949" y="3722"/>
                  <a:pt x="2251" y="3910"/>
                  <a:pt x="2567" y="4080"/>
                </a:cubicBezTo>
                <a:cubicBezTo>
                  <a:pt x="2564" y="4096"/>
                  <a:pt x="2564" y="4112"/>
                  <a:pt x="2567" y="4128"/>
                </a:cubicBezTo>
                <a:cubicBezTo>
                  <a:pt x="2571" y="4177"/>
                  <a:pt x="2588" y="4224"/>
                  <a:pt x="2615" y="4263"/>
                </a:cubicBezTo>
                <a:cubicBezTo>
                  <a:pt x="2662" y="4950"/>
                  <a:pt x="2653" y="5638"/>
                  <a:pt x="2585" y="6322"/>
                </a:cubicBezTo>
                <a:cubicBezTo>
                  <a:pt x="2574" y="6401"/>
                  <a:pt x="2562" y="6483"/>
                  <a:pt x="2550" y="6562"/>
                </a:cubicBezTo>
                <a:cubicBezTo>
                  <a:pt x="2497" y="6285"/>
                  <a:pt x="2420" y="6016"/>
                  <a:pt x="2318" y="5756"/>
                </a:cubicBezTo>
                <a:cubicBezTo>
                  <a:pt x="2105" y="5303"/>
                  <a:pt x="1879" y="4683"/>
                  <a:pt x="1366" y="4516"/>
                </a:cubicBezTo>
                <a:cubicBezTo>
                  <a:pt x="1351" y="4515"/>
                  <a:pt x="1336" y="4514"/>
                  <a:pt x="1322" y="4514"/>
                </a:cubicBezTo>
                <a:cubicBezTo>
                  <a:pt x="882" y="4514"/>
                  <a:pt x="727" y="5079"/>
                  <a:pt x="767" y="5447"/>
                </a:cubicBezTo>
                <a:cubicBezTo>
                  <a:pt x="809" y="6120"/>
                  <a:pt x="1253" y="6631"/>
                  <a:pt x="1633" y="7149"/>
                </a:cubicBezTo>
                <a:cubicBezTo>
                  <a:pt x="1872" y="7511"/>
                  <a:pt x="2016" y="7927"/>
                  <a:pt x="2265" y="8280"/>
                </a:cubicBezTo>
                <a:cubicBezTo>
                  <a:pt x="2281" y="8303"/>
                  <a:pt x="2297" y="8322"/>
                  <a:pt x="2318" y="8338"/>
                </a:cubicBezTo>
                <a:cubicBezTo>
                  <a:pt x="2239" y="8958"/>
                  <a:pt x="2151" y="9575"/>
                  <a:pt x="2028" y="10184"/>
                </a:cubicBezTo>
                <a:cubicBezTo>
                  <a:pt x="1951" y="9269"/>
                  <a:pt x="1754" y="8201"/>
                  <a:pt x="1013" y="7825"/>
                </a:cubicBezTo>
                <a:cubicBezTo>
                  <a:pt x="895" y="7766"/>
                  <a:pt x="782" y="7740"/>
                  <a:pt x="679" y="7740"/>
                </a:cubicBezTo>
                <a:cubicBezTo>
                  <a:pt x="264" y="7740"/>
                  <a:pt x="0" y="8167"/>
                  <a:pt x="80" y="8637"/>
                </a:cubicBezTo>
                <a:cubicBezTo>
                  <a:pt x="173" y="9136"/>
                  <a:pt x="447" y="9580"/>
                  <a:pt x="656" y="10037"/>
                </a:cubicBezTo>
                <a:cubicBezTo>
                  <a:pt x="888" y="10351"/>
                  <a:pt x="1174" y="11110"/>
                  <a:pt x="1517" y="11498"/>
                </a:cubicBezTo>
                <a:cubicBezTo>
                  <a:pt x="1520" y="11539"/>
                  <a:pt x="1533" y="11579"/>
                  <a:pt x="1552" y="11616"/>
                </a:cubicBezTo>
                <a:cubicBezTo>
                  <a:pt x="1564" y="11642"/>
                  <a:pt x="1580" y="11665"/>
                  <a:pt x="1601" y="11686"/>
                </a:cubicBezTo>
                <a:cubicBezTo>
                  <a:pt x="1601" y="11690"/>
                  <a:pt x="1598" y="11693"/>
                  <a:pt x="1598" y="11697"/>
                </a:cubicBezTo>
                <a:lnTo>
                  <a:pt x="2388" y="11697"/>
                </a:lnTo>
                <a:cubicBezTo>
                  <a:pt x="2404" y="11644"/>
                  <a:pt x="2420" y="11591"/>
                  <a:pt x="2437" y="11542"/>
                </a:cubicBezTo>
                <a:cubicBezTo>
                  <a:pt x="2878" y="11321"/>
                  <a:pt x="3351" y="10999"/>
                  <a:pt x="3549" y="10924"/>
                </a:cubicBezTo>
                <a:cubicBezTo>
                  <a:pt x="4046" y="10664"/>
                  <a:pt x="4640" y="10402"/>
                  <a:pt x="4875" y="9854"/>
                </a:cubicBezTo>
                <a:cubicBezTo>
                  <a:pt x="5065" y="9430"/>
                  <a:pt x="4883" y="8727"/>
                  <a:pt x="4352" y="8727"/>
                </a:cubicBezTo>
                <a:cubicBezTo>
                  <a:pt x="4333" y="8727"/>
                  <a:pt x="4314" y="8728"/>
                  <a:pt x="4294" y="8730"/>
                </a:cubicBezTo>
                <a:cubicBezTo>
                  <a:pt x="3834" y="8804"/>
                  <a:pt x="3303" y="9204"/>
                  <a:pt x="2859" y="9687"/>
                </a:cubicBezTo>
                <a:cubicBezTo>
                  <a:pt x="2936" y="9113"/>
                  <a:pt x="2982" y="8535"/>
                  <a:pt x="3040" y="7959"/>
                </a:cubicBezTo>
                <a:cubicBezTo>
                  <a:pt x="3310" y="7801"/>
                  <a:pt x="3584" y="7653"/>
                  <a:pt x="3858" y="7500"/>
                </a:cubicBezTo>
                <a:cubicBezTo>
                  <a:pt x="4556" y="7130"/>
                  <a:pt x="5977" y="6304"/>
                  <a:pt x="5536" y="5345"/>
                </a:cubicBezTo>
                <a:cubicBezTo>
                  <a:pt x="5431" y="5187"/>
                  <a:pt x="5270" y="5132"/>
                  <a:pt x="5099" y="5132"/>
                </a:cubicBezTo>
                <a:cubicBezTo>
                  <a:pt x="4939" y="5132"/>
                  <a:pt x="4770" y="5180"/>
                  <a:pt x="4628" y="5236"/>
                </a:cubicBezTo>
                <a:cubicBezTo>
                  <a:pt x="4013" y="5496"/>
                  <a:pt x="3546" y="5972"/>
                  <a:pt x="3187" y="6522"/>
                </a:cubicBezTo>
                <a:cubicBezTo>
                  <a:pt x="3228" y="5765"/>
                  <a:pt x="3214" y="5004"/>
                  <a:pt x="3138" y="4249"/>
                </a:cubicBezTo>
                <a:cubicBezTo>
                  <a:pt x="3245" y="4152"/>
                  <a:pt x="3342" y="4024"/>
                  <a:pt x="3435" y="3945"/>
                </a:cubicBezTo>
                <a:cubicBezTo>
                  <a:pt x="3790" y="3564"/>
                  <a:pt x="4125" y="3163"/>
                  <a:pt x="4436" y="2745"/>
                </a:cubicBezTo>
                <a:cubicBezTo>
                  <a:pt x="4703" y="2387"/>
                  <a:pt x="4898" y="1918"/>
                  <a:pt x="4775" y="1472"/>
                </a:cubicBezTo>
                <a:cubicBezTo>
                  <a:pt x="4689" y="1173"/>
                  <a:pt x="4459" y="1052"/>
                  <a:pt x="4207" y="1052"/>
                </a:cubicBezTo>
                <a:cubicBezTo>
                  <a:pt x="4015" y="1052"/>
                  <a:pt x="3810" y="1122"/>
                  <a:pt x="3646" y="1238"/>
                </a:cubicBezTo>
                <a:cubicBezTo>
                  <a:pt x="3245" y="1542"/>
                  <a:pt x="3010" y="1995"/>
                  <a:pt x="2841" y="2471"/>
                </a:cubicBezTo>
                <a:cubicBezTo>
                  <a:pt x="2671" y="1749"/>
                  <a:pt x="2439" y="1045"/>
                  <a:pt x="2144" y="367"/>
                </a:cubicBezTo>
                <a:cubicBezTo>
                  <a:pt x="2087" y="213"/>
                  <a:pt x="1954" y="0"/>
                  <a:pt x="179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0" name="Google Shape;490;p12"/>
          <p:cNvSpPr/>
          <p:nvPr/>
        </p:nvSpPr>
        <p:spPr>
          <a:xfrm>
            <a:off x="4797011" y="2940499"/>
            <a:ext cx="213894" cy="319222"/>
          </a:xfrm>
          <a:custGeom>
            <a:avLst/>
            <a:gdLst/>
            <a:ahLst/>
            <a:cxnLst/>
            <a:rect l="l" t="t" r="r" b="b"/>
            <a:pathLst>
              <a:path w="3194" h="4767" extrusionOk="0">
                <a:moveTo>
                  <a:pt x="1182" y="1"/>
                </a:moveTo>
                <a:cubicBezTo>
                  <a:pt x="482" y="1"/>
                  <a:pt x="0" y="993"/>
                  <a:pt x="1291" y="2532"/>
                </a:cubicBezTo>
                <a:cubicBezTo>
                  <a:pt x="1398" y="3240"/>
                  <a:pt x="985" y="4620"/>
                  <a:pt x="1979" y="4766"/>
                </a:cubicBezTo>
                <a:cubicBezTo>
                  <a:pt x="1985" y="4766"/>
                  <a:pt x="1991" y="4766"/>
                  <a:pt x="1997" y="4766"/>
                </a:cubicBezTo>
                <a:cubicBezTo>
                  <a:pt x="3193" y="4766"/>
                  <a:pt x="2555" y="1672"/>
                  <a:pt x="2278" y="981"/>
                </a:cubicBezTo>
                <a:cubicBezTo>
                  <a:pt x="2021" y="303"/>
                  <a:pt x="1568" y="1"/>
                  <a:pt x="118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1" name="Google Shape;491;p12"/>
          <p:cNvSpPr/>
          <p:nvPr/>
        </p:nvSpPr>
        <p:spPr>
          <a:xfrm>
            <a:off x="4866789" y="2967686"/>
            <a:ext cx="89201" cy="805857"/>
          </a:xfrm>
          <a:custGeom>
            <a:avLst/>
            <a:gdLst/>
            <a:ahLst/>
            <a:cxnLst/>
            <a:rect l="l" t="t" r="r" b="b"/>
            <a:pathLst>
              <a:path w="1332" h="12034" extrusionOk="0">
                <a:moveTo>
                  <a:pt x="120" y="0"/>
                </a:moveTo>
                <a:cubicBezTo>
                  <a:pt x="70" y="0"/>
                  <a:pt x="18" y="33"/>
                  <a:pt x="13" y="90"/>
                </a:cubicBezTo>
                <a:cubicBezTo>
                  <a:pt x="1" y="132"/>
                  <a:pt x="29" y="167"/>
                  <a:pt x="52" y="199"/>
                </a:cubicBezTo>
                <a:cubicBezTo>
                  <a:pt x="164" y="376"/>
                  <a:pt x="280" y="557"/>
                  <a:pt x="389" y="736"/>
                </a:cubicBezTo>
                <a:cubicBezTo>
                  <a:pt x="656" y="1158"/>
                  <a:pt x="807" y="1641"/>
                  <a:pt x="904" y="2131"/>
                </a:cubicBezTo>
                <a:cubicBezTo>
                  <a:pt x="997" y="2758"/>
                  <a:pt x="1106" y="3403"/>
                  <a:pt x="1097" y="4042"/>
                </a:cubicBezTo>
                <a:cubicBezTo>
                  <a:pt x="1134" y="4782"/>
                  <a:pt x="1162" y="5528"/>
                  <a:pt x="1097" y="6266"/>
                </a:cubicBezTo>
                <a:cubicBezTo>
                  <a:pt x="967" y="7585"/>
                  <a:pt x="886" y="8908"/>
                  <a:pt x="658" y="10215"/>
                </a:cubicBezTo>
                <a:cubicBezTo>
                  <a:pt x="521" y="10831"/>
                  <a:pt x="312" y="11432"/>
                  <a:pt x="117" y="12033"/>
                </a:cubicBezTo>
                <a:lnTo>
                  <a:pt x="321" y="12033"/>
                </a:lnTo>
                <a:cubicBezTo>
                  <a:pt x="530" y="11397"/>
                  <a:pt x="751" y="10761"/>
                  <a:pt x="883" y="10104"/>
                </a:cubicBezTo>
                <a:cubicBezTo>
                  <a:pt x="988" y="9414"/>
                  <a:pt x="1071" y="8723"/>
                  <a:pt x="1143" y="8031"/>
                </a:cubicBezTo>
                <a:cubicBezTo>
                  <a:pt x="1194" y="7246"/>
                  <a:pt x="1292" y="6473"/>
                  <a:pt x="1322" y="5683"/>
                </a:cubicBezTo>
                <a:cubicBezTo>
                  <a:pt x="1331" y="4611"/>
                  <a:pt x="1283" y="3536"/>
                  <a:pt x="1129" y="2470"/>
                </a:cubicBezTo>
                <a:cubicBezTo>
                  <a:pt x="1062" y="1915"/>
                  <a:pt x="937" y="1360"/>
                  <a:pt x="691" y="854"/>
                </a:cubicBezTo>
                <a:cubicBezTo>
                  <a:pt x="547" y="580"/>
                  <a:pt x="372" y="320"/>
                  <a:pt x="210" y="55"/>
                </a:cubicBezTo>
                <a:cubicBezTo>
                  <a:pt x="192" y="17"/>
                  <a:pt x="157" y="0"/>
                  <a:pt x="12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2" name="Google Shape;492;p12"/>
          <p:cNvSpPr/>
          <p:nvPr/>
        </p:nvSpPr>
        <p:spPr>
          <a:xfrm>
            <a:off x="4822659" y="3147555"/>
            <a:ext cx="132864" cy="92345"/>
          </a:xfrm>
          <a:custGeom>
            <a:avLst/>
            <a:gdLst/>
            <a:ahLst/>
            <a:cxnLst/>
            <a:rect l="l" t="t" r="r" b="b"/>
            <a:pathLst>
              <a:path w="1984" h="1379" extrusionOk="0">
                <a:moveTo>
                  <a:pt x="118" y="1"/>
                </a:moveTo>
                <a:cubicBezTo>
                  <a:pt x="110" y="1"/>
                  <a:pt x="102" y="1"/>
                  <a:pt x="93" y="2"/>
                </a:cubicBezTo>
                <a:cubicBezTo>
                  <a:pt x="1" y="35"/>
                  <a:pt x="26" y="183"/>
                  <a:pt x="124" y="183"/>
                </a:cubicBezTo>
                <a:cubicBezTo>
                  <a:pt x="695" y="527"/>
                  <a:pt x="1324" y="806"/>
                  <a:pt x="1740" y="1349"/>
                </a:cubicBezTo>
                <a:cubicBezTo>
                  <a:pt x="1754" y="1368"/>
                  <a:pt x="1776" y="1379"/>
                  <a:pt x="1799" y="1379"/>
                </a:cubicBezTo>
                <a:cubicBezTo>
                  <a:pt x="1814" y="1379"/>
                  <a:pt x="1829" y="1374"/>
                  <a:pt x="1842" y="1365"/>
                </a:cubicBezTo>
                <a:cubicBezTo>
                  <a:pt x="1983" y="1268"/>
                  <a:pt x="1496" y="884"/>
                  <a:pt x="1417" y="801"/>
                </a:cubicBezTo>
                <a:cubicBezTo>
                  <a:pt x="1129" y="536"/>
                  <a:pt x="781" y="353"/>
                  <a:pt x="444" y="162"/>
                </a:cubicBezTo>
                <a:cubicBezTo>
                  <a:pt x="340" y="110"/>
                  <a:pt x="239" y="1"/>
                  <a:pt x="11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3" name="Google Shape;493;p12"/>
          <p:cNvSpPr/>
          <p:nvPr/>
        </p:nvSpPr>
        <p:spPr>
          <a:xfrm>
            <a:off x="4941321" y="3105902"/>
            <a:ext cx="103867" cy="125961"/>
          </a:xfrm>
          <a:custGeom>
            <a:avLst/>
            <a:gdLst/>
            <a:ahLst/>
            <a:cxnLst/>
            <a:rect l="l" t="t" r="r" b="b"/>
            <a:pathLst>
              <a:path w="1551" h="1881" extrusionOk="0">
                <a:moveTo>
                  <a:pt x="1438" y="1"/>
                </a:moveTo>
                <a:cubicBezTo>
                  <a:pt x="1417" y="1"/>
                  <a:pt x="1396" y="9"/>
                  <a:pt x="1379" y="30"/>
                </a:cubicBezTo>
                <a:cubicBezTo>
                  <a:pt x="1094" y="376"/>
                  <a:pt x="862" y="764"/>
                  <a:pt x="550" y="1089"/>
                </a:cubicBezTo>
                <a:cubicBezTo>
                  <a:pt x="360" y="1293"/>
                  <a:pt x="167" y="1504"/>
                  <a:pt x="26" y="1750"/>
                </a:cubicBezTo>
                <a:cubicBezTo>
                  <a:pt x="0" y="1794"/>
                  <a:pt x="19" y="1852"/>
                  <a:pt x="65" y="1873"/>
                </a:cubicBezTo>
                <a:cubicBezTo>
                  <a:pt x="78" y="1878"/>
                  <a:pt x="89" y="1880"/>
                  <a:pt x="100" y="1880"/>
                </a:cubicBezTo>
                <a:cubicBezTo>
                  <a:pt x="185" y="1880"/>
                  <a:pt x="211" y="1746"/>
                  <a:pt x="265" y="1690"/>
                </a:cubicBezTo>
                <a:cubicBezTo>
                  <a:pt x="372" y="1539"/>
                  <a:pt x="490" y="1395"/>
                  <a:pt x="615" y="1260"/>
                </a:cubicBezTo>
                <a:lnTo>
                  <a:pt x="615" y="1260"/>
                </a:lnTo>
                <a:lnTo>
                  <a:pt x="608" y="1267"/>
                </a:lnTo>
                <a:cubicBezTo>
                  <a:pt x="947" y="926"/>
                  <a:pt x="1196" y="501"/>
                  <a:pt x="1505" y="130"/>
                </a:cubicBezTo>
                <a:cubicBezTo>
                  <a:pt x="1551" y="70"/>
                  <a:pt x="1496" y="1"/>
                  <a:pt x="143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4" name="Google Shape;494;p12"/>
          <p:cNvSpPr/>
          <p:nvPr/>
        </p:nvSpPr>
        <p:spPr>
          <a:xfrm>
            <a:off x="4831231" y="3323941"/>
            <a:ext cx="104804" cy="225337"/>
          </a:xfrm>
          <a:custGeom>
            <a:avLst/>
            <a:gdLst/>
            <a:ahLst/>
            <a:cxnLst/>
            <a:rect l="l" t="t" r="r" b="b"/>
            <a:pathLst>
              <a:path w="1565" h="3365" extrusionOk="0">
                <a:moveTo>
                  <a:pt x="111" y="0"/>
                </a:moveTo>
                <a:cubicBezTo>
                  <a:pt x="57" y="0"/>
                  <a:pt x="0" y="49"/>
                  <a:pt x="24" y="117"/>
                </a:cubicBezTo>
                <a:cubicBezTo>
                  <a:pt x="297" y="849"/>
                  <a:pt x="660" y="1540"/>
                  <a:pt x="994" y="2244"/>
                </a:cubicBezTo>
                <a:cubicBezTo>
                  <a:pt x="1150" y="2590"/>
                  <a:pt x="1247" y="2959"/>
                  <a:pt x="1384" y="3310"/>
                </a:cubicBezTo>
                <a:cubicBezTo>
                  <a:pt x="1398" y="3348"/>
                  <a:pt x="1430" y="3364"/>
                  <a:pt x="1462" y="3364"/>
                </a:cubicBezTo>
                <a:cubicBezTo>
                  <a:pt x="1513" y="3364"/>
                  <a:pt x="1565" y="3322"/>
                  <a:pt x="1549" y="3261"/>
                </a:cubicBezTo>
                <a:cubicBezTo>
                  <a:pt x="1458" y="3008"/>
                  <a:pt x="1375" y="2750"/>
                  <a:pt x="1284" y="2497"/>
                </a:cubicBezTo>
                <a:cubicBezTo>
                  <a:pt x="959" y="1666"/>
                  <a:pt x="495" y="900"/>
                  <a:pt x="188" y="57"/>
                </a:cubicBezTo>
                <a:cubicBezTo>
                  <a:pt x="175" y="17"/>
                  <a:pt x="143" y="0"/>
                  <a:pt x="11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5" name="Google Shape;495;p12"/>
          <p:cNvSpPr/>
          <p:nvPr/>
        </p:nvSpPr>
        <p:spPr>
          <a:xfrm>
            <a:off x="4934625" y="3358495"/>
            <a:ext cx="167218" cy="134064"/>
          </a:xfrm>
          <a:custGeom>
            <a:avLst/>
            <a:gdLst/>
            <a:ahLst/>
            <a:cxnLst/>
            <a:rect l="l" t="t" r="r" b="b"/>
            <a:pathLst>
              <a:path w="2497" h="2002" extrusionOk="0">
                <a:moveTo>
                  <a:pt x="2383" y="0"/>
                </a:moveTo>
                <a:cubicBezTo>
                  <a:pt x="2375" y="0"/>
                  <a:pt x="2367" y="1"/>
                  <a:pt x="2359" y="3"/>
                </a:cubicBezTo>
                <a:cubicBezTo>
                  <a:pt x="2204" y="77"/>
                  <a:pt x="2099" y="235"/>
                  <a:pt x="1969" y="344"/>
                </a:cubicBezTo>
                <a:cubicBezTo>
                  <a:pt x="1716" y="593"/>
                  <a:pt x="1435" y="811"/>
                  <a:pt x="1163" y="1036"/>
                </a:cubicBezTo>
                <a:lnTo>
                  <a:pt x="1166" y="1034"/>
                </a:lnTo>
                <a:lnTo>
                  <a:pt x="1170" y="1029"/>
                </a:lnTo>
                <a:lnTo>
                  <a:pt x="1170" y="1029"/>
                </a:lnTo>
                <a:cubicBezTo>
                  <a:pt x="985" y="1185"/>
                  <a:pt x="787" y="1329"/>
                  <a:pt x="583" y="1461"/>
                </a:cubicBezTo>
                <a:cubicBezTo>
                  <a:pt x="407" y="1579"/>
                  <a:pt x="230" y="1698"/>
                  <a:pt x="56" y="1818"/>
                </a:cubicBezTo>
                <a:cubicBezTo>
                  <a:pt x="10" y="1853"/>
                  <a:pt x="0" y="1916"/>
                  <a:pt x="33" y="1960"/>
                </a:cubicBezTo>
                <a:cubicBezTo>
                  <a:pt x="57" y="1990"/>
                  <a:pt x="82" y="2002"/>
                  <a:pt x="109" y="2002"/>
                </a:cubicBezTo>
                <a:cubicBezTo>
                  <a:pt x="174" y="2002"/>
                  <a:pt x="243" y="1931"/>
                  <a:pt x="300" y="1897"/>
                </a:cubicBezTo>
                <a:cubicBezTo>
                  <a:pt x="481" y="1774"/>
                  <a:pt x="667" y="1656"/>
                  <a:pt x="848" y="1535"/>
                </a:cubicBezTo>
                <a:cubicBezTo>
                  <a:pt x="1417" y="1150"/>
                  <a:pt x="1927" y="690"/>
                  <a:pt x="2422" y="214"/>
                </a:cubicBezTo>
                <a:cubicBezTo>
                  <a:pt x="2468" y="196"/>
                  <a:pt x="2496" y="149"/>
                  <a:pt x="2494" y="98"/>
                </a:cubicBezTo>
                <a:cubicBezTo>
                  <a:pt x="2486" y="41"/>
                  <a:pt x="2437" y="0"/>
                  <a:pt x="238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6" name="Google Shape;496;p12"/>
          <p:cNvSpPr/>
          <p:nvPr/>
        </p:nvSpPr>
        <p:spPr>
          <a:xfrm>
            <a:off x="4811811" y="3567024"/>
            <a:ext cx="74535" cy="196207"/>
          </a:xfrm>
          <a:custGeom>
            <a:avLst/>
            <a:gdLst/>
            <a:ahLst/>
            <a:cxnLst/>
            <a:rect l="l" t="t" r="r" b="b"/>
            <a:pathLst>
              <a:path w="1113" h="2930" extrusionOk="0">
                <a:moveTo>
                  <a:pt x="79" y="0"/>
                </a:moveTo>
                <a:cubicBezTo>
                  <a:pt x="38" y="0"/>
                  <a:pt x="0" y="27"/>
                  <a:pt x="0" y="88"/>
                </a:cubicBezTo>
                <a:cubicBezTo>
                  <a:pt x="123" y="481"/>
                  <a:pt x="339" y="850"/>
                  <a:pt x="455" y="1249"/>
                </a:cubicBezTo>
                <a:cubicBezTo>
                  <a:pt x="574" y="1595"/>
                  <a:pt x="694" y="1918"/>
                  <a:pt x="757" y="2282"/>
                </a:cubicBezTo>
                <a:cubicBezTo>
                  <a:pt x="783" y="2450"/>
                  <a:pt x="820" y="2612"/>
                  <a:pt x="873" y="2770"/>
                </a:cubicBezTo>
                <a:cubicBezTo>
                  <a:pt x="892" y="2819"/>
                  <a:pt x="894" y="2886"/>
                  <a:pt x="945" y="2916"/>
                </a:cubicBezTo>
                <a:cubicBezTo>
                  <a:pt x="961" y="2926"/>
                  <a:pt x="978" y="2930"/>
                  <a:pt x="995" y="2930"/>
                </a:cubicBezTo>
                <a:cubicBezTo>
                  <a:pt x="1057" y="2930"/>
                  <a:pt x="1112" y="2872"/>
                  <a:pt x="1096" y="2802"/>
                </a:cubicBezTo>
                <a:cubicBezTo>
                  <a:pt x="1050" y="2631"/>
                  <a:pt x="991" y="2463"/>
                  <a:pt x="961" y="2289"/>
                </a:cubicBezTo>
                <a:cubicBezTo>
                  <a:pt x="783" y="1539"/>
                  <a:pt x="522" y="810"/>
                  <a:pt x="181" y="118"/>
                </a:cubicBezTo>
                <a:cubicBezTo>
                  <a:pt x="194" y="47"/>
                  <a:pt x="133" y="0"/>
                  <a:pt x="7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7" name="Google Shape;497;p12"/>
          <p:cNvSpPr/>
          <p:nvPr/>
        </p:nvSpPr>
        <p:spPr>
          <a:xfrm>
            <a:off x="4885138" y="3620262"/>
            <a:ext cx="158512" cy="124354"/>
          </a:xfrm>
          <a:custGeom>
            <a:avLst/>
            <a:gdLst/>
            <a:ahLst/>
            <a:cxnLst/>
            <a:rect l="l" t="t" r="r" b="b"/>
            <a:pathLst>
              <a:path w="2367" h="1857" extrusionOk="0">
                <a:moveTo>
                  <a:pt x="2258" y="1"/>
                </a:moveTo>
                <a:cubicBezTo>
                  <a:pt x="2098" y="1"/>
                  <a:pt x="1828" y="332"/>
                  <a:pt x="1717" y="394"/>
                </a:cubicBezTo>
                <a:cubicBezTo>
                  <a:pt x="1322" y="726"/>
                  <a:pt x="816" y="905"/>
                  <a:pt x="451" y="1278"/>
                </a:cubicBezTo>
                <a:cubicBezTo>
                  <a:pt x="319" y="1411"/>
                  <a:pt x="177" y="1531"/>
                  <a:pt x="52" y="1671"/>
                </a:cubicBezTo>
                <a:cubicBezTo>
                  <a:pt x="6" y="1708"/>
                  <a:pt x="1" y="1778"/>
                  <a:pt x="43" y="1824"/>
                </a:cubicBezTo>
                <a:cubicBezTo>
                  <a:pt x="65" y="1847"/>
                  <a:pt x="88" y="1856"/>
                  <a:pt x="110" y="1856"/>
                </a:cubicBezTo>
                <a:cubicBezTo>
                  <a:pt x="166" y="1856"/>
                  <a:pt x="220" y="1800"/>
                  <a:pt x="256" y="1752"/>
                </a:cubicBezTo>
                <a:cubicBezTo>
                  <a:pt x="368" y="1636"/>
                  <a:pt x="493" y="1529"/>
                  <a:pt x="605" y="1413"/>
                </a:cubicBezTo>
                <a:cubicBezTo>
                  <a:pt x="960" y="1049"/>
                  <a:pt x="1452" y="879"/>
                  <a:pt x="1837" y="554"/>
                </a:cubicBezTo>
                <a:cubicBezTo>
                  <a:pt x="1995" y="443"/>
                  <a:pt x="2121" y="280"/>
                  <a:pt x="2290" y="189"/>
                </a:cubicBezTo>
                <a:cubicBezTo>
                  <a:pt x="2341" y="171"/>
                  <a:pt x="2367" y="113"/>
                  <a:pt x="2348" y="62"/>
                </a:cubicBezTo>
                <a:cubicBezTo>
                  <a:pt x="2326" y="18"/>
                  <a:pt x="2295" y="1"/>
                  <a:pt x="225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8" name="Google Shape;498;p12"/>
          <p:cNvSpPr txBox="1">
            <a:spLocks noGrp="1"/>
          </p:cNvSpPr>
          <p:nvPr>
            <p:ph type="title" hasCustomPrompt="1"/>
          </p:nvPr>
        </p:nvSpPr>
        <p:spPr>
          <a:xfrm>
            <a:off x="748572" y="1144268"/>
            <a:ext cx="3833700" cy="1109400"/>
          </a:xfrm>
          <a:prstGeom prst="rect">
            <a:avLst/>
          </a:prstGeom>
        </p:spPr>
        <p:txBody>
          <a:bodyPr spcFirstLastPara="1" wrap="square" lIns="57900" tIns="57900" rIns="57900" bIns="57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100"/>
              <a:buNone/>
              <a:defRPr sz="6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100"/>
              <a:buNone/>
              <a:defRPr sz="61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100"/>
              <a:buNone/>
              <a:defRPr sz="61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100"/>
              <a:buNone/>
              <a:defRPr sz="61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100"/>
              <a:buNone/>
              <a:defRPr sz="61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100"/>
              <a:buNone/>
              <a:defRPr sz="61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100"/>
              <a:buNone/>
              <a:defRPr sz="61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100"/>
              <a:buNone/>
              <a:defRPr sz="61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100"/>
              <a:buNone/>
              <a:defRPr sz="6100"/>
            </a:lvl9pPr>
          </a:lstStyle>
          <a:p>
            <a:r>
              <a:t>xx%</a:t>
            </a:r>
          </a:p>
        </p:txBody>
      </p:sp>
      <p:sp>
        <p:nvSpPr>
          <p:cNvPr id="499" name="Google Shape;499;p12"/>
          <p:cNvSpPr txBox="1">
            <a:spLocks noGrp="1"/>
          </p:cNvSpPr>
          <p:nvPr>
            <p:ph type="subTitle" idx="1"/>
          </p:nvPr>
        </p:nvSpPr>
        <p:spPr>
          <a:xfrm>
            <a:off x="748572" y="2253789"/>
            <a:ext cx="3833700" cy="523800"/>
          </a:xfrm>
          <a:prstGeom prst="rect">
            <a:avLst/>
          </a:prstGeom>
        </p:spPr>
        <p:txBody>
          <a:bodyPr spcFirstLastPara="1" wrap="square" lIns="57900" tIns="57900" rIns="57900" bIns="579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81721" y="326748"/>
            <a:ext cx="4967400" cy="42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7900" tIns="57900" rIns="57900" bIns="57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200"/>
              <a:buFont typeface="Londrina Solid"/>
              <a:buNone/>
              <a:defRPr sz="2200" b="1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200"/>
              <a:buFont typeface="Amatic SC"/>
              <a:buNone/>
              <a:defRPr sz="2200" b="1">
                <a:solidFill>
                  <a:schemeClr val="accent4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200"/>
              <a:buFont typeface="Amatic SC"/>
              <a:buNone/>
              <a:defRPr sz="2200" b="1">
                <a:solidFill>
                  <a:schemeClr val="accent4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200"/>
              <a:buFont typeface="Amatic SC"/>
              <a:buNone/>
              <a:defRPr sz="2200" b="1">
                <a:solidFill>
                  <a:schemeClr val="accent4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200"/>
              <a:buFont typeface="Amatic SC"/>
              <a:buNone/>
              <a:defRPr sz="2200" b="1">
                <a:solidFill>
                  <a:schemeClr val="accent4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200"/>
              <a:buFont typeface="Amatic SC"/>
              <a:buNone/>
              <a:defRPr sz="2200" b="1">
                <a:solidFill>
                  <a:schemeClr val="accent4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200"/>
              <a:buFont typeface="Amatic SC"/>
              <a:buNone/>
              <a:defRPr sz="2200" b="1">
                <a:solidFill>
                  <a:schemeClr val="accent4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200"/>
              <a:buFont typeface="Amatic SC"/>
              <a:buNone/>
              <a:defRPr sz="2200" b="1">
                <a:solidFill>
                  <a:schemeClr val="accent4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200"/>
              <a:buFont typeface="Amatic SC"/>
              <a:buNone/>
              <a:defRPr sz="2200" b="1">
                <a:solidFill>
                  <a:schemeClr val="accent4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81721" y="846173"/>
            <a:ext cx="4967400" cy="250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7900" tIns="57900" rIns="57900" bIns="57900" anchor="t" anchorCtr="0">
            <a:noAutofit/>
          </a:bodyPr>
          <a:lstStyle>
            <a:lvl1pPr marL="457200" lvl="0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00"/>
              <a:buFont typeface="Quicksand Medium"/>
              <a:buChar char="●"/>
              <a:defRPr sz="900">
                <a:solidFill>
                  <a:schemeClr val="accent4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marL="914400" lvl="1" indent="-28575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900"/>
              <a:buFont typeface="Quicksand Medium"/>
              <a:buChar char="○"/>
              <a:defRPr sz="900">
                <a:solidFill>
                  <a:schemeClr val="accent4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2pPr>
            <a:lvl3pPr marL="1371600" lvl="2" indent="-28575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900"/>
              <a:buFont typeface="Quicksand Medium"/>
              <a:buChar char="■"/>
              <a:defRPr sz="900">
                <a:solidFill>
                  <a:schemeClr val="accent4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3pPr>
            <a:lvl4pPr marL="1828800" lvl="3" indent="-28575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900"/>
              <a:buFont typeface="Quicksand Medium"/>
              <a:buChar char="●"/>
              <a:defRPr sz="900">
                <a:solidFill>
                  <a:schemeClr val="accent4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4pPr>
            <a:lvl5pPr marL="2286000" lvl="4" indent="-28575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900"/>
              <a:buFont typeface="Quicksand Medium"/>
              <a:buChar char="○"/>
              <a:defRPr sz="900">
                <a:solidFill>
                  <a:schemeClr val="accent4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5pPr>
            <a:lvl6pPr marL="2743200" lvl="5" indent="-28575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900"/>
              <a:buFont typeface="Quicksand Medium"/>
              <a:buChar char="■"/>
              <a:defRPr sz="900">
                <a:solidFill>
                  <a:schemeClr val="accent4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6pPr>
            <a:lvl7pPr marL="3200400" lvl="6" indent="-28575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900"/>
              <a:buFont typeface="Quicksand Medium"/>
              <a:buChar char="●"/>
              <a:defRPr sz="900">
                <a:solidFill>
                  <a:schemeClr val="accent4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7pPr>
            <a:lvl8pPr marL="3657600" lvl="7" indent="-28575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900"/>
              <a:buFont typeface="Quicksand Medium"/>
              <a:buChar char="○"/>
              <a:defRPr sz="900">
                <a:solidFill>
                  <a:schemeClr val="accent4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8pPr>
            <a:lvl9pPr marL="4114800" lvl="8" indent="-28575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accent4"/>
              </a:buClr>
              <a:buSzPts val="900"/>
              <a:buFont typeface="Quicksand Medium"/>
              <a:buChar char="■"/>
              <a:defRPr sz="900">
                <a:solidFill>
                  <a:schemeClr val="accent4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1" r:id="rId11"/>
    <p:sldLayoutId id="2147483663" r:id="rId12"/>
    <p:sldLayoutId id="2147483670" r:id="rId13"/>
    <p:sldLayoutId id="2147483672" r:id="rId14"/>
    <p:sldLayoutId id="2147483678" r:id="rId15"/>
    <p:sldLayoutId id="2147483680" r:id="rId16"/>
    <p:sldLayoutId id="2147483686" r:id="rId17"/>
    <p:sldLayoutId id="2147483688" r:id="rId18"/>
    <p:sldLayoutId id="2147483689" r:id="rId19"/>
    <p:sldLayoutId id="2147483690" r:id="rId2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9.jp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3.jp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6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9.jp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6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3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jpg"/><Relationship Id="rId5" Type="http://schemas.openxmlformats.org/officeDocument/2006/relationships/image" Target="../media/image42.jpg"/><Relationship Id="rId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4.jpg"/><Relationship Id="rId4" Type="http://schemas.openxmlformats.org/officeDocument/2006/relationships/image" Target="../media/image16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45.png"/><Relationship Id="rId4" Type="http://schemas.openxmlformats.org/officeDocument/2006/relationships/image" Target="../media/image13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5" Type="http://schemas.openxmlformats.org/officeDocument/2006/relationships/image" Target="../media/image50.png"/><Relationship Id="rId4" Type="http://schemas.openxmlformats.org/officeDocument/2006/relationships/image" Target="../media/image13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3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jpg"/><Relationship Id="rId5" Type="http://schemas.openxmlformats.org/officeDocument/2006/relationships/image" Target="../media/image42.jpg"/><Relationship Id="rId4" Type="http://schemas.openxmlformats.org/officeDocument/2006/relationships/image" Target="../media/image41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0.png"/><Relationship Id="rId7" Type="http://schemas.openxmlformats.org/officeDocument/2006/relationships/image" Target="../media/image5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jpg"/><Relationship Id="rId5" Type="http://schemas.openxmlformats.org/officeDocument/2006/relationships/image" Target="../media/image42.jpg"/><Relationship Id="rId4" Type="http://schemas.openxmlformats.org/officeDocument/2006/relationships/image" Target="../media/image4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3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" Target="slide47.xml"/><Relationship Id="rId2" Type="http://schemas.openxmlformats.org/officeDocument/2006/relationships/slide" Target="slide46.xml"/><Relationship Id="rId1" Type="http://schemas.openxmlformats.org/officeDocument/2006/relationships/slideLayout" Target="../slideLayouts/slideLayout1.xml"/><Relationship Id="rId5" Type="http://schemas.openxmlformats.org/officeDocument/2006/relationships/slide" Target="slide52.xml"/><Relationship Id="rId4" Type="http://schemas.openxmlformats.org/officeDocument/2006/relationships/slide" Target="slide5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5" Type="http://schemas.openxmlformats.org/officeDocument/2006/relationships/slide" Target="slide45.xml"/><Relationship Id="rId4" Type="http://schemas.openxmlformats.org/officeDocument/2006/relationships/image" Target="../media/image5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5" Type="http://schemas.openxmlformats.org/officeDocument/2006/relationships/slide" Target="slide48.xml"/><Relationship Id="rId4" Type="http://schemas.openxmlformats.org/officeDocument/2006/relationships/image" Target="../media/image5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5.xml"/><Relationship Id="rId5" Type="http://schemas.openxmlformats.org/officeDocument/2006/relationships/slide" Target="slide45.xml"/><Relationship Id="rId4" Type="http://schemas.openxmlformats.org/officeDocument/2006/relationships/image" Target="../media/image4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6" Type="http://schemas.openxmlformats.org/officeDocument/2006/relationships/slide" Target="slide51.xml"/><Relationship Id="rId5" Type="http://schemas.openxmlformats.org/officeDocument/2006/relationships/image" Target="../media/image49.jpg"/><Relationship Id="rId4" Type="http://schemas.openxmlformats.org/officeDocument/2006/relationships/image" Target="../media/image5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Relationship Id="rId4" Type="http://schemas.openxmlformats.org/officeDocument/2006/relationships/slide" Target="slide4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jpg"/><Relationship Id="rId4" Type="http://schemas.openxmlformats.org/officeDocument/2006/relationships/slide" Target="slide5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0.xml"/><Relationship Id="rId4" Type="http://schemas.openxmlformats.org/officeDocument/2006/relationships/slide" Target="slide4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63.jpg"/><Relationship Id="rId4" Type="http://schemas.openxmlformats.org/officeDocument/2006/relationships/image" Target="../media/image19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5.png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50527F8F-8A5D-E9DB-CDED-D5FB2188D5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89037"/>
            <a:ext cx="5330825" cy="2998589"/>
          </a:xfrm>
          <a:prstGeom prst="rect">
            <a:avLst/>
          </a:prstGeom>
        </p:spPr>
      </p:pic>
      <p:sp>
        <p:nvSpPr>
          <p:cNvPr id="5" name="عنوان 2">
            <a:extLst>
              <a:ext uri="{FF2B5EF4-FFF2-40B4-BE49-F238E27FC236}">
                <a16:creationId xmlns:a16="http://schemas.microsoft.com/office/drawing/2014/main" id="{6645ECBE-9630-408A-9137-9DCD7D16DFA1}"/>
              </a:ext>
            </a:extLst>
          </p:cNvPr>
          <p:cNvSpPr txBox="1">
            <a:spLocks/>
          </p:cNvSpPr>
          <p:nvPr/>
        </p:nvSpPr>
        <p:spPr>
          <a:xfrm>
            <a:off x="1292536" y="1999051"/>
            <a:ext cx="2745753" cy="392207"/>
          </a:xfrm>
          <a:prstGeom prst="rect">
            <a:avLst/>
          </a:prstGeom>
        </p:spPr>
        <p:txBody>
          <a:bodyPr vert="horz" lIns="39981" tIns="19991" rIns="39981" bIns="19991" rtlCol="1" anchor="ctr"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SA" sz="1749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</a:rPr>
              <a:t>السلام عليكم ورحمة الله وبركاته </a:t>
            </a:r>
            <a:br>
              <a:rPr lang="ar-SA" sz="1749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</a:rPr>
            </a:br>
            <a:r>
              <a:rPr lang="ar-SA" sz="1749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</a:rPr>
              <a:t>كيف حالكم اصدقائي الابطال ؟</a:t>
            </a:r>
          </a:p>
          <a:p>
            <a:pPr algn="ctr"/>
            <a:endParaRPr lang="ar-SA" sz="1749" b="1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702308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4" name="Google Shape;1404;p39"/>
          <p:cNvSpPr txBox="1">
            <a:spLocks noGrp="1"/>
          </p:cNvSpPr>
          <p:nvPr>
            <p:ph type="ctrTitle"/>
          </p:nvPr>
        </p:nvSpPr>
        <p:spPr>
          <a:xfrm>
            <a:off x="1464589" y="455290"/>
            <a:ext cx="2861240" cy="939430"/>
          </a:xfrm>
          <a:prstGeom prst="rect">
            <a:avLst/>
          </a:prstGeom>
        </p:spPr>
        <p:txBody>
          <a:bodyPr spcFirstLastPara="1" wrap="square" lIns="57900" tIns="57900" rIns="57900" bIns="57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3200" dirty="0">
                <a:solidFill>
                  <a:schemeClr val="accent4"/>
                </a:solidFill>
                <a:cs typeface="+mj-cs"/>
              </a:rPr>
              <a:t>الدرس الثاني </a:t>
            </a:r>
            <a:endParaRPr sz="3200" dirty="0">
              <a:solidFill>
                <a:schemeClr val="accent4"/>
              </a:solidFill>
              <a:cs typeface="+mj-cs"/>
            </a:endParaRPr>
          </a:p>
        </p:txBody>
      </p:sp>
      <p:sp>
        <p:nvSpPr>
          <p:cNvPr id="1405" name="Google Shape;1405;p39"/>
          <p:cNvSpPr txBox="1">
            <a:spLocks noGrp="1"/>
          </p:cNvSpPr>
          <p:nvPr>
            <p:ph type="subTitle" idx="1"/>
          </p:nvPr>
        </p:nvSpPr>
        <p:spPr>
          <a:xfrm>
            <a:off x="220250" y="1150252"/>
            <a:ext cx="2972400" cy="300600"/>
          </a:xfrm>
          <a:prstGeom prst="rect">
            <a:avLst/>
          </a:prstGeom>
        </p:spPr>
        <p:txBody>
          <a:bodyPr spcFirstLastPara="1" wrap="square" lIns="57900" tIns="57900" rIns="57900" bIns="57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3200" b="1" dirty="0">
                <a:solidFill>
                  <a:srgbClr val="D74A2C"/>
                </a:solidFill>
                <a:cs typeface="+mj-cs"/>
              </a:rPr>
              <a:t>الفصول الأربعة </a:t>
            </a:r>
            <a:endParaRPr sz="3200" b="1" dirty="0">
              <a:solidFill>
                <a:srgbClr val="D74A2C"/>
              </a:solidFill>
              <a:cs typeface="+mj-cs"/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287"/>
          <a:stretch/>
        </p:blipFill>
        <p:spPr>
          <a:xfrm>
            <a:off x="1082713" y="1450852"/>
            <a:ext cx="3063083" cy="18274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2" name="Google Shape;1532;p48"/>
          <p:cNvSpPr txBox="1">
            <a:spLocks noGrp="1"/>
          </p:cNvSpPr>
          <p:nvPr>
            <p:ph type="title"/>
          </p:nvPr>
        </p:nvSpPr>
        <p:spPr>
          <a:xfrm>
            <a:off x="294467" y="302217"/>
            <a:ext cx="4765729" cy="362282"/>
          </a:xfrm>
          <a:prstGeom prst="rect">
            <a:avLst/>
          </a:prstGeom>
          <a:solidFill>
            <a:srgbClr val="FFFFFF">
              <a:alpha val="71000"/>
            </a:srgbClr>
          </a:solidFill>
        </p:spPr>
        <p:txBody>
          <a:bodyPr spcFirstLastPara="1" wrap="square" lIns="57900" tIns="57900" rIns="57900" bIns="57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dirty="0">
                <a:cs typeface="+mj-cs"/>
              </a:rPr>
              <a:t>أنظر وأتساءل</a:t>
            </a:r>
            <a:endParaRPr sz="2800" dirty="0">
              <a:cs typeface="+mj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636;p55"/>
          <p:cNvSpPr txBox="1">
            <a:spLocks noGrp="1"/>
          </p:cNvSpPr>
          <p:nvPr>
            <p:ph type="title"/>
          </p:nvPr>
        </p:nvSpPr>
        <p:spPr>
          <a:xfrm>
            <a:off x="1148999" y="2354537"/>
            <a:ext cx="2939962" cy="287700"/>
          </a:xfrm>
          <a:prstGeom prst="rect">
            <a:avLst/>
          </a:prstGeom>
        </p:spPr>
        <p:txBody>
          <a:bodyPr spcFirstLastPara="1" wrap="square" lIns="57900" tIns="57900" rIns="57900" bIns="57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dirty="0">
                <a:solidFill>
                  <a:schemeClr val="accent5"/>
                </a:solidFill>
                <a:cs typeface="+mj-cs"/>
              </a:rPr>
              <a:t>في أي فصول السنة تتفتح الأزهار؟</a:t>
            </a:r>
            <a:endParaRPr sz="2800" dirty="0">
              <a:solidFill>
                <a:schemeClr val="accent5"/>
              </a:solidFill>
              <a:cs typeface="+mj-cs"/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26" t="53011" r="7499" b="3573"/>
          <a:stretch/>
        </p:blipFill>
        <p:spPr>
          <a:xfrm>
            <a:off x="3983064" y="766299"/>
            <a:ext cx="1419426" cy="1339683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19" t="7700" r="28917" b="55345"/>
          <a:stretch/>
        </p:blipFill>
        <p:spPr>
          <a:xfrm>
            <a:off x="2304551" y="1217518"/>
            <a:ext cx="1771819" cy="879758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46" t="3824" r="2605" b="53018"/>
          <a:stretch/>
        </p:blipFill>
        <p:spPr>
          <a:xfrm>
            <a:off x="648622" y="1566955"/>
            <a:ext cx="670944" cy="647675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46" t="3824" r="2605" b="53018"/>
          <a:stretch/>
        </p:blipFill>
        <p:spPr>
          <a:xfrm>
            <a:off x="594377" y="2111842"/>
            <a:ext cx="500377" cy="483023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280CE6CE-DC6A-4D74-AF27-361D656C491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79343" y="628654"/>
            <a:ext cx="1655929" cy="1655929"/>
          </a:xfrm>
          <a:prstGeom prst="rect">
            <a:avLst/>
          </a:prstGeom>
        </p:spPr>
      </p:pic>
      <p:sp>
        <p:nvSpPr>
          <p:cNvPr id="2" name="Google Shape;1625;p34">
            <a:extLst>
              <a:ext uri="{FF2B5EF4-FFF2-40B4-BE49-F238E27FC236}">
                <a16:creationId xmlns:a16="http://schemas.microsoft.com/office/drawing/2014/main" id="{7F838013-1654-6F41-1B44-39118706ECED}"/>
              </a:ext>
            </a:extLst>
          </p:cNvPr>
          <p:cNvSpPr txBox="1">
            <a:spLocks/>
          </p:cNvSpPr>
          <p:nvPr/>
        </p:nvSpPr>
        <p:spPr>
          <a:xfrm>
            <a:off x="1660237" y="806972"/>
            <a:ext cx="3179556" cy="3901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3299" tIns="53299" rIns="53299" bIns="5329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algn="ctr"/>
            <a:r>
              <a:rPr lang="ar-SA" sz="2000" dirty="0">
                <a:solidFill>
                  <a:schemeClr val="bg2">
                    <a:lumMod val="50000"/>
                  </a:schemeClr>
                </a:solidFill>
              </a:rPr>
              <a:t>استراتيجية في دقيقة واحدة</a:t>
            </a:r>
          </a:p>
        </p:txBody>
      </p:sp>
      <p:sp>
        <p:nvSpPr>
          <p:cNvPr id="5" name="Isosceles Triangle 11">
            <a:extLst>
              <a:ext uri="{FF2B5EF4-FFF2-40B4-BE49-F238E27FC236}">
                <a16:creationId xmlns:a16="http://schemas.microsoft.com/office/drawing/2014/main" id="{FB70B158-0083-60DB-9079-A676CC3A8098}"/>
              </a:ext>
            </a:extLst>
          </p:cNvPr>
          <p:cNvSpPr/>
          <p:nvPr/>
        </p:nvSpPr>
        <p:spPr>
          <a:xfrm>
            <a:off x="1357288" y="1233261"/>
            <a:ext cx="976027" cy="676922"/>
          </a:xfrm>
          <a:prstGeom prst="triangle">
            <a:avLst>
              <a:gd name="adj" fmla="val 50000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99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en-GB" sz="612"/>
          </a:p>
        </p:txBody>
      </p:sp>
      <p:sp>
        <p:nvSpPr>
          <p:cNvPr id="9" name="Isosceles Triangle 10">
            <a:extLst>
              <a:ext uri="{FF2B5EF4-FFF2-40B4-BE49-F238E27FC236}">
                <a16:creationId xmlns:a16="http://schemas.microsoft.com/office/drawing/2014/main" id="{17BD2329-985B-8215-C368-66816DF7A1AD}"/>
              </a:ext>
            </a:extLst>
          </p:cNvPr>
          <p:cNvSpPr/>
          <p:nvPr/>
        </p:nvSpPr>
        <p:spPr>
          <a:xfrm flipV="1">
            <a:off x="1357288" y="540596"/>
            <a:ext cx="976027" cy="676922"/>
          </a:xfrm>
          <a:prstGeom prst="triangle">
            <a:avLst>
              <a:gd name="adj" fmla="val 50000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99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en-GB" sz="612" dirty="0"/>
          </a:p>
        </p:txBody>
      </p:sp>
      <p:sp>
        <p:nvSpPr>
          <p:cNvPr id="10" name="Pentagon 7">
            <a:extLst>
              <a:ext uri="{FF2B5EF4-FFF2-40B4-BE49-F238E27FC236}">
                <a16:creationId xmlns:a16="http://schemas.microsoft.com/office/drawing/2014/main" id="{C2E3F8A1-3942-ECE7-1491-7A113BECE6AB}"/>
              </a:ext>
            </a:extLst>
          </p:cNvPr>
          <p:cNvSpPr/>
          <p:nvPr/>
        </p:nvSpPr>
        <p:spPr>
          <a:xfrm rot="16200000">
            <a:off x="1498969" y="1555980"/>
            <a:ext cx="692665" cy="47227"/>
          </a:xfrm>
          <a:prstGeom prst="homePlat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en-GB" sz="612"/>
          </a:p>
        </p:txBody>
      </p:sp>
      <p:sp>
        <p:nvSpPr>
          <p:cNvPr id="12" name="Flowchart: Collate 3">
            <a:extLst>
              <a:ext uri="{FF2B5EF4-FFF2-40B4-BE49-F238E27FC236}">
                <a16:creationId xmlns:a16="http://schemas.microsoft.com/office/drawing/2014/main" id="{DBDA303F-66E9-07D7-BBCF-F7C73E171D04}"/>
              </a:ext>
            </a:extLst>
          </p:cNvPr>
          <p:cNvSpPr/>
          <p:nvPr/>
        </p:nvSpPr>
        <p:spPr>
          <a:xfrm>
            <a:off x="1333675" y="524854"/>
            <a:ext cx="1023254" cy="1401071"/>
          </a:xfrm>
          <a:prstGeom prst="flowChartCollate">
            <a:avLst/>
          </a:prstGeom>
          <a:noFill/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612">
              <a:solidFill>
                <a:schemeClr val="tx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15AC2DD-4C47-9B66-D02F-3AC1F2FC1D99}"/>
              </a:ext>
            </a:extLst>
          </p:cNvPr>
          <p:cNvSpPr txBox="1"/>
          <p:nvPr/>
        </p:nvSpPr>
        <p:spPr>
          <a:xfrm>
            <a:off x="1640546" y="619308"/>
            <a:ext cx="409511" cy="374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612" dirty="0"/>
              <a:t>اضغط هنا لبدء المؤقت</a:t>
            </a:r>
            <a:endParaRPr lang="en-GB" sz="612" dirty="0"/>
          </a:p>
        </p:txBody>
      </p:sp>
      <p:sp>
        <p:nvSpPr>
          <p:cNvPr id="14" name="Text Box 5">
            <a:extLst>
              <a:ext uri="{FF2B5EF4-FFF2-40B4-BE49-F238E27FC236}">
                <a16:creationId xmlns:a16="http://schemas.microsoft.com/office/drawing/2014/main" id="{23C991CB-D948-0F7A-8A2B-C510B5937D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8619" y="1497495"/>
            <a:ext cx="586136" cy="451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ar-SA" sz="1166" b="1" dirty="0">
                <a:cs typeface="+mj-cs"/>
              </a:rPr>
              <a:t>انتهى الوقت</a:t>
            </a:r>
            <a:endParaRPr lang="en-GB" sz="1166" b="1" dirty="0"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959042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6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6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0" grpId="0" animBg="1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8" name="Google Shape;1748;p60"/>
          <p:cNvSpPr txBox="1">
            <a:spLocks noGrp="1"/>
          </p:cNvSpPr>
          <p:nvPr>
            <p:ph type="title"/>
          </p:nvPr>
        </p:nvSpPr>
        <p:spPr>
          <a:xfrm>
            <a:off x="2357509" y="1686760"/>
            <a:ext cx="2175744" cy="420600"/>
          </a:xfrm>
          <a:prstGeom prst="rect">
            <a:avLst/>
          </a:prstGeom>
        </p:spPr>
        <p:txBody>
          <a:bodyPr spcFirstLastPara="1" wrap="square" lIns="57900" tIns="57900" rIns="57900" bIns="57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5400" dirty="0">
                <a:cs typeface="+mj-cs"/>
              </a:rPr>
              <a:t>أستكشف</a:t>
            </a:r>
            <a:endParaRPr sz="5400" dirty="0">
              <a:cs typeface="+mj-cs"/>
            </a:endParaRPr>
          </a:p>
        </p:txBody>
      </p:sp>
      <p:cxnSp>
        <p:nvCxnSpPr>
          <p:cNvPr id="1752" name="Google Shape;1752;p60"/>
          <p:cNvCxnSpPr/>
          <p:nvPr/>
        </p:nvCxnSpPr>
        <p:spPr>
          <a:xfrm>
            <a:off x="2684863" y="2271225"/>
            <a:ext cx="12378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dot"/>
            <a:round/>
            <a:headEnd type="none" w="med" len="med"/>
            <a:tailEnd type="none" w="med" len="med"/>
          </a:ln>
        </p:spPr>
      </p:cxnSp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26" t="53011" r="7499" b="3573"/>
          <a:stretch/>
        </p:blipFill>
        <p:spPr>
          <a:xfrm>
            <a:off x="676386" y="634614"/>
            <a:ext cx="2229546" cy="2104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371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AE058A34-6E80-41A7-8E56-BBF0053BF7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019" b="97862" l="4402" r="94223">
                        <a14:foregroundMark x1="93398" y1="1635" x2="17056" y2="73082"/>
                        <a14:foregroundMark x1="17056" y1="73082" x2="7290" y2="90566"/>
                        <a14:foregroundMark x1="7290" y1="90566" x2="7428" y2="96226"/>
                        <a14:foregroundMark x1="12655" y1="94969" x2="30261" y2="95975"/>
                        <a14:foregroundMark x1="30261" y1="95975" x2="38514" y2="94969"/>
                        <a14:foregroundMark x1="38514" y1="94969" x2="45805" y2="85786"/>
                        <a14:foregroundMark x1="45805" y1="85786" x2="54058" y2="81761"/>
                        <a14:foregroundMark x1="54058" y1="81761" x2="54195" y2="81509"/>
                        <a14:foregroundMark x1="52407" y1="83396" x2="85282" y2="79119"/>
                        <a14:foregroundMark x1="85282" y1="79119" x2="89133" y2="71572"/>
                        <a14:foregroundMark x1="89133" y1="71572" x2="25585" y2="53333"/>
                        <a14:foregroundMark x1="25585" y1="53333" x2="17882" y2="35975"/>
                        <a14:foregroundMark x1="17882" y1="35975" x2="83081" y2="22767"/>
                        <a14:foregroundMark x1="83081" y1="22767" x2="88858" y2="17233"/>
                        <a14:foregroundMark x1="88858" y1="17233" x2="89133" y2="6289"/>
                        <a14:foregroundMark x1="89133" y1="6289" x2="34801" y2="4780"/>
                        <a14:foregroundMark x1="34801" y1="4780" x2="25585" y2="8931"/>
                        <a14:foregroundMark x1="25585" y1="8931" x2="25034" y2="8931"/>
                        <a14:foregroundMark x1="4539" y1="4654" x2="80880" y2="65660"/>
                        <a14:foregroundMark x1="80880" y1="65660" x2="93810" y2="86415"/>
                        <a14:foregroundMark x1="93810" y1="86415" x2="91334" y2="87296"/>
                        <a14:foregroundMark x1="4127" y1="5535" x2="10729" y2="30063"/>
                        <a14:foregroundMark x1="10729" y1="30063" x2="4402" y2="45786"/>
                        <a14:foregroundMark x1="4402" y1="45786" x2="6740" y2="62516"/>
                        <a14:foregroundMark x1="6740" y1="62516" x2="5089" y2="71824"/>
                        <a14:foregroundMark x1="5089" y1="71824" x2="5502" y2="90692"/>
                        <a14:foregroundMark x1="5502" y1="90692" x2="12655" y2="97862"/>
                        <a14:foregroundMark x1="12655" y1="97862" x2="15131" y2="97736"/>
                        <a14:foregroundMark x1="16644" y1="97610" x2="38239" y2="97358"/>
                        <a14:foregroundMark x1="38239" y1="97358" x2="42779" y2="87296"/>
                        <a14:foregroundMark x1="42779" y1="87296" x2="40715" y2="73208"/>
                        <a14:foregroundMark x1="40715" y1="73208" x2="88583" y2="67673"/>
                        <a14:foregroundMark x1="88583" y1="67673" x2="89546" y2="26918"/>
                        <a14:foregroundMark x1="89546" y1="26918" x2="89133" y2="48553"/>
                        <a14:foregroundMark x1="89133" y1="48553" x2="89821" y2="48302"/>
                        <a14:foregroundMark x1="58184" y1="62893" x2="29574" y2="73333"/>
                        <a14:foregroundMark x1="29574" y1="73333" x2="30949" y2="89182"/>
                        <a14:foregroundMark x1="30949" y1="89182" x2="30674" y2="91572"/>
                        <a14:foregroundMark x1="89546" y1="23648" x2="89546" y2="23648"/>
                        <a14:foregroundMark x1="89546" y1="23648" x2="89271" y2="26667"/>
                        <a14:foregroundMark x1="94360" y1="1384" x2="51169" y2="13459"/>
                        <a14:foregroundMark x1="51169" y1="13459" x2="25034" y2="4151"/>
                        <a14:foregroundMark x1="25034" y1="4151" x2="16781" y2="9811"/>
                        <a14:foregroundMark x1="16781" y1="9811" x2="16506" y2="9811"/>
                        <a14:foregroundMark x1="5915" y1="4654" x2="30949" y2="4906"/>
                        <a14:foregroundMark x1="30949" y1="4906" x2="55021" y2="4403"/>
                        <a14:foregroundMark x1="55021" y1="4403" x2="68363" y2="4654"/>
                        <a14:foregroundMark x1="67950" y1="4654" x2="14993" y2="4654"/>
                        <a14:foregroundMark x1="6052" y1="4277" x2="42228" y2="4528"/>
                        <a14:foregroundMark x1="42228" y1="4528" x2="56121" y2="4277"/>
                        <a14:foregroundMark x1="56121" y1="4277" x2="66850" y2="4528"/>
                        <a14:foregroundMark x1="48831" y1="86918" x2="68776" y2="86289"/>
                        <a14:foregroundMark x1="68776" y1="86289" x2="86107" y2="87547"/>
                        <a14:foregroundMark x1="86107" y1="87547" x2="89133" y2="87421"/>
                        <a14:foregroundMark x1="78267" y1="86918" x2="49243" y2="87044"/>
                        <a14:foregroundMark x1="93398" y1="86918" x2="93398" y2="86918"/>
                        <a14:foregroundMark x1="93673" y1="86918" x2="93673" y2="86918"/>
                        <a14:foregroundMark x1="93673" y1="86918" x2="93398" y2="71950"/>
                        <a14:foregroundMark x1="94085" y1="72453" x2="93260" y2="82390"/>
                        <a14:foregroundMark x1="93260" y1="82390" x2="93810" y2="84780"/>
                        <a14:foregroundMark x1="93673" y1="61006" x2="93122" y2="74088"/>
                        <a14:foregroundMark x1="93810" y1="61887" x2="94223" y2="72453"/>
                        <a14:foregroundMark x1="93535" y1="71447" x2="93673" y2="83774"/>
                        <a14:foregroundMark x1="5089" y1="49811" x2="4952" y2="67673"/>
                        <a14:foregroundMark x1="4814" y1="27799" x2="5227" y2="44151"/>
                        <a14:foregroundMark x1="63274" y1="87547" x2="72765" y2="86667"/>
                        <a14:foregroundMark x1="72765" y1="86667" x2="77854" y2="87170"/>
                        <a14:foregroundMark x1="5365" y1="7799" x2="5089" y2="27673"/>
                        <a14:foregroundMark x1="4539" y1="12327" x2="4539" y2="12327"/>
                        <a14:foregroundMark x1="4539" y1="13082" x2="4952" y2="18365"/>
                        <a14:foregroundMark x1="93948" y1="61006" x2="93810" y2="43774"/>
                        <a14:foregroundMark x1="93810" y1="43774" x2="93810" y2="43522"/>
                        <a14:foregroundMark x1="93810" y1="3019" x2="91609" y2="10566"/>
                        <a14:foregroundMark x1="93260" y1="7799" x2="93398" y2="44025"/>
                        <a14:foregroundMark x1="94085" y1="42138" x2="93535" y2="22390"/>
                        <a14:foregroundMark x1="93810" y1="23522" x2="93673" y2="31572"/>
                        <a14:foregroundMark x1="93673" y1="31572" x2="93673" y2="31572"/>
                        <a14:foregroundMark x1="93398" y1="8050" x2="93673" y2="23774"/>
                        <a14:foregroundMark x1="93673" y1="23774" x2="93535" y2="238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231" y="0"/>
            <a:ext cx="3829211" cy="3880276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26" t="53011" r="7499" b="3573"/>
          <a:stretch/>
        </p:blipFill>
        <p:spPr>
          <a:xfrm>
            <a:off x="3922689" y="448983"/>
            <a:ext cx="1408136" cy="1329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582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48;p60">
            <a:extLst>
              <a:ext uri="{FF2B5EF4-FFF2-40B4-BE49-F238E27FC236}">
                <a16:creationId xmlns:a16="http://schemas.microsoft.com/office/drawing/2014/main" id="{9ADF961F-4D82-4D72-879E-ADF8702D95A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035466" y="829350"/>
            <a:ext cx="3295359" cy="42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7900" tIns="57900" rIns="57900" bIns="57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6600" b="1" dirty="0">
                <a:cs typeface="+mj-cs"/>
              </a:rPr>
              <a:t>قال تعالى:</a:t>
            </a:r>
            <a:endParaRPr sz="6600" b="1" dirty="0">
              <a:cs typeface="+mj-cs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7EE709B4-5F67-4CCE-814E-9EED5354A7B1}"/>
              </a:ext>
            </a:extLst>
          </p:cNvPr>
          <p:cNvSpPr txBox="1"/>
          <p:nvPr/>
        </p:nvSpPr>
        <p:spPr>
          <a:xfrm>
            <a:off x="216679" y="1831504"/>
            <a:ext cx="47841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000" b="0" i="0" dirty="0">
                <a:solidFill>
                  <a:srgbClr val="009E6A"/>
                </a:solidFill>
                <a:effectLst/>
                <a:latin typeface="Helvetica Neue"/>
              </a:rPr>
              <a:t> (</a:t>
            </a:r>
            <a:r>
              <a:rPr lang="ar-SA" sz="2000" i="0" dirty="0">
                <a:solidFill>
                  <a:srgbClr val="009E6A"/>
                </a:solidFill>
                <a:effectLst/>
                <a:latin typeface="Helvetica Neue"/>
              </a:rPr>
              <a:t>لِإِيلَافِ قُرَيْشٍ ,إِيلَافِهِمْ رِحْلَةَ </a:t>
            </a:r>
            <a:r>
              <a:rPr lang="ar-SA" sz="2800" b="1" i="0" dirty="0">
                <a:solidFill>
                  <a:srgbClr val="009E6A"/>
                </a:solidFill>
                <a:effectLst/>
                <a:latin typeface="Helvetica Neue"/>
              </a:rPr>
              <a:t>الشِّتَاءِ وَالصَّيْفِ</a:t>
            </a:r>
            <a:r>
              <a:rPr lang="ar-SA" sz="2000" b="1" i="0" dirty="0">
                <a:solidFill>
                  <a:srgbClr val="009E6A"/>
                </a:solidFill>
                <a:effectLst/>
                <a:latin typeface="Helvetica Neue"/>
              </a:rPr>
              <a:t>)</a:t>
            </a:r>
            <a:endParaRPr lang="ar-SA" sz="2000" dirty="0">
              <a:solidFill>
                <a:srgbClr val="009E6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6944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0" name="Google Shape;1420;p53"/>
          <p:cNvSpPr/>
          <p:nvPr/>
        </p:nvSpPr>
        <p:spPr>
          <a:xfrm>
            <a:off x="3225008" y="1155767"/>
            <a:ext cx="1869344" cy="1032423"/>
          </a:xfrm>
          <a:custGeom>
            <a:avLst/>
            <a:gdLst/>
            <a:ahLst/>
            <a:cxnLst/>
            <a:rect l="l" t="t" r="r" b="b"/>
            <a:pathLst>
              <a:path w="71631" h="35835" extrusionOk="0">
                <a:moveTo>
                  <a:pt x="24555" y="0"/>
                </a:moveTo>
                <a:cubicBezTo>
                  <a:pt x="21999" y="0"/>
                  <a:pt x="19439" y="186"/>
                  <a:pt x="16943" y="753"/>
                </a:cubicBezTo>
                <a:cubicBezTo>
                  <a:pt x="13780" y="1451"/>
                  <a:pt x="10618" y="2991"/>
                  <a:pt x="8379" y="5373"/>
                </a:cubicBezTo>
                <a:cubicBezTo>
                  <a:pt x="8051" y="5476"/>
                  <a:pt x="7784" y="5558"/>
                  <a:pt x="7537" y="5722"/>
                </a:cubicBezTo>
                <a:cubicBezTo>
                  <a:pt x="1" y="10507"/>
                  <a:pt x="432" y="20611"/>
                  <a:pt x="5812" y="26772"/>
                </a:cubicBezTo>
                <a:cubicBezTo>
                  <a:pt x="11973" y="33877"/>
                  <a:pt x="21995" y="34986"/>
                  <a:pt x="30723" y="35582"/>
                </a:cubicBezTo>
                <a:cubicBezTo>
                  <a:pt x="32901" y="35743"/>
                  <a:pt x="35099" y="35835"/>
                  <a:pt x="37299" y="35835"/>
                </a:cubicBezTo>
                <a:cubicBezTo>
                  <a:pt x="44597" y="35835"/>
                  <a:pt x="51924" y="34831"/>
                  <a:pt x="58693" y="32070"/>
                </a:cubicBezTo>
                <a:cubicBezTo>
                  <a:pt x="62800" y="30448"/>
                  <a:pt x="66825" y="28066"/>
                  <a:pt x="69145" y="24205"/>
                </a:cubicBezTo>
                <a:cubicBezTo>
                  <a:pt x="71281" y="20529"/>
                  <a:pt x="71630" y="15826"/>
                  <a:pt x="69228" y="12150"/>
                </a:cubicBezTo>
                <a:cubicBezTo>
                  <a:pt x="67174" y="8885"/>
                  <a:pt x="63662" y="7098"/>
                  <a:pt x="60151" y="5722"/>
                </a:cubicBezTo>
                <a:cubicBezTo>
                  <a:pt x="55879" y="4264"/>
                  <a:pt x="51341" y="3320"/>
                  <a:pt x="46987" y="2478"/>
                </a:cubicBezTo>
                <a:cubicBezTo>
                  <a:pt x="41935" y="1533"/>
                  <a:pt x="36883" y="753"/>
                  <a:pt x="31831" y="342"/>
                </a:cubicBezTo>
                <a:cubicBezTo>
                  <a:pt x="29450" y="171"/>
                  <a:pt x="27004" y="0"/>
                  <a:pt x="2455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53299" tIns="53299" rIns="53299" bIns="53299" anchor="ctr" anchorCtr="0">
            <a:noAutofit/>
          </a:bodyPr>
          <a:lstStyle/>
          <a:p>
            <a:pPr algn="l" rtl="0"/>
            <a:endParaRPr sz="1050"/>
          </a:p>
        </p:txBody>
      </p:sp>
      <p:sp>
        <p:nvSpPr>
          <p:cNvPr id="1421" name="Google Shape;1421;p53"/>
          <p:cNvSpPr/>
          <p:nvPr/>
        </p:nvSpPr>
        <p:spPr>
          <a:xfrm>
            <a:off x="3241325" y="1064621"/>
            <a:ext cx="1869345" cy="1041511"/>
          </a:xfrm>
          <a:custGeom>
            <a:avLst/>
            <a:gdLst/>
            <a:ahLst/>
            <a:cxnLst/>
            <a:rect l="l" t="t" r="r" b="b"/>
            <a:pathLst>
              <a:path w="68961" h="34360" extrusionOk="0">
                <a:moveTo>
                  <a:pt x="29793" y="627"/>
                </a:moveTo>
                <a:cubicBezTo>
                  <a:pt x="31042" y="627"/>
                  <a:pt x="32291" y="656"/>
                  <a:pt x="33536" y="708"/>
                </a:cubicBezTo>
                <a:cubicBezTo>
                  <a:pt x="39019" y="872"/>
                  <a:pt x="44666" y="1385"/>
                  <a:pt x="50149" y="2248"/>
                </a:cubicBezTo>
                <a:cubicBezTo>
                  <a:pt x="55612" y="3193"/>
                  <a:pt x="61444" y="4897"/>
                  <a:pt x="65120" y="9600"/>
                </a:cubicBezTo>
                <a:cubicBezTo>
                  <a:pt x="68960" y="14570"/>
                  <a:pt x="68550" y="20977"/>
                  <a:pt x="64340" y="25597"/>
                </a:cubicBezTo>
                <a:cubicBezTo>
                  <a:pt x="60417" y="30054"/>
                  <a:pt x="54421" y="31512"/>
                  <a:pt x="48855" y="32456"/>
                </a:cubicBezTo>
                <a:cubicBezTo>
                  <a:pt x="43610" y="33353"/>
                  <a:pt x="38244" y="33806"/>
                  <a:pt x="32898" y="33806"/>
                </a:cubicBezTo>
                <a:cubicBezTo>
                  <a:pt x="31630" y="33806"/>
                  <a:pt x="30364" y="33781"/>
                  <a:pt x="29100" y="33730"/>
                </a:cubicBezTo>
                <a:cubicBezTo>
                  <a:pt x="23699" y="33483"/>
                  <a:pt x="18134" y="33052"/>
                  <a:pt x="12917" y="31245"/>
                </a:cubicBezTo>
                <a:cubicBezTo>
                  <a:pt x="7619" y="29376"/>
                  <a:pt x="2485" y="25782"/>
                  <a:pt x="1109" y="19786"/>
                </a:cubicBezTo>
                <a:cubicBezTo>
                  <a:pt x="0" y="15432"/>
                  <a:pt x="1027" y="10627"/>
                  <a:pt x="3594" y="7115"/>
                </a:cubicBezTo>
                <a:cubicBezTo>
                  <a:pt x="11507" y="2147"/>
                  <a:pt x="20660" y="627"/>
                  <a:pt x="29793" y="627"/>
                </a:cubicBezTo>
                <a:close/>
                <a:moveTo>
                  <a:pt x="30015" y="1"/>
                </a:moveTo>
                <a:cubicBezTo>
                  <a:pt x="21187" y="1"/>
                  <a:pt x="12367" y="1344"/>
                  <a:pt x="4621" y="5760"/>
                </a:cubicBezTo>
                <a:cubicBezTo>
                  <a:pt x="5134" y="5246"/>
                  <a:pt x="5730" y="4733"/>
                  <a:pt x="6325" y="4219"/>
                </a:cubicBezTo>
                <a:cubicBezTo>
                  <a:pt x="6486" y="4148"/>
                  <a:pt x="6367" y="3937"/>
                  <a:pt x="6226" y="3937"/>
                </a:cubicBezTo>
                <a:cubicBezTo>
                  <a:pt x="6204" y="3937"/>
                  <a:pt x="6182" y="3942"/>
                  <a:pt x="6161" y="3952"/>
                </a:cubicBezTo>
                <a:cubicBezTo>
                  <a:pt x="5216" y="4651"/>
                  <a:pt x="4374" y="5493"/>
                  <a:pt x="3676" y="6355"/>
                </a:cubicBezTo>
                <a:cubicBezTo>
                  <a:pt x="3081" y="6704"/>
                  <a:pt x="2485" y="7115"/>
                  <a:pt x="1890" y="7464"/>
                </a:cubicBezTo>
                <a:cubicBezTo>
                  <a:pt x="1675" y="7679"/>
                  <a:pt x="1805" y="8052"/>
                  <a:pt x="1993" y="8052"/>
                </a:cubicBezTo>
                <a:cubicBezTo>
                  <a:pt x="2038" y="8052"/>
                  <a:pt x="2088" y="8030"/>
                  <a:pt x="2136" y="7977"/>
                </a:cubicBezTo>
                <a:cubicBezTo>
                  <a:pt x="2403" y="7895"/>
                  <a:pt x="2567" y="7731"/>
                  <a:pt x="2731" y="7628"/>
                </a:cubicBezTo>
                <a:lnTo>
                  <a:pt x="2731" y="7628"/>
                </a:lnTo>
                <a:cubicBezTo>
                  <a:pt x="1109" y="10031"/>
                  <a:pt x="267" y="12947"/>
                  <a:pt x="164" y="15945"/>
                </a:cubicBezTo>
                <a:cubicBezTo>
                  <a:pt x="82" y="20895"/>
                  <a:pt x="2403" y="25351"/>
                  <a:pt x="6161" y="28267"/>
                </a:cubicBezTo>
                <a:cubicBezTo>
                  <a:pt x="10350" y="31594"/>
                  <a:pt x="15751" y="32888"/>
                  <a:pt x="20803" y="33565"/>
                </a:cubicBezTo>
                <a:cubicBezTo>
                  <a:pt x="24877" y="34101"/>
                  <a:pt x="28950" y="34359"/>
                  <a:pt x="33024" y="34359"/>
                </a:cubicBezTo>
                <a:cubicBezTo>
                  <a:pt x="36138" y="34359"/>
                  <a:pt x="39252" y="34208"/>
                  <a:pt x="42366" y="33915"/>
                </a:cubicBezTo>
                <a:cubicBezTo>
                  <a:pt x="48609" y="33216"/>
                  <a:pt x="55530" y="32456"/>
                  <a:pt x="61013" y="29027"/>
                </a:cubicBezTo>
                <a:cubicBezTo>
                  <a:pt x="65366" y="26378"/>
                  <a:pt x="68960" y="21490"/>
                  <a:pt x="68365" y="16028"/>
                </a:cubicBezTo>
                <a:cubicBezTo>
                  <a:pt x="67851" y="10811"/>
                  <a:pt x="63826" y="6602"/>
                  <a:pt x="59473" y="4384"/>
                </a:cubicBezTo>
                <a:cubicBezTo>
                  <a:pt x="53907" y="1652"/>
                  <a:pt x="47500" y="1221"/>
                  <a:pt x="41504" y="626"/>
                </a:cubicBezTo>
                <a:cubicBezTo>
                  <a:pt x="37732" y="257"/>
                  <a:pt x="33873" y="1"/>
                  <a:pt x="3001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53299" tIns="53299" rIns="53299" bIns="53299" anchor="ctr" anchorCtr="0">
            <a:noAutofit/>
          </a:bodyPr>
          <a:lstStyle/>
          <a:p>
            <a:pPr algn="l" rtl="0"/>
            <a:endParaRPr sz="1050"/>
          </a:p>
        </p:txBody>
      </p:sp>
      <p:sp>
        <p:nvSpPr>
          <p:cNvPr id="1422" name="Google Shape;1422;p53"/>
          <p:cNvSpPr txBox="1">
            <a:spLocks noGrp="1"/>
          </p:cNvSpPr>
          <p:nvPr>
            <p:ph type="title"/>
          </p:nvPr>
        </p:nvSpPr>
        <p:spPr>
          <a:xfrm>
            <a:off x="2981294" y="1387387"/>
            <a:ext cx="2113059" cy="440563"/>
          </a:xfrm>
          <a:prstGeom prst="rect">
            <a:avLst/>
          </a:prstGeom>
        </p:spPr>
        <p:txBody>
          <a:bodyPr spcFirstLastPara="1" vert="horz" wrap="square" lIns="53299" tIns="53299" rIns="53299" bIns="53299" rtlCol="1" anchor="t" anchorCtr="0">
            <a:noAutofit/>
          </a:bodyPr>
          <a:lstStyle/>
          <a:p>
            <a:pPr algn="ctr"/>
            <a:r>
              <a:rPr lang="ar-SA" sz="2468" dirty="0">
                <a:solidFill>
                  <a:schemeClr val="bg1"/>
                </a:solidFill>
                <a:cs typeface="+mj-cs"/>
              </a:rPr>
              <a:t>أقرأ وأتعلم </a:t>
            </a:r>
            <a:endParaRPr sz="898" dirty="0">
              <a:solidFill>
                <a:schemeClr val="bg1"/>
              </a:solidFill>
              <a:cs typeface="+mj-cs"/>
            </a:endParaRPr>
          </a:p>
        </p:txBody>
      </p:sp>
      <p:sp>
        <p:nvSpPr>
          <p:cNvPr id="1424" name="Google Shape;1424;p53"/>
          <p:cNvSpPr/>
          <p:nvPr/>
        </p:nvSpPr>
        <p:spPr>
          <a:xfrm rot="5776260">
            <a:off x="2478757" y="1032261"/>
            <a:ext cx="318697" cy="984731"/>
          </a:xfrm>
          <a:custGeom>
            <a:avLst/>
            <a:gdLst/>
            <a:ahLst/>
            <a:cxnLst/>
            <a:rect l="l" t="t" r="r" b="b"/>
            <a:pathLst>
              <a:path w="12651" h="21856" extrusionOk="0">
                <a:moveTo>
                  <a:pt x="10782" y="19711"/>
                </a:moveTo>
                <a:cubicBezTo>
                  <a:pt x="11029" y="19957"/>
                  <a:pt x="11296" y="20224"/>
                  <a:pt x="11542" y="20553"/>
                </a:cubicBezTo>
                <a:cubicBezTo>
                  <a:pt x="11296" y="20470"/>
                  <a:pt x="11111" y="20388"/>
                  <a:pt x="10864" y="20306"/>
                </a:cubicBezTo>
                <a:cubicBezTo>
                  <a:pt x="10782" y="20142"/>
                  <a:pt x="10597" y="19957"/>
                  <a:pt x="10515" y="19793"/>
                </a:cubicBezTo>
                <a:lnTo>
                  <a:pt x="10597" y="19793"/>
                </a:lnTo>
                <a:cubicBezTo>
                  <a:pt x="10680" y="19793"/>
                  <a:pt x="10782" y="19793"/>
                  <a:pt x="10782" y="19711"/>
                </a:cubicBezTo>
                <a:close/>
                <a:moveTo>
                  <a:pt x="6982" y="1"/>
                </a:moveTo>
                <a:cubicBezTo>
                  <a:pt x="6963" y="1"/>
                  <a:pt x="6943" y="6"/>
                  <a:pt x="6921" y="16"/>
                </a:cubicBezTo>
                <a:cubicBezTo>
                  <a:pt x="2568" y="1824"/>
                  <a:pt x="1" y="6875"/>
                  <a:pt x="843" y="11496"/>
                </a:cubicBezTo>
                <a:cubicBezTo>
                  <a:pt x="1787" y="16712"/>
                  <a:pt x="5812" y="19279"/>
                  <a:pt x="10433" y="20737"/>
                </a:cubicBezTo>
                <a:cubicBezTo>
                  <a:pt x="10433" y="20819"/>
                  <a:pt x="10433" y="20819"/>
                  <a:pt x="10515" y="20819"/>
                </a:cubicBezTo>
                <a:cubicBezTo>
                  <a:pt x="10515" y="20902"/>
                  <a:pt x="10597" y="20984"/>
                  <a:pt x="10597" y="20984"/>
                </a:cubicBezTo>
                <a:cubicBezTo>
                  <a:pt x="10084" y="21169"/>
                  <a:pt x="9571" y="21251"/>
                  <a:pt x="8975" y="21333"/>
                </a:cubicBezTo>
                <a:cubicBezTo>
                  <a:pt x="8652" y="21409"/>
                  <a:pt x="8786" y="21855"/>
                  <a:pt x="9069" y="21855"/>
                </a:cubicBezTo>
                <a:cubicBezTo>
                  <a:pt x="9092" y="21855"/>
                  <a:pt x="9115" y="21852"/>
                  <a:pt x="9139" y="21846"/>
                </a:cubicBezTo>
                <a:cubicBezTo>
                  <a:pt x="9838" y="21764"/>
                  <a:pt x="10515" y="21682"/>
                  <a:pt x="11111" y="21579"/>
                </a:cubicBezTo>
                <a:cubicBezTo>
                  <a:pt x="11166" y="21610"/>
                  <a:pt x="11220" y="21622"/>
                  <a:pt x="11270" y="21622"/>
                </a:cubicBezTo>
                <a:cubicBezTo>
                  <a:pt x="11387" y="21622"/>
                  <a:pt x="11484" y="21555"/>
                  <a:pt x="11542" y="21497"/>
                </a:cubicBezTo>
                <a:cubicBezTo>
                  <a:pt x="11809" y="21497"/>
                  <a:pt x="12055" y="21415"/>
                  <a:pt x="12405" y="21415"/>
                </a:cubicBezTo>
                <a:cubicBezTo>
                  <a:pt x="12569" y="21333"/>
                  <a:pt x="12651" y="21066"/>
                  <a:pt x="12569" y="20984"/>
                </a:cubicBezTo>
                <a:cubicBezTo>
                  <a:pt x="11891" y="19875"/>
                  <a:pt x="11111" y="19012"/>
                  <a:pt x="10002" y="18417"/>
                </a:cubicBezTo>
                <a:cubicBezTo>
                  <a:pt x="9959" y="18402"/>
                  <a:pt x="9915" y="18396"/>
                  <a:pt x="9872" y="18396"/>
                </a:cubicBezTo>
                <a:cubicBezTo>
                  <a:pt x="9672" y="18396"/>
                  <a:pt x="9503" y="18546"/>
                  <a:pt x="9571" y="18766"/>
                </a:cubicBezTo>
                <a:cubicBezTo>
                  <a:pt x="9571" y="18930"/>
                  <a:pt x="9653" y="19115"/>
                  <a:pt x="9653" y="19197"/>
                </a:cubicBezTo>
                <a:cubicBezTo>
                  <a:pt x="9406" y="19279"/>
                  <a:pt x="9324" y="19526"/>
                  <a:pt x="9488" y="19711"/>
                </a:cubicBezTo>
                <a:cubicBezTo>
                  <a:pt x="9571" y="19793"/>
                  <a:pt x="9571" y="19875"/>
                  <a:pt x="9653" y="19957"/>
                </a:cubicBezTo>
                <a:cubicBezTo>
                  <a:pt x="5895" y="18499"/>
                  <a:pt x="2568" y="16363"/>
                  <a:pt x="1541" y="12092"/>
                </a:cubicBezTo>
                <a:cubicBezTo>
                  <a:pt x="247" y="7204"/>
                  <a:pt x="2896" y="2768"/>
                  <a:pt x="7004" y="283"/>
                </a:cubicBezTo>
                <a:cubicBezTo>
                  <a:pt x="7164" y="212"/>
                  <a:pt x="7108" y="1"/>
                  <a:pt x="698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53299" tIns="53299" rIns="53299" bIns="53299" anchor="ctr" anchorCtr="0">
            <a:noAutofit/>
          </a:bodyPr>
          <a:lstStyle/>
          <a:p>
            <a:pPr algn="l" rtl="0"/>
            <a:endParaRPr sz="1050"/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8E5C95BB-A004-471B-BFCE-1C5F403D23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74" t="12788" b="22340"/>
          <a:stretch/>
        </p:blipFill>
        <p:spPr>
          <a:xfrm>
            <a:off x="375476" y="569880"/>
            <a:ext cx="1958738" cy="2782193"/>
          </a:xfrm>
          <a:prstGeom prst="rect">
            <a:avLst/>
          </a:prstGeom>
        </p:spPr>
      </p:pic>
      <p:pic>
        <p:nvPicPr>
          <p:cNvPr id="2" name="صورة 1" descr="صورة تحتوي على نص, ساعة حائط, ساعة&#10;&#10;تم إنشاء الوصف تلقائياً">
            <a:extLst>
              <a:ext uri="{FF2B5EF4-FFF2-40B4-BE49-F238E27FC236}">
                <a16:creationId xmlns:a16="http://schemas.microsoft.com/office/drawing/2014/main" id="{23C18236-A9DA-6C13-A3A9-22BB3B23168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739" t="52346" r="48414" b="-1"/>
          <a:stretch/>
        </p:blipFill>
        <p:spPr>
          <a:xfrm>
            <a:off x="1773326" y="1968052"/>
            <a:ext cx="1121774" cy="1515081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D1178223-6018-1619-67E6-0D5A1AD23D7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82"/>
          <a:stretch/>
        </p:blipFill>
        <p:spPr>
          <a:xfrm>
            <a:off x="2583423" y="2016938"/>
            <a:ext cx="1679392" cy="1663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0442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4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4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4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2" grpId="0"/>
      <p:bldP spid="142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9" name="Google Shape;1479;p45"/>
          <p:cNvSpPr/>
          <p:nvPr/>
        </p:nvSpPr>
        <p:spPr>
          <a:xfrm>
            <a:off x="492352" y="586679"/>
            <a:ext cx="4378661" cy="484725"/>
          </a:xfrm>
          <a:custGeom>
            <a:avLst/>
            <a:gdLst/>
            <a:ahLst/>
            <a:cxnLst/>
            <a:rect l="l" t="t" r="r" b="b"/>
            <a:pathLst>
              <a:path w="40258" h="29674" extrusionOk="0">
                <a:moveTo>
                  <a:pt x="36470" y="989"/>
                </a:moveTo>
                <a:cubicBezTo>
                  <a:pt x="36245" y="944"/>
                  <a:pt x="36017" y="903"/>
                  <a:pt x="35785" y="882"/>
                </a:cubicBezTo>
                <a:cubicBezTo>
                  <a:pt x="34672" y="778"/>
                  <a:pt x="33549" y="713"/>
                  <a:pt x="32429" y="685"/>
                </a:cubicBezTo>
                <a:cubicBezTo>
                  <a:pt x="30887" y="640"/>
                  <a:pt x="29346" y="654"/>
                  <a:pt x="27808" y="640"/>
                </a:cubicBezTo>
                <a:cubicBezTo>
                  <a:pt x="27210" y="636"/>
                  <a:pt x="26612" y="640"/>
                  <a:pt x="26014" y="630"/>
                </a:cubicBezTo>
                <a:cubicBezTo>
                  <a:pt x="25308" y="619"/>
                  <a:pt x="24607" y="598"/>
                  <a:pt x="23906" y="560"/>
                </a:cubicBezTo>
                <a:cubicBezTo>
                  <a:pt x="22416" y="477"/>
                  <a:pt x="20926" y="432"/>
                  <a:pt x="19447" y="260"/>
                </a:cubicBezTo>
                <a:cubicBezTo>
                  <a:pt x="17984" y="94"/>
                  <a:pt x="16529" y="18"/>
                  <a:pt x="15064" y="8"/>
                </a:cubicBezTo>
                <a:cubicBezTo>
                  <a:pt x="13765" y="0"/>
                  <a:pt x="12468" y="91"/>
                  <a:pt x="11172" y="198"/>
                </a:cubicBezTo>
                <a:cubicBezTo>
                  <a:pt x="10630" y="246"/>
                  <a:pt x="10080" y="177"/>
                  <a:pt x="9534" y="201"/>
                </a:cubicBezTo>
                <a:cubicBezTo>
                  <a:pt x="8593" y="239"/>
                  <a:pt x="7657" y="180"/>
                  <a:pt x="6720" y="94"/>
                </a:cubicBezTo>
                <a:cubicBezTo>
                  <a:pt x="6565" y="73"/>
                  <a:pt x="6406" y="73"/>
                  <a:pt x="6254" y="91"/>
                </a:cubicBezTo>
                <a:cubicBezTo>
                  <a:pt x="5286" y="270"/>
                  <a:pt x="4318" y="453"/>
                  <a:pt x="3347" y="640"/>
                </a:cubicBezTo>
                <a:cubicBezTo>
                  <a:pt x="2666" y="767"/>
                  <a:pt x="2078" y="1069"/>
                  <a:pt x="1674" y="1694"/>
                </a:cubicBezTo>
                <a:cubicBezTo>
                  <a:pt x="1339" y="2209"/>
                  <a:pt x="958" y="2720"/>
                  <a:pt x="810" y="3342"/>
                </a:cubicBezTo>
                <a:cubicBezTo>
                  <a:pt x="647" y="4010"/>
                  <a:pt x="499" y="4680"/>
                  <a:pt x="513" y="5400"/>
                </a:cubicBezTo>
                <a:cubicBezTo>
                  <a:pt x="516" y="5786"/>
                  <a:pt x="447" y="6170"/>
                  <a:pt x="412" y="6561"/>
                </a:cubicBezTo>
                <a:cubicBezTo>
                  <a:pt x="350" y="7283"/>
                  <a:pt x="277" y="8002"/>
                  <a:pt x="232" y="8731"/>
                </a:cubicBezTo>
                <a:cubicBezTo>
                  <a:pt x="184" y="9426"/>
                  <a:pt x="170" y="10128"/>
                  <a:pt x="149" y="10822"/>
                </a:cubicBezTo>
                <a:cubicBezTo>
                  <a:pt x="119" y="11915"/>
                  <a:pt x="74" y="13006"/>
                  <a:pt x="63" y="14096"/>
                </a:cubicBezTo>
                <a:cubicBezTo>
                  <a:pt x="57" y="15530"/>
                  <a:pt x="122" y="16961"/>
                  <a:pt x="63" y="18382"/>
                </a:cubicBezTo>
                <a:cubicBezTo>
                  <a:pt x="1" y="19844"/>
                  <a:pt x="12" y="21292"/>
                  <a:pt x="132" y="22750"/>
                </a:cubicBezTo>
                <a:cubicBezTo>
                  <a:pt x="212" y="23732"/>
                  <a:pt x="364" y="24700"/>
                  <a:pt x="706" y="25633"/>
                </a:cubicBezTo>
                <a:cubicBezTo>
                  <a:pt x="1194" y="26957"/>
                  <a:pt x="2027" y="27880"/>
                  <a:pt x="3250" y="28419"/>
                </a:cubicBezTo>
                <a:cubicBezTo>
                  <a:pt x="3855" y="28689"/>
                  <a:pt x="4477" y="28875"/>
                  <a:pt x="5106" y="29003"/>
                </a:cubicBezTo>
                <a:cubicBezTo>
                  <a:pt x="5787" y="29145"/>
                  <a:pt x="6478" y="29217"/>
                  <a:pt x="7167" y="29255"/>
                </a:cubicBezTo>
                <a:cubicBezTo>
                  <a:pt x="8963" y="29348"/>
                  <a:pt x="10764" y="29390"/>
                  <a:pt x="12565" y="29477"/>
                </a:cubicBezTo>
                <a:cubicBezTo>
                  <a:pt x="14234" y="29570"/>
                  <a:pt x="15897" y="29597"/>
                  <a:pt x="17566" y="29556"/>
                </a:cubicBezTo>
                <a:cubicBezTo>
                  <a:pt x="18635" y="29528"/>
                  <a:pt x="19702" y="29556"/>
                  <a:pt x="20771" y="29584"/>
                </a:cubicBezTo>
                <a:cubicBezTo>
                  <a:pt x="22388" y="29618"/>
                  <a:pt x="24006" y="29674"/>
                  <a:pt x="25616" y="29542"/>
                </a:cubicBezTo>
                <a:cubicBezTo>
                  <a:pt x="25979" y="29514"/>
                  <a:pt x="26345" y="29501"/>
                  <a:pt x="26709" y="29525"/>
                </a:cubicBezTo>
                <a:cubicBezTo>
                  <a:pt x="26768" y="29528"/>
                  <a:pt x="26830" y="29535"/>
                  <a:pt x="26889" y="29549"/>
                </a:cubicBezTo>
                <a:cubicBezTo>
                  <a:pt x="27130" y="29597"/>
                  <a:pt x="31195" y="28983"/>
                  <a:pt x="31319" y="28979"/>
                </a:cubicBezTo>
                <a:cubicBezTo>
                  <a:pt x="32332" y="28910"/>
                  <a:pt x="33348" y="28837"/>
                  <a:pt x="34361" y="28778"/>
                </a:cubicBezTo>
                <a:cubicBezTo>
                  <a:pt x="35371" y="28710"/>
                  <a:pt x="36379" y="28592"/>
                  <a:pt x="37396" y="28613"/>
                </a:cubicBezTo>
                <a:cubicBezTo>
                  <a:pt x="37942" y="28627"/>
                  <a:pt x="38353" y="28474"/>
                  <a:pt x="38710" y="28094"/>
                </a:cubicBezTo>
                <a:cubicBezTo>
                  <a:pt x="38871" y="27922"/>
                  <a:pt x="39024" y="27727"/>
                  <a:pt x="39148" y="27523"/>
                </a:cubicBezTo>
                <a:cubicBezTo>
                  <a:pt x="39556" y="26836"/>
                  <a:pt x="39805" y="26092"/>
                  <a:pt x="39857" y="25263"/>
                </a:cubicBezTo>
                <a:cubicBezTo>
                  <a:pt x="39978" y="23362"/>
                  <a:pt x="40109" y="21475"/>
                  <a:pt x="40223" y="19571"/>
                </a:cubicBezTo>
                <a:cubicBezTo>
                  <a:pt x="40257" y="19014"/>
                  <a:pt x="40254" y="18457"/>
                  <a:pt x="40251" y="17894"/>
                </a:cubicBezTo>
                <a:cubicBezTo>
                  <a:pt x="40251" y="16463"/>
                  <a:pt x="40223" y="15039"/>
                  <a:pt x="40219" y="13612"/>
                </a:cubicBezTo>
                <a:cubicBezTo>
                  <a:pt x="40216" y="12267"/>
                  <a:pt x="40144" y="10923"/>
                  <a:pt x="40029" y="9585"/>
                </a:cubicBezTo>
                <a:cubicBezTo>
                  <a:pt x="39943" y="8600"/>
                  <a:pt x="39912" y="7622"/>
                  <a:pt x="39839" y="6640"/>
                </a:cubicBezTo>
                <a:cubicBezTo>
                  <a:pt x="39791" y="6028"/>
                  <a:pt x="39742" y="5410"/>
                  <a:pt x="39653" y="4798"/>
                </a:cubicBezTo>
                <a:cubicBezTo>
                  <a:pt x="39493" y="3754"/>
                  <a:pt x="39134" y="2787"/>
                  <a:pt x="38530" y="1922"/>
                </a:cubicBezTo>
                <a:cubicBezTo>
                  <a:pt x="38287" y="1576"/>
                  <a:pt x="38011" y="1314"/>
                  <a:pt x="37606" y="1235"/>
                </a:cubicBezTo>
                <a:cubicBezTo>
                  <a:pt x="37596" y="1231"/>
                  <a:pt x="37582" y="1227"/>
                  <a:pt x="37569" y="1224"/>
                </a:cubicBezTo>
                <a:cubicBezTo>
                  <a:pt x="37499" y="1214"/>
                  <a:pt x="37430" y="1200"/>
                  <a:pt x="37362" y="1186"/>
                </a:cubicBezTo>
                <a:cubicBezTo>
                  <a:pt x="37064" y="1128"/>
                  <a:pt x="36767" y="1051"/>
                  <a:pt x="36470" y="98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+mj-cs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0A66DEE2-6748-4065-B50C-E49563B40F8D}"/>
              </a:ext>
            </a:extLst>
          </p:cNvPr>
          <p:cNvSpPr txBox="1"/>
          <p:nvPr/>
        </p:nvSpPr>
        <p:spPr>
          <a:xfrm>
            <a:off x="1390857" y="1351134"/>
            <a:ext cx="3809462" cy="163121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endParaRPr lang="ar-SA" sz="1200" dirty="0">
              <a:cs typeface="+mj-cs"/>
            </a:endParaRPr>
          </a:p>
          <a:p>
            <a:pPr algn="r"/>
            <a:r>
              <a:rPr lang="ar-SA" sz="1200" dirty="0">
                <a:cs typeface="+mj-cs"/>
              </a:rPr>
              <a:t>يتغير الطقس خلال السنة في كثير من الأماكن</a:t>
            </a:r>
            <a:r>
              <a:rPr lang="en-US" sz="1200" dirty="0">
                <a:cs typeface="+mj-cs"/>
              </a:rPr>
              <a:t>.</a:t>
            </a:r>
            <a:r>
              <a:rPr lang="ar-SA" sz="1200" dirty="0">
                <a:cs typeface="+mj-cs"/>
              </a:rPr>
              <a:t> </a:t>
            </a:r>
          </a:p>
          <a:p>
            <a:pPr algn="r"/>
            <a:r>
              <a:rPr lang="ar-SA" sz="1600" b="1" dirty="0">
                <a:solidFill>
                  <a:srgbClr val="E1570D"/>
                </a:solidFill>
                <a:cs typeface="+mj-cs"/>
              </a:rPr>
              <a:t>الفصل</a:t>
            </a:r>
            <a:r>
              <a:rPr lang="ar-SA" sz="1200" dirty="0">
                <a:cs typeface="+mj-cs"/>
              </a:rPr>
              <a:t> جزء من السنة </a:t>
            </a:r>
          </a:p>
          <a:p>
            <a:pPr algn="r"/>
            <a:endParaRPr lang="ar-SA" sz="1200" dirty="0">
              <a:cs typeface="+mj-cs"/>
            </a:endParaRPr>
          </a:p>
          <a:p>
            <a:pPr algn="r"/>
            <a:r>
              <a:rPr lang="ar-SA" sz="1200" dirty="0">
                <a:cs typeface="+mj-cs"/>
              </a:rPr>
              <a:t>في السنة أربعة فصول هي : الربيع والصيف والخريف والشتاء .</a:t>
            </a:r>
          </a:p>
          <a:p>
            <a:pPr algn="r"/>
            <a:endParaRPr lang="ar-SA" sz="1200" dirty="0">
              <a:cs typeface="+mj-cs"/>
            </a:endParaRPr>
          </a:p>
          <a:p>
            <a:pPr algn="r"/>
            <a:r>
              <a:rPr lang="ar-SA" sz="1200" b="1" dirty="0">
                <a:solidFill>
                  <a:srgbClr val="0067AA"/>
                </a:solidFill>
                <a:cs typeface="+mj-cs"/>
              </a:rPr>
              <a:t>في الربيع يكون الطقس مشمسا لساعات طويلة </a:t>
            </a:r>
          </a:p>
          <a:p>
            <a:pPr algn="r"/>
            <a:r>
              <a:rPr lang="ar-SA" sz="1200" b="1" dirty="0">
                <a:solidFill>
                  <a:srgbClr val="0067AA"/>
                </a:solidFill>
                <a:cs typeface="+mj-cs"/>
              </a:rPr>
              <a:t>ويكون الجو دافئا وتنمو النباتات التي توفر طعاما لكثير من الحيوانات .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0A66DEE2-6748-4065-B50C-E49563B40F8D}"/>
              </a:ext>
            </a:extLst>
          </p:cNvPr>
          <p:cNvSpPr txBox="1"/>
          <p:nvPr/>
        </p:nvSpPr>
        <p:spPr>
          <a:xfrm>
            <a:off x="665034" y="554022"/>
            <a:ext cx="3870251" cy="80021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 dirty="0">
                <a:solidFill>
                  <a:schemeClr val="accent5"/>
                </a:solidFill>
                <a:cs typeface="+mj-cs"/>
              </a:rPr>
              <a:t>ماذا يحدث في الربيع ؟ </a:t>
            </a:r>
          </a:p>
          <a:p>
            <a:pPr algn="ctr"/>
            <a:endParaRPr lang="ar-SA" dirty="0">
              <a:cs typeface="+mj-cs"/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45" t="54374" r="12798" b="9923"/>
          <a:stretch/>
        </p:blipFill>
        <p:spPr>
          <a:xfrm>
            <a:off x="0" y="1178405"/>
            <a:ext cx="1766807" cy="16617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2EE12B84-54B0-494E-9ACD-450A596541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389037"/>
            <a:ext cx="5330825" cy="2998589"/>
          </a:xfrm>
          <a:prstGeom prst="rect">
            <a:avLst/>
          </a:prstGeom>
        </p:spPr>
      </p:pic>
      <p:sp>
        <p:nvSpPr>
          <p:cNvPr id="5" name="مربع نص 47">
            <a:extLst>
              <a:ext uri="{FF2B5EF4-FFF2-40B4-BE49-F238E27FC236}">
                <a16:creationId xmlns:a16="http://schemas.microsoft.com/office/drawing/2014/main" id="{EFCD8833-161B-4137-9A1D-5EE6D82F77B8}"/>
              </a:ext>
            </a:extLst>
          </p:cNvPr>
          <p:cNvSpPr txBox="1"/>
          <p:nvPr/>
        </p:nvSpPr>
        <p:spPr>
          <a:xfrm>
            <a:off x="628805" y="1294668"/>
            <a:ext cx="1881337" cy="1044509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39981" tIns="19991" rIns="39981" bIns="19991" numCol="1" spcCol="0" rtlCol="1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1">
              <a:lnSpc>
                <a:spcPct val="107000"/>
              </a:lnSpc>
              <a:spcAft>
                <a:spcPts val="350"/>
              </a:spcAft>
            </a:pPr>
            <a:r>
              <a:rPr lang="ar-SA" sz="5028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نشاط </a:t>
            </a:r>
            <a:endParaRPr lang="en-US" sz="612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 descr="Time Pirate Sticker by HolidayPirates for iOS &amp; Android | GIPHY">
            <a:extLst>
              <a:ext uri="{FF2B5EF4-FFF2-40B4-BE49-F238E27FC236}">
                <a16:creationId xmlns:a16="http://schemas.microsoft.com/office/drawing/2014/main" id="{8A956089-F184-47D3-BE4A-D1516CBA362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5997" y="2045700"/>
            <a:ext cx="586954" cy="586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2653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7A7BFCAD-C3B0-4AE6-9913-0DFD1C1733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89037"/>
            <a:ext cx="5330825" cy="2998589"/>
          </a:xfrm>
          <a:prstGeom prst="rect">
            <a:avLst/>
          </a:prstGeom>
        </p:spPr>
      </p:pic>
      <p:pic>
        <p:nvPicPr>
          <p:cNvPr id="3" name="صورة 2" descr="صورة تحتوي على نص, عنصر في الخارج&#10;&#10;تم إنشاء الوصف تلقائياً">
            <a:extLst>
              <a:ext uri="{FF2B5EF4-FFF2-40B4-BE49-F238E27FC236}">
                <a16:creationId xmlns:a16="http://schemas.microsoft.com/office/drawing/2014/main" id="{C657CEA9-32EC-4B8C-8DC9-4D3DF383641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12"/>
          <a:stretch/>
        </p:blipFill>
        <p:spPr>
          <a:xfrm>
            <a:off x="4009434" y="355090"/>
            <a:ext cx="1321391" cy="2998589"/>
          </a:xfrm>
          <a:prstGeom prst="rect">
            <a:avLst/>
          </a:prstGeom>
        </p:spPr>
      </p:pic>
      <p:sp>
        <p:nvSpPr>
          <p:cNvPr id="5" name="A">
            <a:extLst>
              <a:ext uri="{FF2B5EF4-FFF2-40B4-BE49-F238E27FC236}">
                <a16:creationId xmlns:a16="http://schemas.microsoft.com/office/drawing/2014/main" id="{8DACF83E-E6E1-4D79-AB81-638E246880AB}"/>
              </a:ext>
            </a:extLst>
          </p:cNvPr>
          <p:cNvSpPr/>
          <p:nvPr/>
        </p:nvSpPr>
        <p:spPr>
          <a:xfrm>
            <a:off x="2095444" y="2101904"/>
            <a:ext cx="379677" cy="472219"/>
          </a:xfrm>
          <a:custGeom>
            <a:avLst/>
            <a:gdLst>
              <a:gd name="connsiteX0" fmla="*/ 240005 w 1042350"/>
              <a:gd name="connsiteY0" fmla="*/ 0 h 1440000"/>
              <a:gd name="connsiteX1" fmla="*/ 1042350 w 1042350"/>
              <a:gd name="connsiteY1" fmla="*/ 0 h 1440000"/>
              <a:gd name="connsiteX2" fmla="*/ 1042350 w 1042350"/>
              <a:gd name="connsiteY2" fmla="*/ 1440000 h 1440000"/>
              <a:gd name="connsiteX3" fmla="*/ 240005 w 1042350"/>
              <a:gd name="connsiteY3" fmla="*/ 1440000 h 1440000"/>
              <a:gd name="connsiteX4" fmla="*/ 0 w 1042350"/>
              <a:gd name="connsiteY4" fmla="*/ 1199995 h 1440000"/>
              <a:gd name="connsiteX5" fmla="*/ 0 w 1042350"/>
              <a:gd name="connsiteY5" fmla="*/ 240005 h 1440000"/>
              <a:gd name="connsiteX6" fmla="*/ 240005 w 1042350"/>
              <a:gd name="connsiteY6" fmla="*/ 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2350" h="1440000">
                <a:moveTo>
                  <a:pt x="240005" y="0"/>
                </a:moveTo>
                <a:lnTo>
                  <a:pt x="1042350" y="0"/>
                </a:lnTo>
                <a:lnTo>
                  <a:pt x="1042350" y="1440000"/>
                </a:lnTo>
                <a:lnTo>
                  <a:pt x="240005" y="1440000"/>
                </a:lnTo>
                <a:cubicBezTo>
                  <a:pt x="107454" y="1440000"/>
                  <a:pt x="0" y="1332546"/>
                  <a:pt x="0" y="1199995"/>
                </a:cubicBezTo>
                <a:lnTo>
                  <a:pt x="0" y="240005"/>
                </a:lnTo>
                <a:cubicBezTo>
                  <a:pt x="0" y="107454"/>
                  <a:pt x="107454" y="0"/>
                  <a:pt x="240005" y="0"/>
                </a:cubicBezTo>
                <a:close/>
              </a:path>
            </a:pathLst>
          </a:custGeom>
          <a:solidFill>
            <a:srgbClr val="3A88B5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164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٢</a:t>
            </a:r>
            <a:endParaRPr lang="en-GB" sz="2164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A_answer">
            <a:extLst>
              <a:ext uri="{FF2B5EF4-FFF2-40B4-BE49-F238E27FC236}">
                <a16:creationId xmlns:a16="http://schemas.microsoft.com/office/drawing/2014/main" id="{710CC26B-AECC-4556-BC76-265D7E52F1F3}"/>
              </a:ext>
            </a:extLst>
          </p:cNvPr>
          <p:cNvSpPr/>
          <p:nvPr/>
        </p:nvSpPr>
        <p:spPr>
          <a:xfrm>
            <a:off x="668428" y="2099156"/>
            <a:ext cx="1428481" cy="472219"/>
          </a:xfrm>
          <a:custGeom>
            <a:avLst/>
            <a:gdLst>
              <a:gd name="connsiteX0" fmla="*/ 0 w 4356060"/>
              <a:gd name="connsiteY0" fmla="*/ 0 h 1440000"/>
              <a:gd name="connsiteX1" fmla="*/ 4116055 w 4356060"/>
              <a:gd name="connsiteY1" fmla="*/ 0 h 1440000"/>
              <a:gd name="connsiteX2" fmla="*/ 4356060 w 4356060"/>
              <a:gd name="connsiteY2" fmla="*/ 240005 h 1440000"/>
              <a:gd name="connsiteX3" fmla="*/ 4356060 w 4356060"/>
              <a:gd name="connsiteY3" fmla="*/ 1199995 h 1440000"/>
              <a:gd name="connsiteX4" fmla="*/ 4116055 w 4356060"/>
              <a:gd name="connsiteY4" fmla="*/ 1440000 h 1440000"/>
              <a:gd name="connsiteX5" fmla="*/ 0 w 4356060"/>
              <a:gd name="connsiteY5" fmla="*/ 144000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6060" h="1440000">
                <a:moveTo>
                  <a:pt x="0" y="0"/>
                </a:moveTo>
                <a:lnTo>
                  <a:pt x="4116055" y="0"/>
                </a:lnTo>
                <a:cubicBezTo>
                  <a:pt x="4248606" y="0"/>
                  <a:pt x="4356060" y="107454"/>
                  <a:pt x="4356060" y="240005"/>
                </a:cubicBezTo>
                <a:lnTo>
                  <a:pt x="4356060" y="1199995"/>
                </a:lnTo>
                <a:cubicBezTo>
                  <a:pt x="4356060" y="1332546"/>
                  <a:pt x="4248606" y="1440000"/>
                  <a:pt x="4116055" y="1440000"/>
                </a:cubicBezTo>
                <a:lnTo>
                  <a:pt x="0" y="1440000"/>
                </a:lnTo>
                <a:close/>
              </a:path>
            </a:pathLst>
          </a:custGeom>
          <a:solidFill>
            <a:srgbClr val="3A88B5">
              <a:alpha val="75000"/>
            </a:srgb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ar-SA" sz="1443" dirty="0">
                <a:solidFill>
                  <a:schemeClr val="bg2">
                    <a:lumMod val="50000"/>
                  </a:schemeClr>
                </a:solidFill>
              </a:rPr>
              <a:t>ثلاثة</a:t>
            </a:r>
            <a:endParaRPr lang="en-GB" sz="1443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7" name="B">
            <a:extLst>
              <a:ext uri="{FF2B5EF4-FFF2-40B4-BE49-F238E27FC236}">
                <a16:creationId xmlns:a16="http://schemas.microsoft.com/office/drawing/2014/main" id="{BA41BEFC-C598-4AB1-A357-5AD940976838}"/>
              </a:ext>
            </a:extLst>
          </p:cNvPr>
          <p:cNvSpPr/>
          <p:nvPr/>
        </p:nvSpPr>
        <p:spPr>
          <a:xfrm>
            <a:off x="4018467" y="2099156"/>
            <a:ext cx="379677" cy="472219"/>
          </a:xfrm>
          <a:custGeom>
            <a:avLst/>
            <a:gdLst>
              <a:gd name="connsiteX0" fmla="*/ 240005 w 1042350"/>
              <a:gd name="connsiteY0" fmla="*/ 0 h 1440000"/>
              <a:gd name="connsiteX1" fmla="*/ 1042350 w 1042350"/>
              <a:gd name="connsiteY1" fmla="*/ 0 h 1440000"/>
              <a:gd name="connsiteX2" fmla="*/ 1042350 w 1042350"/>
              <a:gd name="connsiteY2" fmla="*/ 1440000 h 1440000"/>
              <a:gd name="connsiteX3" fmla="*/ 240005 w 1042350"/>
              <a:gd name="connsiteY3" fmla="*/ 1440000 h 1440000"/>
              <a:gd name="connsiteX4" fmla="*/ 0 w 1042350"/>
              <a:gd name="connsiteY4" fmla="*/ 1199995 h 1440000"/>
              <a:gd name="connsiteX5" fmla="*/ 0 w 1042350"/>
              <a:gd name="connsiteY5" fmla="*/ 240005 h 1440000"/>
              <a:gd name="connsiteX6" fmla="*/ 240005 w 1042350"/>
              <a:gd name="connsiteY6" fmla="*/ 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2350" h="1440000">
                <a:moveTo>
                  <a:pt x="240005" y="0"/>
                </a:moveTo>
                <a:lnTo>
                  <a:pt x="1042350" y="0"/>
                </a:lnTo>
                <a:lnTo>
                  <a:pt x="1042350" y="1440000"/>
                </a:lnTo>
                <a:lnTo>
                  <a:pt x="240005" y="1440000"/>
                </a:lnTo>
                <a:cubicBezTo>
                  <a:pt x="107454" y="1440000"/>
                  <a:pt x="0" y="1332546"/>
                  <a:pt x="0" y="1199995"/>
                </a:cubicBezTo>
                <a:lnTo>
                  <a:pt x="0" y="240005"/>
                </a:lnTo>
                <a:cubicBezTo>
                  <a:pt x="0" y="107454"/>
                  <a:pt x="107454" y="0"/>
                  <a:pt x="240005" y="0"/>
                </a:cubicBezTo>
                <a:close/>
              </a:path>
            </a:pathLst>
          </a:custGeom>
          <a:solidFill>
            <a:srgbClr val="3A88B5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164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١</a:t>
            </a:r>
            <a:endParaRPr lang="en-GB" sz="2164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B_answer">
            <a:extLst>
              <a:ext uri="{FF2B5EF4-FFF2-40B4-BE49-F238E27FC236}">
                <a16:creationId xmlns:a16="http://schemas.microsoft.com/office/drawing/2014/main" id="{D5D96E61-D3A5-4F7C-B8B5-CA5D4EE04AB7}"/>
              </a:ext>
            </a:extLst>
          </p:cNvPr>
          <p:cNvSpPr/>
          <p:nvPr/>
        </p:nvSpPr>
        <p:spPr>
          <a:xfrm>
            <a:off x="2589986" y="2108130"/>
            <a:ext cx="1428481" cy="472219"/>
          </a:xfrm>
          <a:custGeom>
            <a:avLst/>
            <a:gdLst>
              <a:gd name="connsiteX0" fmla="*/ 0 w 4356060"/>
              <a:gd name="connsiteY0" fmla="*/ 0 h 1440000"/>
              <a:gd name="connsiteX1" fmla="*/ 4116055 w 4356060"/>
              <a:gd name="connsiteY1" fmla="*/ 0 h 1440000"/>
              <a:gd name="connsiteX2" fmla="*/ 4356060 w 4356060"/>
              <a:gd name="connsiteY2" fmla="*/ 240005 h 1440000"/>
              <a:gd name="connsiteX3" fmla="*/ 4356060 w 4356060"/>
              <a:gd name="connsiteY3" fmla="*/ 1199995 h 1440000"/>
              <a:gd name="connsiteX4" fmla="*/ 4116055 w 4356060"/>
              <a:gd name="connsiteY4" fmla="*/ 1440000 h 1440000"/>
              <a:gd name="connsiteX5" fmla="*/ 0 w 4356060"/>
              <a:gd name="connsiteY5" fmla="*/ 144000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6060" h="1440000">
                <a:moveTo>
                  <a:pt x="0" y="0"/>
                </a:moveTo>
                <a:lnTo>
                  <a:pt x="4116055" y="0"/>
                </a:lnTo>
                <a:cubicBezTo>
                  <a:pt x="4248606" y="0"/>
                  <a:pt x="4356060" y="107454"/>
                  <a:pt x="4356060" y="240005"/>
                </a:cubicBezTo>
                <a:lnTo>
                  <a:pt x="4356060" y="1199995"/>
                </a:lnTo>
                <a:cubicBezTo>
                  <a:pt x="4356060" y="1332546"/>
                  <a:pt x="4248606" y="1440000"/>
                  <a:pt x="4116055" y="1440000"/>
                </a:cubicBezTo>
                <a:lnTo>
                  <a:pt x="0" y="1440000"/>
                </a:lnTo>
                <a:close/>
              </a:path>
            </a:pathLst>
          </a:custGeom>
          <a:solidFill>
            <a:srgbClr val="3A88B5">
              <a:alpha val="75000"/>
            </a:srgb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 rtl="1"/>
            <a:r>
              <a:rPr lang="ar-SA" sz="1443" dirty="0">
                <a:solidFill>
                  <a:schemeClr val="bg2">
                    <a:lumMod val="50000"/>
                  </a:schemeClr>
                </a:solidFill>
              </a:rPr>
              <a:t>خمسة</a:t>
            </a:r>
            <a:endParaRPr lang="en-GB" sz="1443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9" name="C">
            <a:extLst>
              <a:ext uri="{FF2B5EF4-FFF2-40B4-BE49-F238E27FC236}">
                <a16:creationId xmlns:a16="http://schemas.microsoft.com/office/drawing/2014/main" id="{DCD241E2-14A4-48F1-A5CC-DB948689CD47}"/>
              </a:ext>
            </a:extLst>
          </p:cNvPr>
          <p:cNvSpPr/>
          <p:nvPr/>
        </p:nvSpPr>
        <p:spPr>
          <a:xfrm>
            <a:off x="2084281" y="2625669"/>
            <a:ext cx="379677" cy="472219"/>
          </a:xfrm>
          <a:custGeom>
            <a:avLst/>
            <a:gdLst>
              <a:gd name="connsiteX0" fmla="*/ 240005 w 1042350"/>
              <a:gd name="connsiteY0" fmla="*/ 0 h 1440000"/>
              <a:gd name="connsiteX1" fmla="*/ 1042350 w 1042350"/>
              <a:gd name="connsiteY1" fmla="*/ 0 h 1440000"/>
              <a:gd name="connsiteX2" fmla="*/ 1042350 w 1042350"/>
              <a:gd name="connsiteY2" fmla="*/ 1440000 h 1440000"/>
              <a:gd name="connsiteX3" fmla="*/ 240005 w 1042350"/>
              <a:gd name="connsiteY3" fmla="*/ 1440000 h 1440000"/>
              <a:gd name="connsiteX4" fmla="*/ 0 w 1042350"/>
              <a:gd name="connsiteY4" fmla="*/ 1199995 h 1440000"/>
              <a:gd name="connsiteX5" fmla="*/ 0 w 1042350"/>
              <a:gd name="connsiteY5" fmla="*/ 240005 h 1440000"/>
              <a:gd name="connsiteX6" fmla="*/ 240005 w 1042350"/>
              <a:gd name="connsiteY6" fmla="*/ 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2350" h="1440000">
                <a:moveTo>
                  <a:pt x="240005" y="0"/>
                </a:moveTo>
                <a:lnTo>
                  <a:pt x="1042350" y="0"/>
                </a:lnTo>
                <a:lnTo>
                  <a:pt x="1042350" y="1440000"/>
                </a:lnTo>
                <a:lnTo>
                  <a:pt x="240005" y="1440000"/>
                </a:lnTo>
                <a:cubicBezTo>
                  <a:pt x="107454" y="1440000"/>
                  <a:pt x="0" y="1332546"/>
                  <a:pt x="0" y="1199995"/>
                </a:cubicBezTo>
                <a:lnTo>
                  <a:pt x="0" y="240005"/>
                </a:lnTo>
                <a:cubicBezTo>
                  <a:pt x="0" y="107454"/>
                  <a:pt x="107454" y="0"/>
                  <a:pt x="240005" y="0"/>
                </a:cubicBezTo>
                <a:close/>
              </a:path>
            </a:pathLst>
          </a:custGeom>
          <a:solidFill>
            <a:srgbClr val="3A88B5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164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٤</a:t>
            </a:r>
            <a:endParaRPr lang="en-GB" sz="2164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_answer">
            <a:extLst>
              <a:ext uri="{FF2B5EF4-FFF2-40B4-BE49-F238E27FC236}">
                <a16:creationId xmlns:a16="http://schemas.microsoft.com/office/drawing/2014/main" id="{B81A0580-4B49-46CD-8A2B-B4F76E782AEE}"/>
              </a:ext>
            </a:extLst>
          </p:cNvPr>
          <p:cNvSpPr/>
          <p:nvPr/>
        </p:nvSpPr>
        <p:spPr>
          <a:xfrm>
            <a:off x="655800" y="2625669"/>
            <a:ext cx="1428481" cy="472219"/>
          </a:xfrm>
          <a:custGeom>
            <a:avLst/>
            <a:gdLst>
              <a:gd name="connsiteX0" fmla="*/ 0 w 4356060"/>
              <a:gd name="connsiteY0" fmla="*/ 0 h 1440000"/>
              <a:gd name="connsiteX1" fmla="*/ 4116055 w 4356060"/>
              <a:gd name="connsiteY1" fmla="*/ 0 h 1440000"/>
              <a:gd name="connsiteX2" fmla="*/ 4356060 w 4356060"/>
              <a:gd name="connsiteY2" fmla="*/ 240005 h 1440000"/>
              <a:gd name="connsiteX3" fmla="*/ 4356060 w 4356060"/>
              <a:gd name="connsiteY3" fmla="*/ 1199995 h 1440000"/>
              <a:gd name="connsiteX4" fmla="*/ 4116055 w 4356060"/>
              <a:gd name="connsiteY4" fmla="*/ 1440000 h 1440000"/>
              <a:gd name="connsiteX5" fmla="*/ 0 w 4356060"/>
              <a:gd name="connsiteY5" fmla="*/ 144000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6060" h="1440000">
                <a:moveTo>
                  <a:pt x="0" y="0"/>
                </a:moveTo>
                <a:lnTo>
                  <a:pt x="4116055" y="0"/>
                </a:lnTo>
                <a:cubicBezTo>
                  <a:pt x="4248606" y="0"/>
                  <a:pt x="4356060" y="107454"/>
                  <a:pt x="4356060" y="240005"/>
                </a:cubicBezTo>
                <a:lnTo>
                  <a:pt x="4356060" y="1199995"/>
                </a:lnTo>
                <a:cubicBezTo>
                  <a:pt x="4356060" y="1332546"/>
                  <a:pt x="4248606" y="1440000"/>
                  <a:pt x="4116055" y="1440000"/>
                </a:cubicBezTo>
                <a:lnTo>
                  <a:pt x="0" y="1440000"/>
                </a:lnTo>
                <a:close/>
              </a:path>
            </a:pathLst>
          </a:custGeom>
          <a:solidFill>
            <a:srgbClr val="3A88B5">
              <a:alpha val="75000"/>
            </a:srgb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ar-SA" sz="1443" dirty="0">
                <a:solidFill>
                  <a:schemeClr val="bg2">
                    <a:lumMod val="50000"/>
                  </a:schemeClr>
                </a:solidFill>
              </a:rPr>
              <a:t>أربعة </a:t>
            </a:r>
            <a:endParaRPr lang="en-GB" sz="1443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1" name="D">
            <a:extLst>
              <a:ext uri="{FF2B5EF4-FFF2-40B4-BE49-F238E27FC236}">
                <a16:creationId xmlns:a16="http://schemas.microsoft.com/office/drawing/2014/main" id="{5479BE96-596B-4502-8604-CAAF605FB8C8}"/>
              </a:ext>
            </a:extLst>
          </p:cNvPr>
          <p:cNvSpPr/>
          <p:nvPr/>
        </p:nvSpPr>
        <p:spPr>
          <a:xfrm>
            <a:off x="4023706" y="2625669"/>
            <a:ext cx="379677" cy="472219"/>
          </a:xfrm>
          <a:custGeom>
            <a:avLst/>
            <a:gdLst>
              <a:gd name="connsiteX0" fmla="*/ 240005 w 1042350"/>
              <a:gd name="connsiteY0" fmla="*/ 0 h 1440000"/>
              <a:gd name="connsiteX1" fmla="*/ 1042350 w 1042350"/>
              <a:gd name="connsiteY1" fmla="*/ 0 h 1440000"/>
              <a:gd name="connsiteX2" fmla="*/ 1042350 w 1042350"/>
              <a:gd name="connsiteY2" fmla="*/ 1440000 h 1440000"/>
              <a:gd name="connsiteX3" fmla="*/ 240005 w 1042350"/>
              <a:gd name="connsiteY3" fmla="*/ 1440000 h 1440000"/>
              <a:gd name="connsiteX4" fmla="*/ 0 w 1042350"/>
              <a:gd name="connsiteY4" fmla="*/ 1199995 h 1440000"/>
              <a:gd name="connsiteX5" fmla="*/ 0 w 1042350"/>
              <a:gd name="connsiteY5" fmla="*/ 240005 h 1440000"/>
              <a:gd name="connsiteX6" fmla="*/ 240005 w 1042350"/>
              <a:gd name="connsiteY6" fmla="*/ 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2350" h="1440000">
                <a:moveTo>
                  <a:pt x="240005" y="0"/>
                </a:moveTo>
                <a:lnTo>
                  <a:pt x="1042350" y="0"/>
                </a:lnTo>
                <a:lnTo>
                  <a:pt x="1042350" y="1440000"/>
                </a:lnTo>
                <a:lnTo>
                  <a:pt x="240005" y="1440000"/>
                </a:lnTo>
                <a:cubicBezTo>
                  <a:pt x="107454" y="1440000"/>
                  <a:pt x="0" y="1332546"/>
                  <a:pt x="0" y="1199995"/>
                </a:cubicBezTo>
                <a:lnTo>
                  <a:pt x="0" y="240005"/>
                </a:lnTo>
                <a:cubicBezTo>
                  <a:pt x="0" y="107454"/>
                  <a:pt x="107454" y="0"/>
                  <a:pt x="240005" y="0"/>
                </a:cubicBezTo>
                <a:close/>
              </a:path>
            </a:pathLst>
          </a:custGeom>
          <a:solidFill>
            <a:srgbClr val="3A88B5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164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٣</a:t>
            </a:r>
            <a:endParaRPr lang="en-GB" sz="2164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D_answer">
            <a:extLst>
              <a:ext uri="{FF2B5EF4-FFF2-40B4-BE49-F238E27FC236}">
                <a16:creationId xmlns:a16="http://schemas.microsoft.com/office/drawing/2014/main" id="{757437E1-A348-4834-93C3-98D32824079C}"/>
              </a:ext>
            </a:extLst>
          </p:cNvPr>
          <p:cNvSpPr/>
          <p:nvPr/>
        </p:nvSpPr>
        <p:spPr>
          <a:xfrm>
            <a:off x="2595225" y="2625669"/>
            <a:ext cx="1428481" cy="472219"/>
          </a:xfrm>
          <a:custGeom>
            <a:avLst/>
            <a:gdLst>
              <a:gd name="connsiteX0" fmla="*/ 0 w 4356060"/>
              <a:gd name="connsiteY0" fmla="*/ 0 h 1440000"/>
              <a:gd name="connsiteX1" fmla="*/ 4116055 w 4356060"/>
              <a:gd name="connsiteY1" fmla="*/ 0 h 1440000"/>
              <a:gd name="connsiteX2" fmla="*/ 4356060 w 4356060"/>
              <a:gd name="connsiteY2" fmla="*/ 240005 h 1440000"/>
              <a:gd name="connsiteX3" fmla="*/ 4356060 w 4356060"/>
              <a:gd name="connsiteY3" fmla="*/ 1199995 h 1440000"/>
              <a:gd name="connsiteX4" fmla="*/ 4116055 w 4356060"/>
              <a:gd name="connsiteY4" fmla="*/ 1440000 h 1440000"/>
              <a:gd name="connsiteX5" fmla="*/ 0 w 4356060"/>
              <a:gd name="connsiteY5" fmla="*/ 144000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6060" h="1440000">
                <a:moveTo>
                  <a:pt x="0" y="0"/>
                </a:moveTo>
                <a:lnTo>
                  <a:pt x="4116055" y="0"/>
                </a:lnTo>
                <a:cubicBezTo>
                  <a:pt x="4248606" y="0"/>
                  <a:pt x="4356060" y="107454"/>
                  <a:pt x="4356060" y="240005"/>
                </a:cubicBezTo>
                <a:lnTo>
                  <a:pt x="4356060" y="1199995"/>
                </a:lnTo>
                <a:cubicBezTo>
                  <a:pt x="4356060" y="1332546"/>
                  <a:pt x="4248606" y="1440000"/>
                  <a:pt x="4116055" y="1440000"/>
                </a:cubicBezTo>
                <a:lnTo>
                  <a:pt x="0" y="1440000"/>
                </a:lnTo>
                <a:close/>
              </a:path>
            </a:pathLst>
          </a:custGeom>
          <a:solidFill>
            <a:srgbClr val="3A88B5">
              <a:alpha val="75000"/>
            </a:srgb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ar-SA" sz="1443" dirty="0">
                <a:solidFill>
                  <a:schemeClr val="bg2">
                    <a:lumMod val="50000"/>
                  </a:schemeClr>
                </a:solidFill>
              </a:rPr>
              <a:t>ستة</a:t>
            </a:r>
            <a:endParaRPr lang="en-GB" sz="1443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3" name="Question box">
            <a:extLst>
              <a:ext uri="{FF2B5EF4-FFF2-40B4-BE49-F238E27FC236}">
                <a16:creationId xmlns:a16="http://schemas.microsoft.com/office/drawing/2014/main" id="{0608F9D4-AB2E-42BD-8D7D-57DBADA7C425}"/>
              </a:ext>
            </a:extLst>
          </p:cNvPr>
          <p:cNvSpPr/>
          <p:nvPr/>
        </p:nvSpPr>
        <p:spPr>
          <a:xfrm>
            <a:off x="671904" y="1336533"/>
            <a:ext cx="3777750" cy="708328"/>
          </a:xfrm>
          <a:prstGeom prst="roundRect">
            <a:avLst/>
          </a:prstGeom>
          <a:solidFill>
            <a:srgbClr val="3A88B5">
              <a:alpha val="75000"/>
            </a:srgb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ar-SA" sz="1924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كم عدد فصول السنة ؟ </a:t>
            </a:r>
            <a:endParaRPr lang="en-GB" sz="1924" b="1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4" name="Google Shape;1625;p34">
            <a:extLst>
              <a:ext uri="{FF2B5EF4-FFF2-40B4-BE49-F238E27FC236}">
                <a16:creationId xmlns:a16="http://schemas.microsoft.com/office/drawing/2014/main" id="{5FA9D6EF-C8E2-4844-AF6B-8E01E9F79C93}"/>
              </a:ext>
            </a:extLst>
          </p:cNvPr>
          <p:cNvSpPr txBox="1">
            <a:spLocks/>
          </p:cNvSpPr>
          <p:nvPr/>
        </p:nvSpPr>
        <p:spPr>
          <a:xfrm>
            <a:off x="2419397" y="1055803"/>
            <a:ext cx="2384667" cy="292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9975" tIns="39975" rIns="39975" bIns="3997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algn="ctr"/>
            <a:r>
              <a:rPr lang="ar-SA" sz="1224" dirty="0">
                <a:solidFill>
                  <a:srgbClr val="18264A"/>
                </a:solidFill>
              </a:rPr>
              <a:t>اختاري الإجابة الصحيحة :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D2D69F98-E0FE-4E8E-8C09-DBE1DF4DB50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54"/>
          <a:stretch/>
        </p:blipFill>
        <p:spPr>
          <a:xfrm>
            <a:off x="295806" y="834672"/>
            <a:ext cx="1170728" cy="1156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3900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2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صورة 117">
            <a:extLst>
              <a:ext uri="{FF2B5EF4-FFF2-40B4-BE49-F238E27FC236}">
                <a16:creationId xmlns:a16="http://schemas.microsoft.com/office/drawing/2014/main" id="{8B4F0E82-A1D5-46BA-86D5-ED5854F241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3" r="5500"/>
          <a:stretch/>
        </p:blipFill>
        <p:spPr>
          <a:xfrm>
            <a:off x="0" y="389037"/>
            <a:ext cx="5319938" cy="2998589"/>
          </a:xfrm>
          <a:prstGeom prst="rect">
            <a:avLst/>
          </a:prstGeom>
        </p:spPr>
      </p:pic>
      <p:grpSp>
        <p:nvGrpSpPr>
          <p:cNvPr id="6" name="Google Shape;1465;p64">
            <a:extLst>
              <a:ext uri="{FF2B5EF4-FFF2-40B4-BE49-F238E27FC236}">
                <a16:creationId xmlns:a16="http://schemas.microsoft.com/office/drawing/2014/main" id="{385863F5-052E-44EA-AF53-5100DDC99261}"/>
              </a:ext>
            </a:extLst>
          </p:cNvPr>
          <p:cNvGrpSpPr/>
          <p:nvPr/>
        </p:nvGrpSpPr>
        <p:grpSpPr>
          <a:xfrm>
            <a:off x="1517117" y="1230725"/>
            <a:ext cx="2702856" cy="1389694"/>
            <a:chOff x="2146400" y="1752675"/>
            <a:chExt cx="5849275" cy="2993910"/>
          </a:xfrm>
        </p:grpSpPr>
        <p:grpSp>
          <p:nvGrpSpPr>
            <p:cNvPr id="7" name="Google Shape;1466;p64">
              <a:extLst>
                <a:ext uri="{FF2B5EF4-FFF2-40B4-BE49-F238E27FC236}">
                  <a16:creationId xmlns:a16="http://schemas.microsoft.com/office/drawing/2014/main" id="{4CD68D16-F19F-4D83-8310-5BE2AEDD89E6}"/>
                </a:ext>
              </a:extLst>
            </p:cNvPr>
            <p:cNvGrpSpPr/>
            <p:nvPr/>
          </p:nvGrpSpPr>
          <p:grpSpPr>
            <a:xfrm>
              <a:off x="2146400" y="1752675"/>
              <a:ext cx="5849275" cy="513000"/>
              <a:chOff x="2146400" y="1752675"/>
              <a:chExt cx="5849275" cy="513000"/>
            </a:xfrm>
          </p:grpSpPr>
          <p:sp>
            <p:nvSpPr>
              <p:cNvPr id="41" name="Google Shape;1468;p64">
                <a:extLst>
                  <a:ext uri="{FF2B5EF4-FFF2-40B4-BE49-F238E27FC236}">
                    <a16:creationId xmlns:a16="http://schemas.microsoft.com/office/drawing/2014/main" id="{23D5472F-3CDF-43F8-9C70-A69577EA61D6}"/>
                  </a:ext>
                </a:extLst>
              </p:cNvPr>
              <p:cNvSpPr/>
              <p:nvPr/>
            </p:nvSpPr>
            <p:spPr>
              <a:xfrm>
                <a:off x="2146400" y="1752675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39975" tIns="39975" rIns="39975" bIns="39975" anchor="ctr" anchorCtr="0">
                <a:noAutofit/>
              </a:bodyPr>
              <a:lstStyle/>
              <a:p>
                <a:endParaRPr sz="400">
                  <a:solidFill>
                    <a:schemeClr val="bg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42" name="Google Shape;1469;p64">
                <a:extLst>
                  <a:ext uri="{FF2B5EF4-FFF2-40B4-BE49-F238E27FC236}">
                    <a16:creationId xmlns:a16="http://schemas.microsoft.com/office/drawing/2014/main" id="{9518B8BD-7F2D-43FA-AB1B-5D6ECE54E39F}"/>
                  </a:ext>
                </a:extLst>
              </p:cNvPr>
              <p:cNvSpPr/>
              <p:nvPr/>
            </p:nvSpPr>
            <p:spPr>
              <a:xfrm>
                <a:off x="3144475" y="1752675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39975" tIns="39975" rIns="39975" bIns="39975" anchor="ctr" anchorCtr="0">
                <a:noAutofit/>
              </a:bodyPr>
              <a:lstStyle/>
              <a:p>
                <a:endParaRPr sz="400">
                  <a:solidFill>
                    <a:schemeClr val="bg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43" name="Google Shape;1470;p64">
                <a:extLst>
                  <a:ext uri="{FF2B5EF4-FFF2-40B4-BE49-F238E27FC236}">
                    <a16:creationId xmlns:a16="http://schemas.microsoft.com/office/drawing/2014/main" id="{0DF97BD2-8DDD-40C9-AED4-7B0B12BD371F}"/>
                  </a:ext>
                </a:extLst>
              </p:cNvPr>
              <p:cNvSpPr/>
              <p:nvPr/>
            </p:nvSpPr>
            <p:spPr>
              <a:xfrm>
                <a:off x="4142550" y="1752675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39975" tIns="39975" rIns="39975" bIns="39975" anchor="ctr" anchorCtr="0">
                <a:noAutofit/>
              </a:bodyPr>
              <a:lstStyle/>
              <a:p>
                <a:endParaRPr sz="400">
                  <a:solidFill>
                    <a:schemeClr val="bg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44" name="Google Shape;1471;p64">
                <a:extLst>
                  <a:ext uri="{FF2B5EF4-FFF2-40B4-BE49-F238E27FC236}">
                    <a16:creationId xmlns:a16="http://schemas.microsoft.com/office/drawing/2014/main" id="{1F952FB9-BF42-417D-8398-D28AAF046E5C}"/>
                  </a:ext>
                </a:extLst>
              </p:cNvPr>
              <p:cNvSpPr/>
              <p:nvPr/>
            </p:nvSpPr>
            <p:spPr>
              <a:xfrm>
                <a:off x="5140625" y="1752675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39975" tIns="39975" rIns="39975" bIns="39975" anchor="ctr" anchorCtr="0">
                <a:noAutofit/>
              </a:bodyPr>
              <a:lstStyle/>
              <a:p>
                <a:endParaRPr sz="400">
                  <a:solidFill>
                    <a:schemeClr val="bg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45" name="Google Shape;1472;p64">
                <a:extLst>
                  <a:ext uri="{FF2B5EF4-FFF2-40B4-BE49-F238E27FC236}">
                    <a16:creationId xmlns:a16="http://schemas.microsoft.com/office/drawing/2014/main" id="{F28333CC-E930-4FDA-9944-454DA73D4CBA}"/>
                  </a:ext>
                </a:extLst>
              </p:cNvPr>
              <p:cNvSpPr/>
              <p:nvPr/>
            </p:nvSpPr>
            <p:spPr>
              <a:xfrm>
                <a:off x="6138700" y="1752675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39975" tIns="39975" rIns="39975" bIns="39975" anchor="ctr" anchorCtr="0">
                <a:noAutofit/>
              </a:bodyPr>
              <a:lstStyle/>
              <a:p>
                <a:endParaRPr sz="400">
                  <a:solidFill>
                    <a:schemeClr val="bg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46" name="Google Shape;1473;p64">
                <a:extLst>
                  <a:ext uri="{FF2B5EF4-FFF2-40B4-BE49-F238E27FC236}">
                    <a16:creationId xmlns:a16="http://schemas.microsoft.com/office/drawing/2014/main" id="{B7D82331-1F6E-4CF0-8D31-680C1CF2ACC2}"/>
                  </a:ext>
                </a:extLst>
              </p:cNvPr>
              <p:cNvSpPr/>
              <p:nvPr/>
            </p:nvSpPr>
            <p:spPr>
              <a:xfrm>
                <a:off x="7136775" y="1752675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39975" tIns="39975" rIns="39975" bIns="39975" anchor="ctr" anchorCtr="0">
                <a:noAutofit/>
              </a:bodyPr>
              <a:lstStyle/>
              <a:p>
                <a:endParaRPr sz="400">
                  <a:solidFill>
                    <a:schemeClr val="bg2">
                      <a:lumMod val="50000"/>
                    </a:schemeClr>
                  </a:solidFill>
                </a:endParaRPr>
              </a:p>
            </p:txBody>
          </p:sp>
        </p:grpSp>
        <p:grpSp>
          <p:nvGrpSpPr>
            <p:cNvPr id="8" name="Google Shape;1474;p64">
              <a:extLst>
                <a:ext uri="{FF2B5EF4-FFF2-40B4-BE49-F238E27FC236}">
                  <a16:creationId xmlns:a16="http://schemas.microsoft.com/office/drawing/2014/main" id="{D160B9CF-A90F-4A40-B18C-7B9252DD0C64}"/>
                </a:ext>
              </a:extLst>
            </p:cNvPr>
            <p:cNvGrpSpPr/>
            <p:nvPr/>
          </p:nvGrpSpPr>
          <p:grpSpPr>
            <a:xfrm>
              <a:off x="2146400" y="2372903"/>
              <a:ext cx="5849275" cy="513000"/>
              <a:chOff x="2146400" y="2372903"/>
              <a:chExt cx="5849275" cy="513000"/>
            </a:xfrm>
          </p:grpSpPr>
          <p:sp>
            <p:nvSpPr>
              <p:cNvPr id="34" name="Google Shape;1476;p64">
                <a:extLst>
                  <a:ext uri="{FF2B5EF4-FFF2-40B4-BE49-F238E27FC236}">
                    <a16:creationId xmlns:a16="http://schemas.microsoft.com/office/drawing/2014/main" id="{7FBD4CD5-69DA-4D5D-B00D-DD82459EFAEE}"/>
                  </a:ext>
                </a:extLst>
              </p:cNvPr>
              <p:cNvSpPr/>
              <p:nvPr/>
            </p:nvSpPr>
            <p:spPr>
              <a:xfrm>
                <a:off x="2146400" y="2372903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39975" tIns="39975" rIns="39975" bIns="39975" anchor="ctr" anchorCtr="0">
                <a:noAutofit/>
              </a:bodyPr>
              <a:lstStyle/>
              <a:p>
                <a:endParaRPr sz="400">
                  <a:solidFill>
                    <a:schemeClr val="bg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35" name="Google Shape;1477;p64">
                <a:extLst>
                  <a:ext uri="{FF2B5EF4-FFF2-40B4-BE49-F238E27FC236}">
                    <a16:creationId xmlns:a16="http://schemas.microsoft.com/office/drawing/2014/main" id="{212BC5FE-A6C0-46E2-9F73-189ECE947056}"/>
                  </a:ext>
                </a:extLst>
              </p:cNvPr>
              <p:cNvSpPr/>
              <p:nvPr/>
            </p:nvSpPr>
            <p:spPr>
              <a:xfrm>
                <a:off x="3144475" y="2372903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39975" tIns="39975" rIns="39975" bIns="39975" anchor="ctr" anchorCtr="0">
                <a:noAutofit/>
              </a:bodyPr>
              <a:lstStyle/>
              <a:p>
                <a:endParaRPr sz="400">
                  <a:solidFill>
                    <a:schemeClr val="bg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36" name="Google Shape;1478;p64">
                <a:extLst>
                  <a:ext uri="{FF2B5EF4-FFF2-40B4-BE49-F238E27FC236}">
                    <a16:creationId xmlns:a16="http://schemas.microsoft.com/office/drawing/2014/main" id="{AC8B52A1-5CB1-4F41-8904-46A7D393858F}"/>
                  </a:ext>
                </a:extLst>
              </p:cNvPr>
              <p:cNvSpPr/>
              <p:nvPr/>
            </p:nvSpPr>
            <p:spPr>
              <a:xfrm>
                <a:off x="4142550" y="2372903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39975" tIns="39975" rIns="39975" bIns="39975" anchor="ctr" anchorCtr="0">
                <a:noAutofit/>
              </a:bodyPr>
              <a:lstStyle/>
              <a:p>
                <a:endParaRPr sz="400">
                  <a:solidFill>
                    <a:schemeClr val="bg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37" name="Google Shape;1479;p64">
                <a:extLst>
                  <a:ext uri="{FF2B5EF4-FFF2-40B4-BE49-F238E27FC236}">
                    <a16:creationId xmlns:a16="http://schemas.microsoft.com/office/drawing/2014/main" id="{EC111B81-457B-475D-95BA-1D30396311F7}"/>
                  </a:ext>
                </a:extLst>
              </p:cNvPr>
              <p:cNvSpPr/>
              <p:nvPr/>
            </p:nvSpPr>
            <p:spPr>
              <a:xfrm>
                <a:off x="5140625" y="2372903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39975" tIns="39975" rIns="39975" bIns="39975" anchor="ctr" anchorCtr="0">
                <a:noAutofit/>
              </a:bodyPr>
              <a:lstStyle/>
              <a:p>
                <a:endParaRPr sz="400" dirty="0">
                  <a:solidFill>
                    <a:schemeClr val="bg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38" name="Google Shape;1480;p64">
                <a:extLst>
                  <a:ext uri="{FF2B5EF4-FFF2-40B4-BE49-F238E27FC236}">
                    <a16:creationId xmlns:a16="http://schemas.microsoft.com/office/drawing/2014/main" id="{6B645429-943A-4C57-87C6-AF4DD862875A}"/>
                  </a:ext>
                </a:extLst>
              </p:cNvPr>
              <p:cNvSpPr/>
              <p:nvPr/>
            </p:nvSpPr>
            <p:spPr>
              <a:xfrm>
                <a:off x="6138700" y="2372903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39975" tIns="39975" rIns="39975" bIns="39975" anchor="ctr" anchorCtr="0">
                <a:noAutofit/>
              </a:bodyPr>
              <a:lstStyle/>
              <a:p>
                <a:endParaRPr sz="400">
                  <a:solidFill>
                    <a:schemeClr val="bg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39" name="Google Shape;1481;p64">
                <a:extLst>
                  <a:ext uri="{FF2B5EF4-FFF2-40B4-BE49-F238E27FC236}">
                    <a16:creationId xmlns:a16="http://schemas.microsoft.com/office/drawing/2014/main" id="{61EDD3B6-0277-4637-9BC4-6769D4F44B93}"/>
                  </a:ext>
                </a:extLst>
              </p:cNvPr>
              <p:cNvSpPr/>
              <p:nvPr/>
            </p:nvSpPr>
            <p:spPr>
              <a:xfrm>
                <a:off x="7136775" y="2372903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39975" tIns="39975" rIns="39975" bIns="39975" anchor="ctr" anchorCtr="0">
                <a:noAutofit/>
              </a:bodyPr>
              <a:lstStyle/>
              <a:p>
                <a:endParaRPr sz="400">
                  <a:solidFill>
                    <a:schemeClr val="bg2">
                      <a:lumMod val="50000"/>
                    </a:schemeClr>
                  </a:solidFill>
                </a:endParaRPr>
              </a:p>
            </p:txBody>
          </p:sp>
        </p:grpSp>
        <p:grpSp>
          <p:nvGrpSpPr>
            <p:cNvPr id="9" name="Google Shape;1482;p64">
              <a:extLst>
                <a:ext uri="{FF2B5EF4-FFF2-40B4-BE49-F238E27FC236}">
                  <a16:creationId xmlns:a16="http://schemas.microsoft.com/office/drawing/2014/main" id="{14AB7C20-C408-44FE-BB2A-CD7147E89BA5}"/>
                </a:ext>
              </a:extLst>
            </p:cNvPr>
            <p:cNvGrpSpPr/>
            <p:nvPr/>
          </p:nvGrpSpPr>
          <p:grpSpPr>
            <a:xfrm>
              <a:off x="2146400" y="2993130"/>
              <a:ext cx="5849275" cy="513000"/>
              <a:chOff x="2146400" y="2993130"/>
              <a:chExt cx="5849275" cy="513000"/>
            </a:xfrm>
          </p:grpSpPr>
          <p:sp>
            <p:nvSpPr>
              <p:cNvPr id="27" name="Google Shape;1484;p64">
                <a:extLst>
                  <a:ext uri="{FF2B5EF4-FFF2-40B4-BE49-F238E27FC236}">
                    <a16:creationId xmlns:a16="http://schemas.microsoft.com/office/drawing/2014/main" id="{C743EAD8-F821-4367-9656-EC9DD8972F8C}"/>
                  </a:ext>
                </a:extLst>
              </p:cNvPr>
              <p:cNvSpPr/>
              <p:nvPr/>
            </p:nvSpPr>
            <p:spPr>
              <a:xfrm>
                <a:off x="2146400" y="2993130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39975" tIns="39975" rIns="39975" bIns="39975" anchor="ctr" anchorCtr="0">
                <a:noAutofit/>
              </a:bodyPr>
              <a:lstStyle/>
              <a:p>
                <a:endParaRPr sz="400">
                  <a:solidFill>
                    <a:schemeClr val="bg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8" name="Google Shape;1485;p64">
                <a:extLst>
                  <a:ext uri="{FF2B5EF4-FFF2-40B4-BE49-F238E27FC236}">
                    <a16:creationId xmlns:a16="http://schemas.microsoft.com/office/drawing/2014/main" id="{0C2C07F7-A968-4D2E-8A63-57CD91DBBD04}"/>
                  </a:ext>
                </a:extLst>
              </p:cNvPr>
              <p:cNvSpPr/>
              <p:nvPr/>
            </p:nvSpPr>
            <p:spPr>
              <a:xfrm>
                <a:off x="3144475" y="2993130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39975" tIns="39975" rIns="39975" bIns="39975" anchor="ctr" anchorCtr="0">
                <a:noAutofit/>
              </a:bodyPr>
              <a:lstStyle/>
              <a:p>
                <a:endParaRPr sz="400">
                  <a:solidFill>
                    <a:schemeClr val="bg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9" name="Google Shape;1486;p64">
                <a:extLst>
                  <a:ext uri="{FF2B5EF4-FFF2-40B4-BE49-F238E27FC236}">
                    <a16:creationId xmlns:a16="http://schemas.microsoft.com/office/drawing/2014/main" id="{05EF57BD-5ECD-483A-9084-D6B5249AFB63}"/>
                  </a:ext>
                </a:extLst>
              </p:cNvPr>
              <p:cNvSpPr/>
              <p:nvPr/>
            </p:nvSpPr>
            <p:spPr>
              <a:xfrm>
                <a:off x="4142550" y="2993130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39975" tIns="39975" rIns="39975" bIns="39975" anchor="ctr" anchorCtr="0">
                <a:noAutofit/>
              </a:bodyPr>
              <a:lstStyle/>
              <a:p>
                <a:endParaRPr sz="400">
                  <a:solidFill>
                    <a:schemeClr val="bg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30" name="Google Shape;1487;p64">
                <a:extLst>
                  <a:ext uri="{FF2B5EF4-FFF2-40B4-BE49-F238E27FC236}">
                    <a16:creationId xmlns:a16="http://schemas.microsoft.com/office/drawing/2014/main" id="{C323AAD5-1D5F-4A9A-ADEC-6210DAD59D4F}"/>
                  </a:ext>
                </a:extLst>
              </p:cNvPr>
              <p:cNvSpPr/>
              <p:nvPr/>
            </p:nvSpPr>
            <p:spPr>
              <a:xfrm>
                <a:off x="5140625" y="2993130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39975" tIns="39975" rIns="39975" bIns="39975" anchor="ctr" anchorCtr="0">
                <a:noAutofit/>
              </a:bodyPr>
              <a:lstStyle/>
              <a:p>
                <a:endParaRPr sz="400" dirty="0">
                  <a:solidFill>
                    <a:schemeClr val="bg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31" name="Google Shape;1488;p64">
                <a:extLst>
                  <a:ext uri="{FF2B5EF4-FFF2-40B4-BE49-F238E27FC236}">
                    <a16:creationId xmlns:a16="http://schemas.microsoft.com/office/drawing/2014/main" id="{7B6B23F0-4C74-4E2B-8C66-55FFBC5242B4}"/>
                  </a:ext>
                </a:extLst>
              </p:cNvPr>
              <p:cNvSpPr/>
              <p:nvPr/>
            </p:nvSpPr>
            <p:spPr>
              <a:xfrm>
                <a:off x="6138700" y="2993130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39975" tIns="39975" rIns="39975" bIns="39975" anchor="ctr" anchorCtr="0">
                <a:noAutofit/>
              </a:bodyPr>
              <a:lstStyle/>
              <a:p>
                <a:endParaRPr sz="400">
                  <a:solidFill>
                    <a:schemeClr val="bg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32" name="Google Shape;1489;p64">
                <a:extLst>
                  <a:ext uri="{FF2B5EF4-FFF2-40B4-BE49-F238E27FC236}">
                    <a16:creationId xmlns:a16="http://schemas.microsoft.com/office/drawing/2014/main" id="{6A47AB6A-95A6-497F-8ADB-814589D4D39A}"/>
                  </a:ext>
                </a:extLst>
              </p:cNvPr>
              <p:cNvSpPr/>
              <p:nvPr/>
            </p:nvSpPr>
            <p:spPr>
              <a:xfrm>
                <a:off x="7136775" y="2993130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39975" tIns="39975" rIns="39975" bIns="39975" anchor="ctr" anchorCtr="0">
                <a:noAutofit/>
              </a:bodyPr>
              <a:lstStyle/>
              <a:p>
                <a:endParaRPr sz="400">
                  <a:solidFill>
                    <a:schemeClr val="bg2">
                      <a:lumMod val="50000"/>
                    </a:schemeClr>
                  </a:solidFill>
                </a:endParaRPr>
              </a:p>
            </p:txBody>
          </p:sp>
        </p:grpSp>
        <p:grpSp>
          <p:nvGrpSpPr>
            <p:cNvPr id="10" name="Google Shape;1490;p64">
              <a:extLst>
                <a:ext uri="{FF2B5EF4-FFF2-40B4-BE49-F238E27FC236}">
                  <a16:creationId xmlns:a16="http://schemas.microsoft.com/office/drawing/2014/main" id="{9FB11870-D3AF-4F5E-948C-397C00363A35}"/>
                </a:ext>
              </a:extLst>
            </p:cNvPr>
            <p:cNvGrpSpPr/>
            <p:nvPr/>
          </p:nvGrpSpPr>
          <p:grpSpPr>
            <a:xfrm>
              <a:off x="2146400" y="3613357"/>
              <a:ext cx="5849275" cy="513000"/>
              <a:chOff x="2146400" y="3613357"/>
              <a:chExt cx="5849275" cy="513000"/>
            </a:xfrm>
          </p:grpSpPr>
          <p:sp>
            <p:nvSpPr>
              <p:cNvPr id="20" name="Google Shape;1492;p64">
                <a:extLst>
                  <a:ext uri="{FF2B5EF4-FFF2-40B4-BE49-F238E27FC236}">
                    <a16:creationId xmlns:a16="http://schemas.microsoft.com/office/drawing/2014/main" id="{D4ACEFFC-F3BA-4100-B414-B2193421F541}"/>
                  </a:ext>
                </a:extLst>
              </p:cNvPr>
              <p:cNvSpPr/>
              <p:nvPr/>
            </p:nvSpPr>
            <p:spPr>
              <a:xfrm>
                <a:off x="2146400" y="3613357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39975" tIns="39975" rIns="39975" bIns="39975" anchor="ctr" anchorCtr="0">
                <a:noAutofit/>
              </a:bodyPr>
              <a:lstStyle/>
              <a:p>
                <a:endParaRPr sz="400">
                  <a:solidFill>
                    <a:schemeClr val="bg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1" name="Google Shape;1493;p64">
                <a:extLst>
                  <a:ext uri="{FF2B5EF4-FFF2-40B4-BE49-F238E27FC236}">
                    <a16:creationId xmlns:a16="http://schemas.microsoft.com/office/drawing/2014/main" id="{081F20E3-7F09-49D4-A146-7A41D52641AB}"/>
                  </a:ext>
                </a:extLst>
              </p:cNvPr>
              <p:cNvSpPr/>
              <p:nvPr/>
            </p:nvSpPr>
            <p:spPr>
              <a:xfrm>
                <a:off x="3144475" y="3613357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39975" tIns="39975" rIns="39975" bIns="39975" anchor="ctr" anchorCtr="0">
                <a:noAutofit/>
              </a:bodyPr>
              <a:lstStyle/>
              <a:p>
                <a:endParaRPr sz="400">
                  <a:solidFill>
                    <a:schemeClr val="bg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2" name="Google Shape;1494;p64">
                <a:extLst>
                  <a:ext uri="{FF2B5EF4-FFF2-40B4-BE49-F238E27FC236}">
                    <a16:creationId xmlns:a16="http://schemas.microsoft.com/office/drawing/2014/main" id="{A86C5730-86D9-44A2-8946-A4435A1FF9CB}"/>
                  </a:ext>
                </a:extLst>
              </p:cNvPr>
              <p:cNvSpPr/>
              <p:nvPr/>
            </p:nvSpPr>
            <p:spPr>
              <a:xfrm>
                <a:off x="4142550" y="3613357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39975" tIns="39975" rIns="39975" bIns="39975" anchor="ctr" anchorCtr="0">
                <a:noAutofit/>
              </a:bodyPr>
              <a:lstStyle/>
              <a:p>
                <a:endParaRPr sz="400">
                  <a:solidFill>
                    <a:schemeClr val="bg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3" name="Google Shape;1495;p64">
                <a:extLst>
                  <a:ext uri="{FF2B5EF4-FFF2-40B4-BE49-F238E27FC236}">
                    <a16:creationId xmlns:a16="http://schemas.microsoft.com/office/drawing/2014/main" id="{1D48E47C-4663-4FB1-BE28-9C97F95314F0}"/>
                  </a:ext>
                </a:extLst>
              </p:cNvPr>
              <p:cNvSpPr/>
              <p:nvPr/>
            </p:nvSpPr>
            <p:spPr>
              <a:xfrm>
                <a:off x="5140625" y="3613357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39975" tIns="39975" rIns="39975" bIns="39975" anchor="ctr" anchorCtr="0">
                <a:noAutofit/>
              </a:bodyPr>
              <a:lstStyle/>
              <a:p>
                <a:endParaRPr sz="400">
                  <a:solidFill>
                    <a:schemeClr val="bg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4" name="Google Shape;1496;p64">
                <a:extLst>
                  <a:ext uri="{FF2B5EF4-FFF2-40B4-BE49-F238E27FC236}">
                    <a16:creationId xmlns:a16="http://schemas.microsoft.com/office/drawing/2014/main" id="{041D61B3-3BE0-45CE-B036-2828718D7B63}"/>
                  </a:ext>
                </a:extLst>
              </p:cNvPr>
              <p:cNvSpPr/>
              <p:nvPr/>
            </p:nvSpPr>
            <p:spPr>
              <a:xfrm>
                <a:off x="6138700" y="3613357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39975" tIns="39975" rIns="39975" bIns="39975" anchor="ctr" anchorCtr="0">
                <a:noAutofit/>
              </a:bodyPr>
              <a:lstStyle/>
              <a:p>
                <a:endParaRPr sz="400">
                  <a:solidFill>
                    <a:schemeClr val="bg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5" name="Google Shape;1497;p64">
                <a:extLst>
                  <a:ext uri="{FF2B5EF4-FFF2-40B4-BE49-F238E27FC236}">
                    <a16:creationId xmlns:a16="http://schemas.microsoft.com/office/drawing/2014/main" id="{C235E3A2-B77B-4E59-ABA2-045D5BE09F3A}"/>
                  </a:ext>
                </a:extLst>
              </p:cNvPr>
              <p:cNvSpPr/>
              <p:nvPr/>
            </p:nvSpPr>
            <p:spPr>
              <a:xfrm>
                <a:off x="7136775" y="3613357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39975" tIns="39975" rIns="39975" bIns="39975" anchor="ctr" anchorCtr="0">
                <a:noAutofit/>
              </a:bodyPr>
              <a:lstStyle/>
              <a:p>
                <a:endParaRPr sz="400">
                  <a:solidFill>
                    <a:schemeClr val="bg2">
                      <a:lumMod val="50000"/>
                    </a:schemeClr>
                  </a:solidFill>
                </a:endParaRPr>
              </a:p>
            </p:txBody>
          </p:sp>
        </p:grpSp>
        <p:grpSp>
          <p:nvGrpSpPr>
            <p:cNvPr id="11" name="Google Shape;1498;p64">
              <a:extLst>
                <a:ext uri="{FF2B5EF4-FFF2-40B4-BE49-F238E27FC236}">
                  <a16:creationId xmlns:a16="http://schemas.microsoft.com/office/drawing/2014/main" id="{87156A9F-3176-440B-8E9D-70E5699B9C9E}"/>
                </a:ext>
              </a:extLst>
            </p:cNvPr>
            <p:cNvGrpSpPr/>
            <p:nvPr/>
          </p:nvGrpSpPr>
          <p:grpSpPr>
            <a:xfrm>
              <a:off x="2146400" y="4233585"/>
              <a:ext cx="5849275" cy="513000"/>
              <a:chOff x="2146400" y="4233585"/>
              <a:chExt cx="5849275" cy="513000"/>
            </a:xfrm>
          </p:grpSpPr>
          <p:sp>
            <p:nvSpPr>
              <p:cNvPr id="13" name="Google Shape;1500;p64">
                <a:extLst>
                  <a:ext uri="{FF2B5EF4-FFF2-40B4-BE49-F238E27FC236}">
                    <a16:creationId xmlns:a16="http://schemas.microsoft.com/office/drawing/2014/main" id="{74E3903F-5718-4A01-8556-4AE2818D2A2F}"/>
                  </a:ext>
                </a:extLst>
              </p:cNvPr>
              <p:cNvSpPr/>
              <p:nvPr/>
            </p:nvSpPr>
            <p:spPr>
              <a:xfrm>
                <a:off x="2146400" y="4233585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39975" tIns="39975" rIns="39975" bIns="39975" anchor="ctr" anchorCtr="0">
                <a:noAutofit/>
              </a:bodyPr>
              <a:lstStyle/>
              <a:p>
                <a:endParaRPr sz="400">
                  <a:solidFill>
                    <a:schemeClr val="bg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4" name="Google Shape;1501;p64">
                <a:extLst>
                  <a:ext uri="{FF2B5EF4-FFF2-40B4-BE49-F238E27FC236}">
                    <a16:creationId xmlns:a16="http://schemas.microsoft.com/office/drawing/2014/main" id="{A7D10759-71D1-4D07-9B1A-CAB7B548093B}"/>
                  </a:ext>
                </a:extLst>
              </p:cNvPr>
              <p:cNvSpPr/>
              <p:nvPr/>
            </p:nvSpPr>
            <p:spPr>
              <a:xfrm>
                <a:off x="3144475" y="4233585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39975" tIns="39975" rIns="39975" bIns="39975" anchor="ctr" anchorCtr="0">
                <a:noAutofit/>
              </a:bodyPr>
              <a:lstStyle/>
              <a:p>
                <a:endParaRPr sz="400">
                  <a:solidFill>
                    <a:schemeClr val="bg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5" name="Google Shape;1502;p64">
                <a:extLst>
                  <a:ext uri="{FF2B5EF4-FFF2-40B4-BE49-F238E27FC236}">
                    <a16:creationId xmlns:a16="http://schemas.microsoft.com/office/drawing/2014/main" id="{178610A5-D060-4045-984A-A22F3F6A8522}"/>
                  </a:ext>
                </a:extLst>
              </p:cNvPr>
              <p:cNvSpPr/>
              <p:nvPr/>
            </p:nvSpPr>
            <p:spPr>
              <a:xfrm>
                <a:off x="4142550" y="4233585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39975" tIns="39975" rIns="39975" bIns="39975" anchor="ctr" anchorCtr="0">
                <a:noAutofit/>
              </a:bodyPr>
              <a:lstStyle/>
              <a:p>
                <a:endParaRPr sz="400">
                  <a:solidFill>
                    <a:schemeClr val="bg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6" name="Google Shape;1503;p64">
                <a:extLst>
                  <a:ext uri="{FF2B5EF4-FFF2-40B4-BE49-F238E27FC236}">
                    <a16:creationId xmlns:a16="http://schemas.microsoft.com/office/drawing/2014/main" id="{9D1A7C65-CBA7-45D7-BB70-8963EB2F6DD0}"/>
                  </a:ext>
                </a:extLst>
              </p:cNvPr>
              <p:cNvSpPr/>
              <p:nvPr/>
            </p:nvSpPr>
            <p:spPr>
              <a:xfrm>
                <a:off x="5140625" y="4233585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39975" tIns="39975" rIns="39975" bIns="39975" anchor="ctr" anchorCtr="0">
                <a:noAutofit/>
              </a:bodyPr>
              <a:lstStyle/>
              <a:p>
                <a:endParaRPr sz="400">
                  <a:solidFill>
                    <a:schemeClr val="bg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7" name="Google Shape;1504;p64">
                <a:extLst>
                  <a:ext uri="{FF2B5EF4-FFF2-40B4-BE49-F238E27FC236}">
                    <a16:creationId xmlns:a16="http://schemas.microsoft.com/office/drawing/2014/main" id="{C99B9542-DB1A-42A0-9E86-03B9F38BF041}"/>
                  </a:ext>
                </a:extLst>
              </p:cNvPr>
              <p:cNvSpPr/>
              <p:nvPr/>
            </p:nvSpPr>
            <p:spPr>
              <a:xfrm>
                <a:off x="6138700" y="4233585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39975" tIns="39975" rIns="39975" bIns="39975" anchor="ctr" anchorCtr="0">
                <a:noAutofit/>
              </a:bodyPr>
              <a:lstStyle/>
              <a:p>
                <a:endParaRPr sz="400">
                  <a:solidFill>
                    <a:schemeClr val="bg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8" name="Google Shape;1505;p64">
                <a:extLst>
                  <a:ext uri="{FF2B5EF4-FFF2-40B4-BE49-F238E27FC236}">
                    <a16:creationId xmlns:a16="http://schemas.microsoft.com/office/drawing/2014/main" id="{52B54B20-9E39-4DAF-A3DB-B13BCEEB0C3A}"/>
                  </a:ext>
                </a:extLst>
              </p:cNvPr>
              <p:cNvSpPr/>
              <p:nvPr/>
            </p:nvSpPr>
            <p:spPr>
              <a:xfrm>
                <a:off x="7136775" y="4233585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39975" tIns="39975" rIns="39975" bIns="39975" anchor="ctr" anchorCtr="0">
                <a:noAutofit/>
              </a:bodyPr>
              <a:lstStyle/>
              <a:p>
                <a:endParaRPr sz="400">
                  <a:solidFill>
                    <a:schemeClr val="bg2">
                      <a:lumMod val="50000"/>
                    </a:schemeClr>
                  </a:solidFill>
                </a:endParaRPr>
              </a:p>
            </p:txBody>
          </p:sp>
        </p:grpSp>
      </p:grpSp>
      <p:sp>
        <p:nvSpPr>
          <p:cNvPr id="47" name="مستطيل: زوايا مستديرة 46">
            <a:extLst>
              <a:ext uri="{FF2B5EF4-FFF2-40B4-BE49-F238E27FC236}">
                <a16:creationId xmlns:a16="http://schemas.microsoft.com/office/drawing/2014/main" id="{DBA49090-3C79-4E6B-9161-0AD4EDA81780}"/>
              </a:ext>
            </a:extLst>
          </p:cNvPr>
          <p:cNvSpPr/>
          <p:nvPr/>
        </p:nvSpPr>
        <p:spPr>
          <a:xfrm>
            <a:off x="4378773" y="647704"/>
            <a:ext cx="832495" cy="213328"/>
          </a:xfrm>
          <a:prstGeom prst="roundRect">
            <a:avLst/>
          </a:prstGeom>
          <a:solidFill>
            <a:srgbClr val="D1C4E9"/>
          </a:solidFill>
          <a:ln>
            <a:solidFill>
              <a:srgbClr val="FFAC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" b="1" dirty="0">
                <a:solidFill>
                  <a:schemeClr val="bg2">
                    <a:lumMod val="50000"/>
                  </a:schemeClr>
                </a:solidFill>
              </a:rPr>
              <a:t>الأحد</a:t>
            </a:r>
          </a:p>
        </p:txBody>
      </p:sp>
      <p:sp>
        <p:nvSpPr>
          <p:cNvPr id="48" name="مستطيل 47">
            <a:extLst>
              <a:ext uri="{FF2B5EF4-FFF2-40B4-BE49-F238E27FC236}">
                <a16:creationId xmlns:a16="http://schemas.microsoft.com/office/drawing/2014/main" id="{1671F0E9-A062-4175-9469-E2083CB0F75D}"/>
              </a:ext>
            </a:extLst>
          </p:cNvPr>
          <p:cNvSpPr/>
          <p:nvPr/>
        </p:nvSpPr>
        <p:spPr>
          <a:xfrm>
            <a:off x="4583128" y="410654"/>
            <a:ext cx="423786" cy="148094"/>
          </a:xfrm>
          <a:prstGeom prst="rect">
            <a:avLst/>
          </a:prstGeom>
          <a:noFill/>
        </p:spPr>
        <p:txBody>
          <a:bodyPr wrap="none" lIns="39981" tIns="19991" rIns="39981" bIns="19991">
            <a:spAutoFit/>
          </a:bodyPr>
          <a:lstStyle/>
          <a:p>
            <a:pPr algn="ctr"/>
            <a:r>
              <a:rPr lang="ar-SA" sz="700" dirty="0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أيام الاسبوع</a:t>
            </a:r>
          </a:p>
        </p:txBody>
      </p:sp>
      <p:sp>
        <p:nvSpPr>
          <p:cNvPr id="49" name="مستطيل: زوايا مستديرة 48">
            <a:extLst>
              <a:ext uri="{FF2B5EF4-FFF2-40B4-BE49-F238E27FC236}">
                <a16:creationId xmlns:a16="http://schemas.microsoft.com/office/drawing/2014/main" id="{26BD259E-3CD7-41F6-B981-4AAD25070B0E}"/>
              </a:ext>
            </a:extLst>
          </p:cNvPr>
          <p:cNvSpPr/>
          <p:nvPr/>
        </p:nvSpPr>
        <p:spPr>
          <a:xfrm>
            <a:off x="4378773" y="909448"/>
            <a:ext cx="832495" cy="213328"/>
          </a:xfrm>
          <a:prstGeom prst="roundRect">
            <a:avLst/>
          </a:prstGeom>
          <a:solidFill>
            <a:srgbClr val="C8E6C9"/>
          </a:solidFill>
          <a:ln>
            <a:solidFill>
              <a:srgbClr val="FFAC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" b="1" dirty="0">
                <a:solidFill>
                  <a:schemeClr val="bg2">
                    <a:lumMod val="50000"/>
                  </a:schemeClr>
                </a:solidFill>
              </a:rPr>
              <a:t>الأثنين</a:t>
            </a:r>
          </a:p>
        </p:txBody>
      </p:sp>
      <p:sp>
        <p:nvSpPr>
          <p:cNvPr id="50" name="مستطيل: زوايا مستديرة 49">
            <a:extLst>
              <a:ext uri="{FF2B5EF4-FFF2-40B4-BE49-F238E27FC236}">
                <a16:creationId xmlns:a16="http://schemas.microsoft.com/office/drawing/2014/main" id="{9D9ABC08-A6AA-497E-A1E8-BCCBD29C1466}"/>
              </a:ext>
            </a:extLst>
          </p:cNvPr>
          <p:cNvSpPr/>
          <p:nvPr/>
        </p:nvSpPr>
        <p:spPr>
          <a:xfrm>
            <a:off x="4378773" y="1188075"/>
            <a:ext cx="832495" cy="213328"/>
          </a:xfrm>
          <a:prstGeom prst="roundRect">
            <a:avLst/>
          </a:prstGeom>
          <a:solidFill>
            <a:srgbClr val="FFECB3"/>
          </a:solidFill>
          <a:ln>
            <a:solidFill>
              <a:srgbClr val="FFAC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" b="1" dirty="0">
                <a:solidFill>
                  <a:schemeClr val="bg2">
                    <a:lumMod val="50000"/>
                  </a:schemeClr>
                </a:solidFill>
              </a:rPr>
              <a:t>الثلاثاء</a:t>
            </a:r>
          </a:p>
        </p:txBody>
      </p:sp>
      <p:sp>
        <p:nvSpPr>
          <p:cNvPr id="51" name="مستطيل: زوايا مستديرة 50">
            <a:extLst>
              <a:ext uri="{FF2B5EF4-FFF2-40B4-BE49-F238E27FC236}">
                <a16:creationId xmlns:a16="http://schemas.microsoft.com/office/drawing/2014/main" id="{5F1485D0-4BC4-41D3-81E0-5FA4FD82BF87}"/>
              </a:ext>
            </a:extLst>
          </p:cNvPr>
          <p:cNvSpPr/>
          <p:nvPr/>
        </p:nvSpPr>
        <p:spPr>
          <a:xfrm>
            <a:off x="4378773" y="1477969"/>
            <a:ext cx="832495" cy="213328"/>
          </a:xfrm>
          <a:prstGeom prst="roundRect">
            <a:avLst/>
          </a:prstGeom>
          <a:solidFill>
            <a:srgbClr val="F48FB1"/>
          </a:solidFill>
          <a:ln>
            <a:solidFill>
              <a:srgbClr val="FFAC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" b="1" dirty="0">
                <a:solidFill>
                  <a:schemeClr val="bg2">
                    <a:lumMod val="50000"/>
                  </a:schemeClr>
                </a:solidFill>
              </a:rPr>
              <a:t>الأربعاء</a:t>
            </a:r>
          </a:p>
        </p:txBody>
      </p:sp>
      <p:sp>
        <p:nvSpPr>
          <p:cNvPr id="52" name="مستطيل: زوايا مستديرة 51">
            <a:extLst>
              <a:ext uri="{FF2B5EF4-FFF2-40B4-BE49-F238E27FC236}">
                <a16:creationId xmlns:a16="http://schemas.microsoft.com/office/drawing/2014/main" id="{89244A5A-A932-43FD-BAFF-D8C410A430E4}"/>
              </a:ext>
            </a:extLst>
          </p:cNvPr>
          <p:cNvSpPr/>
          <p:nvPr/>
        </p:nvSpPr>
        <p:spPr>
          <a:xfrm>
            <a:off x="4378773" y="1770931"/>
            <a:ext cx="832495" cy="213328"/>
          </a:xfrm>
          <a:prstGeom prst="roundRect">
            <a:avLst/>
          </a:prstGeom>
          <a:solidFill>
            <a:srgbClr val="82B1FF"/>
          </a:solidFill>
          <a:ln>
            <a:solidFill>
              <a:srgbClr val="FFAC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" b="1" dirty="0">
                <a:solidFill>
                  <a:schemeClr val="bg2">
                    <a:lumMod val="50000"/>
                  </a:schemeClr>
                </a:solidFill>
              </a:rPr>
              <a:t>الخميس</a:t>
            </a:r>
          </a:p>
        </p:txBody>
      </p:sp>
      <p:sp>
        <p:nvSpPr>
          <p:cNvPr id="53" name="مستطيل: زوايا مستديرة 52">
            <a:extLst>
              <a:ext uri="{FF2B5EF4-FFF2-40B4-BE49-F238E27FC236}">
                <a16:creationId xmlns:a16="http://schemas.microsoft.com/office/drawing/2014/main" id="{9FC70920-D9F4-430A-8678-EBEA8C994C48}"/>
              </a:ext>
            </a:extLst>
          </p:cNvPr>
          <p:cNvSpPr/>
          <p:nvPr/>
        </p:nvSpPr>
        <p:spPr>
          <a:xfrm>
            <a:off x="4371580" y="2022338"/>
            <a:ext cx="832495" cy="213328"/>
          </a:xfrm>
          <a:prstGeom prst="roundRect">
            <a:avLst/>
          </a:prstGeom>
          <a:solidFill>
            <a:srgbClr val="A1887F"/>
          </a:solidFill>
          <a:ln>
            <a:solidFill>
              <a:srgbClr val="FFAC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" b="1" dirty="0">
                <a:solidFill>
                  <a:schemeClr val="bg2">
                    <a:lumMod val="50000"/>
                  </a:schemeClr>
                </a:solidFill>
              </a:rPr>
              <a:t>الجمعة</a:t>
            </a:r>
            <a:r>
              <a:rPr lang="ar-SA" sz="3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54" name="مستطيل: زوايا مستديرة 53">
            <a:extLst>
              <a:ext uri="{FF2B5EF4-FFF2-40B4-BE49-F238E27FC236}">
                <a16:creationId xmlns:a16="http://schemas.microsoft.com/office/drawing/2014/main" id="{F47206C8-FB54-4FC0-B808-DBD9BA7BEB96}"/>
              </a:ext>
            </a:extLst>
          </p:cNvPr>
          <p:cNvSpPr/>
          <p:nvPr/>
        </p:nvSpPr>
        <p:spPr>
          <a:xfrm>
            <a:off x="4371579" y="2280659"/>
            <a:ext cx="832495" cy="213328"/>
          </a:xfrm>
          <a:prstGeom prst="roundRect">
            <a:avLst/>
          </a:prstGeom>
          <a:solidFill>
            <a:srgbClr val="A1887F"/>
          </a:solidFill>
          <a:ln>
            <a:solidFill>
              <a:srgbClr val="FFAC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" b="1" dirty="0">
                <a:solidFill>
                  <a:schemeClr val="bg2">
                    <a:lumMod val="50000"/>
                  </a:schemeClr>
                </a:solidFill>
              </a:rPr>
              <a:t>السبت</a:t>
            </a:r>
          </a:p>
        </p:txBody>
      </p:sp>
      <p:sp>
        <p:nvSpPr>
          <p:cNvPr id="60" name="مستطيل 59">
            <a:extLst>
              <a:ext uri="{FF2B5EF4-FFF2-40B4-BE49-F238E27FC236}">
                <a16:creationId xmlns:a16="http://schemas.microsoft.com/office/drawing/2014/main" id="{55F96BC8-0B28-4CE1-8613-0AF137CE9702}"/>
              </a:ext>
            </a:extLst>
          </p:cNvPr>
          <p:cNvSpPr/>
          <p:nvPr/>
        </p:nvSpPr>
        <p:spPr>
          <a:xfrm>
            <a:off x="3846752" y="1192596"/>
            <a:ext cx="314813" cy="3148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bg2">
                    <a:lumMod val="50000"/>
                  </a:schemeClr>
                </a:solidFill>
              </a:rPr>
              <a:t>1</a:t>
            </a:r>
          </a:p>
        </p:txBody>
      </p:sp>
      <p:sp>
        <p:nvSpPr>
          <p:cNvPr id="66" name="مستطيل 65">
            <a:extLst>
              <a:ext uri="{FF2B5EF4-FFF2-40B4-BE49-F238E27FC236}">
                <a16:creationId xmlns:a16="http://schemas.microsoft.com/office/drawing/2014/main" id="{A108749E-A5C0-4A60-A4C4-B8D31B95B37F}"/>
              </a:ext>
            </a:extLst>
          </p:cNvPr>
          <p:cNvSpPr/>
          <p:nvPr/>
        </p:nvSpPr>
        <p:spPr>
          <a:xfrm>
            <a:off x="3390104" y="1211194"/>
            <a:ext cx="314813" cy="3148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bg2">
                    <a:lumMod val="50000"/>
                  </a:schemeClr>
                </a:solidFill>
              </a:rPr>
              <a:t>2</a:t>
            </a:r>
          </a:p>
        </p:txBody>
      </p:sp>
      <p:sp>
        <p:nvSpPr>
          <p:cNvPr id="67" name="مستطيل 66">
            <a:extLst>
              <a:ext uri="{FF2B5EF4-FFF2-40B4-BE49-F238E27FC236}">
                <a16:creationId xmlns:a16="http://schemas.microsoft.com/office/drawing/2014/main" id="{1C77FD7B-98FD-4A57-9DC3-F0C7D5007FE3}"/>
              </a:ext>
            </a:extLst>
          </p:cNvPr>
          <p:cNvSpPr/>
          <p:nvPr/>
        </p:nvSpPr>
        <p:spPr>
          <a:xfrm>
            <a:off x="2941736" y="1208860"/>
            <a:ext cx="314813" cy="3148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bg2">
                    <a:lumMod val="50000"/>
                  </a:schemeClr>
                </a:solidFill>
              </a:rPr>
              <a:t>3</a:t>
            </a:r>
          </a:p>
        </p:txBody>
      </p:sp>
      <p:sp>
        <p:nvSpPr>
          <p:cNvPr id="68" name="مستطيل 67">
            <a:extLst>
              <a:ext uri="{FF2B5EF4-FFF2-40B4-BE49-F238E27FC236}">
                <a16:creationId xmlns:a16="http://schemas.microsoft.com/office/drawing/2014/main" id="{5F4683E0-5F86-4EA2-9259-BB2F6397087C}"/>
              </a:ext>
            </a:extLst>
          </p:cNvPr>
          <p:cNvSpPr/>
          <p:nvPr/>
        </p:nvSpPr>
        <p:spPr>
          <a:xfrm>
            <a:off x="2466460" y="1190637"/>
            <a:ext cx="314813" cy="3148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bg2">
                    <a:lumMod val="50000"/>
                  </a:schemeClr>
                </a:solidFill>
              </a:rPr>
              <a:t>4</a:t>
            </a:r>
          </a:p>
        </p:txBody>
      </p:sp>
      <p:sp>
        <p:nvSpPr>
          <p:cNvPr id="69" name="مستطيل 68">
            <a:extLst>
              <a:ext uri="{FF2B5EF4-FFF2-40B4-BE49-F238E27FC236}">
                <a16:creationId xmlns:a16="http://schemas.microsoft.com/office/drawing/2014/main" id="{91AB287E-B454-4E9F-97D2-87549C10B571}"/>
              </a:ext>
            </a:extLst>
          </p:cNvPr>
          <p:cNvSpPr/>
          <p:nvPr/>
        </p:nvSpPr>
        <p:spPr>
          <a:xfrm>
            <a:off x="2011550" y="1191647"/>
            <a:ext cx="314813" cy="3148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bg2">
                    <a:lumMod val="50000"/>
                  </a:schemeClr>
                </a:solidFill>
              </a:rPr>
              <a:t>5</a:t>
            </a:r>
          </a:p>
        </p:txBody>
      </p:sp>
      <p:sp>
        <p:nvSpPr>
          <p:cNvPr id="70" name="مستطيل 69">
            <a:extLst>
              <a:ext uri="{FF2B5EF4-FFF2-40B4-BE49-F238E27FC236}">
                <a16:creationId xmlns:a16="http://schemas.microsoft.com/office/drawing/2014/main" id="{A8AEF4E3-EC7E-4825-ACE0-9DCC26C4AE4A}"/>
              </a:ext>
            </a:extLst>
          </p:cNvPr>
          <p:cNvSpPr/>
          <p:nvPr/>
        </p:nvSpPr>
        <p:spPr>
          <a:xfrm>
            <a:off x="1555190" y="1200554"/>
            <a:ext cx="314813" cy="3148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bg2">
                    <a:lumMod val="50000"/>
                  </a:schemeClr>
                </a:solidFill>
              </a:rPr>
              <a:t>6</a:t>
            </a:r>
          </a:p>
        </p:txBody>
      </p:sp>
      <p:sp>
        <p:nvSpPr>
          <p:cNvPr id="76" name="مستطيل 75">
            <a:extLst>
              <a:ext uri="{FF2B5EF4-FFF2-40B4-BE49-F238E27FC236}">
                <a16:creationId xmlns:a16="http://schemas.microsoft.com/office/drawing/2014/main" id="{0EB159C4-88DA-48E9-A2D7-B01BD0824389}"/>
              </a:ext>
            </a:extLst>
          </p:cNvPr>
          <p:cNvSpPr/>
          <p:nvPr/>
        </p:nvSpPr>
        <p:spPr>
          <a:xfrm>
            <a:off x="3862686" y="1488622"/>
            <a:ext cx="314813" cy="3148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bg2">
                    <a:lumMod val="50000"/>
                  </a:schemeClr>
                </a:solidFill>
              </a:rPr>
              <a:t>7</a:t>
            </a:r>
          </a:p>
        </p:txBody>
      </p:sp>
      <p:sp>
        <p:nvSpPr>
          <p:cNvPr id="77" name="مستطيل 76">
            <a:extLst>
              <a:ext uri="{FF2B5EF4-FFF2-40B4-BE49-F238E27FC236}">
                <a16:creationId xmlns:a16="http://schemas.microsoft.com/office/drawing/2014/main" id="{481C5F41-2E14-4ADE-B926-798AD4021774}"/>
              </a:ext>
            </a:extLst>
          </p:cNvPr>
          <p:cNvSpPr/>
          <p:nvPr/>
        </p:nvSpPr>
        <p:spPr>
          <a:xfrm>
            <a:off x="3402903" y="1483582"/>
            <a:ext cx="314813" cy="3148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bg2">
                    <a:lumMod val="50000"/>
                  </a:schemeClr>
                </a:solidFill>
              </a:rPr>
              <a:t>8</a:t>
            </a:r>
          </a:p>
        </p:txBody>
      </p:sp>
      <p:sp>
        <p:nvSpPr>
          <p:cNvPr id="78" name="مستطيل 77">
            <a:extLst>
              <a:ext uri="{FF2B5EF4-FFF2-40B4-BE49-F238E27FC236}">
                <a16:creationId xmlns:a16="http://schemas.microsoft.com/office/drawing/2014/main" id="{DBAB5EE9-6E64-4EB9-9524-63A975ABADE7}"/>
              </a:ext>
            </a:extLst>
          </p:cNvPr>
          <p:cNvSpPr/>
          <p:nvPr/>
        </p:nvSpPr>
        <p:spPr>
          <a:xfrm>
            <a:off x="2943852" y="1495817"/>
            <a:ext cx="314813" cy="3148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bg2">
                    <a:lumMod val="50000"/>
                  </a:schemeClr>
                </a:solidFill>
              </a:rPr>
              <a:t>9</a:t>
            </a:r>
          </a:p>
        </p:txBody>
      </p:sp>
      <p:sp>
        <p:nvSpPr>
          <p:cNvPr id="79" name="مستطيل 78">
            <a:extLst>
              <a:ext uri="{FF2B5EF4-FFF2-40B4-BE49-F238E27FC236}">
                <a16:creationId xmlns:a16="http://schemas.microsoft.com/office/drawing/2014/main" id="{E00AE709-ADB2-4A08-8F6C-EF260261CD5B}"/>
              </a:ext>
            </a:extLst>
          </p:cNvPr>
          <p:cNvSpPr/>
          <p:nvPr/>
        </p:nvSpPr>
        <p:spPr>
          <a:xfrm>
            <a:off x="2457669" y="1472159"/>
            <a:ext cx="391198" cy="3148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bg2">
                    <a:lumMod val="50000"/>
                  </a:schemeClr>
                </a:solidFill>
              </a:rPr>
              <a:t>10</a:t>
            </a:r>
          </a:p>
        </p:txBody>
      </p:sp>
      <p:sp>
        <p:nvSpPr>
          <p:cNvPr id="84" name="مستطيل 83">
            <a:extLst>
              <a:ext uri="{FF2B5EF4-FFF2-40B4-BE49-F238E27FC236}">
                <a16:creationId xmlns:a16="http://schemas.microsoft.com/office/drawing/2014/main" id="{27420922-7A74-4B49-A0F2-72B75E9C9B20}"/>
              </a:ext>
            </a:extLst>
          </p:cNvPr>
          <p:cNvSpPr/>
          <p:nvPr/>
        </p:nvSpPr>
        <p:spPr>
          <a:xfrm>
            <a:off x="1997689" y="1482719"/>
            <a:ext cx="390376" cy="3148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bg2">
                    <a:lumMod val="50000"/>
                  </a:schemeClr>
                </a:solidFill>
              </a:rPr>
              <a:t>11</a:t>
            </a:r>
          </a:p>
        </p:txBody>
      </p:sp>
      <p:sp>
        <p:nvSpPr>
          <p:cNvPr id="85" name="مستطيل 84">
            <a:extLst>
              <a:ext uri="{FF2B5EF4-FFF2-40B4-BE49-F238E27FC236}">
                <a16:creationId xmlns:a16="http://schemas.microsoft.com/office/drawing/2014/main" id="{58AA91B8-3B22-4980-B913-C53523BDB8BB}"/>
              </a:ext>
            </a:extLst>
          </p:cNvPr>
          <p:cNvSpPr/>
          <p:nvPr/>
        </p:nvSpPr>
        <p:spPr>
          <a:xfrm>
            <a:off x="1525928" y="1477593"/>
            <a:ext cx="371191" cy="3148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bg2">
                    <a:lumMod val="50000"/>
                  </a:schemeClr>
                </a:solidFill>
              </a:rPr>
              <a:t>12</a:t>
            </a:r>
          </a:p>
        </p:txBody>
      </p:sp>
      <p:sp>
        <p:nvSpPr>
          <p:cNvPr id="86" name="مستطيل 85">
            <a:extLst>
              <a:ext uri="{FF2B5EF4-FFF2-40B4-BE49-F238E27FC236}">
                <a16:creationId xmlns:a16="http://schemas.microsoft.com/office/drawing/2014/main" id="{0631DEF0-F9B8-4BD5-AE06-D8F09D474E3C}"/>
              </a:ext>
            </a:extLst>
          </p:cNvPr>
          <p:cNvSpPr/>
          <p:nvPr/>
        </p:nvSpPr>
        <p:spPr>
          <a:xfrm>
            <a:off x="3834282" y="1779688"/>
            <a:ext cx="385691" cy="3148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bg2">
                    <a:lumMod val="50000"/>
                  </a:schemeClr>
                </a:solidFill>
              </a:rPr>
              <a:t>13</a:t>
            </a:r>
          </a:p>
        </p:txBody>
      </p:sp>
      <p:sp>
        <p:nvSpPr>
          <p:cNvPr id="87" name="مستطيل 86">
            <a:extLst>
              <a:ext uri="{FF2B5EF4-FFF2-40B4-BE49-F238E27FC236}">
                <a16:creationId xmlns:a16="http://schemas.microsoft.com/office/drawing/2014/main" id="{8F5825CE-65EE-4AEE-86FE-11C1E3558366}"/>
              </a:ext>
            </a:extLst>
          </p:cNvPr>
          <p:cNvSpPr/>
          <p:nvPr/>
        </p:nvSpPr>
        <p:spPr>
          <a:xfrm>
            <a:off x="3379116" y="1769660"/>
            <a:ext cx="385691" cy="3148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bg2">
                    <a:lumMod val="50000"/>
                  </a:schemeClr>
                </a:solidFill>
              </a:rPr>
              <a:t>14</a:t>
            </a:r>
          </a:p>
        </p:txBody>
      </p:sp>
      <p:sp>
        <p:nvSpPr>
          <p:cNvPr id="88" name="مستطيل 87">
            <a:extLst>
              <a:ext uri="{FF2B5EF4-FFF2-40B4-BE49-F238E27FC236}">
                <a16:creationId xmlns:a16="http://schemas.microsoft.com/office/drawing/2014/main" id="{0F373289-8FF1-4DED-A757-4B9B9F501C10}"/>
              </a:ext>
            </a:extLst>
          </p:cNvPr>
          <p:cNvSpPr/>
          <p:nvPr/>
        </p:nvSpPr>
        <p:spPr>
          <a:xfrm>
            <a:off x="2914159" y="1771383"/>
            <a:ext cx="385691" cy="3148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bg2">
                    <a:lumMod val="50000"/>
                  </a:schemeClr>
                </a:solidFill>
              </a:rPr>
              <a:t>15</a:t>
            </a:r>
          </a:p>
        </p:txBody>
      </p:sp>
      <p:sp>
        <p:nvSpPr>
          <p:cNvPr id="89" name="مستطيل 88">
            <a:extLst>
              <a:ext uri="{FF2B5EF4-FFF2-40B4-BE49-F238E27FC236}">
                <a16:creationId xmlns:a16="http://schemas.microsoft.com/office/drawing/2014/main" id="{50661A8F-38FD-4383-9C49-E8AB64DDE9A4}"/>
              </a:ext>
            </a:extLst>
          </p:cNvPr>
          <p:cNvSpPr/>
          <p:nvPr/>
        </p:nvSpPr>
        <p:spPr>
          <a:xfrm>
            <a:off x="2425427" y="1766090"/>
            <a:ext cx="385691" cy="3148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bg2">
                    <a:lumMod val="50000"/>
                  </a:schemeClr>
                </a:solidFill>
              </a:rPr>
              <a:t>16</a:t>
            </a:r>
          </a:p>
        </p:txBody>
      </p:sp>
      <p:sp>
        <p:nvSpPr>
          <p:cNvPr id="96" name="مستطيل 95">
            <a:extLst>
              <a:ext uri="{FF2B5EF4-FFF2-40B4-BE49-F238E27FC236}">
                <a16:creationId xmlns:a16="http://schemas.microsoft.com/office/drawing/2014/main" id="{F97A3BDD-F0E2-4DFF-9452-A21EE678C11A}"/>
              </a:ext>
            </a:extLst>
          </p:cNvPr>
          <p:cNvSpPr/>
          <p:nvPr/>
        </p:nvSpPr>
        <p:spPr>
          <a:xfrm>
            <a:off x="1981555" y="1773001"/>
            <a:ext cx="385691" cy="3148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bg2">
                    <a:lumMod val="50000"/>
                  </a:schemeClr>
                </a:solidFill>
              </a:rPr>
              <a:t>17</a:t>
            </a:r>
          </a:p>
        </p:txBody>
      </p:sp>
      <p:sp>
        <p:nvSpPr>
          <p:cNvPr id="97" name="مستطيل 96">
            <a:extLst>
              <a:ext uri="{FF2B5EF4-FFF2-40B4-BE49-F238E27FC236}">
                <a16:creationId xmlns:a16="http://schemas.microsoft.com/office/drawing/2014/main" id="{A96A0692-5E97-4BF4-B4DE-36A3E2C31837}"/>
              </a:ext>
            </a:extLst>
          </p:cNvPr>
          <p:cNvSpPr/>
          <p:nvPr/>
        </p:nvSpPr>
        <p:spPr>
          <a:xfrm>
            <a:off x="1525794" y="1764665"/>
            <a:ext cx="385691" cy="3148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bg2">
                    <a:lumMod val="50000"/>
                  </a:schemeClr>
                </a:solidFill>
              </a:rPr>
              <a:t>18</a:t>
            </a:r>
          </a:p>
        </p:txBody>
      </p:sp>
      <p:sp>
        <p:nvSpPr>
          <p:cNvPr id="98" name="مستطيل 97">
            <a:extLst>
              <a:ext uri="{FF2B5EF4-FFF2-40B4-BE49-F238E27FC236}">
                <a16:creationId xmlns:a16="http://schemas.microsoft.com/office/drawing/2014/main" id="{7D165EE2-3217-4023-9537-3CE0A945AE5F}"/>
              </a:ext>
            </a:extLst>
          </p:cNvPr>
          <p:cNvSpPr/>
          <p:nvPr/>
        </p:nvSpPr>
        <p:spPr>
          <a:xfrm>
            <a:off x="3818137" y="2068845"/>
            <a:ext cx="417982" cy="3148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bg2">
                    <a:lumMod val="50000"/>
                  </a:schemeClr>
                </a:solidFill>
              </a:rPr>
              <a:t>19</a:t>
            </a:r>
          </a:p>
        </p:txBody>
      </p:sp>
      <p:sp>
        <p:nvSpPr>
          <p:cNvPr id="99" name="مستطيل 98">
            <a:extLst>
              <a:ext uri="{FF2B5EF4-FFF2-40B4-BE49-F238E27FC236}">
                <a16:creationId xmlns:a16="http://schemas.microsoft.com/office/drawing/2014/main" id="{32CC0CC8-1EF6-4837-9A4C-22C2C208DCAD}"/>
              </a:ext>
            </a:extLst>
          </p:cNvPr>
          <p:cNvSpPr/>
          <p:nvPr/>
        </p:nvSpPr>
        <p:spPr>
          <a:xfrm>
            <a:off x="3377622" y="2043192"/>
            <a:ext cx="417982" cy="3148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bg2">
                    <a:lumMod val="50000"/>
                  </a:schemeClr>
                </a:solidFill>
              </a:rPr>
              <a:t>20</a:t>
            </a:r>
          </a:p>
        </p:txBody>
      </p:sp>
      <p:sp>
        <p:nvSpPr>
          <p:cNvPr id="100" name="مستطيل 99">
            <a:extLst>
              <a:ext uri="{FF2B5EF4-FFF2-40B4-BE49-F238E27FC236}">
                <a16:creationId xmlns:a16="http://schemas.microsoft.com/office/drawing/2014/main" id="{E7133102-320B-46D7-8E02-C3FC0548C79F}"/>
              </a:ext>
            </a:extLst>
          </p:cNvPr>
          <p:cNvSpPr/>
          <p:nvPr/>
        </p:nvSpPr>
        <p:spPr>
          <a:xfrm>
            <a:off x="2897553" y="2066786"/>
            <a:ext cx="417982" cy="3148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bg2">
                    <a:lumMod val="50000"/>
                  </a:schemeClr>
                </a:solidFill>
              </a:rPr>
              <a:t>21</a:t>
            </a:r>
          </a:p>
        </p:txBody>
      </p:sp>
      <p:sp>
        <p:nvSpPr>
          <p:cNvPr id="101" name="مستطيل 100">
            <a:extLst>
              <a:ext uri="{FF2B5EF4-FFF2-40B4-BE49-F238E27FC236}">
                <a16:creationId xmlns:a16="http://schemas.microsoft.com/office/drawing/2014/main" id="{1EE8FE06-F664-489F-9576-4B32726914B5}"/>
              </a:ext>
            </a:extLst>
          </p:cNvPr>
          <p:cNvSpPr/>
          <p:nvPr/>
        </p:nvSpPr>
        <p:spPr>
          <a:xfrm>
            <a:off x="2433280" y="2053765"/>
            <a:ext cx="417982" cy="3148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bg2">
                    <a:lumMod val="50000"/>
                  </a:schemeClr>
                </a:solidFill>
              </a:rPr>
              <a:t>22</a:t>
            </a:r>
          </a:p>
        </p:txBody>
      </p:sp>
      <p:sp>
        <p:nvSpPr>
          <p:cNvPr id="102" name="مستطيل 101">
            <a:extLst>
              <a:ext uri="{FF2B5EF4-FFF2-40B4-BE49-F238E27FC236}">
                <a16:creationId xmlns:a16="http://schemas.microsoft.com/office/drawing/2014/main" id="{EAA1A448-22B8-40B4-9C21-EB8E8F8FA8C0}"/>
              </a:ext>
            </a:extLst>
          </p:cNvPr>
          <p:cNvSpPr/>
          <p:nvPr/>
        </p:nvSpPr>
        <p:spPr>
          <a:xfrm>
            <a:off x="1968768" y="2052370"/>
            <a:ext cx="417982" cy="3148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bg2">
                    <a:lumMod val="50000"/>
                  </a:schemeClr>
                </a:solidFill>
              </a:rPr>
              <a:t>23</a:t>
            </a:r>
          </a:p>
        </p:txBody>
      </p:sp>
      <p:sp>
        <p:nvSpPr>
          <p:cNvPr id="103" name="مستطيل 102">
            <a:extLst>
              <a:ext uri="{FF2B5EF4-FFF2-40B4-BE49-F238E27FC236}">
                <a16:creationId xmlns:a16="http://schemas.microsoft.com/office/drawing/2014/main" id="{A609D672-ABEF-48D5-AF1B-899985684FE1}"/>
              </a:ext>
            </a:extLst>
          </p:cNvPr>
          <p:cNvSpPr/>
          <p:nvPr/>
        </p:nvSpPr>
        <p:spPr>
          <a:xfrm>
            <a:off x="1514371" y="2056058"/>
            <a:ext cx="417982" cy="3148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bg2">
                    <a:lumMod val="50000"/>
                  </a:schemeClr>
                </a:solidFill>
              </a:rPr>
              <a:t>24</a:t>
            </a:r>
          </a:p>
        </p:txBody>
      </p:sp>
      <p:sp>
        <p:nvSpPr>
          <p:cNvPr id="104" name="مستطيل 103">
            <a:extLst>
              <a:ext uri="{FF2B5EF4-FFF2-40B4-BE49-F238E27FC236}">
                <a16:creationId xmlns:a16="http://schemas.microsoft.com/office/drawing/2014/main" id="{61F85093-1EB9-4538-929C-DE23781321E1}"/>
              </a:ext>
            </a:extLst>
          </p:cNvPr>
          <p:cNvSpPr/>
          <p:nvPr/>
        </p:nvSpPr>
        <p:spPr>
          <a:xfrm>
            <a:off x="3798398" y="2358002"/>
            <a:ext cx="416740" cy="3148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bg2">
                    <a:lumMod val="50000"/>
                  </a:schemeClr>
                </a:solidFill>
              </a:rPr>
              <a:t>25</a:t>
            </a:r>
          </a:p>
        </p:txBody>
      </p:sp>
      <p:sp>
        <p:nvSpPr>
          <p:cNvPr id="105" name="مستطيل 104">
            <a:extLst>
              <a:ext uri="{FF2B5EF4-FFF2-40B4-BE49-F238E27FC236}">
                <a16:creationId xmlns:a16="http://schemas.microsoft.com/office/drawing/2014/main" id="{31F1ECAF-6238-4ADE-9082-FDB548E52F7E}"/>
              </a:ext>
            </a:extLst>
          </p:cNvPr>
          <p:cNvSpPr/>
          <p:nvPr/>
        </p:nvSpPr>
        <p:spPr>
          <a:xfrm>
            <a:off x="3362106" y="2357906"/>
            <a:ext cx="416740" cy="3148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bg2">
                    <a:lumMod val="50000"/>
                  </a:schemeClr>
                </a:solidFill>
              </a:rPr>
              <a:t>26</a:t>
            </a:r>
            <a:endParaRPr lang="ar-SA" sz="11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06" name="مستطيل 105">
            <a:extLst>
              <a:ext uri="{FF2B5EF4-FFF2-40B4-BE49-F238E27FC236}">
                <a16:creationId xmlns:a16="http://schemas.microsoft.com/office/drawing/2014/main" id="{AA3AA12A-DBA2-48FA-88F7-656D4D7A2B7D}"/>
              </a:ext>
            </a:extLst>
          </p:cNvPr>
          <p:cNvSpPr/>
          <p:nvPr/>
        </p:nvSpPr>
        <p:spPr>
          <a:xfrm>
            <a:off x="2885237" y="2371880"/>
            <a:ext cx="416740" cy="3148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bg2">
                    <a:lumMod val="50000"/>
                  </a:schemeClr>
                </a:solidFill>
              </a:rPr>
              <a:t>27</a:t>
            </a:r>
          </a:p>
        </p:txBody>
      </p:sp>
      <p:sp>
        <p:nvSpPr>
          <p:cNvPr id="107" name="مستطيل 106">
            <a:extLst>
              <a:ext uri="{FF2B5EF4-FFF2-40B4-BE49-F238E27FC236}">
                <a16:creationId xmlns:a16="http://schemas.microsoft.com/office/drawing/2014/main" id="{11A85438-F4F3-4B80-873D-85B5F02CCE64}"/>
              </a:ext>
            </a:extLst>
          </p:cNvPr>
          <p:cNvSpPr/>
          <p:nvPr/>
        </p:nvSpPr>
        <p:spPr>
          <a:xfrm>
            <a:off x="2427198" y="2343576"/>
            <a:ext cx="416740" cy="3148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bg2">
                    <a:lumMod val="50000"/>
                  </a:schemeClr>
                </a:solidFill>
              </a:rPr>
              <a:t>28</a:t>
            </a:r>
          </a:p>
        </p:txBody>
      </p:sp>
      <p:sp>
        <p:nvSpPr>
          <p:cNvPr id="108" name="مستطيل 107">
            <a:extLst>
              <a:ext uri="{FF2B5EF4-FFF2-40B4-BE49-F238E27FC236}">
                <a16:creationId xmlns:a16="http://schemas.microsoft.com/office/drawing/2014/main" id="{17C83E4E-759F-4868-A17E-B37721599BBD}"/>
              </a:ext>
            </a:extLst>
          </p:cNvPr>
          <p:cNvSpPr/>
          <p:nvPr/>
        </p:nvSpPr>
        <p:spPr>
          <a:xfrm>
            <a:off x="1977862" y="2340263"/>
            <a:ext cx="416740" cy="3148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bg2">
                    <a:lumMod val="50000"/>
                  </a:schemeClr>
                </a:solidFill>
              </a:rPr>
              <a:t>29</a:t>
            </a:r>
          </a:p>
        </p:txBody>
      </p:sp>
      <p:sp>
        <p:nvSpPr>
          <p:cNvPr id="109" name="مستطيل 108">
            <a:extLst>
              <a:ext uri="{FF2B5EF4-FFF2-40B4-BE49-F238E27FC236}">
                <a16:creationId xmlns:a16="http://schemas.microsoft.com/office/drawing/2014/main" id="{D9F4476D-ACC7-4576-96E8-B1EBCD691DD4}"/>
              </a:ext>
            </a:extLst>
          </p:cNvPr>
          <p:cNvSpPr/>
          <p:nvPr/>
        </p:nvSpPr>
        <p:spPr>
          <a:xfrm>
            <a:off x="1505174" y="2349307"/>
            <a:ext cx="416740" cy="3148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bg2">
                    <a:lumMod val="50000"/>
                  </a:schemeClr>
                </a:solidFill>
              </a:rPr>
              <a:t>30</a:t>
            </a:r>
          </a:p>
        </p:txBody>
      </p:sp>
      <p:sp>
        <p:nvSpPr>
          <p:cNvPr id="124" name="مستطيل: زوايا مستديرة 103">
            <a:extLst>
              <a:ext uri="{FF2B5EF4-FFF2-40B4-BE49-F238E27FC236}">
                <a16:creationId xmlns:a16="http://schemas.microsoft.com/office/drawing/2014/main" id="{27B8954C-C379-4B36-890B-ED98CE7C7067}"/>
              </a:ext>
            </a:extLst>
          </p:cNvPr>
          <p:cNvSpPr/>
          <p:nvPr/>
        </p:nvSpPr>
        <p:spPr>
          <a:xfrm>
            <a:off x="825504" y="666269"/>
            <a:ext cx="623139" cy="249071"/>
          </a:xfrm>
          <a:prstGeom prst="roundRect">
            <a:avLst/>
          </a:prstGeom>
          <a:solidFill>
            <a:srgbClr val="D1C4E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700" b="1" dirty="0">
                <a:solidFill>
                  <a:schemeClr val="bg2">
                    <a:lumMod val="50000"/>
                  </a:schemeClr>
                </a:solidFill>
              </a:rPr>
              <a:t>1 محرم </a:t>
            </a:r>
          </a:p>
        </p:txBody>
      </p:sp>
      <p:sp>
        <p:nvSpPr>
          <p:cNvPr id="125" name="مستطيل: زوايا مستديرة 104">
            <a:extLst>
              <a:ext uri="{FF2B5EF4-FFF2-40B4-BE49-F238E27FC236}">
                <a16:creationId xmlns:a16="http://schemas.microsoft.com/office/drawing/2014/main" id="{EAF0837D-1D36-4C67-BD2B-CA9209B395BF}"/>
              </a:ext>
            </a:extLst>
          </p:cNvPr>
          <p:cNvSpPr/>
          <p:nvPr/>
        </p:nvSpPr>
        <p:spPr>
          <a:xfrm>
            <a:off x="825504" y="955986"/>
            <a:ext cx="623139" cy="249071"/>
          </a:xfrm>
          <a:prstGeom prst="roundRect">
            <a:avLst/>
          </a:prstGeom>
          <a:solidFill>
            <a:srgbClr val="C8E6C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700" b="1" dirty="0">
                <a:solidFill>
                  <a:schemeClr val="bg2">
                    <a:lumMod val="50000"/>
                  </a:schemeClr>
                </a:solidFill>
              </a:rPr>
              <a:t>2 صفر</a:t>
            </a:r>
          </a:p>
        </p:txBody>
      </p:sp>
      <p:sp>
        <p:nvSpPr>
          <p:cNvPr id="126" name="مستطيل: زوايا مستديرة 105">
            <a:extLst>
              <a:ext uri="{FF2B5EF4-FFF2-40B4-BE49-F238E27FC236}">
                <a16:creationId xmlns:a16="http://schemas.microsoft.com/office/drawing/2014/main" id="{0B231EBC-F0BE-477F-A6FD-23BF68E2E5BE}"/>
              </a:ext>
            </a:extLst>
          </p:cNvPr>
          <p:cNvSpPr/>
          <p:nvPr/>
        </p:nvSpPr>
        <p:spPr>
          <a:xfrm>
            <a:off x="826081" y="1261118"/>
            <a:ext cx="629713" cy="249071"/>
          </a:xfrm>
          <a:prstGeom prst="roundRect">
            <a:avLst/>
          </a:prstGeom>
          <a:solidFill>
            <a:srgbClr val="FFECB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700" b="1" dirty="0">
                <a:solidFill>
                  <a:schemeClr val="bg2">
                    <a:lumMod val="50000"/>
                  </a:schemeClr>
                </a:solidFill>
              </a:rPr>
              <a:t>3 ربيع أول </a:t>
            </a:r>
          </a:p>
        </p:txBody>
      </p:sp>
      <p:sp>
        <p:nvSpPr>
          <p:cNvPr id="127" name="مستطيل: زوايا مستديرة 106">
            <a:extLst>
              <a:ext uri="{FF2B5EF4-FFF2-40B4-BE49-F238E27FC236}">
                <a16:creationId xmlns:a16="http://schemas.microsoft.com/office/drawing/2014/main" id="{9FB3B058-6424-4E9A-945C-181F830FD485}"/>
              </a:ext>
            </a:extLst>
          </p:cNvPr>
          <p:cNvSpPr/>
          <p:nvPr/>
        </p:nvSpPr>
        <p:spPr>
          <a:xfrm>
            <a:off x="833567" y="2122809"/>
            <a:ext cx="629713" cy="249071"/>
          </a:xfrm>
          <a:prstGeom prst="roundRect">
            <a:avLst/>
          </a:prstGeom>
          <a:solidFill>
            <a:srgbClr val="FFCC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700" b="1" dirty="0">
                <a:solidFill>
                  <a:schemeClr val="bg2">
                    <a:lumMod val="50000"/>
                  </a:schemeClr>
                </a:solidFill>
              </a:rPr>
              <a:t>6 جُماد الاخر</a:t>
            </a:r>
          </a:p>
        </p:txBody>
      </p:sp>
      <p:sp>
        <p:nvSpPr>
          <p:cNvPr id="128" name="مستطيل: زوايا مستديرة 107">
            <a:extLst>
              <a:ext uri="{FF2B5EF4-FFF2-40B4-BE49-F238E27FC236}">
                <a16:creationId xmlns:a16="http://schemas.microsoft.com/office/drawing/2014/main" id="{811D2CE7-3A63-46DC-8611-E55317394822}"/>
              </a:ext>
            </a:extLst>
          </p:cNvPr>
          <p:cNvSpPr/>
          <p:nvPr/>
        </p:nvSpPr>
        <p:spPr>
          <a:xfrm>
            <a:off x="832990" y="1832605"/>
            <a:ext cx="629713" cy="249071"/>
          </a:xfrm>
          <a:prstGeom prst="roundRect">
            <a:avLst/>
          </a:prstGeom>
          <a:solidFill>
            <a:srgbClr val="82B1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700" b="1" dirty="0">
                <a:solidFill>
                  <a:schemeClr val="bg2">
                    <a:lumMod val="50000"/>
                  </a:schemeClr>
                </a:solidFill>
              </a:rPr>
              <a:t>5 جُماد أول </a:t>
            </a:r>
            <a:endParaRPr lang="ar-SA" sz="7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29" name="مستطيل: زوايا مستديرة 108">
            <a:extLst>
              <a:ext uri="{FF2B5EF4-FFF2-40B4-BE49-F238E27FC236}">
                <a16:creationId xmlns:a16="http://schemas.microsoft.com/office/drawing/2014/main" id="{32A3A19F-9DD7-4D8F-A1AB-7BE472D4A91F}"/>
              </a:ext>
            </a:extLst>
          </p:cNvPr>
          <p:cNvSpPr/>
          <p:nvPr/>
        </p:nvSpPr>
        <p:spPr>
          <a:xfrm>
            <a:off x="826080" y="1545478"/>
            <a:ext cx="629713" cy="249071"/>
          </a:xfrm>
          <a:prstGeom prst="roundRect">
            <a:avLst/>
          </a:prstGeom>
          <a:solidFill>
            <a:srgbClr val="F48FB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700" b="1" dirty="0">
                <a:solidFill>
                  <a:schemeClr val="bg2">
                    <a:lumMod val="50000"/>
                  </a:schemeClr>
                </a:solidFill>
              </a:rPr>
              <a:t>4 ربيع الاخر</a:t>
            </a:r>
          </a:p>
        </p:txBody>
      </p:sp>
      <p:sp>
        <p:nvSpPr>
          <p:cNvPr id="130" name="مستطيل: زوايا مستديرة 109">
            <a:extLst>
              <a:ext uri="{FF2B5EF4-FFF2-40B4-BE49-F238E27FC236}">
                <a16:creationId xmlns:a16="http://schemas.microsoft.com/office/drawing/2014/main" id="{B25810AC-A192-4FE8-AECF-93F2D595BA2A}"/>
              </a:ext>
            </a:extLst>
          </p:cNvPr>
          <p:cNvSpPr/>
          <p:nvPr/>
        </p:nvSpPr>
        <p:spPr>
          <a:xfrm>
            <a:off x="55410" y="651378"/>
            <a:ext cx="629713" cy="24907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700" b="1" dirty="0">
                <a:solidFill>
                  <a:schemeClr val="bg2">
                    <a:lumMod val="50000"/>
                  </a:schemeClr>
                </a:solidFill>
              </a:rPr>
              <a:t>7 رجب</a:t>
            </a:r>
          </a:p>
        </p:txBody>
      </p:sp>
      <p:sp>
        <p:nvSpPr>
          <p:cNvPr id="131" name="مستطيل: زوايا مستديرة 110">
            <a:extLst>
              <a:ext uri="{FF2B5EF4-FFF2-40B4-BE49-F238E27FC236}">
                <a16:creationId xmlns:a16="http://schemas.microsoft.com/office/drawing/2014/main" id="{FFE3F5C3-2C02-4E56-AF02-D4CBE1D3A072}"/>
              </a:ext>
            </a:extLst>
          </p:cNvPr>
          <p:cNvSpPr/>
          <p:nvPr/>
        </p:nvSpPr>
        <p:spPr>
          <a:xfrm>
            <a:off x="69019" y="954812"/>
            <a:ext cx="629713" cy="249071"/>
          </a:xfrm>
          <a:prstGeom prst="roundRect">
            <a:avLst/>
          </a:prstGeom>
          <a:solidFill>
            <a:srgbClr val="82B1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700" b="1" dirty="0">
                <a:solidFill>
                  <a:schemeClr val="bg2">
                    <a:lumMod val="50000"/>
                  </a:schemeClr>
                </a:solidFill>
              </a:rPr>
              <a:t>8 شعبان</a:t>
            </a:r>
          </a:p>
        </p:txBody>
      </p:sp>
      <p:sp>
        <p:nvSpPr>
          <p:cNvPr id="132" name="مستطيل: زوايا مستديرة 111">
            <a:extLst>
              <a:ext uri="{FF2B5EF4-FFF2-40B4-BE49-F238E27FC236}">
                <a16:creationId xmlns:a16="http://schemas.microsoft.com/office/drawing/2014/main" id="{94BA99F8-CCB5-407F-8507-4ACE2B797481}"/>
              </a:ext>
            </a:extLst>
          </p:cNvPr>
          <p:cNvSpPr/>
          <p:nvPr/>
        </p:nvSpPr>
        <p:spPr>
          <a:xfrm>
            <a:off x="74610" y="1258628"/>
            <a:ext cx="629713" cy="249071"/>
          </a:xfrm>
          <a:prstGeom prst="roundRect">
            <a:avLst/>
          </a:prstGeom>
          <a:solidFill>
            <a:srgbClr val="D1C4E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700" b="1" dirty="0">
                <a:solidFill>
                  <a:schemeClr val="bg2">
                    <a:lumMod val="50000"/>
                  </a:schemeClr>
                </a:solidFill>
              </a:rPr>
              <a:t>9 رمضان</a:t>
            </a:r>
          </a:p>
        </p:txBody>
      </p:sp>
      <p:sp>
        <p:nvSpPr>
          <p:cNvPr id="133" name="مستطيل: زوايا مستديرة 112">
            <a:extLst>
              <a:ext uri="{FF2B5EF4-FFF2-40B4-BE49-F238E27FC236}">
                <a16:creationId xmlns:a16="http://schemas.microsoft.com/office/drawing/2014/main" id="{497B7036-6340-4270-AF53-A13865DD9C26}"/>
              </a:ext>
            </a:extLst>
          </p:cNvPr>
          <p:cNvSpPr/>
          <p:nvPr/>
        </p:nvSpPr>
        <p:spPr>
          <a:xfrm>
            <a:off x="32242" y="2140001"/>
            <a:ext cx="736891" cy="249071"/>
          </a:xfrm>
          <a:prstGeom prst="roundRect">
            <a:avLst/>
          </a:prstGeom>
          <a:solidFill>
            <a:srgbClr val="F48FB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ar-SA" sz="700" b="1" dirty="0">
                <a:solidFill>
                  <a:schemeClr val="bg2">
                    <a:lumMod val="50000"/>
                  </a:schemeClr>
                </a:solidFill>
              </a:rPr>
              <a:t>1</a:t>
            </a:r>
            <a:r>
              <a:rPr lang="ar-SA" sz="7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ar-SA" sz="700" b="1" dirty="0">
                <a:solidFill>
                  <a:schemeClr val="bg2">
                    <a:lumMod val="50000"/>
                  </a:schemeClr>
                </a:solidFill>
              </a:rPr>
              <a:t> ذو الحجة</a:t>
            </a:r>
          </a:p>
        </p:txBody>
      </p:sp>
      <p:sp>
        <p:nvSpPr>
          <p:cNvPr id="134" name="مستطيل: زوايا مستديرة 113">
            <a:extLst>
              <a:ext uri="{FF2B5EF4-FFF2-40B4-BE49-F238E27FC236}">
                <a16:creationId xmlns:a16="http://schemas.microsoft.com/office/drawing/2014/main" id="{C689C6D2-D1FF-4AFF-B217-67A539CC99CA}"/>
              </a:ext>
            </a:extLst>
          </p:cNvPr>
          <p:cNvSpPr/>
          <p:nvPr/>
        </p:nvSpPr>
        <p:spPr>
          <a:xfrm>
            <a:off x="49698" y="1859724"/>
            <a:ext cx="678796" cy="24907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ar-SA" sz="700" b="1" dirty="0">
                <a:solidFill>
                  <a:schemeClr val="bg2">
                    <a:lumMod val="50000"/>
                  </a:schemeClr>
                </a:solidFill>
              </a:rPr>
              <a:t>11 ذو القعدة </a:t>
            </a:r>
          </a:p>
        </p:txBody>
      </p:sp>
      <p:sp>
        <p:nvSpPr>
          <p:cNvPr id="135" name="مستطيل: زوايا مستديرة 114">
            <a:extLst>
              <a:ext uri="{FF2B5EF4-FFF2-40B4-BE49-F238E27FC236}">
                <a16:creationId xmlns:a16="http://schemas.microsoft.com/office/drawing/2014/main" id="{CA4CFC6A-CF0B-4324-9B95-E816D631A36C}"/>
              </a:ext>
            </a:extLst>
          </p:cNvPr>
          <p:cNvSpPr/>
          <p:nvPr/>
        </p:nvSpPr>
        <p:spPr>
          <a:xfrm>
            <a:off x="75995" y="1552876"/>
            <a:ext cx="629713" cy="249071"/>
          </a:xfrm>
          <a:prstGeom prst="roundRect">
            <a:avLst/>
          </a:prstGeom>
          <a:solidFill>
            <a:srgbClr val="C8E6C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ar-SA" sz="700" b="1" dirty="0">
                <a:solidFill>
                  <a:schemeClr val="bg2">
                    <a:lumMod val="50000"/>
                  </a:schemeClr>
                </a:solidFill>
              </a:rPr>
              <a:t>10 شوال</a:t>
            </a:r>
          </a:p>
        </p:txBody>
      </p:sp>
      <p:sp>
        <p:nvSpPr>
          <p:cNvPr id="136" name="مستطيل 135">
            <a:extLst>
              <a:ext uri="{FF2B5EF4-FFF2-40B4-BE49-F238E27FC236}">
                <a16:creationId xmlns:a16="http://schemas.microsoft.com/office/drawing/2014/main" id="{9EF10D4F-24EA-4B6B-88E4-AA3C1428A5B8}"/>
              </a:ext>
            </a:extLst>
          </p:cNvPr>
          <p:cNvSpPr/>
          <p:nvPr/>
        </p:nvSpPr>
        <p:spPr>
          <a:xfrm>
            <a:off x="369441" y="429140"/>
            <a:ext cx="661030" cy="148094"/>
          </a:xfrm>
          <a:prstGeom prst="rect">
            <a:avLst/>
          </a:prstGeom>
          <a:noFill/>
        </p:spPr>
        <p:txBody>
          <a:bodyPr wrap="none" lIns="39981" tIns="19991" rIns="39981" bIns="19991">
            <a:spAutoFit/>
          </a:bodyPr>
          <a:lstStyle/>
          <a:p>
            <a:pPr algn="ctr"/>
            <a:r>
              <a:rPr lang="ar-SA" sz="700" dirty="0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شهور السنة الهجرية</a:t>
            </a:r>
          </a:p>
        </p:txBody>
      </p:sp>
      <p:sp>
        <p:nvSpPr>
          <p:cNvPr id="140" name="Google Shape;1004;p52">
            <a:extLst>
              <a:ext uri="{FF2B5EF4-FFF2-40B4-BE49-F238E27FC236}">
                <a16:creationId xmlns:a16="http://schemas.microsoft.com/office/drawing/2014/main" id="{11090CE4-1507-4CE3-A61B-8F68F5F57BA7}"/>
              </a:ext>
            </a:extLst>
          </p:cNvPr>
          <p:cNvSpPr/>
          <p:nvPr/>
        </p:nvSpPr>
        <p:spPr>
          <a:xfrm>
            <a:off x="2517635" y="2696359"/>
            <a:ext cx="2791416" cy="668690"/>
          </a:xfrm>
          <a:custGeom>
            <a:avLst/>
            <a:gdLst/>
            <a:ahLst/>
            <a:cxnLst/>
            <a:rect l="l" t="t" r="r" b="b"/>
            <a:pathLst>
              <a:path w="19081" h="24216" extrusionOk="0">
                <a:moveTo>
                  <a:pt x="10782" y="1"/>
                </a:moveTo>
                <a:cubicBezTo>
                  <a:pt x="9663" y="1"/>
                  <a:pt x="8461" y="88"/>
                  <a:pt x="7205" y="217"/>
                </a:cubicBezTo>
                <a:cubicBezTo>
                  <a:pt x="5204" y="417"/>
                  <a:pt x="3136" y="1084"/>
                  <a:pt x="2168" y="3019"/>
                </a:cubicBezTo>
                <a:cubicBezTo>
                  <a:pt x="1234" y="4854"/>
                  <a:pt x="0" y="19598"/>
                  <a:pt x="2502" y="22133"/>
                </a:cubicBezTo>
                <a:cubicBezTo>
                  <a:pt x="3914" y="23561"/>
                  <a:pt x="7017" y="24216"/>
                  <a:pt x="10076" y="24216"/>
                </a:cubicBezTo>
                <a:cubicBezTo>
                  <a:pt x="13590" y="24216"/>
                  <a:pt x="17046" y="23351"/>
                  <a:pt x="17813" y="21799"/>
                </a:cubicBezTo>
                <a:cubicBezTo>
                  <a:pt x="19081" y="19231"/>
                  <a:pt x="18880" y="9223"/>
                  <a:pt x="18147" y="4887"/>
                </a:cubicBezTo>
                <a:cubicBezTo>
                  <a:pt x="17450" y="1018"/>
                  <a:pt x="14599" y="1"/>
                  <a:pt x="10782" y="1"/>
                </a:cubicBezTo>
                <a:close/>
              </a:path>
            </a:pathLst>
          </a:custGeom>
          <a:solidFill>
            <a:srgbClr val="E1BEE7"/>
          </a:solidFill>
          <a:ln>
            <a:noFill/>
          </a:ln>
        </p:spPr>
        <p:txBody>
          <a:bodyPr spcFirstLastPara="1" wrap="square" lIns="39975" tIns="39975" rIns="39975" bIns="39975" anchor="ctr" anchorCtr="0">
            <a:noAutofit/>
          </a:bodyPr>
          <a:lstStyle/>
          <a:p>
            <a:endParaRPr sz="40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41" name="Google Shape;1005;p52">
            <a:extLst>
              <a:ext uri="{FF2B5EF4-FFF2-40B4-BE49-F238E27FC236}">
                <a16:creationId xmlns:a16="http://schemas.microsoft.com/office/drawing/2014/main" id="{76EFE1E0-1EEB-4A35-9E4E-D82D5D298044}"/>
              </a:ext>
            </a:extLst>
          </p:cNvPr>
          <p:cNvSpPr/>
          <p:nvPr/>
        </p:nvSpPr>
        <p:spPr>
          <a:xfrm>
            <a:off x="-141992" y="2702826"/>
            <a:ext cx="2791416" cy="658375"/>
          </a:xfrm>
          <a:custGeom>
            <a:avLst/>
            <a:gdLst/>
            <a:ahLst/>
            <a:cxnLst/>
            <a:rect l="l" t="t" r="r" b="b"/>
            <a:pathLst>
              <a:path w="19081" h="24216" extrusionOk="0">
                <a:moveTo>
                  <a:pt x="10782" y="1"/>
                </a:moveTo>
                <a:cubicBezTo>
                  <a:pt x="9663" y="1"/>
                  <a:pt x="8461" y="88"/>
                  <a:pt x="7205" y="217"/>
                </a:cubicBezTo>
                <a:cubicBezTo>
                  <a:pt x="5204" y="417"/>
                  <a:pt x="3136" y="1084"/>
                  <a:pt x="2168" y="3019"/>
                </a:cubicBezTo>
                <a:cubicBezTo>
                  <a:pt x="1234" y="4854"/>
                  <a:pt x="0" y="19598"/>
                  <a:pt x="2502" y="22133"/>
                </a:cubicBezTo>
                <a:cubicBezTo>
                  <a:pt x="3914" y="23561"/>
                  <a:pt x="7017" y="24216"/>
                  <a:pt x="10076" y="24216"/>
                </a:cubicBezTo>
                <a:cubicBezTo>
                  <a:pt x="13590" y="24216"/>
                  <a:pt x="17046" y="23351"/>
                  <a:pt x="17813" y="21799"/>
                </a:cubicBezTo>
                <a:cubicBezTo>
                  <a:pt x="19081" y="19231"/>
                  <a:pt x="18880" y="9223"/>
                  <a:pt x="18147" y="4887"/>
                </a:cubicBezTo>
                <a:cubicBezTo>
                  <a:pt x="17450" y="1018"/>
                  <a:pt x="14599" y="1"/>
                  <a:pt x="10782" y="1"/>
                </a:cubicBezTo>
                <a:close/>
              </a:path>
            </a:pathLst>
          </a:custGeom>
          <a:solidFill>
            <a:srgbClr val="C5E1A5"/>
          </a:solidFill>
          <a:ln>
            <a:noFill/>
          </a:ln>
        </p:spPr>
        <p:txBody>
          <a:bodyPr spcFirstLastPara="1" wrap="square" lIns="39975" tIns="39975" rIns="39975" bIns="39975" anchor="ctr" anchorCtr="0">
            <a:noAutofit/>
          </a:bodyPr>
          <a:lstStyle/>
          <a:p>
            <a:endParaRPr sz="40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43" name="مربع نص 142">
            <a:extLst>
              <a:ext uri="{FF2B5EF4-FFF2-40B4-BE49-F238E27FC236}">
                <a16:creationId xmlns:a16="http://schemas.microsoft.com/office/drawing/2014/main" id="{964E7E50-C2FC-48D4-AE38-5EEB1566BBF7}"/>
              </a:ext>
            </a:extLst>
          </p:cNvPr>
          <p:cNvSpPr txBox="1"/>
          <p:nvPr/>
        </p:nvSpPr>
        <p:spPr>
          <a:xfrm>
            <a:off x="2246098" y="734505"/>
            <a:ext cx="925814" cy="20005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700" b="1" dirty="0">
                <a:solidFill>
                  <a:schemeClr val="bg2">
                    <a:lumMod val="50000"/>
                  </a:schemeClr>
                </a:solidFill>
              </a:rPr>
              <a:t>هيا نكتب التاريخ </a:t>
            </a:r>
          </a:p>
        </p:txBody>
      </p:sp>
      <p:sp>
        <p:nvSpPr>
          <p:cNvPr id="144" name="مربع نص 143">
            <a:extLst>
              <a:ext uri="{FF2B5EF4-FFF2-40B4-BE49-F238E27FC236}">
                <a16:creationId xmlns:a16="http://schemas.microsoft.com/office/drawing/2014/main" id="{0B7874A7-9C98-44DD-9119-9EF69092C4FB}"/>
              </a:ext>
            </a:extLst>
          </p:cNvPr>
          <p:cNvSpPr txBox="1"/>
          <p:nvPr/>
        </p:nvSpPr>
        <p:spPr>
          <a:xfrm>
            <a:off x="1625159" y="872428"/>
            <a:ext cx="1969299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b="1" dirty="0">
                <a:solidFill>
                  <a:schemeClr val="bg2">
                    <a:lumMod val="50000"/>
                  </a:schemeClr>
                </a:solidFill>
              </a:rPr>
              <a:t>      /         /  1444 هـ</a:t>
            </a:r>
          </a:p>
        </p:txBody>
      </p:sp>
      <p:sp>
        <p:nvSpPr>
          <p:cNvPr id="146" name="مستطيل 145">
            <a:extLst>
              <a:ext uri="{FF2B5EF4-FFF2-40B4-BE49-F238E27FC236}">
                <a16:creationId xmlns:a16="http://schemas.microsoft.com/office/drawing/2014/main" id="{A971B6F7-366F-4685-9B1B-BB1E50C38EE7}"/>
              </a:ext>
            </a:extLst>
          </p:cNvPr>
          <p:cNvSpPr/>
          <p:nvPr/>
        </p:nvSpPr>
        <p:spPr>
          <a:xfrm>
            <a:off x="482722" y="2456764"/>
            <a:ext cx="863008" cy="148094"/>
          </a:xfrm>
          <a:prstGeom prst="rect">
            <a:avLst/>
          </a:prstGeom>
          <a:noFill/>
        </p:spPr>
        <p:txBody>
          <a:bodyPr wrap="none" lIns="39981" tIns="19991" rIns="39981" bIns="19991">
            <a:spAutoFit/>
          </a:bodyPr>
          <a:lstStyle/>
          <a:p>
            <a:pPr algn="ctr"/>
            <a:r>
              <a:rPr lang="ar-SA" sz="700" dirty="0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في أي فصول السنة نكون ؟</a:t>
            </a:r>
          </a:p>
        </p:txBody>
      </p:sp>
      <p:pic>
        <p:nvPicPr>
          <p:cNvPr id="148" name="صورة 147">
            <a:extLst>
              <a:ext uri="{FF2B5EF4-FFF2-40B4-BE49-F238E27FC236}">
                <a16:creationId xmlns:a16="http://schemas.microsoft.com/office/drawing/2014/main" id="{4C50E732-0C36-46D3-B438-23F83E1D41E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4194" t="27127" r="48119" b="50000"/>
          <a:stretch/>
        </p:blipFill>
        <p:spPr>
          <a:xfrm>
            <a:off x="3991165" y="2704683"/>
            <a:ext cx="586588" cy="426507"/>
          </a:xfrm>
          <a:prstGeom prst="rect">
            <a:avLst/>
          </a:prstGeom>
        </p:spPr>
      </p:pic>
      <p:pic>
        <p:nvPicPr>
          <p:cNvPr id="150" name="صورة 149">
            <a:extLst>
              <a:ext uri="{FF2B5EF4-FFF2-40B4-BE49-F238E27FC236}">
                <a16:creationId xmlns:a16="http://schemas.microsoft.com/office/drawing/2014/main" id="{90DA9ACC-6ED8-4204-85D5-5F5948E85A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8360" t="49187" r="48015" b="26147"/>
          <a:stretch/>
        </p:blipFill>
        <p:spPr>
          <a:xfrm>
            <a:off x="4694346" y="2715374"/>
            <a:ext cx="472713" cy="481137"/>
          </a:xfrm>
          <a:prstGeom prst="rect">
            <a:avLst/>
          </a:prstGeom>
        </p:spPr>
      </p:pic>
      <p:pic>
        <p:nvPicPr>
          <p:cNvPr id="152" name="صورة 151">
            <a:extLst>
              <a:ext uri="{FF2B5EF4-FFF2-40B4-BE49-F238E27FC236}">
                <a16:creationId xmlns:a16="http://schemas.microsoft.com/office/drawing/2014/main" id="{222C315C-154F-4C60-9E9E-7E5469D6C6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363" t="49186" r="67360" b="25436"/>
          <a:stretch/>
        </p:blipFill>
        <p:spPr>
          <a:xfrm>
            <a:off x="2819747" y="2738201"/>
            <a:ext cx="475704" cy="444258"/>
          </a:xfrm>
          <a:prstGeom prst="rect">
            <a:avLst/>
          </a:prstGeom>
        </p:spPr>
      </p:pic>
      <p:pic>
        <p:nvPicPr>
          <p:cNvPr id="154" name="صورة 153">
            <a:extLst>
              <a:ext uri="{FF2B5EF4-FFF2-40B4-BE49-F238E27FC236}">
                <a16:creationId xmlns:a16="http://schemas.microsoft.com/office/drawing/2014/main" id="{B7C9DEE3-1D93-4051-8566-0623FC1ED6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362" t="29552" r="66035" b="50000"/>
          <a:stretch/>
        </p:blipFill>
        <p:spPr>
          <a:xfrm>
            <a:off x="3411138" y="2734842"/>
            <a:ext cx="601924" cy="416812"/>
          </a:xfrm>
          <a:prstGeom prst="rect">
            <a:avLst/>
          </a:prstGeom>
        </p:spPr>
      </p:pic>
      <p:sp>
        <p:nvSpPr>
          <p:cNvPr id="159" name="مربع نص 158">
            <a:extLst>
              <a:ext uri="{FF2B5EF4-FFF2-40B4-BE49-F238E27FC236}">
                <a16:creationId xmlns:a16="http://schemas.microsoft.com/office/drawing/2014/main" id="{A9EA4C9C-9F71-4026-8062-6E993118242A}"/>
              </a:ext>
            </a:extLst>
          </p:cNvPr>
          <p:cNvSpPr txBox="1"/>
          <p:nvPr/>
        </p:nvSpPr>
        <p:spPr>
          <a:xfrm>
            <a:off x="4532819" y="3124672"/>
            <a:ext cx="787119" cy="20005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700" b="1" dirty="0">
                <a:solidFill>
                  <a:schemeClr val="bg2">
                    <a:lumMod val="50000"/>
                  </a:schemeClr>
                </a:solidFill>
              </a:rPr>
              <a:t>مشمس</a:t>
            </a:r>
          </a:p>
        </p:txBody>
      </p:sp>
      <p:sp>
        <p:nvSpPr>
          <p:cNvPr id="160" name="مربع نص 159">
            <a:extLst>
              <a:ext uri="{FF2B5EF4-FFF2-40B4-BE49-F238E27FC236}">
                <a16:creationId xmlns:a16="http://schemas.microsoft.com/office/drawing/2014/main" id="{7454DBC7-24D1-4056-9AA3-E174286B3805}"/>
              </a:ext>
            </a:extLst>
          </p:cNvPr>
          <p:cNvSpPr txBox="1"/>
          <p:nvPr/>
        </p:nvSpPr>
        <p:spPr>
          <a:xfrm>
            <a:off x="3801972" y="3117846"/>
            <a:ext cx="1024518" cy="20005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700" b="1" dirty="0">
                <a:solidFill>
                  <a:schemeClr val="bg2">
                    <a:lumMod val="50000"/>
                  </a:schemeClr>
                </a:solidFill>
              </a:rPr>
              <a:t>غائم جزئي</a:t>
            </a:r>
          </a:p>
        </p:txBody>
      </p:sp>
      <p:sp>
        <p:nvSpPr>
          <p:cNvPr id="161" name="مربع نص 160">
            <a:extLst>
              <a:ext uri="{FF2B5EF4-FFF2-40B4-BE49-F238E27FC236}">
                <a16:creationId xmlns:a16="http://schemas.microsoft.com/office/drawing/2014/main" id="{63356656-3A75-4806-9EBF-3A0A2CCBEBBC}"/>
              </a:ext>
            </a:extLst>
          </p:cNvPr>
          <p:cNvSpPr txBox="1"/>
          <p:nvPr/>
        </p:nvSpPr>
        <p:spPr>
          <a:xfrm>
            <a:off x="2750997" y="3117846"/>
            <a:ext cx="626377" cy="20005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700" b="1" dirty="0">
                <a:solidFill>
                  <a:schemeClr val="bg2">
                    <a:lumMod val="50000"/>
                  </a:schemeClr>
                </a:solidFill>
              </a:rPr>
              <a:t>ممطر</a:t>
            </a:r>
          </a:p>
        </p:txBody>
      </p:sp>
      <p:sp>
        <p:nvSpPr>
          <p:cNvPr id="162" name="مربع نص 161">
            <a:extLst>
              <a:ext uri="{FF2B5EF4-FFF2-40B4-BE49-F238E27FC236}">
                <a16:creationId xmlns:a16="http://schemas.microsoft.com/office/drawing/2014/main" id="{17874BC3-976D-4BBA-8073-72D5DCC90846}"/>
              </a:ext>
            </a:extLst>
          </p:cNvPr>
          <p:cNvSpPr txBox="1"/>
          <p:nvPr/>
        </p:nvSpPr>
        <p:spPr>
          <a:xfrm>
            <a:off x="3407525" y="3124672"/>
            <a:ext cx="626377" cy="20005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700" b="1" dirty="0">
                <a:solidFill>
                  <a:schemeClr val="bg2">
                    <a:lumMod val="50000"/>
                  </a:schemeClr>
                </a:solidFill>
              </a:rPr>
              <a:t>غائم</a:t>
            </a:r>
          </a:p>
        </p:txBody>
      </p:sp>
      <p:cxnSp>
        <p:nvCxnSpPr>
          <p:cNvPr id="164" name="رابط مستقيم 163">
            <a:extLst>
              <a:ext uri="{FF2B5EF4-FFF2-40B4-BE49-F238E27FC236}">
                <a16:creationId xmlns:a16="http://schemas.microsoft.com/office/drawing/2014/main" id="{DFFA099B-CBF5-42B4-A392-49E834B6BA18}"/>
              </a:ext>
            </a:extLst>
          </p:cNvPr>
          <p:cNvCxnSpPr/>
          <p:nvPr/>
        </p:nvCxnSpPr>
        <p:spPr>
          <a:xfrm>
            <a:off x="4647895" y="2716222"/>
            <a:ext cx="0" cy="644979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رابط مستقيم 164">
            <a:extLst>
              <a:ext uri="{FF2B5EF4-FFF2-40B4-BE49-F238E27FC236}">
                <a16:creationId xmlns:a16="http://schemas.microsoft.com/office/drawing/2014/main" id="{D26263FB-B953-4EA1-A66B-F7E2F36D5971}"/>
              </a:ext>
            </a:extLst>
          </p:cNvPr>
          <p:cNvCxnSpPr/>
          <p:nvPr/>
        </p:nvCxnSpPr>
        <p:spPr>
          <a:xfrm>
            <a:off x="3991164" y="2726176"/>
            <a:ext cx="0" cy="644979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رابط مستقيم 165">
            <a:extLst>
              <a:ext uri="{FF2B5EF4-FFF2-40B4-BE49-F238E27FC236}">
                <a16:creationId xmlns:a16="http://schemas.microsoft.com/office/drawing/2014/main" id="{EBEAA9E1-7F14-4614-86CD-FC3EC5539B33}"/>
              </a:ext>
            </a:extLst>
          </p:cNvPr>
          <p:cNvCxnSpPr/>
          <p:nvPr/>
        </p:nvCxnSpPr>
        <p:spPr>
          <a:xfrm>
            <a:off x="3356331" y="2716222"/>
            <a:ext cx="0" cy="644979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مستطيل 144">
            <a:extLst>
              <a:ext uri="{FF2B5EF4-FFF2-40B4-BE49-F238E27FC236}">
                <a16:creationId xmlns:a16="http://schemas.microsoft.com/office/drawing/2014/main" id="{9456F129-A10D-4DDA-9EDF-609215414BF9}"/>
              </a:ext>
            </a:extLst>
          </p:cNvPr>
          <p:cNvSpPr/>
          <p:nvPr/>
        </p:nvSpPr>
        <p:spPr>
          <a:xfrm>
            <a:off x="4220396" y="2497776"/>
            <a:ext cx="729959" cy="148094"/>
          </a:xfrm>
          <a:prstGeom prst="rect">
            <a:avLst/>
          </a:prstGeom>
          <a:noFill/>
        </p:spPr>
        <p:txBody>
          <a:bodyPr wrap="none" lIns="39981" tIns="19991" rIns="39981" bIns="19991">
            <a:spAutoFit/>
          </a:bodyPr>
          <a:lstStyle/>
          <a:p>
            <a:pPr algn="ctr"/>
            <a:r>
              <a:rPr lang="ar-SA" sz="700" dirty="0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ما حال الطقس اليوم ؟ </a:t>
            </a:r>
          </a:p>
        </p:txBody>
      </p:sp>
      <p:pic>
        <p:nvPicPr>
          <p:cNvPr id="179" name="صورة 178">
            <a:extLst>
              <a:ext uri="{FF2B5EF4-FFF2-40B4-BE49-F238E27FC236}">
                <a16:creationId xmlns:a16="http://schemas.microsoft.com/office/drawing/2014/main" id="{6102798D-39F6-47EE-B935-50CEBD64DB7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8291" t="27420" r="67384" b="50850"/>
          <a:stretch/>
        </p:blipFill>
        <p:spPr>
          <a:xfrm>
            <a:off x="1999235" y="2686565"/>
            <a:ext cx="555379" cy="473681"/>
          </a:xfrm>
          <a:prstGeom prst="ellipse">
            <a:avLst/>
          </a:prstGeom>
        </p:spPr>
      </p:pic>
      <p:pic>
        <p:nvPicPr>
          <p:cNvPr id="181" name="صورة 180">
            <a:extLst>
              <a:ext uri="{FF2B5EF4-FFF2-40B4-BE49-F238E27FC236}">
                <a16:creationId xmlns:a16="http://schemas.microsoft.com/office/drawing/2014/main" id="{D7D0089E-5182-431D-81DC-26E478AD1ED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171" t="52403" r="67212" b="27379"/>
          <a:stretch/>
        </p:blipFill>
        <p:spPr>
          <a:xfrm>
            <a:off x="1333140" y="2699458"/>
            <a:ext cx="688012" cy="500780"/>
          </a:xfrm>
          <a:prstGeom prst="rect">
            <a:avLst/>
          </a:prstGeom>
        </p:spPr>
      </p:pic>
      <p:pic>
        <p:nvPicPr>
          <p:cNvPr id="183" name="صورة 182">
            <a:extLst>
              <a:ext uri="{FF2B5EF4-FFF2-40B4-BE49-F238E27FC236}">
                <a16:creationId xmlns:a16="http://schemas.microsoft.com/office/drawing/2014/main" id="{D10D82EC-A3DE-4583-B44F-1F546555CEF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8097" t="28231" r="48293" b="50000"/>
          <a:stretch/>
        </p:blipFill>
        <p:spPr>
          <a:xfrm>
            <a:off x="114806" y="2657303"/>
            <a:ext cx="599611" cy="539208"/>
          </a:xfrm>
          <a:prstGeom prst="rect">
            <a:avLst/>
          </a:prstGeom>
        </p:spPr>
      </p:pic>
      <p:pic>
        <p:nvPicPr>
          <p:cNvPr id="185" name="صورة 184">
            <a:extLst>
              <a:ext uri="{FF2B5EF4-FFF2-40B4-BE49-F238E27FC236}">
                <a16:creationId xmlns:a16="http://schemas.microsoft.com/office/drawing/2014/main" id="{66162A73-D230-4B77-8FFD-B34F89FA803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8097" t="51461" r="49487" b="25246"/>
          <a:stretch/>
        </p:blipFill>
        <p:spPr>
          <a:xfrm>
            <a:off x="719606" y="2645731"/>
            <a:ext cx="546976" cy="576942"/>
          </a:xfrm>
          <a:prstGeom prst="rect">
            <a:avLst/>
          </a:prstGeom>
        </p:spPr>
      </p:pic>
      <p:cxnSp>
        <p:nvCxnSpPr>
          <p:cNvPr id="186" name="رابط مستقيم 185">
            <a:extLst>
              <a:ext uri="{FF2B5EF4-FFF2-40B4-BE49-F238E27FC236}">
                <a16:creationId xmlns:a16="http://schemas.microsoft.com/office/drawing/2014/main" id="{B84BE030-31EF-4331-81CC-BF9425F8FD5C}"/>
              </a:ext>
            </a:extLst>
          </p:cNvPr>
          <p:cNvCxnSpPr/>
          <p:nvPr/>
        </p:nvCxnSpPr>
        <p:spPr>
          <a:xfrm>
            <a:off x="1970975" y="2720070"/>
            <a:ext cx="0" cy="644979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رابط مستقيم 186">
            <a:extLst>
              <a:ext uri="{FF2B5EF4-FFF2-40B4-BE49-F238E27FC236}">
                <a16:creationId xmlns:a16="http://schemas.microsoft.com/office/drawing/2014/main" id="{1A214A98-C767-4CF1-AEEE-79EE0BA677BF}"/>
              </a:ext>
            </a:extLst>
          </p:cNvPr>
          <p:cNvCxnSpPr/>
          <p:nvPr/>
        </p:nvCxnSpPr>
        <p:spPr>
          <a:xfrm>
            <a:off x="1314244" y="2730025"/>
            <a:ext cx="0" cy="644979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رابط مستقيم 187">
            <a:extLst>
              <a:ext uri="{FF2B5EF4-FFF2-40B4-BE49-F238E27FC236}">
                <a16:creationId xmlns:a16="http://schemas.microsoft.com/office/drawing/2014/main" id="{EA1E9464-DE1F-4C6E-B854-1AA01D8D7302}"/>
              </a:ext>
            </a:extLst>
          </p:cNvPr>
          <p:cNvCxnSpPr/>
          <p:nvPr/>
        </p:nvCxnSpPr>
        <p:spPr>
          <a:xfrm>
            <a:off x="679411" y="2720070"/>
            <a:ext cx="0" cy="644979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9" name="مربع نص 188">
            <a:extLst>
              <a:ext uri="{FF2B5EF4-FFF2-40B4-BE49-F238E27FC236}">
                <a16:creationId xmlns:a16="http://schemas.microsoft.com/office/drawing/2014/main" id="{3E57AC9E-63E7-42F9-97FD-321FD365386A}"/>
              </a:ext>
            </a:extLst>
          </p:cNvPr>
          <p:cNvSpPr txBox="1"/>
          <p:nvPr/>
        </p:nvSpPr>
        <p:spPr>
          <a:xfrm>
            <a:off x="2010498" y="3155863"/>
            <a:ext cx="499911" cy="20005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700" b="1" dirty="0">
                <a:solidFill>
                  <a:schemeClr val="bg2">
                    <a:lumMod val="50000"/>
                  </a:schemeClr>
                </a:solidFill>
              </a:rPr>
              <a:t>الربيع </a:t>
            </a:r>
          </a:p>
        </p:txBody>
      </p:sp>
      <p:sp>
        <p:nvSpPr>
          <p:cNvPr id="190" name="مربع نص 189">
            <a:extLst>
              <a:ext uri="{FF2B5EF4-FFF2-40B4-BE49-F238E27FC236}">
                <a16:creationId xmlns:a16="http://schemas.microsoft.com/office/drawing/2014/main" id="{C4B2C1EC-A6F5-4E2B-AA71-CE110FFB4CE3}"/>
              </a:ext>
            </a:extLst>
          </p:cNvPr>
          <p:cNvSpPr txBox="1"/>
          <p:nvPr/>
        </p:nvSpPr>
        <p:spPr>
          <a:xfrm>
            <a:off x="1374391" y="3156051"/>
            <a:ext cx="506183" cy="20005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700" b="1" dirty="0">
                <a:solidFill>
                  <a:schemeClr val="bg2">
                    <a:lumMod val="50000"/>
                  </a:schemeClr>
                </a:solidFill>
              </a:rPr>
              <a:t>الخريف</a:t>
            </a:r>
          </a:p>
        </p:txBody>
      </p:sp>
      <p:sp>
        <p:nvSpPr>
          <p:cNvPr id="191" name="مربع نص 190">
            <a:extLst>
              <a:ext uri="{FF2B5EF4-FFF2-40B4-BE49-F238E27FC236}">
                <a16:creationId xmlns:a16="http://schemas.microsoft.com/office/drawing/2014/main" id="{AD133109-436E-43AA-BF33-B6FD62D315C4}"/>
              </a:ext>
            </a:extLst>
          </p:cNvPr>
          <p:cNvSpPr txBox="1"/>
          <p:nvPr/>
        </p:nvSpPr>
        <p:spPr>
          <a:xfrm>
            <a:off x="39666" y="3177858"/>
            <a:ext cx="626377" cy="20005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700" b="1" dirty="0">
                <a:solidFill>
                  <a:schemeClr val="bg2">
                    <a:lumMod val="50000"/>
                  </a:schemeClr>
                </a:solidFill>
              </a:rPr>
              <a:t>الشتاء</a:t>
            </a:r>
          </a:p>
        </p:txBody>
      </p:sp>
      <p:sp>
        <p:nvSpPr>
          <p:cNvPr id="192" name="مربع نص 191">
            <a:extLst>
              <a:ext uri="{FF2B5EF4-FFF2-40B4-BE49-F238E27FC236}">
                <a16:creationId xmlns:a16="http://schemas.microsoft.com/office/drawing/2014/main" id="{103B3B49-3562-4D4A-8103-CAA2976979D8}"/>
              </a:ext>
            </a:extLst>
          </p:cNvPr>
          <p:cNvSpPr txBox="1"/>
          <p:nvPr/>
        </p:nvSpPr>
        <p:spPr>
          <a:xfrm>
            <a:off x="710223" y="3162877"/>
            <a:ext cx="580180" cy="20005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700" b="1" dirty="0">
                <a:solidFill>
                  <a:schemeClr val="bg2">
                    <a:lumMod val="50000"/>
                  </a:schemeClr>
                </a:solidFill>
              </a:rPr>
              <a:t>الصيف</a:t>
            </a:r>
          </a:p>
        </p:txBody>
      </p:sp>
      <p:sp>
        <p:nvSpPr>
          <p:cNvPr id="172" name="مربع نص 171">
            <a:extLst>
              <a:ext uri="{FF2B5EF4-FFF2-40B4-BE49-F238E27FC236}">
                <a16:creationId xmlns:a16="http://schemas.microsoft.com/office/drawing/2014/main" id="{D7479A58-7D7A-4F2A-85D0-97DC502334AA}"/>
              </a:ext>
            </a:extLst>
          </p:cNvPr>
          <p:cNvSpPr txBox="1"/>
          <p:nvPr/>
        </p:nvSpPr>
        <p:spPr>
          <a:xfrm>
            <a:off x="2248462" y="400057"/>
            <a:ext cx="925814" cy="20005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700" b="1" dirty="0">
                <a:solidFill>
                  <a:schemeClr val="bg2">
                    <a:lumMod val="50000"/>
                  </a:schemeClr>
                </a:solidFill>
              </a:rPr>
              <a:t>يومنا اليوم هو :</a:t>
            </a:r>
          </a:p>
        </p:txBody>
      </p:sp>
    </p:spTree>
    <p:extLst>
      <p:ext uri="{BB962C8B-B14F-4D97-AF65-F5344CB8AC3E}">
        <p14:creationId xmlns:p14="http://schemas.microsoft.com/office/powerpoint/2010/main" val="32914759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1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4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7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0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3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6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9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2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5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8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1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4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7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0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3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6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9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2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5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8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1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4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7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2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4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7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9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2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3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4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5" fill="hold">
                      <p:stCondLst>
                        <p:cond delay="indefinite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5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6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8"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9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0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1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2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3" fill="hold">
                      <p:stCondLst>
                        <p:cond delay="indefinite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6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3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4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5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6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7" fill="hold">
                      <p:stCondLst>
                        <p:cond delay="indefinite"/>
                      </p:stCondLst>
                      <p:childTnLst>
                        <p:par>
                          <p:cTn id="368" fill="hold">
                            <p:stCondLst>
                              <p:cond delay="0"/>
                            </p:stCondLst>
                            <p:childTnLst>
                              <p:par>
                                <p:cTn id="36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8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7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8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9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0"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1" fill="hold">
                      <p:stCondLst>
                        <p:cond delay="indefinite"/>
                      </p:stCondLst>
                      <p:childTnLst>
                        <p:par>
                          <p:cTn id="392" fill="hold">
                            <p:stCondLst>
                              <p:cond delay="0"/>
                            </p:stCondLst>
                            <p:childTnLst>
                              <p:par>
                                <p:cTn id="39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0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1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2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3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4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5" fill="hold">
                      <p:stCondLst>
                        <p:cond delay="indefinite"/>
                      </p:stCondLst>
                      <p:childTnLst>
                        <p:par>
                          <p:cTn id="416" fill="hold">
                            <p:stCondLst>
                              <p:cond delay="0"/>
                            </p:stCondLst>
                            <p:childTnLst>
                              <p:par>
                                <p:cTn id="4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3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5" dur="1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6" dur="1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7" dur="1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8" dur="1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9" fill="hold">
                      <p:stCondLst>
                        <p:cond delay="indefinite"/>
                      </p:stCondLst>
                      <p:childTnLst>
                        <p:par>
                          <p:cTn id="440" fill="hold">
                            <p:stCondLst>
                              <p:cond delay="0"/>
                            </p:stCondLst>
                            <p:childTnLst>
                              <p:par>
                                <p:cTn id="4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5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9" dur="1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0" dur="1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1" dur="1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2" dur="1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3" fill="hold">
                      <p:stCondLst>
                        <p:cond delay="indefinite"/>
                      </p:stCondLst>
                      <p:childTnLst>
                        <p:par>
                          <p:cTn id="464" fill="hold">
                            <p:stCondLst>
                              <p:cond delay="0"/>
                            </p:stCondLst>
                            <p:childTnLst>
                              <p:par>
                                <p:cTn id="46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8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3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4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5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6"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8" fill="hold">
                      <p:stCondLst>
                        <p:cond delay="0"/>
                      </p:stCondLst>
                      <p:childTnLst>
                        <p:par>
                          <p:cTn id="489" fill="hold">
                            <p:stCondLst>
                              <p:cond delay="0"/>
                            </p:stCondLst>
                            <p:childTnLst>
                              <p:par>
                                <p:cTn id="49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7.40741E-7 L -0.39948 -0.03449 " pathEditMode="relative" rAng="0" ptsTypes="AA">
                                      <p:cBhvr>
                                        <p:cTn id="491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74" y="-1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49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3" fill="hold">
                      <p:stCondLst>
                        <p:cond delay="0"/>
                      </p:stCondLst>
                      <p:childTnLst>
                        <p:par>
                          <p:cTn id="494" fill="hold">
                            <p:stCondLst>
                              <p:cond delay="0"/>
                            </p:stCondLst>
                            <p:childTnLst>
                              <p:par>
                                <p:cTn id="495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22222E-6 L -0.39167 -0.12361 " pathEditMode="relative" rAng="0" ptsTypes="AA">
                                      <p:cBhvr>
                                        <p:cTn id="496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83" y="-6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49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8" fill="hold">
                      <p:stCondLst>
                        <p:cond delay="0"/>
                      </p:stCondLst>
                      <p:childTnLst>
                        <p:par>
                          <p:cTn id="499" fill="hold">
                            <p:stCondLst>
                              <p:cond delay="0"/>
                            </p:stCondLst>
                            <p:childTnLst>
                              <p:par>
                                <p:cTn id="50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38802 -0.20972 " pathEditMode="relative" rAng="0" ptsTypes="AA">
                                      <p:cBhvr>
                                        <p:cTn id="501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01" y="-10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50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3" fill="hold">
                      <p:stCondLst>
                        <p:cond delay="0"/>
                      </p:stCondLst>
                      <p:childTnLst>
                        <p:par>
                          <p:cTn id="504" fill="hold">
                            <p:stCondLst>
                              <p:cond delay="0"/>
                            </p:stCondLst>
                            <p:childTnLst>
                              <p:par>
                                <p:cTn id="50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11111E-6 L -0.38633 -0.30648 " pathEditMode="relative" rAng="0" ptsTypes="AA">
                                      <p:cBhvr>
                                        <p:cTn id="506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23" y="-1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507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8" fill="hold">
                      <p:stCondLst>
                        <p:cond delay="0"/>
                      </p:stCondLst>
                      <p:childTnLst>
                        <p:par>
                          <p:cTn id="509" fill="hold">
                            <p:stCondLst>
                              <p:cond delay="0"/>
                            </p:stCondLst>
                            <p:childTnLst>
                              <p:par>
                                <p:cTn id="51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6 L -0.38633 -0.40764 " pathEditMode="relative" rAng="0" ptsTypes="AA">
                                      <p:cBhvr>
                                        <p:cTn id="511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23" y="-20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512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3" fill="hold">
                      <p:stCondLst>
                        <p:cond delay="0"/>
                      </p:stCondLst>
                      <p:childTnLst>
                        <p:par>
                          <p:cTn id="514" fill="hold">
                            <p:stCondLst>
                              <p:cond delay="0"/>
                            </p:stCondLst>
                            <p:childTnLst>
                              <p:par>
                                <p:cTn id="515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7 L -0.13281 -0.10509 " pathEditMode="relative" rAng="0" ptsTypes="AA">
                                      <p:cBhvr>
                                        <p:cTn id="516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41" y="-5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517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8" fill="hold">
                      <p:stCondLst>
                        <p:cond delay="0"/>
                      </p:stCondLst>
                      <p:childTnLst>
                        <p:par>
                          <p:cTn id="519" fill="hold">
                            <p:stCondLst>
                              <p:cond delay="0"/>
                            </p:stCondLst>
                            <p:childTnLst>
                              <p:par>
                                <p:cTn id="520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3.7037E-7 L -0.04648 -0.10509 " pathEditMode="relative" rAng="0" ptsTypes="AA">
                                      <p:cBhvr>
                                        <p:cTn id="521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31" y="-5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52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3" fill="hold">
                      <p:stCondLst>
                        <p:cond delay="0"/>
                      </p:stCondLst>
                      <p:childTnLst>
                        <p:par>
                          <p:cTn id="524" fill="hold">
                            <p:stCondLst>
                              <p:cond delay="0"/>
                            </p:stCondLst>
                            <p:childTnLst>
                              <p:par>
                                <p:cTn id="525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07407E-6 L 0.04063 -0.10324 " pathEditMode="relative" rAng="0" ptsTypes="AA">
                                      <p:cBhvr>
                                        <p:cTn id="526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1" y="-5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527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8" fill="hold">
                      <p:stCondLst>
                        <p:cond delay="0"/>
                      </p:stCondLst>
                      <p:childTnLst>
                        <p:par>
                          <p:cTn id="529" fill="hold">
                            <p:stCondLst>
                              <p:cond delay="0"/>
                            </p:stCondLst>
                            <p:childTnLst>
                              <p:par>
                                <p:cTn id="530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07407E-6 L 0.12604 -0.09283 " pathEditMode="relative" rAng="0" ptsTypes="AA">
                                      <p:cBhvr>
                                        <p:cTn id="531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02" y="-4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532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3" fill="hold">
                      <p:stCondLst>
                        <p:cond delay="0"/>
                      </p:stCondLst>
                      <p:childTnLst>
                        <p:par>
                          <p:cTn id="534" fill="hold">
                            <p:stCondLst>
                              <p:cond delay="0"/>
                            </p:stCondLst>
                            <p:childTnLst>
                              <p:par>
                                <p:cTn id="535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1.11111E-6 L 0.21133 -0.1007 " pathEditMode="relative" rAng="0" ptsTypes="AA">
                                      <p:cBhvr>
                                        <p:cTn id="536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60" y="-5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537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8" fill="hold">
                      <p:stCondLst>
                        <p:cond delay="0"/>
                      </p:stCondLst>
                      <p:childTnLst>
                        <p:par>
                          <p:cTn id="539" fill="hold">
                            <p:stCondLst>
                              <p:cond delay="0"/>
                            </p:stCondLst>
                            <p:childTnLst>
                              <p:par>
                                <p:cTn id="540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1.85185E-6 L 0.29701 -0.0963 " pathEditMode="relative" rAng="0" ptsTypes="AA">
                                      <p:cBhvr>
                                        <p:cTn id="541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44" y="-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542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3" fill="hold">
                      <p:stCondLst>
                        <p:cond delay="0"/>
                      </p:stCondLst>
                      <p:childTnLst>
                        <p:par>
                          <p:cTn id="544" fill="hold">
                            <p:stCondLst>
                              <p:cond delay="0"/>
                            </p:stCondLst>
                            <p:childTnLst>
                              <p:par>
                                <p:cTn id="545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2.96296E-6 L -0.13776 -0.18541 " pathEditMode="relative" rAng="0" ptsTypes="AA">
                                      <p:cBhvr>
                                        <p:cTn id="546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88" y="-9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547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8" fill="hold">
                      <p:stCondLst>
                        <p:cond delay="0"/>
                      </p:stCondLst>
                      <p:childTnLst>
                        <p:par>
                          <p:cTn id="549" fill="hold">
                            <p:stCondLst>
                              <p:cond delay="0"/>
                            </p:stCondLst>
                            <p:childTnLst>
                              <p:par>
                                <p:cTn id="550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1.11111E-6 L -0.04961 -0.19259 " pathEditMode="relative" rAng="0" ptsTypes="AA">
                                      <p:cBhvr>
                                        <p:cTn id="551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7" y="-9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552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3" fill="hold">
                      <p:stCondLst>
                        <p:cond delay="0"/>
                      </p:stCondLst>
                      <p:childTnLst>
                        <p:par>
                          <p:cTn id="554" fill="hold">
                            <p:stCondLst>
                              <p:cond delay="0"/>
                            </p:stCondLst>
                            <p:childTnLst>
                              <p:par>
                                <p:cTn id="555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22222E-6 L 0.03216 -0.19468 " pathEditMode="relative" rAng="0" ptsTypes="AA">
                                      <p:cBhvr>
                                        <p:cTn id="556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2" y="-9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557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8" fill="hold">
                      <p:stCondLst>
                        <p:cond delay="0"/>
                      </p:stCondLst>
                      <p:childTnLst>
                        <p:par>
                          <p:cTn id="559" fill="hold">
                            <p:stCondLst>
                              <p:cond delay="0"/>
                            </p:stCondLst>
                            <p:childTnLst>
                              <p:par>
                                <p:cTn id="560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2.59259E-6 L 0.12291 -0.19422 " pathEditMode="relative" rAng="0" ptsTypes="AA">
                                      <p:cBhvr>
                                        <p:cTn id="561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46" y="-9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562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3" fill="hold">
                      <p:stCondLst>
                        <p:cond delay="0"/>
                      </p:stCondLst>
                      <p:childTnLst>
                        <p:par>
                          <p:cTn id="564" fill="hold">
                            <p:stCondLst>
                              <p:cond delay="0"/>
                            </p:stCondLst>
                            <p:childTnLst>
                              <p:par>
                                <p:cTn id="565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7037E-7 L 0.20768 -0.18333 " pathEditMode="relative" rAng="0" ptsTypes="AA">
                                      <p:cBhvr>
                                        <p:cTn id="566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78" y="-9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567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8" fill="hold">
                      <p:stCondLst>
                        <p:cond delay="0"/>
                      </p:stCondLst>
                      <p:childTnLst>
                        <p:par>
                          <p:cTn id="569" fill="hold">
                            <p:stCondLst>
                              <p:cond delay="0"/>
                            </p:stCondLst>
                            <p:childTnLst>
                              <p:par>
                                <p:cTn id="570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7.40741E-7 L 0.29519 -0.18866 " pathEditMode="relative" rAng="0" ptsTypes="AA">
                                      <p:cBhvr>
                                        <p:cTn id="571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53" y="-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572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3" fill="hold">
                      <p:stCondLst>
                        <p:cond delay="0"/>
                      </p:stCondLst>
                      <p:childTnLst>
                        <p:par>
                          <p:cTn id="574" fill="hold">
                            <p:stCondLst>
                              <p:cond delay="0"/>
                            </p:stCondLst>
                            <p:childTnLst>
                              <p:par>
                                <p:cTn id="575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3.7037E-6 L -0.13607 -0.29514 " pathEditMode="relative" rAng="0" ptsTypes="AA">
                                      <p:cBhvr>
                                        <p:cTn id="576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10" y="-14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577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8" fill="hold">
                      <p:stCondLst>
                        <p:cond delay="0"/>
                      </p:stCondLst>
                      <p:childTnLst>
                        <p:par>
                          <p:cTn id="579" fill="hold">
                            <p:stCondLst>
                              <p:cond delay="0"/>
                            </p:stCondLst>
                            <p:childTnLst>
                              <p:par>
                                <p:cTn id="580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96296E-6 L -0.05078 -0.29583 " pathEditMode="relative" rAng="0" ptsTypes="AA">
                                      <p:cBhvr>
                                        <p:cTn id="581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39" y="-14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582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3" fill="hold">
                      <p:stCondLst>
                        <p:cond delay="0"/>
                      </p:stCondLst>
                      <p:childTnLst>
                        <p:par>
                          <p:cTn id="584" fill="hold">
                            <p:stCondLst>
                              <p:cond delay="0"/>
                            </p:stCondLst>
                            <p:childTnLst>
                              <p:par>
                                <p:cTn id="585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07407E-6 L 0.03893 -0.29399 " pathEditMode="relative" rAng="0" ptsTypes="AA">
                                      <p:cBhvr>
                                        <p:cTn id="586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0" y="-14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587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8" fill="hold">
                      <p:stCondLst>
                        <p:cond delay="0"/>
                      </p:stCondLst>
                      <p:childTnLst>
                        <p:par>
                          <p:cTn id="589" fill="hold">
                            <p:stCondLst>
                              <p:cond delay="0"/>
                            </p:stCondLst>
                            <p:childTnLst>
                              <p:par>
                                <p:cTn id="590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07407E-6 L 0.12643 -0.29213 " pathEditMode="relative" rAng="0" ptsTypes="AA">
                                      <p:cBhvr>
                                        <p:cTn id="591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15" y="-14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592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3" fill="hold">
                      <p:stCondLst>
                        <p:cond delay="0"/>
                      </p:stCondLst>
                      <p:childTnLst>
                        <p:par>
                          <p:cTn id="594" fill="hold">
                            <p:stCondLst>
                              <p:cond delay="0"/>
                            </p:stCondLst>
                            <p:childTnLst>
                              <p:par>
                                <p:cTn id="595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11111E-6 L 0.21042 -0.29445 " pathEditMode="relative" rAng="0" ptsTypes="AA">
                                      <p:cBhvr>
                                        <p:cTn id="596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21" y="-1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597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8" fill="hold">
                      <p:stCondLst>
                        <p:cond delay="0"/>
                      </p:stCondLst>
                      <p:childTnLst>
                        <p:par>
                          <p:cTn id="599" fill="hold">
                            <p:stCondLst>
                              <p:cond delay="0"/>
                            </p:stCondLst>
                            <p:childTnLst>
                              <p:par>
                                <p:cTn id="600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11111E-6 L 0.29375 -0.27731 " pathEditMode="relative" rAng="0" ptsTypes="AA">
                                      <p:cBhvr>
                                        <p:cTn id="601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87" y="-13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602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3" fill="hold">
                      <p:stCondLst>
                        <p:cond delay="0"/>
                      </p:stCondLst>
                      <p:childTnLst>
                        <p:par>
                          <p:cTn id="604" fill="hold">
                            <p:stCondLst>
                              <p:cond delay="0"/>
                            </p:stCondLst>
                            <p:childTnLst>
                              <p:par>
                                <p:cTn id="605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48148E-6 L -0.1388 -0.3956 " pathEditMode="relative" rAng="0" ptsTypes="AA">
                                      <p:cBhvr>
                                        <p:cTn id="606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40" y="-19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607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8" fill="hold">
                      <p:stCondLst>
                        <p:cond delay="0"/>
                      </p:stCondLst>
                      <p:childTnLst>
                        <p:par>
                          <p:cTn id="609" fill="hold">
                            <p:stCondLst>
                              <p:cond delay="0"/>
                            </p:stCondLst>
                            <p:childTnLst>
                              <p:par>
                                <p:cTn id="610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33333E-6 L -0.04909 -0.38519 " pathEditMode="relative" rAng="0" ptsTypes="AA">
                                      <p:cBhvr>
                                        <p:cTn id="611" dur="2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1" y="-19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612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3" fill="hold">
                      <p:stCondLst>
                        <p:cond delay="0"/>
                      </p:stCondLst>
                      <p:childTnLst>
                        <p:par>
                          <p:cTn id="614" fill="hold">
                            <p:stCondLst>
                              <p:cond delay="0"/>
                            </p:stCondLst>
                            <p:childTnLst>
                              <p:par>
                                <p:cTn id="615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2.96296E-6 L 0.0349 -0.3926 " pathEditMode="relative" rAng="0" ptsTypes="AA">
                                      <p:cBhvr>
                                        <p:cTn id="616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5" y="-19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617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8" fill="hold">
                      <p:stCondLst>
                        <p:cond delay="0"/>
                      </p:stCondLst>
                      <p:childTnLst>
                        <p:par>
                          <p:cTn id="619" fill="hold">
                            <p:stCondLst>
                              <p:cond delay="0"/>
                            </p:stCondLst>
                            <p:childTnLst>
                              <p:par>
                                <p:cTn id="620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1.11111E-6 L 0.12253 -0.38079 " pathEditMode="relative" rAng="0" ptsTypes="AA">
                                      <p:cBhvr>
                                        <p:cTn id="621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0" y="-1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622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3" fill="hold">
                      <p:stCondLst>
                        <p:cond delay="0"/>
                      </p:stCondLst>
                      <p:childTnLst>
                        <p:par>
                          <p:cTn id="624" fill="hold">
                            <p:stCondLst>
                              <p:cond delay="0"/>
                            </p:stCondLst>
                            <p:childTnLst>
                              <p:par>
                                <p:cTn id="625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07407E-6 L 0.21211 -0.38774 " pathEditMode="relative" rAng="0" ptsTypes="AA">
                                      <p:cBhvr>
                                        <p:cTn id="626" dur="2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9" y="-19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627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8" fill="hold">
                      <p:stCondLst>
                        <p:cond delay="0"/>
                      </p:stCondLst>
                      <p:childTnLst>
                        <p:par>
                          <p:cTn id="629" fill="hold">
                            <p:stCondLst>
                              <p:cond delay="0"/>
                            </p:stCondLst>
                            <p:childTnLst>
                              <p:par>
                                <p:cTn id="630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3.33333E-6 L 0.29857 -0.38889 " pathEditMode="relative" rAng="0" ptsTypes="AA">
                                      <p:cBhvr>
                                        <p:cTn id="631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22" y="-1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632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3" fill="hold">
                      <p:stCondLst>
                        <p:cond delay="0"/>
                      </p:stCondLst>
                      <p:childTnLst>
                        <p:par>
                          <p:cTn id="634" fill="hold">
                            <p:stCondLst>
                              <p:cond delay="0"/>
                            </p:stCondLst>
                            <p:childTnLst>
                              <p:par>
                                <p:cTn id="635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22222E-6 L -0.13086 -0.49005 " pathEditMode="relative" rAng="0" ptsTypes="AA">
                                      <p:cBhvr>
                                        <p:cTn id="636" dur="2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49" y="-24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637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8" fill="hold">
                      <p:stCondLst>
                        <p:cond delay="0"/>
                      </p:stCondLst>
                      <p:childTnLst>
                        <p:par>
                          <p:cTn id="639" fill="hold">
                            <p:stCondLst>
                              <p:cond delay="0"/>
                            </p:stCondLst>
                            <p:childTnLst>
                              <p:par>
                                <p:cTn id="640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22222E-6 L -0.05065 -0.49005 " pathEditMode="relative" rAng="0" ptsTypes="AA">
                                      <p:cBhvr>
                                        <p:cTn id="641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39" y="-24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642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3" fill="hold">
                      <p:stCondLst>
                        <p:cond delay="0"/>
                      </p:stCondLst>
                      <p:childTnLst>
                        <p:par>
                          <p:cTn id="644" fill="hold">
                            <p:stCondLst>
                              <p:cond delay="0"/>
                            </p:stCondLst>
                            <p:childTnLst>
                              <p:par>
                                <p:cTn id="645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2.59259E-6 L 0.03568 -0.48681 " pathEditMode="relative" rAng="0" ptsTypes="AA">
                                      <p:cBhvr>
                                        <p:cTn id="646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4" y="-24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647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8" fill="hold">
                      <p:stCondLst>
                        <p:cond delay="0"/>
                      </p:stCondLst>
                      <p:childTnLst>
                        <p:par>
                          <p:cTn id="649" fill="hold">
                            <p:stCondLst>
                              <p:cond delay="0"/>
                            </p:stCondLst>
                            <p:childTnLst>
                              <p:par>
                                <p:cTn id="650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3.33333E-6 L 0.12266 -0.47732 " pathEditMode="relative" rAng="0" ptsTypes="AA">
                                      <p:cBhvr>
                                        <p:cTn id="651" dur="2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3" y="-23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652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3" fill="hold">
                      <p:stCondLst>
                        <p:cond delay="0"/>
                      </p:stCondLst>
                      <p:childTnLst>
                        <p:par>
                          <p:cTn id="654" fill="hold">
                            <p:stCondLst>
                              <p:cond delay="0"/>
                            </p:stCondLst>
                            <p:childTnLst>
                              <p:par>
                                <p:cTn id="655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7.40741E-7 L 0.20898 -0.46944 " pathEditMode="relative" rAng="0" ptsTypes="AA">
                                      <p:cBhvr>
                                        <p:cTn id="656" dur="2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43" y="-23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657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8" fill="hold">
                      <p:stCondLst>
                        <p:cond delay="0"/>
                      </p:stCondLst>
                      <p:childTnLst>
                        <p:par>
                          <p:cTn id="659" fill="hold">
                            <p:stCondLst>
                              <p:cond delay="0"/>
                            </p:stCondLst>
                            <p:childTnLst>
                              <p:par>
                                <p:cTn id="660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0 L 0.30053 -0.49306 " pathEditMode="relative" rAng="0" ptsTypes="AA">
                                      <p:cBhvr>
                                        <p:cTn id="661" dur="2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26" y="-24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662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3" fill="hold">
                      <p:stCondLst>
                        <p:cond delay="0"/>
                      </p:stCondLst>
                      <p:childTnLst>
                        <p:par>
                          <p:cTn id="664" fill="hold">
                            <p:stCondLst>
                              <p:cond delay="0"/>
                            </p:stCondLst>
                            <p:childTnLst>
                              <p:par>
                                <p:cTn id="665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3.7037E-6 L 0.31563 0.07662 " pathEditMode="relative" rAng="0" ptsTypes="AA">
                                      <p:cBhvr>
                                        <p:cTn id="666" dur="2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81" y="3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667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8" fill="hold">
                      <p:stCondLst>
                        <p:cond delay="0"/>
                      </p:stCondLst>
                      <p:childTnLst>
                        <p:par>
                          <p:cTn id="669" fill="hold">
                            <p:stCondLst>
                              <p:cond delay="0"/>
                            </p:stCondLst>
                            <p:childTnLst>
                              <p:par>
                                <p:cTn id="670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4.44444E-6 L 0.31563 -0.0169 " pathEditMode="relative" rAng="0" ptsTypes="AA">
                                      <p:cBhvr>
                                        <p:cTn id="671" dur="2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81" y="-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672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3" fill="hold">
                      <p:stCondLst>
                        <p:cond delay="0"/>
                      </p:stCondLst>
                      <p:childTnLst>
                        <p:par>
                          <p:cTn id="674" fill="hold">
                            <p:stCondLst>
                              <p:cond delay="0"/>
                            </p:stCondLst>
                            <p:childTnLst>
                              <p:par>
                                <p:cTn id="675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4.07407E-6 L 0.31498 -0.11852 " pathEditMode="relative" rAng="0" ptsTypes="AA">
                                      <p:cBhvr>
                                        <p:cTn id="676" dur="2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42" y="-5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677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8" fill="hold">
                      <p:stCondLst>
                        <p:cond delay="0"/>
                      </p:stCondLst>
                      <p:childTnLst>
                        <p:par>
                          <p:cTn id="679" fill="hold">
                            <p:stCondLst>
                              <p:cond delay="0"/>
                            </p:stCondLst>
                            <p:childTnLst>
                              <p:par>
                                <p:cTn id="680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3.33333E-6 L 0.31888 -0.21481 " pathEditMode="relative" rAng="0" ptsTypes="AA">
                                      <p:cBhvr>
                                        <p:cTn id="681" dur="2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37" y="-10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682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3" fill="hold">
                      <p:stCondLst>
                        <p:cond delay="0"/>
                      </p:stCondLst>
                      <p:childTnLst>
                        <p:par>
                          <p:cTn id="684" fill="hold">
                            <p:stCondLst>
                              <p:cond delay="0"/>
                            </p:stCondLst>
                            <p:childTnLst>
                              <p:par>
                                <p:cTn id="685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3.33333E-6 L 0.31433 -0.31065 " pathEditMode="relative" rAng="0" ptsTypes="AA">
                                      <p:cBhvr>
                                        <p:cTn id="686" dur="2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-15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687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8" fill="hold">
                      <p:stCondLst>
                        <p:cond delay="0"/>
                      </p:stCondLst>
                      <p:childTnLst>
                        <p:par>
                          <p:cTn id="689" fill="hold">
                            <p:stCondLst>
                              <p:cond delay="0"/>
                            </p:stCondLst>
                            <p:childTnLst>
                              <p:par>
                                <p:cTn id="690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4.07407E-6 L 0.31472 -0.40579 " pathEditMode="relative" rAng="0" ptsTypes="AA">
                                      <p:cBhvr>
                                        <p:cTn id="691" dur="2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29" y="-20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692" restart="whenNotActive" fill="hold" evtFilter="cancelBubble" nodeType="interactiveSeq">
                <p:stCondLst>
                  <p:cond evt="onClick" delay="0">
                    <p:tgtEl>
                      <p:spTgt spid="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3" fill="hold">
                      <p:stCondLst>
                        <p:cond delay="0"/>
                      </p:stCondLst>
                      <p:childTnLst>
                        <p:par>
                          <p:cTn id="694" fill="hold">
                            <p:stCondLst>
                              <p:cond delay="0"/>
                            </p:stCondLst>
                            <p:childTnLst>
                              <p:par>
                                <p:cTn id="695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4.81481E-6 L 0.45951 0.0831 " pathEditMode="relative" rAng="0" ptsTypes="AA">
                                      <p:cBhvr>
                                        <p:cTn id="696" dur="2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69" y="41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0"/>
                  </p:tgtEl>
                </p:cond>
              </p:nextCondLst>
            </p:seq>
            <p:seq concurrent="1" nextAc="seek">
              <p:cTn id="697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8" fill="hold">
                      <p:stCondLst>
                        <p:cond delay="0"/>
                      </p:stCondLst>
                      <p:childTnLst>
                        <p:par>
                          <p:cTn id="699" fill="hold">
                            <p:stCondLst>
                              <p:cond delay="0"/>
                            </p:stCondLst>
                            <p:childTnLst>
                              <p:par>
                                <p:cTn id="700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2.59259E-6 L 0.46145 -0.01782 " pathEditMode="relative" rAng="0" ptsTypes="AA">
                                      <p:cBhvr>
                                        <p:cTn id="701" dur="2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73" y="-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seq concurrent="1" nextAc="seek">
              <p:cTn id="702" restart="whenNotActive" fill="hold" evtFilter="cancelBubble" nodeType="interactiveSeq">
                <p:stCondLst>
                  <p:cond evt="onClick" delay="0">
                    <p:tgtEl>
                      <p:spTgt spid="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3" fill="hold">
                      <p:stCondLst>
                        <p:cond delay="0"/>
                      </p:stCondLst>
                      <p:childTnLst>
                        <p:par>
                          <p:cTn id="704" fill="hold">
                            <p:stCondLst>
                              <p:cond delay="0"/>
                            </p:stCondLst>
                            <p:childTnLst>
                              <p:par>
                                <p:cTn id="705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1.48148E-6 L 0.45898 -0.11504 " pathEditMode="relative" rAng="0" ptsTypes="AA">
                                      <p:cBhvr>
                                        <p:cTn id="706" dur="2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43" y="-5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2"/>
                  </p:tgtEl>
                </p:cond>
              </p:nextCondLst>
            </p:seq>
            <p:seq concurrent="1" nextAc="seek">
              <p:cTn id="707" restart="whenNotActive" fill="hold" evtFilter="cancelBubble" nodeType="interactiveSeq">
                <p:stCondLst>
                  <p:cond evt="onClick" delay="0">
                    <p:tgtEl>
                      <p:spTgt spid="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8" fill="hold">
                      <p:stCondLst>
                        <p:cond delay="0"/>
                      </p:stCondLst>
                      <p:childTnLst>
                        <p:par>
                          <p:cTn id="709" fill="hold">
                            <p:stCondLst>
                              <p:cond delay="0"/>
                            </p:stCondLst>
                            <p:childTnLst>
                              <p:par>
                                <p:cTn id="710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7 L 0.45638 -0.21736 " pathEditMode="relative" rAng="0" ptsTypes="AA">
                                      <p:cBhvr>
                                        <p:cTn id="711" dur="2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813" y="-10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5"/>
                  </p:tgtEl>
                </p:cond>
              </p:nextCondLst>
            </p:seq>
            <p:seq concurrent="1" nextAc="seek">
              <p:cTn id="712" restart="whenNotActive" fill="hold" evtFilter="cancelBubble" nodeType="interactiveSeq">
                <p:stCondLst>
                  <p:cond evt="onClick" delay="0">
                    <p:tgtEl>
                      <p:spTgt spid="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3" fill="hold">
                      <p:stCondLst>
                        <p:cond delay="0"/>
                      </p:stCondLst>
                      <p:childTnLst>
                        <p:par>
                          <p:cTn id="714" fill="hold">
                            <p:stCondLst>
                              <p:cond delay="0"/>
                            </p:stCondLst>
                            <p:childTnLst>
                              <p:par>
                                <p:cTn id="715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4.44444E-6 L 0.4608 -0.32638 " pathEditMode="relative" rAng="0" ptsTypes="AA">
                                      <p:cBhvr>
                                        <p:cTn id="716" dur="2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34" y="-16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"/>
                  </p:tgtEl>
                </p:cond>
              </p:nextCondLst>
            </p:seq>
            <p:seq concurrent="1" nextAc="seek">
              <p:cTn id="717" restart="whenNotActive" fill="hold" evtFilter="cancelBubble" nodeType="interactiveSeq">
                <p:stCondLst>
                  <p:cond evt="onClick" delay="0">
                    <p:tgtEl>
                      <p:spTgt spid="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8" fill="hold">
                      <p:stCondLst>
                        <p:cond delay="0"/>
                      </p:stCondLst>
                      <p:childTnLst>
                        <p:par>
                          <p:cTn id="719" fill="hold">
                            <p:stCondLst>
                              <p:cond delay="0"/>
                            </p:stCondLst>
                            <p:childTnLst>
                              <p:par>
                                <p:cTn id="720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2.96296E-6 L 0.45208 -0.41157 " pathEditMode="relative" rAng="0" ptsTypes="AA">
                                      <p:cBhvr>
                                        <p:cTn id="721" dur="2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04" y="-20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"/>
                  </p:tgtEl>
                </p:cond>
              </p:nextCondLst>
            </p:seq>
            <p:seq concurrent="1" nextAc="seek">
              <p:cTn id="722" restart="whenNotActive" fill="hold" evtFilter="cancelBubble" nodeType="interactiveSeq">
                <p:stCondLst>
                  <p:cond evt="onClick" delay="0">
                    <p:tgtEl>
                      <p:spTgt spid="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3" fill="hold">
                      <p:stCondLst>
                        <p:cond delay="0"/>
                      </p:stCondLst>
                      <p:childTnLst>
                        <p:par>
                          <p:cTn id="724" fill="hold">
                            <p:stCondLst>
                              <p:cond delay="0"/>
                            </p:stCondLst>
                            <p:childTnLst>
                              <p:par>
                                <p:cTn id="7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8" dur="2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9"/>
                  </p:tgtEl>
                </p:cond>
              </p:nextCondLst>
            </p:seq>
            <p:seq concurrent="1" nextAc="seek">
              <p:cTn id="739" restart="whenNotActive" fill="hold" evtFilter="cancelBubble" nodeType="interactiveSeq">
                <p:stCondLst>
                  <p:cond evt="onClick" delay="0">
                    <p:tgtEl>
                      <p:spTgt spid="1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0" fill="hold">
                      <p:stCondLst>
                        <p:cond delay="0"/>
                      </p:stCondLst>
                      <p:childTnLst>
                        <p:par>
                          <p:cTn id="741" fill="hold">
                            <p:stCondLst>
                              <p:cond delay="0"/>
                            </p:stCondLst>
                            <p:childTnLst>
                              <p:par>
                                <p:cTn id="74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55" dur="2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0"/>
                  </p:tgtEl>
                </p:cond>
              </p:nextCondLst>
            </p:seq>
            <p:seq concurrent="1" nextAc="seek">
              <p:cTn id="756" restart="whenNotActive" fill="hold" evtFilter="cancelBubble" nodeType="interactiveSeq">
                <p:stCondLst>
                  <p:cond evt="onClick" delay="0">
                    <p:tgtEl>
                      <p:spTgt spid="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7" fill="hold">
                      <p:stCondLst>
                        <p:cond delay="0"/>
                      </p:stCondLst>
                      <p:childTnLst>
                        <p:par>
                          <p:cTn id="758" fill="hold">
                            <p:stCondLst>
                              <p:cond delay="0"/>
                            </p:stCondLst>
                            <p:childTnLst>
                              <p:par>
                                <p:cTn id="75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72" dur="2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2"/>
                  </p:tgtEl>
                </p:cond>
              </p:nextCondLst>
            </p:seq>
            <p:seq concurrent="1" nextAc="seek">
              <p:cTn id="773" restart="whenNotActive" fill="hold" evtFilter="cancelBubble" nodeType="interactiveSeq">
                <p:stCondLst>
                  <p:cond evt="onClick" delay="0">
                    <p:tgtEl>
                      <p:spTgt spid="1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4" fill="hold">
                      <p:stCondLst>
                        <p:cond delay="0"/>
                      </p:stCondLst>
                      <p:childTnLst>
                        <p:par>
                          <p:cTn id="775" fill="hold">
                            <p:stCondLst>
                              <p:cond delay="0"/>
                            </p:stCondLst>
                            <p:childTnLst>
                              <p:par>
                                <p:cTn id="776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89" dur="2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1"/>
                  </p:tgtEl>
                </p:cond>
              </p:nextCondLst>
            </p:seq>
            <p:seq concurrent="1" nextAc="seek">
              <p:cTn id="790" restart="whenNotActive" fill="hold" evtFilter="cancelBubble" nodeType="interactiveSeq">
                <p:stCondLst>
                  <p:cond evt="onClick" delay="0">
                    <p:tgtEl>
                      <p:spTgt spid="1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1" fill="hold">
                      <p:stCondLst>
                        <p:cond delay="0"/>
                      </p:stCondLst>
                      <p:childTnLst>
                        <p:par>
                          <p:cTn id="792" fill="hold">
                            <p:stCondLst>
                              <p:cond delay="0"/>
                            </p:stCondLst>
                            <p:childTnLst>
                              <p:par>
                                <p:cTn id="79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06" dur="2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9"/>
                  </p:tgtEl>
                </p:cond>
              </p:nextCondLst>
            </p:seq>
            <p:seq concurrent="1" nextAc="seek">
              <p:cTn id="807" restart="whenNotActive" fill="hold" evtFilter="cancelBubble" nodeType="interactiveSeq">
                <p:stCondLst>
                  <p:cond evt="onClick" delay="0">
                    <p:tgtEl>
                      <p:spTgt spid="1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8" fill="hold">
                      <p:stCondLst>
                        <p:cond delay="0"/>
                      </p:stCondLst>
                      <p:childTnLst>
                        <p:par>
                          <p:cTn id="809" fill="hold">
                            <p:stCondLst>
                              <p:cond delay="0"/>
                            </p:stCondLst>
                            <p:childTnLst>
                              <p:par>
                                <p:cTn id="8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23" dur="2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0"/>
                  </p:tgtEl>
                </p:cond>
              </p:nextCondLst>
            </p:seq>
            <p:seq concurrent="1" nextAc="seek">
              <p:cTn id="824" restart="whenNotActive" fill="hold" evtFilter="cancelBubble" nodeType="interactiveSeq">
                <p:stCondLst>
                  <p:cond evt="onClick" delay="0">
                    <p:tgtEl>
                      <p:spTgt spid="1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5" fill="hold">
                      <p:stCondLst>
                        <p:cond delay="0"/>
                      </p:stCondLst>
                      <p:childTnLst>
                        <p:par>
                          <p:cTn id="826" fill="hold">
                            <p:stCondLst>
                              <p:cond delay="0"/>
                            </p:stCondLst>
                            <p:childTnLst>
                              <p:par>
                                <p:cTn id="8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40" dur="2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2"/>
                  </p:tgtEl>
                </p:cond>
              </p:nextCondLst>
            </p:seq>
            <p:seq concurrent="1" nextAc="seek">
              <p:cTn id="841" restart="whenNotActive" fill="hold" evtFilter="cancelBubble" nodeType="interactiveSeq">
                <p:stCondLst>
                  <p:cond evt="onClick" delay="0">
                    <p:tgtEl>
                      <p:spTgt spid="1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2" fill="hold">
                      <p:stCondLst>
                        <p:cond delay="0"/>
                      </p:stCondLst>
                      <p:childTnLst>
                        <p:par>
                          <p:cTn id="843" fill="hold">
                            <p:stCondLst>
                              <p:cond delay="0"/>
                            </p:stCondLst>
                            <p:childTnLst>
                              <p:par>
                                <p:cTn id="844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57" dur="2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1"/>
                  </p:tgtEl>
                </p:cond>
              </p:nextCondLst>
            </p:seq>
          </p:childTnLst>
        </p:cTn>
      </p:par>
    </p:tnLst>
    <p:bldLst>
      <p:bldP spid="47" grpId="0" animBg="1"/>
      <p:bldP spid="47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4" grpId="0" animBg="1"/>
      <p:bldP spid="60" grpId="0"/>
      <p:bldP spid="60" grpId="1"/>
      <p:bldP spid="66" grpId="0"/>
      <p:bldP spid="66" grpId="1"/>
      <p:bldP spid="67" grpId="0"/>
      <p:bldP spid="67" grpId="1"/>
      <p:bldP spid="68" grpId="0"/>
      <p:bldP spid="68" grpId="1"/>
      <p:bldP spid="69" grpId="0"/>
      <p:bldP spid="69" grpId="1"/>
      <p:bldP spid="70" grpId="0"/>
      <p:bldP spid="70" grpId="1"/>
      <p:bldP spid="76" grpId="0"/>
      <p:bldP spid="76" grpId="1"/>
      <p:bldP spid="77" grpId="0"/>
      <p:bldP spid="77" grpId="1"/>
      <p:bldP spid="78" grpId="0"/>
      <p:bldP spid="78" grpId="1"/>
      <p:bldP spid="79" grpId="0"/>
      <p:bldP spid="79" grpId="1"/>
      <p:bldP spid="84" grpId="0"/>
      <p:bldP spid="84" grpId="1"/>
      <p:bldP spid="85" grpId="0"/>
      <p:bldP spid="85" grpId="1"/>
      <p:bldP spid="86" grpId="0"/>
      <p:bldP spid="86" grpId="1"/>
      <p:bldP spid="87" grpId="0"/>
      <p:bldP spid="87" grpId="1"/>
      <p:bldP spid="88" grpId="0"/>
      <p:bldP spid="88" grpId="1"/>
      <p:bldP spid="89" grpId="0"/>
      <p:bldP spid="89" grpId="1"/>
      <p:bldP spid="96" grpId="0"/>
      <p:bldP spid="96" grpId="1"/>
      <p:bldP spid="97" grpId="0"/>
      <p:bldP spid="97" grpId="1"/>
      <p:bldP spid="98" grpId="0"/>
      <p:bldP spid="98" grpId="1"/>
      <p:bldP spid="99" grpId="0"/>
      <p:bldP spid="99" grpId="1"/>
      <p:bldP spid="100" grpId="0"/>
      <p:bldP spid="100" grpId="1"/>
      <p:bldP spid="101" grpId="0"/>
      <p:bldP spid="101" grpId="1"/>
      <p:bldP spid="102" grpId="0"/>
      <p:bldP spid="102" grpId="1"/>
      <p:bldP spid="103" grpId="0"/>
      <p:bldP spid="103" grpId="1"/>
      <p:bldP spid="104" grpId="0"/>
      <p:bldP spid="104" grpId="1"/>
      <p:bldP spid="105" grpId="0"/>
      <p:bldP spid="105" grpId="1"/>
      <p:bldP spid="106" grpId="0"/>
      <p:bldP spid="106" grpId="1"/>
      <p:bldP spid="107" grpId="0"/>
      <p:bldP spid="107" grpId="1"/>
      <p:bldP spid="108" grpId="0"/>
      <p:bldP spid="108" grpId="1"/>
      <p:bldP spid="109" grpId="0"/>
      <p:bldP spid="109" grpId="1"/>
      <p:bldP spid="124" grpId="0" animBg="1"/>
      <p:bldP spid="124" grpId="1" animBg="1"/>
      <p:bldP spid="125" grpId="0" animBg="1"/>
      <p:bldP spid="125" grpId="1" animBg="1"/>
      <p:bldP spid="126" grpId="0" animBg="1"/>
      <p:bldP spid="126" grpId="1" animBg="1"/>
      <p:bldP spid="127" grpId="0" animBg="1"/>
      <p:bldP spid="127" grpId="1" animBg="1"/>
      <p:bldP spid="128" grpId="0" animBg="1"/>
      <p:bldP spid="128" grpId="1" animBg="1"/>
      <p:bldP spid="129" grpId="0" animBg="1"/>
      <p:bldP spid="129" grpId="1" animBg="1"/>
      <p:bldP spid="130" grpId="0" animBg="1"/>
      <p:bldP spid="130" grpId="1" animBg="1"/>
      <p:bldP spid="131" grpId="0" animBg="1"/>
      <p:bldP spid="131" grpId="1" animBg="1"/>
      <p:bldP spid="132" grpId="0" animBg="1"/>
      <p:bldP spid="132" grpId="1" animBg="1"/>
      <p:bldP spid="133" grpId="0" animBg="1"/>
      <p:bldP spid="133" grpId="1" animBg="1"/>
      <p:bldP spid="134" grpId="0" animBg="1"/>
      <p:bldP spid="134" grpId="1" animBg="1"/>
      <p:bldP spid="135" grpId="0" animBg="1"/>
      <p:bldP spid="135" grpId="1" animBg="1"/>
      <p:bldP spid="143" grpId="0"/>
      <p:bldP spid="144" grpId="0"/>
      <p:bldP spid="159" grpId="0" build="allAtOnce"/>
      <p:bldP spid="159" grpId="1" build="allAtOnce"/>
      <p:bldP spid="159" grpId="2" build="allAtOnce"/>
      <p:bldP spid="160" grpId="0" build="allAtOnce"/>
      <p:bldP spid="160" grpId="1" build="allAtOnce"/>
      <p:bldP spid="160" grpId="2" build="allAtOnce"/>
      <p:bldP spid="161" grpId="0" build="allAtOnce"/>
      <p:bldP spid="161" grpId="1" build="allAtOnce"/>
      <p:bldP spid="161" grpId="2" build="allAtOnce"/>
      <p:bldP spid="162" grpId="0" build="allAtOnce"/>
      <p:bldP spid="162" grpId="1" build="allAtOnce"/>
      <p:bldP spid="162" grpId="2" build="allAtOnce"/>
      <p:bldP spid="189" grpId="0" build="allAtOnce"/>
      <p:bldP spid="189" grpId="1" build="allAtOnce"/>
      <p:bldP spid="189" grpId="2" build="allAtOnce"/>
      <p:bldP spid="190" grpId="0" build="allAtOnce"/>
      <p:bldP spid="190" grpId="1" build="allAtOnce"/>
      <p:bldP spid="190" grpId="2" build="allAtOnce"/>
      <p:bldP spid="191" grpId="0" build="allAtOnce"/>
      <p:bldP spid="191" grpId="1" build="allAtOnce"/>
      <p:bldP spid="191" grpId="2" build="allAtOnce"/>
      <p:bldP spid="192" grpId="0" build="allAtOnce"/>
      <p:bldP spid="192" grpId="1" build="allAtOnce"/>
      <p:bldP spid="192" grpId="2" build="allAtOnce"/>
      <p:bldP spid="17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748;p60">
            <a:extLst>
              <a:ext uri="{FF2B5EF4-FFF2-40B4-BE49-F238E27FC236}">
                <a16:creationId xmlns:a16="http://schemas.microsoft.com/office/drawing/2014/main" id="{0D542D65-EB6F-49B8-A102-E0338826F3B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83093" y="398010"/>
            <a:ext cx="4647304" cy="42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7900" tIns="57900" rIns="57900" bIns="5790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4800" b="1" dirty="0">
                <a:solidFill>
                  <a:srgbClr val="009E6A"/>
                </a:solidFill>
                <a:cs typeface="+mj-cs"/>
              </a:rPr>
              <a:t>الربيع في وطني </a:t>
            </a:r>
            <a:endParaRPr sz="4800" b="1" dirty="0">
              <a:solidFill>
                <a:srgbClr val="009E6A"/>
              </a:solidFill>
              <a:cs typeface="+mj-cs"/>
            </a:endParaRPr>
          </a:p>
        </p:txBody>
      </p:sp>
      <p:pic>
        <p:nvPicPr>
          <p:cNvPr id="1026" name="Picture 2" descr="مدينة الورود في السعودية تزدهر في شهر رمضان -صور - جريدة الغد">
            <a:extLst>
              <a:ext uri="{FF2B5EF4-FFF2-40B4-BE49-F238E27FC236}">
                <a16:creationId xmlns:a16="http://schemas.microsoft.com/office/drawing/2014/main" id="{3D7E9E31-52A7-4D31-BDBE-9FB72540E4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760" y="1033220"/>
            <a:ext cx="4729971" cy="2660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9BA96680-BF8D-4D5E-A760-D8D4B27AAB23}"/>
              </a:ext>
            </a:extLst>
          </p:cNvPr>
          <p:cNvSpPr txBox="1"/>
          <p:nvPr/>
        </p:nvSpPr>
        <p:spPr>
          <a:xfrm>
            <a:off x="439119" y="3177153"/>
            <a:ext cx="1658319" cy="461665"/>
          </a:xfrm>
          <a:prstGeom prst="rect">
            <a:avLst/>
          </a:prstGeom>
          <a:solidFill>
            <a:schemeClr val="accent6">
              <a:alpha val="81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مهرجان الورد</a:t>
            </a:r>
          </a:p>
        </p:txBody>
      </p:sp>
    </p:spTree>
    <p:extLst>
      <p:ext uri="{BB962C8B-B14F-4D97-AF65-F5344CB8AC3E}">
        <p14:creationId xmlns:p14="http://schemas.microsoft.com/office/powerpoint/2010/main" val="21799336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ربع نص 5">
            <a:extLst>
              <a:ext uri="{FF2B5EF4-FFF2-40B4-BE49-F238E27FC236}">
                <a16:creationId xmlns:a16="http://schemas.microsoft.com/office/drawing/2014/main" id="{69A0CCB1-817A-4C7E-AE61-0E6C52E33DDE}"/>
              </a:ext>
            </a:extLst>
          </p:cNvPr>
          <p:cNvSpPr txBox="1"/>
          <p:nvPr/>
        </p:nvSpPr>
        <p:spPr>
          <a:xfrm>
            <a:off x="890856" y="723421"/>
            <a:ext cx="354911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0" i="0" dirty="0">
                <a:solidFill>
                  <a:srgbClr val="2C2F34"/>
                </a:solidFill>
                <a:effectLst/>
                <a:latin typeface="-apple-system"/>
              </a:rPr>
              <a:t>أجمل فصول العام لان له ميزة جميله من طبيعة جذابة والورود وفخامة المناظر الخضراء، واعتدال الجو</a:t>
            </a:r>
            <a:endParaRPr lang="en-US" b="0" i="0" dirty="0">
              <a:solidFill>
                <a:srgbClr val="2C2F34"/>
              </a:solidFill>
              <a:effectLst/>
              <a:latin typeface="-apple-system"/>
            </a:endParaRPr>
          </a:p>
          <a:p>
            <a:pPr algn="ctr"/>
            <a:r>
              <a:rPr lang="ar-SA" dirty="0">
                <a:solidFill>
                  <a:srgbClr val="2C2F34"/>
                </a:solidFill>
                <a:latin typeface="-apple-system"/>
              </a:rPr>
              <a:t>ويبدأ الاحتفال بمهرجان الورود في جميع مناطق بلادي</a:t>
            </a:r>
            <a:endParaRPr lang="ar-SA" dirty="0"/>
          </a:p>
        </p:txBody>
      </p:sp>
      <p:sp>
        <p:nvSpPr>
          <p:cNvPr id="7" name="Google Shape;1748;p60">
            <a:extLst>
              <a:ext uri="{FF2B5EF4-FFF2-40B4-BE49-F238E27FC236}">
                <a16:creationId xmlns:a16="http://schemas.microsoft.com/office/drawing/2014/main" id="{0D542D65-EB6F-49B8-A102-E0338826F3B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41760" y="165535"/>
            <a:ext cx="4647304" cy="42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7900" tIns="57900" rIns="57900" bIns="5790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3600" b="1" dirty="0">
                <a:solidFill>
                  <a:srgbClr val="009E6A"/>
                </a:solidFill>
                <a:cs typeface="+mj-cs"/>
              </a:rPr>
              <a:t>الربيع في وطني </a:t>
            </a:r>
            <a:endParaRPr sz="3600" b="1" dirty="0">
              <a:solidFill>
                <a:srgbClr val="009E6A"/>
              </a:solidFill>
              <a:cs typeface="+mj-cs"/>
            </a:endParaRPr>
          </a:p>
        </p:txBody>
      </p:sp>
      <p:pic>
        <p:nvPicPr>
          <p:cNvPr id="2052" name="Picture 4" descr="البدء في الاستعدادات لـ«مهرجان الورد الطائفي» الـ16 - أخبار السعودية |  صحيفة عكاظ">
            <a:extLst>
              <a:ext uri="{FF2B5EF4-FFF2-40B4-BE49-F238E27FC236}">
                <a16:creationId xmlns:a16="http://schemas.microsoft.com/office/drawing/2014/main" id="{6E1CD1FD-E8A0-4AEB-9AE9-415CCD19A3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369" y="1462085"/>
            <a:ext cx="3143506" cy="2314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32924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3" name="Google Shape;1453;p43"/>
          <p:cNvGrpSpPr/>
          <p:nvPr/>
        </p:nvGrpSpPr>
        <p:grpSpPr>
          <a:xfrm>
            <a:off x="1905074" y="613770"/>
            <a:ext cx="603963" cy="821009"/>
            <a:chOff x="679403" y="1052076"/>
            <a:chExt cx="416239" cy="565823"/>
          </a:xfrm>
        </p:grpSpPr>
        <p:sp>
          <p:nvSpPr>
            <p:cNvPr id="1454" name="Google Shape;1454;p43"/>
            <p:cNvSpPr/>
            <p:nvPr/>
          </p:nvSpPr>
          <p:spPr>
            <a:xfrm rot="-1553959">
              <a:off x="784611" y="1070459"/>
              <a:ext cx="205824" cy="529058"/>
            </a:xfrm>
            <a:custGeom>
              <a:avLst/>
              <a:gdLst/>
              <a:ahLst/>
              <a:cxnLst/>
              <a:rect l="l" t="t" r="r" b="b"/>
              <a:pathLst>
                <a:path w="5217" h="13410" extrusionOk="0">
                  <a:moveTo>
                    <a:pt x="2317" y="8547"/>
                  </a:moveTo>
                  <a:lnTo>
                    <a:pt x="2315" y="8647"/>
                  </a:lnTo>
                  <a:lnTo>
                    <a:pt x="2301" y="8650"/>
                  </a:lnTo>
                  <a:cubicBezTo>
                    <a:pt x="2304" y="8617"/>
                    <a:pt x="2308" y="8582"/>
                    <a:pt x="2317" y="8547"/>
                  </a:cubicBezTo>
                  <a:close/>
                  <a:moveTo>
                    <a:pt x="2294" y="1"/>
                  </a:moveTo>
                  <a:cubicBezTo>
                    <a:pt x="2283" y="379"/>
                    <a:pt x="2264" y="758"/>
                    <a:pt x="2243" y="1134"/>
                  </a:cubicBezTo>
                  <a:cubicBezTo>
                    <a:pt x="2190" y="976"/>
                    <a:pt x="2120" y="823"/>
                    <a:pt x="2002" y="700"/>
                  </a:cubicBezTo>
                  <a:cubicBezTo>
                    <a:pt x="1842" y="533"/>
                    <a:pt x="1656" y="379"/>
                    <a:pt x="1435" y="298"/>
                  </a:cubicBezTo>
                  <a:cubicBezTo>
                    <a:pt x="1342" y="264"/>
                    <a:pt x="1244" y="248"/>
                    <a:pt x="1147" y="248"/>
                  </a:cubicBezTo>
                  <a:cubicBezTo>
                    <a:pt x="1017" y="248"/>
                    <a:pt x="887" y="278"/>
                    <a:pt x="769" y="338"/>
                  </a:cubicBezTo>
                  <a:cubicBezTo>
                    <a:pt x="576" y="447"/>
                    <a:pt x="448" y="679"/>
                    <a:pt x="423" y="895"/>
                  </a:cubicBezTo>
                  <a:cubicBezTo>
                    <a:pt x="411" y="1129"/>
                    <a:pt x="493" y="1369"/>
                    <a:pt x="618" y="1564"/>
                  </a:cubicBezTo>
                  <a:cubicBezTo>
                    <a:pt x="753" y="1761"/>
                    <a:pt x="964" y="1891"/>
                    <a:pt x="1182" y="1981"/>
                  </a:cubicBezTo>
                  <a:cubicBezTo>
                    <a:pt x="1454" y="2091"/>
                    <a:pt x="1758" y="2125"/>
                    <a:pt x="1997" y="2309"/>
                  </a:cubicBezTo>
                  <a:cubicBezTo>
                    <a:pt x="2044" y="2341"/>
                    <a:pt x="2090" y="2376"/>
                    <a:pt x="2139" y="2409"/>
                  </a:cubicBezTo>
                  <a:cubicBezTo>
                    <a:pt x="2148" y="2413"/>
                    <a:pt x="2160" y="2418"/>
                    <a:pt x="2171" y="2420"/>
                  </a:cubicBezTo>
                  <a:cubicBezTo>
                    <a:pt x="2134" y="3045"/>
                    <a:pt x="2099" y="3672"/>
                    <a:pt x="2074" y="4299"/>
                  </a:cubicBezTo>
                  <a:cubicBezTo>
                    <a:pt x="2062" y="4538"/>
                    <a:pt x="2048" y="4777"/>
                    <a:pt x="2037" y="5018"/>
                  </a:cubicBezTo>
                  <a:cubicBezTo>
                    <a:pt x="1941" y="4833"/>
                    <a:pt x="1832" y="4652"/>
                    <a:pt x="1684" y="4503"/>
                  </a:cubicBezTo>
                  <a:cubicBezTo>
                    <a:pt x="1581" y="4401"/>
                    <a:pt x="1472" y="4306"/>
                    <a:pt x="1361" y="4215"/>
                  </a:cubicBezTo>
                  <a:cubicBezTo>
                    <a:pt x="1245" y="4122"/>
                    <a:pt x="1124" y="4027"/>
                    <a:pt x="980" y="3978"/>
                  </a:cubicBezTo>
                  <a:cubicBezTo>
                    <a:pt x="922" y="3960"/>
                    <a:pt x="868" y="3952"/>
                    <a:pt x="818" y="3952"/>
                  </a:cubicBezTo>
                  <a:cubicBezTo>
                    <a:pt x="463" y="3952"/>
                    <a:pt x="288" y="4360"/>
                    <a:pt x="256" y="4696"/>
                  </a:cubicBezTo>
                  <a:cubicBezTo>
                    <a:pt x="161" y="5227"/>
                    <a:pt x="539" y="5601"/>
                    <a:pt x="1022" y="5745"/>
                  </a:cubicBezTo>
                  <a:cubicBezTo>
                    <a:pt x="1335" y="5840"/>
                    <a:pt x="1665" y="5831"/>
                    <a:pt x="1990" y="5866"/>
                  </a:cubicBezTo>
                  <a:cubicBezTo>
                    <a:pt x="1948" y="6586"/>
                    <a:pt x="1907" y="7308"/>
                    <a:pt x="1879" y="8030"/>
                  </a:cubicBezTo>
                  <a:cubicBezTo>
                    <a:pt x="1786" y="7872"/>
                    <a:pt x="1686" y="7719"/>
                    <a:pt x="1595" y="7558"/>
                  </a:cubicBezTo>
                  <a:cubicBezTo>
                    <a:pt x="1431" y="7289"/>
                    <a:pt x="1198" y="6994"/>
                    <a:pt x="862" y="6952"/>
                  </a:cubicBezTo>
                  <a:cubicBezTo>
                    <a:pt x="850" y="6952"/>
                    <a:pt x="839" y="6952"/>
                    <a:pt x="828" y="6952"/>
                  </a:cubicBezTo>
                  <a:cubicBezTo>
                    <a:pt x="525" y="6952"/>
                    <a:pt x="212" y="7159"/>
                    <a:pt x="158" y="7466"/>
                  </a:cubicBezTo>
                  <a:cubicBezTo>
                    <a:pt x="93" y="7744"/>
                    <a:pt x="212" y="8037"/>
                    <a:pt x="393" y="8248"/>
                  </a:cubicBezTo>
                  <a:cubicBezTo>
                    <a:pt x="590" y="8478"/>
                    <a:pt x="897" y="8547"/>
                    <a:pt x="1175" y="8626"/>
                  </a:cubicBezTo>
                  <a:cubicBezTo>
                    <a:pt x="1386" y="8684"/>
                    <a:pt x="1575" y="8801"/>
                    <a:pt x="1786" y="8854"/>
                  </a:cubicBezTo>
                  <a:cubicBezTo>
                    <a:pt x="1794" y="8857"/>
                    <a:pt x="1803" y="8858"/>
                    <a:pt x="1811" y="8858"/>
                  </a:cubicBezTo>
                  <a:cubicBezTo>
                    <a:pt x="1825" y="8858"/>
                    <a:pt x="1838" y="8855"/>
                    <a:pt x="1851" y="8849"/>
                  </a:cubicBezTo>
                  <a:lnTo>
                    <a:pt x="1851" y="8849"/>
                  </a:lnTo>
                  <a:cubicBezTo>
                    <a:pt x="1839" y="9242"/>
                    <a:pt x="1835" y="9632"/>
                    <a:pt x="1837" y="10024"/>
                  </a:cubicBezTo>
                  <a:cubicBezTo>
                    <a:pt x="1837" y="10152"/>
                    <a:pt x="1839" y="10277"/>
                    <a:pt x="1842" y="10403"/>
                  </a:cubicBezTo>
                  <a:cubicBezTo>
                    <a:pt x="1656" y="10159"/>
                    <a:pt x="1519" y="9866"/>
                    <a:pt x="1273" y="9676"/>
                  </a:cubicBezTo>
                  <a:cubicBezTo>
                    <a:pt x="1106" y="9565"/>
                    <a:pt x="888" y="9475"/>
                    <a:pt x="678" y="9475"/>
                  </a:cubicBezTo>
                  <a:cubicBezTo>
                    <a:pt x="632" y="9475"/>
                    <a:pt x="588" y="9479"/>
                    <a:pt x="544" y="9488"/>
                  </a:cubicBezTo>
                  <a:cubicBezTo>
                    <a:pt x="207" y="9564"/>
                    <a:pt x="17" y="9917"/>
                    <a:pt x="0" y="10242"/>
                  </a:cubicBezTo>
                  <a:lnTo>
                    <a:pt x="0" y="10245"/>
                  </a:lnTo>
                  <a:cubicBezTo>
                    <a:pt x="0" y="10588"/>
                    <a:pt x="277" y="10853"/>
                    <a:pt x="539" y="11036"/>
                  </a:cubicBezTo>
                  <a:cubicBezTo>
                    <a:pt x="762" y="11194"/>
                    <a:pt x="1031" y="11266"/>
                    <a:pt x="1284" y="11357"/>
                  </a:cubicBezTo>
                  <a:cubicBezTo>
                    <a:pt x="1435" y="11415"/>
                    <a:pt x="1586" y="11464"/>
                    <a:pt x="1742" y="11503"/>
                  </a:cubicBezTo>
                  <a:cubicBezTo>
                    <a:pt x="1781" y="11510"/>
                    <a:pt x="1828" y="11526"/>
                    <a:pt x="1874" y="11533"/>
                  </a:cubicBezTo>
                  <a:cubicBezTo>
                    <a:pt x="1897" y="12158"/>
                    <a:pt x="1923" y="12785"/>
                    <a:pt x="1939" y="13409"/>
                  </a:cubicBezTo>
                  <a:lnTo>
                    <a:pt x="2009" y="13407"/>
                  </a:lnTo>
                  <a:cubicBezTo>
                    <a:pt x="2104" y="13405"/>
                    <a:pt x="2199" y="13402"/>
                    <a:pt x="2294" y="13400"/>
                  </a:cubicBezTo>
                  <a:lnTo>
                    <a:pt x="2427" y="13400"/>
                  </a:lnTo>
                  <a:lnTo>
                    <a:pt x="2489" y="13398"/>
                  </a:lnTo>
                  <a:lnTo>
                    <a:pt x="2501" y="13398"/>
                  </a:lnTo>
                  <a:lnTo>
                    <a:pt x="2552" y="13395"/>
                  </a:lnTo>
                  <a:cubicBezTo>
                    <a:pt x="2538" y="13268"/>
                    <a:pt x="2526" y="13138"/>
                    <a:pt x="2517" y="13010"/>
                  </a:cubicBezTo>
                  <a:cubicBezTo>
                    <a:pt x="2475" y="12534"/>
                    <a:pt x="2492" y="12060"/>
                    <a:pt x="2503" y="11584"/>
                  </a:cubicBezTo>
                  <a:cubicBezTo>
                    <a:pt x="2724" y="11505"/>
                    <a:pt x="2984" y="11364"/>
                    <a:pt x="3060" y="11341"/>
                  </a:cubicBezTo>
                  <a:cubicBezTo>
                    <a:pt x="3309" y="11224"/>
                    <a:pt x="3576" y="11153"/>
                    <a:pt x="3824" y="11034"/>
                  </a:cubicBezTo>
                  <a:cubicBezTo>
                    <a:pt x="4466" y="10810"/>
                    <a:pt x="4934" y="9499"/>
                    <a:pt x="3997" y="9499"/>
                  </a:cubicBezTo>
                  <a:cubicBezTo>
                    <a:pt x="3964" y="9499"/>
                    <a:pt x="3929" y="9501"/>
                    <a:pt x="3892" y="9504"/>
                  </a:cubicBezTo>
                  <a:cubicBezTo>
                    <a:pt x="3158" y="9518"/>
                    <a:pt x="2752" y="9864"/>
                    <a:pt x="2503" y="10375"/>
                  </a:cubicBezTo>
                  <a:cubicBezTo>
                    <a:pt x="2496" y="10212"/>
                    <a:pt x="2489" y="10052"/>
                    <a:pt x="2485" y="9889"/>
                  </a:cubicBezTo>
                  <a:cubicBezTo>
                    <a:pt x="2478" y="9685"/>
                    <a:pt x="2480" y="9485"/>
                    <a:pt x="2482" y="9283"/>
                  </a:cubicBezTo>
                  <a:cubicBezTo>
                    <a:pt x="2482" y="9179"/>
                    <a:pt x="2485" y="9077"/>
                    <a:pt x="2485" y="8972"/>
                  </a:cubicBezTo>
                  <a:lnTo>
                    <a:pt x="2485" y="8845"/>
                  </a:lnTo>
                  <a:cubicBezTo>
                    <a:pt x="2708" y="8821"/>
                    <a:pt x="2928" y="8770"/>
                    <a:pt x="3149" y="8729"/>
                  </a:cubicBezTo>
                  <a:cubicBezTo>
                    <a:pt x="3348" y="8698"/>
                    <a:pt x="3550" y="8659"/>
                    <a:pt x="3741" y="8585"/>
                  </a:cubicBezTo>
                  <a:cubicBezTo>
                    <a:pt x="4029" y="8473"/>
                    <a:pt x="4249" y="8220"/>
                    <a:pt x="4379" y="7946"/>
                  </a:cubicBezTo>
                  <a:cubicBezTo>
                    <a:pt x="4470" y="7726"/>
                    <a:pt x="4414" y="7475"/>
                    <a:pt x="4333" y="7259"/>
                  </a:cubicBezTo>
                  <a:cubicBezTo>
                    <a:pt x="4245" y="7055"/>
                    <a:pt x="4061" y="6871"/>
                    <a:pt x="3834" y="6839"/>
                  </a:cubicBezTo>
                  <a:cubicBezTo>
                    <a:pt x="3822" y="6838"/>
                    <a:pt x="3810" y="6838"/>
                    <a:pt x="3798" y="6838"/>
                  </a:cubicBezTo>
                  <a:cubicBezTo>
                    <a:pt x="3463" y="6838"/>
                    <a:pt x="3151" y="7089"/>
                    <a:pt x="2944" y="7336"/>
                  </a:cubicBezTo>
                  <a:cubicBezTo>
                    <a:pt x="2814" y="7493"/>
                    <a:pt x="2703" y="7665"/>
                    <a:pt x="2582" y="7832"/>
                  </a:cubicBezTo>
                  <a:cubicBezTo>
                    <a:pt x="2554" y="7874"/>
                    <a:pt x="2524" y="7916"/>
                    <a:pt x="2496" y="7958"/>
                  </a:cubicBezTo>
                  <a:cubicBezTo>
                    <a:pt x="2508" y="7500"/>
                    <a:pt x="2529" y="7043"/>
                    <a:pt x="2566" y="6586"/>
                  </a:cubicBezTo>
                  <a:cubicBezTo>
                    <a:pt x="2584" y="6379"/>
                    <a:pt x="2598" y="6175"/>
                    <a:pt x="2612" y="5968"/>
                  </a:cubicBezTo>
                  <a:cubicBezTo>
                    <a:pt x="2708" y="5954"/>
                    <a:pt x="2805" y="5938"/>
                    <a:pt x="2903" y="5929"/>
                  </a:cubicBezTo>
                  <a:cubicBezTo>
                    <a:pt x="3077" y="5910"/>
                    <a:pt x="3253" y="5894"/>
                    <a:pt x="3430" y="5866"/>
                  </a:cubicBezTo>
                  <a:cubicBezTo>
                    <a:pt x="3885" y="5801"/>
                    <a:pt x="4363" y="5673"/>
                    <a:pt x="4711" y="5353"/>
                  </a:cubicBezTo>
                  <a:cubicBezTo>
                    <a:pt x="5202" y="4860"/>
                    <a:pt x="5216" y="3978"/>
                    <a:pt x="4460" y="3978"/>
                  </a:cubicBezTo>
                  <a:cubicBezTo>
                    <a:pt x="4397" y="3978"/>
                    <a:pt x="4328" y="3984"/>
                    <a:pt x="4254" y="3997"/>
                  </a:cubicBezTo>
                  <a:cubicBezTo>
                    <a:pt x="3966" y="4029"/>
                    <a:pt x="3694" y="4136"/>
                    <a:pt x="3444" y="4275"/>
                  </a:cubicBezTo>
                  <a:cubicBezTo>
                    <a:pt x="3174" y="4415"/>
                    <a:pt x="2963" y="4642"/>
                    <a:pt x="2810" y="4902"/>
                  </a:cubicBezTo>
                  <a:cubicBezTo>
                    <a:pt x="2761" y="4977"/>
                    <a:pt x="2715" y="5051"/>
                    <a:pt x="2666" y="5125"/>
                  </a:cubicBezTo>
                  <a:cubicBezTo>
                    <a:pt x="2740" y="4336"/>
                    <a:pt x="2831" y="3542"/>
                    <a:pt x="2870" y="2748"/>
                  </a:cubicBezTo>
                  <a:cubicBezTo>
                    <a:pt x="2875" y="2641"/>
                    <a:pt x="2877" y="2534"/>
                    <a:pt x="2877" y="2430"/>
                  </a:cubicBezTo>
                  <a:cubicBezTo>
                    <a:pt x="2891" y="2411"/>
                    <a:pt x="2905" y="2395"/>
                    <a:pt x="2919" y="2381"/>
                  </a:cubicBezTo>
                  <a:cubicBezTo>
                    <a:pt x="2931" y="2385"/>
                    <a:pt x="2943" y="2388"/>
                    <a:pt x="2956" y="2388"/>
                  </a:cubicBezTo>
                  <a:cubicBezTo>
                    <a:pt x="2975" y="2388"/>
                    <a:pt x="2994" y="2382"/>
                    <a:pt x="3009" y="2369"/>
                  </a:cubicBezTo>
                  <a:cubicBezTo>
                    <a:pt x="3088" y="2313"/>
                    <a:pt x="3160" y="2251"/>
                    <a:pt x="3242" y="2200"/>
                  </a:cubicBezTo>
                  <a:cubicBezTo>
                    <a:pt x="3671" y="1923"/>
                    <a:pt x="4254" y="1863"/>
                    <a:pt x="4565" y="1424"/>
                  </a:cubicBezTo>
                  <a:cubicBezTo>
                    <a:pt x="4718" y="1187"/>
                    <a:pt x="4844" y="897"/>
                    <a:pt x="4793" y="609"/>
                  </a:cubicBezTo>
                  <a:cubicBezTo>
                    <a:pt x="4750" y="339"/>
                    <a:pt x="4604" y="191"/>
                    <a:pt x="4408" y="191"/>
                  </a:cubicBezTo>
                  <a:cubicBezTo>
                    <a:pt x="4313" y="191"/>
                    <a:pt x="4206" y="227"/>
                    <a:pt x="4094" y="300"/>
                  </a:cubicBezTo>
                  <a:cubicBezTo>
                    <a:pt x="3894" y="426"/>
                    <a:pt x="3755" y="621"/>
                    <a:pt x="3599" y="793"/>
                  </a:cubicBezTo>
                  <a:cubicBezTo>
                    <a:pt x="3293" y="1129"/>
                    <a:pt x="3049" y="1517"/>
                    <a:pt x="2877" y="1940"/>
                  </a:cubicBezTo>
                  <a:cubicBezTo>
                    <a:pt x="2872" y="1496"/>
                    <a:pt x="2861" y="1050"/>
                    <a:pt x="2896" y="607"/>
                  </a:cubicBezTo>
                  <a:cubicBezTo>
                    <a:pt x="2907" y="405"/>
                    <a:pt x="2923" y="203"/>
                    <a:pt x="2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43"/>
            <p:cNvSpPr/>
            <p:nvPr/>
          </p:nvSpPr>
          <p:spPr>
            <a:xfrm rot="-1553959">
              <a:off x="738664" y="1143544"/>
              <a:ext cx="48724" cy="42293"/>
            </a:xfrm>
            <a:custGeom>
              <a:avLst/>
              <a:gdLst/>
              <a:ahLst/>
              <a:cxnLst/>
              <a:rect l="l" t="t" r="r" b="b"/>
              <a:pathLst>
                <a:path w="1235" h="1072" extrusionOk="0">
                  <a:moveTo>
                    <a:pt x="158" y="1"/>
                  </a:moveTo>
                  <a:cubicBezTo>
                    <a:pt x="75" y="1"/>
                    <a:pt x="0" y="111"/>
                    <a:pt x="75" y="190"/>
                  </a:cubicBezTo>
                  <a:cubicBezTo>
                    <a:pt x="365" y="491"/>
                    <a:pt x="704" y="742"/>
                    <a:pt x="1002" y="1039"/>
                  </a:cubicBezTo>
                  <a:cubicBezTo>
                    <a:pt x="1024" y="1062"/>
                    <a:pt x="1050" y="1071"/>
                    <a:pt x="1074" y="1071"/>
                  </a:cubicBezTo>
                  <a:cubicBezTo>
                    <a:pt x="1159" y="1071"/>
                    <a:pt x="1234" y="960"/>
                    <a:pt x="1157" y="881"/>
                  </a:cubicBezTo>
                  <a:cubicBezTo>
                    <a:pt x="860" y="587"/>
                    <a:pt x="523" y="336"/>
                    <a:pt x="231" y="34"/>
                  </a:cubicBezTo>
                  <a:cubicBezTo>
                    <a:pt x="208" y="10"/>
                    <a:pt x="183" y="1"/>
                    <a:pt x="158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43"/>
            <p:cNvSpPr/>
            <p:nvPr/>
          </p:nvSpPr>
          <p:spPr>
            <a:xfrm rot="-1553959">
              <a:off x="812350" y="1106529"/>
              <a:ext cx="62256" cy="46751"/>
            </a:xfrm>
            <a:custGeom>
              <a:avLst/>
              <a:gdLst/>
              <a:ahLst/>
              <a:cxnLst/>
              <a:rect l="l" t="t" r="r" b="b"/>
              <a:pathLst>
                <a:path w="1578" h="1185" extrusionOk="0">
                  <a:moveTo>
                    <a:pt x="1417" y="0"/>
                  </a:moveTo>
                  <a:cubicBezTo>
                    <a:pt x="1392" y="0"/>
                    <a:pt x="1366" y="10"/>
                    <a:pt x="1343" y="32"/>
                  </a:cubicBezTo>
                  <a:cubicBezTo>
                    <a:pt x="1145" y="225"/>
                    <a:pt x="932" y="399"/>
                    <a:pt x="702" y="550"/>
                  </a:cubicBezTo>
                  <a:cubicBezTo>
                    <a:pt x="581" y="629"/>
                    <a:pt x="458" y="699"/>
                    <a:pt x="340" y="778"/>
                  </a:cubicBezTo>
                  <a:cubicBezTo>
                    <a:pt x="291" y="808"/>
                    <a:pt x="245" y="843"/>
                    <a:pt x="203" y="882"/>
                  </a:cubicBezTo>
                  <a:cubicBezTo>
                    <a:pt x="184" y="899"/>
                    <a:pt x="133" y="961"/>
                    <a:pt x="110" y="964"/>
                  </a:cubicBezTo>
                  <a:cubicBezTo>
                    <a:pt x="50" y="966"/>
                    <a:pt x="1" y="1012"/>
                    <a:pt x="1" y="1073"/>
                  </a:cubicBezTo>
                  <a:cubicBezTo>
                    <a:pt x="1" y="1126"/>
                    <a:pt x="46" y="1184"/>
                    <a:pt x="103" y="1184"/>
                  </a:cubicBezTo>
                  <a:cubicBezTo>
                    <a:pt x="106" y="1184"/>
                    <a:pt x="108" y="1184"/>
                    <a:pt x="110" y="1184"/>
                  </a:cubicBezTo>
                  <a:cubicBezTo>
                    <a:pt x="235" y="1170"/>
                    <a:pt x="298" y="1082"/>
                    <a:pt x="391" y="1010"/>
                  </a:cubicBezTo>
                  <a:cubicBezTo>
                    <a:pt x="512" y="910"/>
                    <a:pt x="660" y="840"/>
                    <a:pt x="792" y="755"/>
                  </a:cubicBezTo>
                  <a:cubicBezTo>
                    <a:pt x="1046" y="590"/>
                    <a:pt x="1282" y="402"/>
                    <a:pt x="1498" y="188"/>
                  </a:cubicBezTo>
                  <a:cubicBezTo>
                    <a:pt x="1577" y="111"/>
                    <a:pt x="1502" y="0"/>
                    <a:pt x="1417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43"/>
            <p:cNvSpPr/>
            <p:nvPr/>
          </p:nvSpPr>
          <p:spPr>
            <a:xfrm rot="-1553959">
              <a:off x="792381" y="1285310"/>
              <a:ext cx="44266" cy="31641"/>
            </a:xfrm>
            <a:custGeom>
              <a:avLst/>
              <a:gdLst/>
              <a:ahLst/>
              <a:cxnLst/>
              <a:rect l="l" t="t" r="r" b="b"/>
              <a:pathLst>
                <a:path w="1122" h="802" extrusionOk="0">
                  <a:moveTo>
                    <a:pt x="130" y="1"/>
                  </a:moveTo>
                  <a:cubicBezTo>
                    <a:pt x="91" y="1"/>
                    <a:pt x="49" y="24"/>
                    <a:pt x="30" y="56"/>
                  </a:cubicBezTo>
                  <a:cubicBezTo>
                    <a:pt x="0" y="109"/>
                    <a:pt x="19" y="177"/>
                    <a:pt x="70" y="207"/>
                  </a:cubicBezTo>
                  <a:cubicBezTo>
                    <a:pt x="237" y="332"/>
                    <a:pt x="413" y="444"/>
                    <a:pt x="597" y="546"/>
                  </a:cubicBezTo>
                  <a:cubicBezTo>
                    <a:pt x="625" y="560"/>
                    <a:pt x="650" y="578"/>
                    <a:pt x="673" y="602"/>
                  </a:cubicBezTo>
                  <a:cubicBezTo>
                    <a:pt x="704" y="627"/>
                    <a:pt x="731" y="655"/>
                    <a:pt x="762" y="680"/>
                  </a:cubicBezTo>
                  <a:cubicBezTo>
                    <a:pt x="836" y="743"/>
                    <a:pt x="912" y="792"/>
                    <a:pt x="1012" y="801"/>
                  </a:cubicBezTo>
                  <a:cubicBezTo>
                    <a:pt x="1073" y="801"/>
                    <a:pt x="1121" y="752"/>
                    <a:pt x="1121" y="690"/>
                  </a:cubicBezTo>
                  <a:cubicBezTo>
                    <a:pt x="1119" y="633"/>
                    <a:pt x="1075" y="586"/>
                    <a:pt x="1017" y="581"/>
                  </a:cubicBezTo>
                  <a:lnTo>
                    <a:pt x="1017" y="581"/>
                  </a:lnTo>
                  <a:cubicBezTo>
                    <a:pt x="1020" y="580"/>
                    <a:pt x="993" y="574"/>
                    <a:pt x="991" y="574"/>
                  </a:cubicBezTo>
                  <a:cubicBezTo>
                    <a:pt x="991" y="574"/>
                    <a:pt x="991" y="574"/>
                    <a:pt x="991" y="574"/>
                  </a:cubicBezTo>
                  <a:cubicBezTo>
                    <a:pt x="988" y="574"/>
                    <a:pt x="975" y="566"/>
                    <a:pt x="973" y="564"/>
                  </a:cubicBezTo>
                  <a:cubicBezTo>
                    <a:pt x="966" y="562"/>
                    <a:pt x="961" y="557"/>
                    <a:pt x="954" y="553"/>
                  </a:cubicBezTo>
                  <a:cubicBezTo>
                    <a:pt x="926" y="532"/>
                    <a:pt x="901" y="511"/>
                    <a:pt x="875" y="488"/>
                  </a:cubicBezTo>
                  <a:cubicBezTo>
                    <a:pt x="817" y="430"/>
                    <a:pt x="750" y="381"/>
                    <a:pt x="680" y="339"/>
                  </a:cubicBezTo>
                  <a:cubicBezTo>
                    <a:pt x="506" y="242"/>
                    <a:pt x="341" y="135"/>
                    <a:pt x="181" y="16"/>
                  </a:cubicBezTo>
                  <a:cubicBezTo>
                    <a:pt x="166" y="6"/>
                    <a:pt x="148" y="1"/>
                    <a:pt x="130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43"/>
            <p:cNvSpPr/>
            <p:nvPr/>
          </p:nvSpPr>
          <p:spPr>
            <a:xfrm rot="-1553959">
              <a:off x="865115" y="1250758"/>
              <a:ext cx="68924" cy="31562"/>
            </a:xfrm>
            <a:custGeom>
              <a:avLst/>
              <a:gdLst/>
              <a:ahLst/>
              <a:cxnLst/>
              <a:rect l="l" t="t" r="r" b="b"/>
              <a:pathLst>
                <a:path w="1747" h="800" extrusionOk="0">
                  <a:moveTo>
                    <a:pt x="1624" y="0"/>
                  </a:moveTo>
                  <a:cubicBezTo>
                    <a:pt x="1613" y="0"/>
                    <a:pt x="1603" y="2"/>
                    <a:pt x="1593" y="6"/>
                  </a:cubicBezTo>
                  <a:cubicBezTo>
                    <a:pt x="1463" y="60"/>
                    <a:pt x="1338" y="127"/>
                    <a:pt x="1210" y="185"/>
                  </a:cubicBezTo>
                  <a:cubicBezTo>
                    <a:pt x="1083" y="241"/>
                    <a:pt x="948" y="271"/>
                    <a:pt x="813" y="308"/>
                  </a:cubicBezTo>
                  <a:cubicBezTo>
                    <a:pt x="681" y="345"/>
                    <a:pt x="553" y="396"/>
                    <a:pt x="433" y="457"/>
                  </a:cubicBezTo>
                  <a:cubicBezTo>
                    <a:pt x="374" y="482"/>
                    <a:pt x="309" y="501"/>
                    <a:pt x="251" y="526"/>
                  </a:cubicBezTo>
                  <a:cubicBezTo>
                    <a:pt x="200" y="552"/>
                    <a:pt x="147" y="573"/>
                    <a:pt x="91" y="585"/>
                  </a:cubicBezTo>
                  <a:cubicBezTo>
                    <a:pt x="33" y="591"/>
                    <a:pt x="1" y="668"/>
                    <a:pt x="15" y="719"/>
                  </a:cubicBezTo>
                  <a:cubicBezTo>
                    <a:pt x="29" y="776"/>
                    <a:pt x="77" y="799"/>
                    <a:pt x="128" y="799"/>
                  </a:cubicBezTo>
                  <a:cubicBezTo>
                    <a:pt x="135" y="799"/>
                    <a:pt x="142" y="799"/>
                    <a:pt x="149" y="798"/>
                  </a:cubicBezTo>
                  <a:cubicBezTo>
                    <a:pt x="210" y="784"/>
                    <a:pt x="265" y="763"/>
                    <a:pt x="321" y="735"/>
                  </a:cubicBezTo>
                  <a:cubicBezTo>
                    <a:pt x="379" y="710"/>
                    <a:pt x="440" y="691"/>
                    <a:pt x="498" y="666"/>
                  </a:cubicBezTo>
                  <a:cubicBezTo>
                    <a:pt x="623" y="612"/>
                    <a:pt x="739" y="557"/>
                    <a:pt x="871" y="520"/>
                  </a:cubicBezTo>
                  <a:cubicBezTo>
                    <a:pt x="1008" y="487"/>
                    <a:pt x="1143" y="448"/>
                    <a:pt x="1273" y="396"/>
                  </a:cubicBezTo>
                  <a:cubicBezTo>
                    <a:pt x="1403" y="341"/>
                    <a:pt x="1524" y="271"/>
                    <a:pt x="1654" y="218"/>
                  </a:cubicBezTo>
                  <a:cubicBezTo>
                    <a:pt x="1707" y="197"/>
                    <a:pt x="1747" y="146"/>
                    <a:pt x="1730" y="83"/>
                  </a:cubicBezTo>
                  <a:cubicBezTo>
                    <a:pt x="1719" y="41"/>
                    <a:pt x="1671" y="0"/>
                    <a:pt x="1624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43"/>
            <p:cNvSpPr/>
            <p:nvPr/>
          </p:nvSpPr>
          <p:spPr>
            <a:xfrm rot="-1553959">
              <a:off x="838519" y="1394339"/>
              <a:ext cx="54721" cy="36099"/>
            </a:xfrm>
            <a:custGeom>
              <a:avLst/>
              <a:gdLst/>
              <a:ahLst/>
              <a:cxnLst/>
              <a:rect l="l" t="t" r="r" b="b"/>
              <a:pathLst>
                <a:path w="1387" h="915" extrusionOk="0">
                  <a:moveTo>
                    <a:pt x="127" y="0"/>
                  </a:moveTo>
                  <a:cubicBezTo>
                    <a:pt x="89" y="0"/>
                    <a:pt x="52" y="19"/>
                    <a:pt x="30" y="53"/>
                  </a:cubicBezTo>
                  <a:cubicBezTo>
                    <a:pt x="0" y="102"/>
                    <a:pt x="14" y="181"/>
                    <a:pt x="70" y="204"/>
                  </a:cubicBezTo>
                  <a:cubicBezTo>
                    <a:pt x="311" y="318"/>
                    <a:pt x="541" y="455"/>
                    <a:pt x="757" y="613"/>
                  </a:cubicBezTo>
                  <a:cubicBezTo>
                    <a:pt x="901" y="715"/>
                    <a:pt x="1038" y="905"/>
                    <a:pt x="1242" y="914"/>
                  </a:cubicBezTo>
                  <a:cubicBezTo>
                    <a:pt x="1244" y="915"/>
                    <a:pt x="1245" y="915"/>
                    <a:pt x="1247" y="915"/>
                  </a:cubicBezTo>
                  <a:cubicBezTo>
                    <a:pt x="1386" y="915"/>
                    <a:pt x="1383" y="699"/>
                    <a:pt x="1242" y="694"/>
                  </a:cubicBezTo>
                  <a:cubicBezTo>
                    <a:pt x="1231" y="692"/>
                    <a:pt x="1217" y="689"/>
                    <a:pt x="1205" y="685"/>
                  </a:cubicBezTo>
                  <a:cubicBezTo>
                    <a:pt x="1191" y="678"/>
                    <a:pt x="1177" y="671"/>
                    <a:pt x="1164" y="661"/>
                  </a:cubicBezTo>
                  <a:cubicBezTo>
                    <a:pt x="1129" y="638"/>
                    <a:pt x="1094" y="613"/>
                    <a:pt x="1061" y="585"/>
                  </a:cubicBezTo>
                  <a:cubicBezTo>
                    <a:pt x="989" y="520"/>
                    <a:pt x="913" y="457"/>
                    <a:pt x="834" y="399"/>
                  </a:cubicBezTo>
                  <a:cubicBezTo>
                    <a:pt x="630" y="250"/>
                    <a:pt x="411" y="120"/>
                    <a:pt x="181" y="14"/>
                  </a:cubicBezTo>
                  <a:cubicBezTo>
                    <a:pt x="164" y="5"/>
                    <a:pt x="145" y="0"/>
                    <a:pt x="127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43"/>
            <p:cNvSpPr/>
            <p:nvPr/>
          </p:nvSpPr>
          <p:spPr>
            <a:xfrm rot="-1553959">
              <a:off x="914935" y="1356307"/>
              <a:ext cx="58705" cy="35981"/>
            </a:xfrm>
            <a:custGeom>
              <a:avLst/>
              <a:gdLst/>
              <a:ahLst/>
              <a:cxnLst/>
              <a:rect l="l" t="t" r="r" b="b"/>
              <a:pathLst>
                <a:path w="1488" h="912" extrusionOk="0">
                  <a:moveTo>
                    <a:pt x="1315" y="0"/>
                  </a:moveTo>
                  <a:cubicBezTo>
                    <a:pt x="1299" y="0"/>
                    <a:pt x="1281" y="4"/>
                    <a:pt x="1264" y="13"/>
                  </a:cubicBezTo>
                  <a:cubicBezTo>
                    <a:pt x="1034" y="126"/>
                    <a:pt x="816" y="263"/>
                    <a:pt x="597" y="398"/>
                  </a:cubicBezTo>
                  <a:cubicBezTo>
                    <a:pt x="490" y="463"/>
                    <a:pt x="381" y="521"/>
                    <a:pt x="270" y="577"/>
                  </a:cubicBezTo>
                  <a:cubicBezTo>
                    <a:pt x="184" y="621"/>
                    <a:pt x="70" y="653"/>
                    <a:pt x="28" y="746"/>
                  </a:cubicBezTo>
                  <a:cubicBezTo>
                    <a:pt x="1" y="800"/>
                    <a:pt x="17" y="865"/>
                    <a:pt x="68" y="897"/>
                  </a:cubicBezTo>
                  <a:cubicBezTo>
                    <a:pt x="85" y="907"/>
                    <a:pt x="105" y="912"/>
                    <a:pt x="126" y="912"/>
                  </a:cubicBezTo>
                  <a:cubicBezTo>
                    <a:pt x="165" y="912"/>
                    <a:pt x="204" y="894"/>
                    <a:pt x="219" y="858"/>
                  </a:cubicBezTo>
                  <a:cubicBezTo>
                    <a:pt x="230" y="832"/>
                    <a:pt x="268" y="821"/>
                    <a:pt x="295" y="809"/>
                  </a:cubicBezTo>
                  <a:cubicBezTo>
                    <a:pt x="342" y="788"/>
                    <a:pt x="386" y="765"/>
                    <a:pt x="430" y="744"/>
                  </a:cubicBezTo>
                  <a:cubicBezTo>
                    <a:pt x="539" y="688"/>
                    <a:pt x="644" y="628"/>
                    <a:pt x="746" y="565"/>
                  </a:cubicBezTo>
                  <a:cubicBezTo>
                    <a:pt x="953" y="438"/>
                    <a:pt x="1159" y="312"/>
                    <a:pt x="1375" y="203"/>
                  </a:cubicBezTo>
                  <a:cubicBezTo>
                    <a:pt x="1487" y="149"/>
                    <a:pt x="1418" y="0"/>
                    <a:pt x="1315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43"/>
            <p:cNvSpPr/>
            <p:nvPr/>
          </p:nvSpPr>
          <p:spPr>
            <a:xfrm rot="-1553959">
              <a:off x="873771" y="1475213"/>
              <a:ext cx="47461" cy="34600"/>
            </a:xfrm>
            <a:custGeom>
              <a:avLst/>
              <a:gdLst/>
              <a:ahLst/>
              <a:cxnLst/>
              <a:rect l="l" t="t" r="r" b="b"/>
              <a:pathLst>
                <a:path w="1203" h="877" extrusionOk="0">
                  <a:moveTo>
                    <a:pt x="161" y="1"/>
                  </a:moveTo>
                  <a:cubicBezTo>
                    <a:pt x="64" y="1"/>
                    <a:pt x="0" y="148"/>
                    <a:pt x="104" y="207"/>
                  </a:cubicBezTo>
                  <a:cubicBezTo>
                    <a:pt x="260" y="293"/>
                    <a:pt x="425" y="367"/>
                    <a:pt x="571" y="467"/>
                  </a:cubicBezTo>
                  <a:cubicBezTo>
                    <a:pt x="717" y="564"/>
                    <a:pt x="840" y="715"/>
                    <a:pt x="968" y="843"/>
                  </a:cubicBezTo>
                  <a:cubicBezTo>
                    <a:pt x="992" y="866"/>
                    <a:pt x="1018" y="876"/>
                    <a:pt x="1043" y="876"/>
                  </a:cubicBezTo>
                  <a:cubicBezTo>
                    <a:pt x="1128" y="876"/>
                    <a:pt x="1203" y="766"/>
                    <a:pt x="1126" y="687"/>
                  </a:cubicBezTo>
                  <a:cubicBezTo>
                    <a:pt x="984" y="548"/>
                    <a:pt x="857" y="397"/>
                    <a:pt x="694" y="283"/>
                  </a:cubicBezTo>
                  <a:cubicBezTo>
                    <a:pt x="543" y="179"/>
                    <a:pt x="376" y="105"/>
                    <a:pt x="216" y="16"/>
                  </a:cubicBezTo>
                  <a:cubicBezTo>
                    <a:pt x="197" y="5"/>
                    <a:pt x="179" y="1"/>
                    <a:pt x="161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43"/>
            <p:cNvSpPr/>
            <p:nvPr/>
          </p:nvSpPr>
          <p:spPr>
            <a:xfrm rot="-1553959">
              <a:off x="951747" y="1447628"/>
              <a:ext cx="51998" cy="25486"/>
            </a:xfrm>
            <a:custGeom>
              <a:avLst/>
              <a:gdLst/>
              <a:ahLst/>
              <a:cxnLst/>
              <a:rect l="l" t="t" r="r" b="b"/>
              <a:pathLst>
                <a:path w="1318" h="646" extrusionOk="0">
                  <a:moveTo>
                    <a:pt x="1193" y="0"/>
                  </a:moveTo>
                  <a:cubicBezTo>
                    <a:pt x="1175" y="0"/>
                    <a:pt x="1156" y="5"/>
                    <a:pt x="1139" y="15"/>
                  </a:cubicBezTo>
                  <a:cubicBezTo>
                    <a:pt x="955" y="96"/>
                    <a:pt x="770" y="175"/>
                    <a:pt x="582" y="249"/>
                  </a:cubicBezTo>
                  <a:cubicBezTo>
                    <a:pt x="489" y="286"/>
                    <a:pt x="396" y="321"/>
                    <a:pt x="303" y="351"/>
                  </a:cubicBezTo>
                  <a:cubicBezTo>
                    <a:pt x="222" y="379"/>
                    <a:pt x="138" y="391"/>
                    <a:pt x="75" y="456"/>
                  </a:cubicBezTo>
                  <a:cubicBezTo>
                    <a:pt x="0" y="534"/>
                    <a:pt x="75" y="646"/>
                    <a:pt x="158" y="646"/>
                  </a:cubicBezTo>
                  <a:cubicBezTo>
                    <a:pt x="183" y="646"/>
                    <a:pt x="208" y="636"/>
                    <a:pt x="231" y="611"/>
                  </a:cubicBezTo>
                  <a:cubicBezTo>
                    <a:pt x="254" y="595"/>
                    <a:pt x="280" y="584"/>
                    <a:pt x="308" y="581"/>
                  </a:cubicBezTo>
                  <a:cubicBezTo>
                    <a:pt x="345" y="570"/>
                    <a:pt x="382" y="558"/>
                    <a:pt x="417" y="544"/>
                  </a:cubicBezTo>
                  <a:cubicBezTo>
                    <a:pt x="510" y="512"/>
                    <a:pt x="602" y="477"/>
                    <a:pt x="695" y="440"/>
                  </a:cubicBezTo>
                  <a:cubicBezTo>
                    <a:pt x="881" y="365"/>
                    <a:pt x="1067" y="286"/>
                    <a:pt x="1250" y="205"/>
                  </a:cubicBezTo>
                  <a:cubicBezTo>
                    <a:pt x="1304" y="180"/>
                    <a:pt x="1318" y="101"/>
                    <a:pt x="1290" y="54"/>
                  </a:cubicBezTo>
                  <a:cubicBezTo>
                    <a:pt x="1268" y="20"/>
                    <a:pt x="1231" y="0"/>
                    <a:pt x="1193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63" name="Google Shape;1463;p43"/>
          <p:cNvSpPr/>
          <p:nvPr/>
        </p:nvSpPr>
        <p:spPr>
          <a:xfrm>
            <a:off x="2207056" y="1024275"/>
            <a:ext cx="950427" cy="950427"/>
          </a:xfrm>
          <a:custGeom>
            <a:avLst/>
            <a:gdLst/>
            <a:ahLst/>
            <a:cxnLst/>
            <a:rect l="l" t="t" r="r" b="b"/>
            <a:pathLst>
              <a:path w="8069" h="8069" extrusionOk="0">
                <a:moveTo>
                  <a:pt x="4033" y="0"/>
                </a:moveTo>
                <a:cubicBezTo>
                  <a:pt x="1807" y="0"/>
                  <a:pt x="0" y="1806"/>
                  <a:pt x="0" y="4035"/>
                </a:cubicBezTo>
                <a:cubicBezTo>
                  <a:pt x="0" y="6262"/>
                  <a:pt x="1807" y="8068"/>
                  <a:pt x="4033" y="8068"/>
                </a:cubicBezTo>
                <a:cubicBezTo>
                  <a:pt x="6262" y="8068"/>
                  <a:pt x="8069" y="6262"/>
                  <a:pt x="8069" y="4035"/>
                </a:cubicBezTo>
                <a:cubicBezTo>
                  <a:pt x="8069" y="1806"/>
                  <a:pt x="6262" y="0"/>
                  <a:pt x="40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" name="صورة 15">
            <a:extLst>
              <a:ext uri="{FF2B5EF4-FFF2-40B4-BE49-F238E27FC236}">
                <a16:creationId xmlns:a16="http://schemas.microsoft.com/office/drawing/2014/main" id="{3084D078-15D1-4411-9E02-C08AC09BE2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1" y="613770"/>
            <a:ext cx="3842923" cy="1679978"/>
          </a:xfrm>
          <a:prstGeom prst="rect">
            <a:avLst/>
          </a:prstGeom>
        </p:spPr>
      </p:pic>
      <p:sp>
        <p:nvSpPr>
          <p:cNvPr id="17" name="مستطيل 16"/>
          <p:cNvSpPr/>
          <p:nvPr/>
        </p:nvSpPr>
        <p:spPr>
          <a:xfrm>
            <a:off x="1157476" y="2381087"/>
            <a:ext cx="30495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1800" b="1" dirty="0">
                <a:solidFill>
                  <a:schemeClr val="accent4"/>
                </a:solidFill>
              </a:rPr>
              <a:t>في الربيع تظهر أزهار النباتات </a:t>
            </a:r>
          </a:p>
          <a:p>
            <a:pPr algn="ctr"/>
            <a:r>
              <a:rPr lang="ar-SA" sz="1800" b="1" dirty="0">
                <a:solidFill>
                  <a:schemeClr val="accent4"/>
                </a:solidFill>
              </a:rPr>
              <a:t>وتلد الحيوانات </a:t>
            </a:r>
          </a:p>
        </p:txBody>
      </p:sp>
      <p:pic>
        <p:nvPicPr>
          <p:cNvPr id="15" name="صورة 1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712" y="1859796"/>
            <a:ext cx="2009931" cy="2009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822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ar-SA" dirty="0">
                <a:cs typeface="+mj-cs"/>
              </a:rPr>
              <a:t>ماذا يحدث في فصل الصيف؟</a:t>
            </a:r>
            <a:endParaRPr lang="en-US" dirty="0">
              <a:cs typeface="+mj-cs"/>
            </a:endParaRPr>
          </a:p>
        </p:txBody>
      </p:sp>
      <p:sp>
        <p:nvSpPr>
          <p:cNvPr id="30" name="مربع نص 29">
            <a:extLst>
              <a:ext uri="{FF2B5EF4-FFF2-40B4-BE49-F238E27FC236}">
                <a16:creationId xmlns:a16="http://schemas.microsoft.com/office/drawing/2014/main" id="{DB758CF3-5427-46F5-A188-BE0A2F5F4A98}"/>
              </a:ext>
            </a:extLst>
          </p:cNvPr>
          <p:cNvSpPr txBox="1"/>
          <p:nvPr/>
        </p:nvSpPr>
        <p:spPr>
          <a:xfrm>
            <a:off x="996134" y="1114052"/>
            <a:ext cx="2644122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endParaRPr lang="ar-SA" sz="1600" dirty="0"/>
          </a:p>
          <a:p>
            <a:pPr algn="ctr"/>
            <a:r>
              <a:rPr lang="ar-SA" sz="1600" dirty="0"/>
              <a:t>يأتي الصيف بعد الربيع وهو أشد فصول السنة حرارة , والطقس فيه جاف ومشمس ساعات أطول من فصل الربيع .</a:t>
            </a:r>
          </a:p>
        </p:txBody>
      </p:sp>
      <p:pic>
        <p:nvPicPr>
          <p:cNvPr id="31" name="صورة 30" descr="صورة تحتوي على برتقالي&#10;&#10;تم إنشاء الوصف تلقائياً">
            <a:extLst>
              <a:ext uri="{FF2B5EF4-FFF2-40B4-BE49-F238E27FC236}">
                <a16:creationId xmlns:a16="http://schemas.microsoft.com/office/drawing/2014/main" id="{C4E6F52E-4929-456A-91D2-DAC7B81619B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252" y="956672"/>
            <a:ext cx="1418798" cy="1638200"/>
          </a:xfrm>
          <a:prstGeom prst="rect">
            <a:avLst/>
          </a:prstGeom>
        </p:spPr>
      </p:pic>
      <p:sp>
        <p:nvSpPr>
          <p:cNvPr id="32" name="مربع نص 31">
            <a:extLst>
              <a:ext uri="{FF2B5EF4-FFF2-40B4-BE49-F238E27FC236}">
                <a16:creationId xmlns:a16="http://schemas.microsoft.com/office/drawing/2014/main" id="{4D58A429-0021-4948-A539-B9E4ACEEF11F}"/>
              </a:ext>
            </a:extLst>
          </p:cNvPr>
          <p:cNvSpPr txBox="1"/>
          <p:nvPr/>
        </p:nvSpPr>
        <p:spPr>
          <a:xfrm>
            <a:off x="417349" y="2613752"/>
            <a:ext cx="4407614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/>
              <a:t>كثير من النباتات تنمو في فصل الصيف , ويتوافر للإنسان الكثير من الطعام</a:t>
            </a: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355" y="568656"/>
            <a:ext cx="1932414" cy="212754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ar-SA" dirty="0">
                <a:cs typeface="+mj-cs"/>
              </a:rPr>
              <a:t>ماذا يحدث في فصل الصيف؟</a:t>
            </a:r>
            <a:endParaRPr lang="en-US" dirty="0">
              <a:cs typeface="+mj-cs"/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EFCFB"/>
              </a:clrFrom>
              <a:clrTo>
                <a:srgbClr val="FEFCFB">
                  <a:alpha val="0"/>
                </a:srgbClr>
              </a:clrTo>
            </a:clrChange>
          </a:blip>
          <a:srcRect l="20637" t="23845" r="20018" b="13782"/>
          <a:stretch/>
        </p:blipFill>
        <p:spPr>
          <a:xfrm>
            <a:off x="689643" y="971550"/>
            <a:ext cx="3951513" cy="2334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985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ar-SA" dirty="0">
                <a:cs typeface="+mj-cs"/>
              </a:rPr>
              <a:t>ماذا يحدث في فصل الصيف؟</a:t>
            </a:r>
            <a:endParaRPr lang="en-US" dirty="0">
              <a:cs typeface="+mj-cs"/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438" t="29447" r="49130" b="10801"/>
          <a:stretch/>
        </p:blipFill>
        <p:spPr>
          <a:xfrm>
            <a:off x="2828685" y="1102173"/>
            <a:ext cx="2228851" cy="2000251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8448" t="44205" r="28164" b="9789"/>
          <a:stretch/>
        </p:blipFill>
        <p:spPr>
          <a:xfrm>
            <a:off x="118143" y="1343019"/>
            <a:ext cx="2547257" cy="1518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65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2EE12B84-54B0-494E-9ACD-450A596541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389037"/>
            <a:ext cx="5330825" cy="2998589"/>
          </a:xfrm>
          <a:prstGeom prst="rect">
            <a:avLst/>
          </a:prstGeom>
        </p:spPr>
      </p:pic>
      <p:sp>
        <p:nvSpPr>
          <p:cNvPr id="5" name="مربع نص 47">
            <a:extLst>
              <a:ext uri="{FF2B5EF4-FFF2-40B4-BE49-F238E27FC236}">
                <a16:creationId xmlns:a16="http://schemas.microsoft.com/office/drawing/2014/main" id="{EFCD8833-161B-4137-9A1D-5EE6D82F77B8}"/>
              </a:ext>
            </a:extLst>
          </p:cNvPr>
          <p:cNvSpPr txBox="1"/>
          <p:nvPr/>
        </p:nvSpPr>
        <p:spPr>
          <a:xfrm>
            <a:off x="628805" y="1294668"/>
            <a:ext cx="1881337" cy="1044509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39981" tIns="19991" rIns="39981" bIns="19991" numCol="1" spcCol="0" rtlCol="1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1">
              <a:lnSpc>
                <a:spcPct val="107000"/>
              </a:lnSpc>
              <a:spcAft>
                <a:spcPts val="350"/>
              </a:spcAft>
            </a:pPr>
            <a:r>
              <a:rPr lang="ar-SA" sz="5028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نشاط </a:t>
            </a:r>
            <a:endParaRPr lang="en-US" sz="612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 descr="Time Pirate Sticker by HolidayPirates for iOS &amp; Android | GIPHY">
            <a:extLst>
              <a:ext uri="{FF2B5EF4-FFF2-40B4-BE49-F238E27FC236}">
                <a16:creationId xmlns:a16="http://schemas.microsoft.com/office/drawing/2014/main" id="{8A956089-F184-47D3-BE4A-D1516CBA362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5997" y="2045700"/>
            <a:ext cx="586954" cy="586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7450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02B8BBB6-EAC3-4E65-BE9A-C2A6E64BE26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29545" y="1017942"/>
            <a:ext cx="1263575" cy="1025372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8436936C-8EFD-43CF-8618-AA8E952B40B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4714" y="1048519"/>
            <a:ext cx="1287963" cy="1070511"/>
          </a:xfrm>
          <a:prstGeom prst="rect">
            <a:avLst/>
          </a:prstGeom>
        </p:spPr>
      </p:pic>
      <p:pic>
        <p:nvPicPr>
          <p:cNvPr id="5" name="صورة 4" descr="صورة تحتوي على شاشة عرض, جالس&#10;&#10;تم إنشاء الوصف تلقائياً">
            <a:extLst>
              <a:ext uri="{FF2B5EF4-FFF2-40B4-BE49-F238E27FC236}">
                <a16:creationId xmlns:a16="http://schemas.microsoft.com/office/drawing/2014/main" id="{911513EC-4611-4E03-BE4C-9A450E7015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790" y="1124363"/>
            <a:ext cx="2011734" cy="2489770"/>
          </a:xfrm>
          <a:prstGeom prst="rect">
            <a:avLst/>
          </a:prstGeom>
        </p:spPr>
      </p:pic>
      <p:sp>
        <p:nvSpPr>
          <p:cNvPr id="7" name="مستطيل: زوايا مستديرة 15">
            <a:extLst>
              <a:ext uri="{FF2B5EF4-FFF2-40B4-BE49-F238E27FC236}">
                <a16:creationId xmlns:a16="http://schemas.microsoft.com/office/drawing/2014/main" id="{0CC0B880-5B5D-4E48-938C-E589E8093F80}"/>
              </a:ext>
            </a:extLst>
          </p:cNvPr>
          <p:cNvSpPr/>
          <p:nvPr/>
        </p:nvSpPr>
        <p:spPr>
          <a:xfrm>
            <a:off x="1420769" y="724067"/>
            <a:ext cx="3054868" cy="49831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1749" b="1" dirty="0">
                <a:solidFill>
                  <a:schemeClr val="accent4"/>
                </a:solidFill>
                <a:latin typeface="Arial" panose="020B0604020202020204" pitchFamily="34" charset="0"/>
              </a:rPr>
              <a:t>يأتي الصيف بعد فصل ؟</a:t>
            </a:r>
            <a:endParaRPr lang="en-US" sz="1749" b="1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8B86263F-0E51-4D9B-AFF6-6E045906998C}"/>
              </a:ext>
            </a:extLst>
          </p:cNvPr>
          <p:cNvSpPr/>
          <p:nvPr/>
        </p:nvSpPr>
        <p:spPr>
          <a:xfrm>
            <a:off x="443372" y="1310326"/>
            <a:ext cx="104274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latin typeface="Hacen Digital Arabia LT" panose="02000000000000000000" pitchFamily="2" charset="-78"/>
                <a:cs typeface="+mj-cs"/>
              </a:rPr>
              <a:t>الخريف </a:t>
            </a: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9F14AB94-BE39-47B9-9CC1-1938CFE55364}"/>
              </a:ext>
            </a:extLst>
          </p:cNvPr>
          <p:cNvSpPr/>
          <p:nvPr/>
        </p:nvSpPr>
        <p:spPr>
          <a:xfrm>
            <a:off x="3969122" y="1249748"/>
            <a:ext cx="11515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A" sz="2400" b="1" dirty="0">
                <a:latin typeface="Hacen Digital Arabia LT" panose="02000000000000000000" pitchFamily="2" charset="-78"/>
                <a:cs typeface="+mj-cs"/>
              </a:rPr>
              <a:t>الربيع</a:t>
            </a:r>
          </a:p>
        </p:txBody>
      </p:sp>
      <p:sp>
        <p:nvSpPr>
          <p:cNvPr id="10" name="مستطيل: زوايا مستديرة 20">
            <a:extLst>
              <a:ext uri="{FF2B5EF4-FFF2-40B4-BE49-F238E27FC236}">
                <a16:creationId xmlns:a16="http://schemas.microsoft.com/office/drawing/2014/main" id="{0D077635-AA3A-44E4-B5DF-44D620DF3EF8}"/>
              </a:ext>
            </a:extLst>
          </p:cNvPr>
          <p:cNvSpPr/>
          <p:nvPr/>
        </p:nvSpPr>
        <p:spPr>
          <a:xfrm>
            <a:off x="2161162" y="1923489"/>
            <a:ext cx="1002427" cy="231775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399" dirty="0">
                <a:solidFill>
                  <a:schemeClr val="accent4"/>
                </a:solidFill>
              </a:rPr>
              <a:t>الإجابة خاطئة</a:t>
            </a:r>
          </a:p>
        </p:txBody>
      </p:sp>
      <p:sp>
        <p:nvSpPr>
          <p:cNvPr id="11" name="مستطيل: زوايا مستديرة 21">
            <a:extLst>
              <a:ext uri="{FF2B5EF4-FFF2-40B4-BE49-F238E27FC236}">
                <a16:creationId xmlns:a16="http://schemas.microsoft.com/office/drawing/2014/main" id="{B5C55581-6903-4461-82C6-4336CBA61B86}"/>
              </a:ext>
            </a:extLst>
          </p:cNvPr>
          <p:cNvSpPr/>
          <p:nvPr/>
        </p:nvSpPr>
        <p:spPr>
          <a:xfrm>
            <a:off x="2196358" y="2266991"/>
            <a:ext cx="1002427" cy="231775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166" dirty="0">
                <a:solidFill>
                  <a:schemeClr val="accent4"/>
                </a:solidFill>
              </a:rPr>
              <a:t>الإجابة صحيحة</a:t>
            </a:r>
          </a:p>
        </p:txBody>
      </p:sp>
      <p:grpSp>
        <p:nvGrpSpPr>
          <p:cNvPr id="16" name="مجموعة 15">
            <a:extLst>
              <a:ext uri="{FF2B5EF4-FFF2-40B4-BE49-F238E27FC236}">
                <a16:creationId xmlns:a16="http://schemas.microsoft.com/office/drawing/2014/main" id="{3780F8E3-5B18-4C31-B190-EC95A202296D}"/>
              </a:ext>
            </a:extLst>
          </p:cNvPr>
          <p:cNvGrpSpPr/>
          <p:nvPr/>
        </p:nvGrpSpPr>
        <p:grpSpPr>
          <a:xfrm>
            <a:off x="3474437" y="1784122"/>
            <a:ext cx="1682905" cy="1682797"/>
            <a:chOff x="6134222" y="2077997"/>
            <a:chExt cx="2886698" cy="2886513"/>
          </a:xfrm>
        </p:grpSpPr>
        <p:sp>
          <p:nvSpPr>
            <p:cNvPr id="2" name="شكل بيضاوي 1">
              <a:extLst>
                <a:ext uri="{FF2B5EF4-FFF2-40B4-BE49-F238E27FC236}">
                  <a16:creationId xmlns:a16="http://schemas.microsoft.com/office/drawing/2014/main" id="{83A25DDF-6807-4558-9EBB-18D4D0816678}"/>
                </a:ext>
              </a:extLst>
            </p:cNvPr>
            <p:cNvSpPr/>
            <p:nvPr/>
          </p:nvSpPr>
          <p:spPr>
            <a:xfrm>
              <a:off x="7341326" y="2739678"/>
              <a:ext cx="618308" cy="42188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sz="816"/>
            </a:p>
          </p:txBody>
        </p:sp>
        <p:pic>
          <p:nvPicPr>
            <p:cNvPr id="12" name="صورة 11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34222" y="2077997"/>
              <a:ext cx="2886698" cy="2886513"/>
            </a:xfrm>
            <a:prstGeom prst="rect">
              <a:avLst/>
            </a:prstGeom>
          </p:spPr>
        </p:pic>
      </p:grpSp>
      <p:grpSp>
        <p:nvGrpSpPr>
          <p:cNvPr id="15" name="مجموعة 14">
            <a:extLst>
              <a:ext uri="{FF2B5EF4-FFF2-40B4-BE49-F238E27FC236}">
                <a16:creationId xmlns:a16="http://schemas.microsoft.com/office/drawing/2014/main" id="{86A440EC-32CB-4400-A76F-5C250822F17E}"/>
              </a:ext>
            </a:extLst>
          </p:cNvPr>
          <p:cNvGrpSpPr/>
          <p:nvPr/>
        </p:nvGrpSpPr>
        <p:grpSpPr>
          <a:xfrm>
            <a:off x="219972" y="1784123"/>
            <a:ext cx="1682797" cy="1682797"/>
            <a:chOff x="457073" y="2127157"/>
            <a:chExt cx="2886513" cy="2886513"/>
          </a:xfrm>
        </p:grpSpPr>
        <p:sp>
          <p:nvSpPr>
            <p:cNvPr id="14" name="شكل بيضاوي 13">
              <a:extLst>
                <a:ext uri="{FF2B5EF4-FFF2-40B4-BE49-F238E27FC236}">
                  <a16:creationId xmlns:a16="http://schemas.microsoft.com/office/drawing/2014/main" id="{9A4C9401-7AA5-43F9-B7DD-6C4CB9BC999F}"/>
                </a:ext>
              </a:extLst>
            </p:cNvPr>
            <p:cNvSpPr/>
            <p:nvPr/>
          </p:nvSpPr>
          <p:spPr>
            <a:xfrm>
              <a:off x="1453539" y="2763778"/>
              <a:ext cx="618308" cy="42188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sz="816"/>
            </a:p>
          </p:txBody>
        </p:sp>
        <p:pic>
          <p:nvPicPr>
            <p:cNvPr id="13" name="صورة 12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073" y="2127157"/>
              <a:ext cx="2886513" cy="2886513"/>
            </a:xfrm>
            <a:prstGeom prst="rect">
              <a:avLst/>
            </a:prstGeom>
          </p:spPr>
        </p:pic>
      </p:grpSp>
      <p:pic>
        <p:nvPicPr>
          <p:cNvPr id="17" name="صورة 16" descr="صورة تحتوي على برتقالي&#10;&#10;تم إنشاء الوصف تلقائياً">
            <a:extLst>
              <a:ext uri="{FF2B5EF4-FFF2-40B4-BE49-F238E27FC236}">
                <a16:creationId xmlns:a16="http://schemas.microsoft.com/office/drawing/2014/main" id="{C4E6F52E-4929-456A-91D2-DAC7B81619B5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468" y="54244"/>
            <a:ext cx="1087858" cy="1256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181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5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55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sosceles Triangle 11"/>
          <p:cNvSpPr/>
          <p:nvPr/>
        </p:nvSpPr>
        <p:spPr>
          <a:xfrm>
            <a:off x="2177399" y="2124467"/>
            <a:ext cx="976027" cy="676922"/>
          </a:xfrm>
          <a:prstGeom prst="triangle">
            <a:avLst>
              <a:gd name="adj" fmla="val 50000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C0E7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en-GB" sz="612"/>
          </a:p>
        </p:txBody>
      </p:sp>
      <p:sp>
        <p:nvSpPr>
          <p:cNvPr id="10" name="Isosceles Triangle 10"/>
          <p:cNvSpPr/>
          <p:nvPr/>
        </p:nvSpPr>
        <p:spPr>
          <a:xfrm flipV="1">
            <a:off x="2177399" y="1431802"/>
            <a:ext cx="976027" cy="676922"/>
          </a:xfrm>
          <a:prstGeom prst="triangle">
            <a:avLst>
              <a:gd name="adj" fmla="val 50000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C0E7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en-GB" sz="612" dirty="0"/>
          </a:p>
        </p:txBody>
      </p:sp>
      <p:sp>
        <p:nvSpPr>
          <p:cNvPr id="12" name="Pentagon 7"/>
          <p:cNvSpPr/>
          <p:nvPr/>
        </p:nvSpPr>
        <p:spPr>
          <a:xfrm rot="16200000">
            <a:off x="2319080" y="2447186"/>
            <a:ext cx="692664" cy="47227"/>
          </a:xfrm>
          <a:prstGeom prst="homePlat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C0E7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en-GB" sz="612"/>
          </a:p>
        </p:txBody>
      </p:sp>
      <p:sp>
        <p:nvSpPr>
          <p:cNvPr id="13" name="Flowchart: Collate 3"/>
          <p:cNvSpPr/>
          <p:nvPr/>
        </p:nvSpPr>
        <p:spPr>
          <a:xfrm>
            <a:off x="2153786" y="1416060"/>
            <a:ext cx="1023254" cy="1401071"/>
          </a:xfrm>
          <a:prstGeom prst="flowChartCollate">
            <a:avLst/>
          </a:prstGeom>
          <a:noFill/>
          <a:ln w="28575">
            <a:solidFill>
              <a:srgbClr val="E1570D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612">
              <a:solidFill>
                <a:schemeClr val="tx1"/>
              </a:solidFill>
            </a:endParaRPr>
          </a:p>
        </p:txBody>
      </p:sp>
      <p:sp>
        <p:nvSpPr>
          <p:cNvPr id="14" name="TextBox 12"/>
          <p:cNvSpPr txBox="1"/>
          <p:nvPr/>
        </p:nvSpPr>
        <p:spPr>
          <a:xfrm>
            <a:off x="2460657" y="1510514"/>
            <a:ext cx="409510" cy="37491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ar-SA" sz="612" dirty="0"/>
              <a:t>اضغط هنا لبدء المؤقت</a:t>
            </a:r>
            <a:endParaRPr lang="en-GB" sz="612" dirty="0"/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2348730" y="2388701"/>
            <a:ext cx="586136" cy="451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ar-SA" sz="1166" b="1" dirty="0">
                <a:cs typeface="+mj-cs"/>
              </a:rPr>
              <a:t>انتهى الوقت</a:t>
            </a:r>
            <a:endParaRPr lang="en-GB" sz="1166" b="1" dirty="0">
              <a:cs typeface="+mj-cs"/>
            </a:endParaRPr>
          </a:p>
        </p:txBody>
      </p:sp>
      <p:sp>
        <p:nvSpPr>
          <p:cNvPr id="16" name="Google Shape;1625;p34">
            <a:extLst>
              <a:ext uri="{FF2B5EF4-FFF2-40B4-BE49-F238E27FC236}">
                <a16:creationId xmlns:a16="http://schemas.microsoft.com/office/drawing/2014/main" id="{0C6BA0C8-FB73-E743-8453-E2F1DA5F03B1}"/>
              </a:ext>
            </a:extLst>
          </p:cNvPr>
          <p:cNvSpPr txBox="1">
            <a:spLocks/>
          </p:cNvSpPr>
          <p:nvPr/>
        </p:nvSpPr>
        <p:spPr>
          <a:xfrm>
            <a:off x="1052020" y="139919"/>
            <a:ext cx="3179556" cy="3901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3300" tIns="53300" rIns="53300" bIns="533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algn="ctr"/>
            <a:r>
              <a:rPr lang="ar-SA" sz="2099" dirty="0">
                <a:solidFill>
                  <a:srgbClr val="009E6A"/>
                </a:solidFill>
              </a:rPr>
              <a:t>استراتيجية في دقيقة واحدة</a:t>
            </a:r>
          </a:p>
        </p:txBody>
      </p:sp>
      <p:sp>
        <p:nvSpPr>
          <p:cNvPr id="17" name="Google Shape;1625;p34">
            <a:extLst>
              <a:ext uri="{FF2B5EF4-FFF2-40B4-BE49-F238E27FC236}">
                <a16:creationId xmlns:a16="http://schemas.microsoft.com/office/drawing/2014/main" id="{2AFAF9B4-4CAD-BF4E-8EE0-C9E00614F656}"/>
              </a:ext>
            </a:extLst>
          </p:cNvPr>
          <p:cNvSpPr txBox="1">
            <a:spLocks/>
          </p:cNvSpPr>
          <p:nvPr/>
        </p:nvSpPr>
        <p:spPr>
          <a:xfrm>
            <a:off x="1109497" y="910347"/>
            <a:ext cx="3179556" cy="3901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3300" tIns="53300" rIns="53300" bIns="533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algn="ctr"/>
            <a:r>
              <a:rPr lang="ar-SA" sz="2099" dirty="0">
                <a:solidFill>
                  <a:srgbClr val="E1570D"/>
                </a:solidFill>
              </a:rPr>
              <a:t>بماذا يتميز فصل الخريف ؟</a:t>
            </a:r>
          </a:p>
        </p:txBody>
      </p:sp>
      <p:pic>
        <p:nvPicPr>
          <p:cNvPr id="18" name="صورة 17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971" b="21004"/>
          <a:stretch/>
        </p:blipFill>
        <p:spPr>
          <a:xfrm>
            <a:off x="-60369" y="18802"/>
            <a:ext cx="1582995" cy="2983424"/>
          </a:xfrm>
          <a:prstGeom prst="rect">
            <a:avLst/>
          </a:prstGeom>
        </p:spPr>
      </p:pic>
      <p:pic>
        <p:nvPicPr>
          <p:cNvPr id="19" name="صورة 18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85669" y="910347"/>
            <a:ext cx="1529488" cy="1667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500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6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6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  <p:bldP spid="1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677;p46"/>
          <p:cNvGrpSpPr/>
          <p:nvPr/>
        </p:nvGrpSpPr>
        <p:grpSpPr>
          <a:xfrm>
            <a:off x="2042511" y="1195565"/>
            <a:ext cx="2684696" cy="1678223"/>
            <a:chOff x="1846816" y="1321450"/>
            <a:chExt cx="4113880" cy="2571617"/>
          </a:xfrm>
        </p:grpSpPr>
        <p:sp>
          <p:nvSpPr>
            <p:cNvPr id="6" name="Google Shape;678;p46"/>
            <p:cNvSpPr/>
            <p:nvPr/>
          </p:nvSpPr>
          <p:spPr>
            <a:xfrm>
              <a:off x="1846816" y="2975317"/>
              <a:ext cx="4113880" cy="917750"/>
            </a:xfrm>
            <a:custGeom>
              <a:avLst/>
              <a:gdLst/>
              <a:ahLst/>
              <a:cxnLst/>
              <a:rect l="l" t="t" r="r" b="b"/>
              <a:pathLst>
                <a:path w="186634" h="36710" extrusionOk="0">
                  <a:moveTo>
                    <a:pt x="17507" y="11785"/>
                  </a:moveTo>
                  <a:cubicBezTo>
                    <a:pt x="19970" y="11785"/>
                    <a:pt x="21986" y="13801"/>
                    <a:pt x="21986" y="16265"/>
                  </a:cubicBezTo>
                  <a:cubicBezTo>
                    <a:pt x="21986" y="18728"/>
                    <a:pt x="19970" y="20744"/>
                    <a:pt x="17507" y="20744"/>
                  </a:cubicBezTo>
                  <a:lnTo>
                    <a:pt x="17507" y="20765"/>
                  </a:lnTo>
                  <a:lnTo>
                    <a:pt x="12992" y="20765"/>
                  </a:lnTo>
                  <a:cubicBezTo>
                    <a:pt x="8612" y="20765"/>
                    <a:pt x="5027" y="24357"/>
                    <a:pt x="5027" y="28738"/>
                  </a:cubicBezTo>
                  <a:cubicBezTo>
                    <a:pt x="5027" y="33125"/>
                    <a:pt x="8612" y="36710"/>
                    <a:pt x="12992" y="36710"/>
                  </a:cubicBezTo>
                  <a:lnTo>
                    <a:pt x="173018" y="36710"/>
                  </a:lnTo>
                  <a:cubicBezTo>
                    <a:pt x="177398" y="36710"/>
                    <a:pt x="180983" y="33125"/>
                    <a:pt x="180983" y="28738"/>
                  </a:cubicBezTo>
                  <a:cubicBezTo>
                    <a:pt x="180983" y="24357"/>
                    <a:pt x="177398" y="20765"/>
                    <a:pt x="173018" y="20765"/>
                  </a:cubicBezTo>
                  <a:lnTo>
                    <a:pt x="166537" y="20765"/>
                  </a:lnTo>
                  <a:lnTo>
                    <a:pt x="166537" y="20744"/>
                  </a:lnTo>
                  <a:cubicBezTo>
                    <a:pt x="164073" y="20744"/>
                    <a:pt x="162057" y="18728"/>
                    <a:pt x="162057" y="16265"/>
                  </a:cubicBezTo>
                  <a:cubicBezTo>
                    <a:pt x="162057" y="13801"/>
                    <a:pt x="164073" y="11785"/>
                    <a:pt x="166537" y="11785"/>
                  </a:cubicBezTo>
                  <a:lnTo>
                    <a:pt x="180742" y="11785"/>
                  </a:lnTo>
                  <a:cubicBezTo>
                    <a:pt x="183979" y="11785"/>
                    <a:pt x="186634" y="9137"/>
                    <a:pt x="186634" y="5893"/>
                  </a:cubicBezTo>
                  <a:cubicBezTo>
                    <a:pt x="186634" y="2656"/>
                    <a:pt x="183979" y="1"/>
                    <a:pt x="180742" y="1"/>
                  </a:cubicBezTo>
                  <a:lnTo>
                    <a:pt x="5893" y="1"/>
                  </a:lnTo>
                  <a:cubicBezTo>
                    <a:pt x="2649" y="1"/>
                    <a:pt x="1" y="2656"/>
                    <a:pt x="1" y="5893"/>
                  </a:cubicBezTo>
                  <a:cubicBezTo>
                    <a:pt x="1" y="9137"/>
                    <a:pt x="2649" y="11785"/>
                    <a:pt x="5893" y="11785"/>
                  </a:cubicBezTo>
                  <a:lnTo>
                    <a:pt x="17507" y="11785"/>
                  </a:lnTo>
                </a:path>
              </a:pathLst>
            </a:custGeom>
            <a:solidFill>
              <a:srgbClr val="F77C36"/>
            </a:solidFill>
            <a:ln>
              <a:noFill/>
            </a:ln>
          </p:spPr>
          <p:txBody>
            <a:bodyPr spcFirstLastPara="1" wrap="square" lIns="53300" tIns="53300" rIns="53300" bIns="53300" anchor="ctr" anchorCtr="0">
              <a:noAutofit/>
            </a:bodyPr>
            <a:lstStyle/>
            <a:p>
              <a:endParaRPr sz="816"/>
            </a:p>
          </p:txBody>
        </p:sp>
        <p:sp>
          <p:nvSpPr>
            <p:cNvPr id="7" name="Google Shape;679;p46"/>
            <p:cNvSpPr/>
            <p:nvPr/>
          </p:nvSpPr>
          <p:spPr>
            <a:xfrm>
              <a:off x="2134075" y="3022000"/>
              <a:ext cx="3539600" cy="733350"/>
            </a:xfrm>
            <a:custGeom>
              <a:avLst/>
              <a:gdLst/>
              <a:ahLst/>
              <a:cxnLst/>
              <a:rect l="l" t="t" r="r" b="b"/>
              <a:pathLst>
                <a:path w="141584" h="29334" extrusionOk="0">
                  <a:moveTo>
                    <a:pt x="123737" y="1449"/>
                  </a:moveTo>
                  <a:cubicBezTo>
                    <a:pt x="123169" y="640"/>
                    <a:pt x="120429" y="1"/>
                    <a:pt x="117632" y="1"/>
                  </a:cubicBezTo>
                  <a:lnTo>
                    <a:pt x="70856" y="1"/>
                  </a:lnTo>
                  <a:lnTo>
                    <a:pt x="24088" y="1"/>
                  </a:lnTo>
                  <a:cubicBezTo>
                    <a:pt x="21291" y="1"/>
                    <a:pt x="18579" y="640"/>
                    <a:pt x="18011" y="1449"/>
                  </a:cubicBezTo>
                  <a:cubicBezTo>
                    <a:pt x="15697" y="4736"/>
                    <a:pt x="13177" y="8321"/>
                    <a:pt x="10415" y="12247"/>
                  </a:cubicBezTo>
                  <a:lnTo>
                    <a:pt x="1705" y="24620"/>
                  </a:lnTo>
                  <a:lnTo>
                    <a:pt x="29" y="24620"/>
                  </a:lnTo>
                  <a:lnTo>
                    <a:pt x="29" y="27318"/>
                  </a:lnTo>
                  <a:lnTo>
                    <a:pt x="29" y="27318"/>
                  </a:lnTo>
                  <a:cubicBezTo>
                    <a:pt x="1" y="28475"/>
                    <a:pt x="2152" y="29334"/>
                    <a:pt x="5453" y="29334"/>
                  </a:cubicBezTo>
                  <a:lnTo>
                    <a:pt x="70771" y="29334"/>
                  </a:lnTo>
                  <a:lnTo>
                    <a:pt x="136103" y="29334"/>
                  </a:lnTo>
                  <a:cubicBezTo>
                    <a:pt x="139397" y="29334"/>
                    <a:pt x="141584" y="28468"/>
                    <a:pt x="141577" y="27318"/>
                  </a:cubicBezTo>
                  <a:lnTo>
                    <a:pt x="141577" y="27318"/>
                  </a:lnTo>
                  <a:lnTo>
                    <a:pt x="141577" y="24620"/>
                  </a:lnTo>
                  <a:lnTo>
                    <a:pt x="139923" y="24620"/>
                  </a:lnTo>
                  <a:lnTo>
                    <a:pt x="131276" y="12247"/>
                  </a:lnTo>
                  <a:cubicBezTo>
                    <a:pt x="128536" y="8321"/>
                    <a:pt x="126030" y="4736"/>
                    <a:pt x="123737" y="1449"/>
                  </a:cubicBezTo>
                  <a:close/>
                </a:path>
              </a:pathLst>
            </a:custGeom>
            <a:solidFill>
              <a:srgbClr val="54597F"/>
            </a:solidFill>
            <a:ln>
              <a:noFill/>
            </a:ln>
          </p:spPr>
          <p:txBody>
            <a:bodyPr spcFirstLastPara="1" wrap="square" lIns="53300" tIns="53300" rIns="53300" bIns="53300" anchor="ctr" anchorCtr="0">
              <a:noAutofit/>
            </a:bodyPr>
            <a:lstStyle/>
            <a:p>
              <a:endParaRPr sz="816"/>
            </a:p>
          </p:txBody>
        </p:sp>
        <p:sp>
          <p:nvSpPr>
            <p:cNvPr id="8" name="Google Shape;680;p46"/>
            <p:cNvSpPr/>
            <p:nvPr/>
          </p:nvSpPr>
          <p:spPr>
            <a:xfrm>
              <a:off x="2115100" y="2954025"/>
              <a:ext cx="3578100" cy="733550"/>
            </a:xfrm>
            <a:custGeom>
              <a:avLst/>
              <a:gdLst/>
              <a:ahLst/>
              <a:cxnLst/>
              <a:rect l="l" t="t" r="r" b="b"/>
              <a:pathLst>
                <a:path w="143124" h="29342" extrusionOk="0">
                  <a:moveTo>
                    <a:pt x="124496" y="1449"/>
                  </a:moveTo>
                  <a:cubicBezTo>
                    <a:pt x="123928" y="640"/>
                    <a:pt x="121195" y="1"/>
                    <a:pt x="118391" y="1"/>
                  </a:cubicBezTo>
                  <a:lnTo>
                    <a:pt x="71615" y="1"/>
                  </a:lnTo>
                  <a:lnTo>
                    <a:pt x="24847" y="1"/>
                  </a:lnTo>
                  <a:cubicBezTo>
                    <a:pt x="22050" y="1"/>
                    <a:pt x="19338" y="640"/>
                    <a:pt x="18770" y="1449"/>
                  </a:cubicBezTo>
                  <a:cubicBezTo>
                    <a:pt x="16456" y="4736"/>
                    <a:pt x="13936" y="8321"/>
                    <a:pt x="11174" y="12247"/>
                  </a:cubicBezTo>
                  <a:cubicBezTo>
                    <a:pt x="8136" y="16570"/>
                    <a:pt x="4771" y="21348"/>
                    <a:pt x="1037" y="26658"/>
                  </a:cubicBezTo>
                  <a:cubicBezTo>
                    <a:pt x="0" y="28120"/>
                    <a:pt x="2300" y="29341"/>
                    <a:pt x="6212" y="29341"/>
                  </a:cubicBezTo>
                  <a:lnTo>
                    <a:pt x="71530" y="29341"/>
                  </a:lnTo>
                  <a:lnTo>
                    <a:pt x="136862" y="29341"/>
                  </a:lnTo>
                  <a:cubicBezTo>
                    <a:pt x="140774" y="29341"/>
                    <a:pt x="143124" y="28120"/>
                    <a:pt x="142094" y="26658"/>
                  </a:cubicBezTo>
                  <a:cubicBezTo>
                    <a:pt x="138389" y="21348"/>
                    <a:pt x="135052" y="16570"/>
                    <a:pt x="132035" y="12247"/>
                  </a:cubicBezTo>
                  <a:cubicBezTo>
                    <a:pt x="129295" y="8321"/>
                    <a:pt x="126789" y="4736"/>
                    <a:pt x="124496" y="1449"/>
                  </a:cubicBezTo>
                </a:path>
              </a:pathLst>
            </a:custGeom>
            <a:solidFill>
              <a:srgbClr val="83BCD9"/>
            </a:solidFill>
            <a:ln>
              <a:noFill/>
            </a:ln>
          </p:spPr>
          <p:txBody>
            <a:bodyPr spcFirstLastPara="1" wrap="square" lIns="53300" tIns="53300" rIns="53300" bIns="53300" anchor="ctr" anchorCtr="0">
              <a:noAutofit/>
            </a:bodyPr>
            <a:lstStyle/>
            <a:p>
              <a:endParaRPr sz="816"/>
            </a:p>
          </p:txBody>
        </p:sp>
        <p:sp>
          <p:nvSpPr>
            <p:cNvPr id="9" name="Google Shape;681;p46"/>
            <p:cNvSpPr/>
            <p:nvPr/>
          </p:nvSpPr>
          <p:spPr>
            <a:xfrm>
              <a:off x="2514600" y="3014375"/>
              <a:ext cx="2780000" cy="329950"/>
            </a:xfrm>
            <a:custGeom>
              <a:avLst/>
              <a:gdLst/>
              <a:ahLst/>
              <a:cxnLst/>
              <a:rect l="l" t="t" r="r" b="b"/>
              <a:pathLst>
                <a:path w="111200" h="13198" extrusionOk="0">
                  <a:moveTo>
                    <a:pt x="398" y="12033"/>
                  </a:moveTo>
                  <a:cubicBezTo>
                    <a:pt x="1711" y="9960"/>
                    <a:pt x="2961" y="7973"/>
                    <a:pt x="4153" y="6077"/>
                  </a:cubicBezTo>
                  <a:cubicBezTo>
                    <a:pt x="5296" y="4267"/>
                    <a:pt x="6389" y="2528"/>
                    <a:pt x="7440" y="867"/>
                  </a:cubicBezTo>
                  <a:cubicBezTo>
                    <a:pt x="7738" y="384"/>
                    <a:pt x="9272" y="1"/>
                    <a:pt x="10869" y="1"/>
                  </a:cubicBezTo>
                  <a:lnTo>
                    <a:pt x="55628" y="1"/>
                  </a:lnTo>
                  <a:lnTo>
                    <a:pt x="100402" y="1"/>
                  </a:lnTo>
                  <a:cubicBezTo>
                    <a:pt x="101999" y="1"/>
                    <a:pt x="103532" y="391"/>
                    <a:pt x="103831" y="874"/>
                  </a:cubicBezTo>
                  <a:cubicBezTo>
                    <a:pt x="104867" y="2535"/>
                    <a:pt x="105953" y="4267"/>
                    <a:pt x="107082" y="6077"/>
                  </a:cubicBezTo>
                  <a:cubicBezTo>
                    <a:pt x="108267" y="7973"/>
                    <a:pt x="109503" y="9960"/>
                    <a:pt x="110802" y="12033"/>
                  </a:cubicBezTo>
                  <a:cubicBezTo>
                    <a:pt x="111199" y="12672"/>
                    <a:pt x="110014" y="13198"/>
                    <a:pt x="108140" y="13198"/>
                  </a:cubicBezTo>
                  <a:lnTo>
                    <a:pt x="55593" y="13198"/>
                  </a:lnTo>
                  <a:lnTo>
                    <a:pt x="3053" y="13198"/>
                  </a:lnTo>
                  <a:cubicBezTo>
                    <a:pt x="1179" y="13198"/>
                    <a:pt x="0" y="12672"/>
                    <a:pt x="398" y="12033"/>
                  </a:cubicBezTo>
                </a:path>
              </a:pathLst>
            </a:custGeom>
            <a:solidFill>
              <a:srgbClr val="54597F"/>
            </a:solidFill>
            <a:ln>
              <a:noFill/>
            </a:ln>
          </p:spPr>
          <p:txBody>
            <a:bodyPr spcFirstLastPara="1" wrap="square" lIns="53300" tIns="53300" rIns="53300" bIns="53300" anchor="ctr" anchorCtr="0">
              <a:noAutofit/>
            </a:bodyPr>
            <a:lstStyle/>
            <a:p>
              <a:endParaRPr sz="816"/>
            </a:p>
          </p:txBody>
        </p:sp>
        <p:sp>
          <p:nvSpPr>
            <p:cNvPr id="10" name="Google Shape;682;p46"/>
            <p:cNvSpPr/>
            <p:nvPr/>
          </p:nvSpPr>
          <p:spPr>
            <a:xfrm>
              <a:off x="2763775" y="3033375"/>
              <a:ext cx="159750" cy="27000"/>
            </a:xfrm>
            <a:custGeom>
              <a:avLst/>
              <a:gdLst/>
              <a:ahLst/>
              <a:cxnLst/>
              <a:rect l="l" t="t" r="r" b="b"/>
              <a:pathLst>
                <a:path w="6390" h="1080" extrusionOk="0">
                  <a:moveTo>
                    <a:pt x="5935" y="0"/>
                  </a:moveTo>
                  <a:lnTo>
                    <a:pt x="1093" y="0"/>
                  </a:lnTo>
                  <a:cubicBezTo>
                    <a:pt x="831" y="0"/>
                    <a:pt x="561" y="71"/>
                    <a:pt x="518" y="149"/>
                  </a:cubicBezTo>
                  <a:cubicBezTo>
                    <a:pt x="362" y="405"/>
                    <a:pt x="206" y="667"/>
                    <a:pt x="50" y="930"/>
                  </a:cubicBezTo>
                  <a:cubicBezTo>
                    <a:pt x="0" y="1015"/>
                    <a:pt x="192" y="1079"/>
                    <a:pt x="469" y="1079"/>
                  </a:cubicBezTo>
                  <a:lnTo>
                    <a:pt x="5374" y="1079"/>
                  </a:lnTo>
                  <a:cubicBezTo>
                    <a:pt x="5651" y="1079"/>
                    <a:pt x="5900" y="1015"/>
                    <a:pt x="5942" y="930"/>
                  </a:cubicBezTo>
                  <a:cubicBezTo>
                    <a:pt x="6077" y="667"/>
                    <a:pt x="6212" y="405"/>
                    <a:pt x="6347" y="149"/>
                  </a:cubicBezTo>
                  <a:cubicBezTo>
                    <a:pt x="6389" y="71"/>
                    <a:pt x="6205" y="0"/>
                    <a:pt x="5935" y="0"/>
                  </a:cubicBezTo>
                  <a:close/>
                </a:path>
              </a:pathLst>
            </a:custGeom>
            <a:solidFill>
              <a:srgbClr val="F6B854"/>
            </a:solidFill>
            <a:ln>
              <a:noFill/>
            </a:ln>
          </p:spPr>
          <p:txBody>
            <a:bodyPr spcFirstLastPara="1" wrap="square" lIns="53300" tIns="53300" rIns="53300" bIns="53300" anchor="ctr" anchorCtr="0">
              <a:noAutofit/>
            </a:bodyPr>
            <a:lstStyle/>
            <a:p>
              <a:endParaRPr sz="816"/>
            </a:p>
          </p:txBody>
        </p:sp>
        <p:sp>
          <p:nvSpPr>
            <p:cNvPr id="11" name="Google Shape;683;p46"/>
            <p:cNvSpPr/>
            <p:nvPr/>
          </p:nvSpPr>
          <p:spPr>
            <a:xfrm>
              <a:off x="2958275" y="3033375"/>
              <a:ext cx="156925" cy="27000"/>
            </a:xfrm>
            <a:custGeom>
              <a:avLst/>
              <a:gdLst/>
              <a:ahLst/>
              <a:cxnLst/>
              <a:rect l="l" t="t" r="r" b="b"/>
              <a:pathLst>
                <a:path w="6277" h="1080" extrusionOk="0">
                  <a:moveTo>
                    <a:pt x="5829" y="0"/>
                  </a:moveTo>
                  <a:lnTo>
                    <a:pt x="966" y="0"/>
                  </a:lnTo>
                  <a:cubicBezTo>
                    <a:pt x="711" y="0"/>
                    <a:pt x="462" y="71"/>
                    <a:pt x="420" y="149"/>
                  </a:cubicBezTo>
                  <a:cubicBezTo>
                    <a:pt x="292" y="412"/>
                    <a:pt x="164" y="667"/>
                    <a:pt x="36" y="930"/>
                  </a:cubicBezTo>
                  <a:cubicBezTo>
                    <a:pt x="1" y="1015"/>
                    <a:pt x="185" y="1079"/>
                    <a:pt x="441" y="1079"/>
                  </a:cubicBezTo>
                  <a:lnTo>
                    <a:pt x="5375" y="1079"/>
                  </a:lnTo>
                  <a:cubicBezTo>
                    <a:pt x="5652" y="1079"/>
                    <a:pt x="5886" y="1015"/>
                    <a:pt x="5921" y="930"/>
                  </a:cubicBezTo>
                  <a:cubicBezTo>
                    <a:pt x="6028" y="667"/>
                    <a:pt x="6134" y="412"/>
                    <a:pt x="6241" y="149"/>
                  </a:cubicBezTo>
                  <a:cubicBezTo>
                    <a:pt x="6276" y="71"/>
                    <a:pt x="6099" y="0"/>
                    <a:pt x="5829" y="0"/>
                  </a:cubicBezTo>
                </a:path>
              </a:pathLst>
            </a:custGeom>
            <a:solidFill>
              <a:srgbClr val="F6B854"/>
            </a:solidFill>
            <a:ln>
              <a:noFill/>
            </a:ln>
          </p:spPr>
          <p:txBody>
            <a:bodyPr spcFirstLastPara="1" wrap="square" lIns="53300" tIns="53300" rIns="53300" bIns="53300" anchor="ctr" anchorCtr="0">
              <a:noAutofit/>
            </a:bodyPr>
            <a:lstStyle/>
            <a:p>
              <a:endParaRPr sz="816"/>
            </a:p>
          </p:txBody>
        </p:sp>
        <p:sp>
          <p:nvSpPr>
            <p:cNvPr id="12" name="Google Shape;684;p46"/>
            <p:cNvSpPr/>
            <p:nvPr/>
          </p:nvSpPr>
          <p:spPr>
            <a:xfrm>
              <a:off x="3152275" y="3033375"/>
              <a:ext cx="154775" cy="27000"/>
            </a:xfrm>
            <a:custGeom>
              <a:avLst/>
              <a:gdLst/>
              <a:ahLst/>
              <a:cxnLst/>
              <a:rect l="l" t="t" r="r" b="b"/>
              <a:pathLst>
                <a:path w="6191" h="1080" extrusionOk="0">
                  <a:moveTo>
                    <a:pt x="5729" y="0"/>
                  </a:moveTo>
                  <a:lnTo>
                    <a:pt x="866" y="0"/>
                  </a:lnTo>
                  <a:cubicBezTo>
                    <a:pt x="611" y="0"/>
                    <a:pt x="369" y="71"/>
                    <a:pt x="334" y="149"/>
                  </a:cubicBezTo>
                  <a:cubicBezTo>
                    <a:pt x="234" y="412"/>
                    <a:pt x="135" y="667"/>
                    <a:pt x="28" y="930"/>
                  </a:cubicBezTo>
                  <a:cubicBezTo>
                    <a:pt x="0" y="1015"/>
                    <a:pt x="192" y="1079"/>
                    <a:pt x="454" y="1079"/>
                  </a:cubicBezTo>
                  <a:lnTo>
                    <a:pt x="5381" y="1079"/>
                  </a:lnTo>
                  <a:cubicBezTo>
                    <a:pt x="5658" y="1079"/>
                    <a:pt x="5899" y="1015"/>
                    <a:pt x="5921" y="930"/>
                  </a:cubicBezTo>
                  <a:cubicBezTo>
                    <a:pt x="6006" y="667"/>
                    <a:pt x="6084" y="412"/>
                    <a:pt x="6169" y="156"/>
                  </a:cubicBezTo>
                  <a:cubicBezTo>
                    <a:pt x="6190" y="71"/>
                    <a:pt x="5999" y="0"/>
                    <a:pt x="5729" y="0"/>
                  </a:cubicBezTo>
                </a:path>
              </a:pathLst>
            </a:custGeom>
            <a:solidFill>
              <a:srgbClr val="F6B854"/>
            </a:solidFill>
            <a:ln>
              <a:noFill/>
            </a:ln>
          </p:spPr>
          <p:txBody>
            <a:bodyPr spcFirstLastPara="1" wrap="square" lIns="53300" tIns="53300" rIns="53300" bIns="53300" anchor="ctr" anchorCtr="0">
              <a:noAutofit/>
            </a:bodyPr>
            <a:lstStyle/>
            <a:p>
              <a:endParaRPr sz="816"/>
            </a:p>
          </p:txBody>
        </p:sp>
        <p:sp>
          <p:nvSpPr>
            <p:cNvPr id="13" name="Google Shape;685;p46"/>
            <p:cNvSpPr/>
            <p:nvPr/>
          </p:nvSpPr>
          <p:spPr>
            <a:xfrm>
              <a:off x="3346250" y="3033375"/>
              <a:ext cx="152475" cy="27000"/>
            </a:xfrm>
            <a:custGeom>
              <a:avLst/>
              <a:gdLst/>
              <a:ahLst/>
              <a:cxnLst/>
              <a:rect l="l" t="t" r="r" b="b"/>
              <a:pathLst>
                <a:path w="6099" h="1080" extrusionOk="0">
                  <a:moveTo>
                    <a:pt x="5644" y="0"/>
                  </a:moveTo>
                  <a:lnTo>
                    <a:pt x="781" y="0"/>
                  </a:lnTo>
                  <a:cubicBezTo>
                    <a:pt x="511" y="0"/>
                    <a:pt x="277" y="71"/>
                    <a:pt x="249" y="156"/>
                  </a:cubicBezTo>
                  <a:cubicBezTo>
                    <a:pt x="178" y="412"/>
                    <a:pt x="100" y="667"/>
                    <a:pt x="29" y="930"/>
                  </a:cubicBezTo>
                  <a:cubicBezTo>
                    <a:pt x="0" y="1015"/>
                    <a:pt x="199" y="1079"/>
                    <a:pt x="469" y="1079"/>
                  </a:cubicBezTo>
                  <a:lnTo>
                    <a:pt x="5403" y="1079"/>
                  </a:lnTo>
                  <a:cubicBezTo>
                    <a:pt x="5665" y="1079"/>
                    <a:pt x="5900" y="1015"/>
                    <a:pt x="5914" y="930"/>
                  </a:cubicBezTo>
                  <a:cubicBezTo>
                    <a:pt x="5971" y="667"/>
                    <a:pt x="6027" y="412"/>
                    <a:pt x="6084" y="156"/>
                  </a:cubicBezTo>
                  <a:cubicBezTo>
                    <a:pt x="6098" y="71"/>
                    <a:pt x="5900" y="0"/>
                    <a:pt x="5644" y="0"/>
                  </a:cubicBezTo>
                  <a:close/>
                </a:path>
              </a:pathLst>
            </a:custGeom>
            <a:solidFill>
              <a:srgbClr val="F6B854"/>
            </a:solidFill>
            <a:ln>
              <a:noFill/>
            </a:ln>
          </p:spPr>
          <p:txBody>
            <a:bodyPr spcFirstLastPara="1" wrap="square" lIns="53300" tIns="53300" rIns="53300" bIns="53300" anchor="ctr" anchorCtr="0">
              <a:noAutofit/>
            </a:bodyPr>
            <a:lstStyle/>
            <a:p>
              <a:endParaRPr sz="816"/>
            </a:p>
          </p:txBody>
        </p:sp>
        <p:sp>
          <p:nvSpPr>
            <p:cNvPr id="14" name="Google Shape;686;p46"/>
            <p:cNvSpPr/>
            <p:nvPr/>
          </p:nvSpPr>
          <p:spPr>
            <a:xfrm>
              <a:off x="3540575" y="3033375"/>
              <a:ext cx="149825" cy="27000"/>
            </a:xfrm>
            <a:custGeom>
              <a:avLst/>
              <a:gdLst/>
              <a:ahLst/>
              <a:cxnLst/>
              <a:rect l="l" t="t" r="r" b="b"/>
              <a:pathLst>
                <a:path w="5993" h="1080" extrusionOk="0">
                  <a:moveTo>
                    <a:pt x="5531" y="0"/>
                  </a:moveTo>
                  <a:lnTo>
                    <a:pt x="668" y="0"/>
                  </a:lnTo>
                  <a:cubicBezTo>
                    <a:pt x="405" y="0"/>
                    <a:pt x="178" y="71"/>
                    <a:pt x="164" y="156"/>
                  </a:cubicBezTo>
                  <a:cubicBezTo>
                    <a:pt x="114" y="412"/>
                    <a:pt x="65" y="667"/>
                    <a:pt x="15" y="930"/>
                  </a:cubicBezTo>
                  <a:cubicBezTo>
                    <a:pt x="1" y="1015"/>
                    <a:pt x="207" y="1079"/>
                    <a:pt x="469" y="1079"/>
                  </a:cubicBezTo>
                  <a:lnTo>
                    <a:pt x="5396" y="1079"/>
                  </a:lnTo>
                  <a:cubicBezTo>
                    <a:pt x="5673" y="1079"/>
                    <a:pt x="5886" y="1015"/>
                    <a:pt x="5893" y="930"/>
                  </a:cubicBezTo>
                  <a:cubicBezTo>
                    <a:pt x="5928" y="667"/>
                    <a:pt x="5957" y="412"/>
                    <a:pt x="5985" y="156"/>
                  </a:cubicBezTo>
                  <a:cubicBezTo>
                    <a:pt x="5992" y="71"/>
                    <a:pt x="5801" y="0"/>
                    <a:pt x="5531" y="0"/>
                  </a:cubicBezTo>
                  <a:close/>
                </a:path>
              </a:pathLst>
            </a:custGeom>
            <a:solidFill>
              <a:srgbClr val="F6B854"/>
            </a:solidFill>
            <a:ln>
              <a:noFill/>
            </a:ln>
          </p:spPr>
          <p:txBody>
            <a:bodyPr spcFirstLastPara="1" wrap="square" lIns="53300" tIns="53300" rIns="53300" bIns="53300" anchor="ctr" anchorCtr="0">
              <a:noAutofit/>
            </a:bodyPr>
            <a:lstStyle/>
            <a:p>
              <a:endParaRPr sz="816"/>
            </a:p>
          </p:txBody>
        </p:sp>
        <p:sp>
          <p:nvSpPr>
            <p:cNvPr id="15" name="Google Shape;687;p46"/>
            <p:cNvSpPr/>
            <p:nvPr/>
          </p:nvSpPr>
          <p:spPr>
            <a:xfrm>
              <a:off x="3734550" y="3033375"/>
              <a:ext cx="147875" cy="27000"/>
            </a:xfrm>
            <a:custGeom>
              <a:avLst/>
              <a:gdLst/>
              <a:ahLst/>
              <a:cxnLst/>
              <a:rect l="l" t="t" r="r" b="b"/>
              <a:pathLst>
                <a:path w="5915" h="1080" extrusionOk="0">
                  <a:moveTo>
                    <a:pt x="5432" y="0"/>
                  </a:moveTo>
                  <a:lnTo>
                    <a:pt x="569" y="0"/>
                  </a:lnTo>
                  <a:cubicBezTo>
                    <a:pt x="313" y="0"/>
                    <a:pt x="86" y="71"/>
                    <a:pt x="79" y="156"/>
                  </a:cubicBezTo>
                  <a:cubicBezTo>
                    <a:pt x="58" y="412"/>
                    <a:pt x="36" y="667"/>
                    <a:pt x="8" y="930"/>
                  </a:cubicBezTo>
                  <a:cubicBezTo>
                    <a:pt x="1" y="1015"/>
                    <a:pt x="214" y="1079"/>
                    <a:pt x="477" y="1079"/>
                  </a:cubicBezTo>
                  <a:lnTo>
                    <a:pt x="5410" y="1079"/>
                  </a:lnTo>
                  <a:cubicBezTo>
                    <a:pt x="5680" y="1079"/>
                    <a:pt x="5900" y="1015"/>
                    <a:pt x="5900" y="930"/>
                  </a:cubicBezTo>
                  <a:cubicBezTo>
                    <a:pt x="5907" y="675"/>
                    <a:pt x="5907" y="412"/>
                    <a:pt x="5914" y="156"/>
                  </a:cubicBezTo>
                  <a:cubicBezTo>
                    <a:pt x="5914" y="71"/>
                    <a:pt x="5701" y="0"/>
                    <a:pt x="5432" y="0"/>
                  </a:cubicBezTo>
                  <a:close/>
                </a:path>
              </a:pathLst>
            </a:custGeom>
            <a:solidFill>
              <a:srgbClr val="F6B854"/>
            </a:solidFill>
            <a:ln>
              <a:noFill/>
            </a:ln>
          </p:spPr>
          <p:txBody>
            <a:bodyPr spcFirstLastPara="1" wrap="square" lIns="53300" tIns="53300" rIns="53300" bIns="53300" anchor="ctr" anchorCtr="0">
              <a:noAutofit/>
            </a:bodyPr>
            <a:lstStyle/>
            <a:p>
              <a:endParaRPr sz="816"/>
            </a:p>
          </p:txBody>
        </p:sp>
        <p:sp>
          <p:nvSpPr>
            <p:cNvPr id="16" name="Google Shape;688;p46"/>
            <p:cNvSpPr/>
            <p:nvPr/>
          </p:nvSpPr>
          <p:spPr>
            <a:xfrm>
              <a:off x="3928375" y="3033375"/>
              <a:ext cx="147675" cy="27000"/>
            </a:xfrm>
            <a:custGeom>
              <a:avLst/>
              <a:gdLst/>
              <a:ahLst/>
              <a:cxnLst/>
              <a:rect l="l" t="t" r="r" b="b"/>
              <a:pathLst>
                <a:path w="5907" h="1080" extrusionOk="0">
                  <a:moveTo>
                    <a:pt x="5353" y="0"/>
                  </a:moveTo>
                  <a:lnTo>
                    <a:pt x="483" y="0"/>
                  </a:lnTo>
                  <a:cubicBezTo>
                    <a:pt x="220" y="0"/>
                    <a:pt x="0" y="71"/>
                    <a:pt x="0" y="156"/>
                  </a:cubicBezTo>
                  <a:cubicBezTo>
                    <a:pt x="7" y="412"/>
                    <a:pt x="7" y="675"/>
                    <a:pt x="14" y="930"/>
                  </a:cubicBezTo>
                  <a:cubicBezTo>
                    <a:pt x="14" y="1015"/>
                    <a:pt x="227" y="1079"/>
                    <a:pt x="504" y="1079"/>
                  </a:cubicBezTo>
                  <a:lnTo>
                    <a:pt x="5431" y="1079"/>
                  </a:lnTo>
                  <a:cubicBezTo>
                    <a:pt x="5693" y="1079"/>
                    <a:pt x="5906" y="1015"/>
                    <a:pt x="5899" y="930"/>
                  </a:cubicBezTo>
                  <a:cubicBezTo>
                    <a:pt x="5878" y="675"/>
                    <a:pt x="5857" y="412"/>
                    <a:pt x="5835" y="156"/>
                  </a:cubicBezTo>
                  <a:cubicBezTo>
                    <a:pt x="5828" y="71"/>
                    <a:pt x="5608" y="7"/>
                    <a:pt x="5353" y="0"/>
                  </a:cubicBezTo>
                  <a:close/>
                </a:path>
              </a:pathLst>
            </a:custGeom>
            <a:solidFill>
              <a:srgbClr val="F6B854"/>
            </a:solidFill>
            <a:ln>
              <a:noFill/>
            </a:ln>
          </p:spPr>
          <p:txBody>
            <a:bodyPr spcFirstLastPara="1" wrap="square" lIns="53300" tIns="53300" rIns="53300" bIns="53300" anchor="ctr" anchorCtr="0">
              <a:noAutofit/>
            </a:bodyPr>
            <a:lstStyle/>
            <a:p>
              <a:endParaRPr sz="816"/>
            </a:p>
          </p:txBody>
        </p:sp>
        <p:sp>
          <p:nvSpPr>
            <p:cNvPr id="17" name="Google Shape;689;p46"/>
            <p:cNvSpPr/>
            <p:nvPr/>
          </p:nvSpPr>
          <p:spPr>
            <a:xfrm>
              <a:off x="4120400" y="3033550"/>
              <a:ext cx="149800" cy="26825"/>
            </a:xfrm>
            <a:custGeom>
              <a:avLst/>
              <a:gdLst/>
              <a:ahLst/>
              <a:cxnLst/>
              <a:rect l="l" t="t" r="r" b="b"/>
              <a:pathLst>
                <a:path w="5992" h="1073" extrusionOk="0">
                  <a:moveTo>
                    <a:pt x="5332" y="0"/>
                  </a:moveTo>
                  <a:lnTo>
                    <a:pt x="469" y="0"/>
                  </a:lnTo>
                  <a:cubicBezTo>
                    <a:pt x="199" y="0"/>
                    <a:pt x="0" y="64"/>
                    <a:pt x="7" y="149"/>
                  </a:cubicBezTo>
                  <a:cubicBezTo>
                    <a:pt x="36" y="405"/>
                    <a:pt x="64" y="668"/>
                    <a:pt x="92" y="923"/>
                  </a:cubicBezTo>
                  <a:cubicBezTo>
                    <a:pt x="100" y="1008"/>
                    <a:pt x="320" y="1072"/>
                    <a:pt x="589" y="1072"/>
                  </a:cubicBezTo>
                  <a:lnTo>
                    <a:pt x="5523" y="1072"/>
                  </a:lnTo>
                  <a:cubicBezTo>
                    <a:pt x="5786" y="1072"/>
                    <a:pt x="5992" y="1008"/>
                    <a:pt x="5970" y="923"/>
                  </a:cubicBezTo>
                  <a:cubicBezTo>
                    <a:pt x="5928" y="668"/>
                    <a:pt x="5878" y="405"/>
                    <a:pt x="5829" y="149"/>
                  </a:cubicBezTo>
                  <a:cubicBezTo>
                    <a:pt x="5814" y="64"/>
                    <a:pt x="5587" y="0"/>
                    <a:pt x="5332" y="0"/>
                  </a:cubicBezTo>
                  <a:close/>
                </a:path>
              </a:pathLst>
            </a:custGeom>
            <a:solidFill>
              <a:srgbClr val="F6B854"/>
            </a:solidFill>
            <a:ln>
              <a:noFill/>
            </a:ln>
          </p:spPr>
          <p:txBody>
            <a:bodyPr spcFirstLastPara="1" wrap="square" lIns="53300" tIns="53300" rIns="53300" bIns="53300" anchor="ctr" anchorCtr="0">
              <a:noAutofit/>
            </a:bodyPr>
            <a:lstStyle/>
            <a:p>
              <a:endParaRPr sz="816"/>
            </a:p>
          </p:txBody>
        </p:sp>
        <p:sp>
          <p:nvSpPr>
            <p:cNvPr id="18" name="Google Shape;690;p46"/>
            <p:cNvSpPr/>
            <p:nvPr/>
          </p:nvSpPr>
          <p:spPr>
            <a:xfrm>
              <a:off x="4312075" y="3033550"/>
              <a:ext cx="152300" cy="26825"/>
            </a:xfrm>
            <a:custGeom>
              <a:avLst/>
              <a:gdLst/>
              <a:ahLst/>
              <a:cxnLst/>
              <a:rect l="l" t="t" r="r" b="b"/>
              <a:pathLst>
                <a:path w="6092" h="1073" extrusionOk="0">
                  <a:moveTo>
                    <a:pt x="5324" y="0"/>
                  </a:moveTo>
                  <a:lnTo>
                    <a:pt x="462" y="0"/>
                  </a:lnTo>
                  <a:cubicBezTo>
                    <a:pt x="199" y="0"/>
                    <a:pt x="0" y="64"/>
                    <a:pt x="14" y="149"/>
                  </a:cubicBezTo>
                  <a:cubicBezTo>
                    <a:pt x="71" y="405"/>
                    <a:pt x="128" y="668"/>
                    <a:pt x="178" y="923"/>
                  </a:cubicBezTo>
                  <a:cubicBezTo>
                    <a:pt x="199" y="1008"/>
                    <a:pt x="426" y="1072"/>
                    <a:pt x="689" y="1072"/>
                  </a:cubicBezTo>
                  <a:lnTo>
                    <a:pt x="5623" y="1072"/>
                  </a:lnTo>
                  <a:cubicBezTo>
                    <a:pt x="5892" y="1072"/>
                    <a:pt x="6091" y="1008"/>
                    <a:pt x="6070" y="923"/>
                  </a:cubicBezTo>
                  <a:cubicBezTo>
                    <a:pt x="5999" y="668"/>
                    <a:pt x="5921" y="405"/>
                    <a:pt x="5850" y="149"/>
                  </a:cubicBezTo>
                  <a:cubicBezTo>
                    <a:pt x="5828" y="64"/>
                    <a:pt x="5594" y="0"/>
                    <a:pt x="5324" y="0"/>
                  </a:cubicBezTo>
                </a:path>
              </a:pathLst>
            </a:custGeom>
            <a:solidFill>
              <a:srgbClr val="F6B854"/>
            </a:solidFill>
            <a:ln>
              <a:noFill/>
            </a:ln>
          </p:spPr>
          <p:txBody>
            <a:bodyPr spcFirstLastPara="1" wrap="square" lIns="53300" tIns="53300" rIns="53300" bIns="53300" anchor="ctr" anchorCtr="0">
              <a:noAutofit/>
            </a:bodyPr>
            <a:lstStyle/>
            <a:p>
              <a:endParaRPr sz="816"/>
            </a:p>
          </p:txBody>
        </p:sp>
        <p:sp>
          <p:nvSpPr>
            <p:cNvPr id="19" name="Google Shape;691;p46"/>
            <p:cNvSpPr/>
            <p:nvPr/>
          </p:nvSpPr>
          <p:spPr>
            <a:xfrm>
              <a:off x="4503750" y="3033550"/>
              <a:ext cx="154775" cy="27000"/>
            </a:xfrm>
            <a:custGeom>
              <a:avLst/>
              <a:gdLst/>
              <a:ahLst/>
              <a:cxnLst/>
              <a:rect l="l" t="t" r="r" b="b"/>
              <a:pathLst>
                <a:path w="6191" h="1080" extrusionOk="0">
                  <a:moveTo>
                    <a:pt x="5324" y="0"/>
                  </a:moveTo>
                  <a:lnTo>
                    <a:pt x="462" y="0"/>
                  </a:lnTo>
                  <a:cubicBezTo>
                    <a:pt x="192" y="0"/>
                    <a:pt x="0" y="64"/>
                    <a:pt x="28" y="149"/>
                  </a:cubicBezTo>
                  <a:cubicBezTo>
                    <a:pt x="107" y="405"/>
                    <a:pt x="185" y="668"/>
                    <a:pt x="263" y="923"/>
                  </a:cubicBezTo>
                  <a:cubicBezTo>
                    <a:pt x="291" y="1008"/>
                    <a:pt x="533" y="1072"/>
                    <a:pt x="802" y="1072"/>
                  </a:cubicBezTo>
                  <a:cubicBezTo>
                    <a:pt x="2442" y="1072"/>
                    <a:pt x="4089" y="1079"/>
                    <a:pt x="5736" y="1079"/>
                  </a:cubicBezTo>
                  <a:cubicBezTo>
                    <a:pt x="5999" y="1079"/>
                    <a:pt x="6190" y="1008"/>
                    <a:pt x="6155" y="923"/>
                  </a:cubicBezTo>
                  <a:cubicBezTo>
                    <a:pt x="6056" y="668"/>
                    <a:pt x="5956" y="405"/>
                    <a:pt x="5857" y="149"/>
                  </a:cubicBezTo>
                  <a:cubicBezTo>
                    <a:pt x="5828" y="64"/>
                    <a:pt x="5587" y="0"/>
                    <a:pt x="5324" y="0"/>
                  </a:cubicBezTo>
                </a:path>
              </a:pathLst>
            </a:custGeom>
            <a:solidFill>
              <a:srgbClr val="F6B854"/>
            </a:solidFill>
            <a:ln>
              <a:noFill/>
            </a:ln>
          </p:spPr>
          <p:txBody>
            <a:bodyPr spcFirstLastPara="1" wrap="square" lIns="53300" tIns="53300" rIns="53300" bIns="53300" anchor="ctr" anchorCtr="0">
              <a:noAutofit/>
            </a:bodyPr>
            <a:lstStyle/>
            <a:p>
              <a:endParaRPr sz="816"/>
            </a:p>
          </p:txBody>
        </p:sp>
        <p:sp>
          <p:nvSpPr>
            <p:cNvPr id="20" name="Google Shape;692;p46"/>
            <p:cNvSpPr/>
            <p:nvPr/>
          </p:nvSpPr>
          <p:spPr>
            <a:xfrm>
              <a:off x="4695775" y="3033550"/>
              <a:ext cx="156725" cy="27000"/>
            </a:xfrm>
            <a:custGeom>
              <a:avLst/>
              <a:gdLst/>
              <a:ahLst/>
              <a:cxnLst/>
              <a:rect l="l" t="t" r="r" b="b"/>
              <a:pathLst>
                <a:path w="6269" h="1080" extrusionOk="0">
                  <a:moveTo>
                    <a:pt x="5303" y="0"/>
                  </a:moveTo>
                  <a:lnTo>
                    <a:pt x="440" y="0"/>
                  </a:lnTo>
                  <a:cubicBezTo>
                    <a:pt x="185" y="0"/>
                    <a:pt x="0" y="64"/>
                    <a:pt x="29" y="149"/>
                  </a:cubicBezTo>
                  <a:cubicBezTo>
                    <a:pt x="135" y="405"/>
                    <a:pt x="242" y="668"/>
                    <a:pt x="348" y="923"/>
                  </a:cubicBezTo>
                  <a:cubicBezTo>
                    <a:pt x="384" y="1008"/>
                    <a:pt x="632" y="1079"/>
                    <a:pt x="888" y="1079"/>
                  </a:cubicBezTo>
                  <a:lnTo>
                    <a:pt x="5821" y="1079"/>
                  </a:lnTo>
                  <a:cubicBezTo>
                    <a:pt x="6091" y="1079"/>
                    <a:pt x="6269" y="1008"/>
                    <a:pt x="6226" y="923"/>
                  </a:cubicBezTo>
                  <a:cubicBezTo>
                    <a:pt x="6105" y="668"/>
                    <a:pt x="5978" y="405"/>
                    <a:pt x="5850" y="149"/>
                  </a:cubicBezTo>
                  <a:cubicBezTo>
                    <a:pt x="5814" y="64"/>
                    <a:pt x="5573" y="0"/>
                    <a:pt x="5303" y="0"/>
                  </a:cubicBezTo>
                </a:path>
              </a:pathLst>
            </a:custGeom>
            <a:solidFill>
              <a:srgbClr val="F6B854"/>
            </a:solidFill>
            <a:ln>
              <a:noFill/>
            </a:ln>
          </p:spPr>
          <p:txBody>
            <a:bodyPr spcFirstLastPara="1" wrap="square" lIns="53300" tIns="53300" rIns="53300" bIns="53300" anchor="ctr" anchorCtr="0">
              <a:noAutofit/>
            </a:bodyPr>
            <a:lstStyle/>
            <a:p>
              <a:endParaRPr sz="816"/>
            </a:p>
          </p:txBody>
        </p:sp>
        <p:sp>
          <p:nvSpPr>
            <p:cNvPr id="21" name="Google Shape;693;p46"/>
            <p:cNvSpPr/>
            <p:nvPr/>
          </p:nvSpPr>
          <p:spPr>
            <a:xfrm>
              <a:off x="4887450" y="3033550"/>
              <a:ext cx="159400" cy="27000"/>
            </a:xfrm>
            <a:custGeom>
              <a:avLst/>
              <a:gdLst/>
              <a:ahLst/>
              <a:cxnLst/>
              <a:rect l="l" t="t" r="r" b="b"/>
              <a:pathLst>
                <a:path w="6376" h="1080" extrusionOk="0">
                  <a:moveTo>
                    <a:pt x="5289" y="0"/>
                  </a:moveTo>
                  <a:lnTo>
                    <a:pt x="447" y="0"/>
                  </a:lnTo>
                  <a:cubicBezTo>
                    <a:pt x="178" y="0"/>
                    <a:pt x="0" y="64"/>
                    <a:pt x="36" y="142"/>
                  </a:cubicBezTo>
                  <a:cubicBezTo>
                    <a:pt x="171" y="405"/>
                    <a:pt x="298" y="668"/>
                    <a:pt x="433" y="930"/>
                  </a:cubicBezTo>
                  <a:cubicBezTo>
                    <a:pt x="476" y="1008"/>
                    <a:pt x="731" y="1079"/>
                    <a:pt x="1001" y="1079"/>
                  </a:cubicBezTo>
                  <a:lnTo>
                    <a:pt x="5914" y="1079"/>
                  </a:lnTo>
                  <a:cubicBezTo>
                    <a:pt x="6183" y="1079"/>
                    <a:pt x="6375" y="1015"/>
                    <a:pt x="6325" y="930"/>
                  </a:cubicBezTo>
                  <a:cubicBezTo>
                    <a:pt x="6176" y="668"/>
                    <a:pt x="6020" y="405"/>
                    <a:pt x="5871" y="142"/>
                  </a:cubicBezTo>
                  <a:cubicBezTo>
                    <a:pt x="5821" y="64"/>
                    <a:pt x="5559" y="0"/>
                    <a:pt x="5289" y="0"/>
                  </a:cubicBezTo>
                  <a:close/>
                </a:path>
              </a:pathLst>
            </a:custGeom>
            <a:solidFill>
              <a:srgbClr val="F6B854"/>
            </a:solidFill>
            <a:ln>
              <a:noFill/>
            </a:ln>
          </p:spPr>
          <p:txBody>
            <a:bodyPr spcFirstLastPara="1" wrap="square" lIns="53300" tIns="53300" rIns="53300" bIns="53300" anchor="ctr" anchorCtr="0">
              <a:noAutofit/>
            </a:bodyPr>
            <a:lstStyle/>
            <a:p>
              <a:endParaRPr sz="816"/>
            </a:p>
          </p:txBody>
        </p:sp>
        <p:sp>
          <p:nvSpPr>
            <p:cNvPr id="22" name="Google Shape;694;p46"/>
            <p:cNvSpPr/>
            <p:nvPr/>
          </p:nvSpPr>
          <p:spPr>
            <a:xfrm>
              <a:off x="2730400" y="3075600"/>
              <a:ext cx="171475" cy="41550"/>
            </a:xfrm>
            <a:custGeom>
              <a:avLst/>
              <a:gdLst/>
              <a:ahLst/>
              <a:cxnLst/>
              <a:rect l="l" t="t" r="r" b="b"/>
              <a:pathLst>
                <a:path w="6859" h="1662" extrusionOk="0">
                  <a:moveTo>
                    <a:pt x="6397" y="1"/>
                  </a:moveTo>
                  <a:lnTo>
                    <a:pt x="1449" y="1"/>
                  </a:lnTo>
                  <a:cubicBezTo>
                    <a:pt x="1172" y="1"/>
                    <a:pt x="902" y="65"/>
                    <a:pt x="853" y="150"/>
                  </a:cubicBezTo>
                  <a:cubicBezTo>
                    <a:pt x="590" y="597"/>
                    <a:pt x="327" y="1044"/>
                    <a:pt x="57" y="1499"/>
                  </a:cubicBezTo>
                  <a:cubicBezTo>
                    <a:pt x="1" y="1591"/>
                    <a:pt x="199" y="1662"/>
                    <a:pt x="483" y="1662"/>
                  </a:cubicBezTo>
                  <a:lnTo>
                    <a:pt x="5531" y="1662"/>
                  </a:lnTo>
                  <a:cubicBezTo>
                    <a:pt x="5815" y="1662"/>
                    <a:pt x="6070" y="1591"/>
                    <a:pt x="6120" y="1499"/>
                  </a:cubicBezTo>
                  <a:cubicBezTo>
                    <a:pt x="6354" y="1044"/>
                    <a:pt x="6581" y="597"/>
                    <a:pt x="6816" y="150"/>
                  </a:cubicBezTo>
                  <a:cubicBezTo>
                    <a:pt x="6858" y="65"/>
                    <a:pt x="6674" y="1"/>
                    <a:pt x="6397" y="1"/>
                  </a:cubicBezTo>
                  <a:close/>
                </a:path>
              </a:pathLst>
            </a:custGeom>
            <a:solidFill>
              <a:srgbClr val="F6B854"/>
            </a:solidFill>
            <a:ln>
              <a:noFill/>
            </a:ln>
          </p:spPr>
          <p:txBody>
            <a:bodyPr spcFirstLastPara="1" wrap="square" lIns="53300" tIns="53300" rIns="53300" bIns="53300" anchor="ctr" anchorCtr="0">
              <a:noAutofit/>
            </a:bodyPr>
            <a:lstStyle/>
            <a:p>
              <a:endParaRPr sz="816"/>
            </a:p>
          </p:txBody>
        </p:sp>
        <p:sp>
          <p:nvSpPr>
            <p:cNvPr id="23" name="Google Shape;695;p46"/>
            <p:cNvSpPr/>
            <p:nvPr/>
          </p:nvSpPr>
          <p:spPr>
            <a:xfrm>
              <a:off x="2930425" y="3075600"/>
              <a:ext cx="167200" cy="41550"/>
            </a:xfrm>
            <a:custGeom>
              <a:avLst/>
              <a:gdLst/>
              <a:ahLst/>
              <a:cxnLst/>
              <a:rect l="l" t="t" r="r" b="b"/>
              <a:pathLst>
                <a:path w="6688" h="1662" extrusionOk="0">
                  <a:moveTo>
                    <a:pt x="6233" y="1"/>
                  </a:moveTo>
                  <a:lnTo>
                    <a:pt x="1264" y="1"/>
                  </a:lnTo>
                  <a:cubicBezTo>
                    <a:pt x="1001" y="1"/>
                    <a:pt x="746" y="72"/>
                    <a:pt x="703" y="157"/>
                  </a:cubicBezTo>
                  <a:cubicBezTo>
                    <a:pt x="490" y="597"/>
                    <a:pt x="270" y="1044"/>
                    <a:pt x="43" y="1499"/>
                  </a:cubicBezTo>
                  <a:cubicBezTo>
                    <a:pt x="0" y="1584"/>
                    <a:pt x="192" y="1662"/>
                    <a:pt x="462" y="1662"/>
                  </a:cubicBezTo>
                  <a:lnTo>
                    <a:pt x="5537" y="1662"/>
                  </a:lnTo>
                  <a:cubicBezTo>
                    <a:pt x="5814" y="1662"/>
                    <a:pt x="6063" y="1584"/>
                    <a:pt x="6098" y="1499"/>
                  </a:cubicBezTo>
                  <a:cubicBezTo>
                    <a:pt x="6283" y="1044"/>
                    <a:pt x="6467" y="597"/>
                    <a:pt x="6652" y="157"/>
                  </a:cubicBezTo>
                  <a:cubicBezTo>
                    <a:pt x="6688" y="72"/>
                    <a:pt x="6510" y="1"/>
                    <a:pt x="6233" y="1"/>
                  </a:cubicBezTo>
                  <a:close/>
                </a:path>
              </a:pathLst>
            </a:custGeom>
            <a:solidFill>
              <a:srgbClr val="F6B854"/>
            </a:solidFill>
            <a:ln>
              <a:noFill/>
            </a:ln>
          </p:spPr>
          <p:txBody>
            <a:bodyPr spcFirstLastPara="1" wrap="square" lIns="53300" tIns="53300" rIns="53300" bIns="53300" anchor="ctr" anchorCtr="0">
              <a:noAutofit/>
            </a:bodyPr>
            <a:lstStyle/>
            <a:p>
              <a:endParaRPr sz="816"/>
            </a:p>
          </p:txBody>
        </p:sp>
        <p:sp>
          <p:nvSpPr>
            <p:cNvPr id="24" name="Google Shape;696;p46"/>
            <p:cNvSpPr/>
            <p:nvPr/>
          </p:nvSpPr>
          <p:spPr>
            <a:xfrm>
              <a:off x="3130075" y="3075600"/>
              <a:ext cx="163650" cy="41550"/>
            </a:xfrm>
            <a:custGeom>
              <a:avLst/>
              <a:gdLst/>
              <a:ahLst/>
              <a:cxnLst/>
              <a:rect l="l" t="t" r="r" b="b"/>
              <a:pathLst>
                <a:path w="6546" h="1662" extrusionOk="0">
                  <a:moveTo>
                    <a:pt x="6077" y="1"/>
                  </a:moveTo>
                  <a:lnTo>
                    <a:pt x="1108" y="1"/>
                  </a:lnTo>
                  <a:cubicBezTo>
                    <a:pt x="845" y="1"/>
                    <a:pt x="597" y="72"/>
                    <a:pt x="561" y="157"/>
                  </a:cubicBezTo>
                  <a:cubicBezTo>
                    <a:pt x="391" y="597"/>
                    <a:pt x="214" y="1044"/>
                    <a:pt x="36" y="1499"/>
                  </a:cubicBezTo>
                  <a:cubicBezTo>
                    <a:pt x="1" y="1584"/>
                    <a:pt x="199" y="1662"/>
                    <a:pt x="469" y="1662"/>
                  </a:cubicBezTo>
                  <a:lnTo>
                    <a:pt x="5545" y="1662"/>
                  </a:lnTo>
                  <a:cubicBezTo>
                    <a:pt x="5829" y="1662"/>
                    <a:pt x="6070" y="1584"/>
                    <a:pt x="6099" y="1499"/>
                  </a:cubicBezTo>
                  <a:cubicBezTo>
                    <a:pt x="6241" y="1044"/>
                    <a:pt x="6383" y="597"/>
                    <a:pt x="6525" y="157"/>
                  </a:cubicBezTo>
                  <a:cubicBezTo>
                    <a:pt x="6546" y="72"/>
                    <a:pt x="6354" y="1"/>
                    <a:pt x="6077" y="1"/>
                  </a:cubicBezTo>
                </a:path>
              </a:pathLst>
            </a:custGeom>
            <a:solidFill>
              <a:srgbClr val="F6B854"/>
            </a:solidFill>
            <a:ln>
              <a:noFill/>
            </a:ln>
          </p:spPr>
          <p:txBody>
            <a:bodyPr spcFirstLastPara="1" wrap="square" lIns="53300" tIns="53300" rIns="53300" bIns="53300" anchor="ctr" anchorCtr="0">
              <a:noAutofit/>
            </a:bodyPr>
            <a:lstStyle/>
            <a:p>
              <a:endParaRPr sz="816"/>
            </a:p>
          </p:txBody>
        </p:sp>
        <p:sp>
          <p:nvSpPr>
            <p:cNvPr id="25" name="Google Shape;697;p46"/>
            <p:cNvSpPr/>
            <p:nvPr/>
          </p:nvSpPr>
          <p:spPr>
            <a:xfrm>
              <a:off x="3329750" y="3075600"/>
              <a:ext cx="159925" cy="41550"/>
            </a:xfrm>
            <a:custGeom>
              <a:avLst/>
              <a:gdLst/>
              <a:ahLst/>
              <a:cxnLst/>
              <a:rect l="l" t="t" r="r" b="b"/>
              <a:pathLst>
                <a:path w="6397" h="1662" extrusionOk="0">
                  <a:moveTo>
                    <a:pt x="5928" y="1"/>
                  </a:moveTo>
                  <a:lnTo>
                    <a:pt x="958" y="1"/>
                  </a:lnTo>
                  <a:cubicBezTo>
                    <a:pt x="689" y="1"/>
                    <a:pt x="447" y="72"/>
                    <a:pt x="419" y="157"/>
                  </a:cubicBezTo>
                  <a:cubicBezTo>
                    <a:pt x="291" y="597"/>
                    <a:pt x="163" y="1044"/>
                    <a:pt x="28" y="1499"/>
                  </a:cubicBezTo>
                  <a:cubicBezTo>
                    <a:pt x="0" y="1584"/>
                    <a:pt x="206" y="1662"/>
                    <a:pt x="490" y="1662"/>
                  </a:cubicBezTo>
                  <a:lnTo>
                    <a:pt x="5566" y="1662"/>
                  </a:lnTo>
                  <a:cubicBezTo>
                    <a:pt x="5835" y="1662"/>
                    <a:pt x="6070" y="1584"/>
                    <a:pt x="6091" y="1499"/>
                  </a:cubicBezTo>
                  <a:cubicBezTo>
                    <a:pt x="6190" y="1044"/>
                    <a:pt x="6283" y="597"/>
                    <a:pt x="6382" y="157"/>
                  </a:cubicBezTo>
                  <a:cubicBezTo>
                    <a:pt x="6396" y="72"/>
                    <a:pt x="6190" y="1"/>
                    <a:pt x="5928" y="1"/>
                  </a:cubicBezTo>
                </a:path>
              </a:pathLst>
            </a:custGeom>
            <a:solidFill>
              <a:srgbClr val="F6B854"/>
            </a:solidFill>
            <a:ln>
              <a:noFill/>
            </a:ln>
          </p:spPr>
          <p:txBody>
            <a:bodyPr spcFirstLastPara="1" wrap="square" lIns="53300" tIns="53300" rIns="53300" bIns="53300" anchor="ctr" anchorCtr="0">
              <a:noAutofit/>
            </a:bodyPr>
            <a:lstStyle/>
            <a:p>
              <a:endParaRPr sz="816"/>
            </a:p>
          </p:txBody>
        </p:sp>
        <p:sp>
          <p:nvSpPr>
            <p:cNvPr id="26" name="Google Shape;698;p46"/>
            <p:cNvSpPr/>
            <p:nvPr/>
          </p:nvSpPr>
          <p:spPr>
            <a:xfrm>
              <a:off x="3529750" y="3075600"/>
              <a:ext cx="155850" cy="41550"/>
            </a:xfrm>
            <a:custGeom>
              <a:avLst/>
              <a:gdLst/>
              <a:ahLst/>
              <a:cxnLst/>
              <a:rect l="l" t="t" r="r" b="b"/>
              <a:pathLst>
                <a:path w="6234" h="1662" extrusionOk="0">
                  <a:moveTo>
                    <a:pt x="5758" y="1"/>
                  </a:moveTo>
                  <a:lnTo>
                    <a:pt x="789" y="1"/>
                  </a:lnTo>
                  <a:cubicBezTo>
                    <a:pt x="526" y="1"/>
                    <a:pt x="292" y="72"/>
                    <a:pt x="278" y="157"/>
                  </a:cubicBezTo>
                  <a:cubicBezTo>
                    <a:pt x="192" y="597"/>
                    <a:pt x="107" y="1044"/>
                    <a:pt x="22" y="1499"/>
                  </a:cubicBezTo>
                  <a:cubicBezTo>
                    <a:pt x="1" y="1584"/>
                    <a:pt x="214" y="1662"/>
                    <a:pt x="483" y="1662"/>
                  </a:cubicBezTo>
                  <a:lnTo>
                    <a:pt x="5559" y="1662"/>
                  </a:lnTo>
                  <a:cubicBezTo>
                    <a:pt x="5836" y="1662"/>
                    <a:pt x="6056" y="1584"/>
                    <a:pt x="6070" y="1499"/>
                  </a:cubicBezTo>
                  <a:cubicBezTo>
                    <a:pt x="6120" y="1044"/>
                    <a:pt x="6177" y="597"/>
                    <a:pt x="6226" y="157"/>
                  </a:cubicBezTo>
                  <a:cubicBezTo>
                    <a:pt x="6234" y="72"/>
                    <a:pt x="6035" y="1"/>
                    <a:pt x="5758" y="1"/>
                  </a:cubicBezTo>
                  <a:close/>
                </a:path>
              </a:pathLst>
            </a:custGeom>
            <a:solidFill>
              <a:srgbClr val="F6B854"/>
            </a:solidFill>
            <a:ln>
              <a:noFill/>
            </a:ln>
          </p:spPr>
          <p:txBody>
            <a:bodyPr spcFirstLastPara="1" wrap="square" lIns="53300" tIns="53300" rIns="53300" bIns="53300" anchor="ctr" anchorCtr="0">
              <a:noAutofit/>
            </a:bodyPr>
            <a:lstStyle/>
            <a:p>
              <a:endParaRPr sz="816"/>
            </a:p>
          </p:txBody>
        </p:sp>
        <p:sp>
          <p:nvSpPr>
            <p:cNvPr id="27" name="Google Shape;699;p46"/>
            <p:cNvSpPr/>
            <p:nvPr/>
          </p:nvSpPr>
          <p:spPr>
            <a:xfrm>
              <a:off x="3729425" y="3075600"/>
              <a:ext cx="152275" cy="41550"/>
            </a:xfrm>
            <a:custGeom>
              <a:avLst/>
              <a:gdLst/>
              <a:ahLst/>
              <a:cxnLst/>
              <a:rect l="l" t="t" r="r" b="b"/>
              <a:pathLst>
                <a:path w="6091" h="1662" extrusionOk="0">
                  <a:moveTo>
                    <a:pt x="5601" y="1"/>
                  </a:moveTo>
                  <a:lnTo>
                    <a:pt x="632" y="1"/>
                  </a:lnTo>
                  <a:cubicBezTo>
                    <a:pt x="369" y="1"/>
                    <a:pt x="142" y="72"/>
                    <a:pt x="135" y="157"/>
                  </a:cubicBezTo>
                  <a:cubicBezTo>
                    <a:pt x="92" y="597"/>
                    <a:pt x="50" y="1044"/>
                    <a:pt x="7" y="1499"/>
                  </a:cubicBezTo>
                  <a:cubicBezTo>
                    <a:pt x="0" y="1584"/>
                    <a:pt x="220" y="1662"/>
                    <a:pt x="490" y="1662"/>
                  </a:cubicBezTo>
                  <a:lnTo>
                    <a:pt x="5566" y="1662"/>
                  </a:lnTo>
                  <a:cubicBezTo>
                    <a:pt x="5843" y="1662"/>
                    <a:pt x="6070" y="1584"/>
                    <a:pt x="6070" y="1499"/>
                  </a:cubicBezTo>
                  <a:cubicBezTo>
                    <a:pt x="6077" y="1044"/>
                    <a:pt x="6084" y="597"/>
                    <a:pt x="6091" y="157"/>
                  </a:cubicBezTo>
                  <a:cubicBezTo>
                    <a:pt x="6091" y="72"/>
                    <a:pt x="5878" y="1"/>
                    <a:pt x="5601" y="1"/>
                  </a:cubicBezTo>
                  <a:close/>
                </a:path>
              </a:pathLst>
            </a:custGeom>
            <a:solidFill>
              <a:srgbClr val="F6B854"/>
            </a:solidFill>
            <a:ln>
              <a:noFill/>
            </a:ln>
          </p:spPr>
          <p:txBody>
            <a:bodyPr spcFirstLastPara="1" wrap="square" lIns="53300" tIns="53300" rIns="53300" bIns="53300" anchor="ctr" anchorCtr="0">
              <a:noAutofit/>
            </a:bodyPr>
            <a:lstStyle/>
            <a:p>
              <a:endParaRPr sz="816"/>
            </a:p>
          </p:txBody>
        </p:sp>
        <p:sp>
          <p:nvSpPr>
            <p:cNvPr id="28" name="Google Shape;700;p46"/>
            <p:cNvSpPr/>
            <p:nvPr/>
          </p:nvSpPr>
          <p:spPr>
            <a:xfrm>
              <a:off x="3928725" y="3075600"/>
              <a:ext cx="152125" cy="41550"/>
            </a:xfrm>
            <a:custGeom>
              <a:avLst/>
              <a:gdLst/>
              <a:ahLst/>
              <a:cxnLst/>
              <a:rect l="l" t="t" r="r" b="b"/>
              <a:pathLst>
                <a:path w="6085" h="1662" extrusionOk="0">
                  <a:moveTo>
                    <a:pt x="5467" y="1"/>
                  </a:moveTo>
                  <a:lnTo>
                    <a:pt x="497" y="1"/>
                  </a:lnTo>
                  <a:cubicBezTo>
                    <a:pt x="220" y="1"/>
                    <a:pt x="0" y="72"/>
                    <a:pt x="7" y="157"/>
                  </a:cubicBezTo>
                  <a:cubicBezTo>
                    <a:pt x="7" y="597"/>
                    <a:pt x="14" y="1044"/>
                    <a:pt x="14" y="1499"/>
                  </a:cubicBezTo>
                  <a:cubicBezTo>
                    <a:pt x="22" y="1584"/>
                    <a:pt x="242" y="1662"/>
                    <a:pt x="526" y="1662"/>
                  </a:cubicBezTo>
                  <a:lnTo>
                    <a:pt x="5601" y="1662"/>
                  </a:lnTo>
                  <a:cubicBezTo>
                    <a:pt x="5871" y="1662"/>
                    <a:pt x="6084" y="1584"/>
                    <a:pt x="6077" y="1499"/>
                  </a:cubicBezTo>
                  <a:cubicBezTo>
                    <a:pt x="6042" y="1044"/>
                    <a:pt x="6006" y="597"/>
                    <a:pt x="5963" y="157"/>
                  </a:cubicBezTo>
                  <a:cubicBezTo>
                    <a:pt x="5956" y="72"/>
                    <a:pt x="5729" y="1"/>
                    <a:pt x="5467" y="1"/>
                  </a:cubicBezTo>
                </a:path>
              </a:pathLst>
            </a:custGeom>
            <a:solidFill>
              <a:srgbClr val="F6B854"/>
            </a:solidFill>
            <a:ln>
              <a:noFill/>
            </a:ln>
          </p:spPr>
          <p:txBody>
            <a:bodyPr spcFirstLastPara="1" wrap="square" lIns="53300" tIns="53300" rIns="53300" bIns="53300" anchor="ctr" anchorCtr="0">
              <a:noAutofit/>
            </a:bodyPr>
            <a:lstStyle/>
            <a:p>
              <a:endParaRPr sz="816"/>
            </a:p>
          </p:txBody>
        </p:sp>
        <p:sp>
          <p:nvSpPr>
            <p:cNvPr id="29" name="Google Shape;701;p46"/>
            <p:cNvSpPr/>
            <p:nvPr/>
          </p:nvSpPr>
          <p:spPr>
            <a:xfrm>
              <a:off x="4125000" y="3075600"/>
              <a:ext cx="155500" cy="41550"/>
            </a:xfrm>
            <a:custGeom>
              <a:avLst/>
              <a:gdLst/>
              <a:ahLst/>
              <a:cxnLst/>
              <a:rect l="l" t="t" r="r" b="b"/>
              <a:pathLst>
                <a:path w="6220" h="1662" extrusionOk="0">
                  <a:moveTo>
                    <a:pt x="5446" y="1"/>
                  </a:moveTo>
                  <a:lnTo>
                    <a:pt x="476" y="1"/>
                  </a:lnTo>
                  <a:cubicBezTo>
                    <a:pt x="200" y="1"/>
                    <a:pt x="1" y="72"/>
                    <a:pt x="8" y="157"/>
                  </a:cubicBezTo>
                  <a:cubicBezTo>
                    <a:pt x="58" y="597"/>
                    <a:pt x="107" y="1044"/>
                    <a:pt x="157" y="1499"/>
                  </a:cubicBezTo>
                  <a:cubicBezTo>
                    <a:pt x="164" y="1584"/>
                    <a:pt x="384" y="1662"/>
                    <a:pt x="668" y="1662"/>
                  </a:cubicBezTo>
                  <a:lnTo>
                    <a:pt x="5744" y="1662"/>
                  </a:lnTo>
                  <a:cubicBezTo>
                    <a:pt x="6014" y="1662"/>
                    <a:pt x="6220" y="1584"/>
                    <a:pt x="6205" y="1499"/>
                  </a:cubicBezTo>
                  <a:cubicBezTo>
                    <a:pt x="6120" y="1044"/>
                    <a:pt x="6042" y="597"/>
                    <a:pt x="5957" y="157"/>
                  </a:cubicBezTo>
                  <a:cubicBezTo>
                    <a:pt x="5943" y="72"/>
                    <a:pt x="5708" y="1"/>
                    <a:pt x="5446" y="1"/>
                  </a:cubicBezTo>
                  <a:close/>
                </a:path>
              </a:pathLst>
            </a:custGeom>
            <a:solidFill>
              <a:srgbClr val="F6B854"/>
            </a:solidFill>
            <a:ln>
              <a:noFill/>
            </a:ln>
          </p:spPr>
          <p:txBody>
            <a:bodyPr spcFirstLastPara="1" wrap="square" lIns="53300" tIns="53300" rIns="53300" bIns="53300" anchor="ctr" anchorCtr="0">
              <a:noAutofit/>
            </a:bodyPr>
            <a:lstStyle/>
            <a:p>
              <a:endParaRPr sz="816"/>
            </a:p>
          </p:txBody>
        </p:sp>
        <p:sp>
          <p:nvSpPr>
            <p:cNvPr id="30" name="Google Shape;702;p46"/>
            <p:cNvSpPr/>
            <p:nvPr/>
          </p:nvSpPr>
          <p:spPr>
            <a:xfrm>
              <a:off x="4320950" y="3075600"/>
              <a:ext cx="159575" cy="41550"/>
            </a:xfrm>
            <a:custGeom>
              <a:avLst/>
              <a:gdLst/>
              <a:ahLst/>
              <a:cxnLst/>
              <a:rect l="l" t="t" r="r" b="b"/>
              <a:pathLst>
                <a:path w="6383" h="1662" extrusionOk="0">
                  <a:moveTo>
                    <a:pt x="5438" y="1"/>
                  </a:moveTo>
                  <a:lnTo>
                    <a:pt x="469" y="1"/>
                  </a:lnTo>
                  <a:cubicBezTo>
                    <a:pt x="206" y="1"/>
                    <a:pt x="0" y="72"/>
                    <a:pt x="14" y="157"/>
                  </a:cubicBezTo>
                  <a:cubicBezTo>
                    <a:pt x="107" y="597"/>
                    <a:pt x="199" y="1044"/>
                    <a:pt x="298" y="1499"/>
                  </a:cubicBezTo>
                  <a:cubicBezTo>
                    <a:pt x="312" y="1584"/>
                    <a:pt x="554" y="1662"/>
                    <a:pt x="824" y="1662"/>
                  </a:cubicBezTo>
                  <a:lnTo>
                    <a:pt x="5899" y="1662"/>
                  </a:lnTo>
                  <a:cubicBezTo>
                    <a:pt x="6176" y="1662"/>
                    <a:pt x="6382" y="1584"/>
                    <a:pt x="6361" y="1499"/>
                  </a:cubicBezTo>
                  <a:cubicBezTo>
                    <a:pt x="6226" y="1044"/>
                    <a:pt x="6098" y="597"/>
                    <a:pt x="5977" y="157"/>
                  </a:cubicBezTo>
                  <a:cubicBezTo>
                    <a:pt x="5949" y="72"/>
                    <a:pt x="5708" y="1"/>
                    <a:pt x="5438" y="1"/>
                  </a:cubicBezTo>
                  <a:close/>
                </a:path>
              </a:pathLst>
            </a:custGeom>
            <a:solidFill>
              <a:srgbClr val="F6B854"/>
            </a:solidFill>
            <a:ln>
              <a:noFill/>
            </a:ln>
          </p:spPr>
          <p:txBody>
            <a:bodyPr spcFirstLastPara="1" wrap="square" lIns="53300" tIns="53300" rIns="53300" bIns="53300" anchor="ctr" anchorCtr="0">
              <a:noAutofit/>
            </a:bodyPr>
            <a:lstStyle/>
            <a:p>
              <a:endParaRPr sz="816"/>
            </a:p>
          </p:txBody>
        </p:sp>
        <p:sp>
          <p:nvSpPr>
            <p:cNvPr id="31" name="Google Shape;703;p46"/>
            <p:cNvSpPr/>
            <p:nvPr/>
          </p:nvSpPr>
          <p:spPr>
            <a:xfrm>
              <a:off x="4516700" y="3075600"/>
              <a:ext cx="163475" cy="41550"/>
            </a:xfrm>
            <a:custGeom>
              <a:avLst/>
              <a:gdLst/>
              <a:ahLst/>
              <a:cxnLst/>
              <a:rect l="l" t="t" r="r" b="b"/>
              <a:pathLst>
                <a:path w="6539" h="1662" extrusionOk="0">
                  <a:moveTo>
                    <a:pt x="5445" y="1"/>
                  </a:moveTo>
                  <a:lnTo>
                    <a:pt x="476" y="1"/>
                  </a:lnTo>
                  <a:cubicBezTo>
                    <a:pt x="199" y="1"/>
                    <a:pt x="0" y="72"/>
                    <a:pt x="29" y="157"/>
                  </a:cubicBezTo>
                  <a:cubicBezTo>
                    <a:pt x="164" y="597"/>
                    <a:pt x="306" y="1044"/>
                    <a:pt x="440" y="1499"/>
                  </a:cubicBezTo>
                  <a:cubicBezTo>
                    <a:pt x="469" y="1584"/>
                    <a:pt x="717" y="1662"/>
                    <a:pt x="1001" y="1662"/>
                  </a:cubicBezTo>
                  <a:lnTo>
                    <a:pt x="6077" y="1662"/>
                  </a:lnTo>
                  <a:cubicBezTo>
                    <a:pt x="6340" y="1662"/>
                    <a:pt x="6539" y="1584"/>
                    <a:pt x="6503" y="1499"/>
                  </a:cubicBezTo>
                  <a:cubicBezTo>
                    <a:pt x="6333" y="1044"/>
                    <a:pt x="6162" y="597"/>
                    <a:pt x="5992" y="157"/>
                  </a:cubicBezTo>
                  <a:cubicBezTo>
                    <a:pt x="5956" y="72"/>
                    <a:pt x="5708" y="1"/>
                    <a:pt x="5445" y="1"/>
                  </a:cubicBezTo>
                </a:path>
              </a:pathLst>
            </a:custGeom>
            <a:solidFill>
              <a:srgbClr val="F6B854"/>
            </a:solidFill>
            <a:ln>
              <a:noFill/>
            </a:ln>
          </p:spPr>
          <p:txBody>
            <a:bodyPr spcFirstLastPara="1" wrap="square" lIns="53300" tIns="53300" rIns="53300" bIns="53300" anchor="ctr" anchorCtr="0">
              <a:noAutofit/>
            </a:bodyPr>
            <a:lstStyle/>
            <a:p>
              <a:endParaRPr sz="816"/>
            </a:p>
          </p:txBody>
        </p:sp>
        <p:sp>
          <p:nvSpPr>
            <p:cNvPr id="32" name="Google Shape;704;p46"/>
            <p:cNvSpPr/>
            <p:nvPr/>
          </p:nvSpPr>
          <p:spPr>
            <a:xfrm>
              <a:off x="4712975" y="3075600"/>
              <a:ext cx="166850" cy="41550"/>
            </a:xfrm>
            <a:custGeom>
              <a:avLst/>
              <a:gdLst/>
              <a:ahLst/>
              <a:cxnLst/>
              <a:rect l="l" t="t" r="r" b="b"/>
              <a:pathLst>
                <a:path w="6674" h="1662" extrusionOk="0">
                  <a:moveTo>
                    <a:pt x="5425" y="1"/>
                  </a:moveTo>
                  <a:lnTo>
                    <a:pt x="455" y="1"/>
                  </a:lnTo>
                  <a:cubicBezTo>
                    <a:pt x="193" y="1"/>
                    <a:pt x="1" y="72"/>
                    <a:pt x="36" y="157"/>
                  </a:cubicBezTo>
                  <a:cubicBezTo>
                    <a:pt x="214" y="597"/>
                    <a:pt x="398" y="1044"/>
                    <a:pt x="583" y="1499"/>
                  </a:cubicBezTo>
                  <a:cubicBezTo>
                    <a:pt x="618" y="1584"/>
                    <a:pt x="874" y="1662"/>
                    <a:pt x="1144" y="1662"/>
                  </a:cubicBezTo>
                  <a:lnTo>
                    <a:pt x="6220" y="1662"/>
                  </a:lnTo>
                  <a:cubicBezTo>
                    <a:pt x="6496" y="1662"/>
                    <a:pt x="6674" y="1584"/>
                    <a:pt x="6631" y="1499"/>
                  </a:cubicBezTo>
                  <a:cubicBezTo>
                    <a:pt x="6411" y="1044"/>
                    <a:pt x="6198" y="597"/>
                    <a:pt x="5985" y="157"/>
                  </a:cubicBezTo>
                  <a:cubicBezTo>
                    <a:pt x="5943" y="72"/>
                    <a:pt x="5701" y="1"/>
                    <a:pt x="5425" y="1"/>
                  </a:cubicBezTo>
                  <a:close/>
                </a:path>
              </a:pathLst>
            </a:custGeom>
            <a:solidFill>
              <a:srgbClr val="F6B854"/>
            </a:solidFill>
            <a:ln>
              <a:noFill/>
            </a:ln>
          </p:spPr>
          <p:txBody>
            <a:bodyPr spcFirstLastPara="1" wrap="square" lIns="53300" tIns="53300" rIns="53300" bIns="53300" anchor="ctr" anchorCtr="0">
              <a:noAutofit/>
            </a:bodyPr>
            <a:lstStyle/>
            <a:p>
              <a:endParaRPr sz="816"/>
            </a:p>
          </p:txBody>
        </p:sp>
        <p:sp>
          <p:nvSpPr>
            <p:cNvPr id="33" name="Google Shape;705;p46"/>
            <p:cNvSpPr/>
            <p:nvPr/>
          </p:nvSpPr>
          <p:spPr>
            <a:xfrm>
              <a:off x="4908750" y="3075600"/>
              <a:ext cx="171100" cy="41550"/>
            </a:xfrm>
            <a:custGeom>
              <a:avLst/>
              <a:gdLst/>
              <a:ahLst/>
              <a:cxnLst/>
              <a:rect l="l" t="t" r="r" b="b"/>
              <a:pathLst>
                <a:path w="6844" h="1662" extrusionOk="0">
                  <a:moveTo>
                    <a:pt x="5410" y="1"/>
                  </a:moveTo>
                  <a:lnTo>
                    <a:pt x="462" y="1"/>
                  </a:lnTo>
                  <a:cubicBezTo>
                    <a:pt x="185" y="1"/>
                    <a:pt x="0" y="72"/>
                    <a:pt x="43" y="157"/>
                  </a:cubicBezTo>
                  <a:cubicBezTo>
                    <a:pt x="270" y="597"/>
                    <a:pt x="497" y="1044"/>
                    <a:pt x="731" y="1499"/>
                  </a:cubicBezTo>
                  <a:cubicBezTo>
                    <a:pt x="774" y="1591"/>
                    <a:pt x="1037" y="1662"/>
                    <a:pt x="1313" y="1662"/>
                  </a:cubicBezTo>
                  <a:lnTo>
                    <a:pt x="6368" y="1662"/>
                  </a:lnTo>
                  <a:cubicBezTo>
                    <a:pt x="6652" y="1662"/>
                    <a:pt x="6844" y="1591"/>
                    <a:pt x="6794" y="1499"/>
                  </a:cubicBezTo>
                  <a:cubicBezTo>
                    <a:pt x="6531" y="1044"/>
                    <a:pt x="6269" y="597"/>
                    <a:pt x="6006" y="157"/>
                  </a:cubicBezTo>
                  <a:cubicBezTo>
                    <a:pt x="5956" y="72"/>
                    <a:pt x="5686" y="1"/>
                    <a:pt x="5410" y="1"/>
                  </a:cubicBezTo>
                </a:path>
              </a:pathLst>
            </a:custGeom>
            <a:solidFill>
              <a:srgbClr val="F6B854"/>
            </a:solidFill>
            <a:ln>
              <a:noFill/>
            </a:ln>
          </p:spPr>
          <p:txBody>
            <a:bodyPr spcFirstLastPara="1" wrap="square" lIns="53300" tIns="53300" rIns="53300" bIns="53300" anchor="ctr" anchorCtr="0">
              <a:noAutofit/>
            </a:bodyPr>
            <a:lstStyle/>
            <a:p>
              <a:endParaRPr sz="816"/>
            </a:p>
          </p:txBody>
        </p:sp>
        <p:sp>
          <p:nvSpPr>
            <p:cNvPr id="34" name="Google Shape;706;p46"/>
            <p:cNvSpPr/>
            <p:nvPr/>
          </p:nvSpPr>
          <p:spPr>
            <a:xfrm>
              <a:off x="2694900" y="3133450"/>
              <a:ext cx="378775" cy="44050"/>
            </a:xfrm>
            <a:custGeom>
              <a:avLst/>
              <a:gdLst/>
              <a:ahLst/>
              <a:cxnLst/>
              <a:rect l="l" t="t" r="r" b="b"/>
              <a:pathLst>
                <a:path w="15151" h="1762" extrusionOk="0">
                  <a:moveTo>
                    <a:pt x="14682" y="1"/>
                  </a:moveTo>
                  <a:lnTo>
                    <a:pt x="6624" y="1"/>
                  </a:lnTo>
                  <a:lnTo>
                    <a:pt x="5907" y="1"/>
                  </a:lnTo>
                  <a:lnTo>
                    <a:pt x="1506" y="1"/>
                  </a:lnTo>
                  <a:cubicBezTo>
                    <a:pt x="1222" y="1"/>
                    <a:pt x="952" y="72"/>
                    <a:pt x="895" y="164"/>
                  </a:cubicBezTo>
                  <a:cubicBezTo>
                    <a:pt x="618" y="640"/>
                    <a:pt x="342" y="1108"/>
                    <a:pt x="58" y="1591"/>
                  </a:cubicBezTo>
                  <a:cubicBezTo>
                    <a:pt x="1" y="1683"/>
                    <a:pt x="185" y="1762"/>
                    <a:pt x="476" y="1762"/>
                  </a:cubicBezTo>
                  <a:lnTo>
                    <a:pt x="4977" y="1762"/>
                  </a:lnTo>
                  <a:lnTo>
                    <a:pt x="5708" y="1762"/>
                  </a:lnTo>
                  <a:lnTo>
                    <a:pt x="13943" y="1762"/>
                  </a:lnTo>
                  <a:cubicBezTo>
                    <a:pt x="14227" y="1762"/>
                    <a:pt x="14483" y="1683"/>
                    <a:pt x="14518" y="1591"/>
                  </a:cubicBezTo>
                  <a:cubicBezTo>
                    <a:pt x="14717" y="1108"/>
                    <a:pt x="14916" y="640"/>
                    <a:pt x="15108" y="164"/>
                  </a:cubicBezTo>
                  <a:cubicBezTo>
                    <a:pt x="15150" y="72"/>
                    <a:pt x="14966" y="1"/>
                    <a:pt x="14682" y="1"/>
                  </a:cubicBezTo>
                </a:path>
              </a:pathLst>
            </a:custGeom>
            <a:solidFill>
              <a:srgbClr val="F6B854"/>
            </a:solidFill>
            <a:ln>
              <a:noFill/>
            </a:ln>
          </p:spPr>
          <p:txBody>
            <a:bodyPr spcFirstLastPara="1" wrap="square" lIns="53300" tIns="53300" rIns="53300" bIns="53300" anchor="ctr" anchorCtr="0">
              <a:noAutofit/>
            </a:bodyPr>
            <a:lstStyle/>
            <a:p>
              <a:endParaRPr sz="816"/>
            </a:p>
          </p:txBody>
        </p:sp>
        <p:sp>
          <p:nvSpPr>
            <p:cNvPr id="35" name="Google Shape;707;p46"/>
            <p:cNvSpPr/>
            <p:nvPr/>
          </p:nvSpPr>
          <p:spPr>
            <a:xfrm>
              <a:off x="3106650" y="3133450"/>
              <a:ext cx="168975" cy="44050"/>
            </a:xfrm>
            <a:custGeom>
              <a:avLst/>
              <a:gdLst/>
              <a:ahLst/>
              <a:cxnLst/>
              <a:rect l="l" t="t" r="r" b="b"/>
              <a:pathLst>
                <a:path w="6759" h="1762" extrusionOk="0">
                  <a:moveTo>
                    <a:pt x="6269" y="1"/>
                  </a:moveTo>
                  <a:lnTo>
                    <a:pt x="1158" y="1"/>
                  </a:lnTo>
                  <a:cubicBezTo>
                    <a:pt x="881" y="1"/>
                    <a:pt x="625" y="72"/>
                    <a:pt x="590" y="164"/>
                  </a:cubicBezTo>
                  <a:cubicBezTo>
                    <a:pt x="405" y="640"/>
                    <a:pt x="221" y="1108"/>
                    <a:pt x="36" y="1591"/>
                  </a:cubicBezTo>
                  <a:cubicBezTo>
                    <a:pt x="1" y="1683"/>
                    <a:pt x="199" y="1762"/>
                    <a:pt x="476" y="1762"/>
                  </a:cubicBezTo>
                  <a:lnTo>
                    <a:pt x="5708" y="1762"/>
                  </a:lnTo>
                  <a:cubicBezTo>
                    <a:pt x="5999" y="1762"/>
                    <a:pt x="6255" y="1683"/>
                    <a:pt x="6283" y="1591"/>
                  </a:cubicBezTo>
                  <a:cubicBezTo>
                    <a:pt x="6432" y="1108"/>
                    <a:pt x="6581" y="640"/>
                    <a:pt x="6730" y="164"/>
                  </a:cubicBezTo>
                  <a:cubicBezTo>
                    <a:pt x="6759" y="72"/>
                    <a:pt x="6553" y="1"/>
                    <a:pt x="6269" y="1"/>
                  </a:cubicBezTo>
                </a:path>
              </a:pathLst>
            </a:custGeom>
            <a:solidFill>
              <a:srgbClr val="F6B854"/>
            </a:solidFill>
            <a:ln>
              <a:noFill/>
            </a:ln>
          </p:spPr>
          <p:txBody>
            <a:bodyPr spcFirstLastPara="1" wrap="square" lIns="53300" tIns="53300" rIns="53300" bIns="53300" anchor="ctr" anchorCtr="0">
              <a:noAutofit/>
            </a:bodyPr>
            <a:lstStyle/>
            <a:p>
              <a:endParaRPr sz="816"/>
            </a:p>
          </p:txBody>
        </p:sp>
        <p:sp>
          <p:nvSpPr>
            <p:cNvPr id="36" name="Google Shape;708;p46"/>
            <p:cNvSpPr/>
            <p:nvPr/>
          </p:nvSpPr>
          <p:spPr>
            <a:xfrm>
              <a:off x="3312350" y="3133450"/>
              <a:ext cx="164900" cy="44050"/>
            </a:xfrm>
            <a:custGeom>
              <a:avLst/>
              <a:gdLst/>
              <a:ahLst/>
              <a:cxnLst/>
              <a:rect l="l" t="t" r="r" b="b"/>
              <a:pathLst>
                <a:path w="6596" h="1762" extrusionOk="0">
                  <a:moveTo>
                    <a:pt x="6113" y="1"/>
                  </a:moveTo>
                  <a:lnTo>
                    <a:pt x="994" y="1"/>
                  </a:lnTo>
                  <a:cubicBezTo>
                    <a:pt x="717" y="1"/>
                    <a:pt x="469" y="72"/>
                    <a:pt x="440" y="164"/>
                  </a:cubicBezTo>
                  <a:cubicBezTo>
                    <a:pt x="306" y="640"/>
                    <a:pt x="164" y="1108"/>
                    <a:pt x="29" y="1591"/>
                  </a:cubicBezTo>
                  <a:cubicBezTo>
                    <a:pt x="0" y="1683"/>
                    <a:pt x="206" y="1762"/>
                    <a:pt x="497" y="1762"/>
                  </a:cubicBezTo>
                  <a:lnTo>
                    <a:pt x="5722" y="1762"/>
                  </a:lnTo>
                  <a:cubicBezTo>
                    <a:pt x="6006" y="1762"/>
                    <a:pt x="6255" y="1683"/>
                    <a:pt x="6269" y="1591"/>
                  </a:cubicBezTo>
                  <a:cubicBezTo>
                    <a:pt x="6375" y="1108"/>
                    <a:pt x="6475" y="640"/>
                    <a:pt x="6574" y="164"/>
                  </a:cubicBezTo>
                  <a:cubicBezTo>
                    <a:pt x="6595" y="72"/>
                    <a:pt x="6389" y="1"/>
                    <a:pt x="6113" y="1"/>
                  </a:cubicBezTo>
                </a:path>
              </a:pathLst>
            </a:custGeom>
            <a:solidFill>
              <a:srgbClr val="F6B854"/>
            </a:solidFill>
            <a:ln>
              <a:noFill/>
            </a:ln>
          </p:spPr>
          <p:txBody>
            <a:bodyPr spcFirstLastPara="1" wrap="square" lIns="53300" tIns="53300" rIns="53300" bIns="53300" anchor="ctr" anchorCtr="0">
              <a:noAutofit/>
            </a:bodyPr>
            <a:lstStyle/>
            <a:p>
              <a:endParaRPr sz="816"/>
            </a:p>
          </p:txBody>
        </p:sp>
        <p:sp>
          <p:nvSpPr>
            <p:cNvPr id="37" name="Google Shape;709;p46"/>
            <p:cNvSpPr/>
            <p:nvPr/>
          </p:nvSpPr>
          <p:spPr>
            <a:xfrm>
              <a:off x="3518400" y="3133450"/>
              <a:ext cx="160625" cy="44050"/>
            </a:xfrm>
            <a:custGeom>
              <a:avLst/>
              <a:gdLst/>
              <a:ahLst/>
              <a:cxnLst/>
              <a:rect l="l" t="t" r="r" b="b"/>
              <a:pathLst>
                <a:path w="6425" h="1762" extrusionOk="0">
                  <a:moveTo>
                    <a:pt x="5935" y="1"/>
                  </a:moveTo>
                  <a:lnTo>
                    <a:pt x="817" y="1"/>
                  </a:lnTo>
                  <a:cubicBezTo>
                    <a:pt x="540" y="1"/>
                    <a:pt x="306" y="72"/>
                    <a:pt x="284" y="164"/>
                  </a:cubicBezTo>
                  <a:cubicBezTo>
                    <a:pt x="199" y="640"/>
                    <a:pt x="107" y="1108"/>
                    <a:pt x="15" y="1591"/>
                  </a:cubicBezTo>
                  <a:cubicBezTo>
                    <a:pt x="0" y="1683"/>
                    <a:pt x="213" y="1762"/>
                    <a:pt x="490" y="1762"/>
                  </a:cubicBezTo>
                  <a:lnTo>
                    <a:pt x="5722" y="1762"/>
                  </a:lnTo>
                  <a:cubicBezTo>
                    <a:pt x="6006" y="1762"/>
                    <a:pt x="6240" y="1683"/>
                    <a:pt x="6247" y="1591"/>
                  </a:cubicBezTo>
                  <a:cubicBezTo>
                    <a:pt x="6304" y="1108"/>
                    <a:pt x="6354" y="640"/>
                    <a:pt x="6411" y="164"/>
                  </a:cubicBezTo>
                  <a:cubicBezTo>
                    <a:pt x="6425" y="72"/>
                    <a:pt x="6212" y="1"/>
                    <a:pt x="5935" y="1"/>
                  </a:cubicBezTo>
                  <a:close/>
                </a:path>
              </a:pathLst>
            </a:custGeom>
            <a:solidFill>
              <a:srgbClr val="F6B854"/>
            </a:solidFill>
            <a:ln>
              <a:noFill/>
            </a:ln>
          </p:spPr>
          <p:txBody>
            <a:bodyPr spcFirstLastPara="1" wrap="square" lIns="53300" tIns="53300" rIns="53300" bIns="53300" anchor="ctr" anchorCtr="0">
              <a:noAutofit/>
            </a:bodyPr>
            <a:lstStyle/>
            <a:p>
              <a:endParaRPr sz="816"/>
            </a:p>
          </p:txBody>
        </p:sp>
        <p:sp>
          <p:nvSpPr>
            <p:cNvPr id="38" name="Google Shape;710;p46"/>
            <p:cNvSpPr/>
            <p:nvPr/>
          </p:nvSpPr>
          <p:spPr>
            <a:xfrm>
              <a:off x="3724100" y="3133450"/>
              <a:ext cx="156725" cy="44050"/>
            </a:xfrm>
            <a:custGeom>
              <a:avLst/>
              <a:gdLst/>
              <a:ahLst/>
              <a:cxnLst/>
              <a:rect l="l" t="t" r="r" b="b"/>
              <a:pathLst>
                <a:path w="6269" h="1762" extrusionOk="0">
                  <a:moveTo>
                    <a:pt x="5764" y="1"/>
                  </a:moveTo>
                  <a:lnTo>
                    <a:pt x="646" y="1"/>
                  </a:lnTo>
                  <a:cubicBezTo>
                    <a:pt x="376" y="1"/>
                    <a:pt x="142" y="72"/>
                    <a:pt x="135" y="164"/>
                  </a:cubicBezTo>
                  <a:cubicBezTo>
                    <a:pt x="92" y="640"/>
                    <a:pt x="50" y="1108"/>
                    <a:pt x="7" y="1591"/>
                  </a:cubicBezTo>
                  <a:cubicBezTo>
                    <a:pt x="0" y="1683"/>
                    <a:pt x="220" y="1762"/>
                    <a:pt x="497" y="1762"/>
                  </a:cubicBezTo>
                  <a:lnTo>
                    <a:pt x="5729" y="1762"/>
                  </a:lnTo>
                  <a:cubicBezTo>
                    <a:pt x="6013" y="1762"/>
                    <a:pt x="6247" y="1683"/>
                    <a:pt x="6247" y="1591"/>
                  </a:cubicBezTo>
                  <a:cubicBezTo>
                    <a:pt x="6254" y="1108"/>
                    <a:pt x="6261" y="640"/>
                    <a:pt x="6269" y="164"/>
                  </a:cubicBezTo>
                  <a:cubicBezTo>
                    <a:pt x="6269" y="72"/>
                    <a:pt x="6048" y="1"/>
                    <a:pt x="5764" y="1"/>
                  </a:cubicBezTo>
                </a:path>
              </a:pathLst>
            </a:custGeom>
            <a:solidFill>
              <a:srgbClr val="F6B854"/>
            </a:solidFill>
            <a:ln>
              <a:noFill/>
            </a:ln>
          </p:spPr>
          <p:txBody>
            <a:bodyPr spcFirstLastPara="1" wrap="square" lIns="53300" tIns="53300" rIns="53300" bIns="53300" anchor="ctr" anchorCtr="0">
              <a:noAutofit/>
            </a:bodyPr>
            <a:lstStyle/>
            <a:p>
              <a:endParaRPr sz="816"/>
            </a:p>
          </p:txBody>
        </p:sp>
        <p:sp>
          <p:nvSpPr>
            <p:cNvPr id="39" name="Google Shape;711;p46"/>
            <p:cNvSpPr/>
            <p:nvPr/>
          </p:nvSpPr>
          <p:spPr>
            <a:xfrm>
              <a:off x="3929250" y="3133450"/>
              <a:ext cx="156725" cy="44050"/>
            </a:xfrm>
            <a:custGeom>
              <a:avLst/>
              <a:gdLst/>
              <a:ahLst/>
              <a:cxnLst/>
              <a:rect l="l" t="t" r="r" b="b"/>
              <a:pathLst>
                <a:path w="6269" h="1762" extrusionOk="0">
                  <a:moveTo>
                    <a:pt x="5630" y="1"/>
                  </a:moveTo>
                  <a:lnTo>
                    <a:pt x="512" y="1"/>
                  </a:lnTo>
                  <a:cubicBezTo>
                    <a:pt x="228" y="1"/>
                    <a:pt x="1" y="72"/>
                    <a:pt x="8" y="164"/>
                  </a:cubicBezTo>
                  <a:cubicBezTo>
                    <a:pt x="8" y="640"/>
                    <a:pt x="15" y="1108"/>
                    <a:pt x="15" y="1591"/>
                  </a:cubicBezTo>
                  <a:cubicBezTo>
                    <a:pt x="22" y="1683"/>
                    <a:pt x="249" y="1762"/>
                    <a:pt x="540" y="1762"/>
                  </a:cubicBezTo>
                  <a:lnTo>
                    <a:pt x="5765" y="1762"/>
                  </a:lnTo>
                  <a:cubicBezTo>
                    <a:pt x="6049" y="1762"/>
                    <a:pt x="6269" y="1683"/>
                    <a:pt x="6262" y="1591"/>
                  </a:cubicBezTo>
                  <a:cubicBezTo>
                    <a:pt x="6219" y="1108"/>
                    <a:pt x="6184" y="640"/>
                    <a:pt x="6141" y="164"/>
                  </a:cubicBezTo>
                  <a:cubicBezTo>
                    <a:pt x="6134" y="72"/>
                    <a:pt x="5900" y="1"/>
                    <a:pt x="5630" y="1"/>
                  </a:cubicBezTo>
                  <a:close/>
                </a:path>
              </a:pathLst>
            </a:custGeom>
            <a:solidFill>
              <a:srgbClr val="F6B854"/>
            </a:solidFill>
            <a:ln>
              <a:noFill/>
            </a:ln>
          </p:spPr>
          <p:txBody>
            <a:bodyPr spcFirstLastPara="1" wrap="square" lIns="53300" tIns="53300" rIns="53300" bIns="53300" anchor="ctr" anchorCtr="0">
              <a:noAutofit/>
            </a:bodyPr>
            <a:lstStyle/>
            <a:p>
              <a:endParaRPr sz="816"/>
            </a:p>
          </p:txBody>
        </p:sp>
        <p:sp>
          <p:nvSpPr>
            <p:cNvPr id="40" name="Google Shape;712;p46"/>
            <p:cNvSpPr/>
            <p:nvPr/>
          </p:nvSpPr>
          <p:spPr>
            <a:xfrm>
              <a:off x="4131225" y="3133450"/>
              <a:ext cx="160450" cy="44050"/>
            </a:xfrm>
            <a:custGeom>
              <a:avLst/>
              <a:gdLst/>
              <a:ahLst/>
              <a:cxnLst/>
              <a:rect l="l" t="t" r="r" b="b"/>
              <a:pathLst>
                <a:path w="6418" h="1762" extrusionOk="0">
                  <a:moveTo>
                    <a:pt x="5608" y="1"/>
                  </a:moveTo>
                  <a:lnTo>
                    <a:pt x="490" y="1"/>
                  </a:lnTo>
                  <a:cubicBezTo>
                    <a:pt x="213" y="1"/>
                    <a:pt x="0" y="72"/>
                    <a:pt x="14" y="164"/>
                  </a:cubicBezTo>
                  <a:cubicBezTo>
                    <a:pt x="64" y="640"/>
                    <a:pt x="114" y="1108"/>
                    <a:pt x="171" y="1591"/>
                  </a:cubicBezTo>
                  <a:cubicBezTo>
                    <a:pt x="178" y="1683"/>
                    <a:pt x="405" y="1762"/>
                    <a:pt x="696" y="1762"/>
                  </a:cubicBezTo>
                  <a:lnTo>
                    <a:pt x="5928" y="1762"/>
                  </a:lnTo>
                  <a:cubicBezTo>
                    <a:pt x="6205" y="1762"/>
                    <a:pt x="6418" y="1683"/>
                    <a:pt x="6404" y="1591"/>
                  </a:cubicBezTo>
                  <a:cubicBezTo>
                    <a:pt x="6311" y="1108"/>
                    <a:pt x="6226" y="640"/>
                    <a:pt x="6141" y="164"/>
                  </a:cubicBezTo>
                  <a:cubicBezTo>
                    <a:pt x="6120" y="72"/>
                    <a:pt x="5885" y="1"/>
                    <a:pt x="5608" y="1"/>
                  </a:cubicBezTo>
                  <a:close/>
                </a:path>
              </a:pathLst>
            </a:custGeom>
            <a:solidFill>
              <a:srgbClr val="F6B854"/>
            </a:solidFill>
            <a:ln>
              <a:noFill/>
            </a:ln>
          </p:spPr>
          <p:txBody>
            <a:bodyPr spcFirstLastPara="1" wrap="square" lIns="53300" tIns="53300" rIns="53300" bIns="53300" anchor="ctr" anchorCtr="0">
              <a:noAutofit/>
            </a:bodyPr>
            <a:lstStyle/>
            <a:p>
              <a:endParaRPr sz="816"/>
            </a:p>
          </p:txBody>
        </p:sp>
        <p:sp>
          <p:nvSpPr>
            <p:cNvPr id="41" name="Google Shape;713;p46"/>
            <p:cNvSpPr/>
            <p:nvPr/>
          </p:nvSpPr>
          <p:spPr>
            <a:xfrm>
              <a:off x="4333000" y="3133450"/>
              <a:ext cx="164725" cy="44050"/>
            </a:xfrm>
            <a:custGeom>
              <a:avLst/>
              <a:gdLst/>
              <a:ahLst/>
              <a:cxnLst/>
              <a:rect l="l" t="t" r="r" b="b"/>
              <a:pathLst>
                <a:path w="6589" h="1762" extrusionOk="0">
                  <a:moveTo>
                    <a:pt x="5602" y="1"/>
                  </a:moveTo>
                  <a:lnTo>
                    <a:pt x="484" y="1"/>
                  </a:lnTo>
                  <a:cubicBezTo>
                    <a:pt x="214" y="1"/>
                    <a:pt x="1" y="72"/>
                    <a:pt x="22" y="164"/>
                  </a:cubicBezTo>
                  <a:cubicBezTo>
                    <a:pt x="114" y="640"/>
                    <a:pt x="214" y="1108"/>
                    <a:pt x="320" y="1591"/>
                  </a:cubicBezTo>
                  <a:cubicBezTo>
                    <a:pt x="334" y="1683"/>
                    <a:pt x="583" y="1762"/>
                    <a:pt x="860" y="1762"/>
                  </a:cubicBezTo>
                  <a:lnTo>
                    <a:pt x="6092" y="1762"/>
                  </a:lnTo>
                  <a:cubicBezTo>
                    <a:pt x="6376" y="1762"/>
                    <a:pt x="6589" y="1683"/>
                    <a:pt x="6560" y="1591"/>
                  </a:cubicBezTo>
                  <a:cubicBezTo>
                    <a:pt x="6425" y="1108"/>
                    <a:pt x="6291" y="640"/>
                    <a:pt x="6156" y="164"/>
                  </a:cubicBezTo>
                  <a:cubicBezTo>
                    <a:pt x="6127" y="72"/>
                    <a:pt x="5879" y="1"/>
                    <a:pt x="5602" y="1"/>
                  </a:cubicBezTo>
                  <a:close/>
                </a:path>
              </a:pathLst>
            </a:custGeom>
            <a:solidFill>
              <a:srgbClr val="F6B854"/>
            </a:solidFill>
            <a:ln>
              <a:noFill/>
            </a:ln>
          </p:spPr>
          <p:txBody>
            <a:bodyPr spcFirstLastPara="1" wrap="square" lIns="53300" tIns="53300" rIns="53300" bIns="53300" anchor="ctr" anchorCtr="0">
              <a:noAutofit/>
            </a:bodyPr>
            <a:lstStyle/>
            <a:p>
              <a:endParaRPr sz="816"/>
            </a:p>
          </p:txBody>
        </p:sp>
        <p:sp>
          <p:nvSpPr>
            <p:cNvPr id="42" name="Google Shape;714;p46"/>
            <p:cNvSpPr/>
            <p:nvPr/>
          </p:nvSpPr>
          <p:spPr>
            <a:xfrm>
              <a:off x="4534625" y="3133450"/>
              <a:ext cx="168800" cy="44050"/>
            </a:xfrm>
            <a:custGeom>
              <a:avLst/>
              <a:gdLst/>
              <a:ahLst/>
              <a:cxnLst/>
              <a:rect l="l" t="t" r="r" b="b"/>
              <a:pathLst>
                <a:path w="6752" h="1762" extrusionOk="0">
                  <a:moveTo>
                    <a:pt x="5609" y="1"/>
                  </a:moveTo>
                  <a:lnTo>
                    <a:pt x="490" y="1"/>
                  </a:lnTo>
                  <a:cubicBezTo>
                    <a:pt x="206" y="1"/>
                    <a:pt x="0" y="72"/>
                    <a:pt x="29" y="164"/>
                  </a:cubicBezTo>
                  <a:cubicBezTo>
                    <a:pt x="178" y="640"/>
                    <a:pt x="320" y="1108"/>
                    <a:pt x="469" y="1591"/>
                  </a:cubicBezTo>
                  <a:cubicBezTo>
                    <a:pt x="497" y="1683"/>
                    <a:pt x="753" y="1762"/>
                    <a:pt x="1044" y="1762"/>
                  </a:cubicBezTo>
                  <a:lnTo>
                    <a:pt x="6269" y="1762"/>
                  </a:lnTo>
                  <a:cubicBezTo>
                    <a:pt x="6546" y="1762"/>
                    <a:pt x="6752" y="1683"/>
                    <a:pt x="6716" y="1591"/>
                  </a:cubicBezTo>
                  <a:cubicBezTo>
                    <a:pt x="6531" y="1108"/>
                    <a:pt x="6347" y="640"/>
                    <a:pt x="6169" y="164"/>
                  </a:cubicBezTo>
                  <a:cubicBezTo>
                    <a:pt x="6134" y="72"/>
                    <a:pt x="5878" y="1"/>
                    <a:pt x="5609" y="1"/>
                  </a:cubicBezTo>
                </a:path>
              </a:pathLst>
            </a:custGeom>
            <a:solidFill>
              <a:srgbClr val="F6B854"/>
            </a:solidFill>
            <a:ln>
              <a:noFill/>
            </a:ln>
          </p:spPr>
          <p:txBody>
            <a:bodyPr spcFirstLastPara="1" wrap="square" lIns="53300" tIns="53300" rIns="53300" bIns="53300" anchor="ctr" anchorCtr="0">
              <a:noAutofit/>
            </a:bodyPr>
            <a:lstStyle/>
            <a:p>
              <a:endParaRPr sz="816"/>
            </a:p>
          </p:txBody>
        </p:sp>
        <p:sp>
          <p:nvSpPr>
            <p:cNvPr id="43" name="Google Shape;715;p46"/>
            <p:cNvSpPr/>
            <p:nvPr/>
          </p:nvSpPr>
          <p:spPr>
            <a:xfrm>
              <a:off x="4736600" y="3133450"/>
              <a:ext cx="378575" cy="44050"/>
            </a:xfrm>
            <a:custGeom>
              <a:avLst/>
              <a:gdLst/>
              <a:ahLst/>
              <a:cxnLst/>
              <a:rect l="l" t="t" r="r" b="b"/>
              <a:pathLst>
                <a:path w="15143" h="1762" extrusionOk="0">
                  <a:moveTo>
                    <a:pt x="13644" y="1"/>
                  </a:moveTo>
                  <a:lnTo>
                    <a:pt x="5587" y="1"/>
                  </a:lnTo>
                  <a:lnTo>
                    <a:pt x="4181" y="1"/>
                  </a:lnTo>
                  <a:lnTo>
                    <a:pt x="469" y="1"/>
                  </a:lnTo>
                  <a:cubicBezTo>
                    <a:pt x="199" y="1"/>
                    <a:pt x="0" y="72"/>
                    <a:pt x="43" y="164"/>
                  </a:cubicBezTo>
                  <a:cubicBezTo>
                    <a:pt x="234" y="640"/>
                    <a:pt x="426" y="1108"/>
                    <a:pt x="625" y="1591"/>
                  </a:cubicBezTo>
                  <a:cubicBezTo>
                    <a:pt x="660" y="1683"/>
                    <a:pt x="923" y="1762"/>
                    <a:pt x="1200" y="1762"/>
                  </a:cubicBezTo>
                  <a:lnTo>
                    <a:pt x="4998" y="1762"/>
                  </a:lnTo>
                  <a:lnTo>
                    <a:pt x="6432" y="1762"/>
                  </a:lnTo>
                  <a:lnTo>
                    <a:pt x="14667" y="1762"/>
                  </a:lnTo>
                  <a:cubicBezTo>
                    <a:pt x="14951" y="1762"/>
                    <a:pt x="15142" y="1683"/>
                    <a:pt x="15085" y="1591"/>
                  </a:cubicBezTo>
                  <a:cubicBezTo>
                    <a:pt x="14801" y="1108"/>
                    <a:pt x="14525" y="640"/>
                    <a:pt x="14255" y="164"/>
                  </a:cubicBezTo>
                  <a:cubicBezTo>
                    <a:pt x="14198" y="72"/>
                    <a:pt x="13928" y="1"/>
                    <a:pt x="13644" y="1"/>
                  </a:cubicBezTo>
                </a:path>
              </a:pathLst>
            </a:custGeom>
            <a:solidFill>
              <a:srgbClr val="F6B854"/>
            </a:solidFill>
            <a:ln>
              <a:noFill/>
            </a:ln>
          </p:spPr>
          <p:txBody>
            <a:bodyPr spcFirstLastPara="1" wrap="square" lIns="53300" tIns="53300" rIns="53300" bIns="53300" anchor="ctr" anchorCtr="0">
              <a:noAutofit/>
            </a:bodyPr>
            <a:lstStyle/>
            <a:p>
              <a:endParaRPr sz="816"/>
            </a:p>
          </p:txBody>
        </p:sp>
        <p:sp>
          <p:nvSpPr>
            <p:cNvPr id="44" name="Google Shape;716;p46"/>
            <p:cNvSpPr/>
            <p:nvPr/>
          </p:nvSpPr>
          <p:spPr>
            <a:xfrm>
              <a:off x="3186700" y="3194325"/>
              <a:ext cx="172525" cy="46700"/>
            </a:xfrm>
            <a:custGeom>
              <a:avLst/>
              <a:gdLst/>
              <a:ahLst/>
              <a:cxnLst/>
              <a:rect l="l" t="t" r="r" b="b"/>
              <a:pathLst>
                <a:path w="6901" h="1868" extrusionOk="0">
                  <a:moveTo>
                    <a:pt x="6389" y="1"/>
                  </a:moveTo>
                  <a:lnTo>
                    <a:pt x="1122" y="1"/>
                  </a:lnTo>
                  <a:cubicBezTo>
                    <a:pt x="845" y="1"/>
                    <a:pt x="582" y="79"/>
                    <a:pt x="547" y="178"/>
                  </a:cubicBezTo>
                  <a:cubicBezTo>
                    <a:pt x="376" y="675"/>
                    <a:pt x="206" y="1172"/>
                    <a:pt x="36" y="1683"/>
                  </a:cubicBezTo>
                  <a:cubicBezTo>
                    <a:pt x="0" y="1790"/>
                    <a:pt x="213" y="1868"/>
                    <a:pt x="497" y="1868"/>
                  </a:cubicBezTo>
                  <a:lnTo>
                    <a:pt x="5885" y="1868"/>
                  </a:lnTo>
                  <a:cubicBezTo>
                    <a:pt x="6183" y="1868"/>
                    <a:pt x="6446" y="1790"/>
                    <a:pt x="6475" y="1683"/>
                  </a:cubicBezTo>
                  <a:cubicBezTo>
                    <a:pt x="6609" y="1172"/>
                    <a:pt x="6737" y="675"/>
                    <a:pt x="6872" y="178"/>
                  </a:cubicBezTo>
                  <a:cubicBezTo>
                    <a:pt x="6900" y="79"/>
                    <a:pt x="6688" y="1"/>
                    <a:pt x="6389" y="1"/>
                  </a:cubicBezTo>
                  <a:close/>
                </a:path>
              </a:pathLst>
            </a:custGeom>
            <a:solidFill>
              <a:srgbClr val="F6B854"/>
            </a:solidFill>
            <a:ln>
              <a:noFill/>
            </a:ln>
          </p:spPr>
          <p:txBody>
            <a:bodyPr spcFirstLastPara="1" wrap="square" lIns="53300" tIns="53300" rIns="53300" bIns="53300" anchor="ctr" anchorCtr="0">
              <a:noAutofit/>
            </a:bodyPr>
            <a:lstStyle/>
            <a:p>
              <a:endParaRPr sz="816"/>
            </a:p>
          </p:txBody>
        </p:sp>
        <p:sp>
          <p:nvSpPr>
            <p:cNvPr id="45" name="Google Shape;717;p46"/>
            <p:cNvSpPr/>
            <p:nvPr/>
          </p:nvSpPr>
          <p:spPr>
            <a:xfrm>
              <a:off x="3398775" y="3194325"/>
              <a:ext cx="168100" cy="46700"/>
            </a:xfrm>
            <a:custGeom>
              <a:avLst/>
              <a:gdLst/>
              <a:ahLst/>
              <a:cxnLst/>
              <a:rect l="l" t="t" r="r" b="b"/>
              <a:pathLst>
                <a:path w="6724" h="1868" extrusionOk="0">
                  <a:moveTo>
                    <a:pt x="6212" y="1"/>
                  </a:moveTo>
                  <a:lnTo>
                    <a:pt x="952" y="1"/>
                  </a:lnTo>
                  <a:cubicBezTo>
                    <a:pt x="661" y="1"/>
                    <a:pt x="412" y="79"/>
                    <a:pt x="384" y="178"/>
                  </a:cubicBezTo>
                  <a:cubicBezTo>
                    <a:pt x="263" y="675"/>
                    <a:pt x="143" y="1172"/>
                    <a:pt x="22" y="1683"/>
                  </a:cubicBezTo>
                  <a:cubicBezTo>
                    <a:pt x="1" y="1790"/>
                    <a:pt x="214" y="1868"/>
                    <a:pt x="512" y="1868"/>
                  </a:cubicBezTo>
                  <a:lnTo>
                    <a:pt x="5893" y="1868"/>
                  </a:lnTo>
                  <a:cubicBezTo>
                    <a:pt x="6191" y="1868"/>
                    <a:pt x="6439" y="1790"/>
                    <a:pt x="6461" y="1683"/>
                  </a:cubicBezTo>
                  <a:cubicBezTo>
                    <a:pt x="6546" y="1172"/>
                    <a:pt x="6624" y="675"/>
                    <a:pt x="6709" y="178"/>
                  </a:cubicBezTo>
                  <a:cubicBezTo>
                    <a:pt x="6723" y="79"/>
                    <a:pt x="6503" y="1"/>
                    <a:pt x="6212" y="1"/>
                  </a:cubicBezTo>
                </a:path>
              </a:pathLst>
            </a:custGeom>
            <a:solidFill>
              <a:srgbClr val="F6B854"/>
            </a:solidFill>
            <a:ln>
              <a:noFill/>
            </a:ln>
          </p:spPr>
          <p:txBody>
            <a:bodyPr spcFirstLastPara="1" wrap="square" lIns="53300" tIns="53300" rIns="53300" bIns="53300" anchor="ctr" anchorCtr="0">
              <a:noAutofit/>
            </a:bodyPr>
            <a:lstStyle/>
            <a:p>
              <a:endParaRPr sz="816"/>
            </a:p>
          </p:txBody>
        </p:sp>
        <p:sp>
          <p:nvSpPr>
            <p:cNvPr id="46" name="Google Shape;718;p46"/>
            <p:cNvSpPr/>
            <p:nvPr/>
          </p:nvSpPr>
          <p:spPr>
            <a:xfrm>
              <a:off x="3610675" y="3194325"/>
              <a:ext cx="164025" cy="46700"/>
            </a:xfrm>
            <a:custGeom>
              <a:avLst/>
              <a:gdLst/>
              <a:ahLst/>
              <a:cxnLst/>
              <a:rect l="l" t="t" r="r" b="b"/>
              <a:pathLst>
                <a:path w="6561" h="1868" extrusionOk="0">
                  <a:moveTo>
                    <a:pt x="6049" y="1"/>
                  </a:moveTo>
                  <a:lnTo>
                    <a:pt x="782" y="1"/>
                  </a:lnTo>
                  <a:cubicBezTo>
                    <a:pt x="491" y="1"/>
                    <a:pt x="242" y="79"/>
                    <a:pt x="228" y="178"/>
                  </a:cubicBezTo>
                  <a:cubicBezTo>
                    <a:pt x="164" y="675"/>
                    <a:pt x="93" y="1172"/>
                    <a:pt x="15" y="1683"/>
                  </a:cubicBezTo>
                  <a:cubicBezTo>
                    <a:pt x="1" y="1790"/>
                    <a:pt x="228" y="1868"/>
                    <a:pt x="526" y="1868"/>
                  </a:cubicBezTo>
                  <a:lnTo>
                    <a:pt x="5921" y="1868"/>
                  </a:lnTo>
                  <a:cubicBezTo>
                    <a:pt x="6205" y="1868"/>
                    <a:pt x="6447" y="1790"/>
                    <a:pt x="6454" y="1683"/>
                  </a:cubicBezTo>
                  <a:cubicBezTo>
                    <a:pt x="6489" y="1172"/>
                    <a:pt x="6518" y="675"/>
                    <a:pt x="6553" y="178"/>
                  </a:cubicBezTo>
                  <a:cubicBezTo>
                    <a:pt x="6560" y="79"/>
                    <a:pt x="6333" y="1"/>
                    <a:pt x="6049" y="1"/>
                  </a:cubicBezTo>
                  <a:close/>
                </a:path>
              </a:pathLst>
            </a:custGeom>
            <a:solidFill>
              <a:srgbClr val="F6B854"/>
            </a:solidFill>
            <a:ln>
              <a:noFill/>
            </a:ln>
          </p:spPr>
          <p:txBody>
            <a:bodyPr spcFirstLastPara="1" wrap="square" lIns="53300" tIns="53300" rIns="53300" bIns="53300" anchor="ctr" anchorCtr="0">
              <a:noAutofit/>
            </a:bodyPr>
            <a:lstStyle/>
            <a:p>
              <a:endParaRPr sz="816"/>
            </a:p>
          </p:txBody>
        </p:sp>
        <p:sp>
          <p:nvSpPr>
            <p:cNvPr id="47" name="Google Shape;719;p46"/>
            <p:cNvSpPr/>
            <p:nvPr/>
          </p:nvSpPr>
          <p:spPr>
            <a:xfrm>
              <a:off x="3823125" y="3194325"/>
              <a:ext cx="161175" cy="46700"/>
            </a:xfrm>
            <a:custGeom>
              <a:avLst/>
              <a:gdLst/>
              <a:ahLst/>
              <a:cxnLst/>
              <a:rect l="l" t="t" r="r" b="b"/>
              <a:pathLst>
                <a:path w="6447" h="1868" extrusionOk="0">
                  <a:moveTo>
                    <a:pt x="5857" y="1"/>
                  </a:moveTo>
                  <a:lnTo>
                    <a:pt x="582" y="1"/>
                  </a:lnTo>
                  <a:cubicBezTo>
                    <a:pt x="306" y="1"/>
                    <a:pt x="71" y="79"/>
                    <a:pt x="64" y="178"/>
                  </a:cubicBezTo>
                  <a:cubicBezTo>
                    <a:pt x="43" y="675"/>
                    <a:pt x="22" y="1172"/>
                    <a:pt x="0" y="1683"/>
                  </a:cubicBezTo>
                  <a:cubicBezTo>
                    <a:pt x="0" y="1790"/>
                    <a:pt x="235" y="1868"/>
                    <a:pt x="519" y="1868"/>
                  </a:cubicBezTo>
                  <a:lnTo>
                    <a:pt x="5907" y="1868"/>
                  </a:lnTo>
                  <a:cubicBezTo>
                    <a:pt x="6205" y="1868"/>
                    <a:pt x="6446" y="1790"/>
                    <a:pt x="6439" y="1683"/>
                  </a:cubicBezTo>
                  <a:cubicBezTo>
                    <a:pt x="6425" y="1172"/>
                    <a:pt x="6404" y="675"/>
                    <a:pt x="6389" y="178"/>
                  </a:cubicBezTo>
                  <a:cubicBezTo>
                    <a:pt x="6382" y="79"/>
                    <a:pt x="6148" y="1"/>
                    <a:pt x="5857" y="1"/>
                  </a:cubicBezTo>
                  <a:close/>
                </a:path>
              </a:pathLst>
            </a:custGeom>
            <a:solidFill>
              <a:srgbClr val="F6B854"/>
            </a:solidFill>
            <a:ln>
              <a:noFill/>
            </a:ln>
          </p:spPr>
          <p:txBody>
            <a:bodyPr spcFirstLastPara="1" wrap="square" lIns="53300" tIns="53300" rIns="53300" bIns="53300" anchor="ctr" anchorCtr="0">
              <a:noAutofit/>
            </a:bodyPr>
            <a:lstStyle/>
            <a:p>
              <a:endParaRPr sz="816"/>
            </a:p>
          </p:txBody>
        </p:sp>
        <p:sp>
          <p:nvSpPr>
            <p:cNvPr id="48" name="Google Shape;720;p46"/>
            <p:cNvSpPr/>
            <p:nvPr/>
          </p:nvSpPr>
          <p:spPr>
            <a:xfrm>
              <a:off x="4032550" y="3194325"/>
              <a:ext cx="163650" cy="46700"/>
            </a:xfrm>
            <a:custGeom>
              <a:avLst/>
              <a:gdLst/>
              <a:ahLst/>
              <a:cxnLst/>
              <a:rect l="l" t="t" r="r" b="b"/>
              <a:pathLst>
                <a:path w="6546" h="1868" extrusionOk="0">
                  <a:moveTo>
                    <a:pt x="5786" y="1"/>
                  </a:moveTo>
                  <a:lnTo>
                    <a:pt x="511" y="1"/>
                  </a:lnTo>
                  <a:cubicBezTo>
                    <a:pt x="234" y="1"/>
                    <a:pt x="0" y="79"/>
                    <a:pt x="7" y="178"/>
                  </a:cubicBezTo>
                  <a:cubicBezTo>
                    <a:pt x="36" y="675"/>
                    <a:pt x="71" y="1172"/>
                    <a:pt x="100" y="1683"/>
                  </a:cubicBezTo>
                  <a:cubicBezTo>
                    <a:pt x="107" y="1790"/>
                    <a:pt x="348" y="1868"/>
                    <a:pt x="632" y="1868"/>
                  </a:cubicBezTo>
                  <a:lnTo>
                    <a:pt x="6020" y="1868"/>
                  </a:lnTo>
                  <a:cubicBezTo>
                    <a:pt x="6318" y="1868"/>
                    <a:pt x="6545" y="1790"/>
                    <a:pt x="6531" y="1683"/>
                  </a:cubicBezTo>
                  <a:cubicBezTo>
                    <a:pt x="6467" y="1172"/>
                    <a:pt x="6396" y="675"/>
                    <a:pt x="6333" y="178"/>
                  </a:cubicBezTo>
                  <a:cubicBezTo>
                    <a:pt x="6318" y="79"/>
                    <a:pt x="6077" y="1"/>
                    <a:pt x="5786" y="1"/>
                  </a:cubicBezTo>
                  <a:close/>
                </a:path>
              </a:pathLst>
            </a:custGeom>
            <a:solidFill>
              <a:srgbClr val="F6B854"/>
            </a:solidFill>
            <a:ln>
              <a:noFill/>
            </a:ln>
          </p:spPr>
          <p:txBody>
            <a:bodyPr spcFirstLastPara="1" wrap="square" lIns="53300" tIns="53300" rIns="53300" bIns="53300" anchor="ctr" anchorCtr="0">
              <a:noAutofit/>
            </a:bodyPr>
            <a:lstStyle/>
            <a:p>
              <a:endParaRPr sz="816"/>
            </a:p>
          </p:txBody>
        </p:sp>
        <p:sp>
          <p:nvSpPr>
            <p:cNvPr id="49" name="Google Shape;721;p46"/>
            <p:cNvSpPr/>
            <p:nvPr/>
          </p:nvSpPr>
          <p:spPr>
            <a:xfrm>
              <a:off x="4240375" y="3194325"/>
              <a:ext cx="167900" cy="46700"/>
            </a:xfrm>
            <a:custGeom>
              <a:avLst/>
              <a:gdLst/>
              <a:ahLst/>
              <a:cxnLst/>
              <a:rect l="l" t="t" r="r" b="b"/>
              <a:pathLst>
                <a:path w="6716" h="1868" extrusionOk="0">
                  <a:moveTo>
                    <a:pt x="5786" y="1"/>
                  </a:moveTo>
                  <a:lnTo>
                    <a:pt x="511" y="1"/>
                  </a:lnTo>
                  <a:cubicBezTo>
                    <a:pt x="220" y="1"/>
                    <a:pt x="0" y="79"/>
                    <a:pt x="14" y="178"/>
                  </a:cubicBezTo>
                  <a:cubicBezTo>
                    <a:pt x="92" y="675"/>
                    <a:pt x="178" y="1172"/>
                    <a:pt x="256" y="1683"/>
                  </a:cubicBezTo>
                  <a:cubicBezTo>
                    <a:pt x="270" y="1790"/>
                    <a:pt x="525" y="1868"/>
                    <a:pt x="824" y="1868"/>
                  </a:cubicBezTo>
                  <a:lnTo>
                    <a:pt x="6212" y="1868"/>
                  </a:lnTo>
                  <a:cubicBezTo>
                    <a:pt x="6496" y="1868"/>
                    <a:pt x="6716" y="1790"/>
                    <a:pt x="6695" y="1683"/>
                  </a:cubicBezTo>
                  <a:cubicBezTo>
                    <a:pt x="6574" y="1172"/>
                    <a:pt x="6453" y="675"/>
                    <a:pt x="6340" y="178"/>
                  </a:cubicBezTo>
                  <a:cubicBezTo>
                    <a:pt x="6318" y="79"/>
                    <a:pt x="6063" y="1"/>
                    <a:pt x="5786" y="1"/>
                  </a:cubicBezTo>
                </a:path>
              </a:pathLst>
            </a:custGeom>
            <a:solidFill>
              <a:srgbClr val="F6B854"/>
            </a:solidFill>
            <a:ln>
              <a:noFill/>
            </a:ln>
          </p:spPr>
          <p:txBody>
            <a:bodyPr spcFirstLastPara="1" wrap="square" lIns="53300" tIns="53300" rIns="53300" bIns="53300" anchor="ctr" anchorCtr="0">
              <a:noAutofit/>
            </a:bodyPr>
            <a:lstStyle/>
            <a:p>
              <a:endParaRPr sz="816"/>
            </a:p>
          </p:txBody>
        </p:sp>
        <p:sp>
          <p:nvSpPr>
            <p:cNvPr id="50" name="Google Shape;722;p46"/>
            <p:cNvSpPr/>
            <p:nvPr/>
          </p:nvSpPr>
          <p:spPr>
            <a:xfrm>
              <a:off x="4448725" y="3194325"/>
              <a:ext cx="172175" cy="46700"/>
            </a:xfrm>
            <a:custGeom>
              <a:avLst/>
              <a:gdLst/>
              <a:ahLst/>
              <a:cxnLst/>
              <a:rect l="l" t="t" r="r" b="b"/>
              <a:pathLst>
                <a:path w="6887" h="1868" extrusionOk="0">
                  <a:moveTo>
                    <a:pt x="5779" y="1"/>
                  </a:moveTo>
                  <a:lnTo>
                    <a:pt x="504" y="1"/>
                  </a:lnTo>
                  <a:cubicBezTo>
                    <a:pt x="213" y="1"/>
                    <a:pt x="0" y="79"/>
                    <a:pt x="29" y="178"/>
                  </a:cubicBezTo>
                  <a:cubicBezTo>
                    <a:pt x="157" y="675"/>
                    <a:pt x="284" y="1172"/>
                    <a:pt x="419" y="1683"/>
                  </a:cubicBezTo>
                  <a:cubicBezTo>
                    <a:pt x="441" y="1790"/>
                    <a:pt x="703" y="1868"/>
                    <a:pt x="1001" y="1868"/>
                  </a:cubicBezTo>
                  <a:lnTo>
                    <a:pt x="6390" y="1868"/>
                  </a:lnTo>
                  <a:cubicBezTo>
                    <a:pt x="6673" y="1868"/>
                    <a:pt x="6886" y="1790"/>
                    <a:pt x="6851" y="1683"/>
                  </a:cubicBezTo>
                  <a:cubicBezTo>
                    <a:pt x="6681" y="1172"/>
                    <a:pt x="6517" y="675"/>
                    <a:pt x="6347" y="178"/>
                  </a:cubicBezTo>
                  <a:cubicBezTo>
                    <a:pt x="6319" y="79"/>
                    <a:pt x="6056" y="1"/>
                    <a:pt x="5779" y="1"/>
                  </a:cubicBezTo>
                  <a:close/>
                </a:path>
              </a:pathLst>
            </a:custGeom>
            <a:solidFill>
              <a:srgbClr val="F6B854"/>
            </a:solidFill>
            <a:ln>
              <a:noFill/>
            </a:ln>
          </p:spPr>
          <p:txBody>
            <a:bodyPr spcFirstLastPara="1" wrap="square" lIns="53300" tIns="53300" rIns="53300" bIns="53300" anchor="ctr" anchorCtr="0">
              <a:noAutofit/>
            </a:bodyPr>
            <a:lstStyle/>
            <a:p>
              <a:endParaRPr sz="816"/>
            </a:p>
          </p:txBody>
        </p:sp>
        <p:sp>
          <p:nvSpPr>
            <p:cNvPr id="51" name="Google Shape;723;p46"/>
            <p:cNvSpPr/>
            <p:nvPr/>
          </p:nvSpPr>
          <p:spPr>
            <a:xfrm>
              <a:off x="4667725" y="3194325"/>
              <a:ext cx="484525" cy="46700"/>
            </a:xfrm>
            <a:custGeom>
              <a:avLst/>
              <a:gdLst/>
              <a:ahLst/>
              <a:cxnLst/>
              <a:rect l="l" t="t" r="r" b="b"/>
              <a:pathLst>
                <a:path w="19381" h="1868" extrusionOk="0">
                  <a:moveTo>
                    <a:pt x="17812" y="1"/>
                  </a:moveTo>
                  <a:lnTo>
                    <a:pt x="412" y="1"/>
                  </a:lnTo>
                  <a:cubicBezTo>
                    <a:pt x="164" y="1"/>
                    <a:pt x="1" y="65"/>
                    <a:pt x="29" y="143"/>
                  </a:cubicBezTo>
                  <a:cubicBezTo>
                    <a:pt x="221" y="661"/>
                    <a:pt x="412" y="1186"/>
                    <a:pt x="604" y="1719"/>
                  </a:cubicBezTo>
                  <a:cubicBezTo>
                    <a:pt x="632" y="1797"/>
                    <a:pt x="852" y="1868"/>
                    <a:pt x="1101" y="1868"/>
                  </a:cubicBezTo>
                  <a:lnTo>
                    <a:pt x="18891" y="1868"/>
                  </a:lnTo>
                  <a:cubicBezTo>
                    <a:pt x="19189" y="1868"/>
                    <a:pt x="19381" y="1790"/>
                    <a:pt x="19317" y="1683"/>
                  </a:cubicBezTo>
                  <a:cubicBezTo>
                    <a:pt x="19026" y="1172"/>
                    <a:pt x="18728" y="675"/>
                    <a:pt x="18437" y="178"/>
                  </a:cubicBezTo>
                  <a:cubicBezTo>
                    <a:pt x="18380" y="79"/>
                    <a:pt x="18103" y="1"/>
                    <a:pt x="17812" y="1"/>
                  </a:cubicBezTo>
                  <a:close/>
                </a:path>
              </a:pathLst>
            </a:custGeom>
            <a:solidFill>
              <a:srgbClr val="F6B854"/>
            </a:solidFill>
            <a:ln>
              <a:noFill/>
            </a:ln>
          </p:spPr>
          <p:txBody>
            <a:bodyPr spcFirstLastPara="1" wrap="square" lIns="53300" tIns="53300" rIns="53300" bIns="53300" anchor="ctr" anchorCtr="0">
              <a:noAutofit/>
            </a:bodyPr>
            <a:lstStyle/>
            <a:p>
              <a:endParaRPr sz="816"/>
            </a:p>
          </p:txBody>
        </p:sp>
        <p:sp>
          <p:nvSpPr>
            <p:cNvPr id="52" name="Google Shape;724;p46"/>
            <p:cNvSpPr/>
            <p:nvPr/>
          </p:nvSpPr>
          <p:spPr>
            <a:xfrm>
              <a:off x="2657275" y="3194325"/>
              <a:ext cx="484725" cy="46700"/>
            </a:xfrm>
            <a:custGeom>
              <a:avLst/>
              <a:gdLst/>
              <a:ahLst/>
              <a:cxnLst/>
              <a:rect l="l" t="t" r="r" b="b"/>
              <a:pathLst>
                <a:path w="19389" h="1868" extrusionOk="0">
                  <a:moveTo>
                    <a:pt x="18906" y="1"/>
                  </a:moveTo>
                  <a:cubicBezTo>
                    <a:pt x="13099" y="1"/>
                    <a:pt x="7292" y="1"/>
                    <a:pt x="1499" y="1"/>
                  </a:cubicBezTo>
                  <a:cubicBezTo>
                    <a:pt x="1264" y="1"/>
                    <a:pt x="1023" y="65"/>
                    <a:pt x="980" y="143"/>
                  </a:cubicBezTo>
                  <a:cubicBezTo>
                    <a:pt x="675" y="661"/>
                    <a:pt x="363" y="1186"/>
                    <a:pt x="51" y="1719"/>
                  </a:cubicBezTo>
                  <a:cubicBezTo>
                    <a:pt x="1" y="1797"/>
                    <a:pt x="164" y="1868"/>
                    <a:pt x="405" y="1868"/>
                  </a:cubicBezTo>
                  <a:lnTo>
                    <a:pt x="18203" y="1868"/>
                  </a:lnTo>
                  <a:cubicBezTo>
                    <a:pt x="18494" y="1868"/>
                    <a:pt x="18756" y="1790"/>
                    <a:pt x="18799" y="1683"/>
                  </a:cubicBezTo>
                  <a:cubicBezTo>
                    <a:pt x="18984" y="1172"/>
                    <a:pt x="19168" y="675"/>
                    <a:pt x="19353" y="178"/>
                  </a:cubicBezTo>
                  <a:cubicBezTo>
                    <a:pt x="19388" y="79"/>
                    <a:pt x="19189" y="1"/>
                    <a:pt x="18906" y="1"/>
                  </a:cubicBezTo>
                </a:path>
              </a:pathLst>
            </a:custGeom>
            <a:solidFill>
              <a:srgbClr val="F6B854"/>
            </a:solidFill>
            <a:ln>
              <a:noFill/>
            </a:ln>
          </p:spPr>
          <p:txBody>
            <a:bodyPr spcFirstLastPara="1" wrap="square" lIns="53300" tIns="53300" rIns="53300" bIns="53300" anchor="ctr" anchorCtr="0">
              <a:noAutofit/>
            </a:bodyPr>
            <a:lstStyle/>
            <a:p>
              <a:endParaRPr sz="816"/>
            </a:p>
          </p:txBody>
        </p:sp>
        <p:sp>
          <p:nvSpPr>
            <p:cNvPr id="53" name="Google Shape;725;p46"/>
            <p:cNvSpPr/>
            <p:nvPr/>
          </p:nvSpPr>
          <p:spPr>
            <a:xfrm>
              <a:off x="2611850" y="3259300"/>
              <a:ext cx="195250" cy="59475"/>
            </a:xfrm>
            <a:custGeom>
              <a:avLst/>
              <a:gdLst/>
              <a:ahLst/>
              <a:cxnLst/>
              <a:rect l="l" t="t" r="r" b="b"/>
              <a:pathLst>
                <a:path w="7810" h="2379" extrusionOk="0">
                  <a:moveTo>
                    <a:pt x="7327" y="0"/>
                  </a:moveTo>
                  <a:lnTo>
                    <a:pt x="1889" y="0"/>
                  </a:lnTo>
                  <a:cubicBezTo>
                    <a:pt x="1591" y="0"/>
                    <a:pt x="1300" y="78"/>
                    <a:pt x="1236" y="185"/>
                  </a:cubicBezTo>
                  <a:cubicBezTo>
                    <a:pt x="852" y="838"/>
                    <a:pt x="462" y="1505"/>
                    <a:pt x="57" y="2180"/>
                  </a:cubicBezTo>
                  <a:cubicBezTo>
                    <a:pt x="0" y="2286"/>
                    <a:pt x="192" y="2378"/>
                    <a:pt x="497" y="2378"/>
                  </a:cubicBezTo>
                  <a:lnTo>
                    <a:pt x="6084" y="2378"/>
                  </a:lnTo>
                  <a:cubicBezTo>
                    <a:pt x="6383" y="2378"/>
                    <a:pt x="6681" y="2286"/>
                    <a:pt x="6730" y="2180"/>
                  </a:cubicBezTo>
                  <a:cubicBezTo>
                    <a:pt x="7078" y="1505"/>
                    <a:pt x="7419" y="838"/>
                    <a:pt x="7760" y="185"/>
                  </a:cubicBezTo>
                  <a:cubicBezTo>
                    <a:pt x="7809" y="78"/>
                    <a:pt x="7611" y="0"/>
                    <a:pt x="7327" y="0"/>
                  </a:cubicBezTo>
                  <a:close/>
                </a:path>
              </a:pathLst>
            </a:custGeom>
            <a:solidFill>
              <a:srgbClr val="F6B854"/>
            </a:solidFill>
            <a:ln>
              <a:noFill/>
            </a:ln>
          </p:spPr>
          <p:txBody>
            <a:bodyPr spcFirstLastPara="1" wrap="square" lIns="53300" tIns="53300" rIns="53300" bIns="53300" anchor="ctr" anchorCtr="0">
              <a:noAutofit/>
            </a:bodyPr>
            <a:lstStyle/>
            <a:p>
              <a:endParaRPr sz="816"/>
            </a:p>
          </p:txBody>
        </p:sp>
        <p:sp>
          <p:nvSpPr>
            <p:cNvPr id="54" name="Google Shape;726;p46"/>
            <p:cNvSpPr/>
            <p:nvPr/>
          </p:nvSpPr>
          <p:spPr>
            <a:xfrm>
              <a:off x="2831925" y="3259300"/>
              <a:ext cx="189575" cy="59475"/>
            </a:xfrm>
            <a:custGeom>
              <a:avLst/>
              <a:gdLst/>
              <a:ahLst/>
              <a:cxnLst/>
              <a:rect l="l" t="t" r="r" b="b"/>
              <a:pathLst>
                <a:path w="7583" h="2379" extrusionOk="0">
                  <a:moveTo>
                    <a:pt x="7085" y="0"/>
                  </a:moveTo>
                  <a:lnTo>
                    <a:pt x="1647" y="0"/>
                  </a:lnTo>
                  <a:cubicBezTo>
                    <a:pt x="1363" y="0"/>
                    <a:pt x="1079" y="78"/>
                    <a:pt x="1030" y="185"/>
                  </a:cubicBezTo>
                  <a:cubicBezTo>
                    <a:pt x="710" y="838"/>
                    <a:pt x="384" y="1505"/>
                    <a:pt x="50" y="2180"/>
                  </a:cubicBezTo>
                  <a:cubicBezTo>
                    <a:pt x="0" y="2286"/>
                    <a:pt x="199" y="2378"/>
                    <a:pt x="497" y="2378"/>
                  </a:cubicBezTo>
                  <a:lnTo>
                    <a:pt x="6084" y="2378"/>
                  </a:lnTo>
                  <a:cubicBezTo>
                    <a:pt x="6396" y="2378"/>
                    <a:pt x="6666" y="2286"/>
                    <a:pt x="6709" y="2180"/>
                  </a:cubicBezTo>
                  <a:cubicBezTo>
                    <a:pt x="6986" y="1505"/>
                    <a:pt x="7263" y="838"/>
                    <a:pt x="7532" y="185"/>
                  </a:cubicBezTo>
                  <a:cubicBezTo>
                    <a:pt x="7582" y="78"/>
                    <a:pt x="7383" y="0"/>
                    <a:pt x="7085" y="0"/>
                  </a:cubicBezTo>
                </a:path>
              </a:pathLst>
            </a:custGeom>
            <a:solidFill>
              <a:srgbClr val="F6B854"/>
            </a:solidFill>
            <a:ln>
              <a:noFill/>
            </a:ln>
          </p:spPr>
          <p:txBody>
            <a:bodyPr spcFirstLastPara="1" wrap="square" lIns="53300" tIns="53300" rIns="53300" bIns="53300" anchor="ctr" anchorCtr="0">
              <a:noAutofit/>
            </a:bodyPr>
            <a:lstStyle/>
            <a:p>
              <a:endParaRPr sz="816"/>
            </a:p>
          </p:txBody>
        </p:sp>
        <p:sp>
          <p:nvSpPr>
            <p:cNvPr id="55" name="Google Shape;727;p46"/>
            <p:cNvSpPr/>
            <p:nvPr/>
          </p:nvSpPr>
          <p:spPr>
            <a:xfrm>
              <a:off x="3051625" y="3259300"/>
              <a:ext cx="184250" cy="59475"/>
            </a:xfrm>
            <a:custGeom>
              <a:avLst/>
              <a:gdLst/>
              <a:ahLst/>
              <a:cxnLst/>
              <a:rect l="l" t="t" r="r" b="b"/>
              <a:pathLst>
                <a:path w="7370" h="2379" extrusionOk="0">
                  <a:moveTo>
                    <a:pt x="6859" y="0"/>
                  </a:moveTo>
                  <a:lnTo>
                    <a:pt x="1421" y="0"/>
                  </a:lnTo>
                  <a:cubicBezTo>
                    <a:pt x="1137" y="0"/>
                    <a:pt x="860" y="78"/>
                    <a:pt x="824" y="185"/>
                  </a:cubicBezTo>
                  <a:cubicBezTo>
                    <a:pt x="562" y="838"/>
                    <a:pt x="306" y="1505"/>
                    <a:pt x="43" y="2180"/>
                  </a:cubicBezTo>
                  <a:cubicBezTo>
                    <a:pt x="1" y="2286"/>
                    <a:pt x="214" y="2378"/>
                    <a:pt x="512" y="2378"/>
                  </a:cubicBezTo>
                  <a:lnTo>
                    <a:pt x="6092" y="2378"/>
                  </a:lnTo>
                  <a:cubicBezTo>
                    <a:pt x="6404" y="2378"/>
                    <a:pt x="6681" y="2286"/>
                    <a:pt x="6717" y="2180"/>
                  </a:cubicBezTo>
                  <a:cubicBezTo>
                    <a:pt x="6922" y="1505"/>
                    <a:pt x="7135" y="838"/>
                    <a:pt x="7341" y="185"/>
                  </a:cubicBezTo>
                  <a:cubicBezTo>
                    <a:pt x="7370" y="78"/>
                    <a:pt x="7157" y="0"/>
                    <a:pt x="6859" y="0"/>
                  </a:cubicBezTo>
                </a:path>
              </a:pathLst>
            </a:custGeom>
            <a:solidFill>
              <a:srgbClr val="F6B854"/>
            </a:solidFill>
            <a:ln>
              <a:noFill/>
            </a:ln>
          </p:spPr>
          <p:txBody>
            <a:bodyPr spcFirstLastPara="1" wrap="square" lIns="53300" tIns="53300" rIns="53300" bIns="53300" anchor="ctr" anchorCtr="0">
              <a:noAutofit/>
            </a:bodyPr>
            <a:lstStyle/>
            <a:p>
              <a:endParaRPr sz="816"/>
            </a:p>
          </p:txBody>
        </p:sp>
        <p:sp>
          <p:nvSpPr>
            <p:cNvPr id="56" name="Google Shape;728;p46"/>
            <p:cNvSpPr/>
            <p:nvPr/>
          </p:nvSpPr>
          <p:spPr>
            <a:xfrm>
              <a:off x="3271350" y="3259300"/>
              <a:ext cx="178925" cy="59475"/>
            </a:xfrm>
            <a:custGeom>
              <a:avLst/>
              <a:gdLst/>
              <a:ahLst/>
              <a:cxnLst/>
              <a:rect l="l" t="t" r="r" b="b"/>
              <a:pathLst>
                <a:path w="7157" h="2379" extrusionOk="0">
                  <a:moveTo>
                    <a:pt x="6645" y="0"/>
                  </a:moveTo>
                  <a:lnTo>
                    <a:pt x="1207" y="0"/>
                  </a:lnTo>
                  <a:cubicBezTo>
                    <a:pt x="909" y="0"/>
                    <a:pt x="646" y="78"/>
                    <a:pt x="611" y="185"/>
                  </a:cubicBezTo>
                  <a:cubicBezTo>
                    <a:pt x="419" y="838"/>
                    <a:pt x="228" y="1505"/>
                    <a:pt x="36" y="2180"/>
                  </a:cubicBezTo>
                  <a:cubicBezTo>
                    <a:pt x="0" y="2286"/>
                    <a:pt x="221" y="2378"/>
                    <a:pt x="533" y="2378"/>
                  </a:cubicBezTo>
                  <a:lnTo>
                    <a:pt x="6120" y="2378"/>
                  </a:lnTo>
                  <a:cubicBezTo>
                    <a:pt x="6411" y="2378"/>
                    <a:pt x="6681" y="2286"/>
                    <a:pt x="6702" y="2180"/>
                  </a:cubicBezTo>
                  <a:cubicBezTo>
                    <a:pt x="6851" y="1505"/>
                    <a:pt x="6993" y="838"/>
                    <a:pt x="7135" y="185"/>
                  </a:cubicBezTo>
                  <a:cubicBezTo>
                    <a:pt x="7156" y="78"/>
                    <a:pt x="6929" y="0"/>
                    <a:pt x="6645" y="0"/>
                  </a:cubicBezTo>
                </a:path>
              </a:pathLst>
            </a:custGeom>
            <a:solidFill>
              <a:srgbClr val="F6B854"/>
            </a:solidFill>
            <a:ln>
              <a:noFill/>
            </a:ln>
          </p:spPr>
          <p:txBody>
            <a:bodyPr spcFirstLastPara="1" wrap="square" lIns="53300" tIns="53300" rIns="53300" bIns="53300" anchor="ctr" anchorCtr="0">
              <a:noAutofit/>
            </a:bodyPr>
            <a:lstStyle/>
            <a:p>
              <a:endParaRPr sz="816"/>
            </a:p>
          </p:txBody>
        </p:sp>
        <p:sp>
          <p:nvSpPr>
            <p:cNvPr id="57" name="Google Shape;729;p46"/>
            <p:cNvSpPr/>
            <p:nvPr/>
          </p:nvSpPr>
          <p:spPr>
            <a:xfrm>
              <a:off x="3491425" y="3259300"/>
              <a:ext cx="826350" cy="59475"/>
            </a:xfrm>
            <a:custGeom>
              <a:avLst/>
              <a:gdLst/>
              <a:ahLst/>
              <a:cxnLst/>
              <a:rect l="l" t="t" r="r" b="b"/>
              <a:pathLst>
                <a:path w="33054" h="2379" extrusionOk="0">
                  <a:moveTo>
                    <a:pt x="32102" y="0"/>
                  </a:moveTo>
                  <a:lnTo>
                    <a:pt x="29958" y="0"/>
                  </a:lnTo>
                  <a:lnTo>
                    <a:pt x="26664" y="0"/>
                  </a:lnTo>
                  <a:lnTo>
                    <a:pt x="23541" y="0"/>
                  </a:lnTo>
                  <a:lnTo>
                    <a:pt x="18103" y="0"/>
                  </a:lnTo>
                  <a:lnTo>
                    <a:pt x="14965" y="0"/>
                  </a:lnTo>
                  <a:lnTo>
                    <a:pt x="9527" y="0"/>
                  </a:lnTo>
                  <a:lnTo>
                    <a:pt x="966" y="0"/>
                  </a:lnTo>
                  <a:cubicBezTo>
                    <a:pt x="675" y="0"/>
                    <a:pt x="419" y="78"/>
                    <a:pt x="405" y="185"/>
                  </a:cubicBezTo>
                  <a:cubicBezTo>
                    <a:pt x="277" y="838"/>
                    <a:pt x="149" y="1505"/>
                    <a:pt x="22" y="2180"/>
                  </a:cubicBezTo>
                  <a:cubicBezTo>
                    <a:pt x="0" y="2286"/>
                    <a:pt x="235" y="2378"/>
                    <a:pt x="526" y="2378"/>
                  </a:cubicBezTo>
                  <a:lnTo>
                    <a:pt x="9328" y="2378"/>
                  </a:lnTo>
                  <a:lnTo>
                    <a:pt x="14915" y="2378"/>
                  </a:lnTo>
                  <a:lnTo>
                    <a:pt x="18138" y="2378"/>
                  </a:lnTo>
                  <a:lnTo>
                    <a:pt x="23725" y="2378"/>
                  </a:lnTo>
                  <a:lnTo>
                    <a:pt x="26941" y="2378"/>
                  </a:lnTo>
                  <a:lnTo>
                    <a:pt x="30327" y="2378"/>
                  </a:lnTo>
                  <a:lnTo>
                    <a:pt x="32528" y="2378"/>
                  </a:lnTo>
                  <a:cubicBezTo>
                    <a:pt x="32819" y="2378"/>
                    <a:pt x="33053" y="2286"/>
                    <a:pt x="33032" y="2180"/>
                  </a:cubicBezTo>
                  <a:cubicBezTo>
                    <a:pt x="32911" y="1505"/>
                    <a:pt x="32784" y="838"/>
                    <a:pt x="32663" y="185"/>
                  </a:cubicBezTo>
                  <a:cubicBezTo>
                    <a:pt x="32649" y="78"/>
                    <a:pt x="32393" y="0"/>
                    <a:pt x="32102" y="0"/>
                  </a:cubicBezTo>
                  <a:close/>
                </a:path>
              </a:pathLst>
            </a:custGeom>
            <a:solidFill>
              <a:srgbClr val="F6B854"/>
            </a:solidFill>
            <a:ln>
              <a:noFill/>
            </a:ln>
          </p:spPr>
          <p:txBody>
            <a:bodyPr spcFirstLastPara="1" wrap="square" lIns="53300" tIns="53300" rIns="53300" bIns="53300" anchor="ctr" anchorCtr="0">
              <a:noAutofit/>
            </a:bodyPr>
            <a:lstStyle/>
            <a:p>
              <a:endParaRPr sz="816"/>
            </a:p>
          </p:txBody>
        </p:sp>
        <p:sp>
          <p:nvSpPr>
            <p:cNvPr id="58" name="Google Shape;730;p46"/>
            <p:cNvSpPr/>
            <p:nvPr/>
          </p:nvSpPr>
          <p:spPr>
            <a:xfrm>
              <a:off x="4359275" y="3259300"/>
              <a:ext cx="178575" cy="59475"/>
            </a:xfrm>
            <a:custGeom>
              <a:avLst/>
              <a:gdLst/>
              <a:ahLst/>
              <a:cxnLst/>
              <a:rect l="l" t="t" r="r" b="b"/>
              <a:pathLst>
                <a:path w="7143" h="2379" extrusionOk="0">
                  <a:moveTo>
                    <a:pt x="5949" y="0"/>
                  </a:moveTo>
                  <a:lnTo>
                    <a:pt x="512" y="0"/>
                  </a:lnTo>
                  <a:cubicBezTo>
                    <a:pt x="228" y="0"/>
                    <a:pt x="0" y="78"/>
                    <a:pt x="22" y="185"/>
                  </a:cubicBezTo>
                  <a:cubicBezTo>
                    <a:pt x="164" y="838"/>
                    <a:pt x="299" y="1505"/>
                    <a:pt x="441" y="2180"/>
                  </a:cubicBezTo>
                  <a:cubicBezTo>
                    <a:pt x="462" y="2286"/>
                    <a:pt x="725" y="2378"/>
                    <a:pt x="1023" y="2378"/>
                  </a:cubicBezTo>
                  <a:lnTo>
                    <a:pt x="6610" y="2378"/>
                  </a:lnTo>
                  <a:cubicBezTo>
                    <a:pt x="6922" y="2378"/>
                    <a:pt x="7142" y="2286"/>
                    <a:pt x="7114" y="2180"/>
                  </a:cubicBezTo>
                  <a:cubicBezTo>
                    <a:pt x="6922" y="1505"/>
                    <a:pt x="6730" y="838"/>
                    <a:pt x="6546" y="185"/>
                  </a:cubicBezTo>
                  <a:cubicBezTo>
                    <a:pt x="6510" y="78"/>
                    <a:pt x="6248" y="0"/>
                    <a:pt x="5949" y="0"/>
                  </a:cubicBezTo>
                </a:path>
              </a:pathLst>
            </a:custGeom>
            <a:solidFill>
              <a:srgbClr val="F6B854"/>
            </a:solidFill>
            <a:ln>
              <a:noFill/>
            </a:ln>
          </p:spPr>
          <p:txBody>
            <a:bodyPr spcFirstLastPara="1" wrap="square" lIns="53300" tIns="53300" rIns="53300" bIns="53300" anchor="ctr" anchorCtr="0">
              <a:noAutofit/>
            </a:bodyPr>
            <a:lstStyle/>
            <a:p>
              <a:endParaRPr sz="816"/>
            </a:p>
          </p:txBody>
        </p:sp>
        <p:sp>
          <p:nvSpPr>
            <p:cNvPr id="59" name="Google Shape;731;p46"/>
            <p:cNvSpPr/>
            <p:nvPr/>
          </p:nvSpPr>
          <p:spPr>
            <a:xfrm>
              <a:off x="4573500" y="3259300"/>
              <a:ext cx="184050" cy="59475"/>
            </a:xfrm>
            <a:custGeom>
              <a:avLst/>
              <a:gdLst/>
              <a:ahLst/>
              <a:cxnLst/>
              <a:rect l="l" t="t" r="r" b="b"/>
              <a:pathLst>
                <a:path w="7362" h="2379" extrusionOk="0">
                  <a:moveTo>
                    <a:pt x="5956" y="0"/>
                  </a:moveTo>
                  <a:lnTo>
                    <a:pt x="518" y="0"/>
                  </a:lnTo>
                  <a:cubicBezTo>
                    <a:pt x="220" y="0"/>
                    <a:pt x="0" y="78"/>
                    <a:pt x="36" y="185"/>
                  </a:cubicBezTo>
                  <a:cubicBezTo>
                    <a:pt x="234" y="838"/>
                    <a:pt x="440" y="1505"/>
                    <a:pt x="653" y="2180"/>
                  </a:cubicBezTo>
                  <a:cubicBezTo>
                    <a:pt x="682" y="2286"/>
                    <a:pt x="958" y="2378"/>
                    <a:pt x="1271" y="2378"/>
                  </a:cubicBezTo>
                  <a:lnTo>
                    <a:pt x="6851" y="2378"/>
                  </a:lnTo>
                  <a:cubicBezTo>
                    <a:pt x="7149" y="2378"/>
                    <a:pt x="7362" y="2286"/>
                    <a:pt x="7319" y="2180"/>
                  </a:cubicBezTo>
                  <a:cubicBezTo>
                    <a:pt x="7064" y="1505"/>
                    <a:pt x="6808" y="838"/>
                    <a:pt x="6552" y="185"/>
                  </a:cubicBezTo>
                  <a:cubicBezTo>
                    <a:pt x="6517" y="78"/>
                    <a:pt x="6240" y="0"/>
                    <a:pt x="5956" y="0"/>
                  </a:cubicBezTo>
                </a:path>
              </a:pathLst>
            </a:custGeom>
            <a:solidFill>
              <a:srgbClr val="F6B854"/>
            </a:solidFill>
            <a:ln>
              <a:noFill/>
            </a:ln>
          </p:spPr>
          <p:txBody>
            <a:bodyPr spcFirstLastPara="1" wrap="square" lIns="53300" tIns="53300" rIns="53300" bIns="53300" anchor="ctr" anchorCtr="0">
              <a:noAutofit/>
            </a:bodyPr>
            <a:lstStyle/>
            <a:p>
              <a:endParaRPr sz="816"/>
            </a:p>
          </p:txBody>
        </p:sp>
        <p:sp>
          <p:nvSpPr>
            <p:cNvPr id="60" name="Google Shape;732;p46"/>
            <p:cNvSpPr/>
            <p:nvPr/>
          </p:nvSpPr>
          <p:spPr>
            <a:xfrm>
              <a:off x="4788050" y="3259300"/>
              <a:ext cx="189225" cy="59475"/>
            </a:xfrm>
            <a:custGeom>
              <a:avLst/>
              <a:gdLst/>
              <a:ahLst/>
              <a:cxnLst/>
              <a:rect l="l" t="t" r="r" b="b"/>
              <a:pathLst>
                <a:path w="7569" h="2379" extrusionOk="0">
                  <a:moveTo>
                    <a:pt x="5936" y="0"/>
                  </a:moveTo>
                  <a:lnTo>
                    <a:pt x="498" y="0"/>
                  </a:lnTo>
                  <a:cubicBezTo>
                    <a:pt x="214" y="0"/>
                    <a:pt x="1" y="78"/>
                    <a:pt x="43" y="185"/>
                  </a:cubicBezTo>
                  <a:cubicBezTo>
                    <a:pt x="313" y="838"/>
                    <a:pt x="583" y="1505"/>
                    <a:pt x="860" y="2180"/>
                  </a:cubicBezTo>
                  <a:cubicBezTo>
                    <a:pt x="902" y="2286"/>
                    <a:pt x="1186" y="2378"/>
                    <a:pt x="1484" y="2378"/>
                  </a:cubicBezTo>
                  <a:lnTo>
                    <a:pt x="7071" y="2378"/>
                  </a:lnTo>
                  <a:cubicBezTo>
                    <a:pt x="7384" y="2378"/>
                    <a:pt x="7568" y="2286"/>
                    <a:pt x="7519" y="2180"/>
                  </a:cubicBezTo>
                  <a:cubicBezTo>
                    <a:pt x="7192" y="1505"/>
                    <a:pt x="6873" y="838"/>
                    <a:pt x="6553" y="185"/>
                  </a:cubicBezTo>
                  <a:cubicBezTo>
                    <a:pt x="6503" y="78"/>
                    <a:pt x="6234" y="0"/>
                    <a:pt x="5936" y="0"/>
                  </a:cubicBezTo>
                </a:path>
              </a:pathLst>
            </a:custGeom>
            <a:solidFill>
              <a:srgbClr val="F6B854"/>
            </a:solidFill>
            <a:ln>
              <a:noFill/>
            </a:ln>
          </p:spPr>
          <p:txBody>
            <a:bodyPr spcFirstLastPara="1" wrap="square" lIns="53300" tIns="53300" rIns="53300" bIns="53300" anchor="ctr" anchorCtr="0">
              <a:noAutofit/>
            </a:bodyPr>
            <a:lstStyle/>
            <a:p>
              <a:endParaRPr sz="816"/>
            </a:p>
          </p:txBody>
        </p:sp>
        <p:sp>
          <p:nvSpPr>
            <p:cNvPr id="61" name="Google Shape;733;p46"/>
            <p:cNvSpPr/>
            <p:nvPr/>
          </p:nvSpPr>
          <p:spPr>
            <a:xfrm>
              <a:off x="5002450" y="3259300"/>
              <a:ext cx="195075" cy="59475"/>
            </a:xfrm>
            <a:custGeom>
              <a:avLst/>
              <a:gdLst/>
              <a:ahLst/>
              <a:cxnLst/>
              <a:rect l="l" t="t" r="r" b="b"/>
              <a:pathLst>
                <a:path w="7803" h="2379" extrusionOk="0">
                  <a:moveTo>
                    <a:pt x="5921" y="0"/>
                  </a:moveTo>
                  <a:lnTo>
                    <a:pt x="490" y="0"/>
                  </a:lnTo>
                  <a:cubicBezTo>
                    <a:pt x="199" y="0"/>
                    <a:pt x="0" y="78"/>
                    <a:pt x="50" y="185"/>
                  </a:cubicBezTo>
                  <a:cubicBezTo>
                    <a:pt x="384" y="838"/>
                    <a:pt x="724" y="1505"/>
                    <a:pt x="1065" y="2180"/>
                  </a:cubicBezTo>
                  <a:cubicBezTo>
                    <a:pt x="1122" y="2286"/>
                    <a:pt x="1413" y="2378"/>
                    <a:pt x="1711" y="2378"/>
                  </a:cubicBezTo>
                  <a:lnTo>
                    <a:pt x="7298" y="2378"/>
                  </a:lnTo>
                  <a:cubicBezTo>
                    <a:pt x="7603" y="2378"/>
                    <a:pt x="7802" y="2286"/>
                    <a:pt x="7738" y="2180"/>
                  </a:cubicBezTo>
                  <a:cubicBezTo>
                    <a:pt x="7341" y="1505"/>
                    <a:pt x="6957" y="838"/>
                    <a:pt x="6574" y="185"/>
                  </a:cubicBezTo>
                  <a:cubicBezTo>
                    <a:pt x="6510" y="78"/>
                    <a:pt x="6226" y="0"/>
                    <a:pt x="5921" y="0"/>
                  </a:cubicBezTo>
                  <a:close/>
                </a:path>
              </a:pathLst>
            </a:custGeom>
            <a:solidFill>
              <a:srgbClr val="F6B854"/>
            </a:solidFill>
            <a:ln>
              <a:noFill/>
            </a:ln>
          </p:spPr>
          <p:txBody>
            <a:bodyPr spcFirstLastPara="1" wrap="square" lIns="53300" tIns="53300" rIns="53300" bIns="53300" anchor="ctr" anchorCtr="0">
              <a:noAutofit/>
            </a:bodyPr>
            <a:lstStyle/>
            <a:p>
              <a:endParaRPr sz="816"/>
            </a:p>
          </p:txBody>
        </p:sp>
        <p:sp>
          <p:nvSpPr>
            <p:cNvPr id="62" name="Google Shape;734;p46"/>
            <p:cNvSpPr/>
            <p:nvPr/>
          </p:nvSpPr>
          <p:spPr>
            <a:xfrm>
              <a:off x="3346425" y="3378025"/>
              <a:ext cx="1114575" cy="260200"/>
            </a:xfrm>
            <a:custGeom>
              <a:avLst/>
              <a:gdLst/>
              <a:ahLst/>
              <a:cxnLst/>
              <a:rect l="l" t="t" r="r" b="b"/>
              <a:pathLst>
                <a:path w="44583" h="10408" extrusionOk="0">
                  <a:moveTo>
                    <a:pt x="39727" y="0"/>
                  </a:moveTo>
                  <a:lnTo>
                    <a:pt x="22313" y="0"/>
                  </a:lnTo>
                  <a:lnTo>
                    <a:pt x="4913" y="0"/>
                  </a:lnTo>
                  <a:cubicBezTo>
                    <a:pt x="3571" y="0"/>
                    <a:pt x="2379" y="384"/>
                    <a:pt x="2258" y="866"/>
                  </a:cubicBezTo>
                  <a:cubicBezTo>
                    <a:pt x="1931" y="2166"/>
                    <a:pt x="1598" y="3507"/>
                    <a:pt x="1250" y="4892"/>
                  </a:cubicBezTo>
                  <a:cubicBezTo>
                    <a:pt x="895" y="6319"/>
                    <a:pt x="526" y="7802"/>
                    <a:pt x="149" y="9328"/>
                  </a:cubicBezTo>
                  <a:cubicBezTo>
                    <a:pt x="0" y="9925"/>
                    <a:pt x="1115" y="10408"/>
                    <a:pt x="2627" y="10408"/>
                  </a:cubicBezTo>
                  <a:lnTo>
                    <a:pt x="22277" y="10408"/>
                  </a:lnTo>
                  <a:lnTo>
                    <a:pt x="41948" y="10408"/>
                  </a:lnTo>
                  <a:cubicBezTo>
                    <a:pt x="43461" y="10408"/>
                    <a:pt x="44582" y="9925"/>
                    <a:pt x="44433" y="9328"/>
                  </a:cubicBezTo>
                  <a:cubicBezTo>
                    <a:pt x="44064" y="7802"/>
                    <a:pt x="43702" y="6319"/>
                    <a:pt x="43354" y="4892"/>
                  </a:cubicBezTo>
                  <a:cubicBezTo>
                    <a:pt x="43013" y="3507"/>
                    <a:pt x="42687" y="2166"/>
                    <a:pt x="42374" y="866"/>
                  </a:cubicBezTo>
                  <a:cubicBezTo>
                    <a:pt x="42254" y="384"/>
                    <a:pt x="41068" y="0"/>
                    <a:pt x="39727" y="0"/>
                  </a:cubicBezTo>
                </a:path>
              </a:pathLst>
            </a:custGeom>
            <a:solidFill>
              <a:srgbClr val="54597F"/>
            </a:solidFill>
            <a:ln>
              <a:noFill/>
            </a:ln>
          </p:spPr>
          <p:txBody>
            <a:bodyPr spcFirstLastPara="1" wrap="square" lIns="53300" tIns="53300" rIns="53300" bIns="53300" anchor="ctr" anchorCtr="0">
              <a:noAutofit/>
            </a:bodyPr>
            <a:lstStyle/>
            <a:p>
              <a:endParaRPr sz="816"/>
            </a:p>
          </p:txBody>
        </p:sp>
        <p:sp>
          <p:nvSpPr>
            <p:cNvPr id="63" name="Google Shape;735;p46"/>
            <p:cNvSpPr/>
            <p:nvPr/>
          </p:nvSpPr>
          <p:spPr>
            <a:xfrm>
              <a:off x="2603675" y="1321450"/>
              <a:ext cx="2601125" cy="1653900"/>
            </a:xfrm>
            <a:custGeom>
              <a:avLst/>
              <a:gdLst/>
              <a:ahLst/>
              <a:cxnLst/>
              <a:rect l="l" t="t" r="r" b="b"/>
              <a:pathLst>
                <a:path w="104045" h="66156" extrusionOk="0">
                  <a:moveTo>
                    <a:pt x="99920" y="62031"/>
                  </a:moveTo>
                  <a:lnTo>
                    <a:pt x="4118" y="62031"/>
                  </a:lnTo>
                  <a:lnTo>
                    <a:pt x="4118" y="4125"/>
                  </a:lnTo>
                  <a:lnTo>
                    <a:pt x="99920" y="4125"/>
                  </a:lnTo>
                  <a:close/>
                  <a:moveTo>
                    <a:pt x="100750" y="0"/>
                  </a:moveTo>
                  <a:lnTo>
                    <a:pt x="3288" y="0"/>
                  </a:lnTo>
                  <a:cubicBezTo>
                    <a:pt x="1478" y="0"/>
                    <a:pt x="1" y="1484"/>
                    <a:pt x="1" y="3294"/>
                  </a:cubicBezTo>
                  <a:lnTo>
                    <a:pt x="1" y="62869"/>
                  </a:lnTo>
                  <a:cubicBezTo>
                    <a:pt x="1" y="64679"/>
                    <a:pt x="1478" y="66156"/>
                    <a:pt x="3288" y="66156"/>
                  </a:cubicBezTo>
                  <a:lnTo>
                    <a:pt x="100750" y="66156"/>
                  </a:lnTo>
                  <a:cubicBezTo>
                    <a:pt x="102561" y="66156"/>
                    <a:pt x="104044" y="64679"/>
                    <a:pt x="104044" y="62869"/>
                  </a:cubicBezTo>
                  <a:lnTo>
                    <a:pt x="104044" y="3294"/>
                  </a:lnTo>
                  <a:cubicBezTo>
                    <a:pt x="104044" y="1484"/>
                    <a:pt x="102561" y="0"/>
                    <a:pt x="100750" y="0"/>
                  </a:cubicBezTo>
                  <a:close/>
                </a:path>
              </a:pathLst>
            </a:custGeom>
            <a:solidFill>
              <a:srgbClr val="AB67A5"/>
            </a:solidFill>
            <a:ln>
              <a:noFill/>
            </a:ln>
          </p:spPr>
          <p:txBody>
            <a:bodyPr spcFirstLastPara="1" wrap="square" lIns="53300" tIns="53300" rIns="53300" bIns="53300" anchor="ctr" anchorCtr="0">
              <a:noAutofit/>
            </a:bodyPr>
            <a:lstStyle/>
            <a:p>
              <a:endParaRPr sz="816"/>
            </a:p>
          </p:txBody>
        </p:sp>
        <p:sp>
          <p:nvSpPr>
            <p:cNvPr id="64" name="Google Shape;736;p46"/>
            <p:cNvSpPr/>
            <p:nvPr/>
          </p:nvSpPr>
          <p:spPr>
            <a:xfrm>
              <a:off x="3096900" y="2945875"/>
              <a:ext cx="1614500" cy="58225"/>
            </a:xfrm>
            <a:custGeom>
              <a:avLst/>
              <a:gdLst/>
              <a:ahLst/>
              <a:cxnLst/>
              <a:rect l="l" t="t" r="r" b="b"/>
              <a:pathLst>
                <a:path w="64580" h="2329" extrusionOk="0">
                  <a:moveTo>
                    <a:pt x="1164" y="0"/>
                  </a:moveTo>
                  <a:lnTo>
                    <a:pt x="63416" y="0"/>
                  </a:lnTo>
                  <a:cubicBezTo>
                    <a:pt x="64055" y="0"/>
                    <a:pt x="64580" y="519"/>
                    <a:pt x="64580" y="1165"/>
                  </a:cubicBezTo>
                  <a:lnTo>
                    <a:pt x="64580" y="1165"/>
                  </a:lnTo>
                  <a:cubicBezTo>
                    <a:pt x="64580" y="1803"/>
                    <a:pt x="64055" y="2329"/>
                    <a:pt x="63416" y="2329"/>
                  </a:cubicBezTo>
                  <a:lnTo>
                    <a:pt x="1164" y="2329"/>
                  </a:lnTo>
                  <a:cubicBezTo>
                    <a:pt x="525" y="2329"/>
                    <a:pt x="0" y="1803"/>
                    <a:pt x="0" y="1165"/>
                  </a:cubicBezTo>
                  <a:lnTo>
                    <a:pt x="0" y="1165"/>
                  </a:lnTo>
                  <a:cubicBezTo>
                    <a:pt x="0" y="519"/>
                    <a:pt x="525" y="0"/>
                    <a:pt x="1164" y="0"/>
                  </a:cubicBezTo>
                  <a:close/>
                </a:path>
              </a:pathLst>
            </a:custGeom>
            <a:solidFill>
              <a:srgbClr val="54597F"/>
            </a:solidFill>
            <a:ln>
              <a:noFill/>
            </a:ln>
          </p:spPr>
          <p:txBody>
            <a:bodyPr spcFirstLastPara="1" wrap="square" lIns="53300" tIns="53300" rIns="53300" bIns="53300" anchor="ctr" anchorCtr="0">
              <a:noAutofit/>
            </a:bodyPr>
            <a:lstStyle/>
            <a:p>
              <a:endParaRPr sz="816"/>
            </a:p>
          </p:txBody>
        </p:sp>
      </p:grpSp>
      <p:grpSp>
        <p:nvGrpSpPr>
          <p:cNvPr id="65" name="Google Shape;737;p46"/>
          <p:cNvGrpSpPr/>
          <p:nvPr/>
        </p:nvGrpSpPr>
        <p:grpSpPr>
          <a:xfrm>
            <a:off x="2042511" y="1674001"/>
            <a:ext cx="273537" cy="273537"/>
            <a:chOff x="5584700" y="2217400"/>
            <a:chExt cx="469200" cy="469200"/>
          </a:xfrm>
        </p:grpSpPr>
        <p:sp>
          <p:nvSpPr>
            <p:cNvPr id="66" name="Google Shape;738;p46"/>
            <p:cNvSpPr/>
            <p:nvPr/>
          </p:nvSpPr>
          <p:spPr>
            <a:xfrm>
              <a:off x="5584700" y="2217400"/>
              <a:ext cx="469200" cy="469200"/>
            </a:xfrm>
            <a:prstGeom prst="ellipse">
              <a:avLst/>
            </a:prstGeom>
            <a:solidFill>
              <a:srgbClr val="595959">
                <a:alpha val="54750"/>
              </a:srgbClr>
            </a:solidFill>
            <a:ln>
              <a:noFill/>
            </a:ln>
          </p:spPr>
          <p:txBody>
            <a:bodyPr spcFirstLastPara="1" wrap="square" lIns="53300" tIns="53300" rIns="53300" bIns="53300" anchor="ctr" anchorCtr="0">
              <a:noAutofit/>
            </a:bodyPr>
            <a:lstStyle/>
            <a:p>
              <a:endParaRPr sz="816"/>
            </a:p>
          </p:txBody>
        </p:sp>
        <p:sp>
          <p:nvSpPr>
            <p:cNvPr id="67" name="Google Shape;739;p46"/>
            <p:cNvSpPr/>
            <p:nvPr/>
          </p:nvSpPr>
          <p:spPr>
            <a:xfrm rot="5400000">
              <a:off x="5736884" y="2368900"/>
              <a:ext cx="192300" cy="166200"/>
            </a:xfrm>
            <a:prstGeom prst="triangle">
              <a:avLst>
                <a:gd name="adj" fmla="val 5000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53300" tIns="53300" rIns="53300" bIns="53300" anchor="ctr" anchorCtr="0">
              <a:noAutofit/>
            </a:bodyPr>
            <a:lstStyle/>
            <a:p>
              <a:endParaRPr sz="816"/>
            </a:p>
          </p:txBody>
        </p:sp>
      </p:grpSp>
      <p:pic>
        <p:nvPicPr>
          <p:cNvPr id="68" name="صورة 67"/>
          <p:cNvPicPr>
            <a:picLocks noChangeAspect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321" y="1056871"/>
            <a:ext cx="2066907" cy="1955612"/>
          </a:xfrm>
          <a:prstGeom prst="rect">
            <a:avLst/>
          </a:prstGeom>
        </p:spPr>
      </p:pic>
      <p:pic>
        <p:nvPicPr>
          <p:cNvPr id="3" name="y2mate.com - معلومات عن فصل الخريف من منصة راويتي_v144P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6570" end="1471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99884" y="1307359"/>
            <a:ext cx="1569894" cy="88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062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769;p22">
            <a:extLst>
              <a:ext uri="{FF2B5EF4-FFF2-40B4-BE49-F238E27FC236}">
                <a16:creationId xmlns:a16="http://schemas.microsoft.com/office/drawing/2014/main" id="{2FE8BFC7-C2DA-4E2D-8838-FA3D1C68AB4E}"/>
              </a:ext>
            </a:extLst>
          </p:cNvPr>
          <p:cNvGrpSpPr/>
          <p:nvPr/>
        </p:nvGrpSpPr>
        <p:grpSpPr>
          <a:xfrm>
            <a:off x="2448130" y="505100"/>
            <a:ext cx="2892591" cy="2482751"/>
            <a:chOff x="4199293" y="199085"/>
            <a:chExt cx="4961681" cy="4258680"/>
          </a:xfrm>
        </p:grpSpPr>
        <p:sp>
          <p:nvSpPr>
            <p:cNvPr id="4" name="Google Shape;770;p22">
              <a:extLst>
                <a:ext uri="{FF2B5EF4-FFF2-40B4-BE49-F238E27FC236}">
                  <a16:creationId xmlns:a16="http://schemas.microsoft.com/office/drawing/2014/main" id="{AB61EEF4-D8CA-4329-BBB9-30456BC242B4}"/>
                </a:ext>
              </a:extLst>
            </p:cNvPr>
            <p:cNvSpPr/>
            <p:nvPr/>
          </p:nvSpPr>
          <p:spPr>
            <a:xfrm>
              <a:off x="4208537" y="899293"/>
              <a:ext cx="27" cy="2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53300" tIns="53300" rIns="53300" bIns="53300" anchor="ctr" anchorCtr="0">
              <a:noAutofit/>
            </a:bodyPr>
            <a:lstStyle/>
            <a:p>
              <a:pPr algn="l" rtl="0"/>
              <a:endParaRPr sz="1049"/>
            </a:p>
          </p:txBody>
        </p:sp>
        <p:sp>
          <p:nvSpPr>
            <p:cNvPr id="5" name="Google Shape;771;p22">
              <a:extLst>
                <a:ext uri="{FF2B5EF4-FFF2-40B4-BE49-F238E27FC236}">
                  <a16:creationId xmlns:a16="http://schemas.microsoft.com/office/drawing/2014/main" id="{DDBE25D6-9AE5-421E-970C-97870DB636B1}"/>
                </a:ext>
              </a:extLst>
            </p:cNvPr>
            <p:cNvSpPr/>
            <p:nvPr/>
          </p:nvSpPr>
          <p:spPr>
            <a:xfrm>
              <a:off x="4208537" y="898698"/>
              <a:ext cx="27" cy="622"/>
            </a:xfrm>
            <a:custGeom>
              <a:avLst/>
              <a:gdLst/>
              <a:ahLst/>
              <a:cxnLst/>
              <a:rect l="l" t="t" r="r" b="b"/>
              <a:pathLst>
                <a:path w="1" h="23" extrusionOk="0">
                  <a:moveTo>
                    <a:pt x="1" y="0"/>
                  </a:moveTo>
                  <a:cubicBezTo>
                    <a:pt x="1" y="0"/>
                    <a:pt x="1" y="0"/>
                    <a:pt x="1" y="23"/>
                  </a:cubicBezTo>
                  <a:lnTo>
                    <a:pt x="1" y="23"/>
                  </a:lnTo>
                  <a:cubicBezTo>
                    <a:pt x="1" y="0"/>
                    <a:pt x="1" y="0"/>
                    <a:pt x="1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53300" tIns="53300" rIns="53300" bIns="53300" anchor="ctr" anchorCtr="0">
              <a:noAutofit/>
            </a:bodyPr>
            <a:lstStyle/>
            <a:p>
              <a:pPr algn="l" rtl="0"/>
              <a:endParaRPr sz="1049"/>
            </a:p>
          </p:txBody>
        </p:sp>
        <p:sp>
          <p:nvSpPr>
            <p:cNvPr id="6" name="Google Shape;772;p22">
              <a:extLst>
                <a:ext uri="{FF2B5EF4-FFF2-40B4-BE49-F238E27FC236}">
                  <a16:creationId xmlns:a16="http://schemas.microsoft.com/office/drawing/2014/main" id="{D290F474-9CBA-46E1-A5EC-7055DC0CDF63}"/>
                </a:ext>
              </a:extLst>
            </p:cNvPr>
            <p:cNvSpPr/>
            <p:nvPr/>
          </p:nvSpPr>
          <p:spPr>
            <a:xfrm>
              <a:off x="4201753" y="843773"/>
              <a:ext cx="144394" cy="165991"/>
            </a:xfrm>
            <a:custGeom>
              <a:avLst/>
              <a:gdLst/>
              <a:ahLst/>
              <a:cxnLst/>
              <a:rect l="l" t="t" r="r" b="b"/>
              <a:pathLst>
                <a:path w="5342" h="6141" extrusionOk="0">
                  <a:moveTo>
                    <a:pt x="3379" y="1"/>
                  </a:moveTo>
                  <a:cubicBezTo>
                    <a:pt x="3265" y="1"/>
                    <a:pt x="3150" y="24"/>
                    <a:pt x="3013" y="46"/>
                  </a:cubicBezTo>
                  <a:cubicBezTo>
                    <a:pt x="2899" y="69"/>
                    <a:pt x="2785" y="92"/>
                    <a:pt x="2671" y="115"/>
                  </a:cubicBezTo>
                  <a:lnTo>
                    <a:pt x="2648" y="115"/>
                  </a:lnTo>
                  <a:cubicBezTo>
                    <a:pt x="2580" y="138"/>
                    <a:pt x="2511" y="160"/>
                    <a:pt x="2443" y="183"/>
                  </a:cubicBezTo>
                  <a:cubicBezTo>
                    <a:pt x="2374" y="206"/>
                    <a:pt x="2329" y="229"/>
                    <a:pt x="2283" y="229"/>
                  </a:cubicBezTo>
                  <a:lnTo>
                    <a:pt x="2146" y="275"/>
                  </a:lnTo>
                  <a:cubicBezTo>
                    <a:pt x="2055" y="297"/>
                    <a:pt x="1986" y="320"/>
                    <a:pt x="1895" y="343"/>
                  </a:cubicBezTo>
                  <a:cubicBezTo>
                    <a:pt x="1781" y="366"/>
                    <a:pt x="1690" y="412"/>
                    <a:pt x="1576" y="457"/>
                  </a:cubicBezTo>
                  <a:lnTo>
                    <a:pt x="1507" y="480"/>
                  </a:lnTo>
                  <a:cubicBezTo>
                    <a:pt x="1461" y="503"/>
                    <a:pt x="1439" y="526"/>
                    <a:pt x="1393" y="526"/>
                  </a:cubicBezTo>
                  <a:cubicBezTo>
                    <a:pt x="1324" y="571"/>
                    <a:pt x="1256" y="594"/>
                    <a:pt x="1210" y="617"/>
                  </a:cubicBezTo>
                  <a:lnTo>
                    <a:pt x="1119" y="663"/>
                  </a:lnTo>
                  <a:cubicBezTo>
                    <a:pt x="1073" y="663"/>
                    <a:pt x="1028" y="685"/>
                    <a:pt x="1005" y="708"/>
                  </a:cubicBezTo>
                  <a:cubicBezTo>
                    <a:pt x="936" y="708"/>
                    <a:pt x="891" y="731"/>
                    <a:pt x="845" y="777"/>
                  </a:cubicBezTo>
                  <a:cubicBezTo>
                    <a:pt x="822" y="754"/>
                    <a:pt x="799" y="754"/>
                    <a:pt x="799" y="754"/>
                  </a:cubicBezTo>
                  <a:cubicBezTo>
                    <a:pt x="708" y="754"/>
                    <a:pt x="640" y="800"/>
                    <a:pt x="594" y="845"/>
                  </a:cubicBezTo>
                  <a:cubicBezTo>
                    <a:pt x="503" y="937"/>
                    <a:pt x="434" y="1051"/>
                    <a:pt x="343" y="1165"/>
                  </a:cubicBezTo>
                  <a:cubicBezTo>
                    <a:pt x="274" y="1279"/>
                    <a:pt x="206" y="1439"/>
                    <a:pt x="138" y="1598"/>
                  </a:cubicBezTo>
                  <a:cubicBezTo>
                    <a:pt x="92" y="1713"/>
                    <a:pt x="69" y="1850"/>
                    <a:pt x="46" y="1986"/>
                  </a:cubicBezTo>
                  <a:cubicBezTo>
                    <a:pt x="1" y="2146"/>
                    <a:pt x="1" y="2260"/>
                    <a:pt x="1" y="2397"/>
                  </a:cubicBezTo>
                  <a:cubicBezTo>
                    <a:pt x="23" y="2557"/>
                    <a:pt x="46" y="2717"/>
                    <a:pt x="69" y="2877"/>
                  </a:cubicBezTo>
                  <a:cubicBezTo>
                    <a:pt x="92" y="2991"/>
                    <a:pt x="138" y="3151"/>
                    <a:pt x="183" y="3288"/>
                  </a:cubicBezTo>
                  <a:cubicBezTo>
                    <a:pt x="274" y="3539"/>
                    <a:pt x="411" y="3790"/>
                    <a:pt x="571" y="4086"/>
                  </a:cubicBezTo>
                  <a:cubicBezTo>
                    <a:pt x="594" y="4132"/>
                    <a:pt x="640" y="4178"/>
                    <a:pt x="662" y="4223"/>
                  </a:cubicBezTo>
                  <a:lnTo>
                    <a:pt x="708" y="4292"/>
                  </a:lnTo>
                  <a:lnTo>
                    <a:pt x="754" y="4383"/>
                  </a:lnTo>
                  <a:lnTo>
                    <a:pt x="822" y="4497"/>
                  </a:lnTo>
                  <a:lnTo>
                    <a:pt x="868" y="4589"/>
                  </a:lnTo>
                  <a:cubicBezTo>
                    <a:pt x="936" y="4680"/>
                    <a:pt x="982" y="4771"/>
                    <a:pt x="1051" y="4862"/>
                  </a:cubicBezTo>
                  <a:lnTo>
                    <a:pt x="1142" y="5022"/>
                  </a:lnTo>
                  <a:cubicBezTo>
                    <a:pt x="1256" y="5182"/>
                    <a:pt x="1347" y="5342"/>
                    <a:pt x="1439" y="5479"/>
                  </a:cubicBezTo>
                  <a:cubicBezTo>
                    <a:pt x="1553" y="5616"/>
                    <a:pt x="1644" y="5730"/>
                    <a:pt x="1758" y="5867"/>
                  </a:cubicBezTo>
                  <a:cubicBezTo>
                    <a:pt x="1827" y="5912"/>
                    <a:pt x="1849" y="5958"/>
                    <a:pt x="1895" y="5981"/>
                  </a:cubicBezTo>
                  <a:cubicBezTo>
                    <a:pt x="1986" y="6095"/>
                    <a:pt x="2100" y="6141"/>
                    <a:pt x="2237" y="6141"/>
                  </a:cubicBezTo>
                  <a:cubicBezTo>
                    <a:pt x="2329" y="6141"/>
                    <a:pt x="2397" y="6141"/>
                    <a:pt x="2489" y="6118"/>
                  </a:cubicBezTo>
                  <a:cubicBezTo>
                    <a:pt x="2580" y="6072"/>
                    <a:pt x="2694" y="6004"/>
                    <a:pt x="2831" y="5912"/>
                  </a:cubicBezTo>
                  <a:cubicBezTo>
                    <a:pt x="2854" y="5890"/>
                    <a:pt x="2899" y="5844"/>
                    <a:pt x="2945" y="5821"/>
                  </a:cubicBezTo>
                  <a:cubicBezTo>
                    <a:pt x="2968" y="5775"/>
                    <a:pt x="3013" y="5753"/>
                    <a:pt x="3036" y="5730"/>
                  </a:cubicBezTo>
                  <a:cubicBezTo>
                    <a:pt x="3082" y="5707"/>
                    <a:pt x="3105" y="5661"/>
                    <a:pt x="3128" y="5639"/>
                  </a:cubicBezTo>
                  <a:lnTo>
                    <a:pt x="3173" y="5570"/>
                  </a:lnTo>
                  <a:lnTo>
                    <a:pt x="3196" y="5524"/>
                  </a:lnTo>
                  <a:lnTo>
                    <a:pt x="3242" y="5502"/>
                  </a:lnTo>
                  <a:lnTo>
                    <a:pt x="3356" y="5502"/>
                  </a:lnTo>
                  <a:lnTo>
                    <a:pt x="3379" y="5479"/>
                  </a:lnTo>
                  <a:cubicBezTo>
                    <a:pt x="3402" y="5433"/>
                    <a:pt x="3447" y="5410"/>
                    <a:pt x="3493" y="5365"/>
                  </a:cubicBezTo>
                  <a:lnTo>
                    <a:pt x="3561" y="5296"/>
                  </a:lnTo>
                  <a:lnTo>
                    <a:pt x="3630" y="5228"/>
                  </a:lnTo>
                  <a:cubicBezTo>
                    <a:pt x="3698" y="5182"/>
                    <a:pt x="3744" y="5136"/>
                    <a:pt x="3812" y="5068"/>
                  </a:cubicBezTo>
                  <a:cubicBezTo>
                    <a:pt x="3927" y="4954"/>
                    <a:pt x="4041" y="4817"/>
                    <a:pt x="4155" y="4680"/>
                  </a:cubicBezTo>
                  <a:lnTo>
                    <a:pt x="4178" y="4634"/>
                  </a:lnTo>
                  <a:lnTo>
                    <a:pt x="4200" y="4589"/>
                  </a:lnTo>
                  <a:cubicBezTo>
                    <a:pt x="4246" y="4543"/>
                    <a:pt x="4269" y="4474"/>
                    <a:pt x="4315" y="4406"/>
                  </a:cubicBezTo>
                  <a:lnTo>
                    <a:pt x="4383" y="4315"/>
                  </a:lnTo>
                  <a:lnTo>
                    <a:pt x="4429" y="4246"/>
                  </a:lnTo>
                  <a:cubicBezTo>
                    <a:pt x="4474" y="4178"/>
                    <a:pt x="4497" y="4109"/>
                    <a:pt x="4543" y="4041"/>
                  </a:cubicBezTo>
                  <a:lnTo>
                    <a:pt x="4566" y="3949"/>
                  </a:lnTo>
                  <a:cubicBezTo>
                    <a:pt x="4611" y="3858"/>
                    <a:pt x="4657" y="3744"/>
                    <a:pt x="4725" y="3630"/>
                  </a:cubicBezTo>
                  <a:cubicBezTo>
                    <a:pt x="4771" y="3539"/>
                    <a:pt x="4817" y="3424"/>
                    <a:pt x="4862" y="3333"/>
                  </a:cubicBezTo>
                  <a:lnTo>
                    <a:pt x="4908" y="3219"/>
                  </a:lnTo>
                  <a:cubicBezTo>
                    <a:pt x="4931" y="3173"/>
                    <a:pt x="4954" y="3105"/>
                    <a:pt x="4976" y="3036"/>
                  </a:cubicBezTo>
                  <a:lnTo>
                    <a:pt x="4999" y="2899"/>
                  </a:lnTo>
                  <a:cubicBezTo>
                    <a:pt x="5022" y="2854"/>
                    <a:pt x="5022" y="2808"/>
                    <a:pt x="5045" y="2740"/>
                  </a:cubicBezTo>
                  <a:cubicBezTo>
                    <a:pt x="5091" y="2603"/>
                    <a:pt x="5113" y="2466"/>
                    <a:pt x="5136" y="2329"/>
                  </a:cubicBezTo>
                  <a:lnTo>
                    <a:pt x="5182" y="2192"/>
                  </a:lnTo>
                  <a:lnTo>
                    <a:pt x="5205" y="2078"/>
                  </a:lnTo>
                  <a:cubicBezTo>
                    <a:pt x="5250" y="1941"/>
                    <a:pt x="5273" y="1804"/>
                    <a:pt x="5296" y="1667"/>
                  </a:cubicBezTo>
                  <a:cubicBezTo>
                    <a:pt x="5319" y="1576"/>
                    <a:pt x="5319" y="1484"/>
                    <a:pt x="5342" y="1370"/>
                  </a:cubicBezTo>
                  <a:cubicBezTo>
                    <a:pt x="5342" y="1279"/>
                    <a:pt x="5342" y="1210"/>
                    <a:pt x="5342" y="1142"/>
                  </a:cubicBezTo>
                  <a:cubicBezTo>
                    <a:pt x="5319" y="1005"/>
                    <a:pt x="5296" y="891"/>
                    <a:pt x="5250" y="777"/>
                  </a:cubicBezTo>
                  <a:cubicBezTo>
                    <a:pt x="5228" y="640"/>
                    <a:pt x="5205" y="526"/>
                    <a:pt x="5182" y="412"/>
                  </a:cubicBezTo>
                  <a:cubicBezTo>
                    <a:pt x="5182" y="393"/>
                    <a:pt x="5182" y="379"/>
                    <a:pt x="5182" y="366"/>
                  </a:cubicBezTo>
                  <a:cubicBezTo>
                    <a:pt x="5159" y="320"/>
                    <a:pt x="5159" y="297"/>
                    <a:pt x="5159" y="252"/>
                  </a:cubicBezTo>
                  <a:cubicBezTo>
                    <a:pt x="5136" y="229"/>
                    <a:pt x="5136" y="206"/>
                    <a:pt x="5113" y="206"/>
                  </a:cubicBezTo>
                  <a:cubicBezTo>
                    <a:pt x="5068" y="183"/>
                    <a:pt x="5022" y="160"/>
                    <a:pt x="4976" y="138"/>
                  </a:cubicBezTo>
                  <a:cubicBezTo>
                    <a:pt x="4976" y="138"/>
                    <a:pt x="4931" y="115"/>
                    <a:pt x="4908" y="115"/>
                  </a:cubicBezTo>
                  <a:cubicBezTo>
                    <a:pt x="4885" y="92"/>
                    <a:pt x="4840" y="92"/>
                    <a:pt x="4794" y="92"/>
                  </a:cubicBezTo>
                  <a:cubicBezTo>
                    <a:pt x="4771" y="69"/>
                    <a:pt x="4748" y="69"/>
                    <a:pt x="4725" y="69"/>
                  </a:cubicBezTo>
                  <a:cubicBezTo>
                    <a:pt x="4680" y="69"/>
                    <a:pt x="4634" y="46"/>
                    <a:pt x="4588" y="46"/>
                  </a:cubicBezTo>
                  <a:cubicBezTo>
                    <a:pt x="4543" y="46"/>
                    <a:pt x="4497" y="69"/>
                    <a:pt x="4429" y="69"/>
                  </a:cubicBezTo>
                  <a:cubicBezTo>
                    <a:pt x="4406" y="69"/>
                    <a:pt x="4360" y="69"/>
                    <a:pt x="4315" y="92"/>
                  </a:cubicBezTo>
                  <a:lnTo>
                    <a:pt x="4178" y="92"/>
                  </a:lnTo>
                  <a:cubicBezTo>
                    <a:pt x="4086" y="92"/>
                    <a:pt x="3995" y="69"/>
                    <a:pt x="3904" y="46"/>
                  </a:cubicBezTo>
                  <a:lnTo>
                    <a:pt x="3767" y="24"/>
                  </a:lnTo>
                  <a:lnTo>
                    <a:pt x="3630" y="24"/>
                  </a:lnTo>
                  <a:cubicBezTo>
                    <a:pt x="3561" y="1"/>
                    <a:pt x="3493" y="1"/>
                    <a:pt x="34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53300" tIns="53300" rIns="53300" bIns="53300" anchor="ctr" anchorCtr="0">
              <a:noAutofit/>
            </a:bodyPr>
            <a:lstStyle/>
            <a:p>
              <a:pPr algn="l" rtl="0"/>
              <a:endParaRPr sz="1049"/>
            </a:p>
          </p:txBody>
        </p:sp>
        <p:sp>
          <p:nvSpPr>
            <p:cNvPr id="7" name="Google Shape;773;p22">
              <a:extLst>
                <a:ext uri="{FF2B5EF4-FFF2-40B4-BE49-F238E27FC236}">
                  <a16:creationId xmlns:a16="http://schemas.microsoft.com/office/drawing/2014/main" id="{63B93046-2108-451B-9506-A46EDA46BABC}"/>
                </a:ext>
              </a:extLst>
            </p:cNvPr>
            <p:cNvSpPr/>
            <p:nvPr/>
          </p:nvSpPr>
          <p:spPr>
            <a:xfrm>
              <a:off x="4202375" y="875858"/>
              <a:ext cx="85793" cy="135772"/>
            </a:xfrm>
            <a:custGeom>
              <a:avLst/>
              <a:gdLst/>
              <a:ahLst/>
              <a:cxnLst/>
              <a:rect l="l" t="t" r="r" b="b"/>
              <a:pathLst>
                <a:path w="3174" h="5023" extrusionOk="0">
                  <a:moveTo>
                    <a:pt x="2077" y="4429"/>
                  </a:moveTo>
                  <a:cubicBezTo>
                    <a:pt x="2077" y="4452"/>
                    <a:pt x="2055" y="4452"/>
                    <a:pt x="2055" y="4452"/>
                  </a:cubicBezTo>
                  <a:cubicBezTo>
                    <a:pt x="2060" y="4446"/>
                    <a:pt x="2066" y="4440"/>
                    <a:pt x="2077" y="4429"/>
                  </a:cubicBezTo>
                  <a:close/>
                  <a:moveTo>
                    <a:pt x="2055" y="4452"/>
                  </a:moveTo>
                  <a:lnTo>
                    <a:pt x="2055" y="4474"/>
                  </a:lnTo>
                  <a:lnTo>
                    <a:pt x="2032" y="4474"/>
                  </a:lnTo>
                  <a:cubicBezTo>
                    <a:pt x="2043" y="4463"/>
                    <a:pt x="2049" y="4457"/>
                    <a:pt x="2055" y="4452"/>
                  </a:cubicBezTo>
                  <a:close/>
                  <a:moveTo>
                    <a:pt x="388" y="1"/>
                  </a:moveTo>
                  <a:cubicBezTo>
                    <a:pt x="297" y="23"/>
                    <a:pt x="251" y="92"/>
                    <a:pt x="251" y="183"/>
                  </a:cubicBezTo>
                  <a:cubicBezTo>
                    <a:pt x="274" y="229"/>
                    <a:pt x="274" y="252"/>
                    <a:pt x="274" y="297"/>
                  </a:cubicBezTo>
                  <a:cubicBezTo>
                    <a:pt x="229" y="297"/>
                    <a:pt x="183" y="343"/>
                    <a:pt x="160" y="389"/>
                  </a:cubicBezTo>
                  <a:cubicBezTo>
                    <a:pt x="115" y="434"/>
                    <a:pt x="115" y="480"/>
                    <a:pt x="137" y="548"/>
                  </a:cubicBezTo>
                  <a:cubicBezTo>
                    <a:pt x="137" y="617"/>
                    <a:pt x="137" y="685"/>
                    <a:pt x="160" y="754"/>
                  </a:cubicBezTo>
                  <a:cubicBezTo>
                    <a:pt x="92" y="777"/>
                    <a:pt x="23" y="845"/>
                    <a:pt x="0" y="914"/>
                  </a:cubicBezTo>
                  <a:cubicBezTo>
                    <a:pt x="0" y="959"/>
                    <a:pt x="0" y="1005"/>
                    <a:pt x="0" y="1051"/>
                  </a:cubicBezTo>
                  <a:cubicBezTo>
                    <a:pt x="0" y="1073"/>
                    <a:pt x="0" y="1096"/>
                    <a:pt x="0" y="1096"/>
                  </a:cubicBezTo>
                  <a:cubicBezTo>
                    <a:pt x="0" y="1142"/>
                    <a:pt x="23" y="1165"/>
                    <a:pt x="23" y="1210"/>
                  </a:cubicBezTo>
                  <a:cubicBezTo>
                    <a:pt x="23" y="1279"/>
                    <a:pt x="46" y="1370"/>
                    <a:pt x="69" y="1439"/>
                  </a:cubicBezTo>
                  <a:cubicBezTo>
                    <a:pt x="92" y="1598"/>
                    <a:pt x="115" y="1735"/>
                    <a:pt x="160" y="1872"/>
                  </a:cubicBezTo>
                  <a:cubicBezTo>
                    <a:pt x="229" y="2055"/>
                    <a:pt x="274" y="2215"/>
                    <a:pt x="343" y="2374"/>
                  </a:cubicBezTo>
                  <a:cubicBezTo>
                    <a:pt x="388" y="2534"/>
                    <a:pt x="434" y="2694"/>
                    <a:pt x="503" y="2854"/>
                  </a:cubicBezTo>
                  <a:cubicBezTo>
                    <a:pt x="571" y="3014"/>
                    <a:pt x="639" y="3173"/>
                    <a:pt x="731" y="3310"/>
                  </a:cubicBezTo>
                  <a:cubicBezTo>
                    <a:pt x="799" y="3470"/>
                    <a:pt x="891" y="3630"/>
                    <a:pt x="982" y="3790"/>
                  </a:cubicBezTo>
                  <a:cubicBezTo>
                    <a:pt x="1096" y="3949"/>
                    <a:pt x="1210" y="4109"/>
                    <a:pt x="1324" y="4269"/>
                  </a:cubicBezTo>
                  <a:cubicBezTo>
                    <a:pt x="1416" y="4406"/>
                    <a:pt x="1507" y="4520"/>
                    <a:pt x="1621" y="4657"/>
                  </a:cubicBezTo>
                  <a:cubicBezTo>
                    <a:pt x="1667" y="4725"/>
                    <a:pt x="1712" y="4771"/>
                    <a:pt x="1758" y="4817"/>
                  </a:cubicBezTo>
                  <a:cubicBezTo>
                    <a:pt x="1849" y="4908"/>
                    <a:pt x="1963" y="5022"/>
                    <a:pt x="2100" y="5022"/>
                  </a:cubicBezTo>
                  <a:cubicBezTo>
                    <a:pt x="2169" y="5022"/>
                    <a:pt x="2237" y="4999"/>
                    <a:pt x="2283" y="4976"/>
                  </a:cubicBezTo>
                  <a:lnTo>
                    <a:pt x="2351" y="4931"/>
                  </a:lnTo>
                  <a:cubicBezTo>
                    <a:pt x="2397" y="4908"/>
                    <a:pt x="2443" y="4885"/>
                    <a:pt x="2488" y="4862"/>
                  </a:cubicBezTo>
                  <a:cubicBezTo>
                    <a:pt x="2625" y="4794"/>
                    <a:pt x="2762" y="4725"/>
                    <a:pt x="2899" y="4634"/>
                  </a:cubicBezTo>
                  <a:cubicBezTo>
                    <a:pt x="3013" y="4588"/>
                    <a:pt x="3105" y="4497"/>
                    <a:pt x="3150" y="4383"/>
                  </a:cubicBezTo>
                  <a:cubicBezTo>
                    <a:pt x="3173" y="4269"/>
                    <a:pt x="3150" y="4155"/>
                    <a:pt x="3082" y="4063"/>
                  </a:cubicBezTo>
                  <a:cubicBezTo>
                    <a:pt x="3059" y="4041"/>
                    <a:pt x="3013" y="4018"/>
                    <a:pt x="2990" y="3995"/>
                  </a:cubicBezTo>
                  <a:cubicBezTo>
                    <a:pt x="2854" y="3881"/>
                    <a:pt x="2739" y="3744"/>
                    <a:pt x="2625" y="3584"/>
                  </a:cubicBezTo>
                  <a:cubicBezTo>
                    <a:pt x="2466" y="3424"/>
                    <a:pt x="2306" y="3242"/>
                    <a:pt x="2146" y="3059"/>
                  </a:cubicBezTo>
                  <a:cubicBezTo>
                    <a:pt x="1849" y="2740"/>
                    <a:pt x="1575" y="2374"/>
                    <a:pt x="1324" y="1986"/>
                  </a:cubicBezTo>
                  <a:lnTo>
                    <a:pt x="1324" y="1986"/>
                  </a:lnTo>
                  <a:cubicBezTo>
                    <a:pt x="1324" y="2009"/>
                    <a:pt x="1347" y="2032"/>
                    <a:pt x="1347" y="2055"/>
                  </a:cubicBezTo>
                  <a:cubicBezTo>
                    <a:pt x="1233" y="1872"/>
                    <a:pt x="1119" y="1667"/>
                    <a:pt x="1028" y="1484"/>
                  </a:cubicBezTo>
                  <a:cubicBezTo>
                    <a:pt x="913" y="1279"/>
                    <a:pt x="822" y="1051"/>
                    <a:pt x="754" y="845"/>
                  </a:cubicBezTo>
                  <a:cubicBezTo>
                    <a:pt x="662" y="617"/>
                    <a:pt x="594" y="366"/>
                    <a:pt x="571" y="115"/>
                  </a:cubicBezTo>
                  <a:cubicBezTo>
                    <a:pt x="571" y="46"/>
                    <a:pt x="480" y="1"/>
                    <a:pt x="411" y="1"/>
                  </a:cubicBezTo>
                  <a:close/>
                </a:path>
              </a:pathLst>
            </a:custGeom>
            <a:solidFill>
              <a:srgbClr val="FFFFFF">
                <a:alpha val="32589"/>
              </a:srgbClr>
            </a:solidFill>
            <a:ln>
              <a:noFill/>
            </a:ln>
          </p:spPr>
          <p:txBody>
            <a:bodyPr spcFirstLastPara="1" wrap="square" lIns="53300" tIns="53300" rIns="53300" bIns="53300" anchor="ctr" anchorCtr="0">
              <a:noAutofit/>
            </a:bodyPr>
            <a:lstStyle/>
            <a:p>
              <a:pPr algn="l" rtl="0"/>
              <a:endParaRPr sz="1049"/>
            </a:p>
          </p:txBody>
        </p:sp>
        <p:sp>
          <p:nvSpPr>
            <p:cNvPr id="8" name="Google Shape;774;p22">
              <a:extLst>
                <a:ext uri="{FF2B5EF4-FFF2-40B4-BE49-F238E27FC236}">
                  <a16:creationId xmlns:a16="http://schemas.microsoft.com/office/drawing/2014/main" id="{B498236D-523F-4A91-BF66-A67B6F7742DD}"/>
                </a:ext>
              </a:extLst>
            </p:cNvPr>
            <p:cNvSpPr/>
            <p:nvPr/>
          </p:nvSpPr>
          <p:spPr>
            <a:xfrm>
              <a:off x="4227675" y="883885"/>
              <a:ext cx="57385" cy="74143"/>
            </a:xfrm>
            <a:custGeom>
              <a:avLst/>
              <a:gdLst/>
              <a:ahLst/>
              <a:cxnLst/>
              <a:rect l="l" t="t" r="r" b="b"/>
              <a:pathLst>
                <a:path w="2123" h="2743" extrusionOk="0">
                  <a:moveTo>
                    <a:pt x="160" y="0"/>
                  </a:moveTo>
                  <a:cubicBezTo>
                    <a:pt x="137" y="0"/>
                    <a:pt x="114" y="0"/>
                    <a:pt x="92" y="23"/>
                  </a:cubicBezTo>
                  <a:cubicBezTo>
                    <a:pt x="23" y="46"/>
                    <a:pt x="0" y="137"/>
                    <a:pt x="46" y="229"/>
                  </a:cubicBezTo>
                  <a:cubicBezTo>
                    <a:pt x="92" y="343"/>
                    <a:pt x="160" y="480"/>
                    <a:pt x="206" y="617"/>
                  </a:cubicBezTo>
                  <a:cubicBezTo>
                    <a:pt x="274" y="708"/>
                    <a:pt x="320" y="822"/>
                    <a:pt x="365" y="936"/>
                  </a:cubicBezTo>
                  <a:cubicBezTo>
                    <a:pt x="434" y="1050"/>
                    <a:pt x="480" y="1164"/>
                    <a:pt x="548" y="1279"/>
                  </a:cubicBezTo>
                  <a:cubicBezTo>
                    <a:pt x="617" y="1393"/>
                    <a:pt x="708" y="1530"/>
                    <a:pt x="776" y="1644"/>
                  </a:cubicBezTo>
                  <a:cubicBezTo>
                    <a:pt x="776" y="1644"/>
                    <a:pt x="776" y="1644"/>
                    <a:pt x="776" y="1621"/>
                  </a:cubicBezTo>
                  <a:cubicBezTo>
                    <a:pt x="845" y="1712"/>
                    <a:pt x="913" y="1804"/>
                    <a:pt x="959" y="1895"/>
                  </a:cubicBezTo>
                  <a:cubicBezTo>
                    <a:pt x="1027" y="2009"/>
                    <a:pt x="1119" y="2077"/>
                    <a:pt x="1187" y="2169"/>
                  </a:cubicBezTo>
                  <a:cubicBezTo>
                    <a:pt x="1256" y="2260"/>
                    <a:pt x="1324" y="2328"/>
                    <a:pt x="1415" y="2420"/>
                  </a:cubicBezTo>
                  <a:cubicBezTo>
                    <a:pt x="1507" y="2511"/>
                    <a:pt x="1575" y="2625"/>
                    <a:pt x="1689" y="2694"/>
                  </a:cubicBezTo>
                  <a:cubicBezTo>
                    <a:pt x="1742" y="2725"/>
                    <a:pt x="1800" y="2743"/>
                    <a:pt x="1856" y="2743"/>
                  </a:cubicBezTo>
                  <a:cubicBezTo>
                    <a:pt x="1921" y="2743"/>
                    <a:pt x="1983" y="2720"/>
                    <a:pt x="2032" y="2671"/>
                  </a:cubicBezTo>
                  <a:cubicBezTo>
                    <a:pt x="2077" y="2625"/>
                    <a:pt x="2123" y="2557"/>
                    <a:pt x="2123" y="2488"/>
                  </a:cubicBezTo>
                  <a:cubicBezTo>
                    <a:pt x="2123" y="2420"/>
                    <a:pt x="2100" y="2328"/>
                    <a:pt x="2054" y="2283"/>
                  </a:cubicBezTo>
                  <a:cubicBezTo>
                    <a:pt x="1986" y="2237"/>
                    <a:pt x="1940" y="2192"/>
                    <a:pt x="1895" y="2146"/>
                  </a:cubicBezTo>
                  <a:cubicBezTo>
                    <a:pt x="1826" y="2077"/>
                    <a:pt x="1758" y="2032"/>
                    <a:pt x="1689" y="1963"/>
                  </a:cubicBezTo>
                  <a:cubicBezTo>
                    <a:pt x="1575" y="1849"/>
                    <a:pt x="1461" y="1758"/>
                    <a:pt x="1347" y="1644"/>
                  </a:cubicBezTo>
                  <a:cubicBezTo>
                    <a:pt x="1141" y="1415"/>
                    <a:pt x="936" y="1164"/>
                    <a:pt x="753" y="913"/>
                  </a:cubicBezTo>
                  <a:cubicBezTo>
                    <a:pt x="662" y="799"/>
                    <a:pt x="594" y="662"/>
                    <a:pt x="525" y="525"/>
                  </a:cubicBezTo>
                  <a:cubicBezTo>
                    <a:pt x="434" y="388"/>
                    <a:pt x="365" y="229"/>
                    <a:pt x="297" y="92"/>
                  </a:cubicBezTo>
                  <a:cubicBezTo>
                    <a:pt x="274" y="46"/>
                    <a:pt x="228" y="0"/>
                    <a:pt x="160" y="0"/>
                  </a:cubicBezTo>
                  <a:close/>
                </a:path>
              </a:pathLst>
            </a:custGeom>
            <a:solidFill>
              <a:srgbClr val="FFFFFF">
                <a:alpha val="32589"/>
              </a:srgbClr>
            </a:solidFill>
            <a:ln>
              <a:noFill/>
            </a:ln>
          </p:spPr>
          <p:txBody>
            <a:bodyPr spcFirstLastPara="1" wrap="square" lIns="53300" tIns="53300" rIns="53300" bIns="53300" anchor="ctr" anchorCtr="0">
              <a:noAutofit/>
            </a:bodyPr>
            <a:lstStyle/>
            <a:p>
              <a:pPr algn="l" rtl="0"/>
              <a:endParaRPr sz="1049"/>
            </a:p>
          </p:txBody>
        </p:sp>
        <p:sp>
          <p:nvSpPr>
            <p:cNvPr id="9" name="Google Shape;775;p22">
              <a:extLst>
                <a:ext uri="{FF2B5EF4-FFF2-40B4-BE49-F238E27FC236}">
                  <a16:creationId xmlns:a16="http://schemas.microsoft.com/office/drawing/2014/main" id="{277A1678-00A7-4FC5-A32E-8F1C818B6297}"/>
                </a:ext>
              </a:extLst>
            </p:cNvPr>
            <p:cNvSpPr/>
            <p:nvPr/>
          </p:nvSpPr>
          <p:spPr>
            <a:xfrm>
              <a:off x="4214106" y="848719"/>
              <a:ext cx="129582" cy="24732"/>
            </a:xfrm>
            <a:custGeom>
              <a:avLst/>
              <a:gdLst/>
              <a:ahLst/>
              <a:cxnLst/>
              <a:rect l="l" t="t" r="r" b="b"/>
              <a:pathLst>
                <a:path w="4794" h="915" extrusionOk="0">
                  <a:moveTo>
                    <a:pt x="2534" y="0"/>
                  </a:moveTo>
                  <a:cubicBezTo>
                    <a:pt x="2351" y="0"/>
                    <a:pt x="2168" y="23"/>
                    <a:pt x="2009" y="46"/>
                  </a:cubicBezTo>
                  <a:cubicBezTo>
                    <a:pt x="1803" y="69"/>
                    <a:pt x="1575" y="114"/>
                    <a:pt x="1370" y="160"/>
                  </a:cubicBezTo>
                  <a:cubicBezTo>
                    <a:pt x="1141" y="206"/>
                    <a:pt x="913" y="251"/>
                    <a:pt x="708" y="343"/>
                  </a:cubicBezTo>
                  <a:cubicBezTo>
                    <a:pt x="594" y="388"/>
                    <a:pt x="479" y="434"/>
                    <a:pt x="365" y="502"/>
                  </a:cubicBezTo>
                  <a:cubicBezTo>
                    <a:pt x="274" y="548"/>
                    <a:pt x="183" y="617"/>
                    <a:pt x="91" y="685"/>
                  </a:cubicBezTo>
                  <a:cubicBezTo>
                    <a:pt x="23" y="731"/>
                    <a:pt x="0" y="799"/>
                    <a:pt x="46" y="845"/>
                  </a:cubicBezTo>
                  <a:cubicBezTo>
                    <a:pt x="75" y="889"/>
                    <a:pt x="114" y="914"/>
                    <a:pt x="157" y="914"/>
                  </a:cubicBezTo>
                  <a:cubicBezTo>
                    <a:pt x="180" y="914"/>
                    <a:pt x="204" y="907"/>
                    <a:pt x="228" y="890"/>
                  </a:cubicBezTo>
                  <a:cubicBezTo>
                    <a:pt x="297" y="845"/>
                    <a:pt x="388" y="776"/>
                    <a:pt x="457" y="731"/>
                  </a:cubicBezTo>
                  <a:lnTo>
                    <a:pt x="479" y="731"/>
                  </a:lnTo>
                  <a:cubicBezTo>
                    <a:pt x="616" y="662"/>
                    <a:pt x="776" y="594"/>
                    <a:pt x="959" y="571"/>
                  </a:cubicBezTo>
                  <a:cubicBezTo>
                    <a:pt x="1096" y="548"/>
                    <a:pt x="1233" y="525"/>
                    <a:pt x="1392" y="525"/>
                  </a:cubicBezTo>
                  <a:cubicBezTo>
                    <a:pt x="1529" y="502"/>
                    <a:pt x="1689" y="480"/>
                    <a:pt x="1849" y="480"/>
                  </a:cubicBezTo>
                  <a:cubicBezTo>
                    <a:pt x="1974" y="468"/>
                    <a:pt x="2100" y="462"/>
                    <a:pt x="2226" y="462"/>
                  </a:cubicBezTo>
                  <a:cubicBezTo>
                    <a:pt x="2351" y="462"/>
                    <a:pt x="2477" y="468"/>
                    <a:pt x="2602" y="480"/>
                  </a:cubicBezTo>
                  <a:lnTo>
                    <a:pt x="2648" y="480"/>
                  </a:lnTo>
                  <a:cubicBezTo>
                    <a:pt x="2762" y="480"/>
                    <a:pt x="2876" y="502"/>
                    <a:pt x="2967" y="502"/>
                  </a:cubicBezTo>
                  <a:cubicBezTo>
                    <a:pt x="3081" y="525"/>
                    <a:pt x="3196" y="525"/>
                    <a:pt x="3310" y="525"/>
                  </a:cubicBezTo>
                  <a:cubicBezTo>
                    <a:pt x="3401" y="548"/>
                    <a:pt x="3492" y="548"/>
                    <a:pt x="3584" y="548"/>
                  </a:cubicBezTo>
                  <a:cubicBezTo>
                    <a:pt x="3743" y="571"/>
                    <a:pt x="3903" y="594"/>
                    <a:pt x="4040" y="617"/>
                  </a:cubicBezTo>
                  <a:cubicBezTo>
                    <a:pt x="4131" y="639"/>
                    <a:pt x="4223" y="639"/>
                    <a:pt x="4314" y="662"/>
                  </a:cubicBezTo>
                  <a:cubicBezTo>
                    <a:pt x="4393" y="678"/>
                    <a:pt x="4472" y="705"/>
                    <a:pt x="4543" y="705"/>
                  </a:cubicBezTo>
                  <a:cubicBezTo>
                    <a:pt x="4575" y="705"/>
                    <a:pt x="4605" y="699"/>
                    <a:pt x="4634" y="685"/>
                  </a:cubicBezTo>
                  <a:cubicBezTo>
                    <a:pt x="4725" y="639"/>
                    <a:pt x="4793" y="548"/>
                    <a:pt x="4793" y="434"/>
                  </a:cubicBezTo>
                  <a:cubicBezTo>
                    <a:pt x="4793" y="411"/>
                    <a:pt x="4771" y="365"/>
                    <a:pt x="4748" y="320"/>
                  </a:cubicBezTo>
                  <a:cubicBezTo>
                    <a:pt x="4748" y="320"/>
                    <a:pt x="4725" y="297"/>
                    <a:pt x="4702" y="274"/>
                  </a:cubicBezTo>
                  <a:cubicBezTo>
                    <a:pt x="4656" y="229"/>
                    <a:pt x="4611" y="206"/>
                    <a:pt x="4542" y="183"/>
                  </a:cubicBezTo>
                  <a:lnTo>
                    <a:pt x="4497" y="183"/>
                  </a:lnTo>
                  <a:cubicBezTo>
                    <a:pt x="4474" y="160"/>
                    <a:pt x="4474" y="160"/>
                    <a:pt x="4451" y="160"/>
                  </a:cubicBezTo>
                  <a:cubicBezTo>
                    <a:pt x="4360" y="137"/>
                    <a:pt x="4291" y="114"/>
                    <a:pt x="4200" y="92"/>
                  </a:cubicBezTo>
                  <a:cubicBezTo>
                    <a:pt x="4131" y="92"/>
                    <a:pt x="4040" y="69"/>
                    <a:pt x="3972" y="46"/>
                  </a:cubicBezTo>
                  <a:cubicBezTo>
                    <a:pt x="3880" y="46"/>
                    <a:pt x="3789" y="46"/>
                    <a:pt x="3698" y="23"/>
                  </a:cubicBezTo>
                  <a:cubicBezTo>
                    <a:pt x="3515" y="23"/>
                    <a:pt x="3333" y="23"/>
                    <a:pt x="3127" y="0"/>
                  </a:cubicBezTo>
                  <a:close/>
                </a:path>
              </a:pathLst>
            </a:custGeom>
            <a:solidFill>
              <a:srgbClr val="FFFFFF">
                <a:alpha val="32589"/>
              </a:srgbClr>
            </a:solidFill>
            <a:ln>
              <a:noFill/>
            </a:ln>
          </p:spPr>
          <p:txBody>
            <a:bodyPr spcFirstLastPara="1" wrap="square" lIns="53300" tIns="53300" rIns="53300" bIns="53300" anchor="ctr" anchorCtr="0">
              <a:noAutofit/>
            </a:bodyPr>
            <a:lstStyle/>
            <a:p>
              <a:pPr algn="l" rtl="0"/>
              <a:endParaRPr sz="1049"/>
            </a:p>
          </p:txBody>
        </p:sp>
        <p:sp>
          <p:nvSpPr>
            <p:cNvPr id="10" name="Google Shape;776;p22">
              <a:extLst>
                <a:ext uri="{FF2B5EF4-FFF2-40B4-BE49-F238E27FC236}">
                  <a16:creationId xmlns:a16="http://schemas.microsoft.com/office/drawing/2014/main" id="{19BCAB87-A69D-4E9E-8318-05AF38F80B00}"/>
                </a:ext>
              </a:extLst>
            </p:cNvPr>
            <p:cNvSpPr/>
            <p:nvPr/>
          </p:nvSpPr>
          <p:spPr>
            <a:xfrm>
              <a:off x="4321442" y="857964"/>
              <a:ext cx="21002" cy="9893"/>
            </a:xfrm>
            <a:custGeom>
              <a:avLst/>
              <a:gdLst/>
              <a:ahLst/>
              <a:cxnLst/>
              <a:rect l="l" t="t" r="r" b="b"/>
              <a:pathLst>
                <a:path w="777" h="366" extrusionOk="0">
                  <a:moveTo>
                    <a:pt x="92" y="1"/>
                  </a:moveTo>
                  <a:cubicBezTo>
                    <a:pt x="69" y="1"/>
                    <a:pt x="69" y="1"/>
                    <a:pt x="46" y="23"/>
                  </a:cubicBezTo>
                  <a:cubicBezTo>
                    <a:pt x="23" y="23"/>
                    <a:pt x="23" y="46"/>
                    <a:pt x="23" y="69"/>
                  </a:cubicBezTo>
                  <a:cubicBezTo>
                    <a:pt x="1" y="92"/>
                    <a:pt x="23" y="115"/>
                    <a:pt x="23" y="138"/>
                  </a:cubicBezTo>
                  <a:cubicBezTo>
                    <a:pt x="46" y="138"/>
                    <a:pt x="46" y="160"/>
                    <a:pt x="69" y="160"/>
                  </a:cubicBezTo>
                  <a:cubicBezTo>
                    <a:pt x="176" y="203"/>
                    <a:pt x="283" y="226"/>
                    <a:pt x="389" y="266"/>
                  </a:cubicBezTo>
                  <a:lnTo>
                    <a:pt x="389" y="266"/>
                  </a:lnTo>
                  <a:cubicBezTo>
                    <a:pt x="390" y="275"/>
                    <a:pt x="395" y="275"/>
                    <a:pt x="412" y="275"/>
                  </a:cubicBezTo>
                  <a:cubicBezTo>
                    <a:pt x="457" y="275"/>
                    <a:pt x="503" y="297"/>
                    <a:pt x="571" y="320"/>
                  </a:cubicBezTo>
                  <a:lnTo>
                    <a:pt x="548" y="320"/>
                  </a:lnTo>
                  <a:cubicBezTo>
                    <a:pt x="594" y="320"/>
                    <a:pt x="640" y="343"/>
                    <a:pt x="685" y="366"/>
                  </a:cubicBezTo>
                  <a:cubicBezTo>
                    <a:pt x="708" y="366"/>
                    <a:pt x="754" y="343"/>
                    <a:pt x="777" y="297"/>
                  </a:cubicBezTo>
                  <a:cubicBezTo>
                    <a:pt x="777" y="252"/>
                    <a:pt x="754" y="206"/>
                    <a:pt x="708" y="206"/>
                  </a:cubicBezTo>
                  <a:cubicBezTo>
                    <a:pt x="685" y="183"/>
                    <a:pt x="640" y="183"/>
                    <a:pt x="617" y="160"/>
                  </a:cubicBezTo>
                  <a:lnTo>
                    <a:pt x="617" y="160"/>
                  </a:lnTo>
                  <a:cubicBezTo>
                    <a:pt x="617" y="161"/>
                    <a:pt x="619" y="163"/>
                    <a:pt x="640" y="183"/>
                  </a:cubicBezTo>
                  <a:cubicBezTo>
                    <a:pt x="594" y="160"/>
                    <a:pt x="571" y="160"/>
                    <a:pt x="548" y="138"/>
                  </a:cubicBezTo>
                  <a:cubicBezTo>
                    <a:pt x="389" y="92"/>
                    <a:pt x="252" y="46"/>
                    <a:pt x="115" y="1"/>
                  </a:cubicBezTo>
                  <a:close/>
                </a:path>
              </a:pathLst>
            </a:custGeom>
            <a:solidFill>
              <a:srgbClr val="817E8B"/>
            </a:solidFill>
            <a:ln>
              <a:noFill/>
            </a:ln>
          </p:spPr>
          <p:txBody>
            <a:bodyPr spcFirstLastPara="1" wrap="square" lIns="53300" tIns="53300" rIns="53300" bIns="53300" anchor="ctr" anchorCtr="0">
              <a:noAutofit/>
            </a:bodyPr>
            <a:lstStyle/>
            <a:p>
              <a:pPr algn="l" rtl="0"/>
              <a:endParaRPr sz="1049"/>
            </a:p>
          </p:txBody>
        </p:sp>
        <p:sp>
          <p:nvSpPr>
            <p:cNvPr id="11" name="Google Shape;777;p22">
              <a:extLst>
                <a:ext uri="{FF2B5EF4-FFF2-40B4-BE49-F238E27FC236}">
                  <a16:creationId xmlns:a16="http://schemas.microsoft.com/office/drawing/2014/main" id="{85BE979D-0FB6-4F02-AEC4-F4C404AA3E2E}"/>
                </a:ext>
              </a:extLst>
            </p:cNvPr>
            <p:cNvSpPr/>
            <p:nvPr/>
          </p:nvSpPr>
          <p:spPr>
            <a:xfrm>
              <a:off x="4199293" y="841935"/>
              <a:ext cx="147476" cy="174857"/>
            </a:xfrm>
            <a:custGeom>
              <a:avLst/>
              <a:gdLst/>
              <a:ahLst/>
              <a:cxnLst/>
              <a:rect l="l" t="t" r="r" b="b"/>
              <a:pathLst>
                <a:path w="5456" h="6469" extrusionOk="0">
                  <a:moveTo>
                    <a:pt x="3173" y="0"/>
                  </a:moveTo>
                  <a:cubicBezTo>
                    <a:pt x="2945" y="23"/>
                    <a:pt x="2716" y="46"/>
                    <a:pt x="2488" y="69"/>
                  </a:cubicBezTo>
                  <a:lnTo>
                    <a:pt x="2420" y="69"/>
                  </a:lnTo>
                  <a:cubicBezTo>
                    <a:pt x="2397" y="92"/>
                    <a:pt x="2351" y="92"/>
                    <a:pt x="2328" y="92"/>
                  </a:cubicBezTo>
                  <a:lnTo>
                    <a:pt x="2283" y="92"/>
                  </a:lnTo>
                  <a:cubicBezTo>
                    <a:pt x="2283" y="92"/>
                    <a:pt x="2283" y="92"/>
                    <a:pt x="2283" y="114"/>
                  </a:cubicBezTo>
                  <a:cubicBezTo>
                    <a:pt x="2169" y="114"/>
                    <a:pt x="2032" y="160"/>
                    <a:pt x="1918" y="183"/>
                  </a:cubicBezTo>
                  <a:lnTo>
                    <a:pt x="1872" y="183"/>
                  </a:lnTo>
                  <a:cubicBezTo>
                    <a:pt x="1849" y="206"/>
                    <a:pt x="1849" y="206"/>
                    <a:pt x="1826" y="206"/>
                  </a:cubicBezTo>
                  <a:lnTo>
                    <a:pt x="1803" y="206"/>
                  </a:lnTo>
                  <a:cubicBezTo>
                    <a:pt x="1781" y="206"/>
                    <a:pt x="1781" y="228"/>
                    <a:pt x="1758" y="228"/>
                  </a:cubicBezTo>
                  <a:lnTo>
                    <a:pt x="1735" y="228"/>
                  </a:lnTo>
                  <a:cubicBezTo>
                    <a:pt x="1507" y="297"/>
                    <a:pt x="1301" y="388"/>
                    <a:pt x="1096" y="502"/>
                  </a:cubicBezTo>
                  <a:cubicBezTo>
                    <a:pt x="868" y="616"/>
                    <a:pt x="662" y="799"/>
                    <a:pt x="480" y="1005"/>
                  </a:cubicBezTo>
                  <a:cubicBezTo>
                    <a:pt x="297" y="1187"/>
                    <a:pt x="183" y="1438"/>
                    <a:pt x="92" y="1689"/>
                  </a:cubicBezTo>
                  <a:cubicBezTo>
                    <a:pt x="23" y="1940"/>
                    <a:pt x="0" y="2237"/>
                    <a:pt x="0" y="2511"/>
                  </a:cubicBezTo>
                  <a:cubicBezTo>
                    <a:pt x="23" y="2739"/>
                    <a:pt x="69" y="2990"/>
                    <a:pt x="114" y="3219"/>
                  </a:cubicBezTo>
                  <a:cubicBezTo>
                    <a:pt x="206" y="3492"/>
                    <a:pt x="297" y="3744"/>
                    <a:pt x="411" y="3995"/>
                  </a:cubicBezTo>
                  <a:cubicBezTo>
                    <a:pt x="571" y="4383"/>
                    <a:pt x="799" y="4748"/>
                    <a:pt x="1027" y="5113"/>
                  </a:cubicBezTo>
                  <a:cubicBezTo>
                    <a:pt x="1027" y="5113"/>
                    <a:pt x="1027" y="5136"/>
                    <a:pt x="1027" y="5136"/>
                  </a:cubicBezTo>
                  <a:cubicBezTo>
                    <a:pt x="1164" y="5318"/>
                    <a:pt x="1278" y="5524"/>
                    <a:pt x="1415" y="5707"/>
                  </a:cubicBezTo>
                  <a:cubicBezTo>
                    <a:pt x="1438" y="5707"/>
                    <a:pt x="1438" y="5729"/>
                    <a:pt x="1438" y="5729"/>
                  </a:cubicBezTo>
                  <a:cubicBezTo>
                    <a:pt x="1461" y="5729"/>
                    <a:pt x="1461" y="5752"/>
                    <a:pt x="1461" y="5752"/>
                  </a:cubicBezTo>
                  <a:cubicBezTo>
                    <a:pt x="1461" y="5775"/>
                    <a:pt x="1461" y="5775"/>
                    <a:pt x="1461" y="5775"/>
                  </a:cubicBezTo>
                  <a:cubicBezTo>
                    <a:pt x="1484" y="5775"/>
                    <a:pt x="1484" y="5775"/>
                    <a:pt x="1484" y="5798"/>
                  </a:cubicBezTo>
                  <a:lnTo>
                    <a:pt x="1507" y="5798"/>
                  </a:lnTo>
                  <a:lnTo>
                    <a:pt x="1507" y="5821"/>
                  </a:lnTo>
                  <a:cubicBezTo>
                    <a:pt x="1530" y="5843"/>
                    <a:pt x="1530" y="5843"/>
                    <a:pt x="1552" y="5866"/>
                  </a:cubicBezTo>
                  <a:cubicBezTo>
                    <a:pt x="1552" y="5866"/>
                    <a:pt x="1552" y="5889"/>
                    <a:pt x="1575" y="5889"/>
                  </a:cubicBezTo>
                  <a:cubicBezTo>
                    <a:pt x="1575" y="5912"/>
                    <a:pt x="1575" y="5912"/>
                    <a:pt x="1575" y="5912"/>
                  </a:cubicBezTo>
                  <a:cubicBezTo>
                    <a:pt x="1598" y="5935"/>
                    <a:pt x="1621" y="5958"/>
                    <a:pt x="1644" y="6003"/>
                  </a:cubicBezTo>
                  <a:cubicBezTo>
                    <a:pt x="1758" y="6140"/>
                    <a:pt x="1872" y="6277"/>
                    <a:pt x="1986" y="6414"/>
                  </a:cubicBezTo>
                  <a:cubicBezTo>
                    <a:pt x="2011" y="6452"/>
                    <a:pt x="2050" y="6469"/>
                    <a:pt x="2088" y="6469"/>
                  </a:cubicBezTo>
                  <a:cubicBezTo>
                    <a:pt x="2118" y="6469"/>
                    <a:pt x="2148" y="6457"/>
                    <a:pt x="2169" y="6437"/>
                  </a:cubicBezTo>
                  <a:cubicBezTo>
                    <a:pt x="2191" y="6391"/>
                    <a:pt x="2214" y="6368"/>
                    <a:pt x="2237" y="6368"/>
                  </a:cubicBezTo>
                  <a:cubicBezTo>
                    <a:pt x="2260" y="6346"/>
                    <a:pt x="2260" y="6323"/>
                    <a:pt x="2260" y="6300"/>
                  </a:cubicBezTo>
                  <a:cubicBezTo>
                    <a:pt x="2260" y="6254"/>
                    <a:pt x="2237" y="6209"/>
                    <a:pt x="2214" y="6186"/>
                  </a:cubicBezTo>
                  <a:cubicBezTo>
                    <a:pt x="2100" y="6049"/>
                    <a:pt x="1986" y="5912"/>
                    <a:pt x="1872" y="5775"/>
                  </a:cubicBezTo>
                  <a:cubicBezTo>
                    <a:pt x="1872" y="5752"/>
                    <a:pt x="1872" y="5752"/>
                    <a:pt x="1872" y="5752"/>
                  </a:cubicBezTo>
                  <a:lnTo>
                    <a:pt x="1849" y="5752"/>
                  </a:lnTo>
                  <a:cubicBezTo>
                    <a:pt x="1849" y="5752"/>
                    <a:pt x="1849" y="5752"/>
                    <a:pt x="1849" y="5729"/>
                  </a:cubicBezTo>
                  <a:cubicBezTo>
                    <a:pt x="1849" y="5707"/>
                    <a:pt x="1826" y="5684"/>
                    <a:pt x="1803" y="5684"/>
                  </a:cubicBezTo>
                  <a:cubicBezTo>
                    <a:pt x="1803" y="5661"/>
                    <a:pt x="1803" y="5661"/>
                    <a:pt x="1803" y="5661"/>
                  </a:cubicBezTo>
                  <a:cubicBezTo>
                    <a:pt x="1803" y="5661"/>
                    <a:pt x="1781" y="5661"/>
                    <a:pt x="1781" y="5638"/>
                  </a:cubicBezTo>
                  <a:cubicBezTo>
                    <a:pt x="1781" y="5638"/>
                    <a:pt x="1758" y="5615"/>
                    <a:pt x="1758" y="5615"/>
                  </a:cubicBezTo>
                  <a:cubicBezTo>
                    <a:pt x="1758" y="5592"/>
                    <a:pt x="1735" y="5592"/>
                    <a:pt x="1735" y="5570"/>
                  </a:cubicBezTo>
                  <a:cubicBezTo>
                    <a:pt x="1598" y="5387"/>
                    <a:pt x="1461" y="5204"/>
                    <a:pt x="1347" y="4999"/>
                  </a:cubicBezTo>
                  <a:lnTo>
                    <a:pt x="1324" y="4999"/>
                  </a:lnTo>
                  <a:cubicBezTo>
                    <a:pt x="1073" y="4588"/>
                    <a:pt x="822" y="4177"/>
                    <a:pt x="639" y="3721"/>
                  </a:cubicBezTo>
                  <a:cubicBezTo>
                    <a:pt x="525" y="3401"/>
                    <a:pt x="411" y="3082"/>
                    <a:pt x="365" y="2739"/>
                  </a:cubicBezTo>
                  <a:cubicBezTo>
                    <a:pt x="320" y="2534"/>
                    <a:pt x="320" y="2328"/>
                    <a:pt x="343" y="2123"/>
                  </a:cubicBezTo>
                  <a:lnTo>
                    <a:pt x="343" y="2100"/>
                  </a:lnTo>
                  <a:cubicBezTo>
                    <a:pt x="365" y="1940"/>
                    <a:pt x="411" y="1781"/>
                    <a:pt x="457" y="1621"/>
                  </a:cubicBezTo>
                  <a:cubicBezTo>
                    <a:pt x="525" y="1507"/>
                    <a:pt x="594" y="1393"/>
                    <a:pt x="662" y="1278"/>
                  </a:cubicBezTo>
                  <a:cubicBezTo>
                    <a:pt x="776" y="1164"/>
                    <a:pt x="890" y="1050"/>
                    <a:pt x="1005" y="936"/>
                  </a:cubicBezTo>
                  <a:cubicBezTo>
                    <a:pt x="1187" y="822"/>
                    <a:pt x="1370" y="731"/>
                    <a:pt x="1552" y="639"/>
                  </a:cubicBezTo>
                  <a:cubicBezTo>
                    <a:pt x="1644" y="616"/>
                    <a:pt x="1712" y="571"/>
                    <a:pt x="1803" y="548"/>
                  </a:cubicBezTo>
                  <a:lnTo>
                    <a:pt x="1826" y="548"/>
                  </a:lnTo>
                  <a:lnTo>
                    <a:pt x="1849" y="525"/>
                  </a:lnTo>
                  <a:lnTo>
                    <a:pt x="1872" y="525"/>
                  </a:lnTo>
                  <a:cubicBezTo>
                    <a:pt x="1895" y="525"/>
                    <a:pt x="1918" y="525"/>
                    <a:pt x="1963" y="502"/>
                  </a:cubicBezTo>
                  <a:cubicBezTo>
                    <a:pt x="2100" y="480"/>
                    <a:pt x="2237" y="434"/>
                    <a:pt x="2374" y="411"/>
                  </a:cubicBezTo>
                  <a:lnTo>
                    <a:pt x="2397" y="411"/>
                  </a:lnTo>
                  <a:cubicBezTo>
                    <a:pt x="2420" y="411"/>
                    <a:pt x="2443" y="411"/>
                    <a:pt x="2465" y="388"/>
                  </a:cubicBezTo>
                  <a:lnTo>
                    <a:pt x="2580" y="388"/>
                  </a:lnTo>
                  <a:cubicBezTo>
                    <a:pt x="2762" y="365"/>
                    <a:pt x="2968" y="343"/>
                    <a:pt x="3150" y="343"/>
                  </a:cubicBezTo>
                  <a:lnTo>
                    <a:pt x="3173" y="343"/>
                  </a:lnTo>
                  <a:cubicBezTo>
                    <a:pt x="3287" y="331"/>
                    <a:pt x="3407" y="325"/>
                    <a:pt x="3527" y="325"/>
                  </a:cubicBezTo>
                  <a:cubicBezTo>
                    <a:pt x="3647" y="325"/>
                    <a:pt x="3766" y="331"/>
                    <a:pt x="3881" y="343"/>
                  </a:cubicBezTo>
                  <a:lnTo>
                    <a:pt x="3903" y="343"/>
                  </a:lnTo>
                  <a:cubicBezTo>
                    <a:pt x="4063" y="343"/>
                    <a:pt x="4223" y="343"/>
                    <a:pt x="4383" y="365"/>
                  </a:cubicBezTo>
                  <a:lnTo>
                    <a:pt x="4406" y="365"/>
                  </a:lnTo>
                  <a:cubicBezTo>
                    <a:pt x="4565" y="388"/>
                    <a:pt x="4725" y="388"/>
                    <a:pt x="4908" y="411"/>
                  </a:cubicBezTo>
                  <a:cubicBezTo>
                    <a:pt x="5067" y="434"/>
                    <a:pt x="5204" y="457"/>
                    <a:pt x="5364" y="480"/>
                  </a:cubicBezTo>
                  <a:lnTo>
                    <a:pt x="5387" y="480"/>
                  </a:lnTo>
                  <a:cubicBezTo>
                    <a:pt x="5410" y="480"/>
                    <a:pt x="5433" y="480"/>
                    <a:pt x="5456" y="502"/>
                  </a:cubicBezTo>
                  <a:cubicBezTo>
                    <a:pt x="5410" y="388"/>
                    <a:pt x="5364" y="274"/>
                    <a:pt x="5319" y="137"/>
                  </a:cubicBezTo>
                  <a:cubicBezTo>
                    <a:pt x="5022" y="92"/>
                    <a:pt x="4725" y="69"/>
                    <a:pt x="4428" y="46"/>
                  </a:cubicBezTo>
                  <a:lnTo>
                    <a:pt x="4383" y="46"/>
                  </a:lnTo>
                  <a:cubicBezTo>
                    <a:pt x="4223" y="23"/>
                    <a:pt x="4040" y="23"/>
                    <a:pt x="38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53300" tIns="53300" rIns="53300" bIns="53300" anchor="ctr" anchorCtr="0">
              <a:noAutofit/>
            </a:bodyPr>
            <a:lstStyle/>
            <a:p>
              <a:pPr algn="l" rtl="0"/>
              <a:endParaRPr sz="1049"/>
            </a:p>
          </p:txBody>
        </p:sp>
        <p:sp>
          <p:nvSpPr>
            <p:cNvPr id="12" name="Google Shape;778;p22">
              <a:extLst>
                <a:ext uri="{FF2B5EF4-FFF2-40B4-BE49-F238E27FC236}">
                  <a16:creationId xmlns:a16="http://schemas.microsoft.com/office/drawing/2014/main" id="{50C00457-07FC-4284-8BD4-F50AFB9FD587}"/>
                </a:ext>
              </a:extLst>
            </p:cNvPr>
            <p:cNvSpPr/>
            <p:nvPr/>
          </p:nvSpPr>
          <p:spPr>
            <a:xfrm>
              <a:off x="4249272" y="996790"/>
              <a:ext cx="27" cy="2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53300" tIns="53300" rIns="53300" bIns="53300" anchor="ctr" anchorCtr="0">
              <a:noAutofit/>
            </a:bodyPr>
            <a:lstStyle/>
            <a:p>
              <a:pPr algn="l" rtl="0"/>
              <a:endParaRPr sz="1049"/>
            </a:p>
          </p:txBody>
        </p:sp>
        <p:sp>
          <p:nvSpPr>
            <p:cNvPr id="13" name="Google Shape;779;p22">
              <a:extLst>
                <a:ext uri="{FF2B5EF4-FFF2-40B4-BE49-F238E27FC236}">
                  <a16:creationId xmlns:a16="http://schemas.microsoft.com/office/drawing/2014/main" id="{A673217E-8177-4578-B066-9BF4E83CF2BA}"/>
                </a:ext>
              </a:extLst>
            </p:cNvPr>
            <p:cNvSpPr/>
            <p:nvPr/>
          </p:nvSpPr>
          <p:spPr>
            <a:xfrm>
              <a:off x="4249272" y="996790"/>
              <a:ext cx="27" cy="2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53300" tIns="53300" rIns="53300" bIns="53300" anchor="ctr" anchorCtr="0">
              <a:noAutofit/>
            </a:bodyPr>
            <a:lstStyle/>
            <a:p>
              <a:pPr algn="l" rtl="0"/>
              <a:endParaRPr sz="1049"/>
            </a:p>
          </p:txBody>
        </p:sp>
        <p:sp>
          <p:nvSpPr>
            <p:cNvPr id="14" name="Google Shape;780;p22">
              <a:extLst>
                <a:ext uri="{FF2B5EF4-FFF2-40B4-BE49-F238E27FC236}">
                  <a16:creationId xmlns:a16="http://schemas.microsoft.com/office/drawing/2014/main" id="{1F286C8C-2212-474D-9AB2-4F81D541FF2E}"/>
                </a:ext>
              </a:extLst>
            </p:cNvPr>
            <p:cNvSpPr/>
            <p:nvPr/>
          </p:nvSpPr>
          <p:spPr>
            <a:xfrm>
              <a:off x="4249866" y="997411"/>
              <a:ext cx="27" cy="2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53300" tIns="53300" rIns="53300" bIns="53300" anchor="ctr" anchorCtr="0">
              <a:noAutofit/>
            </a:bodyPr>
            <a:lstStyle/>
            <a:p>
              <a:pPr algn="l" rtl="0"/>
              <a:endParaRPr sz="1049"/>
            </a:p>
          </p:txBody>
        </p:sp>
        <p:grpSp>
          <p:nvGrpSpPr>
            <p:cNvPr id="15" name="Google Shape;781;p22">
              <a:extLst>
                <a:ext uri="{FF2B5EF4-FFF2-40B4-BE49-F238E27FC236}">
                  <a16:creationId xmlns:a16="http://schemas.microsoft.com/office/drawing/2014/main" id="{459BC662-0848-490F-B09A-C212372597C1}"/>
                </a:ext>
              </a:extLst>
            </p:cNvPr>
            <p:cNvGrpSpPr/>
            <p:nvPr/>
          </p:nvGrpSpPr>
          <p:grpSpPr>
            <a:xfrm>
              <a:off x="4249866" y="199085"/>
              <a:ext cx="4911108" cy="4258680"/>
              <a:chOff x="4249866" y="199085"/>
              <a:chExt cx="4911108" cy="4258680"/>
            </a:xfrm>
          </p:grpSpPr>
          <p:sp>
            <p:nvSpPr>
              <p:cNvPr id="16" name="Google Shape;782;p22">
                <a:extLst>
                  <a:ext uri="{FF2B5EF4-FFF2-40B4-BE49-F238E27FC236}">
                    <a16:creationId xmlns:a16="http://schemas.microsoft.com/office/drawing/2014/main" id="{DA7D684F-915F-4F57-88CA-021743C0969D}"/>
                  </a:ext>
                </a:extLst>
              </p:cNvPr>
              <p:cNvSpPr/>
              <p:nvPr/>
            </p:nvSpPr>
            <p:spPr>
              <a:xfrm>
                <a:off x="8056582" y="2835343"/>
                <a:ext cx="1051332" cy="1438807"/>
              </a:xfrm>
              <a:custGeom>
                <a:avLst/>
                <a:gdLst/>
                <a:ahLst/>
                <a:cxnLst/>
                <a:rect l="l" t="t" r="r" b="b"/>
                <a:pathLst>
                  <a:path w="38895" h="53230" extrusionOk="0">
                    <a:moveTo>
                      <a:pt x="18420" y="1"/>
                    </a:moveTo>
                    <a:lnTo>
                      <a:pt x="18306" y="23"/>
                    </a:lnTo>
                    <a:cubicBezTo>
                      <a:pt x="18192" y="23"/>
                      <a:pt x="18078" y="23"/>
                      <a:pt x="17941" y="46"/>
                    </a:cubicBezTo>
                    <a:cubicBezTo>
                      <a:pt x="17758" y="46"/>
                      <a:pt x="17598" y="92"/>
                      <a:pt x="17439" y="115"/>
                    </a:cubicBezTo>
                    <a:cubicBezTo>
                      <a:pt x="17347" y="138"/>
                      <a:pt x="17256" y="138"/>
                      <a:pt x="17165" y="160"/>
                    </a:cubicBezTo>
                    <a:lnTo>
                      <a:pt x="17005" y="183"/>
                    </a:lnTo>
                    <a:cubicBezTo>
                      <a:pt x="16959" y="92"/>
                      <a:pt x="16845" y="23"/>
                      <a:pt x="16731" y="23"/>
                    </a:cubicBezTo>
                    <a:cubicBezTo>
                      <a:pt x="16708" y="23"/>
                      <a:pt x="16685" y="23"/>
                      <a:pt x="16663" y="46"/>
                    </a:cubicBezTo>
                    <a:cubicBezTo>
                      <a:pt x="16617" y="46"/>
                      <a:pt x="16571" y="69"/>
                      <a:pt x="16526" y="69"/>
                    </a:cubicBezTo>
                    <a:lnTo>
                      <a:pt x="16480" y="92"/>
                    </a:lnTo>
                    <a:cubicBezTo>
                      <a:pt x="16389" y="138"/>
                      <a:pt x="16297" y="138"/>
                      <a:pt x="16206" y="160"/>
                    </a:cubicBezTo>
                    <a:cubicBezTo>
                      <a:pt x="16069" y="183"/>
                      <a:pt x="15932" y="229"/>
                      <a:pt x="15795" y="275"/>
                    </a:cubicBezTo>
                    <a:lnTo>
                      <a:pt x="15658" y="320"/>
                    </a:lnTo>
                    <a:cubicBezTo>
                      <a:pt x="15590" y="343"/>
                      <a:pt x="15521" y="366"/>
                      <a:pt x="15453" y="389"/>
                    </a:cubicBezTo>
                    <a:cubicBezTo>
                      <a:pt x="15339" y="411"/>
                      <a:pt x="15225" y="434"/>
                      <a:pt x="15110" y="480"/>
                    </a:cubicBezTo>
                    <a:cubicBezTo>
                      <a:pt x="15042" y="503"/>
                      <a:pt x="14928" y="548"/>
                      <a:pt x="14859" y="594"/>
                    </a:cubicBezTo>
                    <a:cubicBezTo>
                      <a:pt x="14791" y="617"/>
                      <a:pt x="14745" y="617"/>
                      <a:pt x="14722" y="640"/>
                    </a:cubicBezTo>
                    <a:cubicBezTo>
                      <a:pt x="14654" y="663"/>
                      <a:pt x="14585" y="685"/>
                      <a:pt x="14540" y="708"/>
                    </a:cubicBezTo>
                    <a:cubicBezTo>
                      <a:pt x="14471" y="731"/>
                      <a:pt x="14403" y="754"/>
                      <a:pt x="14312" y="777"/>
                    </a:cubicBezTo>
                    <a:cubicBezTo>
                      <a:pt x="14175" y="800"/>
                      <a:pt x="14038" y="845"/>
                      <a:pt x="13901" y="914"/>
                    </a:cubicBezTo>
                    <a:cubicBezTo>
                      <a:pt x="13787" y="936"/>
                      <a:pt x="13650" y="1005"/>
                      <a:pt x="13513" y="1073"/>
                    </a:cubicBezTo>
                    <a:lnTo>
                      <a:pt x="13444" y="1096"/>
                    </a:lnTo>
                    <a:cubicBezTo>
                      <a:pt x="13353" y="1142"/>
                      <a:pt x="13262" y="1210"/>
                      <a:pt x="13170" y="1256"/>
                    </a:cubicBezTo>
                    <a:cubicBezTo>
                      <a:pt x="13033" y="1324"/>
                      <a:pt x="12942" y="1393"/>
                      <a:pt x="12828" y="1484"/>
                    </a:cubicBezTo>
                    <a:lnTo>
                      <a:pt x="12782" y="1530"/>
                    </a:lnTo>
                    <a:cubicBezTo>
                      <a:pt x="12668" y="1598"/>
                      <a:pt x="12577" y="1690"/>
                      <a:pt x="12486" y="1758"/>
                    </a:cubicBezTo>
                    <a:lnTo>
                      <a:pt x="12440" y="1827"/>
                    </a:lnTo>
                    <a:cubicBezTo>
                      <a:pt x="12371" y="1895"/>
                      <a:pt x="12303" y="1941"/>
                      <a:pt x="12234" y="2009"/>
                    </a:cubicBezTo>
                    <a:cubicBezTo>
                      <a:pt x="12189" y="2055"/>
                      <a:pt x="12143" y="2101"/>
                      <a:pt x="12097" y="2146"/>
                    </a:cubicBezTo>
                    <a:cubicBezTo>
                      <a:pt x="12029" y="2215"/>
                      <a:pt x="11983" y="2260"/>
                      <a:pt x="11915" y="2329"/>
                    </a:cubicBezTo>
                    <a:lnTo>
                      <a:pt x="11824" y="2420"/>
                    </a:lnTo>
                    <a:lnTo>
                      <a:pt x="11664" y="2557"/>
                    </a:lnTo>
                    <a:lnTo>
                      <a:pt x="11527" y="2717"/>
                    </a:lnTo>
                    <a:cubicBezTo>
                      <a:pt x="11436" y="2785"/>
                      <a:pt x="11367" y="2877"/>
                      <a:pt x="11299" y="2945"/>
                    </a:cubicBezTo>
                    <a:cubicBezTo>
                      <a:pt x="11184" y="3059"/>
                      <a:pt x="11093" y="3196"/>
                      <a:pt x="10979" y="3333"/>
                    </a:cubicBezTo>
                    <a:cubicBezTo>
                      <a:pt x="10888" y="3470"/>
                      <a:pt x="10796" y="3584"/>
                      <a:pt x="10728" y="3698"/>
                    </a:cubicBezTo>
                    <a:lnTo>
                      <a:pt x="10682" y="3744"/>
                    </a:lnTo>
                    <a:lnTo>
                      <a:pt x="10637" y="3790"/>
                    </a:lnTo>
                    <a:cubicBezTo>
                      <a:pt x="10500" y="3927"/>
                      <a:pt x="10408" y="4086"/>
                      <a:pt x="10317" y="4246"/>
                    </a:cubicBezTo>
                    <a:cubicBezTo>
                      <a:pt x="10112" y="4588"/>
                      <a:pt x="9998" y="4885"/>
                      <a:pt x="9906" y="5182"/>
                    </a:cubicBezTo>
                    <a:cubicBezTo>
                      <a:pt x="9838" y="5365"/>
                      <a:pt x="9815" y="5479"/>
                      <a:pt x="9792" y="5616"/>
                    </a:cubicBezTo>
                    <a:cubicBezTo>
                      <a:pt x="9769" y="5775"/>
                      <a:pt x="9769" y="5935"/>
                      <a:pt x="9769" y="6141"/>
                    </a:cubicBezTo>
                    <a:cubicBezTo>
                      <a:pt x="9769" y="6278"/>
                      <a:pt x="9792" y="6415"/>
                      <a:pt x="9792" y="6551"/>
                    </a:cubicBezTo>
                    <a:lnTo>
                      <a:pt x="9792" y="6597"/>
                    </a:lnTo>
                    <a:cubicBezTo>
                      <a:pt x="9815" y="6780"/>
                      <a:pt x="9838" y="6940"/>
                      <a:pt x="9861" y="7122"/>
                    </a:cubicBezTo>
                    <a:cubicBezTo>
                      <a:pt x="9906" y="7328"/>
                      <a:pt x="9975" y="7510"/>
                      <a:pt x="10066" y="7670"/>
                    </a:cubicBezTo>
                    <a:cubicBezTo>
                      <a:pt x="10112" y="7738"/>
                      <a:pt x="10157" y="7807"/>
                      <a:pt x="10203" y="7875"/>
                    </a:cubicBezTo>
                    <a:lnTo>
                      <a:pt x="10271" y="7967"/>
                    </a:lnTo>
                    <a:lnTo>
                      <a:pt x="10135" y="7967"/>
                    </a:lnTo>
                    <a:cubicBezTo>
                      <a:pt x="10089" y="7967"/>
                      <a:pt x="10020" y="7967"/>
                      <a:pt x="9975" y="7944"/>
                    </a:cubicBezTo>
                    <a:lnTo>
                      <a:pt x="9815" y="7944"/>
                    </a:lnTo>
                    <a:cubicBezTo>
                      <a:pt x="9655" y="7921"/>
                      <a:pt x="9495" y="7921"/>
                      <a:pt x="9336" y="7921"/>
                    </a:cubicBezTo>
                    <a:cubicBezTo>
                      <a:pt x="9039" y="7921"/>
                      <a:pt x="8719" y="7967"/>
                      <a:pt x="8377" y="8081"/>
                    </a:cubicBezTo>
                    <a:cubicBezTo>
                      <a:pt x="8057" y="8172"/>
                      <a:pt x="7761" y="8309"/>
                      <a:pt x="7510" y="8469"/>
                    </a:cubicBezTo>
                    <a:cubicBezTo>
                      <a:pt x="7395" y="8560"/>
                      <a:pt x="7281" y="8651"/>
                      <a:pt x="7144" y="8766"/>
                    </a:cubicBezTo>
                    <a:cubicBezTo>
                      <a:pt x="7007" y="8880"/>
                      <a:pt x="6893" y="8994"/>
                      <a:pt x="6756" y="9108"/>
                    </a:cubicBezTo>
                    <a:cubicBezTo>
                      <a:pt x="6505" y="9359"/>
                      <a:pt x="6346" y="9587"/>
                      <a:pt x="6231" y="9838"/>
                    </a:cubicBezTo>
                    <a:cubicBezTo>
                      <a:pt x="6163" y="9952"/>
                      <a:pt x="6117" y="10089"/>
                      <a:pt x="6072" y="10226"/>
                    </a:cubicBezTo>
                    <a:cubicBezTo>
                      <a:pt x="6049" y="10249"/>
                      <a:pt x="6049" y="10272"/>
                      <a:pt x="6049" y="10318"/>
                    </a:cubicBezTo>
                    <a:lnTo>
                      <a:pt x="6003" y="10272"/>
                    </a:lnTo>
                    <a:lnTo>
                      <a:pt x="5980" y="10249"/>
                    </a:lnTo>
                    <a:cubicBezTo>
                      <a:pt x="5889" y="10158"/>
                      <a:pt x="5798" y="10067"/>
                      <a:pt x="5706" y="9975"/>
                    </a:cubicBezTo>
                    <a:lnTo>
                      <a:pt x="5615" y="9907"/>
                    </a:lnTo>
                    <a:cubicBezTo>
                      <a:pt x="5524" y="9861"/>
                      <a:pt x="5455" y="9793"/>
                      <a:pt x="5364" y="9724"/>
                    </a:cubicBezTo>
                    <a:cubicBezTo>
                      <a:pt x="5227" y="9633"/>
                      <a:pt x="5067" y="9564"/>
                      <a:pt x="4930" y="9496"/>
                    </a:cubicBezTo>
                    <a:cubicBezTo>
                      <a:pt x="4656" y="9382"/>
                      <a:pt x="4383" y="9313"/>
                      <a:pt x="4131" y="9291"/>
                    </a:cubicBezTo>
                    <a:cubicBezTo>
                      <a:pt x="4017" y="9268"/>
                      <a:pt x="3926" y="9268"/>
                      <a:pt x="3812" y="9268"/>
                    </a:cubicBezTo>
                    <a:cubicBezTo>
                      <a:pt x="3629" y="9268"/>
                      <a:pt x="3424" y="9291"/>
                      <a:pt x="3218" y="9313"/>
                    </a:cubicBezTo>
                    <a:cubicBezTo>
                      <a:pt x="2990" y="9336"/>
                      <a:pt x="2762" y="9405"/>
                      <a:pt x="2488" y="9542"/>
                    </a:cubicBezTo>
                    <a:lnTo>
                      <a:pt x="2420" y="9587"/>
                    </a:lnTo>
                    <a:cubicBezTo>
                      <a:pt x="2305" y="9633"/>
                      <a:pt x="2214" y="9679"/>
                      <a:pt x="2146" y="9724"/>
                    </a:cubicBezTo>
                    <a:cubicBezTo>
                      <a:pt x="2032" y="9793"/>
                      <a:pt x="1940" y="9861"/>
                      <a:pt x="1849" y="9930"/>
                    </a:cubicBezTo>
                    <a:lnTo>
                      <a:pt x="1780" y="9975"/>
                    </a:lnTo>
                    <a:cubicBezTo>
                      <a:pt x="1712" y="10021"/>
                      <a:pt x="1643" y="10067"/>
                      <a:pt x="1598" y="10135"/>
                    </a:cubicBezTo>
                    <a:cubicBezTo>
                      <a:pt x="1484" y="10226"/>
                      <a:pt x="1370" y="10318"/>
                      <a:pt x="1278" y="10432"/>
                    </a:cubicBezTo>
                    <a:cubicBezTo>
                      <a:pt x="1096" y="10614"/>
                      <a:pt x="982" y="10820"/>
                      <a:pt x="867" y="11002"/>
                    </a:cubicBezTo>
                    <a:cubicBezTo>
                      <a:pt x="845" y="11002"/>
                      <a:pt x="845" y="11025"/>
                      <a:pt x="845" y="11048"/>
                    </a:cubicBezTo>
                    <a:lnTo>
                      <a:pt x="776" y="11139"/>
                    </a:lnTo>
                    <a:cubicBezTo>
                      <a:pt x="685" y="11322"/>
                      <a:pt x="616" y="11505"/>
                      <a:pt x="571" y="11687"/>
                    </a:cubicBezTo>
                    <a:cubicBezTo>
                      <a:pt x="502" y="11938"/>
                      <a:pt x="411" y="12235"/>
                      <a:pt x="342" y="12509"/>
                    </a:cubicBezTo>
                    <a:cubicBezTo>
                      <a:pt x="297" y="12737"/>
                      <a:pt x="228" y="13011"/>
                      <a:pt x="183" y="13308"/>
                    </a:cubicBezTo>
                    <a:cubicBezTo>
                      <a:pt x="183" y="13376"/>
                      <a:pt x="183" y="13445"/>
                      <a:pt x="160" y="13490"/>
                    </a:cubicBezTo>
                    <a:cubicBezTo>
                      <a:pt x="160" y="13559"/>
                      <a:pt x="160" y="13650"/>
                      <a:pt x="137" y="13719"/>
                    </a:cubicBezTo>
                    <a:cubicBezTo>
                      <a:pt x="114" y="13878"/>
                      <a:pt x="91" y="14038"/>
                      <a:pt x="91" y="14221"/>
                    </a:cubicBezTo>
                    <a:cubicBezTo>
                      <a:pt x="91" y="14266"/>
                      <a:pt x="91" y="14312"/>
                      <a:pt x="91" y="14381"/>
                    </a:cubicBezTo>
                    <a:cubicBezTo>
                      <a:pt x="23" y="14449"/>
                      <a:pt x="0" y="14517"/>
                      <a:pt x="23" y="14609"/>
                    </a:cubicBezTo>
                    <a:cubicBezTo>
                      <a:pt x="69" y="14769"/>
                      <a:pt x="114" y="14951"/>
                      <a:pt x="137" y="15111"/>
                    </a:cubicBezTo>
                    <a:cubicBezTo>
                      <a:pt x="183" y="15316"/>
                      <a:pt x="251" y="15522"/>
                      <a:pt x="320" y="15682"/>
                    </a:cubicBezTo>
                    <a:cubicBezTo>
                      <a:pt x="388" y="15864"/>
                      <a:pt x="457" y="16024"/>
                      <a:pt x="525" y="16184"/>
                    </a:cubicBezTo>
                    <a:lnTo>
                      <a:pt x="594" y="16321"/>
                    </a:lnTo>
                    <a:cubicBezTo>
                      <a:pt x="639" y="16435"/>
                      <a:pt x="685" y="16526"/>
                      <a:pt x="730" y="16617"/>
                    </a:cubicBezTo>
                    <a:cubicBezTo>
                      <a:pt x="799" y="16754"/>
                      <a:pt x="890" y="16868"/>
                      <a:pt x="982" y="17005"/>
                    </a:cubicBezTo>
                    <a:lnTo>
                      <a:pt x="1027" y="17074"/>
                    </a:lnTo>
                    <a:cubicBezTo>
                      <a:pt x="1141" y="17234"/>
                      <a:pt x="1233" y="17393"/>
                      <a:pt x="1347" y="17553"/>
                    </a:cubicBezTo>
                    <a:lnTo>
                      <a:pt x="1392" y="17599"/>
                    </a:lnTo>
                    <a:cubicBezTo>
                      <a:pt x="1575" y="17896"/>
                      <a:pt x="1780" y="18192"/>
                      <a:pt x="1986" y="18489"/>
                    </a:cubicBezTo>
                    <a:cubicBezTo>
                      <a:pt x="2168" y="18717"/>
                      <a:pt x="2351" y="18946"/>
                      <a:pt x="2534" y="19174"/>
                    </a:cubicBezTo>
                    <a:lnTo>
                      <a:pt x="2716" y="19402"/>
                    </a:lnTo>
                    <a:cubicBezTo>
                      <a:pt x="2853" y="19539"/>
                      <a:pt x="2967" y="19699"/>
                      <a:pt x="3104" y="19859"/>
                    </a:cubicBezTo>
                    <a:cubicBezTo>
                      <a:pt x="3218" y="19996"/>
                      <a:pt x="3310" y="20110"/>
                      <a:pt x="3401" y="20247"/>
                    </a:cubicBezTo>
                    <a:lnTo>
                      <a:pt x="3470" y="20338"/>
                    </a:lnTo>
                    <a:cubicBezTo>
                      <a:pt x="3538" y="20406"/>
                      <a:pt x="3584" y="20498"/>
                      <a:pt x="3652" y="20566"/>
                    </a:cubicBezTo>
                    <a:cubicBezTo>
                      <a:pt x="3698" y="20657"/>
                      <a:pt x="3766" y="20726"/>
                      <a:pt x="3835" y="20794"/>
                    </a:cubicBezTo>
                    <a:lnTo>
                      <a:pt x="4177" y="21251"/>
                    </a:lnTo>
                    <a:cubicBezTo>
                      <a:pt x="4314" y="21434"/>
                      <a:pt x="4451" y="21593"/>
                      <a:pt x="4565" y="21753"/>
                    </a:cubicBezTo>
                    <a:cubicBezTo>
                      <a:pt x="4679" y="21913"/>
                      <a:pt x="4793" y="22073"/>
                      <a:pt x="4908" y="22210"/>
                    </a:cubicBezTo>
                    <a:cubicBezTo>
                      <a:pt x="5090" y="22438"/>
                      <a:pt x="5250" y="22643"/>
                      <a:pt x="5432" y="22849"/>
                    </a:cubicBezTo>
                    <a:lnTo>
                      <a:pt x="5684" y="23145"/>
                    </a:lnTo>
                    <a:lnTo>
                      <a:pt x="5935" y="23442"/>
                    </a:lnTo>
                    <a:cubicBezTo>
                      <a:pt x="6094" y="23648"/>
                      <a:pt x="6254" y="23853"/>
                      <a:pt x="6414" y="24058"/>
                    </a:cubicBezTo>
                    <a:cubicBezTo>
                      <a:pt x="6528" y="24173"/>
                      <a:pt x="6642" y="24310"/>
                      <a:pt x="6734" y="24446"/>
                    </a:cubicBezTo>
                    <a:lnTo>
                      <a:pt x="6825" y="24561"/>
                    </a:lnTo>
                    <a:cubicBezTo>
                      <a:pt x="6893" y="24629"/>
                      <a:pt x="6939" y="24720"/>
                      <a:pt x="7007" y="24789"/>
                    </a:cubicBezTo>
                    <a:cubicBezTo>
                      <a:pt x="7076" y="24857"/>
                      <a:pt x="7122" y="24926"/>
                      <a:pt x="7190" y="24994"/>
                    </a:cubicBezTo>
                    <a:cubicBezTo>
                      <a:pt x="7418" y="25314"/>
                      <a:pt x="7669" y="25611"/>
                      <a:pt x="7898" y="25930"/>
                    </a:cubicBezTo>
                    <a:cubicBezTo>
                      <a:pt x="8012" y="26090"/>
                      <a:pt x="8149" y="26250"/>
                      <a:pt x="8263" y="26409"/>
                    </a:cubicBezTo>
                    <a:cubicBezTo>
                      <a:pt x="8377" y="26569"/>
                      <a:pt x="8514" y="26729"/>
                      <a:pt x="8628" y="26912"/>
                    </a:cubicBezTo>
                    <a:lnTo>
                      <a:pt x="8765" y="27094"/>
                    </a:lnTo>
                    <a:cubicBezTo>
                      <a:pt x="8948" y="27345"/>
                      <a:pt x="9153" y="27619"/>
                      <a:pt x="9336" y="27893"/>
                    </a:cubicBezTo>
                    <a:cubicBezTo>
                      <a:pt x="9450" y="28030"/>
                      <a:pt x="9564" y="28190"/>
                      <a:pt x="9678" y="28350"/>
                    </a:cubicBezTo>
                    <a:cubicBezTo>
                      <a:pt x="9815" y="28532"/>
                      <a:pt x="9952" y="28715"/>
                      <a:pt x="10089" y="28897"/>
                    </a:cubicBezTo>
                    <a:lnTo>
                      <a:pt x="10294" y="29194"/>
                    </a:lnTo>
                    <a:lnTo>
                      <a:pt x="10431" y="29400"/>
                    </a:lnTo>
                    <a:lnTo>
                      <a:pt x="10568" y="29582"/>
                    </a:lnTo>
                    <a:cubicBezTo>
                      <a:pt x="10637" y="29673"/>
                      <a:pt x="10705" y="29788"/>
                      <a:pt x="10774" y="29879"/>
                    </a:cubicBezTo>
                    <a:cubicBezTo>
                      <a:pt x="10888" y="30039"/>
                      <a:pt x="11002" y="30221"/>
                      <a:pt x="11093" y="30381"/>
                    </a:cubicBezTo>
                    <a:cubicBezTo>
                      <a:pt x="11481" y="30997"/>
                      <a:pt x="11869" y="31659"/>
                      <a:pt x="12257" y="32390"/>
                    </a:cubicBezTo>
                    <a:cubicBezTo>
                      <a:pt x="12440" y="32755"/>
                      <a:pt x="12600" y="33120"/>
                      <a:pt x="12782" y="33462"/>
                    </a:cubicBezTo>
                    <a:lnTo>
                      <a:pt x="12874" y="33691"/>
                    </a:lnTo>
                    <a:cubicBezTo>
                      <a:pt x="13011" y="33987"/>
                      <a:pt x="13170" y="34284"/>
                      <a:pt x="13284" y="34581"/>
                    </a:cubicBezTo>
                    <a:cubicBezTo>
                      <a:pt x="13421" y="34878"/>
                      <a:pt x="13535" y="35174"/>
                      <a:pt x="13650" y="35471"/>
                    </a:cubicBezTo>
                    <a:lnTo>
                      <a:pt x="13718" y="35631"/>
                    </a:lnTo>
                    <a:cubicBezTo>
                      <a:pt x="13809" y="35859"/>
                      <a:pt x="13901" y="36110"/>
                      <a:pt x="13992" y="36338"/>
                    </a:cubicBezTo>
                    <a:lnTo>
                      <a:pt x="14106" y="36681"/>
                    </a:lnTo>
                    <a:cubicBezTo>
                      <a:pt x="14312" y="37274"/>
                      <a:pt x="14517" y="37868"/>
                      <a:pt x="14700" y="38461"/>
                    </a:cubicBezTo>
                    <a:lnTo>
                      <a:pt x="14814" y="38826"/>
                    </a:lnTo>
                    <a:lnTo>
                      <a:pt x="14791" y="38759"/>
                    </a:lnTo>
                    <a:lnTo>
                      <a:pt x="14791" y="38759"/>
                    </a:lnTo>
                    <a:cubicBezTo>
                      <a:pt x="14905" y="39101"/>
                      <a:pt x="15019" y="39511"/>
                      <a:pt x="15110" y="39922"/>
                    </a:cubicBezTo>
                    <a:cubicBezTo>
                      <a:pt x="15133" y="40013"/>
                      <a:pt x="15156" y="40105"/>
                      <a:pt x="15179" y="40196"/>
                    </a:cubicBezTo>
                    <a:cubicBezTo>
                      <a:pt x="15202" y="40287"/>
                      <a:pt x="15225" y="40379"/>
                      <a:pt x="15247" y="40470"/>
                    </a:cubicBezTo>
                    <a:cubicBezTo>
                      <a:pt x="15293" y="40675"/>
                      <a:pt x="15339" y="40903"/>
                      <a:pt x="15384" y="41109"/>
                    </a:cubicBezTo>
                    <a:cubicBezTo>
                      <a:pt x="15453" y="41383"/>
                      <a:pt x="15498" y="41657"/>
                      <a:pt x="15567" y="41931"/>
                    </a:cubicBezTo>
                    <a:lnTo>
                      <a:pt x="15635" y="42273"/>
                    </a:lnTo>
                    <a:lnTo>
                      <a:pt x="15658" y="42433"/>
                    </a:lnTo>
                    <a:cubicBezTo>
                      <a:pt x="15727" y="42775"/>
                      <a:pt x="15818" y="43140"/>
                      <a:pt x="15864" y="43506"/>
                    </a:cubicBezTo>
                    <a:cubicBezTo>
                      <a:pt x="15909" y="43825"/>
                      <a:pt x="15932" y="44145"/>
                      <a:pt x="15955" y="44487"/>
                    </a:cubicBezTo>
                    <a:cubicBezTo>
                      <a:pt x="15978" y="44761"/>
                      <a:pt x="16001" y="45058"/>
                      <a:pt x="16023" y="45354"/>
                    </a:cubicBezTo>
                    <a:lnTo>
                      <a:pt x="16023" y="45514"/>
                    </a:lnTo>
                    <a:cubicBezTo>
                      <a:pt x="16023" y="45720"/>
                      <a:pt x="16023" y="45948"/>
                      <a:pt x="16023" y="46199"/>
                    </a:cubicBezTo>
                    <a:lnTo>
                      <a:pt x="16046" y="46541"/>
                    </a:lnTo>
                    <a:cubicBezTo>
                      <a:pt x="16046" y="46929"/>
                      <a:pt x="16069" y="47340"/>
                      <a:pt x="16092" y="47705"/>
                    </a:cubicBezTo>
                    <a:cubicBezTo>
                      <a:pt x="16138" y="48185"/>
                      <a:pt x="16183" y="48550"/>
                      <a:pt x="16275" y="48892"/>
                    </a:cubicBezTo>
                    <a:cubicBezTo>
                      <a:pt x="16320" y="49098"/>
                      <a:pt x="16389" y="49280"/>
                      <a:pt x="16480" y="49531"/>
                    </a:cubicBezTo>
                    <a:cubicBezTo>
                      <a:pt x="16548" y="49714"/>
                      <a:pt x="16663" y="49897"/>
                      <a:pt x="16800" y="50079"/>
                    </a:cubicBezTo>
                    <a:cubicBezTo>
                      <a:pt x="16936" y="50239"/>
                      <a:pt x="17096" y="50399"/>
                      <a:pt x="17233" y="50513"/>
                    </a:cubicBezTo>
                    <a:cubicBezTo>
                      <a:pt x="17370" y="50627"/>
                      <a:pt x="17507" y="50741"/>
                      <a:pt x="17690" y="50855"/>
                    </a:cubicBezTo>
                    <a:cubicBezTo>
                      <a:pt x="17849" y="50947"/>
                      <a:pt x="18009" y="51038"/>
                      <a:pt x="18169" y="51129"/>
                    </a:cubicBezTo>
                    <a:lnTo>
                      <a:pt x="18237" y="51152"/>
                    </a:lnTo>
                    <a:cubicBezTo>
                      <a:pt x="18420" y="51243"/>
                      <a:pt x="18626" y="51335"/>
                      <a:pt x="18785" y="51403"/>
                    </a:cubicBezTo>
                    <a:cubicBezTo>
                      <a:pt x="18968" y="51472"/>
                      <a:pt x="19173" y="51540"/>
                      <a:pt x="19333" y="51586"/>
                    </a:cubicBezTo>
                    <a:cubicBezTo>
                      <a:pt x="19561" y="51631"/>
                      <a:pt x="19767" y="51677"/>
                      <a:pt x="19949" y="51723"/>
                    </a:cubicBezTo>
                    <a:cubicBezTo>
                      <a:pt x="20109" y="51745"/>
                      <a:pt x="20269" y="51768"/>
                      <a:pt x="20406" y="51791"/>
                    </a:cubicBezTo>
                    <a:cubicBezTo>
                      <a:pt x="20634" y="51814"/>
                      <a:pt x="20862" y="51860"/>
                      <a:pt x="21091" y="51905"/>
                    </a:cubicBezTo>
                    <a:cubicBezTo>
                      <a:pt x="21205" y="51928"/>
                      <a:pt x="21296" y="51951"/>
                      <a:pt x="21410" y="51974"/>
                    </a:cubicBezTo>
                    <a:lnTo>
                      <a:pt x="21638" y="52019"/>
                    </a:lnTo>
                    <a:cubicBezTo>
                      <a:pt x="21730" y="52042"/>
                      <a:pt x="21798" y="52042"/>
                      <a:pt x="21890" y="52065"/>
                    </a:cubicBezTo>
                    <a:cubicBezTo>
                      <a:pt x="21981" y="52065"/>
                      <a:pt x="22049" y="52088"/>
                      <a:pt x="22141" y="52111"/>
                    </a:cubicBezTo>
                    <a:lnTo>
                      <a:pt x="22186" y="52111"/>
                    </a:lnTo>
                    <a:cubicBezTo>
                      <a:pt x="22392" y="52179"/>
                      <a:pt x="22620" y="52225"/>
                      <a:pt x="22848" y="52293"/>
                    </a:cubicBezTo>
                    <a:cubicBezTo>
                      <a:pt x="22940" y="52339"/>
                      <a:pt x="23054" y="52362"/>
                      <a:pt x="23168" y="52407"/>
                    </a:cubicBezTo>
                    <a:cubicBezTo>
                      <a:pt x="23259" y="52430"/>
                      <a:pt x="23350" y="52453"/>
                      <a:pt x="23442" y="52476"/>
                    </a:cubicBezTo>
                    <a:cubicBezTo>
                      <a:pt x="23510" y="52476"/>
                      <a:pt x="23579" y="52499"/>
                      <a:pt x="23670" y="52522"/>
                    </a:cubicBezTo>
                    <a:cubicBezTo>
                      <a:pt x="23830" y="52567"/>
                      <a:pt x="23989" y="52613"/>
                      <a:pt x="24149" y="52681"/>
                    </a:cubicBezTo>
                    <a:cubicBezTo>
                      <a:pt x="24400" y="52773"/>
                      <a:pt x="24697" y="52841"/>
                      <a:pt x="24971" y="52932"/>
                    </a:cubicBezTo>
                    <a:cubicBezTo>
                      <a:pt x="25108" y="52955"/>
                      <a:pt x="25222" y="52978"/>
                      <a:pt x="25336" y="53001"/>
                    </a:cubicBezTo>
                    <a:lnTo>
                      <a:pt x="25473" y="53047"/>
                    </a:lnTo>
                    <a:lnTo>
                      <a:pt x="25564" y="53047"/>
                    </a:lnTo>
                    <a:cubicBezTo>
                      <a:pt x="25656" y="53069"/>
                      <a:pt x="25747" y="53092"/>
                      <a:pt x="25838" y="53092"/>
                    </a:cubicBezTo>
                    <a:cubicBezTo>
                      <a:pt x="25861" y="53183"/>
                      <a:pt x="25952" y="53229"/>
                      <a:pt x="26044" y="53229"/>
                    </a:cubicBezTo>
                    <a:lnTo>
                      <a:pt x="26112" y="53206"/>
                    </a:lnTo>
                    <a:cubicBezTo>
                      <a:pt x="26135" y="53229"/>
                      <a:pt x="26158" y="53229"/>
                      <a:pt x="26181" y="53229"/>
                    </a:cubicBezTo>
                    <a:cubicBezTo>
                      <a:pt x="26204" y="53229"/>
                      <a:pt x="26226" y="53229"/>
                      <a:pt x="26272" y="53206"/>
                    </a:cubicBezTo>
                    <a:lnTo>
                      <a:pt x="26318" y="53206"/>
                    </a:lnTo>
                    <a:cubicBezTo>
                      <a:pt x="26409" y="53206"/>
                      <a:pt x="26477" y="53206"/>
                      <a:pt x="26546" y="53183"/>
                    </a:cubicBezTo>
                    <a:lnTo>
                      <a:pt x="26774" y="53161"/>
                    </a:lnTo>
                    <a:lnTo>
                      <a:pt x="27002" y="53115"/>
                    </a:lnTo>
                    <a:cubicBezTo>
                      <a:pt x="27139" y="53092"/>
                      <a:pt x="27299" y="53069"/>
                      <a:pt x="27436" y="53047"/>
                    </a:cubicBezTo>
                    <a:cubicBezTo>
                      <a:pt x="27596" y="53024"/>
                      <a:pt x="27733" y="52978"/>
                      <a:pt x="27870" y="52932"/>
                    </a:cubicBezTo>
                    <a:cubicBezTo>
                      <a:pt x="28144" y="52864"/>
                      <a:pt x="28418" y="52750"/>
                      <a:pt x="28669" y="52636"/>
                    </a:cubicBezTo>
                    <a:lnTo>
                      <a:pt x="28828" y="52544"/>
                    </a:lnTo>
                    <a:cubicBezTo>
                      <a:pt x="29034" y="52453"/>
                      <a:pt x="29239" y="52339"/>
                      <a:pt x="29445" y="52225"/>
                    </a:cubicBezTo>
                    <a:cubicBezTo>
                      <a:pt x="29924" y="51951"/>
                      <a:pt x="30403" y="51609"/>
                      <a:pt x="30997" y="51175"/>
                    </a:cubicBezTo>
                    <a:cubicBezTo>
                      <a:pt x="31225" y="51015"/>
                      <a:pt x="31476" y="50810"/>
                      <a:pt x="31727" y="50559"/>
                    </a:cubicBezTo>
                    <a:lnTo>
                      <a:pt x="31910" y="50399"/>
                    </a:lnTo>
                    <a:cubicBezTo>
                      <a:pt x="32092" y="50239"/>
                      <a:pt x="32275" y="50056"/>
                      <a:pt x="32435" y="49874"/>
                    </a:cubicBezTo>
                    <a:cubicBezTo>
                      <a:pt x="32503" y="49783"/>
                      <a:pt x="32572" y="49714"/>
                      <a:pt x="32617" y="49646"/>
                    </a:cubicBezTo>
                    <a:cubicBezTo>
                      <a:pt x="32640" y="49600"/>
                      <a:pt x="32686" y="49554"/>
                      <a:pt x="32709" y="49509"/>
                    </a:cubicBezTo>
                    <a:cubicBezTo>
                      <a:pt x="32800" y="49394"/>
                      <a:pt x="32891" y="49280"/>
                      <a:pt x="32983" y="49166"/>
                    </a:cubicBezTo>
                    <a:cubicBezTo>
                      <a:pt x="33142" y="48915"/>
                      <a:pt x="33302" y="48687"/>
                      <a:pt x="33439" y="48481"/>
                    </a:cubicBezTo>
                    <a:lnTo>
                      <a:pt x="33530" y="48345"/>
                    </a:lnTo>
                    <a:lnTo>
                      <a:pt x="33622" y="48208"/>
                    </a:lnTo>
                    <a:cubicBezTo>
                      <a:pt x="33690" y="48116"/>
                      <a:pt x="33736" y="48025"/>
                      <a:pt x="33804" y="47956"/>
                    </a:cubicBezTo>
                    <a:cubicBezTo>
                      <a:pt x="33896" y="47797"/>
                      <a:pt x="33987" y="47660"/>
                      <a:pt x="34078" y="47500"/>
                    </a:cubicBezTo>
                    <a:cubicBezTo>
                      <a:pt x="34215" y="47226"/>
                      <a:pt x="34352" y="46952"/>
                      <a:pt x="34466" y="46678"/>
                    </a:cubicBezTo>
                    <a:cubicBezTo>
                      <a:pt x="34558" y="46382"/>
                      <a:pt x="34649" y="46085"/>
                      <a:pt x="34717" y="45742"/>
                    </a:cubicBezTo>
                    <a:cubicBezTo>
                      <a:pt x="34763" y="45537"/>
                      <a:pt x="34786" y="45332"/>
                      <a:pt x="34809" y="45126"/>
                    </a:cubicBezTo>
                    <a:cubicBezTo>
                      <a:pt x="34831" y="45035"/>
                      <a:pt x="34831" y="44944"/>
                      <a:pt x="34854" y="44852"/>
                    </a:cubicBezTo>
                    <a:cubicBezTo>
                      <a:pt x="34877" y="44715"/>
                      <a:pt x="34900" y="44578"/>
                      <a:pt x="34900" y="44419"/>
                    </a:cubicBezTo>
                    <a:lnTo>
                      <a:pt x="34923" y="44236"/>
                    </a:lnTo>
                    <a:cubicBezTo>
                      <a:pt x="34946" y="44145"/>
                      <a:pt x="34946" y="44031"/>
                      <a:pt x="34946" y="43916"/>
                    </a:cubicBezTo>
                    <a:cubicBezTo>
                      <a:pt x="34946" y="43825"/>
                      <a:pt x="34946" y="43734"/>
                      <a:pt x="34946" y="43643"/>
                    </a:cubicBezTo>
                    <a:lnTo>
                      <a:pt x="34946" y="43574"/>
                    </a:lnTo>
                    <a:cubicBezTo>
                      <a:pt x="34946" y="43414"/>
                      <a:pt x="34946" y="43254"/>
                      <a:pt x="34946" y="43072"/>
                    </a:cubicBezTo>
                    <a:cubicBezTo>
                      <a:pt x="34923" y="42935"/>
                      <a:pt x="34923" y="42775"/>
                      <a:pt x="34900" y="42615"/>
                    </a:cubicBezTo>
                    <a:cubicBezTo>
                      <a:pt x="34877" y="42456"/>
                      <a:pt x="34831" y="42273"/>
                      <a:pt x="34786" y="42136"/>
                    </a:cubicBezTo>
                    <a:lnTo>
                      <a:pt x="34740" y="41999"/>
                    </a:lnTo>
                    <a:cubicBezTo>
                      <a:pt x="34717" y="41885"/>
                      <a:pt x="34672" y="41794"/>
                      <a:pt x="34649" y="41702"/>
                    </a:cubicBezTo>
                    <a:cubicBezTo>
                      <a:pt x="34603" y="41543"/>
                      <a:pt x="34535" y="41406"/>
                      <a:pt x="34489" y="41292"/>
                    </a:cubicBezTo>
                    <a:cubicBezTo>
                      <a:pt x="34421" y="41155"/>
                      <a:pt x="34352" y="41040"/>
                      <a:pt x="34284" y="40949"/>
                    </a:cubicBezTo>
                    <a:lnTo>
                      <a:pt x="34261" y="40903"/>
                    </a:lnTo>
                    <a:cubicBezTo>
                      <a:pt x="34124" y="40652"/>
                      <a:pt x="34033" y="40470"/>
                      <a:pt x="33918" y="40310"/>
                    </a:cubicBezTo>
                    <a:lnTo>
                      <a:pt x="33987" y="40310"/>
                    </a:lnTo>
                    <a:cubicBezTo>
                      <a:pt x="34147" y="40287"/>
                      <a:pt x="34307" y="40264"/>
                      <a:pt x="34443" y="40219"/>
                    </a:cubicBezTo>
                    <a:cubicBezTo>
                      <a:pt x="34558" y="40173"/>
                      <a:pt x="34672" y="40127"/>
                      <a:pt x="34786" y="40082"/>
                    </a:cubicBezTo>
                    <a:lnTo>
                      <a:pt x="34900" y="40059"/>
                    </a:lnTo>
                    <a:cubicBezTo>
                      <a:pt x="35037" y="39990"/>
                      <a:pt x="35197" y="39945"/>
                      <a:pt x="35334" y="39854"/>
                    </a:cubicBezTo>
                    <a:cubicBezTo>
                      <a:pt x="35471" y="39785"/>
                      <a:pt x="35585" y="39694"/>
                      <a:pt x="35699" y="39602"/>
                    </a:cubicBezTo>
                    <a:cubicBezTo>
                      <a:pt x="35813" y="39534"/>
                      <a:pt x="35927" y="39443"/>
                      <a:pt x="36018" y="39351"/>
                    </a:cubicBezTo>
                    <a:cubicBezTo>
                      <a:pt x="36087" y="39283"/>
                      <a:pt x="36155" y="39237"/>
                      <a:pt x="36224" y="39169"/>
                    </a:cubicBezTo>
                    <a:lnTo>
                      <a:pt x="36315" y="39100"/>
                    </a:lnTo>
                    <a:cubicBezTo>
                      <a:pt x="36566" y="38849"/>
                      <a:pt x="36772" y="38644"/>
                      <a:pt x="36931" y="38461"/>
                    </a:cubicBezTo>
                    <a:cubicBezTo>
                      <a:pt x="37114" y="38233"/>
                      <a:pt x="37274" y="38005"/>
                      <a:pt x="37411" y="37754"/>
                    </a:cubicBezTo>
                    <a:cubicBezTo>
                      <a:pt x="37571" y="37503"/>
                      <a:pt x="37707" y="37251"/>
                      <a:pt x="37844" y="37000"/>
                    </a:cubicBezTo>
                    <a:cubicBezTo>
                      <a:pt x="37981" y="36704"/>
                      <a:pt x="38118" y="36407"/>
                      <a:pt x="38255" y="36110"/>
                    </a:cubicBezTo>
                    <a:cubicBezTo>
                      <a:pt x="38369" y="35813"/>
                      <a:pt x="38461" y="35494"/>
                      <a:pt x="38552" y="35174"/>
                    </a:cubicBezTo>
                    <a:cubicBezTo>
                      <a:pt x="38643" y="34832"/>
                      <a:pt x="38712" y="34512"/>
                      <a:pt x="38757" y="34261"/>
                    </a:cubicBezTo>
                    <a:cubicBezTo>
                      <a:pt x="38803" y="34102"/>
                      <a:pt x="38826" y="33919"/>
                      <a:pt x="38849" y="33714"/>
                    </a:cubicBezTo>
                    <a:cubicBezTo>
                      <a:pt x="38849" y="33622"/>
                      <a:pt x="38849" y="33554"/>
                      <a:pt x="38872" y="33462"/>
                    </a:cubicBezTo>
                    <a:cubicBezTo>
                      <a:pt x="38872" y="33371"/>
                      <a:pt x="38872" y="33303"/>
                      <a:pt x="38872" y="33211"/>
                    </a:cubicBezTo>
                    <a:cubicBezTo>
                      <a:pt x="38894" y="33052"/>
                      <a:pt x="38894" y="32915"/>
                      <a:pt x="38894" y="32755"/>
                    </a:cubicBezTo>
                    <a:cubicBezTo>
                      <a:pt x="38894" y="32595"/>
                      <a:pt x="38872" y="32435"/>
                      <a:pt x="38849" y="32276"/>
                    </a:cubicBezTo>
                    <a:cubicBezTo>
                      <a:pt x="38849" y="32093"/>
                      <a:pt x="38826" y="31933"/>
                      <a:pt x="38826" y="31751"/>
                    </a:cubicBezTo>
                    <a:cubicBezTo>
                      <a:pt x="38803" y="31614"/>
                      <a:pt x="38803" y="31477"/>
                      <a:pt x="38780" y="31317"/>
                    </a:cubicBezTo>
                    <a:cubicBezTo>
                      <a:pt x="38735" y="30586"/>
                      <a:pt x="38620" y="29993"/>
                      <a:pt x="38484" y="29422"/>
                    </a:cubicBezTo>
                    <a:cubicBezTo>
                      <a:pt x="38461" y="29263"/>
                      <a:pt x="38415" y="29126"/>
                      <a:pt x="38369" y="28966"/>
                    </a:cubicBezTo>
                    <a:cubicBezTo>
                      <a:pt x="38324" y="28806"/>
                      <a:pt x="38278" y="28646"/>
                      <a:pt x="38210" y="28509"/>
                    </a:cubicBezTo>
                    <a:cubicBezTo>
                      <a:pt x="38096" y="28190"/>
                      <a:pt x="37981" y="27870"/>
                      <a:pt x="37867" y="27551"/>
                    </a:cubicBezTo>
                    <a:cubicBezTo>
                      <a:pt x="37799" y="27322"/>
                      <a:pt x="37685" y="27117"/>
                      <a:pt x="37548" y="26843"/>
                    </a:cubicBezTo>
                    <a:cubicBezTo>
                      <a:pt x="37479" y="26706"/>
                      <a:pt x="37411" y="26569"/>
                      <a:pt x="37319" y="26432"/>
                    </a:cubicBezTo>
                    <a:cubicBezTo>
                      <a:pt x="37274" y="26364"/>
                      <a:pt x="37228" y="26295"/>
                      <a:pt x="37183" y="26227"/>
                    </a:cubicBezTo>
                    <a:cubicBezTo>
                      <a:pt x="37068" y="26021"/>
                      <a:pt x="36931" y="25839"/>
                      <a:pt x="36794" y="25633"/>
                    </a:cubicBezTo>
                    <a:cubicBezTo>
                      <a:pt x="36726" y="25519"/>
                      <a:pt x="36612" y="25405"/>
                      <a:pt x="36521" y="25268"/>
                    </a:cubicBezTo>
                    <a:cubicBezTo>
                      <a:pt x="36475" y="25223"/>
                      <a:pt x="36429" y="25177"/>
                      <a:pt x="36384" y="25131"/>
                    </a:cubicBezTo>
                    <a:cubicBezTo>
                      <a:pt x="36384" y="25108"/>
                      <a:pt x="36361" y="25086"/>
                      <a:pt x="36361" y="25063"/>
                    </a:cubicBezTo>
                    <a:cubicBezTo>
                      <a:pt x="36315" y="24994"/>
                      <a:pt x="36292" y="24926"/>
                      <a:pt x="36269" y="24880"/>
                    </a:cubicBezTo>
                    <a:cubicBezTo>
                      <a:pt x="36201" y="24789"/>
                      <a:pt x="36133" y="24720"/>
                      <a:pt x="36087" y="24652"/>
                    </a:cubicBezTo>
                    <a:cubicBezTo>
                      <a:pt x="35996" y="24538"/>
                      <a:pt x="35881" y="24424"/>
                      <a:pt x="35745" y="24310"/>
                    </a:cubicBezTo>
                    <a:cubicBezTo>
                      <a:pt x="35608" y="24173"/>
                      <a:pt x="35471" y="24081"/>
                      <a:pt x="35356" y="23990"/>
                    </a:cubicBezTo>
                    <a:cubicBezTo>
                      <a:pt x="35220" y="23899"/>
                      <a:pt x="35105" y="23830"/>
                      <a:pt x="34923" y="23739"/>
                    </a:cubicBezTo>
                    <a:cubicBezTo>
                      <a:pt x="34580" y="23579"/>
                      <a:pt x="34329" y="23465"/>
                      <a:pt x="34055" y="23374"/>
                    </a:cubicBezTo>
                    <a:cubicBezTo>
                      <a:pt x="33850" y="23305"/>
                      <a:pt x="33622" y="23237"/>
                      <a:pt x="33394" y="23168"/>
                    </a:cubicBezTo>
                    <a:lnTo>
                      <a:pt x="33234" y="23123"/>
                    </a:lnTo>
                    <a:cubicBezTo>
                      <a:pt x="33074" y="23077"/>
                      <a:pt x="32914" y="23031"/>
                      <a:pt x="32754" y="22986"/>
                    </a:cubicBezTo>
                    <a:cubicBezTo>
                      <a:pt x="32732" y="22940"/>
                      <a:pt x="32686" y="22894"/>
                      <a:pt x="32663" y="22894"/>
                    </a:cubicBezTo>
                    <a:cubicBezTo>
                      <a:pt x="32298" y="22735"/>
                      <a:pt x="31956" y="22620"/>
                      <a:pt x="31636" y="22552"/>
                    </a:cubicBezTo>
                    <a:cubicBezTo>
                      <a:pt x="31431" y="22529"/>
                      <a:pt x="31225" y="22506"/>
                      <a:pt x="30997" y="22506"/>
                    </a:cubicBezTo>
                    <a:cubicBezTo>
                      <a:pt x="30860" y="22506"/>
                      <a:pt x="30700" y="22529"/>
                      <a:pt x="30563" y="22529"/>
                    </a:cubicBezTo>
                    <a:cubicBezTo>
                      <a:pt x="30426" y="22552"/>
                      <a:pt x="30289" y="22575"/>
                      <a:pt x="30152" y="22575"/>
                    </a:cubicBezTo>
                    <a:lnTo>
                      <a:pt x="29993" y="22598"/>
                    </a:lnTo>
                    <a:lnTo>
                      <a:pt x="29741" y="22643"/>
                    </a:lnTo>
                    <a:lnTo>
                      <a:pt x="29513" y="22666"/>
                    </a:lnTo>
                    <a:cubicBezTo>
                      <a:pt x="29353" y="22689"/>
                      <a:pt x="29216" y="22712"/>
                      <a:pt x="29057" y="22757"/>
                    </a:cubicBezTo>
                    <a:cubicBezTo>
                      <a:pt x="28965" y="22780"/>
                      <a:pt x="28851" y="22803"/>
                      <a:pt x="28760" y="22826"/>
                    </a:cubicBezTo>
                    <a:cubicBezTo>
                      <a:pt x="28691" y="22849"/>
                      <a:pt x="28623" y="22849"/>
                      <a:pt x="28577" y="22872"/>
                    </a:cubicBezTo>
                    <a:cubicBezTo>
                      <a:pt x="28167" y="22963"/>
                      <a:pt x="27756" y="23054"/>
                      <a:pt x="27368" y="23214"/>
                    </a:cubicBezTo>
                    <a:cubicBezTo>
                      <a:pt x="27139" y="23282"/>
                      <a:pt x="26934" y="23374"/>
                      <a:pt x="26706" y="23465"/>
                    </a:cubicBezTo>
                    <a:lnTo>
                      <a:pt x="26409" y="23579"/>
                    </a:lnTo>
                    <a:lnTo>
                      <a:pt x="26363" y="23602"/>
                    </a:lnTo>
                    <a:cubicBezTo>
                      <a:pt x="26318" y="23625"/>
                      <a:pt x="26249" y="23648"/>
                      <a:pt x="26181" y="23693"/>
                    </a:cubicBezTo>
                    <a:cubicBezTo>
                      <a:pt x="26226" y="23602"/>
                      <a:pt x="26249" y="23488"/>
                      <a:pt x="26249" y="23397"/>
                    </a:cubicBezTo>
                    <a:cubicBezTo>
                      <a:pt x="26272" y="23328"/>
                      <a:pt x="26272" y="23282"/>
                      <a:pt x="26295" y="23237"/>
                    </a:cubicBezTo>
                    <a:lnTo>
                      <a:pt x="26318" y="23123"/>
                    </a:lnTo>
                    <a:cubicBezTo>
                      <a:pt x="26340" y="23008"/>
                      <a:pt x="26340" y="22894"/>
                      <a:pt x="26363" y="22780"/>
                    </a:cubicBezTo>
                    <a:cubicBezTo>
                      <a:pt x="26386" y="22529"/>
                      <a:pt x="26386" y="22255"/>
                      <a:pt x="26318" y="21913"/>
                    </a:cubicBezTo>
                    <a:cubicBezTo>
                      <a:pt x="26272" y="21799"/>
                      <a:pt x="26249" y="21685"/>
                      <a:pt x="26226" y="21570"/>
                    </a:cubicBezTo>
                    <a:lnTo>
                      <a:pt x="26181" y="21456"/>
                    </a:lnTo>
                    <a:cubicBezTo>
                      <a:pt x="26135" y="21297"/>
                      <a:pt x="26089" y="21160"/>
                      <a:pt x="25998" y="21023"/>
                    </a:cubicBezTo>
                    <a:lnTo>
                      <a:pt x="25907" y="20863"/>
                    </a:lnTo>
                    <a:cubicBezTo>
                      <a:pt x="25816" y="20680"/>
                      <a:pt x="25724" y="20498"/>
                      <a:pt x="25564" y="20338"/>
                    </a:cubicBezTo>
                    <a:cubicBezTo>
                      <a:pt x="25496" y="20247"/>
                      <a:pt x="25405" y="20178"/>
                      <a:pt x="25313" y="20110"/>
                    </a:cubicBezTo>
                    <a:lnTo>
                      <a:pt x="25291" y="20087"/>
                    </a:lnTo>
                    <a:cubicBezTo>
                      <a:pt x="25199" y="20018"/>
                      <a:pt x="25085" y="19950"/>
                      <a:pt x="24948" y="19859"/>
                    </a:cubicBezTo>
                    <a:cubicBezTo>
                      <a:pt x="24788" y="19767"/>
                      <a:pt x="24629" y="19699"/>
                      <a:pt x="24446" y="19630"/>
                    </a:cubicBezTo>
                    <a:cubicBezTo>
                      <a:pt x="24400" y="19608"/>
                      <a:pt x="24332" y="19585"/>
                      <a:pt x="24263" y="19585"/>
                    </a:cubicBezTo>
                    <a:cubicBezTo>
                      <a:pt x="24309" y="19471"/>
                      <a:pt x="24355" y="19379"/>
                      <a:pt x="24400" y="19288"/>
                    </a:cubicBezTo>
                    <a:cubicBezTo>
                      <a:pt x="24446" y="19242"/>
                      <a:pt x="24492" y="19197"/>
                      <a:pt x="24537" y="19151"/>
                    </a:cubicBezTo>
                    <a:cubicBezTo>
                      <a:pt x="24583" y="19083"/>
                      <a:pt x="24629" y="19037"/>
                      <a:pt x="24674" y="18968"/>
                    </a:cubicBezTo>
                    <a:cubicBezTo>
                      <a:pt x="24766" y="18831"/>
                      <a:pt x="24880" y="18695"/>
                      <a:pt x="24971" y="18558"/>
                    </a:cubicBezTo>
                    <a:cubicBezTo>
                      <a:pt x="25154" y="18284"/>
                      <a:pt x="25313" y="18033"/>
                      <a:pt x="25473" y="17759"/>
                    </a:cubicBezTo>
                    <a:cubicBezTo>
                      <a:pt x="25587" y="17530"/>
                      <a:pt x="25724" y="17257"/>
                      <a:pt x="25861" y="16960"/>
                    </a:cubicBezTo>
                    <a:lnTo>
                      <a:pt x="25975" y="16709"/>
                    </a:lnTo>
                    <a:cubicBezTo>
                      <a:pt x="26067" y="16503"/>
                      <a:pt x="26158" y="16298"/>
                      <a:pt x="26226" y="16092"/>
                    </a:cubicBezTo>
                    <a:cubicBezTo>
                      <a:pt x="26340" y="15796"/>
                      <a:pt x="26432" y="15499"/>
                      <a:pt x="26500" y="15248"/>
                    </a:cubicBezTo>
                    <a:cubicBezTo>
                      <a:pt x="26569" y="15042"/>
                      <a:pt x="26592" y="14814"/>
                      <a:pt x="26637" y="14609"/>
                    </a:cubicBezTo>
                    <a:cubicBezTo>
                      <a:pt x="26660" y="14540"/>
                      <a:pt x="26683" y="14449"/>
                      <a:pt x="26683" y="14358"/>
                    </a:cubicBezTo>
                    <a:cubicBezTo>
                      <a:pt x="26729" y="14175"/>
                      <a:pt x="26751" y="13970"/>
                      <a:pt x="26774" y="13787"/>
                    </a:cubicBezTo>
                    <a:cubicBezTo>
                      <a:pt x="26797" y="13673"/>
                      <a:pt x="26820" y="13559"/>
                      <a:pt x="26843" y="13445"/>
                    </a:cubicBezTo>
                    <a:cubicBezTo>
                      <a:pt x="26888" y="13079"/>
                      <a:pt x="26934" y="12737"/>
                      <a:pt x="26957" y="12418"/>
                    </a:cubicBezTo>
                    <a:lnTo>
                      <a:pt x="26957" y="12349"/>
                    </a:lnTo>
                    <a:cubicBezTo>
                      <a:pt x="26980" y="12075"/>
                      <a:pt x="27002" y="11778"/>
                      <a:pt x="27002" y="11482"/>
                    </a:cubicBezTo>
                    <a:cubicBezTo>
                      <a:pt x="27002" y="11139"/>
                      <a:pt x="27002" y="10820"/>
                      <a:pt x="27002" y="10477"/>
                    </a:cubicBezTo>
                    <a:lnTo>
                      <a:pt x="27002" y="10363"/>
                    </a:lnTo>
                    <a:cubicBezTo>
                      <a:pt x="27002" y="10226"/>
                      <a:pt x="27002" y="10112"/>
                      <a:pt x="27002" y="9975"/>
                    </a:cubicBezTo>
                    <a:cubicBezTo>
                      <a:pt x="26980" y="9815"/>
                      <a:pt x="26980" y="9656"/>
                      <a:pt x="26957" y="9473"/>
                    </a:cubicBezTo>
                    <a:cubicBezTo>
                      <a:pt x="26934" y="9268"/>
                      <a:pt x="26888" y="9039"/>
                      <a:pt x="26865" y="8834"/>
                    </a:cubicBezTo>
                    <a:cubicBezTo>
                      <a:pt x="26843" y="8720"/>
                      <a:pt x="26820" y="8629"/>
                      <a:pt x="26820" y="8514"/>
                    </a:cubicBezTo>
                    <a:cubicBezTo>
                      <a:pt x="26729" y="7875"/>
                      <a:pt x="26569" y="7259"/>
                      <a:pt x="26409" y="6688"/>
                    </a:cubicBezTo>
                    <a:cubicBezTo>
                      <a:pt x="26340" y="6369"/>
                      <a:pt x="26226" y="6072"/>
                      <a:pt x="26135" y="5775"/>
                    </a:cubicBezTo>
                    <a:cubicBezTo>
                      <a:pt x="26021" y="5479"/>
                      <a:pt x="25907" y="5159"/>
                      <a:pt x="25793" y="4862"/>
                    </a:cubicBezTo>
                    <a:cubicBezTo>
                      <a:pt x="25679" y="4611"/>
                      <a:pt x="25542" y="4337"/>
                      <a:pt x="25405" y="4086"/>
                    </a:cubicBezTo>
                    <a:lnTo>
                      <a:pt x="25382" y="4041"/>
                    </a:lnTo>
                    <a:cubicBezTo>
                      <a:pt x="25222" y="3744"/>
                      <a:pt x="25039" y="3493"/>
                      <a:pt x="24857" y="3242"/>
                    </a:cubicBezTo>
                    <a:cubicBezTo>
                      <a:pt x="24766" y="3128"/>
                      <a:pt x="24674" y="3036"/>
                      <a:pt x="24583" y="2922"/>
                    </a:cubicBezTo>
                    <a:lnTo>
                      <a:pt x="24560" y="2899"/>
                    </a:lnTo>
                    <a:cubicBezTo>
                      <a:pt x="24492" y="2831"/>
                      <a:pt x="24446" y="2762"/>
                      <a:pt x="24378" y="2694"/>
                    </a:cubicBezTo>
                    <a:lnTo>
                      <a:pt x="24263" y="2557"/>
                    </a:lnTo>
                    <a:cubicBezTo>
                      <a:pt x="24035" y="2306"/>
                      <a:pt x="23784" y="2078"/>
                      <a:pt x="23579" y="1918"/>
                    </a:cubicBezTo>
                    <a:cubicBezTo>
                      <a:pt x="23442" y="1781"/>
                      <a:pt x="23305" y="1667"/>
                      <a:pt x="23168" y="1576"/>
                    </a:cubicBezTo>
                    <a:cubicBezTo>
                      <a:pt x="23031" y="1484"/>
                      <a:pt x="22917" y="1393"/>
                      <a:pt x="22780" y="1302"/>
                    </a:cubicBezTo>
                    <a:cubicBezTo>
                      <a:pt x="22688" y="1256"/>
                      <a:pt x="22597" y="1188"/>
                      <a:pt x="22506" y="1119"/>
                    </a:cubicBezTo>
                    <a:lnTo>
                      <a:pt x="22392" y="1051"/>
                    </a:lnTo>
                    <a:cubicBezTo>
                      <a:pt x="22278" y="959"/>
                      <a:pt x="22163" y="891"/>
                      <a:pt x="22004" y="822"/>
                    </a:cubicBezTo>
                    <a:lnTo>
                      <a:pt x="21912" y="754"/>
                    </a:lnTo>
                    <a:lnTo>
                      <a:pt x="21616" y="617"/>
                    </a:lnTo>
                    <a:cubicBezTo>
                      <a:pt x="21456" y="526"/>
                      <a:pt x="21296" y="457"/>
                      <a:pt x="21159" y="411"/>
                    </a:cubicBezTo>
                    <a:lnTo>
                      <a:pt x="20954" y="343"/>
                    </a:lnTo>
                    <a:cubicBezTo>
                      <a:pt x="20725" y="275"/>
                      <a:pt x="20520" y="206"/>
                      <a:pt x="20292" y="160"/>
                    </a:cubicBezTo>
                    <a:cubicBezTo>
                      <a:pt x="20200" y="160"/>
                      <a:pt x="20109" y="138"/>
                      <a:pt x="20018" y="138"/>
                    </a:cubicBezTo>
                    <a:lnTo>
                      <a:pt x="19835" y="92"/>
                    </a:lnTo>
                    <a:cubicBezTo>
                      <a:pt x="19675" y="69"/>
                      <a:pt x="19493" y="46"/>
                      <a:pt x="19333" y="23"/>
                    </a:cubicBezTo>
                    <a:cubicBezTo>
                      <a:pt x="19128" y="23"/>
                      <a:pt x="18922" y="1"/>
                      <a:pt x="18717" y="1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17" name="Google Shape;783;p22">
                <a:extLst>
                  <a:ext uri="{FF2B5EF4-FFF2-40B4-BE49-F238E27FC236}">
                    <a16:creationId xmlns:a16="http://schemas.microsoft.com/office/drawing/2014/main" id="{230AA5AD-16A4-40A6-9C3B-D9E39D9A5D61}"/>
                  </a:ext>
                </a:extLst>
              </p:cNvPr>
              <p:cNvSpPr/>
              <p:nvPr/>
            </p:nvSpPr>
            <p:spPr>
              <a:xfrm>
                <a:off x="8620482" y="2906919"/>
                <a:ext cx="101200" cy="396098"/>
              </a:xfrm>
              <a:custGeom>
                <a:avLst/>
                <a:gdLst/>
                <a:ahLst/>
                <a:cxnLst/>
                <a:rect l="l" t="t" r="r" b="b"/>
                <a:pathLst>
                  <a:path w="3744" h="14654" extrusionOk="0">
                    <a:moveTo>
                      <a:pt x="297" y="0"/>
                    </a:moveTo>
                    <a:cubicBezTo>
                      <a:pt x="229" y="0"/>
                      <a:pt x="160" y="23"/>
                      <a:pt x="115" y="69"/>
                    </a:cubicBezTo>
                    <a:cubicBezTo>
                      <a:pt x="0" y="160"/>
                      <a:pt x="23" y="320"/>
                      <a:pt x="115" y="434"/>
                    </a:cubicBezTo>
                    <a:cubicBezTo>
                      <a:pt x="206" y="525"/>
                      <a:pt x="297" y="639"/>
                      <a:pt x="388" y="754"/>
                    </a:cubicBezTo>
                    <a:cubicBezTo>
                      <a:pt x="662" y="1142"/>
                      <a:pt x="936" y="1552"/>
                      <a:pt x="1119" y="1986"/>
                    </a:cubicBezTo>
                    <a:cubicBezTo>
                      <a:pt x="1119" y="1963"/>
                      <a:pt x="1096" y="1940"/>
                      <a:pt x="1096" y="1918"/>
                    </a:cubicBezTo>
                    <a:lnTo>
                      <a:pt x="1096" y="1918"/>
                    </a:lnTo>
                    <a:cubicBezTo>
                      <a:pt x="1187" y="2123"/>
                      <a:pt x="1279" y="2351"/>
                      <a:pt x="1347" y="2557"/>
                    </a:cubicBezTo>
                    <a:cubicBezTo>
                      <a:pt x="1416" y="2808"/>
                      <a:pt x="1484" y="3059"/>
                      <a:pt x="1553" y="3333"/>
                    </a:cubicBezTo>
                    <a:cubicBezTo>
                      <a:pt x="1667" y="3812"/>
                      <a:pt x="1758" y="4292"/>
                      <a:pt x="1826" y="4794"/>
                    </a:cubicBezTo>
                    <a:lnTo>
                      <a:pt x="1804" y="4611"/>
                    </a:lnTo>
                    <a:lnTo>
                      <a:pt x="1804" y="4611"/>
                    </a:lnTo>
                    <a:cubicBezTo>
                      <a:pt x="1826" y="4748"/>
                      <a:pt x="1849" y="4885"/>
                      <a:pt x="1872" y="5022"/>
                    </a:cubicBezTo>
                    <a:cubicBezTo>
                      <a:pt x="1918" y="5433"/>
                      <a:pt x="1941" y="5844"/>
                      <a:pt x="1963" y="6254"/>
                    </a:cubicBezTo>
                    <a:cubicBezTo>
                      <a:pt x="1986" y="6711"/>
                      <a:pt x="1986" y="7167"/>
                      <a:pt x="2009" y="7624"/>
                    </a:cubicBezTo>
                    <a:cubicBezTo>
                      <a:pt x="2032" y="8080"/>
                      <a:pt x="2032" y="8537"/>
                      <a:pt x="2032" y="8971"/>
                    </a:cubicBezTo>
                    <a:cubicBezTo>
                      <a:pt x="2032" y="9382"/>
                      <a:pt x="2009" y="9792"/>
                      <a:pt x="1963" y="10180"/>
                    </a:cubicBezTo>
                    <a:cubicBezTo>
                      <a:pt x="1872" y="10728"/>
                      <a:pt x="1758" y="11253"/>
                      <a:pt x="1621" y="11778"/>
                    </a:cubicBezTo>
                    <a:cubicBezTo>
                      <a:pt x="1438" y="12372"/>
                      <a:pt x="1233" y="12942"/>
                      <a:pt x="1028" y="13513"/>
                    </a:cubicBezTo>
                    <a:cubicBezTo>
                      <a:pt x="891" y="13901"/>
                      <a:pt x="1096" y="14335"/>
                      <a:pt x="1438" y="14540"/>
                    </a:cubicBezTo>
                    <a:cubicBezTo>
                      <a:pt x="1579" y="14618"/>
                      <a:pt x="1740" y="14653"/>
                      <a:pt x="1902" y="14653"/>
                    </a:cubicBezTo>
                    <a:cubicBezTo>
                      <a:pt x="1976" y="14653"/>
                      <a:pt x="2051" y="14646"/>
                      <a:pt x="2123" y="14631"/>
                    </a:cubicBezTo>
                    <a:cubicBezTo>
                      <a:pt x="2329" y="14563"/>
                      <a:pt x="2580" y="14403"/>
                      <a:pt x="2671" y="14220"/>
                    </a:cubicBezTo>
                    <a:cubicBezTo>
                      <a:pt x="2762" y="14015"/>
                      <a:pt x="2831" y="13832"/>
                      <a:pt x="2899" y="13627"/>
                    </a:cubicBezTo>
                    <a:cubicBezTo>
                      <a:pt x="2922" y="13490"/>
                      <a:pt x="2968" y="13353"/>
                      <a:pt x="2991" y="13239"/>
                    </a:cubicBezTo>
                    <a:cubicBezTo>
                      <a:pt x="3059" y="12965"/>
                      <a:pt x="3150" y="12691"/>
                      <a:pt x="3219" y="12440"/>
                    </a:cubicBezTo>
                    <a:cubicBezTo>
                      <a:pt x="3356" y="11915"/>
                      <a:pt x="3493" y="11413"/>
                      <a:pt x="3584" y="10888"/>
                    </a:cubicBezTo>
                    <a:cubicBezTo>
                      <a:pt x="3675" y="10317"/>
                      <a:pt x="3744" y="9724"/>
                      <a:pt x="3744" y="9130"/>
                    </a:cubicBezTo>
                    <a:cubicBezTo>
                      <a:pt x="3744" y="8605"/>
                      <a:pt x="3698" y="8058"/>
                      <a:pt x="3630" y="7533"/>
                    </a:cubicBezTo>
                    <a:cubicBezTo>
                      <a:pt x="3493" y="6414"/>
                      <a:pt x="3356" y="5273"/>
                      <a:pt x="2991" y="4200"/>
                    </a:cubicBezTo>
                    <a:cubicBezTo>
                      <a:pt x="2808" y="3652"/>
                      <a:pt x="2602" y="3127"/>
                      <a:pt x="2329" y="2625"/>
                    </a:cubicBezTo>
                    <a:cubicBezTo>
                      <a:pt x="2214" y="2397"/>
                      <a:pt x="2100" y="2169"/>
                      <a:pt x="1963" y="1940"/>
                    </a:cubicBezTo>
                    <a:cubicBezTo>
                      <a:pt x="1804" y="1712"/>
                      <a:pt x="1644" y="1461"/>
                      <a:pt x="1484" y="1256"/>
                    </a:cubicBezTo>
                    <a:cubicBezTo>
                      <a:pt x="1324" y="1050"/>
                      <a:pt x="1164" y="868"/>
                      <a:pt x="1005" y="685"/>
                    </a:cubicBezTo>
                    <a:cubicBezTo>
                      <a:pt x="822" y="457"/>
                      <a:pt x="662" y="274"/>
                      <a:pt x="480" y="69"/>
                    </a:cubicBezTo>
                    <a:cubicBezTo>
                      <a:pt x="434" y="23"/>
                      <a:pt x="366" y="0"/>
                      <a:pt x="297" y="0"/>
                    </a:cubicBezTo>
                    <a:close/>
                  </a:path>
                </a:pathLst>
              </a:custGeom>
              <a:solidFill>
                <a:srgbClr val="FFFFFF">
                  <a:alpha val="53570"/>
                </a:srgbClr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18" name="Google Shape;784;p22">
                <a:extLst>
                  <a:ext uri="{FF2B5EF4-FFF2-40B4-BE49-F238E27FC236}">
                    <a16:creationId xmlns:a16="http://schemas.microsoft.com/office/drawing/2014/main" id="{01257B43-15F8-4EA4-8CEF-A9224EB15F34}"/>
                  </a:ext>
                </a:extLst>
              </p:cNvPr>
              <p:cNvSpPr/>
              <p:nvPr/>
            </p:nvSpPr>
            <p:spPr>
              <a:xfrm>
                <a:off x="8461924" y="2893350"/>
                <a:ext cx="173397" cy="214726"/>
              </a:xfrm>
              <a:custGeom>
                <a:avLst/>
                <a:gdLst/>
                <a:ahLst/>
                <a:cxnLst/>
                <a:rect l="l" t="t" r="r" b="b"/>
                <a:pathLst>
                  <a:path w="6415" h="7944" extrusionOk="0">
                    <a:moveTo>
                      <a:pt x="274" y="0"/>
                    </a:moveTo>
                    <a:cubicBezTo>
                      <a:pt x="160" y="0"/>
                      <a:pt x="69" y="91"/>
                      <a:pt x="23" y="206"/>
                    </a:cubicBezTo>
                    <a:cubicBezTo>
                      <a:pt x="0" y="343"/>
                      <a:pt x="92" y="457"/>
                      <a:pt x="206" y="525"/>
                    </a:cubicBezTo>
                    <a:cubicBezTo>
                      <a:pt x="297" y="548"/>
                      <a:pt x="411" y="594"/>
                      <a:pt x="502" y="639"/>
                    </a:cubicBezTo>
                    <a:cubicBezTo>
                      <a:pt x="617" y="685"/>
                      <a:pt x="731" y="731"/>
                      <a:pt x="845" y="799"/>
                    </a:cubicBezTo>
                    <a:cubicBezTo>
                      <a:pt x="982" y="890"/>
                      <a:pt x="1096" y="982"/>
                      <a:pt x="1210" y="1073"/>
                    </a:cubicBezTo>
                    <a:cubicBezTo>
                      <a:pt x="1461" y="1233"/>
                      <a:pt x="1689" y="1415"/>
                      <a:pt x="1940" y="1598"/>
                    </a:cubicBezTo>
                    <a:cubicBezTo>
                      <a:pt x="2169" y="1781"/>
                      <a:pt x="2397" y="1986"/>
                      <a:pt x="2580" y="2237"/>
                    </a:cubicBezTo>
                    <a:cubicBezTo>
                      <a:pt x="2899" y="2648"/>
                      <a:pt x="3173" y="3104"/>
                      <a:pt x="3424" y="3584"/>
                    </a:cubicBezTo>
                    <a:cubicBezTo>
                      <a:pt x="3652" y="3995"/>
                      <a:pt x="3881" y="4428"/>
                      <a:pt x="4063" y="4862"/>
                    </a:cubicBezTo>
                    <a:cubicBezTo>
                      <a:pt x="4223" y="5273"/>
                      <a:pt x="4383" y="5684"/>
                      <a:pt x="4497" y="6095"/>
                    </a:cubicBezTo>
                    <a:cubicBezTo>
                      <a:pt x="4543" y="6300"/>
                      <a:pt x="4588" y="6483"/>
                      <a:pt x="4634" y="6688"/>
                    </a:cubicBezTo>
                    <a:cubicBezTo>
                      <a:pt x="4679" y="6893"/>
                      <a:pt x="4679" y="7122"/>
                      <a:pt x="4748" y="7350"/>
                    </a:cubicBezTo>
                    <a:cubicBezTo>
                      <a:pt x="4794" y="7487"/>
                      <a:pt x="4862" y="7601"/>
                      <a:pt x="4976" y="7715"/>
                    </a:cubicBezTo>
                    <a:cubicBezTo>
                      <a:pt x="5113" y="7852"/>
                      <a:pt x="5341" y="7943"/>
                      <a:pt x="5547" y="7943"/>
                    </a:cubicBezTo>
                    <a:cubicBezTo>
                      <a:pt x="5775" y="7943"/>
                      <a:pt x="5981" y="7852"/>
                      <a:pt x="6140" y="7715"/>
                    </a:cubicBezTo>
                    <a:cubicBezTo>
                      <a:pt x="6300" y="7555"/>
                      <a:pt x="6369" y="7350"/>
                      <a:pt x="6391" y="7122"/>
                    </a:cubicBezTo>
                    <a:cubicBezTo>
                      <a:pt x="6414" y="6802"/>
                      <a:pt x="6346" y="6483"/>
                      <a:pt x="6254" y="6186"/>
                    </a:cubicBezTo>
                    <a:cubicBezTo>
                      <a:pt x="6209" y="5980"/>
                      <a:pt x="6140" y="5775"/>
                      <a:pt x="6095" y="5570"/>
                    </a:cubicBezTo>
                    <a:cubicBezTo>
                      <a:pt x="5981" y="5273"/>
                      <a:pt x="5866" y="4976"/>
                      <a:pt x="5729" y="4702"/>
                    </a:cubicBezTo>
                    <a:cubicBezTo>
                      <a:pt x="5615" y="4451"/>
                      <a:pt x="5501" y="4223"/>
                      <a:pt x="5364" y="3995"/>
                    </a:cubicBezTo>
                    <a:cubicBezTo>
                      <a:pt x="5090" y="3515"/>
                      <a:pt x="4771" y="3082"/>
                      <a:pt x="4428" y="2671"/>
                    </a:cubicBezTo>
                    <a:cubicBezTo>
                      <a:pt x="4018" y="2237"/>
                      <a:pt x="3630" y="1826"/>
                      <a:pt x="3150" y="1461"/>
                    </a:cubicBezTo>
                    <a:cubicBezTo>
                      <a:pt x="2945" y="1301"/>
                      <a:pt x="2717" y="1164"/>
                      <a:pt x="2488" y="1027"/>
                    </a:cubicBezTo>
                    <a:cubicBezTo>
                      <a:pt x="2260" y="890"/>
                      <a:pt x="2009" y="776"/>
                      <a:pt x="1758" y="662"/>
                    </a:cubicBezTo>
                    <a:cubicBezTo>
                      <a:pt x="1530" y="548"/>
                      <a:pt x="1324" y="434"/>
                      <a:pt x="1096" y="320"/>
                    </a:cubicBezTo>
                    <a:cubicBezTo>
                      <a:pt x="845" y="206"/>
                      <a:pt x="594" y="137"/>
                      <a:pt x="343" y="23"/>
                    </a:cubicBezTo>
                    <a:cubicBezTo>
                      <a:pt x="320" y="23"/>
                      <a:pt x="297" y="0"/>
                      <a:pt x="274" y="0"/>
                    </a:cubicBezTo>
                    <a:close/>
                  </a:path>
                </a:pathLst>
              </a:custGeom>
              <a:solidFill>
                <a:srgbClr val="FFFFFF">
                  <a:alpha val="53570"/>
                </a:srgbClr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19" name="Google Shape;785;p22">
                <a:extLst>
                  <a:ext uri="{FF2B5EF4-FFF2-40B4-BE49-F238E27FC236}">
                    <a16:creationId xmlns:a16="http://schemas.microsoft.com/office/drawing/2014/main" id="{63D0D678-E109-4B3C-8E12-C0B2F9CC79C8}"/>
                  </a:ext>
                </a:extLst>
              </p:cNvPr>
              <p:cNvSpPr/>
              <p:nvPr/>
            </p:nvSpPr>
            <p:spPr>
              <a:xfrm>
                <a:off x="8912920" y="3520797"/>
                <a:ext cx="98119" cy="385015"/>
              </a:xfrm>
              <a:custGeom>
                <a:avLst/>
                <a:gdLst/>
                <a:ahLst/>
                <a:cxnLst/>
                <a:rect l="l" t="t" r="r" b="b"/>
                <a:pathLst>
                  <a:path w="3630" h="14244" extrusionOk="0">
                    <a:moveTo>
                      <a:pt x="663" y="0"/>
                    </a:moveTo>
                    <a:cubicBezTo>
                      <a:pt x="571" y="0"/>
                      <a:pt x="503" y="23"/>
                      <a:pt x="434" y="92"/>
                    </a:cubicBezTo>
                    <a:cubicBezTo>
                      <a:pt x="320" y="206"/>
                      <a:pt x="320" y="389"/>
                      <a:pt x="434" y="525"/>
                    </a:cubicBezTo>
                    <a:cubicBezTo>
                      <a:pt x="526" y="617"/>
                      <a:pt x="617" y="731"/>
                      <a:pt x="708" y="822"/>
                    </a:cubicBezTo>
                    <a:cubicBezTo>
                      <a:pt x="959" y="1165"/>
                      <a:pt x="1142" y="1530"/>
                      <a:pt x="1302" y="1918"/>
                    </a:cubicBezTo>
                    <a:cubicBezTo>
                      <a:pt x="1461" y="2306"/>
                      <a:pt x="1576" y="2717"/>
                      <a:pt x="1690" y="3128"/>
                    </a:cubicBezTo>
                    <a:cubicBezTo>
                      <a:pt x="1804" y="3584"/>
                      <a:pt x="1895" y="4041"/>
                      <a:pt x="1964" y="4497"/>
                    </a:cubicBezTo>
                    <a:cubicBezTo>
                      <a:pt x="1964" y="4559"/>
                      <a:pt x="1974" y="4620"/>
                      <a:pt x="1988" y="4689"/>
                    </a:cubicBezTo>
                    <a:lnTo>
                      <a:pt x="1988" y="4689"/>
                    </a:lnTo>
                    <a:cubicBezTo>
                      <a:pt x="1986" y="4670"/>
                      <a:pt x="1986" y="4652"/>
                      <a:pt x="1986" y="4634"/>
                    </a:cubicBezTo>
                    <a:lnTo>
                      <a:pt x="1986" y="4634"/>
                    </a:lnTo>
                    <a:cubicBezTo>
                      <a:pt x="1991" y="4670"/>
                      <a:pt x="1995" y="4705"/>
                      <a:pt x="1998" y="4741"/>
                    </a:cubicBezTo>
                    <a:lnTo>
                      <a:pt x="1998" y="4741"/>
                    </a:lnTo>
                    <a:cubicBezTo>
                      <a:pt x="1995" y="4723"/>
                      <a:pt x="1991" y="4706"/>
                      <a:pt x="1988" y="4689"/>
                    </a:cubicBezTo>
                    <a:lnTo>
                      <a:pt x="1988" y="4689"/>
                    </a:lnTo>
                    <a:cubicBezTo>
                      <a:pt x="1989" y="4712"/>
                      <a:pt x="1993" y="4738"/>
                      <a:pt x="2001" y="4768"/>
                    </a:cubicBezTo>
                    <a:lnTo>
                      <a:pt x="2001" y="4768"/>
                    </a:lnTo>
                    <a:cubicBezTo>
                      <a:pt x="2000" y="4759"/>
                      <a:pt x="1999" y="4750"/>
                      <a:pt x="1998" y="4741"/>
                    </a:cubicBezTo>
                    <a:lnTo>
                      <a:pt x="1998" y="4741"/>
                    </a:lnTo>
                    <a:cubicBezTo>
                      <a:pt x="2002" y="4758"/>
                      <a:pt x="2006" y="4776"/>
                      <a:pt x="2009" y="4794"/>
                    </a:cubicBezTo>
                    <a:cubicBezTo>
                      <a:pt x="2006" y="4785"/>
                      <a:pt x="2004" y="4776"/>
                      <a:pt x="2001" y="4768"/>
                    </a:cubicBezTo>
                    <a:lnTo>
                      <a:pt x="2001" y="4768"/>
                    </a:lnTo>
                    <a:cubicBezTo>
                      <a:pt x="2038" y="5111"/>
                      <a:pt x="2060" y="5455"/>
                      <a:pt x="2101" y="5798"/>
                    </a:cubicBezTo>
                    <a:cubicBezTo>
                      <a:pt x="2123" y="6186"/>
                      <a:pt x="2123" y="6574"/>
                      <a:pt x="2101" y="6962"/>
                    </a:cubicBezTo>
                    <a:cubicBezTo>
                      <a:pt x="2101" y="7327"/>
                      <a:pt x="2101" y="7738"/>
                      <a:pt x="2078" y="8103"/>
                    </a:cubicBezTo>
                    <a:cubicBezTo>
                      <a:pt x="2055" y="8195"/>
                      <a:pt x="2055" y="8286"/>
                      <a:pt x="2055" y="8377"/>
                    </a:cubicBezTo>
                    <a:cubicBezTo>
                      <a:pt x="2055" y="8377"/>
                      <a:pt x="2055" y="8377"/>
                      <a:pt x="2055" y="8400"/>
                    </a:cubicBezTo>
                    <a:cubicBezTo>
                      <a:pt x="2053" y="8402"/>
                      <a:pt x="2052" y="8404"/>
                      <a:pt x="2050" y="8405"/>
                    </a:cubicBezTo>
                    <a:lnTo>
                      <a:pt x="2050" y="8405"/>
                    </a:lnTo>
                    <a:cubicBezTo>
                      <a:pt x="2052" y="8396"/>
                      <a:pt x="2053" y="8387"/>
                      <a:pt x="2055" y="8377"/>
                    </a:cubicBezTo>
                    <a:lnTo>
                      <a:pt x="2055" y="8377"/>
                    </a:lnTo>
                    <a:cubicBezTo>
                      <a:pt x="2033" y="8422"/>
                      <a:pt x="2032" y="8466"/>
                      <a:pt x="2032" y="8510"/>
                    </a:cubicBezTo>
                    <a:lnTo>
                      <a:pt x="2032" y="8510"/>
                    </a:lnTo>
                    <a:cubicBezTo>
                      <a:pt x="2032" y="8469"/>
                      <a:pt x="2033" y="8429"/>
                      <a:pt x="2050" y="8405"/>
                    </a:cubicBezTo>
                    <a:lnTo>
                      <a:pt x="2050" y="8405"/>
                    </a:lnTo>
                    <a:cubicBezTo>
                      <a:pt x="1912" y="9241"/>
                      <a:pt x="1663" y="10075"/>
                      <a:pt x="1347" y="10865"/>
                    </a:cubicBezTo>
                    <a:cubicBezTo>
                      <a:pt x="1210" y="11162"/>
                      <a:pt x="1073" y="11459"/>
                      <a:pt x="914" y="11755"/>
                    </a:cubicBezTo>
                    <a:cubicBezTo>
                      <a:pt x="731" y="12075"/>
                      <a:pt x="526" y="12372"/>
                      <a:pt x="320" y="12646"/>
                    </a:cubicBezTo>
                    <a:cubicBezTo>
                      <a:pt x="252" y="12737"/>
                      <a:pt x="183" y="12828"/>
                      <a:pt x="115" y="12920"/>
                    </a:cubicBezTo>
                    <a:cubicBezTo>
                      <a:pt x="46" y="13057"/>
                      <a:pt x="1" y="13193"/>
                      <a:pt x="1" y="13353"/>
                    </a:cubicBezTo>
                    <a:cubicBezTo>
                      <a:pt x="1" y="13604"/>
                      <a:pt x="92" y="13833"/>
                      <a:pt x="252" y="13992"/>
                    </a:cubicBezTo>
                    <a:cubicBezTo>
                      <a:pt x="411" y="14152"/>
                      <a:pt x="640" y="14243"/>
                      <a:pt x="891" y="14243"/>
                    </a:cubicBezTo>
                    <a:cubicBezTo>
                      <a:pt x="1096" y="14243"/>
                      <a:pt x="1370" y="14152"/>
                      <a:pt x="1507" y="13992"/>
                    </a:cubicBezTo>
                    <a:cubicBezTo>
                      <a:pt x="2306" y="13057"/>
                      <a:pt x="2831" y="11892"/>
                      <a:pt x="3196" y="10728"/>
                    </a:cubicBezTo>
                    <a:cubicBezTo>
                      <a:pt x="3287" y="10454"/>
                      <a:pt x="3379" y="10181"/>
                      <a:pt x="3424" y="9884"/>
                    </a:cubicBezTo>
                    <a:cubicBezTo>
                      <a:pt x="3493" y="9541"/>
                      <a:pt x="3539" y="9199"/>
                      <a:pt x="3584" y="8857"/>
                    </a:cubicBezTo>
                    <a:cubicBezTo>
                      <a:pt x="3584" y="8743"/>
                      <a:pt x="3607" y="8651"/>
                      <a:pt x="3607" y="8560"/>
                    </a:cubicBezTo>
                    <a:cubicBezTo>
                      <a:pt x="3630" y="8491"/>
                      <a:pt x="3630" y="8423"/>
                      <a:pt x="3630" y="8355"/>
                    </a:cubicBezTo>
                    <a:cubicBezTo>
                      <a:pt x="3630" y="8218"/>
                      <a:pt x="3630" y="8081"/>
                      <a:pt x="3630" y="7967"/>
                    </a:cubicBezTo>
                    <a:cubicBezTo>
                      <a:pt x="3607" y="7670"/>
                      <a:pt x="3607" y="7373"/>
                      <a:pt x="3584" y="7099"/>
                    </a:cubicBezTo>
                    <a:cubicBezTo>
                      <a:pt x="3539" y="6483"/>
                      <a:pt x="3470" y="5867"/>
                      <a:pt x="3333" y="5273"/>
                    </a:cubicBezTo>
                    <a:cubicBezTo>
                      <a:pt x="3196" y="4702"/>
                      <a:pt x="3036" y="4132"/>
                      <a:pt x="2854" y="3584"/>
                    </a:cubicBezTo>
                    <a:cubicBezTo>
                      <a:pt x="2762" y="3287"/>
                      <a:pt x="2648" y="2991"/>
                      <a:pt x="2511" y="2717"/>
                    </a:cubicBezTo>
                    <a:cubicBezTo>
                      <a:pt x="2397" y="2443"/>
                      <a:pt x="2306" y="2192"/>
                      <a:pt x="2169" y="1941"/>
                    </a:cubicBezTo>
                    <a:cubicBezTo>
                      <a:pt x="2032" y="1690"/>
                      <a:pt x="1895" y="1438"/>
                      <a:pt x="1735" y="1210"/>
                    </a:cubicBezTo>
                    <a:cubicBezTo>
                      <a:pt x="1621" y="1005"/>
                      <a:pt x="1461" y="822"/>
                      <a:pt x="1324" y="640"/>
                    </a:cubicBezTo>
                    <a:cubicBezTo>
                      <a:pt x="1165" y="434"/>
                      <a:pt x="1028" y="274"/>
                      <a:pt x="868" y="92"/>
                    </a:cubicBezTo>
                    <a:cubicBezTo>
                      <a:pt x="822" y="23"/>
                      <a:pt x="731" y="0"/>
                      <a:pt x="663" y="0"/>
                    </a:cubicBezTo>
                    <a:close/>
                  </a:path>
                </a:pathLst>
              </a:custGeom>
              <a:solidFill>
                <a:srgbClr val="FFFFFF">
                  <a:alpha val="53570"/>
                </a:srgbClr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20" name="Google Shape;786;p22">
                <a:extLst>
                  <a:ext uri="{FF2B5EF4-FFF2-40B4-BE49-F238E27FC236}">
                    <a16:creationId xmlns:a16="http://schemas.microsoft.com/office/drawing/2014/main" id="{4D4E5F95-BCAB-4CDD-8448-9798E77A3715}"/>
                  </a:ext>
                </a:extLst>
              </p:cNvPr>
              <p:cNvSpPr/>
              <p:nvPr/>
            </p:nvSpPr>
            <p:spPr>
              <a:xfrm>
                <a:off x="8112102" y="3130268"/>
                <a:ext cx="38274" cy="110255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4079" extrusionOk="0">
                    <a:moveTo>
                      <a:pt x="1027" y="0"/>
                    </a:moveTo>
                    <a:cubicBezTo>
                      <a:pt x="891" y="0"/>
                      <a:pt x="776" y="69"/>
                      <a:pt x="708" y="183"/>
                    </a:cubicBezTo>
                    <a:cubicBezTo>
                      <a:pt x="571" y="457"/>
                      <a:pt x="411" y="731"/>
                      <a:pt x="297" y="1050"/>
                    </a:cubicBezTo>
                    <a:cubicBezTo>
                      <a:pt x="183" y="1301"/>
                      <a:pt x="137" y="1598"/>
                      <a:pt x="92" y="1872"/>
                    </a:cubicBezTo>
                    <a:cubicBezTo>
                      <a:pt x="69" y="2168"/>
                      <a:pt x="46" y="2442"/>
                      <a:pt x="23" y="2739"/>
                    </a:cubicBezTo>
                    <a:cubicBezTo>
                      <a:pt x="0" y="2853"/>
                      <a:pt x="0" y="2990"/>
                      <a:pt x="0" y="3127"/>
                    </a:cubicBezTo>
                    <a:cubicBezTo>
                      <a:pt x="0" y="3218"/>
                      <a:pt x="23" y="3333"/>
                      <a:pt x="23" y="3424"/>
                    </a:cubicBezTo>
                    <a:cubicBezTo>
                      <a:pt x="69" y="3584"/>
                      <a:pt x="114" y="3743"/>
                      <a:pt x="206" y="3880"/>
                    </a:cubicBezTo>
                    <a:cubicBezTo>
                      <a:pt x="279" y="4012"/>
                      <a:pt x="409" y="4078"/>
                      <a:pt x="547" y="4078"/>
                    </a:cubicBezTo>
                    <a:cubicBezTo>
                      <a:pt x="624" y="4078"/>
                      <a:pt x="703" y="4058"/>
                      <a:pt x="776" y="4017"/>
                    </a:cubicBezTo>
                    <a:cubicBezTo>
                      <a:pt x="868" y="3972"/>
                      <a:pt x="936" y="3880"/>
                      <a:pt x="959" y="3789"/>
                    </a:cubicBezTo>
                    <a:cubicBezTo>
                      <a:pt x="982" y="3675"/>
                      <a:pt x="959" y="3561"/>
                      <a:pt x="913" y="3470"/>
                    </a:cubicBezTo>
                    <a:cubicBezTo>
                      <a:pt x="913" y="3447"/>
                      <a:pt x="891" y="3424"/>
                      <a:pt x="891" y="3401"/>
                    </a:cubicBezTo>
                    <a:cubicBezTo>
                      <a:pt x="868" y="3378"/>
                      <a:pt x="868" y="3333"/>
                      <a:pt x="868" y="3310"/>
                    </a:cubicBezTo>
                    <a:cubicBezTo>
                      <a:pt x="845" y="3036"/>
                      <a:pt x="845" y="2785"/>
                      <a:pt x="845" y="2534"/>
                    </a:cubicBezTo>
                    <a:cubicBezTo>
                      <a:pt x="845" y="2260"/>
                      <a:pt x="845" y="1986"/>
                      <a:pt x="868" y="1712"/>
                    </a:cubicBezTo>
                    <a:cubicBezTo>
                      <a:pt x="891" y="1507"/>
                      <a:pt x="936" y="1301"/>
                      <a:pt x="1027" y="1119"/>
                    </a:cubicBezTo>
                    <a:cubicBezTo>
                      <a:pt x="1119" y="913"/>
                      <a:pt x="1210" y="731"/>
                      <a:pt x="1324" y="525"/>
                    </a:cubicBezTo>
                    <a:cubicBezTo>
                      <a:pt x="1416" y="365"/>
                      <a:pt x="1370" y="160"/>
                      <a:pt x="1187" y="46"/>
                    </a:cubicBezTo>
                    <a:cubicBezTo>
                      <a:pt x="1142" y="23"/>
                      <a:pt x="1073" y="0"/>
                      <a:pt x="1027" y="0"/>
                    </a:cubicBezTo>
                    <a:close/>
                  </a:path>
                </a:pathLst>
              </a:custGeom>
              <a:solidFill>
                <a:srgbClr val="FFFFFF">
                  <a:alpha val="53570"/>
                </a:srgbClr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21" name="Google Shape;787;p22">
                <a:extLst>
                  <a:ext uri="{FF2B5EF4-FFF2-40B4-BE49-F238E27FC236}">
                    <a16:creationId xmlns:a16="http://schemas.microsoft.com/office/drawing/2014/main" id="{3D240D6A-C955-4023-BF24-B98E704129B0}"/>
                  </a:ext>
                </a:extLst>
              </p:cNvPr>
              <p:cNvSpPr/>
              <p:nvPr/>
            </p:nvSpPr>
            <p:spPr>
              <a:xfrm>
                <a:off x="8167000" y="3163569"/>
                <a:ext cx="31490" cy="90118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3334" extrusionOk="0">
                    <a:moveTo>
                      <a:pt x="343" y="1"/>
                    </a:moveTo>
                    <a:cubicBezTo>
                      <a:pt x="206" y="1"/>
                      <a:pt x="92" y="138"/>
                      <a:pt x="92" y="275"/>
                    </a:cubicBezTo>
                    <a:cubicBezTo>
                      <a:pt x="46" y="731"/>
                      <a:pt x="1" y="1210"/>
                      <a:pt x="24" y="1690"/>
                    </a:cubicBezTo>
                    <a:cubicBezTo>
                      <a:pt x="46" y="1941"/>
                      <a:pt x="92" y="2192"/>
                      <a:pt x="138" y="2420"/>
                    </a:cubicBezTo>
                    <a:cubicBezTo>
                      <a:pt x="161" y="2534"/>
                      <a:pt x="206" y="2648"/>
                      <a:pt x="252" y="2740"/>
                    </a:cubicBezTo>
                    <a:cubicBezTo>
                      <a:pt x="320" y="2945"/>
                      <a:pt x="412" y="3105"/>
                      <a:pt x="571" y="3242"/>
                    </a:cubicBezTo>
                    <a:cubicBezTo>
                      <a:pt x="640" y="3310"/>
                      <a:pt x="708" y="3333"/>
                      <a:pt x="800" y="3333"/>
                    </a:cubicBezTo>
                    <a:cubicBezTo>
                      <a:pt x="891" y="3333"/>
                      <a:pt x="982" y="3310"/>
                      <a:pt x="1028" y="3242"/>
                    </a:cubicBezTo>
                    <a:cubicBezTo>
                      <a:pt x="1165" y="3128"/>
                      <a:pt x="1165" y="2899"/>
                      <a:pt x="1028" y="2785"/>
                    </a:cubicBezTo>
                    <a:cubicBezTo>
                      <a:pt x="1005" y="2763"/>
                      <a:pt x="1005" y="2740"/>
                      <a:pt x="982" y="2740"/>
                    </a:cubicBezTo>
                    <a:cubicBezTo>
                      <a:pt x="914" y="2648"/>
                      <a:pt x="868" y="2534"/>
                      <a:pt x="823" y="2443"/>
                    </a:cubicBezTo>
                    <a:cubicBezTo>
                      <a:pt x="731" y="2192"/>
                      <a:pt x="663" y="1918"/>
                      <a:pt x="617" y="1644"/>
                    </a:cubicBezTo>
                    <a:cubicBezTo>
                      <a:pt x="571" y="1188"/>
                      <a:pt x="594" y="731"/>
                      <a:pt x="617" y="275"/>
                    </a:cubicBezTo>
                    <a:cubicBezTo>
                      <a:pt x="617" y="138"/>
                      <a:pt x="480" y="1"/>
                      <a:pt x="343" y="1"/>
                    </a:cubicBezTo>
                    <a:close/>
                  </a:path>
                </a:pathLst>
              </a:custGeom>
              <a:solidFill>
                <a:srgbClr val="FFFFFF">
                  <a:alpha val="53570"/>
                </a:srgbClr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22" name="Google Shape;788;p22">
                <a:extLst>
                  <a:ext uri="{FF2B5EF4-FFF2-40B4-BE49-F238E27FC236}">
                    <a16:creationId xmlns:a16="http://schemas.microsoft.com/office/drawing/2014/main" id="{0D03C4BB-09A2-4BE5-8CA5-01C82E55CC1D}"/>
                  </a:ext>
                </a:extLst>
              </p:cNvPr>
              <p:cNvSpPr/>
              <p:nvPr/>
            </p:nvSpPr>
            <p:spPr>
              <a:xfrm>
                <a:off x="8610616" y="3330776"/>
                <a:ext cx="62331" cy="62331"/>
              </a:xfrm>
              <a:custGeom>
                <a:avLst/>
                <a:gdLst/>
                <a:ahLst/>
                <a:cxnLst/>
                <a:rect l="l" t="t" r="r" b="b"/>
                <a:pathLst>
                  <a:path w="2306" h="2306" extrusionOk="0">
                    <a:moveTo>
                      <a:pt x="1141" y="0"/>
                    </a:moveTo>
                    <a:cubicBezTo>
                      <a:pt x="525" y="0"/>
                      <a:pt x="0" y="525"/>
                      <a:pt x="0" y="1164"/>
                    </a:cubicBezTo>
                    <a:cubicBezTo>
                      <a:pt x="0" y="1781"/>
                      <a:pt x="525" y="2306"/>
                      <a:pt x="1141" y="2306"/>
                    </a:cubicBezTo>
                    <a:cubicBezTo>
                      <a:pt x="1781" y="2306"/>
                      <a:pt x="2306" y="1781"/>
                      <a:pt x="2306" y="1164"/>
                    </a:cubicBezTo>
                    <a:cubicBezTo>
                      <a:pt x="2306" y="525"/>
                      <a:pt x="1781" y="0"/>
                      <a:pt x="1141" y="0"/>
                    </a:cubicBezTo>
                    <a:close/>
                  </a:path>
                </a:pathLst>
              </a:custGeom>
              <a:solidFill>
                <a:srgbClr val="FFFFFF">
                  <a:alpha val="53570"/>
                </a:srgbClr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23" name="Google Shape;789;p22">
                <a:extLst>
                  <a:ext uri="{FF2B5EF4-FFF2-40B4-BE49-F238E27FC236}">
                    <a16:creationId xmlns:a16="http://schemas.microsoft.com/office/drawing/2014/main" id="{1113CE91-B758-4682-9075-FC53E549C2BB}"/>
                  </a:ext>
                </a:extLst>
              </p:cNvPr>
              <p:cNvSpPr/>
              <p:nvPr/>
            </p:nvSpPr>
            <p:spPr>
              <a:xfrm>
                <a:off x="8885160" y="3932923"/>
                <a:ext cx="30868" cy="30895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143" extrusionOk="0">
                    <a:moveTo>
                      <a:pt x="571" y="1"/>
                    </a:moveTo>
                    <a:cubicBezTo>
                      <a:pt x="252" y="1"/>
                      <a:pt x="0" y="252"/>
                      <a:pt x="0" y="571"/>
                    </a:cubicBezTo>
                    <a:cubicBezTo>
                      <a:pt x="0" y="868"/>
                      <a:pt x="252" y="1142"/>
                      <a:pt x="571" y="1142"/>
                    </a:cubicBezTo>
                    <a:cubicBezTo>
                      <a:pt x="868" y="1142"/>
                      <a:pt x="1142" y="868"/>
                      <a:pt x="1142" y="571"/>
                    </a:cubicBezTo>
                    <a:cubicBezTo>
                      <a:pt x="1142" y="25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FFFFFF">
                  <a:alpha val="53570"/>
                </a:srgbClr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24" name="Google Shape;790;p22">
                <a:extLst>
                  <a:ext uri="{FF2B5EF4-FFF2-40B4-BE49-F238E27FC236}">
                    <a16:creationId xmlns:a16="http://schemas.microsoft.com/office/drawing/2014/main" id="{62A3FEFB-9BAC-4C51-B42A-4A0514A93969}"/>
                  </a:ext>
                </a:extLst>
              </p:cNvPr>
              <p:cNvSpPr/>
              <p:nvPr/>
            </p:nvSpPr>
            <p:spPr>
              <a:xfrm>
                <a:off x="8053474" y="3079667"/>
                <a:ext cx="169694" cy="198076"/>
              </a:xfrm>
              <a:custGeom>
                <a:avLst/>
                <a:gdLst/>
                <a:ahLst/>
                <a:cxnLst/>
                <a:rect l="l" t="t" r="r" b="b"/>
                <a:pathLst>
                  <a:path w="6278" h="7328" extrusionOk="0">
                    <a:moveTo>
                      <a:pt x="3767" y="0"/>
                    </a:moveTo>
                    <a:cubicBezTo>
                      <a:pt x="3516" y="0"/>
                      <a:pt x="3265" y="23"/>
                      <a:pt x="3037" y="92"/>
                    </a:cubicBezTo>
                    <a:cubicBezTo>
                      <a:pt x="2580" y="206"/>
                      <a:pt x="2147" y="457"/>
                      <a:pt x="1781" y="754"/>
                    </a:cubicBezTo>
                    <a:cubicBezTo>
                      <a:pt x="1393" y="1073"/>
                      <a:pt x="1074" y="1461"/>
                      <a:pt x="823" y="1895"/>
                    </a:cubicBezTo>
                    <a:cubicBezTo>
                      <a:pt x="549" y="2351"/>
                      <a:pt x="343" y="2854"/>
                      <a:pt x="206" y="3356"/>
                    </a:cubicBezTo>
                    <a:cubicBezTo>
                      <a:pt x="69" y="3881"/>
                      <a:pt x="1" y="4429"/>
                      <a:pt x="1" y="4976"/>
                    </a:cubicBezTo>
                    <a:cubicBezTo>
                      <a:pt x="1" y="5524"/>
                      <a:pt x="69" y="6049"/>
                      <a:pt x="229" y="6574"/>
                    </a:cubicBezTo>
                    <a:cubicBezTo>
                      <a:pt x="298" y="6802"/>
                      <a:pt x="389" y="7031"/>
                      <a:pt x="503" y="7259"/>
                    </a:cubicBezTo>
                    <a:cubicBezTo>
                      <a:pt x="617" y="7282"/>
                      <a:pt x="731" y="7305"/>
                      <a:pt x="823" y="7327"/>
                    </a:cubicBezTo>
                    <a:cubicBezTo>
                      <a:pt x="823" y="7327"/>
                      <a:pt x="823" y="7305"/>
                      <a:pt x="845" y="7282"/>
                    </a:cubicBezTo>
                    <a:cubicBezTo>
                      <a:pt x="845" y="7282"/>
                      <a:pt x="868" y="7259"/>
                      <a:pt x="868" y="7259"/>
                    </a:cubicBezTo>
                    <a:cubicBezTo>
                      <a:pt x="800" y="7122"/>
                      <a:pt x="731" y="6985"/>
                      <a:pt x="686" y="6848"/>
                    </a:cubicBezTo>
                    <a:cubicBezTo>
                      <a:pt x="526" y="6460"/>
                      <a:pt x="412" y="6049"/>
                      <a:pt x="366" y="5638"/>
                    </a:cubicBezTo>
                    <a:cubicBezTo>
                      <a:pt x="366" y="5661"/>
                      <a:pt x="366" y="5661"/>
                      <a:pt x="366" y="5684"/>
                    </a:cubicBezTo>
                    <a:cubicBezTo>
                      <a:pt x="298" y="5182"/>
                      <a:pt x="298" y="4680"/>
                      <a:pt x="366" y="4177"/>
                    </a:cubicBezTo>
                    <a:cubicBezTo>
                      <a:pt x="457" y="3675"/>
                      <a:pt x="572" y="3196"/>
                      <a:pt x="777" y="2717"/>
                    </a:cubicBezTo>
                    <a:cubicBezTo>
                      <a:pt x="937" y="2329"/>
                      <a:pt x="1142" y="1941"/>
                      <a:pt x="1416" y="1598"/>
                    </a:cubicBezTo>
                    <a:cubicBezTo>
                      <a:pt x="1622" y="1347"/>
                      <a:pt x="1827" y="1119"/>
                      <a:pt x="2078" y="913"/>
                    </a:cubicBezTo>
                    <a:cubicBezTo>
                      <a:pt x="2296" y="761"/>
                      <a:pt x="2493" y="629"/>
                      <a:pt x="2730" y="538"/>
                    </a:cubicBezTo>
                    <a:lnTo>
                      <a:pt x="2730" y="538"/>
                    </a:lnTo>
                    <a:cubicBezTo>
                      <a:pt x="2725" y="541"/>
                      <a:pt x="2721" y="544"/>
                      <a:pt x="2717" y="548"/>
                    </a:cubicBezTo>
                    <a:cubicBezTo>
                      <a:pt x="2945" y="457"/>
                      <a:pt x="3151" y="388"/>
                      <a:pt x="3379" y="343"/>
                    </a:cubicBezTo>
                    <a:cubicBezTo>
                      <a:pt x="3505" y="331"/>
                      <a:pt x="3630" y="326"/>
                      <a:pt x="3753" y="326"/>
                    </a:cubicBezTo>
                    <a:cubicBezTo>
                      <a:pt x="3876" y="326"/>
                      <a:pt x="3995" y="331"/>
                      <a:pt x="4110" y="343"/>
                    </a:cubicBezTo>
                    <a:lnTo>
                      <a:pt x="4132" y="343"/>
                    </a:lnTo>
                    <a:cubicBezTo>
                      <a:pt x="4429" y="388"/>
                      <a:pt x="4703" y="480"/>
                      <a:pt x="4977" y="594"/>
                    </a:cubicBezTo>
                    <a:cubicBezTo>
                      <a:pt x="4977" y="594"/>
                      <a:pt x="4954" y="571"/>
                      <a:pt x="4954" y="571"/>
                    </a:cubicBezTo>
                    <a:lnTo>
                      <a:pt x="4954" y="571"/>
                    </a:lnTo>
                    <a:cubicBezTo>
                      <a:pt x="5000" y="594"/>
                      <a:pt x="5068" y="640"/>
                      <a:pt x="5137" y="662"/>
                    </a:cubicBezTo>
                    <a:cubicBezTo>
                      <a:pt x="5228" y="708"/>
                      <a:pt x="5319" y="776"/>
                      <a:pt x="5411" y="822"/>
                    </a:cubicBezTo>
                    <a:cubicBezTo>
                      <a:pt x="5570" y="959"/>
                      <a:pt x="5707" y="1096"/>
                      <a:pt x="5844" y="1256"/>
                    </a:cubicBezTo>
                    <a:cubicBezTo>
                      <a:pt x="5867" y="1301"/>
                      <a:pt x="5913" y="1347"/>
                      <a:pt x="5936" y="1393"/>
                    </a:cubicBezTo>
                    <a:cubicBezTo>
                      <a:pt x="5966" y="1454"/>
                      <a:pt x="6027" y="1484"/>
                      <a:pt x="6084" y="1484"/>
                    </a:cubicBezTo>
                    <a:cubicBezTo>
                      <a:pt x="6113" y="1484"/>
                      <a:pt x="6141" y="1476"/>
                      <a:pt x="6164" y="1461"/>
                    </a:cubicBezTo>
                    <a:cubicBezTo>
                      <a:pt x="6232" y="1416"/>
                      <a:pt x="6278" y="1301"/>
                      <a:pt x="6232" y="1233"/>
                    </a:cubicBezTo>
                    <a:cubicBezTo>
                      <a:pt x="6118" y="1073"/>
                      <a:pt x="5981" y="936"/>
                      <a:pt x="5844" y="799"/>
                    </a:cubicBezTo>
                    <a:cubicBezTo>
                      <a:pt x="5707" y="640"/>
                      <a:pt x="5525" y="503"/>
                      <a:pt x="5342" y="388"/>
                    </a:cubicBezTo>
                    <a:cubicBezTo>
                      <a:pt x="5205" y="343"/>
                      <a:pt x="5068" y="274"/>
                      <a:pt x="4931" y="229"/>
                    </a:cubicBezTo>
                    <a:cubicBezTo>
                      <a:pt x="4817" y="183"/>
                      <a:pt x="4657" y="137"/>
                      <a:pt x="4520" y="92"/>
                    </a:cubicBezTo>
                    <a:cubicBezTo>
                      <a:pt x="4269" y="23"/>
                      <a:pt x="4018" y="0"/>
                      <a:pt x="3767" y="0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25" name="Google Shape;791;p22">
                <a:extLst>
                  <a:ext uri="{FF2B5EF4-FFF2-40B4-BE49-F238E27FC236}">
                    <a16:creationId xmlns:a16="http://schemas.microsoft.com/office/drawing/2014/main" id="{DE599649-2209-4DB9-BABE-F2E7D78C8E98}"/>
                  </a:ext>
                </a:extLst>
              </p:cNvPr>
              <p:cNvSpPr/>
              <p:nvPr/>
            </p:nvSpPr>
            <p:spPr>
              <a:xfrm>
                <a:off x="8092343" y="3307936"/>
                <a:ext cx="4352" cy="1892"/>
              </a:xfrm>
              <a:custGeom>
                <a:avLst/>
                <a:gdLst/>
                <a:ahLst/>
                <a:cxnLst/>
                <a:rect l="l" t="t" r="r" b="b"/>
                <a:pathLst>
                  <a:path w="161" h="70" extrusionOk="0">
                    <a:moveTo>
                      <a:pt x="1" y="1"/>
                    </a:moveTo>
                    <a:lnTo>
                      <a:pt x="24" y="24"/>
                    </a:lnTo>
                    <a:cubicBezTo>
                      <a:pt x="47" y="24"/>
                      <a:pt x="47" y="46"/>
                      <a:pt x="69" y="46"/>
                    </a:cubicBezTo>
                    <a:cubicBezTo>
                      <a:pt x="92" y="46"/>
                      <a:pt x="138" y="69"/>
                      <a:pt x="161" y="69"/>
                    </a:cubicBezTo>
                    <a:cubicBezTo>
                      <a:pt x="115" y="46"/>
                      <a:pt x="47" y="24"/>
                      <a:pt x="1" y="1"/>
                    </a:cubicBezTo>
                    <a:close/>
                  </a:path>
                </a:pathLst>
              </a:custGeom>
              <a:solidFill>
                <a:srgbClr val="4EA8A9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26" name="Google Shape;792;p22">
                <a:extLst>
                  <a:ext uri="{FF2B5EF4-FFF2-40B4-BE49-F238E27FC236}">
                    <a16:creationId xmlns:a16="http://schemas.microsoft.com/office/drawing/2014/main" id="{CD7FF8E9-BE0C-4B64-9A2C-BCA13CFBDC3E}"/>
                  </a:ext>
                </a:extLst>
              </p:cNvPr>
              <p:cNvSpPr/>
              <p:nvPr/>
            </p:nvSpPr>
            <p:spPr>
              <a:xfrm>
                <a:off x="8215140" y="3043880"/>
                <a:ext cx="124635" cy="76522"/>
              </a:xfrm>
              <a:custGeom>
                <a:avLst/>
                <a:gdLst/>
                <a:ahLst/>
                <a:cxnLst/>
                <a:rect l="l" t="t" r="r" b="b"/>
                <a:pathLst>
                  <a:path w="4611" h="2831" extrusionOk="0">
                    <a:moveTo>
                      <a:pt x="4032" y="364"/>
                    </a:moveTo>
                    <a:cubicBezTo>
                      <a:pt x="4034" y="365"/>
                      <a:pt x="4037" y="366"/>
                      <a:pt x="4040" y="366"/>
                    </a:cubicBezTo>
                    <a:cubicBezTo>
                      <a:pt x="4037" y="365"/>
                      <a:pt x="4034" y="365"/>
                      <a:pt x="4032" y="364"/>
                    </a:cubicBezTo>
                    <a:close/>
                    <a:moveTo>
                      <a:pt x="3652" y="1"/>
                    </a:moveTo>
                    <a:cubicBezTo>
                      <a:pt x="3447" y="1"/>
                      <a:pt x="3264" y="23"/>
                      <a:pt x="3082" y="46"/>
                    </a:cubicBezTo>
                    <a:cubicBezTo>
                      <a:pt x="2602" y="115"/>
                      <a:pt x="2123" y="274"/>
                      <a:pt x="1689" y="503"/>
                    </a:cubicBezTo>
                    <a:cubicBezTo>
                      <a:pt x="1256" y="731"/>
                      <a:pt x="868" y="1051"/>
                      <a:pt x="548" y="1416"/>
                    </a:cubicBezTo>
                    <a:cubicBezTo>
                      <a:pt x="411" y="1598"/>
                      <a:pt x="297" y="1781"/>
                      <a:pt x="206" y="1986"/>
                    </a:cubicBezTo>
                    <a:cubicBezTo>
                      <a:pt x="160" y="2100"/>
                      <a:pt x="114" y="2192"/>
                      <a:pt x="91" y="2306"/>
                    </a:cubicBezTo>
                    <a:cubicBezTo>
                      <a:pt x="46" y="2420"/>
                      <a:pt x="23" y="2557"/>
                      <a:pt x="23" y="2671"/>
                    </a:cubicBezTo>
                    <a:cubicBezTo>
                      <a:pt x="0" y="2717"/>
                      <a:pt x="46" y="2762"/>
                      <a:pt x="69" y="2785"/>
                    </a:cubicBezTo>
                    <a:cubicBezTo>
                      <a:pt x="91" y="2831"/>
                      <a:pt x="137" y="2831"/>
                      <a:pt x="183" y="2831"/>
                    </a:cubicBezTo>
                    <a:cubicBezTo>
                      <a:pt x="228" y="2831"/>
                      <a:pt x="274" y="2831"/>
                      <a:pt x="297" y="2785"/>
                    </a:cubicBezTo>
                    <a:cubicBezTo>
                      <a:pt x="320" y="2762"/>
                      <a:pt x="343" y="2717"/>
                      <a:pt x="343" y="2671"/>
                    </a:cubicBezTo>
                    <a:cubicBezTo>
                      <a:pt x="365" y="2489"/>
                      <a:pt x="411" y="2329"/>
                      <a:pt x="480" y="2169"/>
                    </a:cubicBezTo>
                    <a:cubicBezTo>
                      <a:pt x="548" y="1986"/>
                      <a:pt x="662" y="1827"/>
                      <a:pt x="776" y="1667"/>
                    </a:cubicBezTo>
                    <a:cubicBezTo>
                      <a:pt x="936" y="1461"/>
                      <a:pt x="1119" y="1279"/>
                      <a:pt x="1324" y="1119"/>
                    </a:cubicBezTo>
                    <a:cubicBezTo>
                      <a:pt x="1575" y="936"/>
                      <a:pt x="1849" y="777"/>
                      <a:pt x="2146" y="640"/>
                    </a:cubicBezTo>
                    <a:lnTo>
                      <a:pt x="2146" y="662"/>
                    </a:lnTo>
                    <a:cubicBezTo>
                      <a:pt x="2146" y="640"/>
                      <a:pt x="2146" y="640"/>
                      <a:pt x="2169" y="640"/>
                    </a:cubicBezTo>
                    <a:cubicBezTo>
                      <a:pt x="2488" y="503"/>
                      <a:pt x="2831" y="411"/>
                      <a:pt x="3173" y="366"/>
                    </a:cubicBezTo>
                    <a:cubicBezTo>
                      <a:pt x="3321" y="343"/>
                      <a:pt x="3464" y="332"/>
                      <a:pt x="3607" y="332"/>
                    </a:cubicBezTo>
                    <a:cubicBezTo>
                      <a:pt x="3746" y="332"/>
                      <a:pt x="3886" y="342"/>
                      <a:pt x="4032" y="364"/>
                    </a:cubicBezTo>
                    <a:lnTo>
                      <a:pt x="4032" y="364"/>
                    </a:lnTo>
                    <a:cubicBezTo>
                      <a:pt x="4020" y="360"/>
                      <a:pt x="4016" y="349"/>
                      <a:pt x="4004" y="345"/>
                    </a:cubicBezTo>
                    <a:lnTo>
                      <a:pt x="4004" y="345"/>
                    </a:lnTo>
                    <a:cubicBezTo>
                      <a:pt x="4137" y="367"/>
                      <a:pt x="4249" y="390"/>
                      <a:pt x="4383" y="434"/>
                    </a:cubicBezTo>
                    <a:cubicBezTo>
                      <a:pt x="4394" y="438"/>
                      <a:pt x="4407" y="440"/>
                      <a:pt x="4419" y="440"/>
                    </a:cubicBezTo>
                    <a:cubicBezTo>
                      <a:pt x="4480" y="440"/>
                      <a:pt x="4546" y="396"/>
                      <a:pt x="4565" y="320"/>
                    </a:cubicBezTo>
                    <a:cubicBezTo>
                      <a:pt x="4611" y="229"/>
                      <a:pt x="4542" y="138"/>
                      <a:pt x="4474" y="115"/>
                    </a:cubicBezTo>
                    <a:cubicBezTo>
                      <a:pt x="4246" y="69"/>
                      <a:pt x="4040" y="23"/>
                      <a:pt x="3812" y="1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27" name="Google Shape;793;p22">
                <a:extLst>
                  <a:ext uri="{FF2B5EF4-FFF2-40B4-BE49-F238E27FC236}">
                    <a16:creationId xmlns:a16="http://schemas.microsoft.com/office/drawing/2014/main" id="{2327BD1D-247E-4505-B49B-804B940CBF41}"/>
                  </a:ext>
                </a:extLst>
              </p:cNvPr>
              <p:cNvSpPr/>
              <p:nvPr/>
            </p:nvSpPr>
            <p:spPr>
              <a:xfrm>
                <a:off x="8315070" y="2829802"/>
                <a:ext cx="476944" cy="537546"/>
              </a:xfrm>
              <a:custGeom>
                <a:avLst/>
                <a:gdLst/>
                <a:ahLst/>
                <a:cxnLst/>
                <a:rect l="l" t="t" r="r" b="b"/>
                <a:pathLst>
                  <a:path w="17645" h="19887" extrusionOk="0">
                    <a:moveTo>
                      <a:pt x="13559" y="1918"/>
                    </a:moveTo>
                    <a:cubicBezTo>
                      <a:pt x="13582" y="1918"/>
                      <a:pt x="13582" y="1940"/>
                      <a:pt x="13582" y="1940"/>
                    </a:cubicBezTo>
                    <a:cubicBezTo>
                      <a:pt x="13582" y="1940"/>
                      <a:pt x="13582" y="1918"/>
                      <a:pt x="13582" y="1918"/>
                    </a:cubicBezTo>
                    <a:close/>
                    <a:moveTo>
                      <a:pt x="388" y="6885"/>
                    </a:moveTo>
                    <a:cubicBezTo>
                      <a:pt x="388" y="6888"/>
                      <a:pt x="389" y="6891"/>
                      <a:pt x="389" y="6893"/>
                    </a:cubicBezTo>
                    <a:cubicBezTo>
                      <a:pt x="389" y="6890"/>
                      <a:pt x="388" y="6888"/>
                      <a:pt x="388" y="6885"/>
                    </a:cubicBezTo>
                    <a:close/>
                    <a:moveTo>
                      <a:pt x="8629" y="0"/>
                    </a:moveTo>
                    <a:cubicBezTo>
                      <a:pt x="8446" y="0"/>
                      <a:pt x="8264" y="23"/>
                      <a:pt x="8081" y="23"/>
                    </a:cubicBezTo>
                    <a:cubicBezTo>
                      <a:pt x="6460" y="114"/>
                      <a:pt x="4863" y="594"/>
                      <a:pt x="3470" y="1415"/>
                    </a:cubicBezTo>
                    <a:cubicBezTo>
                      <a:pt x="3128" y="1621"/>
                      <a:pt x="2786" y="1849"/>
                      <a:pt x="2466" y="2077"/>
                    </a:cubicBezTo>
                    <a:cubicBezTo>
                      <a:pt x="2169" y="2306"/>
                      <a:pt x="1895" y="2557"/>
                      <a:pt x="1644" y="2853"/>
                    </a:cubicBezTo>
                    <a:cubicBezTo>
                      <a:pt x="1096" y="3424"/>
                      <a:pt x="640" y="4109"/>
                      <a:pt x="343" y="4839"/>
                    </a:cubicBezTo>
                    <a:cubicBezTo>
                      <a:pt x="138" y="5387"/>
                      <a:pt x="1" y="5980"/>
                      <a:pt x="24" y="6574"/>
                    </a:cubicBezTo>
                    <a:cubicBezTo>
                      <a:pt x="47" y="7190"/>
                      <a:pt x="252" y="7784"/>
                      <a:pt x="594" y="8263"/>
                    </a:cubicBezTo>
                    <a:cubicBezTo>
                      <a:pt x="617" y="8309"/>
                      <a:pt x="640" y="8331"/>
                      <a:pt x="686" y="8354"/>
                    </a:cubicBezTo>
                    <a:cubicBezTo>
                      <a:pt x="731" y="8354"/>
                      <a:pt x="777" y="8354"/>
                      <a:pt x="823" y="8331"/>
                    </a:cubicBezTo>
                    <a:cubicBezTo>
                      <a:pt x="891" y="8286"/>
                      <a:pt x="937" y="8172"/>
                      <a:pt x="868" y="8103"/>
                    </a:cubicBezTo>
                    <a:cubicBezTo>
                      <a:pt x="754" y="7943"/>
                      <a:pt x="663" y="7761"/>
                      <a:pt x="572" y="7578"/>
                    </a:cubicBezTo>
                    <a:cubicBezTo>
                      <a:pt x="481" y="7353"/>
                      <a:pt x="414" y="7106"/>
                      <a:pt x="368" y="6858"/>
                    </a:cubicBezTo>
                    <a:lnTo>
                      <a:pt x="368" y="6858"/>
                    </a:lnTo>
                    <a:cubicBezTo>
                      <a:pt x="372" y="6869"/>
                      <a:pt x="384" y="6873"/>
                      <a:pt x="388" y="6885"/>
                    </a:cubicBezTo>
                    <a:lnTo>
                      <a:pt x="388" y="6885"/>
                    </a:lnTo>
                    <a:cubicBezTo>
                      <a:pt x="343" y="6569"/>
                      <a:pt x="344" y="6275"/>
                      <a:pt x="389" y="5980"/>
                    </a:cubicBezTo>
                    <a:cubicBezTo>
                      <a:pt x="381" y="5980"/>
                      <a:pt x="376" y="5983"/>
                      <a:pt x="373" y="5987"/>
                    </a:cubicBezTo>
                    <a:lnTo>
                      <a:pt x="373" y="5987"/>
                    </a:lnTo>
                    <a:cubicBezTo>
                      <a:pt x="442" y="5591"/>
                      <a:pt x="554" y="5215"/>
                      <a:pt x="708" y="4839"/>
                    </a:cubicBezTo>
                    <a:cubicBezTo>
                      <a:pt x="914" y="4360"/>
                      <a:pt x="1188" y="3926"/>
                      <a:pt x="1485" y="3515"/>
                    </a:cubicBezTo>
                    <a:cubicBezTo>
                      <a:pt x="1827" y="3104"/>
                      <a:pt x="2192" y="2716"/>
                      <a:pt x="2603" y="2374"/>
                    </a:cubicBezTo>
                    <a:cubicBezTo>
                      <a:pt x="2603" y="2397"/>
                      <a:pt x="2603" y="2397"/>
                      <a:pt x="2603" y="2397"/>
                    </a:cubicBezTo>
                    <a:cubicBezTo>
                      <a:pt x="2603" y="2397"/>
                      <a:pt x="2626" y="2374"/>
                      <a:pt x="2626" y="2374"/>
                    </a:cubicBezTo>
                    <a:cubicBezTo>
                      <a:pt x="3288" y="1872"/>
                      <a:pt x="4018" y="1461"/>
                      <a:pt x="4771" y="1119"/>
                    </a:cubicBezTo>
                    <a:cubicBezTo>
                      <a:pt x="5616" y="776"/>
                      <a:pt x="6483" y="548"/>
                      <a:pt x="7396" y="411"/>
                    </a:cubicBezTo>
                    <a:lnTo>
                      <a:pt x="7351" y="411"/>
                    </a:lnTo>
                    <a:cubicBezTo>
                      <a:pt x="7784" y="363"/>
                      <a:pt x="8224" y="334"/>
                      <a:pt x="8667" y="334"/>
                    </a:cubicBezTo>
                    <a:cubicBezTo>
                      <a:pt x="9063" y="334"/>
                      <a:pt x="9462" y="357"/>
                      <a:pt x="9861" y="411"/>
                    </a:cubicBezTo>
                    <a:lnTo>
                      <a:pt x="9816" y="411"/>
                    </a:lnTo>
                    <a:cubicBezTo>
                      <a:pt x="10546" y="502"/>
                      <a:pt x="11254" y="685"/>
                      <a:pt x="11916" y="982"/>
                    </a:cubicBezTo>
                    <a:cubicBezTo>
                      <a:pt x="11916" y="959"/>
                      <a:pt x="11916" y="959"/>
                      <a:pt x="11916" y="959"/>
                    </a:cubicBezTo>
                    <a:cubicBezTo>
                      <a:pt x="12509" y="1210"/>
                      <a:pt x="13057" y="1529"/>
                      <a:pt x="13582" y="1918"/>
                    </a:cubicBezTo>
                    <a:cubicBezTo>
                      <a:pt x="13582" y="1940"/>
                      <a:pt x="13582" y="1940"/>
                      <a:pt x="13605" y="1940"/>
                    </a:cubicBezTo>
                    <a:cubicBezTo>
                      <a:pt x="14107" y="2351"/>
                      <a:pt x="14586" y="2831"/>
                      <a:pt x="14974" y="3333"/>
                    </a:cubicBezTo>
                    <a:cubicBezTo>
                      <a:pt x="15499" y="4017"/>
                      <a:pt x="15910" y="4748"/>
                      <a:pt x="16230" y="5524"/>
                    </a:cubicBezTo>
                    <a:cubicBezTo>
                      <a:pt x="16686" y="6597"/>
                      <a:pt x="16960" y="7738"/>
                      <a:pt x="17120" y="8902"/>
                    </a:cubicBezTo>
                    <a:cubicBezTo>
                      <a:pt x="17120" y="8879"/>
                      <a:pt x="17120" y="8879"/>
                      <a:pt x="17120" y="8856"/>
                    </a:cubicBezTo>
                    <a:cubicBezTo>
                      <a:pt x="17325" y="10340"/>
                      <a:pt x="17302" y="11847"/>
                      <a:pt x="17120" y="13330"/>
                    </a:cubicBezTo>
                    <a:cubicBezTo>
                      <a:pt x="17120" y="13307"/>
                      <a:pt x="17120" y="13307"/>
                      <a:pt x="17120" y="13284"/>
                    </a:cubicBezTo>
                    <a:cubicBezTo>
                      <a:pt x="16960" y="14540"/>
                      <a:pt x="16641" y="15772"/>
                      <a:pt x="16161" y="16959"/>
                    </a:cubicBezTo>
                    <a:cubicBezTo>
                      <a:pt x="15864" y="17667"/>
                      <a:pt x="15499" y="18329"/>
                      <a:pt x="15020" y="18945"/>
                    </a:cubicBezTo>
                    <a:cubicBezTo>
                      <a:pt x="14837" y="19173"/>
                      <a:pt x="14655" y="19402"/>
                      <a:pt x="14449" y="19607"/>
                    </a:cubicBezTo>
                    <a:cubicBezTo>
                      <a:pt x="14381" y="19653"/>
                      <a:pt x="14381" y="19767"/>
                      <a:pt x="14449" y="19835"/>
                    </a:cubicBezTo>
                    <a:cubicBezTo>
                      <a:pt x="14472" y="19870"/>
                      <a:pt x="14512" y="19887"/>
                      <a:pt x="14555" y="19887"/>
                    </a:cubicBezTo>
                    <a:cubicBezTo>
                      <a:pt x="14598" y="19887"/>
                      <a:pt x="14643" y="19870"/>
                      <a:pt x="14678" y="19835"/>
                    </a:cubicBezTo>
                    <a:cubicBezTo>
                      <a:pt x="15339" y="19173"/>
                      <a:pt x="15842" y="18375"/>
                      <a:pt x="16253" y="17530"/>
                    </a:cubicBezTo>
                    <a:cubicBezTo>
                      <a:pt x="16526" y="16959"/>
                      <a:pt x="16732" y="16366"/>
                      <a:pt x="16914" y="15772"/>
                    </a:cubicBezTo>
                    <a:cubicBezTo>
                      <a:pt x="17325" y="14471"/>
                      <a:pt x="17531" y="13102"/>
                      <a:pt x="17576" y="11732"/>
                    </a:cubicBezTo>
                    <a:cubicBezTo>
                      <a:pt x="17645" y="10340"/>
                      <a:pt x="17508" y="8902"/>
                      <a:pt x="17211" y="7533"/>
                    </a:cubicBezTo>
                    <a:cubicBezTo>
                      <a:pt x="16914" y="6209"/>
                      <a:pt x="16412" y="4908"/>
                      <a:pt x="15682" y="3766"/>
                    </a:cubicBezTo>
                    <a:cubicBezTo>
                      <a:pt x="15339" y="3219"/>
                      <a:pt x="14906" y="2716"/>
                      <a:pt x="14449" y="2260"/>
                    </a:cubicBezTo>
                    <a:cubicBezTo>
                      <a:pt x="13947" y="1758"/>
                      <a:pt x="13354" y="1324"/>
                      <a:pt x="12715" y="1005"/>
                    </a:cubicBezTo>
                    <a:cubicBezTo>
                      <a:pt x="11482" y="320"/>
                      <a:pt x="10044" y="0"/>
                      <a:pt x="8629" y="0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28" name="Google Shape;794;p22">
                <a:extLst>
                  <a:ext uri="{FF2B5EF4-FFF2-40B4-BE49-F238E27FC236}">
                    <a16:creationId xmlns:a16="http://schemas.microsoft.com/office/drawing/2014/main" id="{B3B2337E-7B7E-422D-A192-14BD2318A92E}"/>
                  </a:ext>
                </a:extLst>
              </p:cNvPr>
              <p:cNvSpPr/>
              <p:nvPr/>
            </p:nvSpPr>
            <p:spPr>
              <a:xfrm>
                <a:off x="8705005" y="3359779"/>
                <a:ext cx="70981" cy="118472"/>
              </a:xfrm>
              <a:custGeom>
                <a:avLst/>
                <a:gdLst/>
                <a:ahLst/>
                <a:cxnLst/>
                <a:rect l="l" t="t" r="r" b="b"/>
                <a:pathLst>
                  <a:path w="2626" h="4383" extrusionOk="0">
                    <a:moveTo>
                      <a:pt x="274" y="0"/>
                    </a:moveTo>
                    <a:cubicBezTo>
                      <a:pt x="229" y="0"/>
                      <a:pt x="206" y="23"/>
                      <a:pt x="160" y="23"/>
                    </a:cubicBezTo>
                    <a:cubicBezTo>
                      <a:pt x="69" y="23"/>
                      <a:pt x="0" y="91"/>
                      <a:pt x="0" y="183"/>
                    </a:cubicBezTo>
                    <a:cubicBezTo>
                      <a:pt x="0" y="251"/>
                      <a:pt x="69" y="342"/>
                      <a:pt x="160" y="342"/>
                    </a:cubicBezTo>
                    <a:lnTo>
                      <a:pt x="457" y="342"/>
                    </a:lnTo>
                    <a:cubicBezTo>
                      <a:pt x="594" y="365"/>
                      <a:pt x="708" y="388"/>
                      <a:pt x="799" y="434"/>
                    </a:cubicBezTo>
                    <a:lnTo>
                      <a:pt x="822" y="434"/>
                    </a:lnTo>
                    <a:cubicBezTo>
                      <a:pt x="959" y="502"/>
                      <a:pt x="1073" y="571"/>
                      <a:pt x="1187" y="662"/>
                    </a:cubicBezTo>
                    <a:cubicBezTo>
                      <a:pt x="1187" y="662"/>
                      <a:pt x="1187" y="662"/>
                      <a:pt x="1187" y="662"/>
                    </a:cubicBezTo>
                    <a:lnTo>
                      <a:pt x="1187" y="662"/>
                    </a:lnTo>
                    <a:lnTo>
                      <a:pt x="1210" y="685"/>
                    </a:lnTo>
                    <a:cubicBezTo>
                      <a:pt x="1210" y="685"/>
                      <a:pt x="1210" y="683"/>
                      <a:pt x="1210" y="681"/>
                    </a:cubicBezTo>
                    <a:lnTo>
                      <a:pt x="1210" y="681"/>
                    </a:lnTo>
                    <a:cubicBezTo>
                      <a:pt x="1360" y="812"/>
                      <a:pt x="1491" y="943"/>
                      <a:pt x="1621" y="1096"/>
                    </a:cubicBezTo>
                    <a:cubicBezTo>
                      <a:pt x="1781" y="1324"/>
                      <a:pt x="1918" y="1552"/>
                      <a:pt x="2032" y="1803"/>
                    </a:cubicBezTo>
                    <a:cubicBezTo>
                      <a:pt x="2146" y="2077"/>
                      <a:pt x="2237" y="2374"/>
                      <a:pt x="2260" y="2671"/>
                    </a:cubicBezTo>
                    <a:cubicBezTo>
                      <a:pt x="2306" y="2922"/>
                      <a:pt x="2306" y="3173"/>
                      <a:pt x="2283" y="3401"/>
                    </a:cubicBezTo>
                    <a:cubicBezTo>
                      <a:pt x="2260" y="3561"/>
                      <a:pt x="2215" y="3698"/>
                      <a:pt x="2146" y="3835"/>
                    </a:cubicBezTo>
                    <a:cubicBezTo>
                      <a:pt x="2100" y="3949"/>
                      <a:pt x="2055" y="4040"/>
                      <a:pt x="1986" y="4131"/>
                    </a:cubicBezTo>
                    <a:cubicBezTo>
                      <a:pt x="1941" y="4223"/>
                      <a:pt x="1963" y="4314"/>
                      <a:pt x="2055" y="4360"/>
                    </a:cubicBezTo>
                    <a:cubicBezTo>
                      <a:pt x="2078" y="4383"/>
                      <a:pt x="2123" y="4383"/>
                      <a:pt x="2169" y="4383"/>
                    </a:cubicBezTo>
                    <a:cubicBezTo>
                      <a:pt x="2215" y="4360"/>
                      <a:pt x="2237" y="4337"/>
                      <a:pt x="2260" y="4314"/>
                    </a:cubicBezTo>
                    <a:cubicBezTo>
                      <a:pt x="2534" y="3949"/>
                      <a:pt x="2625" y="3492"/>
                      <a:pt x="2625" y="3059"/>
                    </a:cubicBezTo>
                    <a:cubicBezTo>
                      <a:pt x="2625" y="2808"/>
                      <a:pt x="2580" y="2557"/>
                      <a:pt x="2534" y="2305"/>
                    </a:cubicBezTo>
                    <a:cubicBezTo>
                      <a:pt x="2488" y="2054"/>
                      <a:pt x="2397" y="1826"/>
                      <a:pt x="2283" y="1598"/>
                    </a:cubicBezTo>
                    <a:cubicBezTo>
                      <a:pt x="2192" y="1370"/>
                      <a:pt x="2078" y="1164"/>
                      <a:pt x="1941" y="959"/>
                    </a:cubicBezTo>
                    <a:cubicBezTo>
                      <a:pt x="1781" y="776"/>
                      <a:pt x="1621" y="594"/>
                      <a:pt x="1438" y="434"/>
                    </a:cubicBezTo>
                    <a:cubicBezTo>
                      <a:pt x="1256" y="297"/>
                      <a:pt x="1050" y="183"/>
                      <a:pt x="822" y="114"/>
                    </a:cubicBezTo>
                    <a:cubicBezTo>
                      <a:pt x="662" y="46"/>
                      <a:pt x="457" y="0"/>
                      <a:pt x="274" y="0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29" name="Google Shape;795;p22">
                <a:extLst>
                  <a:ext uri="{FF2B5EF4-FFF2-40B4-BE49-F238E27FC236}">
                    <a16:creationId xmlns:a16="http://schemas.microsoft.com/office/drawing/2014/main" id="{1DCDAF4E-6007-4415-8603-C3089CAFEEF1}"/>
                  </a:ext>
                </a:extLst>
              </p:cNvPr>
              <p:cNvSpPr/>
              <p:nvPr/>
            </p:nvSpPr>
            <p:spPr>
              <a:xfrm>
                <a:off x="8757443" y="3441221"/>
                <a:ext cx="354174" cy="486891"/>
              </a:xfrm>
              <a:custGeom>
                <a:avLst/>
                <a:gdLst/>
                <a:ahLst/>
                <a:cxnLst/>
                <a:rect l="l" t="t" r="r" b="b"/>
                <a:pathLst>
                  <a:path w="13103" h="18013" extrusionOk="0">
                    <a:moveTo>
                      <a:pt x="9474" y="1877"/>
                    </a:moveTo>
                    <a:cubicBezTo>
                      <a:pt x="9475" y="1884"/>
                      <a:pt x="9480" y="1895"/>
                      <a:pt x="9496" y="1895"/>
                    </a:cubicBezTo>
                    <a:cubicBezTo>
                      <a:pt x="9489" y="1889"/>
                      <a:pt x="9481" y="1883"/>
                      <a:pt x="9474" y="1877"/>
                    </a:cubicBezTo>
                    <a:close/>
                    <a:moveTo>
                      <a:pt x="9997" y="16851"/>
                    </a:moveTo>
                    <a:cubicBezTo>
                      <a:pt x="9990" y="16857"/>
                      <a:pt x="9983" y="16862"/>
                      <a:pt x="9975" y="16868"/>
                    </a:cubicBezTo>
                    <a:cubicBezTo>
                      <a:pt x="9990" y="16868"/>
                      <a:pt x="9995" y="16858"/>
                      <a:pt x="9997" y="16851"/>
                    </a:cubicBezTo>
                    <a:close/>
                    <a:moveTo>
                      <a:pt x="4497" y="0"/>
                    </a:moveTo>
                    <a:cubicBezTo>
                      <a:pt x="4041" y="23"/>
                      <a:pt x="3584" y="69"/>
                      <a:pt x="3128" y="160"/>
                    </a:cubicBezTo>
                    <a:cubicBezTo>
                      <a:pt x="2078" y="342"/>
                      <a:pt x="1073" y="708"/>
                      <a:pt x="115" y="1164"/>
                    </a:cubicBezTo>
                    <a:cubicBezTo>
                      <a:pt x="23" y="1187"/>
                      <a:pt x="1" y="1301"/>
                      <a:pt x="46" y="1370"/>
                    </a:cubicBezTo>
                    <a:cubicBezTo>
                      <a:pt x="69" y="1415"/>
                      <a:pt x="115" y="1438"/>
                      <a:pt x="138" y="1461"/>
                    </a:cubicBezTo>
                    <a:cubicBezTo>
                      <a:pt x="183" y="1461"/>
                      <a:pt x="229" y="1461"/>
                      <a:pt x="275" y="1438"/>
                    </a:cubicBezTo>
                    <a:cubicBezTo>
                      <a:pt x="434" y="1347"/>
                      <a:pt x="617" y="1278"/>
                      <a:pt x="800" y="1210"/>
                    </a:cubicBezTo>
                    <a:cubicBezTo>
                      <a:pt x="1690" y="822"/>
                      <a:pt x="2603" y="548"/>
                      <a:pt x="3561" y="411"/>
                    </a:cubicBezTo>
                    <a:cubicBezTo>
                      <a:pt x="3927" y="365"/>
                      <a:pt x="4292" y="342"/>
                      <a:pt x="4657" y="320"/>
                    </a:cubicBezTo>
                    <a:cubicBezTo>
                      <a:pt x="5045" y="320"/>
                      <a:pt x="5410" y="342"/>
                      <a:pt x="5798" y="411"/>
                    </a:cubicBezTo>
                    <a:lnTo>
                      <a:pt x="5775" y="411"/>
                    </a:lnTo>
                    <a:cubicBezTo>
                      <a:pt x="6141" y="457"/>
                      <a:pt x="6483" y="525"/>
                      <a:pt x="6825" y="616"/>
                    </a:cubicBezTo>
                    <a:cubicBezTo>
                      <a:pt x="7213" y="730"/>
                      <a:pt x="7601" y="845"/>
                      <a:pt x="7967" y="1004"/>
                    </a:cubicBezTo>
                    <a:cubicBezTo>
                      <a:pt x="8241" y="1141"/>
                      <a:pt x="8514" y="1255"/>
                      <a:pt x="8788" y="1415"/>
                    </a:cubicBezTo>
                    <a:cubicBezTo>
                      <a:pt x="9031" y="1548"/>
                      <a:pt x="9253" y="1702"/>
                      <a:pt x="9474" y="1877"/>
                    </a:cubicBezTo>
                    <a:lnTo>
                      <a:pt x="9474" y="1877"/>
                    </a:lnTo>
                    <a:cubicBezTo>
                      <a:pt x="9473" y="1874"/>
                      <a:pt x="9473" y="1872"/>
                      <a:pt x="9473" y="1872"/>
                    </a:cubicBezTo>
                    <a:lnTo>
                      <a:pt x="9473" y="1872"/>
                    </a:lnTo>
                    <a:cubicBezTo>
                      <a:pt x="9930" y="2237"/>
                      <a:pt x="10363" y="2671"/>
                      <a:pt x="10729" y="3150"/>
                    </a:cubicBezTo>
                    <a:cubicBezTo>
                      <a:pt x="11162" y="3721"/>
                      <a:pt x="11527" y="4382"/>
                      <a:pt x="11824" y="5067"/>
                    </a:cubicBezTo>
                    <a:cubicBezTo>
                      <a:pt x="11824" y="5067"/>
                      <a:pt x="11824" y="5067"/>
                      <a:pt x="11824" y="5044"/>
                    </a:cubicBezTo>
                    <a:cubicBezTo>
                      <a:pt x="12212" y="5980"/>
                      <a:pt x="12463" y="6962"/>
                      <a:pt x="12600" y="7943"/>
                    </a:cubicBezTo>
                    <a:cubicBezTo>
                      <a:pt x="12760" y="9153"/>
                      <a:pt x="12760" y="10386"/>
                      <a:pt x="12600" y="11595"/>
                    </a:cubicBezTo>
                    <a:cubicBezTo>
                      <a:pt x="12600" y="11595"/>
                      <a:pt x="12600" y="11572"/>
                      <a:pt x="12600" y="11572"/>
                    </a:cubicBezTo>
                    <a:cubicBezTo>
                      <a:pt x="12532" y="12006"/>
                      <a:pt x="12463" y="12417"/>
                      <a:pt x="12349" y="12851"/>
                    </a:cubicBezTo>
                    <a:cubicBezTo>
                      <a:pt x="12235" y="13330"/>
                      <a:pt x="12075" y="13786"/>
                      <a:pt x="11893" y="14220"/>
                    </a:cubicBezTo>
                    <a:cubicBezTo>
                      <a:pt x="11893" y="14220"/>
                      <a:pt x="11901" y="14220"/>
                      <a:pt x="11907" y="14215"/>
                    </a:cubicBezTo>
                    <a:lnTo>
                      <a:pt x="11907" y="14215"/>
                    </a:lnTo>
                    <a:cubicBezTo>
                      <a:pt x="11635" y="14825"/>
                      <a:pt x="11318" y="15389"/>
                      <a:pt x="10934" y="15909"/>
                    </a:cubicBezTo>
                    <a:cubicBezTo>
                      <a:pt x="10934" y="15909"/>
                      <a:pt x="10934" y="15909"/>
                      <a:pt x="10934" y="15909"/>
                    </a:cubicBezTo>
                    <a:lnTo>
                      <a:pt x="10934" y="15909"/>
                    </a:lnTo>
                    <a:lnTo>
                      <a:pt x="10911" y="15932"/>
                    </a:lnTo>
                    <a:cubicBezTo>
                      <a:pt x="10643" y="16267"/>
                      <a:pt x="10353" y="16581"/>
                      <a:pt x="9998" y="16851"/>
                    </a:cubicBezTo>
                    <a:lnTo>
                      <a:pt x="9998" y="16851"/>
                    </a:lnTo>
                    <a:cubicBezTo>
                      <a:pt x="9998" y="16849"/>
                      <a:pt x="9998" y="16847"/>
                      <a:pt x="9998" y="16845"/>
                    </a:cubicBezTo>
                    <a:lnTo>
                      <a:pt x="9998" y="16845"/>
                    </a:lnTo>
                    <a:cubicBezTo>
                      <a:pt x="9998" y="16845"/>
                      <a:pt x="9998" y="16848"/>
                      <a:pt x="9997" y="16851"/>
                    </a:cubicBezTo>
                    <a:lnTo>
                      <a:pt x="9997" y="16851"/>
                    </a:lnTo>
                    <a:cubicBezTo>
                      <a:pt x="9997" y="16851"/>
                      <a:pt x="9998" y="16851"/>
                      <a:pt x="9998" y="16851"/>
                    </a:cubicBezTo>
                    <a:lnTo>
                      <a:pt x="9998" y="16851"/>
                    </a:lnTo>
                    <a:cubicBezTo>
                      <a:pt x="9998" y="16868"/>
                      <a:pt x="9996" y="16868"/>
                      <a:pt x="9975" y="16868"/>
                    </a:cubicBezTo>
                    <a:cubicBezTo>
                      <a:pt x="9701" y="17096"/>
                      <a:pt x="9382" y="17279"/>
                      <a:pt x="9062" y="17416"/>
                    </a:cubicBezTo>
                    <a:cubicBezTo>
                      <a:pt x="8766" y="17530"/>
                      <a:pt x="8446" y="17621"/>
                      <a:pt x="8126" y="17667"/>
                    </a:cubicBezTo>
                    <a:cubicBezTo>
                      <a:pt x="8081" y="17690"/>
                      <a:pt x="8012" y="17690"/>
                      <a:pt x="7967" y="17690"/>
                    </a:cubicBezTo>
                    <a:cubicBezTo>
                      <a:pt x="7921" y="17690"/>
                      <a:pt x="7875" y="17712"/>
                      <a:pt x="7853" y="17735"/>
                    </a:cubicBezTo>
                    <a:cubicBezTo>
                      <a:pt x="7807" y="17781"/>
                      <a:pt x="7807" y="17804"/>
                      <a:pt x="7807" y="17849"/>
                    </a:cubicBezTo>
                    <a:cubicBezTo>
                      <a:pt x="7807" y="17931"/>
                      <a:pt x="7862" y="18013"/>
                      <a:pt x="7939" y="18013"/>
                    </a:cubicBezTo>
                    <a:cubicBezTo>
                      <a:pt x="7948" y="18013"/>
                      <a:pt x="7957" y="18012"/>
                      <a:pt x="7967" y="18009"/>
                    </a:cubicBezTo>
                    <a:cubicBezTo>
                      <a:pt x="8332" y="17986"/>
                      <a:pt x="8674" y="17895"/>
                      <a:pt x="9039" y="17781"/>
                    </a:cubicBezTo>
                    <a:cubicBezTo>
                      <a:pt x="9359" y="17644"/>
                      <a:pt x="9679" y="17484"/>
                      <a:pt x="9975" y="17279"/>
                    </a:cubicBezTo>
                    <a:cubicBezTo>
                      <a:pt x="10569" y="16868"/>
                      <a:pt x="11048" y="16343"/>
                      <a:pt x="11459" y="15749"/>
                    </a:cubicBezTo>
                    <a:cubicBezTo>
                      <a:pt x="11870" y="15133"/>
                      <a:pt x="12167" y="14471"/>
                      <a:pt x="12418" y="13786"/>
                    </a:cubicBezTo>
                    <a:cubicBezTo>
                      <a:pt x="12646" y="13147"/>
                      <a:pt x="12783" y="12485"/>
                      <a:pt x="12897" y="11801"/>
                    </a:cubicBezTo>
                    <a:cubicBezTo>
                      <a:pt x="13102" y="10431"/>
                      <a:pt x="13080" y="9016"/>
                      <a:pt x="12874" y="7646"/>
                    </a:cubicBezTo>
                    <a:cubicBezTo>
                      <a:pt x="12669" y="6277"/>
                      <a:pt x="12235" y="4930"/>
                      <a:pt x="11527" y="3721"/>
                    </a:cubicBezTo>
                    <a:cubicBezTo>
                      <a:pt x="11162" y="3150"/>
                      <a:pt x="10751" y="2625"/>
                      <a:pt x="10272" y="2146"/>
                    </a:cubicBezTo>
                    <a:cubicBezTo>
                      <a:pt x="9793" y="1666"/>
                      <a:pt x="9222" y="1278"/>
                      <a:pt x="8629" y="959"/>
                    </a:cubicBezTo>
                    <a:cubicBezTo>
                      <a:pt x="8446" y="867"/>
                      <a:pt x="8263" y="776"/>
                      <a:pt x="8081" y="708"/>
                    </a:cubicBezTo>
                    <a:cubicBezTo>
                      <a:pt x="7830" y="593"/>
                      <a:pt x="7579" y="502"/>
                      <a:pt x="7328" y="434"/>
                    </a:cubicBezTo>
                    <a:cubicBezTo>
                      <a:pt x="6848" y="274"/>
                      <a:pt x="6369" y="160"/>
                      <a:pt x="5890" y="91"/>
                    </a:cubicBezTo>
                    <a:cubicBezTo>
                      <a:pt x="5502" y="23"/>
                      <a:pt x="5113" y="0"/>
                      <a:pt x="4703" y="0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30" name="Google Shape;796;p22">
                <a:extLst>
                  <a:ext uri="{FF2B5EF4-FFF2-40B4-BE49-F238E27FC236}">
                    <a16:creationId xmlns:a16="http://schemas.microsoft.com/office/drawing/2014/main" id="{5525D305-732A-48A9-B2D4-C932ACC5B79D}"/>
                  </a:ext>
                </a:extLst>
              </p:cNvPr>
              <p:cNvSpPr/>
              <p:nvPr/>
            </p:nvSpPr>
            <p:spPr>
              <a:xfrm>
                <a:off x="8754983" y="3920598"/>
                <a:ext cx="250514" cy="360337"/>
              </a:xfrm>
              <a:custGeom>
                <a:avLst/>
                <a:gdLst/>
                <a:ahLst/>
                <a:cxnLst/>
                <a:rect l="l" t="t" r="r" b="b"/>
                <a:pathLst>
                  <a:path w="9268" h="13331" extrusionOk="0">
                    <a:moveTo>
                      <a:pt x="8012" y="0"/>
                    </a:moveTo>
                    <a:cubicBezTo>
                      <a:pt x="7989" y="0"/>
                      <a:pt x="7944" y="23"/>
                      <a:pt x="7921" y="46"/>
                    </a:cubicBezTo>
                    <a:cubicBezTo>
                      <a:pt x="7852" y="92"/>
                      <a:pt x="7829" y="206"/>
                      <a:pt x="7898" y="274"/>
                    </a:cubicBezTo>
                    <a:cubicBezTo>
                      <a:pt x="8058" y="434"/>
                      <a:pt x="8195" y="617"/>
                      <a:pt x="8309" y="799"/>
                    </a:cubicBezTo>
                    <a:cubicBezTo>
                      <a:pt x="8309" y="799"/>
                      <a:pt x="8286" y="776"/>
                      <a:pt x="8286" y="776"/>
                    </a:cubicBezTo>
                    <a:lnTo>
                      <a:pt x="8286" y="776"/>
                    </a:lnTo>
                    <a:cubicBezTo>
                      <a:pt x="8469" y="1050"/>
                      <a:pt x="8583" y="1347"/>
                      <a:pt x="8674" y="1644"/>
                    </a:cubicBezTo>
                    <a:cubicBezTo>
                      <a:pt x="8811" y="2123"/>
                      <a:pt x="8879" y="2602"/>
                      <a:pt x="8902" y="3082"/>
                    </a:cubicBezTo>
                    <a:cubicBezTo>
                      <a:pt x="8902" y="3059"/>
                      <a:pt x="8902" y="3059"/>
                      <a:pt x="8902" y="3036"/>
                    </a:cubicBezTo>
                    <a:lnTo>
                      <a:pt x="8902" y="3036"/>
                    </a:lnTo>
                    <a:cubicBezTo>
                      <a:pt x="8925" y="3789"/>
                      <a:pt x="8857" y="4520"/>
                      <a:pt x="8697" y="5250"/>
                    </a:cubicBezTo>
                    <a:cubicBezTo>
                      <a:pt x="8514" y="6049"/>
                      <a:pt x="8217" y="6825"/>
                      <a:pt x="7852" y="7533"/>
                    </a:cubicBezTo>
                    <a:cubicBezTo>
                      <a:pt x="7419" y="8354"/>
                      <a:pt x="6894" y="9085"/>
                      <a:pt x="6254" y="9769"/>
                    </a:cubicBezTo>
                    <a:cubicBezTo>
                      <a:pt x="6254" y="9747"/>
                      <a:pt x="6254" y="9747"/>
                      <a:pt x="6254" y="9747"/>
                    </a:cubicBezTo>
                    <a:cubicBezTo>
                      <a:pt x="5570" y="10500"/>
                      <a:pt x="4748" y="11162"/>
                      <a:pt x="3881" y="11710"/>
                    </a:cubicBezTo>
                    <a:cubicBezTo>
                      <a:pt x="3219" y="12120"/>
                      <a:pt x="2511" y="12417"/>
                      <a:pt x="1758" y="12645"/>
                    </a:cubicBezTo>
                    <a:lnTo>
                      <a:pt x="1781" y="12645"/>
                    </a:lnTo>
                    <a:cubicBezTo>
                      <a:pt x="1210" y="12828"/>
                      <a:pt x="617" y="12942"/>
                      <a:pt x="46" y="12988"/>
                    </a:cubicBezTo>
                    <a:cubicBezTo>
                      <a:pt x="23" y="13079"/>
                      <a:pt x="23" y="13170"/>
                      <a:pt x="0" y="13262"/>
                    </a:cubicBezTo>
                    <a:cubicBezTo>
                      <a:pt x="0" y="13285"/>
                      <a:pt x="0" y="13307"/>
                      <a:pt x="0" y="13330"/>
                    </a:cubicBezTo>
                    <a:cubicBezTo>
                      <a:pt x="366" y="13285"/>
                      <a:pt x="731" y="13239"/>
                      <a:pt x="1073" y="13170"/>
                    </a:cubicBezTo>
                    <a:cubicBezTo>
                      <a:pt x="1963" y="12988"/>
                      <a:pt x="2808" y="12668"/>
                      <a:pt x="3607" y="12235"/>
                    </a:cubicBezTo>
                    <a:cubicBezTo>
                      <a:pt x="3995" y="12029"/>
                      <a:pt x="4383" y="11778"/>
                      <a:pt x="4748" y="11527"/>
                    </a:cubicBezTo>
                    <a:cubicBezTo>
                      <a:pt x="5068" y="11276"/>
                      <a:pt x="5410" y="11025"/>
                      <a:pt x="5707" y="10751"/>
                    </a:cubicBezTo>
                    <a:cubicBezTo>
                      <a:pt x="6323" y="10203"/>
                      <a:pt x="6871" y="9587"/>
                      <a:pt x="7373" y="8925"/>
                    </a:cubicBezTo>
                    <a:cubicBezTo>
                      <a:pt x="7852" y="8263"/>
                      <a:pt x="8240" y="7555"/>
                      <a:pt x="8560" y="6802"/>
                    </a:cubicBezTo>
                    <a:cubicBezTo>
                      <a:pt x="8857" y="6049"/>
                      <a:pt x="9062" y="5273"/>
                      <a:pt x="9153" y="4474"/>
                    </a:cubicBezTo>
                    <a:cubicBezTo>
                      <a:pt x="9267" y="3698"/>
                      <a:pt x="9267" y="2899"/>
                      <a:pt x="9130" y="2146"/>
                    </a:cubicBezTo>
                    <a:cubicBezTo>
                      <a:pt x="8993" y="1393"/>
                      <a:pt x="8697" y="662"/>
                      <a:pt x="8172" y="114"/>
                    </a:cubicBezTo>
                    <a:cubicBezTo>
                      <a:pt x="8172" y="92"/>
                      <a:pt x="8149" y="92"/>
                      <a:pt x="8149" y="69"/>
                    </a:cubicBezTo>
                    <a:cubicBezTo>
                      <a:pt x="8126" y="46"/>
                      <a:pt x="8080" y="23"/>
                      <a:pt x="8035" y="23"/>
                    </a:cubicBezTo>
                    <a:cubicBezTo>
                      <a:pt x="8035" y="0"/>
                      <a:pt x="8035" y="0"/>
                      <a:pt x="8012" y="0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31" name="Google Shape;797;p22">
                <a:extLst>
                  <a:ext uri="{FF2B5EF4-FFF2-40B4-BE49-F238E27FC236}">
                    <a16:creationId xmlns:a16="http://schemas.microsoft.com/office/drawing/2014/main" id="{F16FEDDC-7ED2-44E0-B2A1-3C546096F740}"/>
                  </a:ext>
                </a:extLst>
              </p:cNvPr>
              <p:cNvSpPr/>
              <p:nvPr/>
            </p:nvSpPr>
            <p:spPr>
              <a:xfrm>
                <a:off x="8989415" y="3965008"/>
                <a:ext cx="649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4" y="23"/>
                    </a:moveTo>
                    <a:cubicBezTo>
                      <a:pt x="24" y="23"/>
                      <a:pt x="1" y="1"/>
                      <a:pt x="1" y="1"/>
                    </a:cubicBezTo>
                    <a:cubicBezTo>
                      <a:pt x="1" y="1"/>
                      <a:pt x="24" y="23"/>
                      <a:pt x="24" y="23"/>
                    </a:cubicBezTo>
                    <a:close/>
                  </a:path>
                </a:pathLst>
              </a:custGeom>
              <a:solidFill>
                <a:srgbClr val="4EA8A9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32" name="Google Shape;798;p22">
                <a:extLst>
                  <a:ext uri="{FF2B5EF4-FFF2-40B4-BE49-F238E27FC236}">
                    <a16:creationId xmlns:a16="http://schemas.microsoft.com/office/drawing/2014/main" id="{B09A0593-CB01-40D7-9F7D-19DD5E00710B}"/>
                  </a:ext>
                </a:extLst>
              </p:cNvPr>
              <p:cNvSpPr/>
              <p:nvPr/>
            </p:nvSpPr>
            <p:spPr>
              <a:xfrm>
                <a:off x="8924029" y="4184654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4EA8A9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33" name="Google Shape;799;p22">
                <a:extLst>
                  <a:ext uri="{FF2B5EF4-FFF2-40B4-BE49-F238E27FC236}">
                    <a16:creationId xmlns:a16="http://schemas.microsoft.com/office/drawing/2014/main" id="{A4527636-F6EF-426C-8A3A-08A72F9B1792}"/>
                  </a:ext>
                </a:extLst>
              </p:cNvPr>
              <p:cNvSpPr/>
              <p:nvPr/>
            </p:nvSpPr>
            <p:spPr>
              <a:xfrm>
                <a:off x="8859860" y="4237092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4EA8A9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34" name="Google Shape;800;p22">
                <a:extLst>
                  <a:ext uri="{FF2B5EF4-FFF2-40B4-BE49-F238E27FC236}">
                    <a16:creationId xmlns:a16="http://schemas.microsoft.com/office/drawing/2014/main" id="{E76641BD-7059-434A-9763-70C0F3D3D7C7}"/>
                  </a:ext>
                </a:extLst>
              </p:cNvPr>
              <p:cNvSpPr/>
              <p:nvPr/>
            </p:nvSpPr>
            <p:spPr>
              <a:xfrm>
                <a:off x="8859860" y="4237092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4EA8A9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35" name="Google Shape;801;p22">
                <a:extLst>
                  <a:ext uri="{FF2B5EF4-FFF2-40B4-BE49-F238E27FC236}">
                    <a16:creationId xmlns:a16="http://schemas.microsoft.com/office/drawing/2014/main" id="{1E829BA8-A1CC-4FC3-BB16-7BAA59EADEDD}"/>
                  </a:ext>
                </a:extLst>
              </p:cNvPr>
              <p:cNvSpPr/>
              <p:nvPr/>
            </p:nvSpPr>
            <p:spPr>
              <a:xfrm>
                <a:off x="8859860" y="4237092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4EA8A9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36" name="Google Shape;802;p22">
                <a:extLst>
                  <a:ext uri="{FF2B5EF4-FFF2-40B4-BE49-F238E27FC236}">
                    <a16:creationId xmlns:a16="http://schemas.microsoft.com/office/drawing/2014/main" id="{79F38853-0566-4B63-810E-FE5EC9CCEA33}"/>
                  </a:ext>
                </a:extLst>
              </p:cNvPr>
              <p:cNvSpPr/>
              <p:nvPr/>
            </p:nvSpPr>
            <p:spPr>
              <a:xfrm>
                <a:off x="8803097" y="4262392"/>
                <a:ext cx="649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1" y="0"/>
                    </a:moveTo>
                    <a:cubicBezTo>
                      <a:pt x="1" y="0"/>
                      <a:pt x="24" y="0"/>
                      <a:pt x="24" y="0"/>
                    </a:cubicBezTo>
                    <a:cubicBezTo>
                      <a:pt x="24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4EA8A9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37" name="Google Shape;803;p22">
                <a:extLst>
                  <a:ext uri="{FF2B5EF4-FFF2-40B4-BE49-F238E27FC236}">
                    <a16:creationId xmlns:a16="http://schemas.microsoft.com/office/drawing/2014/main" id="{B2516013-F962-440C-890B-7F813593D145}"/>
                  </a:ext>
                </a:extLst>
              </p:cNvPr>
              <p:cNvSpPr/>
              <p:nvPr/>
            </p:nvSpPr>
            <p:spPr>
              <a:xfrm>
                <a:off x="5059334" y="3153081"/>
                <a:ext cx="906370" cy="1126610"/>
              </a:xfrm>
              <a:custGeom>
                <a:avLst/>
                <a:gdLst/>
                <a:ahLst/>
                <a:cxnLst/>
                <a:rect l="l" t="t" r="r" b="b"/>
                <a:pathLst>
                  <a:path w="33532" h="41680" extrusionOk="0">
                    <a:moveTo>
                      <a:pt x="5981" y="25428"/>
                    </a:moveTo>
                    <a:cubicBezTo>
                      <a:pt x="5970" y="25431"/>
                      <a:pt x="5959" y="25434"/>
                      <a:pt x="5948" y="25436"/>
                    </a:cubicBezTo>
                    <a:lnTo>
                      <a:pt x="5948" y="25436"/>
                    </a:lnTo>
                    <a:cubicBezTo>
                      <a:pt x="5952" y="25434"/>
                      <a:pt x="5955" y="25431"/>
                      <a:pt x="5958" y="25428"/>
                    </a:cubicBezTo>
                    <a:close/>
                    <a:moveTo>
                      <a:pt x="26478" y="1"/>
                    </a:moveTo>
                    <a:cubicBezTo>
                      <a:pt x="26341" y="1"/>
                      <a:pt x="26204" y="1"/>
                      <a:pt x="26067" y="23"/>
                    </a:cubicBezTo>
                    <a:lnTo>
                      <a:pt x="25839" y="46"/>
                    </a:lnTo>
                    <a:lnTo>
                      <a:pt x="25611" y="69"/>
                    </a:lnTo>
                    <a:cubicBezTo>
                      <a:pt x="25451" y="69"/>
                      <a:pt x="25314" y="92"/>
                      <a:pt x="25177" y="115"/>
                    </a:cubicBezTo>
                    <a:cubicBezTo>
                      <a:pt x="25017" y="138"/>
                      <a:pt x="24857" y="183"/>
                      <a:pt x="24675" y="229"/>
                    </a:cubicBezTo>
                    <a:cubicBezTo>
                      <a:pt x="24584" y="275"/>
                      <a:pt x="24515" y="275"/>
                      <a:pt x="24424" y="297"/>
                    </a:cubicBezTo>
                    <a:lnTo>
                      <a:pt x="24218" y="366"/>
                    </a:lnTo>
                    <a:cubicBezTo>
                      <a:pt x="24104" y="389"/>
                      <a:pt x="24013" y="434"/>
                      <a:pt x="23899" y="457"/>
                    </a:cubicBezTo>
                    <a:lnTo>
                      <a:pt x="23762" y="503"/>
                    </a:lnTo>
                    <a:cubicBezTo>
                      <a:pt x="23625" y="548"/>
                      <a:pt x="23488" y="594"/>
                      <a:pt x="23351" y="640"/>
                    </a:cubicBezTo>
                    <a:cubicBezTo>
                      <a:pt x="23168" y="708"/>
                      <a:pt x="23009" y="800"/>
                      <a:pt x="22872" y="868"/>
                    </a:cubicBezTo>
                    <a:cubicBezTo>
                      <a:pt x="22735" y="936"/>
                      <a:pt x="22598" y="1005"/>
                      <a:pt x="22484" y="1073"/>
                    </a:cubicBezTo>
                    <a:cubicBezTo>
                      <a:pt x="22415" y="1096"/>
                      <a:pt x="22347" y="1142"/>
                      <a:pt x="22301" y="1188"/>
                    </a:cubicBezTo>
                    <a:cubicBezTo>
                      <a:pt x="22187" y="1256"/>
                      <a:pt x="22118" y="1324"/>
                      <a:pt x="22027" y="1416"/>
                    </a:cubicBezTo>
                    <a:cubicBezTo>
                      <a:pt x="22004" y="1439"/>
                      <a:pt x="21982" y="1461"/>
                      <a:pt x="21959" y="1507"/>
                    </a:cubicBezTo>
                    <a:lnTo>
                      <a:pt x="21913" y="1530"/>
                    </a:lnTo>
                    <a:lnTo>
                      <a:pt x="21867" y="1553"/>
                    </a:lnTo>
                    <a:cubicBezTo>
                      <a:pt x="21730" y="1621"/>
                      <a:pt x="21593" y="1690"/>
                      <a:pt x="21457" y="1781"/>
                    </a:cubicBezTo>
                    <a:cubicBezTo>
                      <a:pt x="21274" y="1895"/>
                      <a:pt x="21137" y="1986"/>
                      <a:pt x="21000" y="2078"/>
                    </a:cubicBezTo>
                    <a:cubicBezTo>
                      <a:pt x="20863" y="2192"/>
                      <a:pt x="20749" y="2306"/>
                      <a:pt x="20635" y="2420"/>
                    </a:cubicBezTo>
                    <a:cubicBezTo>
                      <a:pt x="20544" y="2534"/>
                      <a:pt x="20475" y="2648"/>
                      <a:pt x="20384" y="2740"/>
                    </a:cubicBezTo>
                    <a:lnTo>
                      <a:pt x="20361" y="2762"/>
                    </a:lnTo>
                    <a:cubicBezTo>
                      <a:pt x="20155" y="2991"/>
                      <a:pt x="19950" y="3265"/>
                      <a:pt x="19767" y="3561"/>
                    </a:cubicBezTo>
                    <a:cubicBezTo>
                      <a:pt x="19608" y="3812"/>
                      <a:pt x="19448" y="4109"/>
                      <a:pt x="19334" y="4383"/>
                    </a:cubicBezTo>
                    <a:cubicBezTo>
                      <a:pt x="19265" y="4543"/>
                      <a:pt x="19197" y="4703"/>
                      <a:pt x="19151" y="4885"/>
                    </a:cubicBezTo>
                    <a:cubicBezTo>
                      <a:pt x="19106" y="5022"/>
                      <a:pt x="19083" y="5182"/>
                      <a:pt x="19060" y="5365"/>
                    </a:cubicBezTo>
                    <a:cubicBezTo>
                      <a:pt x="19037" y="5638"/>
                      <a:pt x="19060" y="5912"/>
                      <a:pt x="19106" y="6209"/>
                    </a:cubicBezTo>
                    <a:cubicBezTo>
                      <a:pt x="19128" y="6346"/>
                      <a:pt x="19151" y="6437"/>
                      <a:pt x="19197" y="6551"/>
                    </a:cubicBezTo>
                    <a:lnTo>
                      <a:pt x="19220" y="6666"/>
                    </a:lnTo>
                    <a:cubicBezTo>
                      <a:pt x="19242" y="6734"/>
                      <a:pt x="19288" y="6825"/>
                      <a:pt x="19288" y="6894"/>
                    </a:cubicBezTo>
                    <a:lnTo>
                      <a:pt x="19311" y="6917"/>
                    </a:lnTo>
                    <a:cubicBezTo>
                      <a:pt x="19197" y="6871"/>
                      <a:pt x="19060" y="6825"/>
                      <a:pt x="18900" y="6803"/>
                    </a:cubicBezTo>
                    <a:cubicBezTo>
                      <a:pt x="18763" y="6780"/>
                      <a:pt x="18603" y="6780"/>
                      <a:pt x="18466" y="6780"/>
                    </a:cubicBezTo>
                    <a:lnTo>
                      <a:pt x="18375" y="6780"/>
                    </a:lnTo>
                    <a:cubicBezTo>
                      <a:pt x="18193" y="6780"/>
                      <a:pt x="18010" y="6803"/>
                      <a:pt x="17850" y="6825"/>
                    </a:cubicBezTo>
                    <a:cubicBezTo>
                      <a:pt x="17576" y="6894"/>
                      <a:pt x="17279" y="6985"/>
                      <a:pt x="16960" y="7122"/>
                    </a:cubicBezTo>
                    <a:cubicBezTo>
                      <a:pt x="16663" y="7259"/>
                      <a:pt x="16366" y="7442"/>
                      <a:pt x="16115" y="7647"/>
                    </a:cubicBezTo>
                    <a:cubicBezTo>
                      <a:pt x="15933" y="7807"/>
                      <a:pt x="15773" y="7967"/>
                      <a:pt x="15636" y="8149"/>
                    </a:cubicBezTo>
                    <a:cubicBezTo>
                      <a:pt x="15545" y="8263"/>
                      <a:pt x="15476" y="8355"/>
                      <a:pt x="15408" y="8469"/>
                    </a:cubicBezTo>
                    <a:cubicBezTo>
                      <a:pt x="15339" y="8583"/>
                      <a:pt x="15294" y="8697"/>
                      <a:pt x="15248" y="8811"/>
                    </a:cubicBezTo>
                    <a:lnTo>
                      <a:pt x="15180" y="8948"/>
                    </a:lnTo>
                    <a:cubicBezTo>
                      <a:pt x="15157" y="8994"/>
                      <a:pt x="15111" y="9039"/>
                      <a:pt x="15088" y="9108"/>
                    </a:cubicBezTo>
                    <a:cubicBezTo>
                      <a:pt x="15065" y="9199"/>
                      <a:pt x="15020" y="9268"/>
                      <a:pt x="14997" y="9359"/>
                    </a:cubicBezTo>
                    <a:lnTo>
                      <a:pt x="14951" y="9473"/>
                    </a:lnTo>
                    <a:cubicBezTo>
                      <a:pt x="14928" y="9587"/>
                      <a:pt x="14883" y="9701"/>
                      <a:pt x="14860" y="9815"/>
                    </a:cubicBezTo>
                    <a:cubicBezTo>
                      <a:pt x="14837" y="9930"/>
                      <a:pt x="14814" y="10044"/>
                      <a:pt x="14814" y="10158"/>
                    </a:cubicBezTo>
                    <a:lnTo>
                      <a:pt x="14792" y="10226"/>
                    </a:lnTo>
                    <a:cubicBezTo>
                      <a:pt x="14792" y="10318"/>
                      <a:pt x="14769" y="10409"/>
                      <a:pt x="14769" y="10500"/>
                    </a:cubicBezTo>
                    <a:cubicBezTo>
                      <a:pt x="14746" y="10614"/>
                      <a:pt x="14746" y="10729"/>
                      <a:pt x="14769" y="10865"/>
                    </a:cubicBezTo>
                    <a:cubicBezTo>
                      <a:pt x="14769" y="10911"/>
                      <a:pt x="14769" y="10957"/>
                      <a:pt x="14769" y="11025"/>
                    </a:cubicBezTo>
                    <a:cubicBezTo>
                      <a:pt x="14723" y="10957"/>
                      <a:pt x="14677" y="10911"/>
                      <a:pt x="14632" y="10865"/>
                    </a:cubicBezTo>
                    <a:lnTo>
                      <a:pt x="14586" y="10820"/>
                    </a:lnTo>
                    <a:lnTo>
                      <a:pt x="14563" y="10797"/>
                    </a:lnTo>
                    <a:cubicBezTo>
                      <a:pt x="14563" y="10774"/>
                      <a:pt x="14540" y="10751"/>
                      <a:pt x="14540" y="10706"/>
                    </a:cubicBezTo>
                    <a:lnTo>
                      <a:pt x="14495" y="10660"/>
                    </a:lnTo>
                    <a:lnTo>
                      <a:pt x="14426" y="10477"/>
                    </a:lnTo>
                    <a:cubicBezTo>
                      <a:pt x="14381" y="10409"/>
                      <a:pt x="14335" y="10340"/>
                      <a:pt x="14267" y="10272"/>
                    </a:cubicBezTo>
                    <a:cubicBezTo>
                      <a:pt x="14175" y="10181"/>
                      <a:pt x="14061" y="10089"/>
                      <a:pt x="13970" y="10021"/>
                    </a:cubicBezTo>
                    <a:lnTo>
                      <a:pt x="13901" y="9975"/>
                    </a:lnTo>
                    <a:cubicBezTo>
                      <a:pt x="13833" y="9930"/>
                      <a:pt x="13764" y="9884"/>
                      <a:pt x="13696" y="9838"/>
                    </a:cubicBezTo>
                    <a:cubicBezTo>
                      <a:pt x="13605" y="9793"/>
                      <a:pt x="13513" y="9724"/>
                      <a:pt x="13399" y="9679"/>
                    </a:cubicBezTo>
                    <a:cubicBezTo>
                      <a:pt x="13376" y="9679"/>
                      <a:pt x="13354" y="9679"/>
                      <a:pt x="13331" y="9656"/>
                    </a:cubicBezTo>
                    <a:cubicBezTo>
                      <a:pt x="13217" y="9564"/>
                      <a:pt x="13057" y="9427"/>
                      <a:pt x="12897" y="9313"/>
                    </a:cubicBezTo>
                    <a:cubicBezTo>
                      <a:pt x="12829" y="9268"/>
                      <a:pt x="12760" y="9222"/>
                      <a:pt x="12669" y="9176"/>
                    </a:cubicBezTo>
                    <a:cubicBezTo>
                      <a:pt x="12623" y="9154"/>
                      <a:pt x="12555" y="9108"/>
                      <a:pt x="12486" y="9085"/>
                    </a:cubicBezTo>
                    <a:lnTo>
                      <a:pt x="12463" y="9039"/>
                    </a:lnTo>
                    <a:cubicBezTo>
                      <a:pt x="12349" y="8971"/>
                      <a:pt x="12235" y="8902"/>
                      <a:pt x="12121" y="8834"/>
                    </a:cubicBezTo>
                    <a:cubicBezTo>
                      <a:pt x="12007" y="8766"/>
                      <a:pt x="11870" y="8720"/>
                      <a:pt x="11756" y="8674"/>
                    </a:cubicBezTo>
                    <a:cubicBezTo>
                      <a:pt x="11573" y="8606"/>
                      <a:pt x="11436" y="8537"/>
                      <a:pt x="11276" y="8469"/>
                    </a:cubicBezTo>
                    <a:cubicBezTo>
                      <a:pt x="11162" y="8446"/>
                      <a:pt x="11025" y="8400"/>
                      <a:pt x="10911" y="8378"/>
                    </a:cubicBezTo>
                    <a:cubicBezTo>
                      <a:pt x="10820" y="8378"/>
                      <a:pt x="10729" y="8355"/>
                      <a:pt x="10637" y="8332"/>
                    </a:cubicBezTo>
                    <a:lnTo>
                      <a:pt x="10523" y="8332"/>
                    </a:lnTo>
                    <a:cubicBezTo>
                      <a:pt x="10432" y="8309"/>
                      <a:pt x="10341" y="8286"/>
                      <a:pt x="10249" y="8286"/>
                    </a:cubicBezTo>
                    <a:lnTo>
                      <a:pt x="9884" y="8286"/>
                    </a:lnTo>
                    <a:cubicBezTo>
                      <a:pt x="9724" y="8263"/>
                      <a:pt x="9565" y="8263"/>
                      <a:pt x="9405" y="8241"/>
                    </a:cubicBezTo>
                    <a:lnTo>
                      <a:pt x="9222" y="8241"/>
                    </a:lnTo>
                    <a:cubicBezTo>
                      <a:pt x="8994" y="8241"/>
                      <a:pt x="8766" y="8263"/>
                      <a:pt x="8583" y="8286"/>
                    </a:cubicBezTo>
                    <a:cubicBezTo>
                      <a:pt x="8309" y="8332"/>
                      <a:pt x="8081" y="8378"/>
                      <a:pt x="7875" y="8446"/>
                    </a:cubicBezTo>
                    <a:cubicBezTo>
                      <a:pt x="7647" y="8492"/>
                      <a:pt x="7419" y="8583"/>
                      <a:pt x="7168" y="8674"/>
                    </a:cubicBezTo>
                    <a:lnTo>
                      <a:pt x="7214" y="8674"/>
                    </a:lnTo>
                    <a:lnTo>
                      <a:pt x="6940" y="8788"/>
                    </a:lnTo>
                    <a:lnTo>
                      <a:pt x="6848" y="8811"/>
                    </a:lnTo>
                    <a:cubicBezTo>
                      <a:pt x="6734" y="8857"/>
                      <a:pt x="6643" y="8902"/>
                      <a:pt x="6529" y="8948"/>
                    </a:cubicBezTo>
                    <a:lnTo>
                      <a:pt x="6392" y="9017"/>
                    </a:lnTo>
                    <a:cubicBezTo>
                      <a:pt x="6255" y="9085"/>
                      <a:pt x="6095" y="9154"/>
                      <a:pt x="5981" y="9222"/>
                    </a:cubicBezTo>
                    <a:lnTo>
                      <a:pt x="5661" y="9382"/>
                    </a:lnTo>
                    <a:cubicBezTo>
                      <a:pt x="5479" y="9473"/>
                      <a:pt x="5296" y="9564"/>
                      <a:pt x="5114" y="9679"/>
                    </a:cubicBezTo>
                    <a:cubicBezTo>
                      <a:pt x="4977" y="9747"/>
                      <a:pt x="4863" y="9815"/>
                      <a:pt x="4726" y="9884"/>
                    </a:cubicBezTo>
                    <a:lnTo>
                      <a:pt x="4703" y="9907"/>
                    </a:lnTo>
                    <a:cubicBezTo>
                      <a:pt x="4566" y="9998"/>
                      <a:pt x="4406" y="10067"/>
                      <a:pt x="4269" y="10158"/>
                    </a:cubicBezTo>
                    <a:cubicBezTo>
                      <a:pt x="4155" y="10249"/>
                      <a:pt x="4018" y="10363"/>
                      <a:pt x="3881" y="10455"/>
                    </a:cubicBezTo>
                    <a:lnTo>
                      <a:pt x="3835" y="10500"/>
                    </a:lnTo>
                    <a:cubicBezTo>
                      <a:pt x="3721" y="10592"/>
                      <a:pt x="3607" y="10683"/>
                      <a:pt x="3493" y="10774"/>
                    </a:cubicBezTo>
                    <a:cubicBezTo>
                      <a:pt x="3402" y="10865"/>
                      <a:pt x="3310" y="10957"/>
                      <a:pt x="3219" y="11048"/>
                    </a:cubicBezTo>
                    <a:lnTo>
                      <a:pt x="3151" y="11094"/>
                    </a:lnTo>
                    <a:cubicBezTo>
                      <a:pt x="3037" y="11185"/>
                      <a:pt x="2945" y="11299"/>
                      <a:pt x="2831" y="11413"/>
                    </a:cubicBezTo>
                    <a:cubicBezTo>
                      <a:pt x="2603" y="11642"/>
                      <a:pt x="2420" y="11870"/>
                      <a:pt x="2215" y="12098"/>
                    </a:cubicBezTo>
                    <a:cubicBezTo>
                      <a:pt x="2146" y="12189"/>
                      <a:pt x="2078" y="12281"/>
                      <a:pt x="2009" y="12372"/>
                    </a:cubicBezTo>
                    <a:lnTo>
                      <a:pt x="1941" y="12463"/>
                    </a:lnTo>
                    <a:lnTo>
                      <a:pt x="1850" y="12577"/>
                    </a:lnTo>
                    <a:cubicBezTo>
                      <a:pt x="1781" y="12669"/>
                      <a:pt x="1713" y="12737"/>
                      <a:pt x="1644" y="12828"/>
                    </a:cubicBezTo>
                    <a:lnTo>
                      <a:pt x="1507" y="13011"/>
                    </a:lnTo>
                    <a:cubicBezTo>
                      <a:pt x="1439" y="13102"/>
                      <a:pt x="1370" y="13194"/>
                      <a:pt x="1325" y="13262"/>
                    </a:cubicBezTo>
                    <a:cubicBezTo>
                      <a:pt x="1279" y="13331"/>
                      <a:pt x="1256" y="13376"/>
                      <a:pt x="1210" y="13422"/>
                    </a:cubicBezTo>
                    <a:lnTo>
                      <a:pt x="1188" y="13468"/>
                    </a:lnTo>
                    <a:cubicBezTo>
                      <a:pt x="1142" y="13536"/>
                      <a:pt x="1119" y="13604"/>
                      <a:pt x="1074" y="13673"/>
                    </a:cubicBezTo>
                    <a:cubicBezTo>
                      <a:pt x="982" y="13833"/>
                      <a:pt x="891" y="14015"/>
                      <a:pt x="777" y="14244"/>
                    </a:cubicBezTo>
                    <a:cubicBezTo>
                      <a:pt x="685" y="14449"/>
                      <a:pt x="617" y="14654"/>
                      <a:pt x="571" y="14837"/>
                    </a:cubicBezTo>
                    <a:cubicBezTo>
                      <a:pt x="503" y="15065"/>
                      <a:pt x="434" y="15294"/>
                      <a:pt x="366" y="15499"/>
                    </a:cubicBezTo>
                    <a:lnTo>
                      <a:pt x="343" y="15545"/>
                    </a:lnTo>
                    <a:lnTo>
                      <a:pt x="366" y="15522"/>
                    </a:lnTo>
                    <a:lnTo>
                      <a:pt x="366" y="15522"/>
                    </a:lnTo>
                    <a:cubicBezTo>
                      <a:pt x="320" y="15682"/>
                      <a:pt x="275" y="15819"/>
                      <a:pt x="252" y="15955"/>
                    </a:cubicBezTo>
                    <a:cubicBezTo>
                      <a:pt x="229" y="16070"/>
                      <a:pt x="206" y="16184"/>
                      <a:pt x="206" y="16298"/>
                    </a:cubicBezTo>
                    <a:lnTo>
                      <a:pt x="183" y="16412"/>
                    </a:lnTo>
                    <a:lnTo>
                      <a:pt x="161" y="16595"/>
                    </a:lnTo>
                    <a:cubicBezTo>
                      <a:pt x="115" y="16846"/>
                      <a:pt x="92" y="17097"/>
                      <a:pt x="69" y="17371"/>
                    </a:cubicBezTo>
                    <a:cubicBezTo>
                      <a:pt x="69" y="17485"/>
                      <a:pt x="46" y="17599"/>
                      <a:pt x="46" y="17713"/>
                    </a:cubicBezTo>
                    <a:lnTo>
                      <a:pt x="46" y="17804"/>
                    </a:lnTo>
                    <a:cubicBezTo>
                      <a:pt x="46" y="17896"/>
                      <a:pt x="24" y="17987"/>
                      <a:pt x="24" y="18055"/>
                    </a:cubicBezTo>
                    <a:lnTo>
                      <a:pt x="1" y="18284"/>
                    </a:lnTo>
                    <a:cubicBezTo>
                      <a:pt x="1" y="18466"/>
                      <a:pt x="1" y="18649"/>
                      <a:pt x="1" y="18809"/>
                    </a:cubicBezTo>
                    <a:lnTo>
                      <a:pt x="1" y="18854"/>
                    </a:lnTo>
                    <a:cubicBezTo>
                      <a:pt x="24" y="18991"/>
                      <a:pt x="24" y="19105"/>
                      <a:pt x="46" y="19242"/>
                    </a:cubicBezTo>
                    <a:cubicBezTo>
                      <a:pt x="46" y="19379"/>
                      <a:pt x="69" y="19516"/>
                      <a:pt x="92" y="19653"/>
                    </a:cubicBezTo>
                    <a:cubicBezTo>
                      <a:pt x="115" y="19744"/>
                      <a:pt x="138" y="19836"/>
                      <a:pt x="138" y="19904"/>
                    </a:cubicBezTo>
                    <a:cubicBezTo>
                      <a:pt x="183" y="20178"/>
                      <a:pt x="252" y="20429"/>
                      <a:pt x="320" y="20703"/>
                    </a:cubicBezTo>
                    <a:lnTo>
                      <a:pt x="343" y="20817"/>
                    </a:lnTo>
                    <a:cubicBezTo>
                      <a:pt x="412" y="21046"/>
                      <a:pt x="480" y="21297"/>
                      <a:pt x="549" y="21548"/>
                    </a:cubicBezTo>
                    <a:cubicBezTo>
                      <a:pt x="594" y="21685"/>
                      <a:pt x="663" y="21822"/>
                      <a:pt x="754" y="21981"/>
                    </a:cubicBezTo>
                    <a:lnTo>
                      <a:pt x="800" y="22050"/>
                    </a:lnTo>
                    <a:cubicBezTo>
                      <a:pt x="868" y="22187"/>
                      <a:pt x="937" y="22301"/>
                      <a:pt x="1005" y="22415"/>
                    </a:cubicBezTo>
                    <a:lnTo>
                      <a:pt x="1051" y="22484"/>
                    </a:lnTo>
                    <a:lnTo>
                      <a:pt x="1096" y="22575"/>
                    </a:lnTo>
                    <a:lnTo>
                      <a:pt x="1165" y="22666"/>
                    </a:lnTo>
                    <a:cubicBezTo>
                      <a:pt x="1210" y="22780"/>
                      <a:pt x="1256" y="22872"/>
                      <a:pt x="1325" y="22963"/>
                    </a:cubicBezTo>
                    <a:cubicBezTo>
                      <a:pt x="1370" y="23031"/>
                      <a:pt x="1416" y="23077"/>
                      <a:pt x="1462" y="23145"/>
                    </a:cubicBezTo>
                    <a:lnTo>
                      <a:pt x="1553" y="23237"/>
                    </a:lnTo>
                    <a:cubicBezTo>
                      <a:pt x="1576" y="23282"/>
                      <a:pt x="1621" y="23328"/>
                      <a:pt x="1644" y="23397"/>
                    </a:cubicBezTo>
                    <a:cubicBezTo>
                      <a:pt x="1713" y="23465"/>
                      <a:pt x="1758" y="23533"/>
                      <a:pt x="1827" y="23602"/>
                    </a:cubicBezTo>
                    <a:cubicBezTo>
                      <a:pt x="2009" y="23807"/>
                      <a:pt x="2238" y="23990"/>
                      <a:pt x="2443" y="24173"/>
                    </a:cubicBezTo>
                    <a:lnTo>
                      <a:pt x="2557" y="24264"/>
                    </a:lnTo>
                    <a:cubicBezTo>
                      <a:pt x="2603" y="24310"/>
                      <a:pt x="2671" y="24355"/>
                      <a:pt x="2717" y="24401"/>
                    </a:cubicBezTo>
                    <a:cubicBezTo>
                      <a:pt x="2808" y="24469"/>
                      <a:pt x="2922" y="24538"/>
                      <a:pt x="3014" y="24606"/>
                    </a:cubicBezTo>
                    <a:lnTo>
                      <a:pt x="3059" y="24629"/>
                    </a:lnTo>
                    <a:cubicBezTo>
                      <a:pt x="3128" y="24675"/>
                      <a:pt x="3219" y="24720"/>
                      <a:pt x="3288" y="24743"/>
                    </a:cubicBezTo>
                    <a:cubicBezTo>
                      <a:pt x="3356" y="24789"/>
                      <a:pt x="3402" y="24812"/>
                      <a:pt x="3470" y="24835"/>
                    </a:cubicBezTo>
                    <a:lnTo>
                      <a:pt x="3539" y="24857"/>
                    </a:lnTo>
                    <a:cubicBezTo>
                      <a:pt x="3698" y="24926"/>
                      <a:pt x="3858" y="24971"/>
                      <a:pt x="4018" y="25040"/>
                    </a:cubicBezTo>
                    <a:lnTo>
                      <a:pt x="4223" y="25131"/>
                    </a:lnTo>
                    <a:lnTo>
                      <a:pt x="4315" y="25154"/>
                    </a:lnTo>
                    <a:cubicBezTo>
                      <a:pt x="4406" y="25177"/>
                      <a:pt x="4497" y="25223"/>
                      <a:pt x="4589" y="25245"/>
                    </a:cubicBezTo>
                    <a:cubicBezTo>
                      <a:pt x="4680" y="25291"/>
                      <a:pt x="4771" y="25337"/>
                      <a:pt x="4885" y="25359"/>
                    </a:cubicBezTo>
                    <a:cubicBezTo>
                      <a:pt x="4999" y="25405"/>
                      <a:pt x="5114" y="25428"/>
                      <a:pt x="5273" y="25451"/>
                    </a:cubicBezTo>
                    <a:lnTo>
                      <a:pt x="5890" y="25451"/>
                    </a:lnTo>
                    <a:cubicBezTo>
                      <a:pt x="5893" y="25451"/>
                      <a:pt x="5896" y="25451"/>
                      <a:pt x="5899" y="25451"/>
                    </a:cubicBezTo>
                    <a:lnTo>
                      <a:pt x="5899" y="25451"/>
                    </a:lnTo>
                    <a:cubicBezTo>
                      <a:pt x="5846" y="25468"/>
                      <a:pt x="5799" y="25488"/>
                      <a:pt x="5753" y="25519"/>
                    </a:cubicBezTo>
                    <a:cubicBezTo>
                      <a:pt x="5707" y="25542"/>
                      <a:pt x="5639" y="25565"/>
                      <a:pt x="5593" y="25588"/>
                    </a:cubicBezTo>
                    <a:lnTo>
                      <a:pt x="5547" y="25633"/>
                    </a:lnTo>
                    <a:cubicBezTo>
                      <a:pt x="5479" y="25656"/>
                      <a:pt x="5433" y="25679"/>
                      <a:pt x="5365" y="25725"/>
                    </a:cubicBezTo>
                    <a:cubicBezTo>
                      <a:pt x="5296" y="25748"/>
                      <a:pt x="5205" y="25793"/>
                      <a:pt x="5136" y="25839"/>
                    </a:cubicBezTo>
                    <a:lnTo>
                      <a:pt x="5045" y="25907"/>
                    </a:lnTo>
                    <a:cubicBezTo>
                      <a:pt x="4885" y="25999"/>
                      <a:pt x="4703" y="26113"/>
                      <a:pt x="4520" y="26227"/>
                    </a:cubicBezTo>
                    <a:cubicBezTo>
                      <a:pt x="4429" y="26295"/>
                      <a:pt x="4338" y="26364"/>
                      <a:pt x="4246" y="26432"/>
                    </a:cubicBezTo>
                    <a:lnTo>
                      <a:pt x="4178" y="26478"/>
                    </a:lnTo>
                    <a:cubicBezTo>
                      <a:pt x="4018" y="26615"/>
                      <a:pt x="3858" y="26752"/>
                      <a:pt x="3721" y="26889"/>
                    </a:cubicBezTo>
                    <a:lnTo>
                      <a:pt x="3698" y="26912"/>
                    </a:lnTo>
                    <a:cubicBezTo>
                      <a:pt x="3607" y="27003"/>
                      <a:pt x="3539" y="27071"/>
                      <a:pt x="3470" y="27140"/>
                    </a:cubicBezTo>
                    <a:cubicBezTo>
                      <a:pt x="3333" y="27254"/>
                      <a:pt x="3196" y="27391"/>
                      <a:pt x="3059" y="27505"/>
                    </a:cubicBezTo>
                    <a:cubicBezTo>
                      <a:pt x="2854" y="27733"/>
                      <a:pt x="2671" y="27962"/>
                      <a:pt x="2489" y="28190"/>
                    </a:cubicBezTo>
                    <a:cubicBezTo>
                      <a:pt x="2306" y="28441"/>
                      <a:pt x="2169" y="28669"/>
                      <a:pt x="2055" y="28920"/>
                    </a:cubicBezTo>
                    <a:cubicBezTo>
                      <a:pt x="1918" y="29171"/>
                      <a:pt x="1827" y="29422"/>
                      <a:pt x="1735" y="29673"/>
                    </a:cubicBezTo>
                    <a:cubicBezTo>
                      <a:pt x="1530" y="30198"/>
                      <a:pt x="1279" y="30792"/>
                      <a:pt x="1188" y="31408"/>
                    </a:cubicBezTo>
                    <a:cubicBezTo>
                      <a:pt x="1165" y="31568"/>
                      <a:pt x="1142" y="31728"/>
                      <a:pt x="1119" y="31865"/>
                    </a:cubicBezTo>
                    <a:lnTo>
                      <a:pt x="1096" y="31979"/>
                    </a:lnTo>
                    <a:cubicBezTo>
                      <a:pt x="1096" y="32116"/>
                      <a:pt x="1074" y="32230"/>
                      <a:pt x="1051" y="32367"/>
                    </a:cubicBezTo>
                    <a:cubicBezTo>
                      <a:pt x="1028" y="32709"/>
                      <a:pt x="1074" y="33074"/>
                      <a:pt x="1096" y="33348"/>
                    </a:cubicBezTo>
                    <a:cubicBezTo>
                      <a:pt x="1119" y="33485"/>
                      <a:pt x="1142" y="33622"/>
                      <a:pt x="1142" y="33759"/>
                    </a:cubicBezTo>
                    <a:cubicBezTo>
                      <a:pt x="1165" y="33942"/>
                      <a:pt x="1188" y="34147"/>
                      <a:pt x="1233" y="34353"/>
                    </a:cubicBezTo>
                    <a:cubicBezTo>
                      <a:pt x="1256" y="34535"/>
                      <a:pt x="1302" y="34718"/>
                      <a:pt x="1347" y="34878"/>
                    </a:cubicBezTo>
                    <a:cubicBezTo>
                      <a:pt x="1393" y="35015"/>
                      <a:pt x="1439" y="35152"/>
                      <a:pt x="1507" y="35311"/>
                    </a:cubicBezTo>
                    <a:lnTo>
                      <a:pt x="1530" y="35357"/>
                    </a:lnTo>
                    <a:cubicBezTo>
                      <a:pt x="1576" y="35494"/>
                      <a:pt x="1644" y="35654"/>
                      <a:pt x="1690" y="35791"/>
                    </a:cubicBezTo>
                    <a:cubicBezTo>
                      <a:pt x="1758" y="35928"/>
                      <a:pt x="1827" y="36065"/>
                      <a:pt x="1895" y="36201"/>
                    </a:cubicBezTo>
                    <a:lnTo>
                      <a:pt x="1941" y="36247"/>
                    </a:lnTo>
                    <a:cubicBezTo>
                      <a:pt x="1987" y="36316"/>
                      <a:pt x="2032" y="36407"/>
                      <a:pt x="2078" y="36475"/>
                    </a:cubicBezTo>
                    <a:cubicBezTo>
                      <a:pt x="2101" y="36521"/>
                      <a:pt x="2146" y="36590"/>
                      <a:pt x="2169" y="36635"/>
                    </a:cubicBezTo>
                    <a:lnTo>
                      <a:pt x="2260" y="36772"/>
                    </a:lnTo>
                    <a:cubicBezTo>
                      <a:pt x="2306" y="36863"/>
                      <a:pt x="2352" y="36932"/>
                      <a:pt x="2420" y="37023"/>
                    </a:cubicBezTo>
                    <a:cubicBezTo>
                      <a:pt x="2466" y="37115"/>
                      <a:pt x="2534" y="37183"/>
                      <a:pt x="2603" y="37274"/>
                    </a:cubicBezTo>
                    <a:lnTo>
                      <a:pt x="2671" y="37388"/>
                    </a:lnTo>
                    <a:cubicBezTo>
                      <a:pt x="2740" y="37480"/>
                      <a:pt x="2785" y="37548"/>
                      <a:pt x="2854" y="37639"/>
                    </a:cubicBezTo>
                    <a:lnTo>
                      <a:pt x="2945" y="37731"/>
                    </a:lnTo>
                    <a:cubicBezTo>
                      <a:pt x="2968" y="37799"/>
                      <a:pt x="3014" y="37845"/>
                      <a:pt x="3059" y="37913"/>
                    </a:cubicBezTo>
                    <a:cubicBezTo>
                      <a:pt x="3105" y="37959"/>
                      <a:pt x="3151" y="38028"/>
                      <a:pt x="3196" y="38096"/>
                    </a:cubicBezTo>
                    <a:cubicBezTo>
                      <a:pt x="3265" y="38187"/>
                      <a:pt x="3333" y="38256"/>
                      <a:pt x="3402" y="38324"/>
                    </a:cubicBezTo>
                    <a:cubicBezTo>
                      <a:pt x="3447" y="38370"/>
                      <a:pt x="3470" y="38416"/>
                      <a:pt x="3516" y="38461"/>
                    </a:cubicBezTo>
                    <a:cubicBezTo>
                      <a:pt x="3561" y="38507"/>
                      <a:pt x="3630" y="38575"/>
                      <a:pt x="3676" y="38644"/>
                    </a:cubicBezTo>
                    <a:cubicBezTo>
                      <a:pt x="3721" y="38712"/>
                      <a:pt x="3767" y="38758"/>
                      <a:pt x="3813" y="38804"/>
                    </a:cubicBezTo>
                    <a:cubicBezTo>
                      <a:pt x="3881" y="38872"/>
                      <a:pt x="3927" y="38941"/>
                      <a:pt x="3995" y="39009"/>
                    </a:cubicBezTo>
                    <a:lnTo>
                      <a:pt x="4132" y="39146"/>
                    </a:lnTo>
                    <a:cubicBezTo>
                      <a:pt x="4223" y="39260"/>
                      <a:pt x="4315" y="39351"/>
                      <a:pt x="4429" y="39443"/>
                    </a:cubicBezTo>
                    <a:cubicBezTo>
                      <a:pt x="4429" y="39488"/>
                      <a:pt x="4452" y="39534"/>
                      <a:pt x="4474" y="39580"/>
                    </a:cubicBezTo>
                    <a:cubicBezTo>
                      <a:pt x="4543" y="39671"/>
                      <a:pt x="4611" y="39739"/>
                      <a:pt x="4703" y="39808"/>
                    </a:cubicBezTo>
                    <a:lnTo>
                      <a:pt x="4794" y="39899"/>
                    </a:lnTo>
                    <a:cubicBezTo>
                      <a:pt x="4885" y="39968"/>
                      <a:pt x="4954" y="40036"/>
                      <a:pt x="5022" y="40082"/>
                    </a:cubicBezTo>
                    <a:cubicBezTo>
                      <a:pt x="5114" y="40173"/>
                      <a:pt x="5228" y="40264"/>
                      <a:pt x="5365" y="40356"/>
                    </a:cubicBezTo>
                    <a:cubicBezTo>
                      <a:pt x="5570" y="40493"/>
                      <a:pt x="5776" y="40584"/>
                      <a:pt x="6049" y="40721"/>
                    </a:cubicBezTo>
                    <a:cubicBezTo>
                      <a:pt x="6323" y="40858"/>
                      <a:pt x="6597" y="40995"/>
                      <a:pt x="6848" y="41086"/>
                    </a:cubicBezTo>
                    <a:cubicBezTo>
                      <a:pt x="6985" y="41132"/>
                      <a:pt x="7122" y="41177"/>
                      <a:pt x="7236" y="41223"/>
                    </a:cubicBezTo>
                    <a:cubicBezTo>
                      <a:pt x="7396" y="41269"/>
                      <a:pt x="7533" y="41314"/>
                      <a:pt x="7693" y="41360"/>
                    </a:cubicBezTo>
                    <a:cubicBezTo>
                      <a:pt x="7921" y="41428"/>
                      <a:pt x="8172" y="41474"/>
                      <a:pt x="8400" y="41520"/>
                    </a:cubicBezTo>
                    <a:lnTo>
                      <a:pt x="8492" y="41520"/>
                    </a:lnTo>
                    <a:cubicBezTo>
                      <a:pt x="8652" y="41565"/>
                      <a:pt x="8788" y="41588"/>
                      <a:pt x="8948" y="41611"/>
                    </a:cubicBezTo>
                    <a:cubicBezTo>
                      <a:pt x="9017" y="41611"/>
                      <a:pt x="9085" y="41611"/>
                      <a:pt x="9154" y="41634"/>
                    </a:cubicBezTo>
                    <a:lnTo>
                      <a:pt x="9268" y="41634"/>
                    </a:lnTo>
                    <a:cubicBezTo>
                      <a:pt x="9291" y="41634"/>
                      <a:pt x="9336" y="41634"/>
                      <a:pt x="9359" y="41657"/>
                    </a:cubicBezTo>
                    <a:lnTo>
                      <a:pt x="9428" y="41657"/>
                    </a:lnTo>
                    <a:cubicBezTo>
                      <a:pt x="9542" y="41657"/>
                      <a:pt x="9656" y="41680"/>
                      <a:pt x="9770" y="41680"/>
                    </a:cubicBezTo>
                    <a:cubicBezTo>
                      <a:pt x="9953" y="41680"/>
                      <a:pt x="10112" y="41657"/>
                      <a:pt x="10272" y="41611"/>
                    </a:cubicBezTo>
                    <a:cubicBezTo>
                      <a:pt x="10432" y="41565"/>
                      <a:pt x="10569" y="41497"/>
                      <a:pt x="10706" y="41406"/>
                    </a:cubicBezTo>
                    <a:cubicBezTo>
                      <a:pt x="10797" y="41360"/>
                      <a:pt x="10866" y="41292"/>
                      <a:pt x="10911" y="41246"/>
                    </a:cubicBezTo>
                    <a:cubicBezTo>
                      <a:pt x="11003" y="41177"/>
                      <a:pt x="11071" y="41086"/>
                      <a:pt x="11139" y="40995"/>
                    </a:cubicBezTo>
                    <a:cubicBezTo>
                      <a:pt x="11185" y="40926"/>
                      <a:pt x="11231" y="40858"/>
                      <a:pt x="11276" y="40789"/>
                    </a:cubicBezTo>
                    <a:cubicBezTo>
                      <a:pt x="11299" y="40744"/>
                      <a:pt x="11345" y="40675"/>
                      <a:pt x="11368" y="40630"/>
                    </a:cubicBezTo>
                    <a:cubicBezTo>
                      <a:pt x="11459" y="40515"/>
                      <a:pt x="11550" y="40379"/>
                      <a:pt x="11664" y="40264"/>
                    </a:cubicBezTo>
                    <a:cubicBezTo>
                      <a:pt x="11779" y="40127"/>
                      <a:pt x="11870" y="40036"/>
                      <a:pt x="11984" y="39945"/>
                    </a:cubicBezTo>
                    <a:cubicBezTo>
                      <a:pt x="12144" y="39854"/>
                      <a:pt x="12326" y="39785"/>
                      <a:pt x="12463" y="39739"/>
                    </a:cubicBezTo>
                    <a:cubicBezTo>
                      <a:pt x="12737" y="39648"/>
                      <a:pt x="13011" y="39557"/>
                      <a:pt x="13354" y="39488"/>
                    </a:cubicBezTo>
                    <a:cubicBezTo>
                      <a:pt x="13445" y="39466"/>
                      <a:pt x="13559" y="39443"/>
                      <a:pt x="13673" y="39420"/>
                    </a:cubicBezTo>
                    <a:lnTo>
                      <a:pt x="13787" y="39397"/>
                    </a:lnTo>
                    <a:cubicBezTo>
                      <a:pt x="13833" y="39397"/>
                      <a:pt x="13879" y="39397"/>
                      <a:pt x="13901" y="39374"/>
                    </a:cubicBezTo>
                    <a:cubicBezTo>
                      <a:pt x="13947" y="39374"/>
                      <a:pt x="13970" y="39351"/>
                      <a:pt x="14015" y="39351"/>
                    </a:cubicBezTo>
                    <a:cubicBezTo>
                      <a:pt x="14084" y="39329"/>
                      <a:pt x="14175" y="39306"/>
                      <a:pt x="14244" y="39306"/>
                    </a:cubicBezTo>
                    <a:lnTo>
                      <a:pt x="14289" y="39283"/>
                    </a:lnTo>
                    <a:cubicBezTo>
                      <a:pt x="14358" y="39283"/>
                      <a:pt x="14449" y="39260"/>
                      <a:pt x="14540" y="39237"/>
                    </a:cubicBezTo>
                    <a:lnTo>
                      <a:pt x="14746" y="39192"/>
                    </a:lnTo>
                    <a:cubicBezTo>
                      <a:pt x="14928" y="39146"/>
                      <a:pt x="15111" y="39100"/>
                      <a:pt x="15271" y="39032"/>
                    </a:cubicBezTo>
                    <a:cubicBezTo>
                      <a:pt x="15431" y="38963"/>
                      <a:pt x="15568" y="38918"/>
                      <a:pt x="15727" y="38849"/>
                    </a:cubicBezTo>
                    <a:cubicBezTo>
                      <a:pt x="15819" y="38804"/>
                      <a:pt x="15910" y="38758"/>
                      <a:pt x="16001" y="38712"/>
                    </a:cubicBezTo>
                    <a:lnTo>
                      <a:pt x="16184" y="38621"/>
                    </a:lnTo>
                    <a:cubicBezTo>
                      <a:pt x="16412" y="38530"/>
                      <a:pt x="16686" y="38393"/>
                      <a:pt x="16914" y="38164"/>
                    </a:cubicBezTo>
                    <a:cubicBezTo>
                      <a:pt x="17051" y="38050"/>
                      <a:pt x="17120" y="37936"/>
                      <a:pt x="17165" y="37822"/>
                    </a:cubicBezTo>
                    <a:cubicBezTo>
                      <a:pt x="17211" y="37708"/>
                      <a:pt x="17188" y="37617"/>
                      <a:pt x="17188" y="37503"/>
                    </a:cubicBezTo>
                    <a:cubicBezTo>
                      <a:pt x="17188" y="37480"/>
                      <a:pt x="17165" y="37434"/>
                      <a:pt x="17143" y="37388"/>
                    </a:cubicBezTo>
                    <a:lnTo>
                      <a:pt x="17143" y="37343"/>
                    </a:lnTo>
                    <a:cubicBezTo>
                      <a:pt x="17120" y="37320"/>
                      <a:pt x="17120" y="37297"/>
                      <a:pt x="17097" y="37274"/>
                    </a:cubicBezTo>
                    <a:cubicBezTo>
                      <a:pt x="17028" y="37137"/>
                      <a:pt x="16960" y="37000"/>
                      <a:pt x="16914" y="36863"/>
                    </a:cubicBezTo>
                    <a:cubicBezTo>
                      <a:pt x="16869" y="36772"/>
                      <a:pt x="16846" y="36658"/>
                      <a:pt x="16823" y="36567"/>
                    </a:cubicBezTo>
                    <a:cubicBezTo>
                      <a:pt x="16777" y="36453"/>
                      <a:pt x="16755" y="36338"/>
                      <a:pt x="16732" y="36201"/>
                    </a:cubicBezTo>
                    <a:cubicBezTo>
                      <a:pt x="16686" y="35973"/>
                      <a:pt x="16663" y="35722"/>
                      <a:pt x="16640" y="35471"/>
                    </a:cubicBezTo>
                    <a:cubicBezTo>
                      <a:pt x="16618" y="35311"/>
                      <a:pt x="16618" y="35174"/>
                      <a:pt x="16618" y="35037"/>
                    </a:cubicBezTo>
                    <a:cubicBezTo>
                      <a:pt x="16595" y="34878"/>
                      <a:pt x="16618" y="34718"/>
                      <a:pt x="16618" y="34558"/>
                    </a:cubicBezTo>
                    <a:cubicBezTo>
                      <a:pt x="16640" y="34261"/>
                      <a:pt x="16663" y="33987"/>
                      <a:pt x="16686" y="33691"/>
                    </a:cubicBezTo>
                    <a:lnTo>
                      <a:pt x="16709" y="33508"/>
                    </a:lnTo>
                    <a:cubicBezTo>
                      <a:pt x="16732" y="33280"/>
                      <a:pt x="16777" y="33052"/>
                      <a:pt x="16823" y="32823"/>
                    </a:cubicBezTo>
                    <a:cubicBezTo>
                      <a:pt x="16846" y="32709"/>
                      <a:pt x="16846" y="32618"/>
                      <a:pt x="16869" y="32504"/>
                    </a:cubicBezTo>
                    <a:cubicBezTo>
                      <a:pt x="16891" y="32344"/>
                      <a:pt x="16914" y="32161"/>
                      <a:pt x="16937" y="32002"/>
                    </a:cubicBezTo>
                    <a:cubicBezTo>
                      <a:pt x="16937" y="31910"/>
                      <a:pt x="16960" y="31819"/>
                      <a:pt x="16983" y="31728"/>
                    </a:cubicBezTo>
                    <a:lnTo>
                      <a:pt x="17006" y="31545"/>
                    </a:lnTo>
                    <a:lnTo>
                      <a:pt x="17028" y="31363"/>
                    </a:lnTo>
                    <a:cubicBezTo>
                      <a:pt x="17074" y="30975"/>
                      <a:pt x="17120" y="30586"/>
                      <a:pt x="17165" y="30221"/>
                    </a:cubicBezTo>
                    <a:cubicBezTo>
                      <a:pt x="17211" y="29993"/>
                      <a:pt x="17211" y="29765"/>
                      <a:pt x="17234" y="29537"/>
                    </a:cubicBezTo>
                    <a:cubicBezTo>
                      <a:pt x="17234" y="29422"/>
                      <a:pt x="17257" y="29308"/>
                      <a:pt x="17257" y="29194"/>
                    </a:cubicBezTo>
                    <a:lnTo>
                      <a:pt x="17257" y="29080"/>
                    </a:lnTo>
                    <a:cubicBezTo>
                      <a:pt x="17257" y="28989"/>
                      <a:pt x="17279" y="28920"/>
                      <a:pt x="17279" y="28829"/>
                    </a:cubicBezTo>
                    <a:cubicBezTo>
                      <a:pt x="17279" y="28760"/>
                      <a:pt x="17279" y="28669"/>
                      <a:pt x="17279" y="28601"/>
                    </a:cubicBezTo>
                    <a:cubicBezTo>
                      <a:pt x="17302" y="28441"/>
                      <a:pt x="17348" y="28258"/>
                      <a:pt x="17394" y="28076"/>
                    </a:cubicBezTo>
                    <a:lnTo>
                      <a:pt x="17416" y="28007"/>
                    </a:lnTo>
                    <a:cubicBezTo>
                      <a:pt x="17485" y="27802"/>
                      <a:pt x="17553" y="27574"/>
                      <a:pt x="17599" y="27368"/>
                    </a:cubicBezTo>
                    <a:cubicBezTo>
                      <a:pt x="17645" y="27186"/>
                      <a:pt x="17690" y="27003"/>
                      <a:pt x="17736" y="26843"/>
                    </a:cubicBezTo>
                    <a:cubicBezTo>
                      <a:pt x="17850" y="26501"/>
                      <a:pt x="17964" y="26204"/>
                      <a:pt x="18078" y="25907"/>
                    </a:cubicBezTo>
                    <a:lnTo>
                      <a:pt x="18170" y="25702"/>
                    </a:lnTo>
                    <a:cubicBezTo>
                      <a:pt x="18261" y="25474"/>
                      <a:pt x="18375" y="25223"/>
                      <a:pt x="18466" y="24971"/>
                    </a:cubicBezTo>
                    <a:lnTo>
                      <a:pt x="18626" y="24606"/>
                    </a:lnTo>
                    <a:cubicBezTo>
                      <a:pt x="18717" y="24424"/>
                      <a:pt x="18809" y="24218"/>
                      <a:pt x="18877" y="24036"/>
                    </a:cubicBezTo>
                    <a:cubicBezTo>
                      <a:pt x="19014" y="23762"/>
                      <a:pt x="19151" y="23488"/>
                      <a:pt x="19265" y="23214"/>
                    </a:cubicBezTo>
                    <a:lnTo>
                      <a:pt x="19334" y="23100"/>
                    </a:lnTo>
                    <a:cubicBezTo>
                      <a:pt x="19882" y="21936"/>
                      <a:pt x="20521" y="20749"/>
                      <a:pt x="21274" y="19448"/>
                    </a:cubicBezTo>
                    <a:lnTo>
                      <a:pt x="21502" y="19060"/>
                    </a:lnTo>
                    <a:cubicBezTo>
                      <a:pt x="21685" y="18763"/>
                      <a:pt x="21845" y="18466"/>
                      <a:pt x="22050" y="18170"/>
                    </a:cubicBezTo>
                    <a:lnTo>
                      <a:pt x="22027" y="18170"/>
                    </a:lnTo>
                    <a:cubicBezTo>
                      <a:pt x="22210" y="17918"/>
                      <a:pt x="22392" y="17645"/>
                      <a:pt x="22575" y="17393"/>
                    </a:cubicBezTo>
                    <a:cubicBezTo>
                      <a:pt x="22712" y="17188"/>
                      <a:pt x="22849" y="16983"/>
                      <a:pt x="22986" y="16800"/>
                    </a:cubicBezTo>
                    <a:lnTo>
                      <a:pt x="23146" y="16549"/>
                    </a:lnTo>
                    <a:cubicBezTo>
                      <a:pt x="23625" y="15864"/>
                      <a:pt x="24013" y="15316"/>
                      <a:pt x="24401" y="14814"/>
                    </a:cubicBezTo>
                    <a:cubicBezTo>
                      <a:pt x="24606" y="14563"/>
                      <a:pt x="24812" y="14289"/>
                      <a:pt x="25017" y="14038"/>
                    </a:cubicBezTo>
                    <a:cubicBezTo>
                      <a:pt x="25177" y="13833"/>
                      <a:pt x="25337" y="13650"/>
                      <a:pt x="25497" y="13468"/>
                    </a:cubicBezTo>
                    <a:lnTo>
                      <a:pt x="25702" y="13216"/>
                    </a:lnTo>
                    <a:lnTo>
                      <a:pt x="25976" y="12897"/>
                    </a:lnTo>
                    <a:cubicBezTo>
                      <a:pt x="26090" y="12760"/>
                      <a:pt x="26227" y="12600"/>
                      <a:pt x="26364" y="12440"/>
                    </a:cubicBezTo>
                    <a:cubicBezTo>
                      <a:pt x="26524" y="12258"/>
                      <a:pt x="26684" y="12075"/>
                      <a:pt x="26866" y="11893"/>
                    </a:cubicBezTo>
                    <a:lnTo>
                      <a:pt x="27072" y="11664"/>
                    </a:lnTo>
                    <a:cubicBezTo>
                      <a:pt x="27528" y="11139"/>
                      <a:pt x="28007" y="10637"/>
                      <a:pt x="28464" y="10158"/>
                    </a:cubicBezTo>
                    <a:cubicBezTo>
                      <a:pt x="28943" y="9633"/>
                      <a:pt x="29468" y="9154"/>
                      <a:pt x="29970" y="8697"/>
                    </a:cubicBezTo>
                    <a:cubicBezTo>
                      <a:pt x="30084" y="8583"/>
                      <a:pt x="30221" y="8469"/>
                      <a:pt x="30336" y="8355"/>
                    </a:cubicBezTo>
                    <a:cubicBezTo>
                      <a:pt x="30473" y="8218"/>
                      <a:pt x="30609" y="8081"/>
                      <a:pt x="30746" y="7967"/>
                    </a:cubicBezTo>
                    <a:lnTo>
                      <a:pt x="30746" y="7967"/>
                    </a:lnTo>
                    <a:lnTo>
                      <a:pt x="30724" y="7989"/>
                    </a:lnTo>
                    <a:cubicBezTo>
                      <a:pt x="31043" y="7693"/>
                      <a:pt x="31363" y="7419"/>
                      <a:pt x="31659" y="7122"/>
                    </a:cubicBezTo>
                    <a:lnTo>
                      <a:pt x="31865" y="6940"/>
                    </a:lnTo>
                    <a:cubicBezTo>
                      <a:pt x="31933" y="6871"/>
                      <a:pt x="32025" y="6780"/>
                      <a:pt x="32116" y="6711"/>
                    </a:cubicBezTo>
                    <a:cubicBezTo>
                      <a:pt x="32162" y="6643"/>
                      <a:pt x="32207" y="6597"/>
                      <a:pt x="32253" y="6551"/>
                    </a:cubicBezTo>
                    <a:cubicBezTo>
                      <a:pt x="32344" y="6483"/>
                      <a:pt x="32413" y="6415"/>
                      <a:pt x="32481" y="6346"/>
                    </a:cubicBezTo>
                    <a:cubicBezTo>
                      <a:pt x="32572" y="6278"/>
                      <a:pt x="32641" y="6186"/>
                      <a:pt x="32732" y="6118"/>
                    </a:cubicBezTo>
                    <a:lnTo>
                      <a:pt x="32824" y="6026"/>
                    </a:lnTo>
                    <a:lnTo>
                      <a:pt x="32869" y="6004"/>
                    </a:lnTo>
                    <a:lnTo>
                      <a:pt x="32960" y="5912"/>
                    </a:lnTo>
                    <a:cubicBezTo>
                      <a:pt x="33006" y="5867"/>
                      <a:pt x="33075" y="5821"/>
                      <a:pt x="33120" y="5775"/>
                    </a:cubicBezTo>
                    <a:cubicBezTo>
                      <a:pt x="33166" y="5753"/>
                      <a:pt x="33189" y="5730"/>
                      <a:pt x="33212" y="5707"/>
                    </a:cubicBezTo>
                    <a:cubicBezTo>
                      <a:pt x="33280" y="5661"/>
                      <a:pt x="33349" y="5616"/>
                      <a:pt x="33394" y="5547"/>
                    </a:cubicBezTo>
                    <a:cubicBezTo>
                      <a:pt x="33440" y="5502"/>
                      <a:pt x="33463" y="5433"/>
                      <a:pt x="33463" y="5365"/>
                    </a:cubicBezTo>
                    <a:lnTo>
                      <a:pt x="33485" y="5228"/>
                    </a:lnTo>
                    <a:cubicBezTo>
                      <a:pt x="33508" y="5159"/>
                      <a:pt x="33508" y="5091"/>
                      <a:pt x="33531" y="5022"/>
                    </a:cubicBezTo>
                    <a:cubicBezTo>
                      <a:pt x="33531" y="4885"/>
                      <a:pt x="33531" y="4725"/>
                      <a:pt x="33508" y="4611"/>
                    </a:cubicBezTo>
                    <a:lnTo>
                      <a:pt x="33485" y="4543"/>
                    </a:lnTo>
                    <a:cubicBezTo>
                      <a:pt x="33463" y="4406"/>
                      <a:pt x="33440" y="4269"/>
                      <a:pt x="33394" y="4155"/>
                    </a:cubicBezTo>
                    <a:cubicBezTo>
                      <a:pt x="33371" y="4064"/>
                      <a:pt x="33326" y="3995"/>
                      <a:pt x="33280" y="3904"/>
                    </a:cubicBezTo>
                    <a:lnTo>
                      <a:pt x="33257" y="3835"/>
                    </a:lnTo>
                    <a:cubicBezTo>
                      <a:pt x="33189" y="3653"/>
                      <a:pt x="33075" y="3424"/>
                      <a:pt x="32960" y="3196"/>
                    </a:cubicBezTo>
                    <a:cubicBezTo>
                      <a:pt x="32892" y="3105"/>
                      <a:pt x="32824" y="2991"/>
                      <a:pt x="32755" y="2899"/>
                    </a:cubicBezTo>
                    <a:cubicBezTo>
                      <a:pt x="32664" y="2762"/>
                      <a:pt x="32572" y="2648"/>
                      <a:pt x="32435" y="2511"/>
                    </a:cubicBezTo>
                    <a:lnTo>
                      <a:pt x="32390" y="2466"/>
                    </a:lnTo>
                    <a:lnTo>
                      <a:pt x="32344" y="2420"/>
                    </a:lnTo>
                    <a:cubicBezTo>
                      <a:pt x="32093" y="2146"/>
                      <a:pt x="31888" y="1941"/>
                      <a:pt x="31659" y="1781"/>
                    </a:cubicBezTo>
                    <a:cubicBezTo>
                      <a:pt x="31545" y="1690"/>
                      <a:pt x="31408" y="1598"/>
                      <a:pt x="31271" y="1507"/>
                    </a:cubicBezTo>
                    <a:cubicBezTo>
                      <a:pt x="31134" y="1416"/>
                      <a:pt x="30998" y="1324"/>
                      <a:pt x="30838" y="1233"/>
                    </a:cubicBezTo>
                    <a:cubicBezTo>
                      <a:pt x="30336" y="936"/>
                      <a:pt x="29788" y="708"/>
                      <a:pt x="29240" y="503"/>
                    </a:cubicBezTo>
                    <a:cubicBezTo>
                      <a:pt x="28920" y="366"/>
                      <a:pt x="28601" y="275"/>
                      <a:pt x="28350" y="206"/>
                    </a:cubicBezTo>
                    <a:cubicBezTo>
                      <a:pt x="28030" y="138"/>
                      <a:pt x="27733" y="92"/>
                      <a:pt x="27414" y="46"/>
                    </a:cubicBezTo>
                    <a:cubicBezTo>
                      <a:pt x="27140" y="23"/>
                      <a:pt x="26843" y="1"/>
                      <a:pt x="26478" y="1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38" name="Google Shape;804;p22">
                <a:extLst>
                  <a:ext uri="{FF2B5EF4-FFF2-40B4-BE49-F238E27FC236}">
                    <a16:creationId xmlns:a16="http://schemas.microsoft.com/office/drawing/2014/main" id="{AE8E861E-8915-44C6-91D7-F50DF7B24C38}"/>
                  </a:ext>
                </a:extLst>
              </p:cNvPr>
              <p:cNvSpPr/>
              <p:nvPr/>
            </p:nvSpPr>
            <p:spPr>
              <a:xfrm>
                <a:off x="5132747" y="3430111"/>
                <a:ext cx="119121" cy="374284"/>
              </a:xfrm>
              <a:custGeom>
                <a:avLst/>
                <a:gdLst/>
                <a:ahLst/>
                <a:cxnLst/>
                <a:rect l="l" t="t" r="r" b="b"/>
                <a:pathLst>
                  <a:path w="4407" h="13847" extrusionOk="0">
                    <a:moveTo>
                      <a:pt x="3950" y="0"/>
                    </a:moveTo>
                    <a:cubicBezTo>
                      <a:pt x="3904" y="0"/>
                      <a:pt x="3858" y="0"/>
                      <a:pt x="3836" y="23"/>
                    </a:cubicBezTo>
                    <a:cubicBezTo>
                      <a:pt x="3585" y="206"/>
                      <a:pt x="3356" y="388"/>
                      <a:pt x="3151" y="616"/>
                    </a:cubicBezTo>
                    <a:cubicBezTo>
                      <a:pt x="2968" y="845"/>
                      <a:pt x="2763" y="1050"/>
                      <a:pt x="2580" y="1278"/>
                    </a:cubicBezTo>
                    <a:cubicBezTo>
                      <a:pt x="2192" y="1781"/>
                      <a:pt x="1804" y="2260"/>
                      <a:pt x="1439" y="2785"/>
                    </a:cubicBezTo>
                    <a:cubicBezTo>
                      <a:pt x="1370" y="2899"/>
                      <a:pt x="1279" y="3036"/>
                      <a:pt x="1188" y="3173"/>
                    </a:cubicBezTo>
                    <a:cubicBezTo>
                      <a:pt x="1119" y="3287"/>
                      <a:pt x="1051" y="3447"/>
                      <a:pt x="982" y="3584"/>
                    </a:cubicBezTo>
                    <a:cubicBezTo>
                      <a:pt x="845" y="3858"/>
                      <a:pt x="731" y="4132"/>
                      <a:pt x="640" y="4428"/>
                    </a:cubicBezTo>
                    <a:cubicBezTo>
                      <a:pt x="549" y="4702"/>
                      <a:pt x="435" y="4976"/>
                      <a:pt x="366" y="5250"/>
                    </a:cubicBezTo>
                    <a:cubicBezTo>
                      <a:pt x="298" y="5570"/>
                      <a:pt x="229" y="5889"/>
                      <a:pt x="184" y="6186"/>
                    </a:cubicBezTo>
                    <a:cubicBezTo>
                      <a:pt x="115" y="6551"/>
                      <a:pt x="69" y="6916"/>
                      <a:pt x="47" y="7281"/>
                    </a:cubicBezTo>
                    <a:cubicBezTo>
                      <a:pt x="24" y="7578"/>
                      <a:pt x="1" y="7852"/>
                      <a:pt x="24" y="8149"/>
                    </a:cubicBezTo>
                    <a:cubicBezTo>
                      <a:pt x="47" y="8514"/>
                      <a:pt x="115" y="8902"/>
                      <a:pt x="161" y="9267"/>
                    </a:cubicBezTo>
                    <a:cubicBezTo>
                      <a:pt x="229" y="9564"/>
                      <a:pt x="298" y="9861"/>
                      <a:pt x="389" y="10135"/>
                    </a:cubicBezTo>
                    <a:cubicBezTo>
                      <a:pt x="480" y="10500"/>
                      <a:pt x="617" y="10865"/>
                      <a:pt x="800" y="11207"/>
                    </a:cubicBezTo>
                    <a:cubicBezTo>
                      <a:pt x="937" y="11527"/>
                      <a:pt x="1097" y="11801"/>
                      <a:pt x="1279" y="12098"/>
                    </a:cubicBezTo>
                    <a:cubicBezTo>
                      <a:pt x="1667" y="12668"/>
                      <a:pt x="2192" y="13239"/>
                      <a:pt x="2786" y="13627"/>
                    </a:cubicBezTo>
                    <a:cubicBezTo>
                      <a:pt x="2831" y="13650"/>
                      <a:pt x="2877" y="13673"/>
                      <a:pt x="2923" y="13718"/>
                    </a:cubicBezTo>
                    <a:cubicBezTo>
                      <a:pt x="3063" y="13806"/>
                      <a:pt x="3223" y="13846"/>
                      <a:pt x="3385" y="13846"/>
                    </a:cubicBezTo>
                    <a:cubicBezTo>
                      <a:pt x="3646" y="13846"/>
                      <a:pt x="3912" y="13741"/>
                      <a:pt x="4110" y="13558"/>
                    </a:cubicBezTo>
                    <a:cubicBezTo>
                      <a:pt x="4292" y="13376"/>
                      <a:pt x="4406" y="13125"/>
                      <a:pt x="4406" y="12851"/>
                    </a:cubicBezTo>
                    <a:cubicBezTo>
                      <a:pt x="4406" y="12577"/>
                      <a:pt x="4292" y="12371"/>
                      <a:pt x="4110" y="12166"/>
                    </a:cubicBezTo>
                    <a:cubicBezTo>
                      <a:pt x="3881" y="11915"/>
                      <a:pt x="3630" y="11710"/>
                      <a:pt x="3379" y="11481"/>
                    </a:cubicBezTo>
                    <a:cubicBezTo>
                      <a:pt x="3196" y="11299"/>
                      <a:pt x="3014" y="11116"/>
                      <a:pt x="2831" y="10933"/>
                    </a:cubicBezTo>
                    <a:cubicBezTo>
                      <a:pt x="2626" y="10614"/>
                      <a:pt x="2443" y="10317"/>
                      <a:pt x="2283" y="9975"/>
                    </a:cubicBezTo>
                    <a:cubicBezTo>
                      <a:pt x="1987" y="9244"/>
                      <a:pt x="1804" y="8468"/>
                      <a:pt x="1667" y="7669"/>
                    </a:cubicBezTo>
                    <a:cubicBezTo>
                      <a:pt x="1576" y="6893"/>
                      <a:pt x="1622" y="6095"/>
                      <a:pt x="1713" y="5296"/>
                    </a:cubicBezTo>
                    <a:cubicBezTo>
                      <a:pt x="1827" y="4497"/>
                      <a:pt x="1987" y="3675"/>
                      <a:pt x="2283" y="2899"/>
                    </a:cubicBezTo>
                    <a:cubicBezTo>
                      <a:pt x="2420" y="2625"/>
                      <a:pt x="2580" y="2374"/>
                      <a:pt x="2740" y="2100"/>
                    </a:cubicBezTo>
                    <a:cubicBezTo>
                      <a:pt x="2900" y="1826"/>
                      <a:pt x="3082" y="1552"/>
                      <a:pt x="3265" y="1301"/>
                    </a:cubicBezTo>
                    <a:cubicBezTo>
                      <a:pt x="3333" y="1210"/>
                      <a:pt x="3402" y="1141"/>
                      <a:pt x="3448" y="1073"/>
                    </a:cubicBezTo>
                    <a:cubicBezTo>
                      <a:pt x="3607" y="890"/>
                      <a:pt x="3767" y="731"/>
                      <a:pt x="3950" y="571"/>
                    </a:cubicBezTo>
                    <a:cubicBezTo>
                      <a:pt x="3995" y="548"/>
                      <a:pt x="4041" y="502"/>
                      <a:pt x="4087" y="480"/>
                    </a:cubicBezTo>
                    <a:cubicBezTo>
                      <a:pt x="4201" y="388"/>
                      <a:pt x="4246" y="251"/>
                      <a:pt x="4178" y="114"/>
                    </a:cubicBezTo>
                    <a:cubicBezTo>
                      <a:pt x="4132" y="46"/>
                      <a:pt x="4041" y="0"/>
                      <a:pt x="3950" y="0"/>
                    </a:cubicBezTo>
                    <a:close/>
                  </a:path>
                </a:pathLst>
              </a:custGeom>
              <a:solidFill>
                <a:srgbClr val="FFFFFF">
                  <a:alpha val="53570"/>
                </a:srgbClr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39" name="Google Shape;805;p22">
                <a:extLst>
                  <a:ext uri="{FF2B5EF4-FFF2-40B4-BE49-F238E27FC236}">
                    <a16:creationId xmlns:a16="http://schemas.microsoft.com/office/drawing/2014/main" id="{76658591-9AFC-4884-AF11-5925C2663EFD}"/>
                  </a:ext>
                </a:extLst>
              </p:cNvPr>
              <p:cNvSpPr/>
              <p:nvPr/>
            </p:nvSpPr>
            <p:spPr>
              <a:xfrm>
                <a:off x="5257383" y="3415299"/>
                <a:ext cx="84550" cy="253244"/>
              </a:xfrm>
              <a:custGeom>
                <a:avLst/>
                <a:gdLst/>
                <a:ahLst/>
                <a:cxnLst/>
                <a:rect l="l" t="t" r="r" b="b"/>
                <a:pathLst>
                  <a:path w="3128" h="9369" extrusionOk="0">
                    <a:moveTo>
                      <a:pt x="2854" y="0"/>
                    </a:moveTo>
                    <a:cubicBezTo>
                      <a:pt x="2785" y="0"/>
                      <a:pt x="2740" y="23"/>
                      <a:pt x="2671" y="69"/>
                    </a:cubicBezTo>
                    <a:cubicBezTo>
                      <a:pt x="2511" y="251"/>
                      <a:pt x="2329" y="388"/>
                      <a:pt x="2169" y="571"/>
                    </a:cubicBezTo>
                    <a:cubicBezTo>
                      <a:pt x="1986" y="731"/>
                      <a:pt x="1850" y="936"/>
                      <a:pt x="1690" y="1142"/>
                    </a:cubicBezTo>
                    <a:cubicBezTo>
                      <a:pt x="1439" y="1484"/>
                      <a:pt x="1233" y="1895"/>
                      <a:pt x="1051" y="2283"/>
                    </a:cubicBezTo>
                    <a:cubicBezTo>
                      <a:pt x="822" y="2717"/>
                      <a:pt x="640" y="3150"/>
                      <a:pt x="503" y="3607"/>
                    </a:cubicBezTo>
                    <a:cubicBezTo>
                      <a:pt x="434" y="3835"/>
                      <a:pt x="343" y="4063"/>
                      <a:pt x="275" y="4292"/>
                    </a:cubicBezTo>
                    <a:cubicBezTo>
                      <a:pt x="183" y="4588"/>
                      <a:pt x="138" y="4885"/>
                      <a:pt x="115" y="5205"/>
                    </a:cubicBezTo>
                    <a:cubicBezTo>
                      <a:pt x="46" y="5798"/>
                      <a:pt x="1" y="6414"/>
                      <a:pt x="69" y="7031"/>
                    </a:cubicBezTo>
                    <a:cubicBezTo>
                      <a:pt x="115" y="7373"/>
                      <a:pt x="160" y="7715"/>
                      <a:pt x="252" y="8035"/>
                    </a:cubicBezTo>
                    <a:cubicBezTo>
                      <a:pt x="275" y="8195"/>
                      <a:pt x="320" y="8332"/>
                      <a:pt x="366" y="8469"/>
                    </a:cubicBezTo>
                    <a:cubicBezTo>
                      <a:pt x="366" y="8537"/>
                      <a:pt x="389" y="8605"/>
                      <a:pt x="412" y="8674"/>
                    </a:cubicBezTo>
                    <a:cubicBezTo>
                      <a:pt x="503" y="8879"/>
                      <a:pt x="548" y="8994"/>
                      <a:pt x="708" y="9153"/>
                    </a:cubicBezTo>
                    <a:cubicBezTo>
                      <a:pt x="828" y="9300"/>
                      <a:pt x="1018" y="9369"/>
                      <a:pt x="1210" y="9369"/>
                    </a:cubicBezTo>
                    <a:cubicBezTo>
                      <a:pt x="1347" y="9369"/>
                      <a:pt x="1485" y="9334"/>
                      <a:pt x="1598" y="9267"/>
                    </a:cubicBezTo>
                    <a:cubicBezTo>
                      <a:pt x="1713" y="9199"/>
                      <a:pt x="1804" y="9108"/>
                      <a:pt x="1872" y="8994"/>
                    </a:cubicBezTo>
                    <a:cubicBezTo>
                      <a:pt x="1964" y="8834"/>
                      <a:pt x="2009" y="8605"/>
                      <a:pt x="1941" y="8423"/>
                    </a:cubicBezTo>
                    <a:cubicBezTo>
                      <a:pt x="1918" y="8354"/>
                      <a:pt x="1918" y="8263"/>
                      <a:pt x="1895" y="8195"/>
                    </a:cubicBezTo>
                    <a:cubicBezTo>
                      <a:pt x="1850" y="8103"/>
                      <a:pt x="1827" y="8012"/>
                      <a:pt x="1781" y="7921"/>
                    </a:cubicBezTo>
                    <a:cubicBezTo>
                      <a:pt x="1713" y="7761"/>
                      <a:pt x="1667" y="7578"/>
                      <a:pt x="1598" y="7396"/>
                    </a:cubicBezTo>
                    <a:cubicBezTo>
                      <a:pt x="1507" y="7053"/>
                      <a:pt x="1439" y="6734"/>
                      <a:pt x="1370" y="6391"/>
                    </a:cubicBezTo>
                    <a:cubicBezTo>
                      <a:pt x="1347" y="6026"/>
                      <a:pt x="1325" y="5661"/>
                      <a:pt x="1325" y="5296"/>
                    </a:cubicBezTo>
                    <a:cubicBezTo>
                      <a:pt x="1302" y="4931"/>
                      <a:pt x="1325" y="4588"/>
                      <a:pt x="1370" y="4223"/>
                    </a:cubicBezTo>
                    <a:cubicBezTo>
                      <a:pt x="1484" y="3447"/>
                      <a:pt x="1667" y="2648"/>
                      <a:pt x="1964" y="1895"/>
                    </a:cubicBezTo>
                    <a:cubicBezTo>
                      <a:pt x="2101" y="1575"/>
                      <a:pt x="2306" y="1256"/>
                      <a:pt x="2511" y="959"/>
                    </a:cubicBezTo>
                    <a:cubicBezTo>
                      <a:pt x="2671" y="776"/>
                      <a:pt x="2854" y="617"/>
                      <a:pt x="3036" y="434"/>
                    </a:cubicBezTo>
                    <a:cubicBezTo>
                      <a:pt x="3128" y="343"/>
                      <a:pt x="3128" y="183"/>
                      <a:pt x="3036" y="69"/>
                    </a:cubicBezTo>
                    <a:cubicBezTo>
                      <a:pt x="2991" y="23"/>
                      <a:pt x="2922" y="0"/>
                      <a:pt x="2854" y="0"/>
                    </a:cubicBezTo>
                    <a:close/>
                  </a:path>
                </a:pathLst>
              </a:custGeom>
              <a:solidFill>
                <a:srgbClr val="FFFFFF">
                  <a:alpha val="53570"/>
                </a:srgbClr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40" name="Google Shape;806;p22">
                <a:extLst>
                  <a:ext uri="{FF2B5EF4-FFF2-40B4-BE49-F238E27FC236}">
                    <a16:creationId xmlns:a16="http://schemas.microsoft.com/office/drawing/2014/main" id="{506CA755-D59E-48AF-8E15-125BC3E4D341}"/>
                  </a:ext>
                </a:extLst>
              </p:cNvPr>
              <p:cNvSpPr/>
              <p:nvPr/>
            </p:nvSpPr>
            <p:spPr>
              <a:xfrm>
                <a:off x="5161750" y="3875566"/>
                <a:ext cx="87037" cy="290870"/>
              </a:xfrm>
              <a:custGeom>
                <a:avLst/>
                <a:gdLst/>
                <a:ahLst/>
                <a:cxnLst/>
                <a:rect l="l" t="t" r="r" b="b"/>
                <a:pathLst>
                  <a:path w="3220" h="10761" extrusionOk="0">
                    <a:moveTo>
                      <a:pt x="2101" y="9016"/>
                    </a:moveTo>
                    <a:lnTo>
                      <a:pt x="2115" y="9048"/>
                    </a:lnTo>
                    <a:lnTo>
                      <a:pt x="2115" y="9048"/>
                    </a:lnTo>
                    <a:cubicBezTo>
                      <a:pt x="2111" y="9039"/>
                      <a:pt x="2107" y="9028"/>
                      <a:pt x="2101" y="9016"/>
                    </a:cubicBezTo>
                    <a:close/>
                    <a:moveTo>
                      <a:pt x="2900" y="0"/>
                    </a:moveTo>
                    <a:cubicBezTo>
                      <a:pt x="2831" y="0"/>
                      <a:pt x="2740" y="46"/>
                      <a:pt x="2694" y="91"/>
                    </a:cubicBezTo>
                    <a:cubicBezTo>
                      <a:pt x="2352" y="479"/>
                      <a:pt x="2055" y="890"/>
                      <a:pt x="1758" y="1324"/>
                    </a:cubicBezTo>
                    <a:cubicBezTo>
                      <a:pt x="1484" y="1735"/>
                      <a:pt x="1233" y="2168"/>
                      <a:pt x="1005" y="2625"/>
                    </a:cubicBezTo>
                    <a:cubicBezTo>
                      <a:pt x="868" y="2853"/>
                      <a:pt x="754" y="3127"/>
                      <a:pt x="663" y="3401"/>
                    </a:cubicBezTo>
                    <a:cubicBezTo>
                      <a:pt x="549" y="3652"/>
                      <a:pt x="457" y="3903"/>
                      <a:pt x="389" y="4154"/>
                    </a:cubicBezTo>
                    <a:cubicBezTo>
                      <a:pt x="297" y="4405"/>
                      <a:pt x="252" y="4679"/>
                      <a:pt x="206" y="4930"/>
                    </a:cubicBezTo>
                    <a:cubicBezTo>
                      <a:pt x="161" y="5250"/>
                      <a:pt x="115" y="5569"/>
                      <a:pt x="69" y="5866"/>
                    </a:cubicBezTo>
                    <a:cubicBezTo>
                      <a:pt x="24" y="6186"/>
                      <a:pt x="1" y="6528"/>
                      <a:pt x="1" y="6848"/>
                    </a:cubicBezTo>
                    <a:cubicBezTo>
                      <a:pt x="24" y="7213"/>
                      <a:pt x="69" y="7601"/>
                      <a:pt x="138" y="7966"/>
                    </a:cubicBezTo>
                    <a:cubicBezTo>
                      <a:pt x="252" y="8605"/>
                      <a:pt x="457" y="9176"/>
                      <a:pt x="685" y="9769"/>
                    </a:cubicBezTo>
                    <a:cubicBezTo>
                      <a:pt x="685" y="9769"/>
                      <a:pt x="685" y="9769"/>
                      <a:pt x="685" y="9769"/>
                    </a:cubicBezTo>
                    <a:lnTo>
                      <a:pt x="685" y="9769"/>
                    </a:lnTo>
                    <a:cubicBezTo>
                      <a:pt x="692" y="9789"/>
                      <a:pt x="700" y="9806"/>
                      <a:pt x="710" y="9823"/>
                    </a:cubicBezTo>
                    <a:lnTo>
                      <a:pt x="710" y="9823"/>
                    </a:lnTo>
                    <a:cubicBezTo>
                      <a:pt x="793" y="10011"/>
                      <a:pt x="876" y="10198"/>
                      <a:pt x="959" y="10386"/>
                    </a:cubicBezTo>
                    <a:cubicBezTo>
                      <a:pt x="1028" y="10500"/>
                      <a:pt x="1119" y="10591"/>
                      <a:pt x="1233" y="10659"/>
                    </a:cubicBezTo>
                    <a:cubicBezTo>
                      <a:pt x="1355" y="10720"/>
                      <a:pt x="1497" y="10761"/>
                      <a:pt x="1632" y="10761"/>
                    </a:cubicBezTo>
                    <a:cubicBezTo>
                      <a:pt x="1700" y="10761"/>
                      <a:pt x="1766" y="10751"/>
                      <a:pt x="1827" y="10728"/>
                    </a:cubicBezTo>
                    <a:cubicBezTo>
                      <a:pt x="2238" y="10614"/>
                      <a:pt x="2489" y="10180"/>
                      <a:pt x="2375" y="9792"/>
                    </a:cubicBezTo>
                    <a:cubicBezTo>
                      <a:pt x="2316" y="9598"/>
                      <a:pt x="2258" y="9404"/>
                      <a:pt x="2186" y="9209"/>
                    </a:cubicBezTo>
                    <a:lnTo>
                      <a:pt x="2186" y="9209"/>
                    </a:lnTo>
                    <a:cubicBezTo>
                      <a:pt x="2188" y="9213"/>
                      <a:pt x="2190" y="9217"/>
                      <a:pt x="2192" y="9221"/>
                    </a:cubicBezTo>
                    <a:lnTo>
                      <a:pt x="2181" y="9196"/>
                    </a:lnTo>
                    <a:lnTo>
                      <a:pt x="2181" y="9196"/>
                    </a:lnTo>
                    <a:cubicBezTo>
                      <a:pt x="2170" y="9167"/>
                      <a:pt x="2158" y="9137"/>
                      <a:pt x="2146" y="9107"/>
                    </a:cubicBezTo>
                    <a:lnTo>
                      <a:pt x="2146" y="9107"/>
                    </a:lnTo>
                    <a:cubicBezTo>
                      <a:pt x="2146" y="9112"/>
                      <a:pt x="2147" y="9116"/>
                      <a:pt x="2147" y="9120"/>
                    </a:cubicBezTo>
                    <a:lnTo>
                      <a:pt x="2147" y="9120"/>
                    </a:lnTo>
                    <a:lnTo>
                      <a:pt x="2135" y="9094"/>
                    </a:lnTo>
                    <a:lnTo>
                      <a:pt x="2135" y="9094"/>
                    </a:lnTo>
                    <a:cubicBezTo>
                      <a:pt x="2138" y="9098"/>
                      <a:pt x="2142" y="9103"/>
                      <a:pt x="2146" y="9107"/>
                    </a:cubicBezTo>
                    <a:cubicBezTo>
                      <a:pt x="2138" y="9093"/>
                      <a:pt x="2130" y="9079"/>
                      <a:pt x="2122" y="9065"/>
                    </a:cubicBezTo>
                    <a:lnTo>
                      <a:pt x="2122" y="9065"/>
                    </a:lnTo>
                    <a:lnTo>
                      <a:pt x="2115" y="9048"/>
                    </a:lnTo>
                    <a:lnTo>
                      <a:pt x="2115" y="9048"/>
                    </a:lnTo>
                    <a:cubicBezTo>
                      <a:pt x="2116" y="9051"/>
                      <a:pt x="2118" y="9055"/>
                      <a:pt x="2119" y="9058"/>
                    </a:cubicBezTo>
                    <a:lnTo>
                      <a:pt x="2119" y="9058"/>
                    </a:lnTo>
                    <a:cubicBezTo>
                      <a:pt x="2065" y="8955"/>
                      <a:pt x="2026" y="8837"/>
                      <a:pt x="1987" y="8719"/>
                    </a:cubicBezTo>
                    <a:cubicBezTo>
                      <a:pt x="1713" y="8080"/>
                      <a:pt x="1507" y="7418"/>
                      <a:pt x="1416" y="6733"/>
                    </a:cubicBezTo>
                    <a:cubicBezTo>
                      <a:pt x="1325" y="6003"/>
                      <a:pt x="1370" y="5250"/>
                      <a:pt x="1462" y="4497"/>
                    </a:cubicBezTo>
                    <a:cubicBezTo>
                      <a:pt x="1576" y="3675"/>
                      <a:pt x="1804" y="2876"/>
                      <a:pt x="2123" y="2100"/>
                    </a:cubicBezTo>
                    <a:cubicBezTo>
                      <a:pt x="2329" y="1621"/>
                      <a:pt x="2557" y="1187"/>
                      <a:pt x="2854" y="753"/>
                    </a:cubicBezTo>
                    <a:cubicBezTo>
                      <a:pt x="2945" y="662"/>
                      <a:pt x="3014" y="571"/>
                      <a:pt x="3105" y="502"/>
                    </a:cubicBezTo>
                    <a:cubicBezTo>
                      <a:pt x="3196" y="388"/>
                      <a:pt x="3219" y="205"/>
                      <a:pt x="3105" y="91"/>
                    </a:cubicBezTo>
                    <a:cubicBezTo>
                      <a:pt x="3037" y="46"/>
                      <a:pt x="2968" y="0"/>
                      <a:pt x="2900" y="0"/>
                    </a:cubicBezTo>
                    <a:close/>
                  </a:path>
                </a:pathLst>
              </a:custGeom>
              <a:solidFill>
                <a:srgbClr val="FFFFFF">
                  <a:alpha val="53570"/>
                </a:srgbClr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41" name="Google Shape;807;p22">
                <a:extLst>
                  <a:ext uri="{FF2B5EF4-FFF2-40B4-BE49-F238E27FC236}">
                    <a16:creationId xmlns:a16="http://schemas.microsoft.com/office/drawing/2014/main" id="{5FB9B99B-F430-45A1-88C2-C003DAA9A099}"/>
                  </a:ext>
                </a:extLst>
              </p:cNvPr>
              <p:cNvSpPr/>
              <p:nvPr/>
            </p:nvSpPr>
            <p:spPr>
              <a:xfrm>
                <a:off x="5618936" y="3180841"/>
                <a:ext cx="210402" cy="155395"/>
              </a:xfrm>
              <a:custGeom>
                <a:avLst/>
                <a:gdLst/>
                <a:ahLst/>
                <a:cxnLst/>
                <a:rect l="l" t="t" r="r" b="b"/>
                <a:pathLst>
                  <a:path w="7784" h="5749" extrusionOk="0">
                    <a:moveTo>
                      <a:pt x="6528" y="1"/>
                    </a:moveTo>
                    <a:cubicBezTo>
                      <a:pt x="6254" y="24"/>
                      <a:pt x="5981" y="24"/>
                      <a:pt x="5684" y="69"/>
                    </a:cubicBezTo>
                    <a:cubicBezTo>
                      <a:pt x="5136" y="183"/>
                      <a:pt x="4611" y="366"/>
                      <a:pt x="4086" y="617"/>
                    </a:cubicBezTo>
                    <a:cubicBezTo>
                      <a:pt x="3812" y="731"/>
                      <a:pt x="3538" y="868"/>
                      <a:pt x="3287" y="982"/>
                    </a:cubicBezTo>
                    <a:cubicBezTo>
                      <a:pt x="2990" y="1142"/>
                      <a:pt x="2694" y="1325"/>
                      <a:pt x="2397" y="1484"/>
                    </a:cubicBezTo>
                    <a:cubicBezTo>
                      <a:pt x="1895" y="1804"/>
                      <a:pt x="1507" y="2238"/>
                      <a:pt x="1187" y="2717"/>
                    </a:cubicBezTo>
                    <a:cubicBezTo>
                      <a:pt x="959" y="3059"/>
                      <a:pt x="754" y="3402"/>
                      <a:pt x="548" y="3744"/>
                    </a:cubicBezTo>
                    <a:cubicBezTo>
                      <a:pt x="480" y="3881"/>
                      <a:pt x="388" y="4018"/>
                      <a:pt x="320" y="4155"/>
                    </a:cubicBezTo>
                    <a:cubicBezTo>
                      <a:pt x="229" y="4315"/>
                      <a:pt x="160" y="4497"/>
                      <a:pt x="92" y="4657"/>
                    </a:cubicBezTo>
                    <a:cubicBezTo>
                      <a:pt x="23" y="4863"/>
                      <a:pt x="0" y="5045"/>
                      <a:pt x="69" y="5251"/>
                    </a:cubicBezTo>
                    <a:cubicBezTo>
                      <a:pt x="137" y="5433"/>
                      <a:pt x="297" y="5593"/>
                      <a:pt x="480" y="5684"/>
                    </a:cubicBezTo>
                    <a:cubicBezTo>
                      <a:pt x="586" y="5724"/>
                      <a:pt x="707" y="5748"/>
                      <a:pt x="826" y="5748"/>
                    </a:cubicBezTo>
                    <a:cubicBezTo>
                      <a:pt x="912" y="5748"/>
                      <a:pt x="997" y="5736"/>
                      <a:pt x="1073" y="5707"/>
                    </a:cubicBezTo>
                    <a:cubicBezTo>
                      <a:pt x="1142" y="5661"/>
                      <a:pt x="1187" y="5639"/>
                      <a:pt x="1256" y="5593"/>
                    </a:cubicBezTo>
                    <a:cubicBezTo>
                      <a:pt x="1370" y="5524"/>
                      <a:pt x="1438" y="5433"/>
                      <a:pt x="1507" y="5296"/>
                    </a:cubicBezTo>
                    <a:cubicBezTo>
                      <a:pt x="1575" y="5205"/>
                      <a:pt x="1644" y="5091"/>
                      <a:pt x="1712" y="4977"/>
                    </a:cubicBezTo>
                    <a:cubicBezTo>
                      <a:pt x="1849" y="4771"/>
                      <a:pt x="1940" y="4566"/>
                      <a:pt x="2032" y="4360"/>
                    </a:cubicBezTo>
                    <a:cubicBezTo>
                      <a:pt x="2169" y="4041"/>
                      <a:pt x="2306" y="3721"/>
                      <a:pt x="2488" y="3425"/>
                    </a:cubicBezTo>
                    <a:cubicBezTo>
                      <a:pt x="2648" y="3173"/>
                      <a:pt x="2808" y="2945"/>
                      <a:pt x="3013" y="2740"/>
                    </a:cubicBezTo>
                    <a:cubicBezTo>
                      <a:pt x="3333" y="2443"/>
                      <a:pt x="3698" y="2192"/>
                      <a:pt x="4063" y="1941"/>
                    </a:cubicBezTo>
                    <a:cubicBezTo>
                      <a:pt x="4428" y="1713"/>
                      <a:pt x="4794" y="1462"/>
                      <a:pt x="5182" y="1256"/>
                    </a:cubicBezTo>
                    <a:cubicBezTo>
                      <a:pt x="5341" y="1165"/>
                      <a:pt x="5478" y="1096"/>
                      <a:pt x="5638" y="1028"/>
                    </a:cubicBezTo>
                    <a:cubicBezTo>
                      <a:pt x="5821" y="959"/>
                      <a:pt x="6003" y="891"/>
                      <a:pt x="6186" y="845"/>
                    </a:cubicBezTo>
                    <a:cubicBezTo>
                      <a:pt x="6460" y="800"/>
                      <a:pt x="6711" y="754"/>
                      <a:pt x="6962" y="754"/>
                    </a:cubicBezTo>
                    <a:cubicBezTo>
                      <a:pt x="7076" y="754"/>
                      <a:pt x="7213" y="777"/>
                      <a:pt x="7327" y="777"/>
                    </a:cubicBezTo>
                    <a:cubicBezTo>
                      <a:pt x="7345" y="779"/>
                      <a:pt x="7362" y="780"/>
                      <a:pt x="7379" y="780"/>
                    </a:cubicBezTo>
                    <a:cubicBezTo>
                      <a:pt x="7563" y="780"/>
                      <a:pt x="7719" y="668"/>
                      <a:pt x="7761" y="480"/>
                    </a:cubicBezTo>
                    <a:cubicBezTo>
                      <a:pt x="7784" y="275"/>
                      <a:pt x="7647" y="69"/>
                      <a:pt x="7441" y="46"/>
                    </a:cubicBezTo>
                    <a:cubicBezTo>
                      <a:pt x="7190" y="24"/>
                      <a:pt x="6939" y="1"/>
                      <a:pt x="6688" y="1"/>
                    </a:cubicBezTo>
                    <a:close/>
                  </a:path>
                </a:pathLst>
              </a:custGeom>
              <a:solidFill>
                <a:srgbClr val="FFFFFF">
                  <a:alpha val="53570"/>
                </a:srgbClr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42" name="Google Shape;808;p22">
                <a:extLst>
                  <a:ext uri="{FF2B5EF4-FFF2-40B4-BE49-F238E27FC236}">
                    <a16:creationId xmlns:a16="http://schemas.microsoft.com/office/drawing/2014/main" id="{78DF4D36-1DAE-42E7-9FCE-FB8CBBFDCAF5}"/>
                  </a:ext>
                </a:extLst>
              </p:cNvPr>
              <p:cNvSpPr/>
              <p:nvPr/>
            </p:nvSpPr>
            <p:spPr>
              <a:xfrm>
                <a:off x="5620774" y="3359158"/>
                <a:ext cx="22867" cy="22219"/>
              </a:xfrm>
              <a:custGeom>
                <a:avLst/>
                <a:gdLst/>
                <a:ahLst/>
                <a:cxnLst/>
                <a:rect l="l" t="t" r="r" b="b"/>
                <a:pathLst>
                  <a:path w="846" h="822" extrusionOk="0">
                    <a:moveTo>
                      <a:pt x="389" y="0"/>
                    </a:moveTo>
                    <a:cubicBezTo>
                      <a:pt x="275" y="0"/>
                      <a:pt x="161" y="92"/>
                      <a:pt x="92" y="160"/>
                    </a:cubicBezTo>
                    <a:cubicBezTo>
                      <a:pt x="24" y="251"/>
                      <a:pt x="1" y="343"/>
                      <a:pt x="1" y="457"/>
                    </a:cubicBezTo>
                    <a:cubicBezTo>
                      <a:pt x="24" y="571"/>
                      <a:pt x="69" y="685"/>
                      <a:pt x="161" y="754"/>
                    </a:cubicBezTo>
                    <a:cubicBezTo>
                      <a:pt x="252" y="822"/>
                      <a:pt x="343" y="822"/>
                      <a:pt x="457" y="822"/>
                    </a:cubicBezTo>
                    <a:cubicBezTo>
                      <a:pt x="571" y="822"/>
                      <a:pt x="686" y="754"/>
                      <a:pt x="754" y="685"/>
                    </a:cubicBezTo>
                    <a:cubicBezTo>
                      <a:pt x="822" y="594"/>
                      <a:pt x="845" y="480"/>
                      <a:pt x="822" y="388"/>
                    </a:cubicBezTo>
                    <a:cubicBezTo>
                      <a:pt x="822" y="274"/>
                      <a:pt x="777" y="160"/>
                      <a:pt x="686" y="92"/>
                    </a:cubicBezTo>
                    <a:cubicBezTo>
                      <a:pt x="594" y="23"/>
                      <a:pt x="503" y="0"/>
                      <a:pt x="389" y="0"/>
                    </a:cubicBezTo>
                    <a:close/>
                  </a:path>
                </a:pathLst>
              </a:custGeom>
              <a:solidFill>
                <a:srgbClr val="FFFFFF">
                  <a:alpha val="53570"/>
                </a:srgbClr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43" name="Google Shape;809;p22">
                <a:extLst>
                  <a:ext uri="{FF2B5EF4-FFF2-40B4-BE49-F238E27FC236}">
                    <a16:creationId xmlns:a16="http://schemas.microsoft.com/office/drawing/2014/main" id="{2CF4AC51-1047-4336-8DA0-C5F340C4C6BC}"/>
                  </a:ext>
                </a:extLst>
              </p:cNvPr>
              <p:cNvSpPr/>
              <p:nvPr/>
            </p:nvSpPr>
            <p:spPr>
              <a:xfrm>
                <a:off x="5084634" y="3838535"/>
                <a:ext cx="246189" cy="443616"/>
              </a:xfrm>
              <a:custGeom>
                <a:avLst/>
                <a:gdLst/>
                <a:ahLst/>
                <a:cxnLst/>
                <a:rect l="l" t="t" r="r" b="b"/>
                <a:pathLst>
                  <a:path w="9108" h="16412" extrusionOk="0">
                    <a:moveTo>
                      <a:pt x="5091" y="0"/>
                    </a:moveTo>
                    <a:cubicBezTo>
                      <a:pt x="4725" y="115"/>
                      <a:pt x="4360" y="274"/>
                      <a:pt x="4018" y="457"/>
                    </a:cubicBezTo>
                    <a:cubicBezTo>
                      <a:pt x="3675" y="640"/>
                      <a:pt x="3333" y="868"/>
                      <a:pt x="3036" y="1096"/>
                    </a:cubicBezTo>
                    <a:cubicBezTo>
                      <a:pt x="2397" y="1598"/>
                      <a:pt x="1849" y="2192"/>
                      <a:pt x="1393" y="2854"/>
                    </a:cubicBezTo>
                    <a:cubicBezTo>
                      <a:pt x="936" y="3493"/>
                      <a:pt x="594" y="4223"/>
                      <a:pt x="343" y="4976"/>
                    </a:cubicBezTo>
                    <a:cubicBezTo>
                      <a:pt x="115" y="5684"/>
                      <a:pt x="1" y="6437"/>
                      <a:pt x="23" y="7190"/>
                    </a:cubicBezTo>
                    <a:cubicBezTo>
                      <a:pt x="46" y="8583"/>
                      <a:pt x="434" y="9929"/>
                      <a:pt x="1051" y="11185"/>
                    </a:cubicBezTo>
                    <a:cubicBezTo>
                      <a:pt x="1370" y="11824"/>
                      <a:pt x="1781" y="12440"/>
                      <a:pt x="2215" y="13011"/>
                    </a:cubicBezTo>
                    <a:cubicBezTo>
                      <a:pt x="2648" y="13582"/>
                      <a:pt x="3150" y="14084"/>
                      <a:pt x="3698" y="14563"/>
                    </a:cubicBezTo>
                    <a:cubicBezTo>
                      <a:pt x="4611" y="15316"/>
                      <a:pt x="5661" y="15910"/>
                      <a:pt x="6825" y="16206"/>
                    </a:cubicBezTo>
                    <a:cubicBezTo>
                      <a:pt x="7373" y="16343"/>
                      <a:pt x="7967" y="16412"/>
                      <a:pt x="8537" y="16412"/>
                    </a:cubicBezTo>
                    <a:cubicBezTo>
                      <a:pt x="8743" y="16412"/>
                      <a:pt x="8925" y="16389"/>
                      <a:pt x="9108" y="16366"/>
                    </a:cubicBezTo>
                    <a:cubicBezTo>
                      <a:pt x="9108" y="16252"/>
                      <a:pt x="9085" y="16138"/>
                      <a:pt x="9085" y="16047"/>
                    </a:cubicBezTo>
                    <a:cubicBezTo>
                      <a:pt x="8971" y="16047"/>
                      <a:pt x="8857" y="16069"/>
                      <a:pt x="8743" y="16069"/>
                    </a:cubicBezTo>
                    <a:cubicBezTo>
                      <a:pt x="8653" y="16073"/>
                      <a:pt x="8563" y="16075"/>
                      <a:pt x="8472" y="16075"/>
                    </a:cubicBezTo>
                    <a:cubicBezTo>
                      <a:pt x="8038" y="16075"/>
                      <a:pt x="7603" y="16031"/>
                      <a:pt x="7168" y="15955"/>
                    </a:cubicBezTo>
                    <a:cubicBezTo>
                      <a:pt x="6620" y="15818"/>
                      <a:pt x="6072" y="15636"/>
                      <a:pt x="5547" y="15385"/>
                    </a:cubicBezTo>
                    <a:cubicBezTo>
                      <a:pt x="4885" y="15042"/>
                      <a:pt x="4292" y="14631"/>
                      <a:pt x="3744" y="14175"/>
                    </a:cubicBezTo>
                    <a:lnTo>
                      <a:pt x="3767" y="14175"/>
                    </a:lnTo>
                    <a:cubicBezTo>
                      <a:pt x="3744" y="14175"/>
                      <a:pt x="3744" y="14152"/>
                      <a:pt x="3744" y="14152"/>
                    </a:cubicBezTo>
                    <a:cubicBezTo>
                      <a:pt x="3059" y="13559"/>
                      <a:pt x="2466" y="12874"/>
                      <a:pt x="1986" y="12121"/>
                    </a:cubicBezTo>
                    <a:cubicBezTo>
                      <a:pt x="1461" y="11345"/>
                      <a:pt x="1051" y="10500"/>
                      <a:pt x="777" y="9610"/>
                    </a:cubicBezTo>
                    <a:cubicBezTo>
                      <a:pt x="777" y="9633"/>
                      <a:pt x="777" y="9633"/>
                      <a:pt x="777" y="9656"/>
                    </a:cubicBezTo>
                    <a:cubicBezTo>
                      <a:pt x="548" y="8948"/>
                      <a:pt x="411" y="8218"/>
                      <a:pt x="343" y="7487"/>
                    </a:cubicBezTo>
                    <a:cubicBezTo>
                      <a:pt x="343" y="7464"/>
                      <a:pt x="343" y="7464"/>
                      <a:pt x="343" y="7442"/>
                    </a:cubicBezTo>
                    <a:cubicBezTo>
                      <a:pt x="343" y="7190"/>
                      <a:pt x="343" y="6939"/>
                      <a:pt x="366" y="6688"/>
                    </a:cubicBezTo>
                    <a:cubicBezTo>
                      <a:pt x="366" y="6369"/>
                      <a:pt x="411" y="6072"/>
                      <a:pt x="480" y="5752"/>
                    </a:cubicBezTo>
                    <a:cubicBezTo>
                      <a:pt x="480" y="5752"/>
                      <a:pt x="480" y="5752"/>
                      <a:pt x="480" y="5775"/>
                    </a:cubicBezTo>
                    <a:cubicBezTo>
                      <a:pt x="613" y="5175"/>
                      <a:pt x="811" y="4576"/>
                      <a:pt x="1074" y="4018"/>
                    </a:cubicBezTo>
                    <a:lnTo>
                      <a:pt x="1074" y="4018"/>
                    </a:lnTo>
                    <a:cubicBezTo>
                      <a:pt x="1074" y="4018"/>
                      <a:pt x="1074" y="4018"/>
                      <a:pt x="1073" y="4018"/>
                    </a:cubicBezTo>
                    <a:cubicBezTo>
                      <a:pt x="1077" y="4010"/>
                      <a:pt x="1082" y="4002"/>
                      <a:pt x="1086" y="3994"/>
                    </a:cubicBezTo>
                    <a:lnTo>
                      <a:pt x="1086" y="3994"/>
                    </a:lnTo>
                    <a:cubicBezTo>
                      <a:pt x="1082" y="4002"/>
                      <a:pt x="1078" y="4010"/>
                      <a:pt x="1074" y="4018"/>
                    </a:cubicBezTo>
                    <a:lnTo>
                      <a:pt x="1074" y="4018"/>
                    </a:lnTo>
                    <a:cubicBezTo>
                      <a:pt x="1096" y="4017"/>
                      <a:pt x="1096" y="3996"/>
                      <a:pt x="1096" y="3974"/>
                    </a:cubicBezTo>
                    <a:lnTo>
                      <a:pt x="1096" y="3974"/>
                    </a:lnTo>
                    <a:cubicBezTo>
                      <a:pt x="1093" y="3981"/>
                      <a:pt x="1089" y="3987"/>
                      <a:pt x="1086" y="3994"/>
                    </a:cubicBezTo>
                    <a:lnTo>
                      <a:pt x="1086" y="3994"/>
                    </a:lnTo>
                    <a:cubicBezTo>
                      <a:pt x="1089" y="3987"/>
                      <a:pt x="1093" y="3979"/>
                      <a:pt x="1096" y="3972"/>
                    </a:cubicBezTo>
                    <a:lnTo>
                      <a:pt x="1096" y="3972"/>
                    </a:lnTo>
                    <a:cubicBezTo>
                      <a:pt x="1096" y="3973"/>
                      <a:pt x="1096" y="3973"/>
                      <a:pt x="1096" y="3974"/>
                    </a:cubicBezTo>
                    <a:lnTo>
                      <a:pt x="1096" y="3974"/>
                    </a:lnTo>
                    <a:cubicBezTo>
                      <a:pt x="1411" y="3374"/>
                      <a:pt x="1791" y="2818"/>
                      <a:pt x="2215" y="2306"/>
                    </a:cubicBezTo>
                    <a:cubicBezTo>
                      <a:pt x="2648" y="1849"/>
                      <a:pt x="3105" y="1416"/>
                      <a:pt x="3630" y="1073"/>
                    </a:cubicBezTo>
                    <a:cubicBezTo>
                      <a:pt x="4086" y="754"/>
                      <a:pt x="4588" y="525"/>
                      <a:pt x="5113" y="343"/>
                    </a:cubicBezTo>
                    <a:cubicBezTo>
                      <a:pt x="5113" y="320"/>
                      <a:pt x="5136" y="320"/>
                      <a:pt x="5136" y="320"/>
                    </a:cubicBezTo>
                    <a:lnTo>
                      <a:pt x="5159" y="320"/>
                    </a:lnTo>
                    <a:cubicBezTo>
                      <a:pt x="5182" y="297"/>
                      <a:pt x="5228" y="297"/>
                      <a:pt x="5250" y="252"/>
                    </a:cubicBezTo>
                    <a:cubicBezTo>
                      <a:pt x="5273" y="206"/>
                      <a:pt x="5296" y="183"/>
                      <a:pt x="5273" y="137"/>
                    </a:cubicBezTo>
                    <a:cubicBezTo>
                      <a:pt x="5273" y="92"/>
                      <a:pt x="5250" y="46"/>
                      <a:pt x="5205" y="23"/>
                    </a:cubicBezTo>
                    <a:cubicBezTo>
                      <a:pt x="5182" y="0"/>
                      <a:pt x="5159" y="0"/>
                      <a:pt x="5113" y="0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44" name="Google Shape;810;p22">
                <a:extLst>
                  <a:ext uri="{FF2B5EF4-FFF2-40B4-BE49-F238E27FC236}">
                    <a16:creationId xmlns:a16="http://schemas.microsoft.com/office/drawing/2014/main" id="{33A99502-8A99-4CB2-A9A4-82101B20C785}"/>
                  </a:ext>
                </a:extLst>
              </p:cNvPr>
              <p:cNvSpPr/>
              <p:nvPr/>
            </p:nvSpPr>
            <p:spPr>
              <a:xfrm>
                <a:off x="5097581" y="3993390"/>
                <a:ext cx="27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1" y="23"/>
                    </a:moveTo>
                    <a:cubicBezTo>
                      <a:pt x="1" y="23"/>
                      <a:pt x="1" y="1"/>
                      <a:pt x="1" y="1"/>
                    </a:cubicBezTo>
                    <a:cubicBezTo>
                      <a:pt x="1" y="1"/>
                      <a:pt x="1" y="23"/>
                      <a:pt x="1" y="23"/>
                    </a:cubicBezTo>
                    <a:close/>
                  </a:path>
                </a:pathLst>
              </a:custGeom>
              <a:solidFill>
                <a:srgbClr val="4EA8A9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45" name="Google Shape;811;p22">
                <a:extLst>
                  <a:ext uri="{FF2B5EF4-FFF2-40B4-BE49-F238E27FC236}">
                    <a16:creationId xmlns:a16="http://schemas.microsoft.com/office/drawing/2014/main" id="{8501D5F1-4D63-491F-ACC0-D2A8F3F39CDF}"/>
                  </a:ext>
                </a:extLst>
              </p:cNvPr>
              <p:cNvSpPr/>
              <p:nvPr/>
            </p:nvSpPr>
            <p:spPr>
              <a:xfrm>
                <a:off x="5093878" y="4040287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4EA8A9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46" name="Google Shape;812;p22">
                <a:extLst>
                  <a:ext uri="{FF2B5EF4-FFF2-40B4-BE49-F238E27FC236}">
                    <a16:creationId xmlns:a16="http://schemas.microsoft.com/office/drawing/2014/main" id="{CD927604-0BE2-4C8A-A1EB-7DE310D5BFA7}"/>
                  </a:ext>
                </a:extLst>
              </p:cNvPr>
              <p:cNvSpPr/>
              <p:nvPr/>
            </p:nvSpPr>
            <p:spPr>
              <a:xfrm>
                <a:off x="5093878" y="4040287"/>
                <a:ext cx="27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1" y="23"/>
                    </a:moveTo>
                    <a:cubicBezTo>
                      <a:pt x="1" y="23"/>
                      <a:pt x="1" y="0"/>
                      <a:pt x="1" y="0"/>
                    </a:cubicBezTo>
                    <a:cubicBezTo>
                      <a:pt x="1" y="0"/>
                      <a:pt x="1" y="23"/>
                      <a:pt x="1" y="23"/>
                    </a:cubicBezTo>
                    <a:close/>
                  </a:path>
                </a:pathLst>
              </a:custGeom>
              <a:solidFill>
                <a:srgbClr val="4EA8A9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47" name="Google Shape;813;p22">
                <a:extLst>
                  <a:ext uri="{FF2B5EF4-FFF2-40B4-BE49-F238E27FC236}">
                    <a16:creationId xmlns:a16="http://schemas.microsoft.com/office/drawing/2014/main" id="{8E53FA69-0871-4CF2-ABDD-39838B175E53}"/>
                  </a:ext>
                </a:extLst>
              </p:cNvPr>
              <p:cNvSpPr/>
              <p:nvPr/>
            </p:nvSpPr>
            <p:spPr>
              <a:xfrm>
                <a:off x="5093878" y="4040908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4EA8A9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48" name="Google Shape;814;p22">
                <a:extLst>
                  <a:ext uri="{FF2B5EF4-FFF2-40B4-BE49-F238E27FC236}">
                    <a16:creationId xmlns:a16="http://schemas.microsoft.com/office/drawing/2014/main" id="{7444818D-1986-48CF-AE70-A69A9965723E}"/>
                  </a:ext>
                </a:extLst>
              </p:cNvPr>
              <p:cNvSpPr/>
              <p:nvPr/>
            </p:nvSpPr>
            <p:spPr>
              <a:xfrm>
                <a:off x="5185807" y="4221063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4EA8A9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49" name="Google Shape;815;p22">
                <a:extLst>
                  <a:ext uri="{FF2B5EF4-FFF2-40B4-BE49-F238E27FC236}">
                    <a16:creationId xmlns:a16="http://schemas.microsoft.com/office/drawing/2014/main" id="{F1325F81-2ADA-42F5-BA96-E40F04424FAD}"/>
                  </a:ext>
                </a:extLst>
              </p:cNvPr>
              <p:cNvSpPr/>
              <p:nvPr/>
            </p:nvSpPr>
            <p:spPr>
              <a:xfrm>
                <a:off x="5185807" y="4221063"/>
                <a:ext cx="27" cy="622"/>
              </a:xfrm>
              <a:custGeom>
                <a:avLst/>
                <a:gdLst/>
                <a:ahLst/>
                <a:cxnLst/>
                <a:rect l="l" t="t" r="r" b="b"/>
                <a:pathLst>
                  <a:path w="1" h="23" extrusionOk="0">
                    <a:moveTo>
                      <a:pt x="1" y="0"/>
                    </a:moveTo>
                    <a:cubicBezTo>
                      <a:pt x="1" y="0"/>
                      <a:pt x="1" y="23"/>
                      <a:pt x="1" y="23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4EA8A9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50" name="Google Shape;816;p22">
                <a:extLst>
                  <a:ext uri="{FF2B5EF4-FFF2-40B4-BE49-F238E27FC236}">
                    <a16:creationId xmlns:a16="http://schemas.microsoft.com/office/drawing/2014/main" id="{74EA4406-C96E-4443-91EF-FBE263C43700}"/>
                  </a:ext>
                </a:extLst>
              </p:cNvPr>
              <p:cNvSpPr/>
              <p:nvPr/>
            </p:nvSpPr>
            <p:spPr>
              <a:xfrm>
                <a:off x="5234569" y="4254364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4EA8A9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51" name="Google Shape;817;p22">
                <a:extLst>
                  <a:ext uri="{FF2B5EF4-FFF2-40B4-BE49-F238E27FC236}">
                    <a16:creationId xmlns:a16="http://schemas.microsoft.com/office/drawing/2014/main" id="{15277831-3F1E-4852-B22D-0669D914815D}"/>
                  </a:ext>
                </a:extLst>
              </p:cNvPr>
              <p:cNvSpPr/>
              <p:nvPr/>
            </p:nvSpPr>
            <p:spPr>
              <a:xfrm>
                <a:off x="5051333" y="3372727"/>
                <a:ext cx="415235" cy="473863"/>
              </a:xfrm>
              <a:custGeom>
                <a:avLst/>
                <a:gdLst/>
                <a:ahLst/>
                <a:cxnLst/>
                <a:rect l="l" t="t" r="r" b="b"/>
                <a:pathLst>
                  <a:path w="15362" h="17531" extrusionOk="0">
                    <a:moveTo>
                      <a:pt x="12737" y="1016"/>
                    </a:moveTo>
                    <a:cubicBezTo>
                      <a:pt x="12742" y="1022"/>
                      <a:pt x="12748" y="1028"/>
                      <a:pt x="12759" y="1028"/>
                    </a:cubicBezTo>
                    <a:cubicBezTo>
                      <a:pt x="12752" y="1024"/>
                      <a:pt x="12744" y="1020"/>
                      <a:pt x="12737" y="1016"/>
                    </a:cubicBezTo>
                    <a:close/>
                    <a:moveTo>
                      <a:pt x="525" y="8172"/>
                    </a:moveTo>
                    <a:lnTo>
                      <a:pt x="525" y="8172"/>
                    </a:lnTo>
                    <a:cubicBezTo>
                      <a:pt x="522" y="8185"/>
                      <a:pt x="519" y="8199"/>
                      <a:pt x="517" y="8212"/>
                    </a:cubicBezTo>
                    <a:lnTo>
                      <a:pt x="517" y="8212"/>
                    </a:lnTo>
                    <a:cubicBezTo>
                      <a:pt x="525" y="8204"/>
                      <a:pt x="525" y="8188"/>
                      <a:pt x="525" y="8172"/>
                    </a:cubicBezTo>
                    <a:close/>
                    <a:moveTo>
                      <a:pt x="9678" y="0"/>
                    </a:moveTo>
                    <a:cubicBezTo>
                      <a:pt x="8993" y="0"/>
                      <a:pt x="8331" y="92"/>
                      <a:pt x="7692" y="252"/>
                    </a:cubicBezTo>
                    <a:cubicBezTo>
                      <a:pt x="6985" y="434"/>
                      <a:pt x="6300" y="708"/>
                      <a:pt x="5661" y="1073"/>
                    </a:cubicBezTo>
                    <a:cubicBezTo>
                      <a:pt x="4976" y="1484"/>
                      <a:pt x="4314" y="1941"/>
                      <a:pt x="3698" y="2466"/>
                    </a:cubicBezTo>
                    <a:cubicBezTo>
                      <a:pt x="3127" y="2945"/>
                      <a:pt x="2579" y="3516"/>
                      <a:pt x="2100" y="4109"/>
                    </a:cubicBezTo>
                    <a:cubicBezTo>
                      <a:pt x="1643" y="4702"/>
                      <a:pt x="1255" y="5342"/>
                      <a:pt x="913" y="6003"/>
                    </a:cubicBezTo>
                    <a:cubicBezTo>
                      <a:pt x="593" y="6688"/>
                      <a:pt x="365" y="7396"/>
                      <a:pt x="205" y="8126"/>
                    </a:cubicBezTo>
                    <a:cubicBezTo>
                      <a:pt x="46" y="8857"/>
                      <a:pt x="0" y="9633"/>
                      <a:pt x="23" y="10386"/>
                    </a:cubicBezTo>
                    <a:cubicBezTo>
                      <a:pt x="46" y="11208"/>
                      <a:pt x="183" y="12007"/>
                      <a:pt x="411" y="12805"/>
                    </a:cubicBezTo>
                    <a:cubicBezTo>
                      <a:pt x="616" y="13513"/>
                      <a:pt x="936" y="14198"/>
                      <a:pt x="1347" y="14837"/>
                    </a:cubicBezTo>
                    <a:cubicBezTo>
                      <a:pt x="1895" y="15636"/>
                      <a:pt x="2579" y="16298"/>
                      <a:pt x="3424" y="16777"/>
                    </a:cubicBezTo>
                    <a:cubicBezTo>
                      <a:pt x="4291" y="17279"/>
                      <a:pt x="5295" y="17530"/>
                      <a:pt x="6300" y="17530"/>
                    </a:cubicBezTo>
                    <a:cubicBezTo>
                      <a:pt x="6391" y="17530"/>
                      <a:pt x="6482" y="17485"/>
                      <a:pt x="6482" y="17393"/>
                    </a:cubicBezTo>
                    <a:cubicBezTo>
                      <a:pt x="6482" y="17302"/>
                      <a:pt x="6414" y="17211"/>
                      <a:pt x="6323" y="17211"/>
                    </a:cubicBezTo>
                    <a:cubicBezTo>
                      <a:pt x="5935" y="17211"/>
                      <a:pt x="5547" y="17165"/>
                      <a:pt x="5159" y="17097"/>
                    </a:cubicBezTo>
                    <a:cubicBezTo>
                      <a:pt x="4702" y="16982"/>
                      <a:pt x="4246" y="16845"/>
                      <a:pt x="3835" y="16640"/>
                    </a:cubicBezTo>
                    <a:lnTo>
                      <a:pt x="3857" y="16640"/>
                    </a:lnTo>
                    <a:cubicBezTo>
                      <a:pt x="3424" y="16435"/>
                      <a:pt x="3036" y="16161"/>
                      <a:pt x="2671" y="15841"/>
                    </a:cubicBezTo>
                    <a:cubicBezTo>
                      <a:pt x="2648" y="15841"/>
                      <a:pt x="2648" y="15841"/>
                      <a:pt x="2648" y="15818"/>
                    </a:cubicBezTo>
                    <a:cubicBezTo>
                      <a:pt x="2648" y="15841"/>
                      <a:pt x="2648" y="15841"/>
                      <a:pt x="2648" y="15841"/>
                    </a:cubicBezTo>
                    <a:cubicBezTo>
                      <a:pt x="2648" y="15841"/>
                      <a:pt x="2648" y="15818"/>
                      <a:pt x="2625" y="15818"/>
                    </a:cubicBezTo>
                    <a:lnTo>
                      <a:pt x="2648" y="15818"/>
                    </a:lnTo>
                    <a:cubicBezTo>
                      <a:pt x="2260" y="15476"/>
                      <a:pt x="1917" y="15088"/>
                      <a:pt x="1621" y="14654"/>
                    </a:cubicBezTo>
                    <a:cubicBezTo>
                      <a:pt x="1278" y="14129"/>
                      <a:pt x="1027" y="13581"/>
                      <a:pt x="822" y="12988"/>
                    </a:cubicBezTo>
                    <a:cubicBezTo>
                      <a:pt x="548" y="12189"/>
                      <a:pt x="411" y="11345"/>
                      <a:pt x="342" y="10500"/>
                    </a:cubicBezTo>
                    <a:cubicBezTo>
                      <a:pt x="320" y="9737"/>
                      <a:pt x="364" y="8975"/>
                      <a:pt x="517" y="8212"/>
                    </a:cubicBezTo>
                    <a:lnTo>
                      <a:pt x="517" y="8212"/>
                    </a:lnTo>
                    <a:cubicBezTo>
                      <a:pt x="513" y="8216"/>
                      <a:pt x="509" y="8218"/>
                      <a:pt x="502" y="8218"/>
                    </a:cubicBezTo>
                    <a:cubicBezTo>
                      <a:pt x="685" y="7441"/>
                      <a:pt x="936" y="6711"/>
                      <a:pt x="1278" y="6003"/>
                    </a:cubicBezTo>
                    <a:cubicBezTo>
                      <a:pt x="1278" y="6003"/>
                      <a:pt x="1278" y="6003"/>
                      <a:pt x="1278" y="6026"/>
                    </a:cubicBezTo>
                    <a:cubicBezTo>
                      <a:pt x="1666" y="5250"/>
                      <a:pt x="2146" y="4543"/>
                      <a:pt x="2716" y="3881"/>
                    </a:cubicBezTo>
                    <a:cubicBezTo>
                      <a:pt x="3424" y="3082"/>
                      <a:pt x="4246" y="2374"/>
                      <a:pt x="5136" y="1781"/>
                    </a:cubicBezTo>
                    <a:cubicBezTo>
                      <a:pt x="5478" y="1575"/>
                      <a:pt x="5820" y="1347"/>
                      <a:pt x="6186" y="1165"/>
                    </a:cubicBezTo>
                    <a:cubicBezTo>
                      <a:pt x="6528" y="982"/>
                      <a:pt x="6893" y="845"/>
                      <a:pt x="7258" y="708"/>
                    </a:cubicBezTo>
                    <a:cubicBezTo>
                      <a:pt x="7920" y="503"/>
                      <a:pt x="8628" y="366"/>
                      <a:pt x="9313" y="343"/>
                    </a:cubicBezTo>
                    <a:lnTo>
                      <a:pt x="9290" y="343"/>
                    </a:lnTo>
                    <a:cubicBezTo>
                      <a:pt x="9450" y="331"/>
                      <a:pt x="9609" y="326"/>
                      <a:pt x="9769" y="326"/>
                    </a:cubicBezTo>
                    <a:cubicBezTo>
                      <a:pt x="10247" y="326"/>
                      <a:pt x="10722" y="377"/>
                      <a:pt x="11184" y="480"/>
                    </a:cubicBezTo>
                    <a:cubicBezTo>
                      <a:pt x="11724" y="592"/>
                      <a:pt x="12241" y="771"/>
                      <a:pt x="12737" y="1016"/>
                    </a:cubicBezTo>
                    <a:lnTo>
                      <a:pt x="12737" y="1016"/>
                    </a:lnTo>
                    <a:cubicBezTo>
                      <a:pt x="12736" y="1016"/>
                      <a:pt x="12736" y="1016"/>
                      <a:pt x="12736" y="1015"/>
                    </a:cubicBezTo>
                    <a:lnTo>
                      <a:pt x="12736" y="1015"/>
                    </a:lnTo>
                    <a:cubicBezTo>
                      <a:pt x="13206" y="1242"/>
                      <a:pt x="13633" y="1535"/>
                      <a:pt x="14015" y="1872"/>
                    </a:cubicBezTo>
                    <a:cubicBezTo>
                      <a:pt x="14015" y="1872"/>
                      <a:pt x="14015" y="1872"/>
                      <a:pt x="13992" y="1849"/>
                    </a:cubicBezTo>
                    <a:lnTo>
                      <a:pt x="13992" y="1849"/>
                    </a:lnTo>
                    <a:cubicBezTo>
                      <a:pt x="14403" y="2214"/>
                      <a:pt x="14768" y="2625"/>
                      <a:pt x="15065" y="3082"/>
                    </a:cubicBezTo>
                    <a:cubicBezTo>
                      <a:pt x="15088" y="3127"/>
                      <a:pt x="15156" y="3150"/>
                      <a:pt x="15179" y="3150"/>
                    </a:cubicBezTo>
                    <a:cubicBezTo>
                      <a:pt x="15224" y="3150"/>
                      <a:pt x="15270" y="3127"/>
                      <a:pt x="15293" y="3105"/>
                    </a:cubicBezTo>
                    <a:cubicBezTo>
                      <a:pt x="15339" y="3082"/>
                      <a:pt x="15361" y="3036"/>
                      <a:pt x="15361" y="2991"/>
                    </a:cubicBezTo>
                    <a:cubicBezTo>
                      <a:pt x="15361" y="2945"/>
                      <a:pt x="15339" y="2922"/>
                      <a:pt x="15316" y="2876"/>
                    </a:cubicBezTo>
                    <a:cubicBezTo>
                      <a:pt x="15110" y="2557"/>
                      <a:pt x="14882" y="2260"/>
                      <a:pt x="14608" y="2009"/>
                    </a:cubicBezTo>
                    <a:cubicBezTo>
                      <a:pt x="14357" y="1735"/>
                      <a:pt x="14083" y="1507"/>
                      <a:pt x="13809" y="1279"/>
                    </a:cubicBezTo>
                    <a:cubicBezTo>
                      <a:pt x="13239" y="868"/>
                      <a:pt x="12577" y="548"/>
                      <a:pt x="11915" y="343"/>
                    </a:cubicBezTo>
                    <a:cubicBezTo>
                      <a:pt x="11230" y="115"/>
                      <a:pt x="10522" y="23"/>
                      <a:pt x="9815" y="0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52" name="Google Shape;818;p22">
                <a:extLst>
                  <a:ext uri="{FF2B5EF4-FFF2-40B4-BE49-F238E27FC236}">
                    <a16:creationId xmlns:a16="http://schemas.microsoft.com/office/drawing/2014/main" id="{7EA1D6D5-F1F5-4579-A2E7-05687F291703}"/>
                  </a:ext>
                </a:extLst>
              </p:cNvPr>
              <p:cNvSpPr/>
              <p:nvPr/>
            </p:nvSpPr>
            <p:spPr>
              <a:xfrm>
                <a:off x="5453593" y="3330776"/>
                <a:ext cx="134528" cy="127122"/>
              </a:xfrm>
              <a:custGeom>
                <a:avLst/>
                <a:gdLst/>
                <a:ahLst/>
                <a:cxnLst/>
                <a:rect l="l" t="t" r="r" b="b"/>
                <a:pathLst>
                  <a:path w="4977" h="4703" extrusionOk="0">
                    <a:moveTo>
                      <a:pt x="3071" y="409"/>
                    </a:moveTo>
                    <a:cubicBezTo>
                      <a:pt x="3067" y="409"/>
                      <a:pt x="3063" y="410"/>
                      <a:pt x="3059" y="411"/>
                    </a:cubicBezTo>
                    <a:cubicBezTo>
                      <a:pt x="3064" y="411"/>
                      <a:pt x="3067" y="410"/>
                      <a:pt x="3071" y="409"/>
                    </a:cubicBezTo>
                    <a:close/>
                    <a:moveTo>
                      <a:pt x="3652" y="0"/>
                    </a:moveTo>
                    <a:cubicBezTo>
                      <a:pt x="3515" y="0"/>
                      <a:pt x="3355" y="23"/>
                      <a:pt x="3196" y="46"/>
                    </a:cubicBezTo>
                    <a:cubicBezTo>
                      <a:pt x="2899" y="92"/>
                      <a:pt x="2579" y="206"/>
                      <a:pt x="2305" y="343"/>
                    </a:cubicBezTo>
                    <a:cubicBezTo>
                      <a:pt x="2009" y="480"/>
                      <a:pt x="1735" y="639"/>
                      <a:pt x="1484" y="822"/>
                    </a:cubicBezTo>
                    <a:cubicBezTo>
                      <a:pt x="1255" y="1005"/>
                      <a:pt x="1050" y="1210"/>
                      <a:pt x="867" y="1438"/>
                    </a:cubicBezTo>
                    <a:cubicBezTo>
                      <a:pt x="616" y="1712"/>
                      <a:pt x="434" y="2055"/>
                      <a:pt x="297" y="2374"/>
                    </a:cubicBezTo>
                    <a:cubicBezTo>
                      <a:pt x="23" y="3059"/>
                      <a:pt x="0" y="3835"/>
                      <a:pt x="160" y="4543"/>
                    </a:cubicBezTo>
                    <a:cubicBezTo>
                      <a:pt x="160" y="4588"/>
                      <a:pt x="183" y="4634"/>
                      <a:pt x="206" y="4657"/>
                    </a:cubicBezTo>
                    <a:cubicBezTo>
                      <a:pt x="251" y="4679"/>
                      <a:pt x="297" y="4702"/>
                      <a:pt x="342" y="4702"/>
                    </a:cubicBezTo>
                    <a:cubicBezTo>
                      <a:pt x="388" y="4679"/>
                      <a:pt x="411" y="4679"/>
                      <a:pt x="457" y="4634"/>
                    </a:cubicBezTo>
                    <a:cubicBezTo>
                      <a:pt x="479" y="4611"/>
                      <a:pt x="502" y="4565"/>
                      <a:pt x="479" y="4520"/>
                    </a:cubicBezTo>
                    <a:cubicBezTo>
                      <a:pt x="411" y="4223"/>
                      <a:pt x="388" y="3926"/>
                      <a:pt x="388" y="3630"/>
                    </a:cubicBezTo>
                    <a:cubicBezTo>
                      <a:pt x="388" y="3333"/>
                      <a:pt x="434" y="3036"/>
                      <a:pt x="525" y="2762"/>
                    </a:cubicBezTo>
                    <a:cubicBezTo>
                      <a:pt x="525" y="2751"/>
                      <a:pt x="525" y="2745"/>
                      <a:pt x="525" y="2739"/>
                    </a:cubicBezTo>
                    <a:cubicBezTo>
                      <a:pt x="616" y="2465"/>
                      <a:pt x="731" y="2214"/>
                      <a:pt x="867" y="1963"/>
                    </a:cubicBezTo>
                    <a:cubicBezTo>
                      <a:pt x="959" y="1849"/>
                      <a:pt x="1050" y="1735"/>
                      <a:pt x="1141" y="1621"/>
                    </a:cubicBezTo>
                    <a:cubicBezTo>
                      <a:pt x="1210" y="1507"/>
                      <a:pt x="1301" y="1415"/>
                      <a:pt x="1392" y="1324"/>
                    </a:cubicBezTo>
                    <a:cubicBezTo>
                      <a:pt x="1392" y="1347"/>
                      <a:pt x="1392" y="1347"/>
                      <a:pt x="1392" y="1347"/>
                    </a:cubicBezTo>
                    <a:cubicBezTo>
                      <a:pt x="1392" y="1347"/>
                      <a:pt x="1392" y="1347"/>
                      <a:pt x="1415" y="1324"/>
                    </a:cubicBezTo>
                    <a:cubicBezTo>
                      <a:pt x="1666" y="1096"/>
                      <a:pt x="1963" y="868"/>
                      <a:pt x="2283" y="708"/>
                    </a:cubicBezTo>
                    <a:cubicBezTo>
                      <a:pt x="2552" y="573"/>
                      <a:pt x="2822" y="460"/>
                      <a:pt x="3091" y="392"/>
                    </a:cubicBezTo>
                    <a:lnTo>
                      <a:pt x="3091" y="392"/>
                    </a:lnTo>
                    <a:cubicBezTo>
                      <a:pt x="3083" y="396"/>
                      <a:pt x="3079" y="404"/>
                      <a:pt x="3071" y="409"/>
                    </a:cubicBezTo>
                    <a:lnTo>
                      <a:pt x="3071" y="409"/>
                    </a:lnTo>
                    <a:cubicBezTo>
                      <a:pt x="3273" y="364"/>
                      <a:pt x="3496" y="320"/>
                      <a:pt x="3698" y="320"/>
                    </a:cubicBezTo>
                    <a:cubicBezTo>
                      <a:pt x="3858" y="343"/>
                      <a:pt x="4017" y="366"/>
                      <a:pt x="4154" y="411"/>
                    </a:cubicBezTo>
                    <a:cubicBezTo>
                      <a:pt x="4268" y="434"/>
                      <a:pt x="4383" y="480"/>
                      <a:pt x="4497" y="548"/>
                    </a:cubicBezTo>
                    <a:cubicBezTo>
                      <a:pt x="4565" y="594"/>
                      <a:pt x="4634" y="639"/>
                      <a:pt x="4679" y="685"/>
                    </a:cubicBezTo>
                    <a:cubicBezTo>
                      <a:pt x="4708" y="714"/>
                      <a:pt x="4745" y="726"/>
                      <a:pt x="4781" y="726"/>
                    </a:cubicBezTo>
                    <a:cubicBezTo>
                      <a:pt x="4831" y="726"/>
                      <a:pt x="4881" y="702"/>
                      <a:pt x="4908" y="662"/>
                    </a:cubicBezTo>
                    <a:cubicBezTo>
                      <a:pt x="4976" y="594"/>
                      <a:pt x="4953" y="502"/>
                      <a:pt x="4885" y="434"/>
                    </a:cubicBezTo>
                    <a:cubicBezTo>
                      <a:pt x="4771" y="343"/>
                      <a:pt x="4656" y="274"/>
                      <a:pt x="4542" y="206"/>
                    </a:cubicBezTo>
                    <a:cubicBezTo>
                      <a:pt x="4405" y="137"/>
                      <a:pt x="4246" y="92"/>
                      <a:pt x="4086" y="46"/>
                    </a:cubicBezTo>
                    <a:cubicBezTo>
                      <a:pt x="3972" y="23"/>
                      <a:pt x="3812" y="0"/>
                      <a:pt x="3675" y="0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53" name="Google Shape;819;p22">
                <a:extLst>
                  <a:ext uri="{FF2B5EF4-FFF2-40B4-BE49-F238E27FC236}">
                    <a16:creationId xmlns:a16="http://schemas.microsoft.com/office/drawing/2014/main" id="{2F98C09D-BBDA-421C-88E6-3F4AAD0AB608}"/>
                  </a:ext>
                </a:extLst>
              </p:cNvPr>
              <p:cNvSpPr/>
              <p:nvPr/>
            </p:nvSpPr>
            <p:spPr>
              <a:xfrm>
                <a:off x="5571417" y="3147540"/>
                <a:ext cx="394881" cy="202860"/>
              </a:xfrm>
              <a:custGeom>
                <a:avLst/>
                <a:gdLst/>
                <a:ahLst/>
                <a:cxnLst/>
                <a:rect l="l" t="t" r="r" b="b"/>
                <a:pathLst>
                  <a:path w="14609" h="7505" extrusionOk="0">
                    <a:moveTo>
                      <a:pt x="5878" y="545"/>
                    </a:moveTo>
                    <a:cubicBezTo>
                      <a:pt x="5874" y="546"/>
                      <a:pt x="5871" y="547"/>
                      <a:pt x="5867" y="548"/>
                    </a:cubicBezTo>
                    <a:cubicBezTo>
                      <a:pt x="5867" y="548"/>
                      <a:pt x="5873" y="548"/>
                      <a:pt x="5878" y="545"/>
                    </a:cubicBezTo>
                    <a:close/>
                    <a:moveTo>
                      <a:pt x="7487" y="0"/>
                    </a:moveTo>
                    <a:cubicBezTo>
                      <a:pt x="6574" y="23"/>
                      <a:pt x="5684" y="206"/>
                      <a:pt x="4840" y="502"/>
                    </a:cubicBezTo>
                    <a:cubicBezTo>
                      <a:pt x="4406" y="662"/>
                      <a:pt x="3995" y="868"/>
                      <a:pt x="3584" y="1073"/>
                    </a:cubicBezTo>
                    <a:cubicBezTo>
                      <a:pt x="3173" y="1278"/>
                      <a:pt x="2763" y="1529"/>
                      <a:pt x="2397" y="1781"/>
                    </a:cubicBezTo>
                    <a:cubicBezTo>
                      <a:pt x="2078" y="2009"/>
                      <a:pt x="1758" y="2283"/>
                      <a:pt x="1484" y="2579"/>
                    </a:cubicBezTo>
                    <a:cubicBezTo>
                      <a:pt x="1188" y="2876"/>
                      <a:pt x="937" y="3196"/>
                      <a:pt x="731" y="3538"/>
                    </a:cubicBezTo>
                    <a:cubicBezTo>
                      <a:pt x="297" y="4223"/>
                      <a:pt x="24" y="4999"/>
                      <a:pt x="1" y="5821"/>
                    </a:cubicBezTo>
                    <a:cubicBezTo>
                      <a:pt x="1" y="6368"/>
                      <a:pt x="92" y="6893"/>
                      <a:pt x="320" y="7396"/>
                    </a:cubicBezTo>
                    <a:cubicBezTo>
                      <a:pt x="337" y="7462"/>
                      <a:pt x="390" y="7505"/>
                      <a:pt x="454" y="7505"/>
                    </a:cubicBezTo>
                    <a:cubicBezTo>
                      <a:pt x="477" y="7505"/>
                      <a:pt x="501" y="7499"/>
                      <a:pt x="526" y="7487"/>
                    </a:cubicBezTo>
                    <a:cubicBezTo>
                      <a:pt x="617" y="7464"/>
                      <a:pt x="663" y="7373"/>
                      <a:pt x="617" y="7281"/>
                    </a:cubicBezTo>
                    <a:cubicBezTo>
                      <a:pt x="526" y="7076"/>
                      <a:pt x="457" y="6871"/>
                      <a:pt x="412" y="6665"/>
                    </a:cubicBezTo>
                    <a:cubicBezTo>
                      <a:pt x="343" y="6391"/>
                      <a:pt x="320" y="6117"/>
                      <a:pt x="320" y="5821"/>
                    </a:cubicBezTo>
                    <a:cubicBezTo>
                      <a:pt x="343" y="5501"/>
                      <a:pt x="389" y="5182"/>
                      <a:pt x="480" y="4862"/>
                    </a:cubicBezTo>
                    <a:cubicBezTo>
                      <a:pt x="594" y="4474"/>
                      <a:pt x="777" y="4086"/>
                      <a:pt x="1005" y="3721"/>
                    </a:cubicBezTo>
                    <a:cubicBezTo>
                      <a:pt x="1279" y="3287"/>
                      <a:pt x="1621" y="2876"/>
                      <a:pt x="2009" y="2534"/>
                    </a:cubicBezTo>
                    <a:cubicBezTo>
                      <a:pt x="2238" y="2306"/>
                      <a:pt x="2489" y="2123"/>
                      <a:pt x="2740" y="1940"/>
                    </a:cubicBezTo>
                    <a:cubicBezTo>
                      <a:pt x="3059" y="1735"/>
                      <a:pt x="3402" y="1529"/>
                      <a:pt x="3721" y="1370"/>
                    </a:cubicBezTo>
                    <a:lnTo>
                      <a:pt x="3698" y="1370"/>
                    </a:lnTo>
                    <a:cubicBezTo>
                      <a:pt x="4383" y="1005"/>
                      <a:pt x="5136" y="731"/>
                      <a:pt x="5890" y="525"/>
                    </a:cubicBezTo>
                    <a:lnTo>
                      <a:pt x="5890" y="525"/>
                    </a:lnTo>
                    <a:cubicBezTo>
                      <a:pt x="5890" y="537"/>
                      <a:pt x="5884" y="542"/>
                      <a:pt x="5878" y="545"/>
                    </a:cubicBezTo>
                    <a:lnTo>
                      <a:pt x="5878" y="545"/>
                    </a:lnTo>
                    <a:cubicBezTo>
                      <a:pt x="6434" y="407"/>
                      <a:pt x="7007" y="338"/>
                      <a:pt x="7582" y="338"/>
                    </a:cubicBezTo>
                    <a:cubicBezTo>
                      <a:pt x="7664" y="338"/>
                      <a:pt x="7747" y="340"/>
                      <a:pt x="7830" y="343"/>
                    </a:cubicBezTo>
                    <a:cubicBezTo>
                      <a:pt x="8537" y="365"/>
                      <a:pt x="9199" y="480"/>
                      <a:pt x="9884" y="662"/>
                    </a:cubicBezTo>
                    <a:lnTo>
                      <a:pt x="9907" y="685"/>
                    </a:lnTo>
                    <a:cubicBezTo>
                      <a:pt x="10569" y="890"/>
                      <a:pt x="11185" y="1164"/>
                      <a:pt x="11779" y="1507"/>
                    </a:cubicBezTo>
                    <a:cubicBezTo>
                      <a:pt x="12235" y="1803"/>
                      <a:pt x="12646" y="2146"/>
                      <a:pt x="13011" y="2534"/>
                    </a:cubicBezTo>
                    <a:cubicBezTo>
                      <a:pt x="13011" y="2534"/>
                      <a:pt x="13011" y="2511"/>
                      <a:pt x="13011" y="2511"/>
                    </a:cubicBezTo>
                    <a:cubicBezTo>
                      <a:pt x="13011" y="2511"/>
                      <a:pt x="13011" y="2534"/>
                      <a:pt x="13034" y="2534"/>
                    </a:cubicBezTo>
                    <a:cubicBezTo>
                      <a:pt x="13308" y="2853"/>
                      <a:pt x="13559" y="3196"/>
                      <a:pt x="13764" y="3584"/>
                    </a:cubicBezTo>
                    <a:cubicBezTo>
                      <a:pt x="13970" y="3949"/>
                      <a:pt x="14107" y="4337"/>
                      <a:pt x="14198" y="4725"/>
                    </a:cubicBezTo>
                    <a:cubicBezTo>
                      <a:pt x="14198" y="4725"/>
                      <a:pt x="14198" y="4702"/>
                      <a:pt x="14198" y="4679"/>
                    </a:cubicBezTo>
                    <a:cubicBezTo>
                      <a:pt x="14221" y="4839"/>
                      <a:pt x="14244" y="4976"/>
                      <a:pt x="14267" y="5113"/>
                    </a:cubicBezTo>
                    <a:cubicBezTo>
                      <a:pt x="14381" y="5113"/>
                      <a:pt x="14495" y="5090"/>
                      <a:pt x="14609" y="5090"/>
                    </a:cubicBezTo>
                    <a:cubicBezTo>
                      <a:pt x="14609" y="5090"/>
                      <a:pt x="14609" y="5067"/>
                      <a:pt x="14586" y="5067"/>
                    </a:cubicBezTo>
                    <a:cubicBezTo>
                      <a:pt x="14563" y="4816"/>
                      <a:pt x="14495" y="4565"/>
                      <a:pt x="14426" y="4314"/>
                    </a:cubicBezTo>
                    <a:cubicBezTo>
                      <a:pt x="14312" y="3926"/>
                      <a:pt x="14130" y="3538"/>
                      <a:pt x="13924" y="3196"/>
                    </a:cubicBezTo>
                    <a:cubicBezTo>
                      <a:pt x="13513" y="2511"/>
                      <a:pt x="12966" y="1940"/>
                      <a:pt x="12326" y="1484"/>
                    </a:cubicBezTo>
                    <a:cubicBezTo>
                      <a:pt x="11687" y="1027"/>
                      <a:pt x="10957" y="685"/>
                      <a:pt x="10226" y="434"/>
                    </a:cubicBezTo>
                    <a:cubicBezTo>
                      <a:pt x="9770" y="297"/>
                      <a:pt x="9313" y="183"/>
                      <a:pt x="8834" y="92"/>
                    </a:cubicBezTo>
                    <a:cubicBezTo>
                      <a:pt x="8423" y="46"/>
                      <a:pt x="8012" y="0"/>
                      <a:pt x="7602" y="0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54" name="Google Shape;820;p22">
                <a:extLst>
                  <a:ext uri="{FF2B5EF4-FFF2-40B4-BE49-F238E27FC236}">
                    <a16:creationId xmlns:a16="http://schemas.microsoft.com/office/drawing/2014/main" id="{16BD99F1-1BB8-40EC-8F4F-837F6FA49453}"/>
                  </a:ext>
                </a:extLst>
              </p:cNvPr>
              <p:cNvSpPr/>
              <p:nvPr/>
            </p:nvSpPr>
            <p:spPr>
              <a:xfrm>
                <a:off x="5923699" y="3216007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4EA8A9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55" name="Google Shape;821;p22">
                <a:extLst>
                  <a:ext uri="{FF2B5EF4-FFF2-40B4-BE49-F238E27FC236}">
                    <a16:creationId xmlns:a16="http://schemas.microsoft.com/office/drawing/2014/main" id="{763F0343-C7F8-48C3-800C-51BDA5274867}"/>
                  </a:ext>
                </a:extLst>
              </p:cNvPr>
              <p:cNvSpPr/>
              <p:nvPr/>
            </p:nvSpPr>
            <p:spPr>
              <a:xfrm>
                <a:off x="5329580" y="4137135"/>
                <a:ext cx="3425431" cy="313467"/>
              </a:xfrm>
              <a:custGeom>
                <a:avLst/>
                <a:gdLst/>
                <a:ahLst/>
                <a:cxnLst/>
                <a:rect l="l" t="t" r="r" b="b"/>
                <a:pathLst>
                  <a:path w="126727" h="11597" extrusionOk="0">
                    <a:moveTo>
                      <a:pt x="51494" y="435"/>
                    </a:moveTo>
                    <a:cubicBezTo>
                      <a:pt x="51502" y="437"/>
                      <a:pt x="51509" y="438"/>
                      <a:pt x="51517" y="440"/>
                    </a:cubicBezTo>
                    <a:lnTo>
                      <a:pt x="51517" y="440"/>
                    </a:lnTo>
                    <a:cubicBezTo>
                      <a:pt x="51517" y="435"/>
                      <a:pt x="51517" y="435"/>
                      <a:pt x="51517" y="435"/>
                    </a:cubicBezTo>
                    <a:close/>
                    <a:moveTo>
                      <a:pt x="36658" y="1"/>
                    </a:moveTo>
                    <a:cubicBezTo>
                      <a:pt x="36361" y="1"/>
                      <a:pt x="36064" y="24"/>
                      <a:pt x="35767" y="24"/>
                    </a:cubicBezTo>
                    <a:cubicBezTo>
                      <a:pt x="35562" y="24"/>
                      <a:pt x="35357" y="47"/>
                      <a:pt x="35174" y="47"/>
                    </a:cubicBezTo>
                    <a:cubicBezTo>
                      <a:pt x="35037" y="47"/>
                      <a:pt x="34900" y="69"/>
                      <a:pt x="34786" y="69"/>
                    </a:cubicBezTo>
                    <a:lnTo>
                      <a:pt x="34603" y="69"/>
                    </a:lnTo>
                    <a:cubicBezTo>
                      <a:pt x="34444" y="47"/>
                      <a:pt x="34307" y="47"/>
                      <a:pt x="34147" y="47"/>
                    </a:cubicBezTo>
                    <a:lnTo>
                      <a:pt x="31842" y="47"/>
                    </a:lnTo>
                    <a:lnTo>
                      <a:pt x="31750" y="69"/>
                    </a:lnTo>
                    <a:lnTo>
                      <a:pt x="31499" y="69"/>
                    </a:lnTo>
                    <a:cubicBezTo>
                      <a:pt x="31317" y="92"/>
                      <a:pt x="31157" y="92"/>
                      <a:pt x="30997" y="115"/>
                    </a:cubicBezTo>
                    <a:cubicBezTo>
                      <a:pt x="30906" y="115"/>
                      <a:pt x="30792" y="138"/>
                      <a:pt x="30700" y="138"/>
                    </a:cubicBezTo>
                    <a:lnTo>
                      <a:pt x="30495" y="161"/>
                    </a:lnTo>
                    <a:cubicBezTo>
                      <a:pt x="30335" y="184"/>
                      <a:pt x="30198" y="184"/>
                      <a:pt x="30038" y="206"/>
                    </a:cubicBezTo>
                    <a:lnTo>
                      <a:pt x="28441" y="206"/>
                    </a:lnTo>
                    <a:cubicBezTo>
                      <a:pt x="28304" y="184"/>
                      <a:pt x="28167" y="184"/>
                      <a:pt x="28030" y="184"/>
                    </a:cubicBezTo>
                    <a:lnTo>
                      <a:pt x="27824" y="184"/>
                    </a:lnTo>
                    <a:lnTo>
                      <a:pt x="27687" y="206"/>
                    </a:lnTo>
                    <a:lnTo>
                      <a:pt x="27071" y="206"/>
                    </a:lnTo>
                    <a:lnTo>
                      <a:pt x="26729" y="229"/>
                    </a:lnTo>
                    <a:lnTo>
                      <a:pt x="26455" y="229"/>
                    </a:lnTo>
                    <a:cubicBezTo>
                      <a:pt x="26249" y="252"/>
                      <a:pt x="26021" y="252"/>
                      <a:pt x="25816" y="275"/>
                    </a:cubicBezTo>
                    <a:cubicBezTo>
                      <a:pt x="25724" y="275"/>
                      <a:pt x="25656" y="275"/>
                      <a:pt x="25587" y="298"/>
                    </a:cubicBezTo>
                    <a:lnTo>
                      <a:pt x="25382" y="298"/>
                    </a:lnTo>
                    <a:cubicBezTo>
                      <a:pt x="25222" y="320"/>
                      <a:pt x="25062" y="343"/>
                      <a:pt x="24903" y="343"/>
                    </a:cubicBezTo>
                    <a:lnTo>
                      <a:pt x="23944" y="343"/>
                    </a:lnTo>
                    <a:cubicBezTo>
                      <a:pt x="23807" y="320"/>
                      <a:pt x="23670" y="320"/>
                      <a:pt x="23533" y="320"/>
                    </a:cubicBezTo>
                    <a:lnTo>
                      <a:pt x="23465" y="298"/>
                    </a:lnTo>
                    <a:cubicBezTo>
                      <a:pt x="23442" y="320"/>
                      <a:pt x="23442" y="320"/>
                      <a:pt x="23419" y="320"/>
                    </a:cubicBezTo>
                    <a:cubicBezTo>
                      <a:pt x="23122" y="343"/>
                      <a:pt x="22803" y="343"/>
                      <a:pt x="22506" y="343"/>
                    </a:cubicBezTo>
                    <a:lnTo>
                      <a:pt x="21890" y="343"/>
                    </a:lnTo>
                    <a:lnTo>
                      <a:pt x="21570" y="366"/>
                    </a:lnTo>
                    <a:lnTo>
                      <a:pt x="21068" y="366"/>
                    </a:lnTo>
                    <a:cubicBezTo>
                      <a:pt x="20885" y="366"/>
                      <a:pt x="20703" y="389"/>
                      <a:pt x="20497" y="389"/>
                    </a:cubicBezTo>
                    <a:lnTo>
                      <a:pt x="20223" y="412"/>
                    </a:lnTo>
                    <a:cubicBezTo>
                      <a:pt x="19630" y="435"/>
                      <a:pt x="19037" y="457"/>
                      <a:pt x="18443" y="480"/>
                    </a:cubicBezTo>
                    <a:cubicBezTo>
                      <a:pt x="18397" y="503"/>
                      <a:pt x="18329" y="503"/>
                      <a:pt x="18260" y="503"/>
                    </a:cubicBezTo>
                    <a:lnTo>
                      <a:pt x="18169" y="503"/>
                    </a:lnTo>
                    <a:lnTo>
                      <a:pt x="18009" y="526"/>
                    </a:lnTo>
                    <a:lnTo>
                      <a:pt x="17599" y="526"/>
                    </a:lnTo>
                    <a:cubicBezTo>
                      <a:pt x="17439" y="526"/>
                      <a:pt x="17256" y="549"/>
                      <a:pt x="17096" y="549"/>
                    </a:cubicBezTo>
                    <a:lnTo>
                      <a:pt x="16982" y="549"/>
                    </a:lnTo>
                    <a:lnTo>
                      <a:pt x="16617" y="594"/>
                    </a:lnTo>
                    <a:cubicBezTo>
                      <a:pt x="16412" y="594"/>
                      <a:pt x="16229" y="617"/>
                      <a:pt x="16024" y="640"/>
                    </a:cubicBezTo>
                    <a:lnTo>
                      <a:pt x="15681" y="663"/>
                    </a:lnTo>
                    <a:cubicBezTo>
                      <a:pt x="15499" y="686"/>
                      <a:pt x="15293" y="709"/>
                      <a:pt x="15088" y="731"/>
                    </a:cubicBezTo>
                    <a:cubicBezTo>
                      <a:pt x="14905" y="754"/>
                      <a:pt x="14723" y="754"/>
                      <a:pt x="14540" y="777"/>
                    </a:cubicBezTo>
                    <a:lnTo>
                      <a:pt x="14175" y="800"/>
                    </a:lnTo>
                    <a:cubicBezTo>
                      <a:pt x="13946" y="823"/>
                      <a:pt x="13718" y="845"/>
                      <a:pt x="13467" y="868"/>
                    </a:cubicBezTo>
                    <a:lnTo>
                      <a:pt x="13285" y="868"/>
                    </a:lnTo>
                    <a:cubicBezTo>
                      <a:pt x="13079" y="891"/>
                      <a:pt x="12897" y="891"/>
                      <a:pt x="12714" y="914"/>
                    </a:cubicBezTo>
                    <a:cubicBezTo>
                      <a:pt x="12600" y="937"/>
                      <a:pt x="12486" y="937"/>
                      <a:pt x="12372" y="960"/>
                    </a:cubicBezTo>
                    <a:cubicBezTo>
                      <a:pt x="12120" y="982"/>
                      <a:pt x="11847" y="1005"/>
                      <a:pt x="11573" y="1005"/>
                    </a:cubicBezTo>
                    <a:lnTo>
                      <a:pt x="11413" y="1028"/>
                    </a:lnTo>
                    <a:lnTo>
                      <a:pt x="11116" y="1051"/>
                    </a:lnTo>
                    <a:cubicBezTo>
                      <a:pt x="10911" y="1051"/>
                      <a:pt x="10705" y="1074"/>
                      <a:pt x="10500" y="1097"/>
                    </a:cubicBezTo>
                    <a:lnTo>
                      <a:pt x="10180" y="1119"/>
                    </a:lnTo>
                    <a:cubicBezTo>
                      <a:pt x="9998" y="1142"/>
                      <a:pt x="9792" y="1142"/>
                      <a:pt x="9610" y="1165"/>
                    </a:cubicBezTo>
                    <a:cubicBezTo>
                      <a:pt x="9336" y="1188"/>
                      <a:pt x="9062" y="1211"/>
                      <a:pt x="8788" y="1233"/>
                    </a:cubicBezTo>
                    <a:lnTo>
                      <a:pt x="8651" y="1256"/>
                    </a:lnTo>
                    <a:cubicBezTo>
                      <a:pt x="8583" y="1279"/>
                      <a:pt x="8514" y="1279"/>
                      <a:pt x="8446" y="1279"/>
                    </a:cubicBezTo>
                    <a:lnTo>
                      <a:pt x="8400" y="1302"/>
                    </a:lnTo>
                    <a:lnTo>
                      <a:pt x="8286" y="1302"/>
                    </a:lnTo>
                    <a:cubicBezTo>
                      <a:pt x="8149" y="1325"/>
                      <a:pt x="8012" y="1325"/>
                      <a:pt x="7852" y="1348"/>
                    </a:cubicBezTo>
                    <a:cubicBezTo>
                      <a:pt x="7715" y="1348"/>
                      <a:pt x="7601" y="1348"/>
                      <a:pt x="7464" y="1370"/>
                    </a:cubicBezTo>
                    <a:lnTo>
                      <a:pt x="7327" y="1370"/>
                    </a:lnTo>
                    <a:lnTo>
                      <a:pt x="7236" y="1393"/>
                    </a:lnTo>
                    <a:cubicBezTo>
                      <a:pt x="7122" y="1416"/>
                      <a:pt x="7008" y="1416"/>
                      <a:pt x="6893" y="1439"/>
                    </a:cubicBezTo>
                    <a:cubicBezTo>
                      <a:pt x="6688" y="1462"/>
                      <a:pt x="6483" y="1507"/>
                      <a:pt x="6277" y="1553"/>
                    </a:cubicBezTo>
                    <a:lnTo>
                      <a:pt x="5980" y="1599"/>
                    </a:lnTo>
                    <a:cubicBezTo>
                      <a:pt x="5821" y="1622"/>
                      <a:pt x="5684" y="1667"/>
                      <a:pt x="5524" y="1690"/>
                    </a:cubicBezTo>
                    <a:lnTo>
                      <a:pt x="5387" y="1713"/>
                    </a:lnTo>
                    <a:cubicBezTo>
                      <a:pt x="5296" y="1736"/>
                      <a:pt x="5182" y="1758"/>
                      <a:pt x="5090" y="1758"/>
                    </a:cubicBezTo>
                    <a:cubicBezTo>
                      <a:pt x="4885" y="1804"/>
                      <a:pt x="4657" y="1827"/>
                      <a:pt x="4451" y="1850"/>
                    </a:cubicBezTo>
                    <a:lnTo>
                      <a:pt x="4223" y="1873"/>
                    </a:lnTo>
                    <a:lnTo>
                      <a:pt x="3881" y="1895"/>
                    </a:lnTo>
                    <a:cubicBezTo>
                      <a:pt x="3698" y="1918"/>
                      <a:pt x="3538" y="1941"/>
                      <a:pt x="3356" y="1964"/>
                    </a:cubicBezTo>
                    <a:cubicBezTo>
                      <a:pt x="2785" y="2010"/>
                      <a:pt x="2214" y="2078"/>
                      <a:pt x="1644" y="2146"/>
                    </a:cubicBezTo>
                    <a:cubicBezTo>
                      <a:pt x="1438" y="2169"/>
                      <a:pt x="1278" y="2192"/>
                      <a:pt x="1119" y="2238"/>
                    </a:cubicBezTo>
                    <a:cubicBezTo>
                      <a:pt x="1027" y="2261"/>
                      <a:pt x="936" y="2306"/>
                      <a:pt x="822" y="2398"/>
                    </a:cubicBezTo>
                    <a:cubicBezTo>
                      <a:pt x="753" y="2443"/>
                      <a:pt x="685" y="2512"/>
                      <a:pt x="617" y="2580"/>
                    </a:cubicBezTo>
                    <a:cubicBezTo>
                      <a:pt x="548" y="2649"/>
                      <a:pt x="502" y="2717"/>
                      <a:pt x="457" y="2808"/>
                    </a:cubicBezTo>
                    <a:lnTo>
                      <a:pt x="434" y="2854"/>
                    </a:lnTo>
                    <a:cubicBezTo>
                      <a:pt x="411" y="2877"/>
                      <a:pt x="411" y="2877"/>
                      <a:pt x="388" y="2900"/>
                    </a:cubicBezTo>
                    <a:lnTo>
                      <a:pt x="365" y="2945"/>
                    </a:lnTo>
                    <a:lnTo>
                      <a:pt x="343" y="2991"/>
                    </a:lnTo>
                    <a:cubicBezTo>
                      <a:pt x="343" y="2991"/>
                      <a:pt x="320" y="3014"/>
                      <a:pt x="320" y="3014"/>
                    </a:cubicBezTo>
                    <a:cubicBezTo>
                      <a:pt x="251" y="3128"/>
                      <a:pt x="206" y="3219"/>
                      <a:pt x="160" y="3333"/>
                    </a:cubicBezTo>
                    <a:cubicBezTo>
                      <a:pt x="92" y="3493"/>
                      <a:pt x="69" y="3653"/>
                      <a:pt x="46" y="3813"/>
                    </a:cubicBezTo>
                    <a:cubicBezTo>
                      <a:pt x="23" y="4018"/>
                      <a:pt x="0" y="4178"/>
                      <a:pt x="0" y="4361"/>
                    </a:cubicBezTo>
                    <a:lnTo>
                      <a:pt x="0" y="4589"/>
                    </a:lnTo>
                    <a:cubicBezTo>
                      <a:pt x="0" y="4680"/>
                      <a:pt x="23" y="4749"/>
                      <a:pt x="23" y="4840"/>
                    </a:cubicBezTo>
                    <a:cubicBezTo>
                      <a:pt x="23" y="4977"/>
                      <a:pt x="23" y="5114"/>
                      <a:pt x="69" y="5228"/>
                    </a:cubicBezTo>
                    <a:cubicBezTo>
                      <a:pt x="23" y="5319"/>
                      <a:pt x="0" y="5411"/>
                      <a:pt x="0" y="5502"/>
                    </a:cubicBezTo>
                    <a:cubicBezTo>
                      <a:pt x="46" y="5639"/>
                      <a:pt x="69" y="5776"/>
                      <a:pt x="114" y="5913"/>
                    </a:cubicBezTo>
                    <a:cubicBezTo>
                      <a:pt x="160" y="6004"/>
                      <a:pt x="183" y="6072"/>
                      <a:pt x="206" y="6164"/>
                    </a:cubicBezTo>
                    <a:lnTo>
                      <a:pt x="251" y="6255"/>
                    </a:lnTo>
                    <a:cubicBezTo>
                      <a:pt x="274" y="6346"/>
                      <a:pt x="320" y="6438"/>
                      <a:pt x="388" y="6529"/>
                    </a:cubicBezTo>
                    <a:cubicBezTo>
                      <a:pt x="434" y="6597"/>
                      <a:pt x="502" y="6666"/>
                      <a:pt x="548" y="6734"/>
                    </a:cubicBezTo>
                    <a:cubicBezTo>
                      <a:pt x="617" y="6803"/>
                      <a:pt x="753" y="6848"/>
                      <a:pt x="868" y="6871"/>
                    </a:cubicBezTo>
                    <a:lnTo>
                      <a:pt x="913" y="6871"/>
                    </a:lnTo>
                    <a:cubicBezTo>
                      <a:pt x="1050" y="6871"/>
                      <a:pt x="1187" y="6826"/>
                      <a:pt x="1324" y="6803"/>
                    </a:cubicBezTo>
                    <a:cubicBezTo>
                      <a:pt x="1415" y="6780"/>
                      <a:pt x="1484" y="6734"/>
                      <a:pt x="1575" y="6712"/>
                    </a:cubicBezTo>
                    <a:cubicBezTo>
                      <a:pt x="1644" y="6689"/>
                      <a:pt x="1735" y="6643"/>
                      <a:pt x="1826" y="6620"/>
                    </a:cubicBezTo>
                    <a:cubicBezTo>
                      <a:pt x="2077" y="6575"/>
                      <a:pt x="2328" y="6529"/>
                      <a:pt x="2648" y="6483"/>
                    </a:cubicBezTo>
                    <a:cubicBezTo>
                      <a:pt x="2716" y="6483"/>
                      <a:pt x="2785" y="6460"/>
                      <a:pt x="2853" y="6460"/>
                    </a:cubicBezTo>
                    <a:cubicBezTo>
                      <a:pt x="2945" y="6438"/>
                      <a:pt x="3036" y="6438"/>
                      <a:pt x="3104" y="6438"/>
                    </a:cubicBezTo>
                    <a:cubicBezTo>
                      <a:pt x="3173" y="6415"/>
                      <a:pt x="3241" y="6415"/>
                      <a:pt x="3333" y="6392"/>
                    </a:cubicBezTo>
                    <a:lnTo>
                      <a:pt x="3492" y="6369"/>
                    </a:lnTo>
                    <a:cubicBezTo>
                      <a:pt x="3675" y="6324"/>
                      <a:pt x="3835" y="6324"/>
                      <a:pt x="4017" y="6301"/>
                    </a:cubicBezTo>
                    <a:cubicBezTo>
                      <a:pt x="4154" y="6278"/>
                      <a:pt x="4291" y="6255"/>
                      <a:pt x="4428" y="6232"/>
                    </a:cubicBezTo>
                    <a:cubicBezTo>
                      <a:pt x="4725" y="6187"/>
                      <a:pt x="5022" y="6141"/>
                      <a:pt x="5341" y="6095"/>
                    </a:cubicBezTo>
                    <a:cubicBezTo>
                      <a:pt x="5729" y="6027"/>
                      <a:pt x="6140" y="6004"/>
                      <a:pt x="6528" y="5958"/>
                    </a:cubicBezTo>
                    <a:cubicBezTo>
                      <a:pt x="6734" y="5935"/>
                      <a:pt x="6962" y="5935"/>
                      <a:pt x="7190" y="5913"/>
                    </a:cubicBezTo>
                    <a:cubicBezTo>
                      <a:pt x="7464" y="5867"/>
                      <a:pt x="7761" y="5844"/>
                      <a:pt x="8035" y="5799"/>
                    </a:cubicBezTo>
                    <a:cubicBezTo>
                      <a:pt x="8354" y="5753"/>
                      <a:pt x="8674" y="5753"/>
                      <a:pt x="8971" y="5730"/>
                    </a:cubicBezTo>
                    <a:lnTo>
                      <a:pt x="9267" y="5707"/>
                    </a:lnTo>
                    <a:cubicBezTo>
                      <a:pt x="9815" y="5662"/>
                      <a:pt x="10386" y="5616"/>
                      <a:pt x="10956" y="5570"/>
                    </a:cubicBezTo>
                    <a:cubicBezTo>
                      <a:pt x="11253" y="5525"/>
                      <a:pt x="11573" y="5502"/>
                      <a:pt x="11892" y="5479"/>
                    </a:cubicBezTo>
                    <a:cubicBezTo>
                      <a:pt x="12098" y="5479"/>
                      <a:pt x="12303" y="5456"/>
                      <a:pt x="12531" y="5456"/>
                    </a:cubicBezTo>
                    <a:lnTo>
                      <a:pt x="12851" y="5433"/>
                    </a:lnTo>
                    <a:cubicBezTo>
                      <a:pt x="12988" y="5433"/>
                      <a:pt x="13148" y="5433"/>
                      <a:pt x="13285" y="5411"/>
                    </a:cubicBezTo>
                    <a:lnTo>
                      <a:pt x="13810" y="5411"/>
                    </a:lnTo>
                    <a:lnTo>
                      <a:pt x="14038" y="5388"/>
                    </a:lnTo>
                    <a:cubicBezTo>
                      <a:pt x="14289" y="5365"/>
                      <a:pt x="14517" y="5365"/>
                      <a:pt x="14745" y="5342"/>
                    </a:cubicBezTo>
                    <a:cubicBezTo>
                      <a:pt x="15476" y="5274"/>
                      <a:pt x="16092" y="5205"/>
                      <a:pt x="16686" y="5182"/>
                    </a:cubicBezTo>
                    <a:cubicBezTo>
                      <a:pt x="16822" y="5159"/>
                      <a:pt x="16982" y="5159"/>
                      <a:pt x="17142" y="5137"/>
                    </a:cubicBezTo>
                    <a:cubicBezTo>
                      <a:pt x="17302" y="5137"/>
                      <a:pt x="17462" y="5137"/>
                      <a:pt x="17621" y="5114"/>
                    </a:cubicBezTo>
                    <a:cubicBezTo>
                      <a:pt x="17781" y="5114"/>
                      <a:pt x="17964" y="5091"/>
                      <a:pt x="18124" y="5091"/>
                    </a:cubicBezTo>
                    <a:cubicBezTo>
                      <a:pt x="18306" y="5068"/>
                      <a:pt x="18466" y="5068"/>
                      <a:pt x="18648" y="5045"/>
                    </a:cubicBezTo>
                    <a:cubicBezTo>
                      <a:pt x="18785" y="5045"/>
                      <a:pt x="18922" y="5045"/>
                      <a:pt x="19059" y="5022"/>
                    </a:cubicBezTo>
                    <a:cubicBezTo>
                      <a:pt x="19265" y="5022"/>
                      <a:pt x="19447" y="5000"/>
                      <a:pt x="19653" y="5000"/>
                    </a:cubicBezTo>
                    <a:lnTo>
                      <a:pt x="19744" y="5000"/>
                    </a:lnTo>
                    <a:cubicBezTo>
                      <a:pt x="20018" y="4977"/>
                      <a:pt x="20315" y="4954"/>
                      <a:pt x="20611" y="4931"/>
                    </a:cubicBezTo>
                    <a:cubicBezTo>
                      <a:pt x="21091" y="4931"/>
                      <a:pt x="21593" y="4886"/>
                      <a:pt x="22095" y="4863"/>
                    </a:cubicBezTo>
                    <a:lnTo>
                      <a:pt x="22460" y="4840"/>
                    </a:lnTo>
                    <a:cubicBezTo>
                      <a:pt x="23031" y="4794"/>
                      <a:pt x="23624" y="4794"/>
                      <a:pt x="24309" y="4771"/>
                    </a:cubicBezTo>
                    <a:lnTo>
                      <a:pt x="24766" y="4771"/>
                    </a:lnTo>
                    <a:cubicBezTo>
                      <a:pt x="24903" y="4749"/>
                      <a:pt x="25040" y="4749"/>
                      <a:pt x="25177" y="4749"/>
                    </a:cubicBezTo>
                    <a:lnTo>
                      <a:pt x="26067" y="4749"/>
                    </a:lnTo>
                    <a:cubicBezTo>
                      <a:pt x="26363" y="4749"/>
                      <a:pt x="26660" y="4749"/>
                      <a:pt x="26980" y="4726"/>
                    </a:cubicBezTo>
                    <a:lnTo>
                      <a:pt x="27345" y="4726"/>
                    </a:lnTo>
                    <a:cubicBezTo>
                      <a:pt x="27528" y="4726"/>
                      <a:pt x="27710" y="4703"/>
                      <a:pt x="27893" y="4703"/>
                    </a:cubicBezTo>
                    <a:lnTo>
                      <a:pt x="28920" y="4703"/>
                    </a:lnTo>
                    <a:cubicBezTo>
                      <a:pt x="29011" y="4703"/>
                      <a:pt x="29102" y="4680"/>
                      <a:pt x="29194" y="4680"/>
                    </a:cubicBezTo>
                    <a:lnTo>
                      <a:pt x="29445" y="4680"/>
                    </a:lnTo>
                    <a:cubicBezTo>
                      <a:pt x="29536" y="4726"/>
                      <a:pt x="29627" y="4749"/>
                      <a:pt x="29719" y="4749"/>
                    </a:cubicBezTo>
                    <a:cubicBezTo>
                      <a:pt x="29787" y="4771"/>
                      <a:pt x="29833" y="4771"/>
                      <a:pt x="29901" y="4771"/>
                    </a:cubicBezTo>
                    <a:lnTo>
                      <a:pt x="30015" y="4771"/>
                    </a:lnTo>
                    <a:cubicBezTo>
                      <a:pt x="30175" y="4771"/>
                      <a:pt x="30335" y="4771"/>
                      <a:pt x="30472" y="4749"/>
                    </a:cubicBezTo>
                    <a:cubicBezTo>
                      <a:pt x="30769" y="4726"/>
                      <a:pt x="31065" y="4726"/>
                      <a:pt x="31362" y="4703"/>
                    </a:cubicBezTo>
                    <a:lnTo>
                      <a:pt x="31727" y="4703"/>
                    </a:lnTo>
                    <a:cubicBezTo>
                      <a:pt x="31910" y="4680"/>
                      <a:pt x="32093" y="4680"/>
                      <a:pt x="32252" y="4680"/>
                    </a:cubicBezTo>
                    <a:cubicBezTo>
                      <a:pt x="32572" y="4680"/>
                      <a:pt x="32869" y="4680"/>
                      <a:pt x="33188" y="4657"/>
                    </a:cubicBezTo>
                    <a:lnTo>
                      <a:pt x="33827" y="4657"/>
                    </a:lnTo>
                    <a:cubicBezTo>
                      <a:pt x="34033" y="4680"/>
                      <a:pt x="34238" y="4680"/>
                      <a:pt x="34444" y="4680"/>
                    </a:cubicBezTo>
                    <a:cubicBezTo>
                      <a:pt x="34672" y="4680"/>
                      <a:pt x="34900" y="4680"/>
                      <a:pt x="35151" y="4703"/>
                    </a:cubicBezTo>
                    <a:lnTo>
                      <a:pt x="36156" y="4703"/>
                    </a:lnTo>
                    <a:cubicBezTo>
                      <a:pt x="36452" y="4703"/>
                      <a:pt x="36749" y="4703"/>
                      <a:pt x="37023" y="4680"/>
                    </a:cubicBezTo>
                    <a:lnTo>
                      <a:pt x="38552" y="4680"/>
                    </a:lnTo>
                    <a:cubicBezTo>
                      <a:pt x="38872" y="4657"/>
                      <a:pt x="39191" y="4657"/>
                      <a:pt x="39511" y="4657"/>
                    </a:cubicBezTo>
                    <a:lnTo>
                      <a:pt x="41360" y="4657"/>
                    </a:lnTo>
                    <a:cubicBezTo>
                      <a:pt x="41565" y="4657"/>
                      <a:pt x="41771" y="4634"/>
                      <a:pt x="41999" y="4634"/>
                    </a:cubicBezTo>
                    <a:lnTo>
                      <a:pt x="43277" y="4634"/>
                    </a:lnTo>
                    <a:cubicBezTo>
                      <a:pt x="43505" y="4634"/>
                      <a:pt x="43711" y="4612"/>
                      <a:pt x="43939" y="4612"/>
                    </a:cubicBezTo>
                    <a:lnTo>
                      <a:pt x="46632" y="4612"/>
                    </a:lnTo>
                    <a:lnTo>
                      <a:pt x="46861" y="4634"/>
                    </a:lnTo>
                    <a:lnTo>
                      <a:pt x="47523" y="4634"/>
                    </a:lnTo>
                    <a:cubicBezTo>
                      <a:pt x="47751" y="4657"/>
                      <a:pt x="47979" y="4657"/>
                      <a:pt x="48184" y="4657"/>
                    </a:cubicBezTo>
                    <a:lnTo>
                      <a:pt x="49212" y="4657"/>
                    </a:lnTo>
                    <a:cubicBezTo>
                      <a:pt x="49394" y="4680"/>
                      <a:pt x="49554" y="4680"/>
                      <a:pt x="49714" y="4680"/>
                    </a:cubicBezTo>
                    <a:lnTo>
                      <a:pt x="49874" y="4680"/>
                    </a:lnTo>
                    <a:cubicBezTo>
                      <a:pt x="50444" y="4703"/>
                      <a:pt x="51015" y="4726"/>
                      <a:pt x="51585" y="4749"/>
                    </a:cubicBezTo>
                    <a:lnTo>
                      <a:pt x="51745" y="4749"/>
                    </a:lnTo>
                    <a:lnTo>
                      <a:pt x="52110" y="4771"/>
                    </a:lnTo>
                    <a:cubicBezTo>
                      <a:pt x="52613" y="4794"/>
                      <a:pt x="53138" y="4817"/>
                      <a:pt x="53663" y="4817"/>
                    </a:cubicBezTo>
                    <a:lnTo>
                      <a:pt x="53708" y="4817"/>
                    </a:lnTo>
                    <a:cubicBezTo>
                      <a:pt x="53891" y="4817"/>
                      <a:pt x="54073" y="4840"/>
                      <a:pt x="54233" y="4840"/>
                    </a:cubicBezTo>
                    <a:cubicBezTo>
                      <a:pt x="54256" y="4954"/>
                      <a:pt x="54302" y="5091"/>
                      <a:pt x="54347" y="5205"/>
                    </a:cubicBezTo>
                    <a:cubicBezTo>
                      <a:pt x="54370" y="5274"/>
                      <a:pt x="54393" y="5342"/>
                      <a:pt x="54416" y="5411"/>
                    </a:cubicBezTo>
                    <a:lnTo>
                      <a:pt x="54416" y="5456"/>
                    </a:lnTo>
                    <a:cubicBezTo>
                      <a:pt x="54461" y="5547"/>
                      <a:pt x="54507" y="5639"/>
                      <a:pt x="54553" y="5707"/>
                    </a:cubicBezTo>
                    <a:cubicBezTo>
                      <a:pt x="54576" y="5776"/>
                      <a:pt x="54621" y="5844"/>
                      <a:pt x="54644" y="5913"/>
                    </a:cubicBezTo>
                    <a:lnTo>
                      <a:pt x="54667" y="5958"/>
                    </a:lnTo>
                    <a:cubicBezTo>
                      <a:pt x="54712" y="6095"/>
                      <a:pt x="54781" y="6232"/>
                      <a:pt x="54849" y="6369"/>
                    </a:cubicBezTo>
                    <a:cubicBezTo>
                      <a:pt x="54918" y="6506"/>
                      <a:pt x="54986" y="6643"/>
                      <a:pt x="55078" y="6780"/>
                    </a:cubicBezTo>
                    <a:cubicBezTo>
                      <a:pt x="55123" y="6848"/>
                      <a:pt x="55169" y="6917"/>
                      <a:pt x="55215" y="6963"/>
                    </a:cubicBezTo>
                    <a:cubicBezTo>
                      <a:pt x="55237" y="7031"/>
                      <a:pt x="55283" y="7077"/>
                      <a:pt x="55306" y="7122"/>
                    </a:cubicBezTo>
                    <a:lnTo>
                      <a:pt x="55443" y="7305"/>
                    </a:lnTo>
                    <a:lnTo>
                      <a:pt x="55557" y="7465"/>
                    </a:lnTo>
                    <a:lnTo>
                      <a:pt x="55580" y="7510"/>
                    </a:lnTo>
                    <a:cubicBezTo>
                      <a:pt x="55648" y="7625"/>
                      <a:pt x="55740" y="7739"/>
                      <a:pt x="55808" y="7853"/>
                    </a:cubicBezTo>
                    <a:cubicBezTo>
                      <a:pt x="55922" y="7967"/>
                      <a:pt x="56014" y="8081"/>
                      <a:pt x="56105" y="8195"/>
                    </a:cubicBezTo>
                    <a:cubicBezTo>
                      <a:pt x="56196" y="8286"/>
                      <a:pt x="56287" y="8378"/>
                      <a:pt x="56356" y="8469"/>
                    </a:cubicBezTo>
                    <a:lnTo>
                      <a:pt x="56424" y="8538"/>
                    </a:lnTo>
                    <a:lnTo>
                      <a:pt x="56539" y="8652"/>
                    </a:lnTo>
                    <a:cubicBezTo>
                      <a:pt x="56607" y="8743"/>
                      <a:pt x="56698" y="8811"/>
                      <a:pt x="56767" y="8903"/>
                    </a:cubicBezTo>
                    <a:cubicBezTo>
                      <a:pt x="56858" y="8994"/>
                      <a:pt x="56949" y="9085"/>
                      <a:pt x="57063" y="9177"/>
                    </a:cubicBezTo>
                    <a:lnTo>
                      <a:pt x="57086" y="9200"/>
                    </a:lnTo>
                    <a:lnTo>
                      <a:pt x="57223" y="9336"/>
                    </a:lnTo>
                    <a:cubicBezTo>
                      <a:pt x="57292" y="9382"/>
                      <a:pt x="57360" y="9451"/>
                      <a:pt x="57429" y="9519"/>
                    </a:cubicBezTo>
                    <a:cubicBezTo>
                      <a:pt x="57520" y="9610"/>
                      <a:pt x="57611" y="9679"/>
                      <a:pt x="57725" y="9747"/>
                    </a:cubicBezTo>
                    <a:lnTo>
                      <a:pt x="57794" y="9816"/>
                    </a:lnTo>
                    <a:cubicBezTo>
                      <a:pt x="57931" y="9907"/>
                      <a:pt x="58045" y="9998"/>
                      <a:pt x="58182" y="10067"/>
                    </a:cubicBezTo>
                    <a:cubicBezTo>
                      <a:pt x="58387" y="10227"/>
                      <a:pt x="58616" y="10341"/>
                      <a:pt x="58798" y="10432"/>
                    </a:cubicBezTo>
                    <a:cubicBezTo>
                      <a:pt x="58981" y="10523"/>
                      <a:pt x="59186" y="10615"/>
                      <a:pt x="59392" y="10706"/>
                    </a:cubicBezTo>
                    <a:cubicBezTo>
                      <a:pt x="59529" y="10774"/>
                      <a:pt x="59643" y="10820"/>
                      <a:pt x="59780" y="10866"/>
                    </a:cubicBezTo>
                    <a:lnTo>
                      <a:pt x="60031" y="10957"/>
                    </a:lnTo>
                    <a:cubicBezTo>
                      <a:pt x="60191" y="11026"/>
                      <a:pt x="60350" y="11094"/>
                      <a:pt x="60579" y="11162"/>
                    </a:cubicBezTo>
                    <a:lnTo>
                      <a:pt x="60624" y="11162"/>
                    </a:lnTo>
                    <a:cubicBezTo>
                      <a:pt x="60989" y="11277"/>
                      <a:pt x="61263" y="11345"/>
                      <a:pt x="61537" y="11391"/>
                    </a:cubicBezTo>
                    <a:cubicBezTo>
                      <a:pt x="61674" y="11414"/>
                      <a:pt x="61811" y="11436"/>
                      <a:pt x="61948" y="11459"/>
                    </a:cubicBezTo>
                    <a:cubicBezTo>
                      <a:pt x="62085" y="11482"/>
                      <a:pt x="62199" y="11482"/>
                      <a:pt x="62336" y="11505"/>
                    </a:cubicBezTo>
                    <a:lnTo>
                      <a:pt x="62427" y="11505"/>
                    </a:lnTo>
                    <a:lnTo>
                      <a:pt x="62656" y="11528"/>
                    </a:lnTo>
                    <a:cubicBezTo>
                      <a:pt x="62884" y="11551"/>
                      <a:pt x="63135" y="11573"/>
                      <a:pt x="63363" y="11573"/>
                    </a:cubicBezTo>
                    <a:cubicBezTo>
                      <a:pt x="63477" y="11573"/>
                      <a:pt x="63569" y="11596"/>
                      <a:pt x="63683" y="11596"/>
                    </a:cubicBezTo>
                    <a:cubicBezTo>
                      <a:pt x="63888" y="11596"/>
                      <a:pt x="64094" y="11573"/>
                      <a:pt x="64276" y="11573"/>
                    </a:cubicBezTo>
                    <a:cubicBezTo>
                      <a:pt x="64550" y="11551"/>
                      <a:pt x="64824" y="11528"/>
                      <a:pt x="65098" y="11482"/>
                    </a:cubicBezTo>
                    <a:cubicBezTo>
                      <a:pt x="65349" y="11459"/>
                      <a:pt x="65600" y="11391"/>
                      <a:pt x="65851" y="11322"/>
                    </a:cubicBezTo>
                    <a:cubicBezTo>
                      <a:pt x="66148" y="11254"/>
                      <a:pt x="66422" y="11185"/>
                      <a:pt x="66696" y="11071"/>
                    </a:cubicBezTo>
                    <a:cubicBezTo>
                      <a:pt x="66810" y="11048"/>
                      <a:pt x="66901" y="11003"/>
                      <a:pt x="66992" y="10957"/>
                    </a:cubicBezTo>
                    <a:lnTo>
                      <a:pt x="67084" y="10934"/>
                    </a:lnTo>
                    <a:lnTo>
                      <a:pt x="67152" y="10911"/>
                    </a:lnTo>
                    <a:lnTo>
                      <a:pt x="67244" y="10866"/>
                    </a:lnTo>
                    <a:cubicBezTo>
                      <a:pt x="67335" y="10843"/>
                      <a:pt x="67403" y="10797"/>
                      <a:pt x="67472" y="10752"/>
                    </a:cubicBezTo>
                    <a:cubicBezTo>
                      <a:pt x="67540" y="10729"/>
                      <a:pt x="67586" y="10683"/>
                      <a:pt x="67632" y="10637"/>
                    </a:cubicBezTo>
                    <a:cubicBezTo>
                      <a:pt x="67723" y="10592"/>
                      <a:pt x="67837" y="10546"/>
                      <a:pt x="67951" y="10501"/>
                    </a:cubicBezTo>
                    <a:lnTo>
                      <a:pt x="67997" y="10478"/>
                    </a:lnTo>
                    <a:cubicBezTo>
                      <a:pt x="68134" y="10409"/>
                      <a:pt x="68271" y="10318"/>
                      <a:pt x="68385" y="10249"/>
                    </a:cubicBezTo>
                    <a:cubicBezTo>
                      <a:pt x="68636" y="10090"/>
                      <a:pt x="68887" y="9907"/>
                      <a:pt x="69161" y="9679"/>
                    </a:cubicBezTo>
                    <a:cubicBezTo>
                      <a:pt x="69709" y="9222"/>
                      <a:pt x="70188" y="8789"/>
                      <a:pt x="70576" y="8332"/>
                    </a:cubicBezTo>
                    <a:cubicBezTo>
                      <a:pt x="70827" y="8058"/>
                      <a:pt x="71010" y="7807"/>
                      <a:pt x="71170" y="7579"/>
                    </a:cubicBezTo>
                    <a:cubicBezTo>
                      <a:pt x="71261" y="7465"/>
                      <a:pt x="71352" y="7328"/>
                      <a:pt x="71421" y="7191"/>
                    </a:cubicBezTo>
                    <a:cubicBezTo>
                      <a:pt x="71466" y="7122"/>
                      <a:pt x="71512" y="7054"/>
                      <a:pt x="71558" y="6985"/>
                    </a:cubicBezTo>
                    <a:cubicBezTo>
                      <a:pt x="71603" y="6940"/>
                      <a:pt x="71649" y="6871"/>
                      <a:pt x="71672" y="6803"/>
                    </a:cubicBezTo>
                    <a:cubicBezTo>
                      <a:pt x="71854" y="6529"/>
                      <a:pt x="72014" y="6209"/>
                      <a:pt x="72174" y="5913"/>
                    </a:cubicBezTo>
                    <a:cubicBezTo>
                      <a:pt x="72311" y="5662"/>
                      <a:pt x="72402" y="5365"/>
                      <a:pt x="72493" y="5091"/>
                    </a:cubicBezTo>
                    <a:lnTo>
                      <a:pt x="73133" y="5091"/>
                    </a:lnTo>
                    <a:cubicBezTo>
                      <a:pt x="73247" y="5091"/>
                      <a:pt x="73361" y="5091"/>
                      <a:pt x="73475" y="5068"/>
                    </a:cubicBezTo>
                    <a:cubicBezTo>
                      <a:pt x="73657" y="5091"/>
                      <a:pt x="73863" y="5091"/>
                      <a:pt x="74068" y="5091"/>
                    </a:cubicBezTo>
                    <a:cubicBezTo>
                      <a:pt x="74251" y="5114"/>
                      <a:pt x="74434" y="5114"/>
                      <a:pt x="74616" y="5114"/>
                    </a:cubicBezTo>
                    <a:lnTo>
                      <a:pt x="74776" y="5137"/>
                    </a:lnTo>
                    <a:cubicBezTo>
                      <a:pt x="74981" y="5137"/>
                      <a:pt x="75164" y="5114"/>
                      <a:pt x="75347" y="5114"/>
                    </a:cubicBezTo>
                    <a:lnTo>
                      <a:pt x="75917" y="5114"/>
                    </a:lnTo>
                    <a:cubicBezTo>
                      <a:pt x="76054" y="5114"/>
                      <a:pt x="76168" y="5091"/>
                      <a:pt x="76305" y="5091"/>
                    </a:cubicBezTo>
                    <a:lnTo>
                      <a:pt x="76579" y="5091"/>
                    </a:lnTo>
                    <a:cubicBezTo>
                      <a:pt x="76807" y="5091"/>
                      <a:pt x="77036" y="5068"/>
                      <a:pt x="77241" y="5068"/>
                    </a:cubicBezTo>
                    <a:cubicBezTo>
                      <a:pt x="77355" y="5068"/>
                      <a:pt x="77469" y="5068"/>
                      <a:pt x="77583" y="5045"/>
                    </a:cubicBezTo>
                    <a:lnTo>
                      <a:pt x="77926" y="5045"/>
                    </a:lnTo>
                    <a:lnTo>
                      <a:pt x="78154" y="5022"/>
                    </a:lnTo>
                    <a:lnTo>
                      <a:pt x="78611" y="5022"/>
                    </a:lnTo>
                    <a:lnTo>
                      <a:pt x="78542" y="5000"/>
                    </a:lnTo>
                    <a:cubicBezTo>
                      <a:pt x="78611" y="5000"/>
                      <a:pt x="78679" y="5022"/>
                      <a:pt x="78770" y="5022"/>
                    </a:cubicBezTo>
                    <a:cubicBezTo>
                      <a:pt x="78862" y="5022"/>
                      <a:pt x="78976" y="5000"/>
                      <a:pt x="79067" y="5000"/>
                    </a:cubicBezTo>
                    <a:lnTo>
                      <a:pt x="79341" y="5000"/>
                    </a:lnTo>
                    <a:cubicBezTo>
                      <a:pt x="79615" y="5000"/>
                      <a:pt x="79889" y="5022"/>
                      <a:pt x="80163" y="5022"/>
                    </a:cubicBezTo>
                    <a:cubicBezTo>
                      <a:pt x="80437" y="5022"/>
                      <a:pt x="80733" y="5045"/>
                      <a:pt x="81030" y="5045"/>
                    </a:cubicBezTo>
                    <a:cubicBezTo>
                      <a:pt x="81099" y="5045"/>
                      <a:pt x="81190" y="5045"/>
                      <a:pt x="81258" y="5022"/>
                    </a:cubicBezTo>
                    <a:lnTo>
                      <a:pt x="81601" y="5022"/>
                    </a:lnTo>
                    <a:cubicBezTo>
                      <a:pt x="81943" y="5022"/>
                      <a:pt x="82240" y="5022"/>
                      <a:pt x="82514" y="5000"/>
                    </a:cubicBezTo>
                    <a:cubicBezTo>
                      <a:pt x="82582" y="5000"/>
                      <a:pt x="82673" y="5000"/>
                      <a:pt x="82765" y="4977"/>
                    </a:cubicBezTo>
                    <a:lnTo>
                      <a:pt x="83016" y="4977"/>
                    </a:lnTo>
                    <a:cubicBezTo>
                      <a:pt x="83221" y="4954"/>
                      <a:pt x="83427" y="4954"/>
                      <a:pt x="83632" y="4931"/>
                    </a:cubicBezTo>
                    <a:lnTo>
                      <a:pt x="83883" y="4931"/>
                    </a:lnTo>
                    <a:cubicBezTo>
                      <a:pt x="84180" y="4931"/>
                      <a:pt x="84454" y="4908"/>
                      <a:pt x="84751" y="4908"/>
                    </a:cubicBezTo>
                    <a:cubicBezTo>
                      <a:pt x="85139" y="4908"/>
                      <a:pt x="85549" y="4908"/>
                      <a:pt x="85960" y="4886"/>
                    </a:cubicBezTo>
                    <a:cubicBezTo>
                      <a:pt x="86371" y="4863"/>
                      <a:pt x="86805" y="4840"/>
                      <a:pt x="87216" y="4840"/>
                    </a:cubicBezTo>
                    <a:lnTo>
                      <a:pt x="87444" y="4840"/>
                    </a:lnTo>
                    <a:lnTo>
                      <a:pt x="87353" y="4817"/>
                    </a:lnTo>
                    <a:lnTo>
                      <a:pt x="87353" y="4817"/>
                    </a:lnTo>
                    <a:lnTo>
                      <a:pt x="87467" y="4840"/>
                    </a:lnTo>
                    <a:lnTo>
                      <a:pt x="87604" y="4840"/>
                    </a:lnTo>
                    <a:lnTo>
                      <a:pt x="87512" y="4817"/>
                    </a:lnTo>
                    <a:lnTo>
                      <a:pt x="87512" y="4817"/>
                    </a:lnTo>
                    <a:cubicBezTo>
                      <a:pt x="87581" y="4817"/>
                      <a:pt x="87627" y="4840"/>
                      <a:pt x="87672" y="4840"/>
                    </a:cubicBezTo>
                    <a:cubicBezTo>
                      <a:pt x="87718" y="4840"/>
                      <a:pt x="87764" y="4817"/>
                      <a:pt x="87786" y="4817"/>
                    </a:cubicBezTo>
                    <a:lnTo>
                      <a:pt x="89065" y="4817"/>
                    </a:lnTo>
                    <a:cubicBezTo>
                      <a:pt x="89156" y="4817"/>
                      <a:pt x="89247" y="4794"/>
                      <a:pt x="89338" y="4794"/>
                    </a:cubicBezTo>
                    <a:lnTo>
                      <a:pt x="89612" y="4794"/>
                    </a:lnTo>
                    <a:cubicBezTo>
                      <a:pt x="89749" y="4794"/>
                      <a:pt x="89909" y="4794"/>
                      <a:pt x="90069" y="4817"/>
                    </a:cubicBezTo>
                    <a:lnTo>
                      <a:pt x="90457" y="4817"/>
                    </a:lnTo>
                    <a:lnTo>
                      <a:pt x="90615" y="4797"/>
                    </a:lnTo>
                    <a:lnTo>
                      <a:pt x="90615" y="4797"/>
                    </a:lnTo>
                    <a:cubicBezTo>
                      <a:pt x="90661" y="4804"/>
                      <a:pt x="90696" y="4817"/>
                      <a:pt x="90731" y="4817"/>
                    </a:cubicBezTo>
                    <a:cubicBezTo>
                      <a:pt x="90754" y="4817"/>
                      <a:pt x="90776" y="4794"/>
                      <a:pt x="90799" y="4794"/>
                    </a:cubicBezTo>
                    <a:cubicBezTo>
                      <a:pt x="90982" y="4817"/>
                      <a:pt x="91187" y="4817"/>
                      <a:pt x="91370" y="4817"/>
                    </a:cubicBezTo>
                    <a:lnTo>
                      <a:pt x="92146" y="4817"/>
                    </a:lnTo>
                    <a:cubicBezTo>
                      <a:pt x="92260" y="4840"/>
                      <a:pt x="92374" y="4840"/>
                      <a:pt x="92488" y="4840"/>
                    </a:cubicBezTo>
                    <a:lnTo>
                      <a:pt x="93082" y="4840"/>
                    </a:lnTo>
                    <a:cubicBezTo>
                      <a:pt x="93264" y="4840"/>
                      <a:pt x="93470" y="4840"/>
                      <a:pt x="93652" y="4863"/>
                    </a:cubicBezTo>
                    <a:lnTo>
                      <a:pt x="94132" y="4863"/>
                    </a:lnTo>
                    <a:cubicBezTo>
                      <a:pt x="94360" y="4863"/>
                      <a:pt x="94588" y="4863"/>
                      <a:pt x="94817" y="4886"/>
                    </a:cubicBezTo>
                    <a:lnTo>
                      <a:pt x="95319" y="4886"/>
                    </a:lnTo>
                    <a:cubicBezTo>
                      <a:pt x="95524" y="4886"/>
                      <a:pt x="95752" y="4908"/>
                      <a:pt x="95981" y="4908"/>
                    </a:cubicBezTo>
                    <a:lnTo>
                      <a:pt x="96414" y="4908"/>
                    </a:lnTo>
                    <a:lnTo>
                      <a:pt x="96734" y="4931"/>
                    </a:lnTo>
                    <a:cubicBezTo>
                      <a:pt x="97031" y="4931"/>
                      <a:pt x="97304" y="4954"/>
                      <a:pt x="97578" y="4954"/>
                    </a:cubicBezTo>
                    <a:cubicBezTo>
                      <a:pt x="97784" y="4954"/>
                      <a:pt x="97966" y="4954"/>
                      <a:pt x="98172" y="4977"/>
                    </a:cubicBezTo>
                    <a:lnTo>
                      <a:pt x="98720" y="4977"/>
                    </a:lnTo>
                    <a:cubicBezTo>
                      <a:pt x="99039" y="4977"/>
                      <a:pt x="99359" y="5000"/>
                      <a:pt x="99678" y="5000"/>
                    </a:cubicBezTo>
                    <a:lnTo>
                      <a:pt x="99861" y="5022"/>
                    </a:lnTo>
                    <a:lnTo>
                      <a:pt x="100135" y="5022"/>
                    </a:lnTo>
                    <a:cubicBezTo>
                      <a:pt x="100409" y="5022"/>
                      <a:pt x="100683" y="5045"/>
                      <a:pt x="100934" y="5045"/>
                    </a:cubicBezTo>
                    <a:lnTo>
                      <a:pt x="102007" y="5045"/>
                    </a:lnTo>
                    <a:lnTo>
                      <a:pt x="102349" y="5068"/>
                    </a:lnTo>
                    <a:lnTo>
                      <a:pt x="102486" y="5068"/>
                    </a:lnTo>
                    <a:cubicBezTo>
                      <a:pt x="102691" y="5068"/>
                      <a:pt x="102897" y="5091"/>
                      <a:pt x="103079" y="5091"/>
                    </a:cubicBezTo>
                    <a:cubicBezTo>
                      <a:pt x="103467" y="5114"/>
                      <a:pt x="103833" y="5114"/>
                      <a:pt x="104198" y="5137"/>
                    </a:cubicBezTo>
                    <a:cubicBezTo>
                      <a:pt x="104380" y="5137"/>
                      <a:pt x="104563" y="5159"/>
                      <a:pt x="104746" y="5159"/>
                    </a:cubicBezTo>
                    <a:cubicBezTo>
                      <a:pt x="104837" y="5159"/>
                      <a:pt x="104951" y="5182"/>
                      <a:pt x="105042" y="5182"/>
                    </a:cubicBezTo>
                    <a:cubicBezTo>
                      <a:pt x="105111" y="5182"/>
                      <a:pt x="105202" y="5182"/>
                      <a:pt x="105271" y="5205"/>
                    </a:cubicBezTo>
                    <a:cubicBezTo>
                      <a:pt x="105453" y="5205"/>
                      <a:pt x="105613" y="5205"/>
                      <a:pt x="105796" y="5228"/>
                    </a:cubicBezTo>
                    <a:lnTo>
                      <a:pt x="105955" y="5251"/>
                    </a:lnTo>
                    <a:cubicBezTo>
                      <a:pt x="106092" y="5251"/>
                      <a:pt x="106229" y="5251"/>
                      <a:pt x="106366" y="5274"/>
                    </a:cubicBezTo>
                    <a:cubicBezTo>
                      <a:pt x="106640" y="5296"/>
                      <a:pt x="106891" y="5319"/>
                      <a:pt x="107165" y="5342"/>
                    </a:cubicBezTo>
                    <a:cubicBezTo>
                      <a:pt x="107279" y="5342"/>
                      <a:pt x="107393" y="5342"/>
                      <a:pt x="107530" y="5365"/>
                    </a:cubicBezTo>
                    <a:cubicBezTo>
                      <a:pt x="107713" y="5365"/>
                      <a:pt x="107895" y="5388"/>
                      <a:pt x="108101" y="5388"/>
                    </a:cubicBezTo>
                    <a:cubicBezTo>
                      <a:pt x="108192" y="5388"/>
                      <a:pt x="108283" y="5388"/>
                      <a:pt x="108352" y="5411"/>
                    </a:cubicBezTo>
                    <a:lnTo>
                      <a:pt x="108672" y="5411"/>
                    </a:lnTo>
                    <a:cubicBezTo>
                      <a:pt x="109014" y="5433"/>
                      <a:pt x="109333" y="5456"/>
                      <a:pt x="109653" y="5456"/>
                    </a:cubicBezTo>
                    <a:lnTo>
                      <a:pt x="109836" y="5479"/>
                    </a:lnTo>
                    <a:cubicBezTo>
                      <a:pt x="110041" y="5479"/>
                      <a:pt x="110246" y="5502"/>
                      <a:pt x="110452" y="5502"/>
                    </a:cubicBezTo>
                    <a:cubicBezTo>
                      <a:pt x="110543" y="5502"/>
                      <a:pt x="110634" y="5502"/>
                      <a:pt x="110726" y="5525"/>
                    </a:cubicBezTo>
                    <a:lnTo>
                      <a:pt x="111000" y="5525"/>
                    </a:lnTo>
                    <a:cubicBezTo>
                      <a:pt x="111182" y="5525"/>
                      <a:pt x="111365" y="5547"/>
                      <a:pt x="111547" y="5547"/>
                    </a:cubicBezTo>
                    <a:lnTo>
                      <a:pt x="111936" y="5570"/>
                    </a:lnTo>
                    <a:cubicBezTo>
                      <a:pt x="112232" y="5570"/>
                      <a:pt x="112529" y="5570"/>
                      <a:pt x="112826" y="5593"/>
                    </a:cubicBezTo>
                    <a:cubicBezTo>
                      <a:pt x="112917" y="5593"/>
                      <a:pt x="113031" y="5593"/>
                      <a:pt x="113122" y="5616"/>
                    </a:cubicBezTo>
                    <a:lnTo>
                      <a:pt x="113259" y="5616"/>
                    </a:lnTo>
                    <a:cubicBezTo>
                      <a:pt x="113374" y="5616"/>
                      <a:pt x="113465" y="5616"/>
                      <a:pt x="113556" y="5639"/>
                    </a:cubicBezTo>
                    <a:lnTo>
                      <a:pt x="113716" y="5639"/>
                    </a:lnTo>
                    <a:cubicBezTo>
                      <a:pt x="113807" y="5662"/>
                      <a:pt x="113876" y="5662"/>
                      <a:pt x="113967" y="5662"/>
                    </a:cubicBezTo>
                    <a:lnTo>
                      <a:pt x="114172" y="5662"/>
                    </a:lnTo>
                    <a:cubicBezTo>
                      <a:pt x="114218" y="5662"/>
                      <a:pt x="114264" y="5684"/>
                      <a:pt x="114287" y="5684"/>
                    </a:cubicBezTo>
                    <a:lnTo>
                      <a:pt x="114606" y="5684"/>
                    </a:lnTo>
                    <a:cubicBezTo>
                      <a:pt x="114675" y="5684"/>
                      <a:pt x="114743" y="5639"/>
                      <a:pt x="114789" y="5593"/>
                    </a:cubicBezTo>
                    <a:cubicBezTo>
                      <a:pt x="114857" y="5593"/>
                      <a:pt x="114926" y="5593"/>
                      <a:pt x="114994" y="5616"/>
                    </a:cubicBezTo>
                    <a:lnTo>
                      <a:pt x="115131" y="5616"/>
                    </a:lnTo>
                    <a:cubicBezTo>
                      <a:pt x="115268" y="5639"/>
                      <a:pt x="115382" y="5639"/>
                      <a:pt x="115496" y="5662"/>
                    </a:cubicBezTo>
                    <a:cubicBezTo>
                      <a:pt x="115770" y="5707"/>
                      <a:pt x="116067" y="5730"/>
                      <a:pt x="116341" y="5776"/>
                    </a:cubicBezTo>
                    <a:cubicBezTo>
                      <a:pt x="116478" y="5776"/>
                      <a:pt x="116615" y="5799"/>
                      <a:pt x="116774" y="5799"/>
                    </a:cubicBezTo>
                    <a:cubicBezTo>
                      <a:pt x="116911" y="5821"/>
                      <a:pt x="117071" y="5821"/>
                      <a:pt x="117231" y="5844"/>
                    </a:cubicBezTo>
                    <a:cubicBezTo>
                      <a:pt x="117391" y="5867"/>
                      <a:pt x="117528" y="5867"/>
                      <a:pt x="117665" y="5890"/>
                    </a:cubicBezTo>
                    <a:cubicBezTo>
                      <a:pt x="117756" y="5890"/>
                      <a:pt x="117824" y="5913"/>
                      <a:pt x="117893" y="5913"/>
                    </a:cubicBezTo>
                    <a:cubicBezTo>
                      <a:pt x="117961" y="5935"/>
                      <a:pt x="118053" y="5935"/>
                      <a:pt x="118121" y="5958"/>
                    </a:cubicBezTo>
                    <a:cubicBezTo>
                      <a:pt x="118281" y="5958"/>
                      <a:pt x="118441" y="5981"/>
                      <a:pt x="118578" y="6004"/>
                    </a:cubicBezTo>
                    <a:cubicBezTo>
                      <a:pt x="118715" y="6004"/>
                      <a:pt x="118829" y="6027"/>
                      <a:pt x="118966" y="6050"/>
                    </a:cubicBezTo>
                    <a:lnTo>
                      <a:pt x="119034" y="6050"/>
                    </a:lnTo>
                    <a:cubicBezTo>
                      <a:pt x="119217" y="6095"/>
                      <a:pt x="119399" y="6095"/>
                      <a:pt x="119582" y="6118"/>
                    </a:cubicBezTo>
                    <a:cubicBezTo>
                      <a:pt x="119696" y="6118"/>
                      <a:pt x="119833" y="6141"/>
                      <a:pt x="119947" y="6141"/>
                    </a:cubicBezTo>
                    <a:cubicBezTo>
                      <a:pt x="120153" y="6164"/>
                      <a:pt x="120358" y="6187"/>
                      <a:pt x="120563" y="6209"/>
                    </a:cubicBezTo>
                    <a:cubicBezTo>
                      <a:pt x="120997" y="6255"/>
                      <a:pt x="121431" y="6301"/>
                      <a:pt x="121865" y="6369"/>
                    </a:cubicBezTo>
                    <a:cubicBezTo>
                      <a:pt x="122024" y="6392"/>
                      <a:pt x="122184" y="6415"/>
                      <a:pt x="122367" y="6438"/>
                    </a:cubicBezTo>
                    <a:cubicBezTo>
                      <a:pt x="122526" y="6460"/>
                      <a:pt x="122663" y="6460"/>
                      <a:pt x="122823" y="6483"/>
                    </a:cubicBezTo>
                    <a:lnTo>
                      <a:pt x="122960" y="6506"/>
                    </a:lnTo>
                    <a:cubicBezTo>
                      <a:pt x="123074" y="6529"/>
                      <a:pt x="123166" y="6552"/>
                      <a:pt x="123280" y="6552"/>
                    </a:cubicBezTo>
                    <a:lnTo>
                      <a:pt x="123439" y="6575"/>
                    </a:lnTo>
                    <a:cubicBezTo>
                      <a:pt x="123554" y="6597"/>
                      <a:pt x="123668" y="6597"/>
                      <a:pt x="123782" y="6620"/>
                    </a:cubicBezTo>
                    <a:cubicBezTo>
                      <a:pt x="124010" y="6666"/>
                      <a:pt x="124238" y="6689"/>
                      <a:pt x="124467" y="6734"/>
                    </a:cubicBezTo>
                    <a:lnTo>
                      <a:pt x="124741" y="6757"/>
                    </a:lnTo>
                    <a:lnTo>
                      <a:pt x="124900" y="6803"/>
                    </a:lnTo>
                    <a:cubicBezTo>
                      <a:pt x="125083" y="6826"/>
                      <a:pt x="125266" y="6848"/>
                      <a:pt x="125448" y="6894"/>
                    </a:cubicBezTo>
                    <a:lnTo>
                      <a:pt x="125539" y="6894"/>
                    </a:lnTo>
                    <a:cubicBezTo>
                      <a:pt x="125585" y="6917"/>
                      <a:pt x="125631" y="6917"/>
                      <a:pt x="125676" y="6940"/>
                    </a:cubicBezTo>
                    <a:cubicBezTo>
                      <a:pt x="125699" y="6940"/>
                      <a:pt x="125745" y="6940"/>
                      <a:pt x="125768" y="6963"/>
                    </a:cubicBezTo>
                    <a:lnTo>
                      <a:pt x="125882" y="6963"/>
                    </a:lnTo>
                    <a:cubicBezTo>
                      <a:pt x="125950" y="6963"/>
                      <a:pt x="126019" y="6963"/>
                      <a:pt x="126087" y="6940"/>
                    </a:cubicBezTo>
                    <a:cubicBezTo>
                      <a:pt x="126179" y="6917"/>
                      <a:pt x="126270" y="6826"/>
                      <a:pt x="126315" y="6757"/>
                    </a:cubicBezTo>
                    <a:cubicBezTo>
                      <a:pt x="126384" y="6689"/>
                      <a:pt x="126407" y="6620"/>
                      <a:pt x="126452" y="6552"/>
                    </a:cubicBezTo>
                    <a:cubicBezTo>
                      <a:pt x="126521" y="6460"/>
                      <a:pt x="126567" y="6324"/>
                      <a:pt x="126589" y="6164"/>
                    </a:cubicBezTo>
                    <a:lnTo>
                      <a:pt x="126635" y="5981"/>
                    </a:lnTo>
                    <a:lnTo>
                      <a:pt x="126681" y="5776"/>
                    </a:lnTo>
                    <a:cubicBezTo>
                      <a:pt x="126726" y="5616"/>
                      <a:pt x="126726" y="5456"/>
                      <a:pt x="126704" y="5296"/>
                    </a:cubicBezTo>
                    <a:cubicBezTo>
                      <a:pt x="126704" y="5137"/>
                      <a:pt x="126704" y="4977"/>
                      <a:pt x="126704" y="4840"/>
                    </a:cubicBezTo>
                    <a:lnTo>
                      <a:pt x="126681" y="4726"/>
                    </a:lnTo>
                    <a:cubicBezTo>
                      <a:pt x="126681" y="4589"/>
                      <a:pt x="126681" y="4475"/>
                      <a:pt x="126658" y="4361"/>
                    </a:cubicBezTo>
                    <a:lnTo>
                      <a:pt x="126635" y="4201"/>
                    </a:lnTo>
                    <a:cubicBezTo>
                      <a:pt x="126612" y="4109"/>
                      <a:pt x="126612" y="4018"/>
                      <a:pt x="126589" y="3927"/>
                    </a:cubicBezTo>
                    <a:cubicBezTo>
                      <a:pt x="126589" y="3790"/>
                      <a:pt x="126567" y="3630"/>
                      <a:pt x="126544" y="3493"/>
                    </a:cubicBezTo>
                    <a:cubicBezTo>
                      <a:pt x="126521" y="3379"/>
                      <a:pt x="126498" y="3265"/>
                      <a:pt x="126452" y="3174"/>
                    </a:cubicBezTo>
                    <a:cubicBezTo>
                      <a:pt x="126452" y="3128"/>
                      <a:pt x="126430" y="3082"/>
                      <a:pt x="126430" y="3060"/>
                    </a:cubicBezTo>
                    <a:lnTo>
                      <a:pt x="126407" y="3014"/>
                    </a:lnTo>
                    <a:cubicBezTo>
                      <a:pt x="126361" y="2877"/>
                      <a:pt x="126293" y="2786"/>
                      <a:pt x="126201" y="2717"/>
                    </a:cubicBezTo>
                    <a:cubicBezTo>
                      <a:pt x="126087" y="2603"/>
                      <a:pt x="125927" y="2557"/>
                      <a:pt x="125790" y="2512"/>
                    </a:cubicBezTo>
                    <a:cubicBezTo>
                      <a:pt x="125517" y="2443"/>
                      <a:pt x="125220" y="2420"/>
                      <a:pt x="124946" y="2398"/>
                    </a:cubicBezTo>
                    <a:lnTo>
                      <a:pt x="124900" y="2398"/>
                    </a:lnTo>
                    <a:cubicBezTo>
                      <a:pt x="124558" y="2352"/>
                      <a:pt x="124238" y="2329"/>
                      <a:pt x="123919" y="2283"/>
                    </a:cubicBezTo>
                    <a:cubicBezTo>
                      <a:pt x="123850" y="2283"/>
                      <a:pt x="123782" y="2261"/>
                      <a:pt x="123713" y="2261"/>
                    </a:cubicBezTo>
                    <a:cubicBezTo>
                      <a:pt x="123622" y="2261"/>
                      <a:pt x="123531" y="2238"/>
                      <a:pt x="123439" y="2238"/>
                    </a:cubicBezTo>
                    <a:cubicBezTo>
                      <a:pt x="123325" y="2215"/>
                      <a:pt x="123188" y="2192"/>
                      <a:pt x="123074" y="2169"/>
                    </a:cubicBezTo>
                    <a:lnTo>
                      <a:pt x="122937" y="2146"/>
                    </a:lnTo>
                    <a:cubicBezTo>
                      <a:pt x="122755" y="2124"/>
                      <a:pt x="122549" y="2101"/>
                      <a:pt x="122344" y="2078"/>
                    </a:cubicBezTo>
                    <a:cubicBezTo>
                      <a:pt x="122298" y="2032"/>
                      <a:pt x="122230" y="2010"/>
                      <a:pt x="122184" y="1987"/>
                    </a:cubicBezTo>
                    <a:cubicBezTo>
                      <a:pt x="121865" y="1941"/>
                      <a:pt x="121545" y="1895"/>
                      <a:pt x="121248" y="1850"/>
                    </a:cubicBezTo>
                    <a:lnTo>
                      <a:pt x="121111" y="1827"/>
                    </a:lnTo>
                    <a:cubicBezTo>
                      <a:pt x="120792" y="1781"/>
                      <a:pt x="120495" y="1736"/>
                      <a:pt x="120175" y="1690"/>
                    </a:cubicBezTo>
                    <a:cubicBezTo>
                      <a:pt x="119924" y="1667"/>
                      <a:pt x="119696" y="1622"/>
                      <a:pt x="119445" y="1576"/>
                    </a:cubicBezTo>
                    <a:lnTo>
                      <a:pt x="119194" y="1553"/>
                    </a:lnTo>
                    <a:cubicBezTo>
                      <a:pt x="119080" y="1530"/>
                      <a:pt x="118989" y="1530"/>
                      <a:pt x="118897" y="1507"/>
                    </a:cubicBezTo>
                    <a:cubicBezTo>
                      <a:pt x="118806" y="1507"/>
                      <a:pt x="118692" y="1485"/>
                      <a:pt x="118601" y="1462"/>
                    </a:cubicBezTo>
                    <a:lnTo>
                      <a:pt x="118144" y="1462"/>
                    </a:lnTo>
                    <a:cubicBezTo>
                      <a:pt x="118121" y="1485"/>
                      <a:pt x="118098" y="1485"/>
                      <a:pt x="118076" y="1485"/>
                    </a:cubicBezTo>
                    <a:cubicBezTo>
                      <a:pt x="118030" y="1485"/>
                      <a:pt x="118007" y="1462"/>
                      <a:pt x="117961" y="1462"/>
                    </a:cubicBezTo>
                    <a:lnTo>
                      <a:pt x="117893" y="1439"/>
                    </a:lnTo>
                    <a:cubicBezTo>
                      <a:pt x="117756" y="1416"/>
                      <a:pt x="117642" y="1416"/>
                      <a:pt x="117528" y="1393"/>
                    </a:cubicBezTo>
                    <a:cubicBezTo>
                      <a:pt x="117436" y="1393"/>
                      <a:pt x="117322" y="1370"/>
                      <a:pt x="117231" y="1370"/>
                    </a:cubicBezTo>
                    <a:cubicBezTo>
                      <a:pt x="117117" y="1348"/>
                      <a:pt x="117003" y="1348"/>
                      <a:pt x="116866" y="1325"/>
                    </a:cubicBezTo>
                    <a:lnTo>
                      <a:pt x="116706" y="1325"/>
                    </a:lnTo>
                    <a:cubicBezTo>
                      <a:pt x="116569" y="1325"/>
                      <a:pt x="116455" y="1302"/>
                      <a:pt x="116295" y="1279"/>
                    </a:cubicBezTo>
                    <a:lnTo>
                      <a:pt x="116227" y="1279"/>
                    </a:lnTo>
                    <a:lnTo>
                      <a:pt x="116021" y="1256"/>
                    </a:lnTo>
                    <a:lnTo>
                      <a:pt x="115816" y="1256"/>
                    </a:lnTo>
                    <a:lnTo>
                      <a:pt x="115336" y="1233"/>
                    </a:lnTo>
                    <a:cubicBezTo>
                      <a:pt x="115131" y="1211"/>
                      <a:pt x="114880" y="1188"/>
                      <a:pt x="114629" y="1165"/>
                    </a:cubicBezTo>
                    <a:cubicBezTo>
                      <a:pt x="114446" y="1119"/>
                      <a:pt x="114264" y="1097"/>
                      <a:pt x="114081" y="1074"/>
                    </a:cubicBezTo>
                    <a:lnTo>
                      <a:pt x="114035" y="1074"/>
                    </a:lnTo>
                    <a:cubicBezTo>
                      <a:pt x="113876" y="1074"/>
                      <a:pt x="113716" y="1051"/>
                      <a:pt x="113556" y="1051"/>
                    </a:cubicBezTo>
                    <a:cubicBezTo>
                      <a:pt x="113419" y="1051"/>
                      <a:pt x="113305" y="1051"/>
                      <a:pt x="113168" y="1028"/>
                    </a:cubicBezTo>
                    <a:lnTo>
                      <a:pt x="113054" y="1028"/>
                    </a:lnTo>
                    <a:cubicBezTo>
                      <a:pt x="112917" y="1005"/>
                      <a:pt x="112757" y="1005"/>
                      <a:pt x="112620" y="1005"/>
                    </a:cubicBezTo>
                    <a:lnTo>
                      <a:pt x="112506" y="1005"/>
                    </a:lnTo>
                    <a:cubicBezTo>
                      <a:pt x="112346" y="982"/>
                      <a:pt x="112187" y="982"/>
                      <a:pt x="112004" y="982"/>
                    </a:cubicBezTo>
                    <a:lnTo>
                      <a:pt x="111844" y="960"/>
                    </a:lnTo>
                    <a:cubicBezTo>
                      <a:pt x="111730" y="960"/>
                      <a:pt x="111616" y="937"/>
                      <a:pt x="111479" y="937"/>
                    </a:cubicBezTo>
                    <a:lnTo>
                      <a:pt x="111114" y="937"/>
                    </a:lnTo>
                    <a:cubicBezTo>
                      <a:pt x="110931" y="937"/>
                      <a:pt x="110726" y="914"/>
                      <a:pt x="110543" y="914"/>
                    </a:cubicBezTo>
                    <a:lnTo>
                      <a:pt x="110452" y="914"/>
                    </a:lnTo>
                    <a:cubicBezTo>
                      <a:pt x="110361" y="891"/>
                      <a:pt x="110269" y="868"/>
                      <a:pt x="110178" y="868"/>
                    </a:cubicBezTo>
                    <a:lnTo>
                      <a:pt x="110064" y="845"/>
                    </a:lnTo>
                    <a:cubicBezTo>
                      <a:pt x="109904" y="823"/>
                      <a:pt x="109767" y="800"/>
                      <a:pt x="109607" y="800"/>
                    </a:cubicBezTo>
                    <a:cubicBezTo>
                      <a:pt x="109265" y="777"/>
                      <a:pt x="108923" y="754"/>
                      <a:pt x="108603" y="754"/>
                    </a:cubicBezTo>
                    <a:lnTo>
                      <a:pt x="107462" y="754"/>
                    </a:lnTo>
                    <a:cubicBezTo>
                      <a:pt x="107348" y="731"/>
                      <a:pt x="107234" y="731"/>
                      <a:pt x="107142" y="731"/>
                    </a:cubicBezTo>
                    <a:cubicBezTo>
                      <a:pt x="106731" y="731"/>
                      <a:pt x="106343" y="709"/>
                      <a:pt x="105932" y="686"/>
                    </a:cubicBezTo>
                    <a:lnTo>
                      <a:pt x="105293" y="663"/>
                    </a:lnTo>
                    <a:lnTo>
                      <a:pt x="104654" y="640"/>
                    </a:lnTo>
                    <a:lnTo>
                      <a:pt x="104289" y="640"/>
                    </a:lnTo>
                    <a:cubicBezTo>
                      <a:pt x="104038" y="640"/>
                      <a:pt x="103787" y="617"/>
                      <a:pt x="103536" y="617"/>
                    </a:cubicBezTo>
                    <a:cubicBezTo>
                      <a:pt x="103422" y="617"/>
                      <a:pt x="103308" y="594"/>
                      <a:pt x="103193" y="594"/>
                    </a:cubicBezTo>
                    <a:lnTo>
                      <a:pt x="102965" y="572"/>
                    </a:lnTo>
                    <a:lnTo>
                      <a:pt x="102760" y="572"/>
                    </a:lnTo>
                    <a:lnTo>
                      <a:pt x="102691" y="549"/>
                    </a:lnTo>
                    <a:lnTo>
                      <a:pt x="102372" y="549"/>
                    </a:lnTo>
                    <a:cubicBezTo>
                      <a:pt x="102143" y="526"/>
                      <a:pt x="101892" y="526"/>
                      <a:pt x="101641" y="503"/>
                    </a:cubicBezTo>
                    <a:lnTo>
                      <a:pt x="101162" y="503"/>
                    </a:lnTo>
                    <a:cubicBezTo>
                      <a:pt x="100865" y="480"/>
                      <a:pt x="100591" y="480"/>
                      <a:pt x="100295" y="457"/>
                    </a:cubicBezTo>
                    <a:cubicBezTo>
                      <a:pt x="99952" y="457"/>
                      <a:pt x="99610" y="435"/>
                      <a:pt x="99267" y="435"/>
                    </a:cubicBezTo>
                    <a:cubicBezTo>
                      <a:pt x="98994" y="412"/>
                      <a:pt x="98720" y="412"/>
                      <a:pt x="98332" y="389"/>
                    </a:cubicBezTo>
                    <a:lnTo>
                      <a:pt x="97190" y="389"/>
                    </a:lnTo>
                    <a:cubicBezTo>
                      <a:pt x="96825" y="389"/>
                      <a:pt x="96460" y="389"/>
                      <a:pt x="96095" y="366"/>
                    </a:cubicBezTo>
                    <a:cubicBezTo>
                      <a:pt x="95821" y="366"/>
                      <a:pt x="95547" y="343"/>
                      <a:pt x="95273" y="320"/>
                    </a:cubicBezTo>
                    <a:lnTo>
                      <a:pt x="94862" y="298"/>
                    </a:lnTo>
                    <a:lnTo>
                      <a:pt x="94680" y="298"/>
                    </a:lnTo>
                    <a:cubicBezTo>
                      <a:pt x="94543" y="298"/>
                      <a:pt x="94383" y="275"/>
                      <a:pt x="94223" y="275"/>
                    </a:cubicBezTo>
                    <a:lnTo>
                      <a:pt x="93584" y="275"/>
                    </a:lnTo>
                    <a:cubicBezTo>
                      <a:pt x="93356" y="275"/>
                      <a:pt x="93105" y="252"/>
                      <a:pt x="92876" y="252"/>
                    </a:cubicBezTo>
                    <a:lnTo>
                      <a:pt x="92602" y="252"/>
                    </a:lnTo>
                    <a:cubicBezTo>
                      <a:pt x="92488" y="252"/>
                      <a:pt x="92374" y="229"/>
                      <a:pt x="92283" y="229"/>
                    </a:cubicBezTo>
                    <a:lnTo>
                      <a:pt x="91895" y="229"/>
                    </a:lnTo>
                    <a:cubicBezTo>
                      <a:pt x="91667" y="229"/>
                      <a:pt x="91416" y="206"/>
                      <a:pt x="91164" y="206"/>
                    </a:cubicBezTo>
                    <a:cubicBezTo>
                      <a:pt x="90822" y="206"/>
                      <a:pt x="90480" y="184"/>
                      <a:pt x="90160" y="184"/>
                    </a:cubicBezTo>
                    <a:lnTo>
                      <a:pt x="88654" y="184"/>
                    </a:lnTo>
                    <a:cubicBezTo>
                      <a:pt x="88425" y="184"/>
                      <a:pt x="88174" y="184"/>
                      <a:pt x="87946" y="206"/>
                    </a:cubicBezTo>
                    <a:lnTo>
                      <a:pt x="86645" y="206"/>
                    </a:lnTo>
                    <a:lnTo>
                      <a:pt x="86029" y="229"/>
                    </a:lnTo>
                    <a:lnTo>
                      <a:pt x="85024" y="229"/>
                    </a:lnTo>
                    <a:cubicBezTo>
                      <a:pt x="84888" y="229"/>
                      <a:pt x="84773" y="252"/>
                      <a:pt x="84636" y="252"/>
                    </a:cubicBezTo>
                    <a:lnTo>
                      <a:pt x="84385" y="252"/>
                    </a:lnTo>
                    <a:cubicBezTo>
                      <a:pt x="83997" y="252"/>
                      <a:pt x="83586" y="252"/>
                      <a:pt x="83153" y="275"/>
                    </a:cubicBezTo>
                    <a:lnTo>
                      <a:pt x="82902" y="298"/>
                    </a:lnTo>
                    <a:cubicBezTo>
                      <a:pt x="82628" y="298"/>
                      <a:pt x="82331" y="320"/>
                      <a:pt x="82034" y="320"/>
                    </a:cubicBezTo>
                    <a:lnTo>
                      <a:pt x="81121" y="320"/>
                    </a:lnTo>
                    <a:cubicBezTo>
                      <a:pt x="80893" y="320"/>
                      <a:pt x="80642" y="343"/>
                      <a:pt x="80391" y="343"/>
                    </a:cubicBezTo>
                    <a:lnTo>
                      <a:pt x="79661" y="343"/>
                    </a:lnTo>
                    <a:cubicBezTo>
                      <a:pt x="79546" y="366"/>
                      <a:pt x="79432" y="366"/>
                      <a:pt x="79318" y="366"/>
                    </a:cubicBezTo>
                    <a:cubicBezTo>
                      <a:pt x="79136" y="366"/>
                      <a:pt x="78976" y="366"/>
                      <a:pt x="78793" y="389"/>
                    </a:cubicBezTo>
                    <a:lnTo>
                      <a:pt x="78725" y="389"/>
                    </a:lnTo>
                    <a:cubicBezTo>
                      <a:pt x="78496" y="412"/>
                      <a:pt x="78268" y="435"/>
                      <a:pt x="78040" y="457"/>
                    </a:cubicBezTo>
                    <a:cubicBezTo>
                      <a:pt x="77857" y="457"/>
                      <a:pt x="77698" y="480"/>
                      <a:pt x="77538" y="503"/>
                    </a:cubicBezTo>
                    <a:lnTo>
                      <a:pt x="77173" y="503"/>
                    </a:lnTo>
                    <a:cubicBezTo>
                      <a:pt x="77081" y="526"/>
                      <a:pt x="76990" y="526"/>
                      <a:pt x="76899" y="526"/>
                    </a:cubicBezTo>
                    <a:cubicBezTo>
                      <a:pt x="76785" y="526"/>
                      <a:pt x="76693" y="549"/>
                      <a:pt x="76602" y="549"/>
                    </a:cubicBezTo>
                    <a:cubicBezTo>
                      <a:pt x="76511" y="549"/>
                      <a:pt x="76397" y="572"/>
                      <a:pt x="76305" y="572"/>
                    </a:cubicBezTo>
                    <a:cubicBezTo>
                      <a:pt x="76100" y="594"/>
                      <a:pt x="75894" y="594"/>
                      <a:pt x="75689" y="617"/>
                    </a:cubicBezTo>
                    <a:cubicBezTo>
                      <a:pt x="75529" y="617"/>
                      <a:pt x="75392" y="617"/>
                      <a:pt x="75255" y="640"/>
                    </a:cubicBezTo>
                    <a:cubicBezTo>
                      <a:pt x="75095" y="640"/>
                      <a:pt x="74936" y="640"/>
                      <a:pt x="74776" y="663"/>
                    </a:cubicBezTo>
                    <a:cubicBezTo>
                      <a:pt x="74525" y="686"/>
                      <a:pt x="74274" y="686"/>
                      <a:pt x="74023" y="709"/>
                    </a:cubicBezTo>
                    <a:cubicBezTo>
                      <a:pt x="73794" y="709"/>
                      <a:pt x="73566" y="731"/>
                      <a:pt x="73361" y="731"/>
                    </a:cubicBezTo>
                    <a:cubicBezTo>
                      <a:pt x="73155" y="731"/>
                      <a:pt x="72973" y="731"/>
                      <a:pt x="72790" y="754"/>
                    </a:cubicBezTo>
                    <a:lnTo>
                      <a:pt x="72585" y="754"/>
                    </a:lnTo>
                    <a:cubicBezTo>
                      <a:pt x="72265" y="754"/>
                      <a:pt x="71946" y="777"/>
                      <a:pt x="71649" y="800"/>
                    </a:cubicBezTo>
                    <a:cubicBezTo>
                      <a:pt x="71466" y="800"/>
                      <a:pt x="71306" y="823"/>
                      <a:pt x="71147" y="845"/>
                    </a:cubicBezTo>
                    <a:cubicBezTo>
                      <a:pt x="71078" y="845"/>
                      <a:pt x="71010" y="845"/>
                      <a:pt x="70941" y="868"/>
                    </a:cubicBezTo>
                    <a:cubicBezTo>
                      <a:pt x="70873" y="868"/>
                      <a:pt x="70804" y="891"/>
                      <a:pt x="70736" y="891"/>
                    </a:cubicBezTo>
                    <a:cubicBezTo>
                      <a:pt x="70576" y="914"/>
                      <a:pt x="70416" y="914"/>
                      <a:pt x="70257" y="937"/>
                    </a:cubicBezTo>
                    <a:lnTo>
                      <a:pt x="70097" y="937"/>
                    </a:lnTo>
                    <a:cubicBezTo>
                      <a:pt x="70005" y="960"/>
                      <a:pt x="69914" y="960"/>
                      <a:pt x="69823" y="960"/>
                    </a:cubicBezTo>
                    <a:lnTo>
                      <a:pt x="69595" y="960"/>
                    </a:lnTo>
                    <a:cubicBezTo>
                      <a:pt x="69549" y="937"/>
                      <a:pt x="69526" y="937"/>
                      <a:pt x="69480" y="914"/>
                    </a:cubicBezTo>
                    <a:lnTo>
                      <a:pt x="69435" y="914"/>
                    </a:lnTo>
                    <a:cubicBezTo>
                      <a:pt x="69275" y="914"/>
                      <a:pt x="69138" y="1028"/>
                      <a:pt x="69115" y="1188"/>
                    </a:cubicBezTo>
                    <a:cubicBezTo>
                      <a:pt x="69115" y="1188"/>
                      <a:pt x="69115" y="1211"/>
                      <a:pt x="69115" y="1211"/>
                    </a:cubicBezTo>
                    <a:cubicBezTo>
                      <a:pt x="69115" y="1256"/>
                      <a:pt x="69115" y="1302"/>
                      <a:pt x="69115" y="1348"/>
                    </a:cubicBezTo>
                    <a:cubicBezTo>
                      <a:pt x="69115" y="1393"/>
                      <a:pt x="69115" y="1439"/>
                      <a:pt x="69115" y="1485"/>
                    </a:cubicBezTo>
                    <a:cubicBezTo>
                      <a:pt x="69115" y="1530"/>
                      <a:pt x="69115" y="1576"/>
                      <a:pt x="69115" y="1622"/>
                    </a:cubicBezTo>
                    <a:cubicBezTo>
                      <a:pt x="69115" y="1736"/>
                      <a:pt x="69115" y="1827"/>
                      <a:pt x="69115" y="1918"/>
                    </a:cubicBezTo>
                    <a:lnTo>
                      <a:pt x="69115" y="1941"/>
                    </a:lnTo>
                    <a:lnTo>
                      <a:pt x="69115" y="1987"/>
                    </a:lnTo>
                    <a:cubicBezTo>
                      <a:pt x="69115" y="2055"/>
                      <a:pt x="69115" y="2146"/>
                      <a:pt x="69115" y="2238"/>
                    </a:cubicBezTo>
                    <a:lnTo>
                      <a:pt x="69115" y="2420"/>
                    </a:lnTo>
                    <a:lnTo>
                      <a:pt x="69115" y="2512"/>
                    </a:lnTo>
                    <a:cubicBezTo>
                      <a:pt x="69092" y="2603"/>
                      <a:pt x="69070" y="2694"/>
                      <a:pt x="69070" y="2786"/>
                    </a:cubicBezTo>
                    <a:cubicBezTo>
                      <a:pt x="69047" y="2831"/>
                      <a:pt x="69047" y="2877"/>
                      <a:pt x="69024" y="2923"/>
                    </a:cubicBezTo>
                    <a:lnTo>
                      <a:pt x="69001" y="2991"/>
                    </a:lnTo>
                    <a:cubicBezTo>
                      <a:pt x="68978" y="3151"/>
                      <a:pt x="68955" y="3288"/>
                      <a:pt x="68910" y="3425"/>
                    </a:cubicBezTo>
                    <a:cubicBezTo>
                      <a:pt x="68887" y="3493"/>
                      <a:pt x="68864" y="3562"/>
                      <a:pt x="68841" y="3630"/>
                    </a:cubicBezTo>
                    <a:lnTo>
                      <a:pt x="68796" y="3744"/>
                    </a:lnTo>
                    <a:lnTo>
                      <a:pt x="68750" y="3836"/>
                    </a:lnTo>
                    <a:cubicBezTo>
                      <a:pt x="68727" y="3927"/>
                      <a:pt x="68682" y="3995"/>
                      <a:pt x="68659" y="4087"/>
                    </a:cubicBezTo>
                    <a:cubicBezTo>
                      <a:pt x="68613" y="4155"/>
                      <a:pt x="68567" y="4246"/>
                      <a:pt x="68522" y="4315"/>
                    </a:cubicBezTo>
                    <a:lnTo>
                      <a:pt x="68453" y="4452"/>
                    </a:lnTo>
                    <a:lnTo>
                      <a:pt x="68385" y="4566"/>
                    </a:lnTo>
                    <a:cubicBezTo>
                      <a:pt x="68339" y="4634"/>
                      <a:pt x="68316" y="4680"/>
                      <a:pt x="68271" y="4749"/>
                    </a:cubicBezTo>
                    <a:cubicBezTo>
                      <a:pt x="68179" y="4886"/>
                      <a:pt x="68065" y="5045"/>
                      <a:pt x="67951" y="5205"/>
                    </a:cubicBezTo>
                    <a:cubicBezTo>
                      <a:pt x="67906" y="5274"/>
                      <a:pt x="67860" y="5342"/>
                      <a:pt x="67791" y="5411"/>
                    </a:cubicBezTo>
                    <a:cubicBezTo>
                      <a:pt x="67723" y="5479"/>
                      <a:pt x="67677" y="5547"/>
                      <a:pt x="67609" y="5616"/>
                    </a:cubicBezTo>
                    <a:cubicBezTo>
                      <a:pt x="67426" y="5776"/>
                      <a:pt x="67244" y="5935"/>
                      <a:pt x="67061" y="6072"/>
                    </a:cubicBezTo>
                    <a:cubicBezTo>
                      <a:pt x="66878" y="6209"/>
                      <a:pt x="66673" y="6369"/>
                      <a:pt x="66445" y="6483"/>
                    </a:cubicBezTo>
                    <a:cubicBezTo>
                      <a:pt x="66308" y="6575"/>
                      <a:pt x="66171" y="6643"/>
                      <a:pt x="66034" y="6689"/>
                    </a:cubicBezTo>
                    <a:cubicBezTo>
                      <a:pt x="65943" y="6734"/>
                      <a:pt x="65851" y="6780"/>
                      <a:pt x="65783" y="6803"/>
                    </a:cubicBezTo>
                    <a:cubicBezTo>
                      <a:pt x="65691" y="6848"/>
                      <a:pt x="65600" y="6871"/>
                      <a:pt x="65532" y="6917"/>
                    </a:cubicBezTo>
                    <a:cubicBezTo>
                      <a:pt x="65418" y="6963"/>
                      <a:pt x="65281" y="7031"/>
                      <a:pt x="65121" y="7077"/>
                    </a:cubicBezTo>
                    <a:cubicBezTo>
                      <a:pt x="65007" y="7122"/>
                      <a:pt x="64870" y="7168"/>
                      <a:pt x="64756" y="7191"/>
                    </a:cubicBezTo>
                    <a:cubicBezTo>
                      <a:pt x="64459" y="7282"/>
                      <a:pt x="64185" y="7328"/>
                      <a:pt x="63934" y="7351"/>
                    </a:cubicBezTo>
                    <a:cubicBezTo>
                      <a:pt x="63865" y="7373"/>
                      <a:pt x="63797" y="7373"/>
                      <a:pt x="63728" y="7373"/>
                    </a:cubicBezTo>
                    <a:lnTo>
                      <a:pt x="63614" y="7373"/>
                    </a:lnTo>
                    <a:lnTo>
                      <a:pt x="63500" y="7351"/>
                    </a:lnTo>
                    <a:cubicBezTo>
                      <a:pt x="63386" y="7351"/>
                      <a:pt x="63249" y="7373"/>
                      <a:pt x="63089" y="7373"/>
                    </a:cubicBezTo>
                    <a:lnTo>
                      <a:pt x="62884" y="7373"/>
                    </a:lnTo>
                    <a:cubicBezTo>
                      <a:pt x="62701" y="7351"/>
                      <a:pt x="62542" y="7328"/>
                      <a:pt x="62405" y="7305"/>
                    </a:cubicBezTo>
                    <a:cubicBezTo>
                      <a:pt x="62245" y="7282"/>
                      <a:pt x="62085" y="7237"/>
                      <a:pt x="61902" y="7191"/>
                    </a:cubicBezTo>
                    <a:cubicBezTo>
                      <a:pt x="61811" y="7168"/>
                      <a:pt x="61697" y="7122"/>
                      <a:pt x="61606" y="7077"/>
                    </a:cubicBezTo>
                    <a:cubicBezTo>
                      <a:pt x="61469" y="7031"/>
                      <a:pt x="61332" y="6985"/>
                      <a:pt x="61218" y="6917"/>
                    </a:cubicBezTo>
                    <a:cubicBezTo>
                      <a:pt x="61081" y="6848"/>
                      <a:pt x="60967" y="6780"/>
                      <a:pt x="60852" y="6712"/>
                    </a:cubicBezTo>
                    <a:cubicBezTo>
                      <a:pt x="60807" y="6689"/>
                      <a:pt x="60738" y="6643"/>
                      <a:pt x="60670" y="6620"/>
                    </a:cubicBezTo>
                    <a:cubicBezTo>
                      <a:pt x="60670" y="6620"/>
                      <a:pt x="60670" y="6597"/>
                      <a:pt x="60670" y="6597"/>
                    </a:cubicBezTo>
                    <a:cubicBezTo>
                      <a:pt x="60624" y="6597"/>
                      <a:pt x="60579" y="6575"/>
                      <a:pt x="60533" y="6552"/>
                    </a:cubicBezTo>
                    <a:cubicBezTo>
                      <a:pt x="60464" y="6529"/>
                      <a:pt x="60419" y="6483"/>
                      <a:pt x="60350" y="6438"/>
                    </a:cubicBezTo>
                    <a:cubicBezTo>
                      <a:pt x="60236" y="6369"/>
                      <a:pt x="60145" y="6301"/>
                      <a:pt x="60054" y="6232"/>
                    </a:cubicBezTo>
                    <a:cubicBezTo>
                      <a:pt x="59894" y="6095"/>
                      <a:pt x="59711" y="5935"/>
                      <a:pt x="59529" y="5753"/>
                    </a:cubicBezTo>
                    <a:cubicBezTo>
                      <a:pt x="59483" y="5707"/>
                      <a:pt x="59437" y="5662"/>
                      <a:pt x="59414" y="5616"/>
                    </a:cubicBezTo>
                    <a:cubicBezTo>
                      <a:pt x="59392" y="5593"/>
                      <a:pt x="59369" y="5570"/>
                      <a:pt x="59369" y="5570"/>
                    </a:cubicBezTo>
                    <a:cubicBezTo>
                      <a:pt x="59232" y="5456"/>
                      <a:pt x="59118" y="5319"/>
                      <a:pt x="59004" y="5205"/>
                    </a:cubicBezTo>
                    <a:cubicBezTo>
                      <a:pt x="58798" y="5000"/>
                      <a:pt x="58638" y="4771"/>
                      <a:pt x="58501" y="4520"/>
                    </a:cubicBezTo>
                    <a:cubicBezTo>
                      <a:pt x="58433" y="4383"/>
                      <a:pt x="58365" y="4246"/>
                      <a:pt x="58296" y="4109"/>
                    </a:cubicBezTo>
                    <a:lnTo>
                      <a:pt x="58228" y="3973"/>
                    </a:lnTo>
                    <a:lnTo>
                      <a:pt x="58205" y="3927"/>
                    </a:lnTo>
                    <a:cubicBezTo>
                      <a:pt x="58182" y="3858"/>
                      <a:pt x="58136" y="3790"/>
                      <a:pt x="58113" y="3721"/>
                    </a:cubicBezTo>
                    <a:cubicBezTo>
                      <a:pt x="58091" y="3630"/>
                      <a:pt x="58068" y="3539"/>
                      <a:pt x="58045" y="3448"/>
                    </a:cubicBezTo>
                    <a:cubicBezTo>
                      <a:pt x="58022" y="3379"/>
                      <a:pt x="57999" y="3311"/>
                      <a:pt x="57999" y="3242"/>
                    </a:cubicBezTo>
                    <a:lnTo>
                      <a:pt x="57976" y="3151"/>
                    </a:lnTo>
                    <a:cubicBezTo>
                      <a:pt x="57954" y="3105"/>
                      <a:pt x="57954" y="3037"/>
                      <a:pt x="57931" y="2991"/>
                    </a:cubicBezTo>
                    <a:cubicBezTo>
                      <a:pt x="57862" y="2808"/>
                      <a:pt x="57840" y="2649"/>
                      <a:pt x="57817" y="2489"/>
                    </a:cubicBezTo>
                    <a:lnTo>
                      <a:pt x="57817" y="2535"/>
                    </a:lnTo>
                    <a:cubicBezTo>
                      <a:pt x="57748" y="2261"/>
                      <a:pt x="57703" y="2010"/>
                      <a:pt x="57703" y="1758"/>
                    </a:cubicBezTo>
                    <a:cubicBezTo>
                      <a:pt x="57703" y="1690"/>
                      <a:pt x="57725" y="1622"/>
                      <a:pt x="57725" y="1553"/>
                    </a:cubicBezTo>
                    <a:cubicBezTo>
                      <a:pt x="57725" y="1530"/>
                      <a:pt x="57725" y="1507"/>
                      <a:pt x="57725" y="1485"/>
                    </a:cubicBezTo>
                    <a:cubicBezTo>
                      <a:pt x="57703" y="1439"/>
                      <a:pt x="57703" y="1416"/>
                      <a:pt x="57703" y="1393"/>
                    </a:cubicBezTo>
                    <a:cubicBezTo>
                      <a:pt x="57725" y="1348"/>
                      <a:pt x="57748" y="1302"/>
                      <a:pt x="57748" y="1256"/>
                    </a:cubicBezTo>
                    <a:cubicBezTo>
                      <a:pt x="57771" y="1165"/>
                      <a:pt x="57748" y="1074"/>
                      <a:pt x="57703" y="1005"/>
                    </a:cubicBezTo>
                    <a:cubicBezTo>
                      <a:pt x="57657" y="960"/>
                      <a:pt x="57566" y="891"/>
                      <a:pt x="57474" y="891"/>
                    </a:cubicBezTo>
                    <a:lnTo>
                      <a:pt x="57383" y="891"/>
                    </a:lnTo>
                    <a:cubicBezTo>
                      <a:pt x="57246" y="868"/>
                      <a:pt x="57132" y="868"/>
                      <a:pt x="57018" y="845"/>
                    </a:cubicBezTo>
                    <a:lnTo>
                      <a:pt x="56995" y="845"/>
                    </a:lnTo>
                    <a:cubicBezTo>
                      <a:pt x="56927" y="845"/>
                      <a:pt x="56858" y="845"/>
                      <a:pt x="56790" y="823"/>
                    </a:cubicBezTo>
                    <a:cubicBezTo>
                      <a:pt x="56744" y="845"/>
                      <a:pt x="56721" y="845"/>
                      <a:pt x="56675" y="845"/>
                    </a:cubicBezTo>
                    <a:cubicBezTo>
                      <a:pt x="56607" y="845"/>
                      <a:pt x="56539" y="823"/>
                      <a:pt x="56447" y="823"/>
                    </a:cubicBezTo>
                    <a:lnTo>
                      <a:pt x="56424" y="800"/>
                    </a:lnTo>
                    <a:lnTo>
                      <a:pt x="56333" y="800"/>
                    </a:lnTo>
                    <a:cubicBezTo>
                      <a:pt x="56196" y="777"/>
                      <a:pt x="56082" y="754"/>
                      <a:pt x="55945" y="754"/>
                    </a:cubicBezTo>
                    <a:cubicBezTo>
                      <a:pt x="55854" y="731"/>
                      <a:pt x="55762" y="731"/>
                      <a:pt x="55671" y="731"/>
                    </a:cubicBezTo>
                    <a:lnTo>
                      <a:pt x="55511" y="709"/>
                    </a:lnTo>
                    <a:cubicBezTo>
                      <a:pt x="55397" y="709"/>
                      <a:pt x="55306" y="709"/>
                      <a:pt x="55192" y="686"/>
                    </a:cubicBezTo>
                    <a:lnTo>
                      <a:pt x="55078" y="686"/>
                    </a:lnTo>
                    <a:cubicBezTo>
                      <a:pt x="54964" y="663"/>
                      <a:pt x="54849" y="663"/>
                      <a:pt x="54712" y="640"/>
                    </a:cubicBezTo>
                    <a:cubicBezTo>
                      <a:pt x="54576" y="640"/>
                      <a:pt x="54439" y="617"/>
                      <a:pt x="54302" y="617"/>
                    </a:cubicBezTo>
                    <a:lnTo>
                      <a:pt x="54210" y="617"/>
                    </a:lnTo>
                    <a:cubicBezTo>
                      <a:pt x="54028" y="594"/>
                      <a:pt x="53845" y="594"/>
                      <a:pt x="53685" y="572"/>
                    </a:cubicBezTo>
                    <a:lnTo>
                      <a:pt x="53571" y="572"/>
                    </a:lnTo>
                    <a:cubicBezTo>
                      <a:pt x="53480" y="572"/>
                      <a:pt x="53389" y="572"/>
                      <a:pt x="53297" y="549"/>
                    </a:cubicBezTo>
                    <a:lnTo>
                      <a:pt x="53115" y="549"/>
                    </a:lnTo>
                    <a:cubicBezTo>
                      <a:pt x="52681" y="526"/>
                      <a:pt x="52225" y="503"/>
                      <a:pt x="51768" y="457"/>
                    </a:cubicBezTo>
                    <a:cubicBezTo>
                      <a:pt x="51684" y="457"/>
                      <a:pt x="51601" y="457"/>
                      <a:pt x="51517" y="440"/>
                    </a:cubicBezTo>
                    <a:lnTo>
                      <a:pt x="51517" y="440"/>
                    </a:lnTo>
                    <a:cubicBezTo>
                      <a:pt x="51517" y="443"/>
                      <a:pt x="51517" y="449"/>
                      <a:pt x="51517" y="457"/>
                    </a:cubicBezTo>
                    <a:cubicBezTo>
                      <a:pt x="51380" y="435"/>
                      <a:pt x="51243" y="435"/>
                      <a:pt x="51083" y="435"/>
                    </a:cubicBezTo>
                    <a:lnTo>
                      <a:pt x="50764" y="412"/>
                    </a:lnTo>
                    <a:lnTo>
                      <a:pt x="50398" y="389"/>
                    </a:lnTo>
                    <a:lnTo>
                      <a:pt x="50033" y="366"/>
                    </a:lnTo>
                    <a:lnTo>
                      <a:pt x="49805" y="343"/>
                    </a:lnTo>
                    <a:lnTo>
                      <a:pt x="49668" y="343"/>
                    </a:lnTo>
                    <a:cubicBezTo>
                      <a:pt x="49531" y="320"/>
                      <a:pt x="49417" y="320"/>
                      <a:pt x="49280" y="298"/>
                    </a:cubicBezTo>
                    <a:cubicBezTo>
                      <a:pt x="49189" y="298"/>
                      <a:pt x="49097" y="298"/>
                      <a:pt x="49006" y="275"/>
                    </a:cubicBezTo>
                    <a:lnTo>
                      <a:pt x="48869" y="275"/>
                    </a:lnTo>
                    <a:cubicBezTo>
                      <a:pt x="48778" y="275"/>
                      <a:pt x="48664" y="252"/>
                      <a:pt x="48572" y="252"/>
                    </a:cubicBezTo>
                    <a:lnTo>
                      <a:pt x="48413" y="252"/>
                    </a:lnTo>
                    <a:lnTo>
                      <a:pt x="48367" y="229"/>
                    </a:lnTo>
                    <a:cubicBezTo>
                      <a:pt x="48070" y="206"/>
                      <a:pt x="47751" y="206"/>
                      <a:pt x="47431" y="184"/>
                    </a:cubicBezTo>
                    <a:cubicBezTo>
                      <a:pt x="47180" y="184"/>
                      <a:pt x="46906" y="184"/>
                      <a:pt x="46632" y="161"/>
                    </a:cubicBezTo>
                    <a:lnTo>
                      <a:pt x="46450" y="161"/>
                    </a:lnTo>
                    <a:cubicBezTo>
                      <a:pt x="46290" y="138"/>
                      <a:pt x="46130" y="138"/>
                      <a:pt x="45970" y="115"/>
                    </a:cubicBezTo>
                    <a:lnTo>
                      <a:pt x="45765" y="115"/>
                    </a:lnTo>
                    <a:cubicBezTo>
                      <a:pt x="45651" y="92"/>
                      <a:pt x="45560" y="92"/>
                      <a:pt x="45468" y="92"/>
                    </a:cubicBezTo>
                    <a:lnTo>
                      <a:pt x="45331" y="92"/>
                    </a:lnTo>
                    <a:cubicBezTo>
                      <a:pt x="45217" y="92"/>
                      <a:pt x="45103" y="92"/>
                      <a:pt x="44989" y="69"/>
                    </a:cubicBezTo>
                    <a:lnTo>
                      <a:pt x="44236" y="69"/>
                    </a:lnTo>
                    <a:lnTo>
                      <a:pt x="44007" y="47"/>
                    </a:lnTo>
                    <a:lnTo>
                      <a:pt x="43072" y="47"/>
                    </a:lnTo>
                    <a:cubicBezTo>
                      <a:pt x="42980" y="47"/>
                      <a:pt x="42889" y="47"/>
                      <a:pt x="42775" y="24"/>
                    </a:cubicBezTo>
                    <a:lnTo>
                      <a:pt x="42181" y="24"/>
                    </a:lnTo>
                    <a:cubicBezTo>
                      <a:pt x="41953" y="47"/>
                      <a:pt x="41748" y="47"/>
                      <a:pt x="41519" y="47"/>
                    </a:cubicBezTo>
                    <a:lnTo>
                      <a:pt x="39693" y="47"/>
                    </a:lnTo>
                    <a:cubicBezTo>
                      <a:pt x="39693" y="47"/>
                      <a:pt x="39678" y="62"/>
                      <a:pt x="39685" y="67"/>
                    </a:cubicBezTo>
                    <a:lnTo>
                      <a:pt x="39685" y="67"/>
                    </a:lnTo>
                    <a:lnTo>
                      <a:pt x="39602" y="47"/>
                    </a:lnTo>
                    <a:lnTo>
                      <a:pt x="38347" y="47"/>
                    </a:lnTo>
                    <a:cubicBezTo>
                      <a:pt x="38187" y="47"/>
                      <a:pt x="38027" y="24"/>
                      <a:pt x="37890" y="24"/>
                    </a:cubicBezTo>
                    <a:lnTo>
                      <a:pt x="37320" y="24"/>
                    </a:lnTo>
                    <a:lnTo>
                      <a:pt x="37137" y="1"/>
                    </a:lnTo>
                    <a:lnTo>
                      <a:pt x="36954" y="1"/>
                    </a:lnTo>
                    <a:cubicBezTo>
                      <a:pt x="36954" y="1"/>
                      <a:pt x="36932" y="1"/>
                      <a:pt x="36932" y="24"/>
                    </a:cubicBezTo>
                    <a:lnTo>
                      <a:pt x="36909" y="24"/>
                    </a:lnTo>
                    <a:cubicBezTo>
                      <a:pt x="36840" y="1"/>
                      <a:pt x="36749" y="1"/>
                      <a:pt x="36658" y="1"/>
                    </a:cubicBezTo>
                    <a:close/>
                  </a:path>
                </a:pathLst>
              </a:custGeom>
              <a:solidFill>
                <a:srgbClr val="9F4C89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56" name="Google Shape;822;p22">
                <a:extLst>
                  <a:ext uri="{FF2B5EF4-FFF2-40B4-BE49-F238E27FC236}">
                    <a16:creationId xmlns:a16="http://schemas.microsoft.com/office/drawing/2014/main" id="{EBD9D4D3-9027-4C96-A935-D9CEE40E32CA}"/>
                  </a:ext>
                </a:extLst>
              </p:cNvPr>
              <p:cNvSpPr/>
              <p:nvPr/>
            </p:nvSpPr>
            <p:spPr>
              <a:xfrm>
                <a:off x="8610616" y="4190817"/>
                <a:ext cx="91956" cy="18083"/>
              </a:xfrm>
              <a:custGeom>
                <a:avLst/>
                <a:gdLst/>
                <a:ahLst/>
                <a:cxnLst/>
                <a:rect l="l" t="t" r="r" b="b"/>
                <a:pathLst>
                  <a:path w="3402" h="669" extrusionOk="0">
                    <a:moveTo>
                      <a:pt x="69" y="1"/>
                    </a:moveTo>
                    <a:cubicBezTo>
                      <a:pt x="46" y="1"/>
                      <a:pt x="0" y="46"/>
                      <a:pt x="0" y="69"/>
                    </a:cubicBezTo>
                    <a:cubicBezTo>
                      <a:pt x="0" y="115"/>
                      <a:pt x="23" y="160"/>
                      <a:pt x="69" y="160"/>
                    </a:cubicBezTo>
                    <a:cubicBezTo>
                      <a:pt x="137" y="183"/>
                      <a:pt x="228" y="206"/>
                      <a:pt x="320" y="206"/>
                    </a:cubicBezTo>
                    <a:cubicBezTo>
                      <a:pt x="365" y="229"/>
                      <a:pt x="411" y="229"/>
                      <a:pt x="480" y="252"/>
                    </a:cubicBezTo>
                    <a:lnTo>
                      <a:pt x="639" y="252"/>
                    </a:lnTo>
                    <a:cubicBezTo>
                      <a:pt x="708" y="275"/>
                      <a:pt x="776" y="275"/>
                      <a:pt x="868" y="275"/>
                    </a:cubicBezTo>
                    <a:cubicBezTo>
                      <a:pt x="1005" y="297"/>
                      <a:pt x="1119" y="297"/>
                      <a:pt x="1256" y="320"/>
                    </a:cubicBezTo>
                    <a:cubicBezTo>
                      <a:pt x="1393" y="343"/>
                      <a:pt x="1507" y="343"/>
                      <a:pt x="1644" y="366"/>
                    </a:cubicBezTo>
                    <a:cubicBezTo>
                      <a:pt x="1781" y="389"/>
                      <a:pt x="1918" y="412"/>
                      <a:pt x="2054" y="434"/>
                    </a:cubicBezTo>
                    <a:cubicBezTo>
                      <a:pt x="2169" y="457"/>
                      <a:pt x="2283" y="480"/>
                      <a:pt x="2397" y="503"/>
                    </a:cubicBezTo>
                    <a:cubicBezTo>
                      <a:pt x="2694" y="549"/>
                      <a:pt x="2990" y="617"/>
                      <a:pt x="3287" y="663"/>
                    </a:cubicBezTo>
                    <a:cubicBezTo>
                      <a:pt x="3295" y="667"/>
                      <a:pt x="3304" y="669"/>
                      <a:pt x="3312" y="669"/>
                    </a:cubicBezTo>
                    <a:cubicBezTo>
                      <a:pt x="3349" y="669"/>
                      <a:pt x="3383" y="631"/>
                      <a:pt x="3401" y="594"/>
                    </a:cubicBezTo>
                    <a:cubicBezTo>
                      <a:pt x="3401" y="526"/>
                      <a:pt x="3356" y="480"/>
                      <a:pt x="3310" y="480"/>
                    </a:cubicBezTo>
                    <a:cubicBezTo>
                      <a:pt x="3036" y="412"/>
                      <a:pt x="2739" y="366"/>
                      <a:pt x="2465" y="297"/>
                    </a:cubicBezTo>
                    <a:cubicBezTo>
                      <a:pt x="2214" y="252"/>
                      <a:pt x="1940" y="229"/>
                      <a:pt x="1666" y="206"/>
                    </a:cubicBezTo>
                    <a:cubicBezTo>
                      <a:pt x="1552" y="183"/>
                      <a:pt x="1438" y="183"/>
                      <a:pt x="1324" y="160"/>
                    </a:cubicBezTo>
                    <a:lnTo>
                      <a:pt x="890" y="115"/>
                    </a:lnTo>
                    <a:cubicBezTo>
                      <a:pt x="776" y="115"/>
                      <a:pt x="662" y="92"/>
                      <a:pt x="525" y="92"/>
                    </a:cubicBezTo>
                    <a:cubicBezTo>
                      <a:pt x="480" y="69"/>
                      <a:pt x="411" y="69"/>
                      <a:pt x="365" y="69"/>
                    </a:cubicBezTo>
                    <a:cubicBezTo>
                      <a:pt x="274" y="46"/>
                      <a:pt x="183" y="24"/>
                      <a:pt x="92" y="1"/>
                    </a:cubicBezTo>
                    <a:close/>
                  </a:path>
                </a:pathLst>
              </a:custGeom>
              <a:solidFill>
                <a:srgbClr val="9F4C89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57" name="Google Shape;823;p22">
                <a:extLst>
                  <a:ext uri="{FF2B5EF4-FFF2-40B4-BE49-F238E27FC236}">
                    <a16:creationId xmlns:a16="http://schemas.microsoft.com/office/drawing/2014/main" id="{A3CA9E61-E0FD-486B-A3E8-6CBE3458AADF}"/>
                  </a:ext>
                </a:extLst>
              </p:cNvPr>
              <p:cNvSpPr/>
              <p:nvPr/>
            </p:nvSpPr>
            <p:spPr>
              <a:xfrm>
                <a:off x="6877534" y="4007580"/>
                <a:ext cx="327658" cy="154260"/>
              </a:xfrm>
              <a:custGeom>
                <a:avLst/>
                <a:gdLst/>
                <a:ahLst/>
                <a:cxnLst/>
                <a:rect l="l" t="t" r="r" b="b"/>
                <a:pathLst>
                  <a:path w="12122" h="5707" extrusionOk="0">
                    <a:moveTo>
                      <a:pt x="5890" y="1"/>
                    </a:moveTo>
                    <a:lnTo>
                      <a:pt x="5684" y="23"/>
                    </a:lnTo>
                    <a:cubicBezTo>
                      <a:pt x="5570" y="23"/>
                      <a:pt x="5433" y="23"/>
                      <a:pt x="5319" y="46"/>
                    </a:cubicBezTo>
                    <a:cubicBezTo>
                      <a:pt x="5068" y="92"/>
                      <a:pt x="4863" y="138"/>
                      <a:pt x="4680" y="183"/>
                    </a:cubicBezTo>
                    <a:cubicBezTo>
                      <a:pt x="4543" y="206"/>
                      <a:pt x="4429" y="252"/>
                      <a:pt x="4292" y="297"/>
                    </a:cubicBezTo>
                    <a:lnTo>
                      <a:pt x="4132" y="366"/>
                    </a:lnTo>
                    <a:cubicBezTo>
                      <a:pt x="4109" y="366"/>
                      <a:pt x="4109" y="389"/>
                      <a:pt x="4109" y="411"/>
                    </a:cubicBezTo>
                    <a:cubicBezTo>
                      <a:pt x="3904" y="457"/>
                      <a:pt x="3676" y="526"/>
                      <a:pt x="3470" y="594"/>
                    </a:cubicBezTo>
                    <a:cubicBezTo>
                      <a:pt x="3448" y="617"/>
                      <a:pt x="3425" y="617"/>
                      <a:pt x="3402" y="640"/>
                    </a:cubicBezTo>
                    <a:lnTo>
                      <a:pt x="3265" y="685"/>
                    </a:lnTo>
                    <a:lnTo>
                      <a:pt x="3242" y="708"/>
                    </a:lnTo>
                    <a:cubicBezTo>
                      <a:pt x="3151" y="754"/>
                      <a:pt x="3060" y="777"/>
                      <a:pt x="2968" y="822"/>
                    </a:cubicBezTo>
                    <a:lnTo>
                      <a:pt x="2854" y="891"/>
                    </a:lnTo>
                    <a:lnTo>
                      <a:pt x="2808" y="936"/>
                    </a:lnTo>
                    <a:lnTo>
                      <a:pt x="2786" y="959"/>
                    </a:lnTo>
                    <a:lnTo>
                      <a:pt x="2763" y="959"/>
                    </a:lnTo>
                    <a:cubicBezTo>
                      <a:pt x="2717" y="1005"/>
                      <a:pt x="2671" y="1028"/>
                      <a:pt x="2626" y="1051"/>
                    </a:cubicBezTo>
                    <a:cubicBezTo>
                      <a:pt x="2512" y="1119"/>
                      <a:pt x="2398" y="1188"/>
                      <a:pt x="2283" y="1279"/>
                    </a:cubicBezTo>
                    <a:lnTo>
                      <a:pt x="2192" y="1347"/>
                    </a:lnTo>
                    <a:lnTo>
                      <a:pt x="2169" y="1347"/>
                    </a:lnTo>
                    <a:cubicBezTo>
                      <a:pt x="2101" y="1393"/>
                      <a:pt x="2055" y="1439"/>
                      <a:pt x="2010" y="1484"/>
                    </a:cubicBezTo>
                    <a:cubicBezTo>
                      <a:pt x="1941" y="1530"/>
                      <a:pt x="1873" y="1598"/>
                      <a:pt x="1827" y="1644"/>
                    </a:cubicBezTo>
                    <a:cubicBezTo>
                      <a:pt x="1713" y="1781"/>
                      <a:pt x="1599" y="1918"/>
                      <a:pt x="1507" y="2032"/>
                    </a:cubicBezTo>
                    <a:cubicBezTo>
                      <a:pt x="1370" y="2192"/>
                      <a:pt x="1256" y="2329"/>
                      <a:pt x="1142" y="2489"/>
                    </a:cubicBezTo>
                    <a:cubicBezTo>
                      <a:pt x="1028" y="2603"/>
                      <a:pt x="937" y="2740"/>
                      <a:pt x="845" y="2877"/>
                    </a:cubicBezTo>
                    <a:cubicBezTo>
                      <a:pt x="754" y="3014"/>
                      <a:pt x="663" y="3151"/>
                      <a:pt x="594" y="3310"/>
                    </a:cubicBezTo>
                    <a:cubicBezTo>
                      <a:pt x="549" y="3402"/>
                      <a:pt x="503" y="3493"/>
                      <a:pt x="457" y="3584"/>
                    </a:cubicBezTo>
                    <a:cubicBezTo>
                      <a:pt x="412" y="3698"/>
                      <a:pt x="366" y="3835"/>
                      <a:pt x="412" y="3949"/>
                    </a:cubicBezTo>
                    <a:cubicBezTo>
                      <a:pt x="343" y="4041"/>
                      <a:pt x="275" y="4155"/>
                      <a:pt x="229" y="4246"/>
                    </a:cubicBezTo>
                    <a:cubicBezTo>
                      <a:pt x="184" y="4337"/>
                      <a:pt x="138" y="4429"/>
                      <a:pt x="92" y="4520"/>
                    </a:cubicBezTo>
                    <a:cubicBezTo>
                      <a:pt x="69" y="4588"/>
                      <a:pt x="47" y="4657"/>
                      <a:pt x="47" y="4725"/>
                    </a:cubicBezTo>
                    <a:cubicBezTo>
                      <a:pt x="24" y="4817"/>
                      <a:pt x="1" y="4908"/>
                      <a:pt x="1" y="4999"/>
                    </a:cubicBezTo>
                    <a:cubicBezTo>
                      <a:pt x="1" y="5091"/>
                      <a:pt x="1" y="5182"/>
                      <a:pt x="24" y="5273"/>
                    </a:cubicBezTo>
                    <a:cubicBezTo>
                      <a:pt x="24" y="5365"/>
                      <a:pt x="47" y="5479"/>
                      <a:pt x="115" y="5547"/>
                    </a:cubicBezTo>
                    <a:cubicBezTo>
                      <a:pt x="171" y="5604"/>
                      <a:pt x="243" y="5644"/>
                      <a:pt x="318" y="5644"/>
                    </a:cubicBezTo>
                    <a:cubicBezTo>
                      <a:pt x="334" y="5644"/>
                      <a:pt x="350" y="5642"/>
                      <a:pt x="366" y="5638"/>
                    </a:cubicBezTo>
                    <a:cubicBezTo>
                      <a:pt x="457" y="5616"/>
                      <a:pt x="503" y="5547"/>
                      <a:pt x="572" y="5479"/>
                    </a:cubicBezTo>
                    <a:cubicBezTo>
                      <a:pt x="572" y="5479"/>
                      <a:pt x="572" y="5456"/>
                      <a:pt x="594" y="5456"/>
                    </a:cubicBezTo>
                    <a:cubicBezTo>
                      <a:pt x="594" y="5456"/>
                      <a:pt x="617" y="5433"/>
                      <a:pt x="617" y="5433"/>
                    </a:cubicBezTo>
                    <a:cubicBezTo>
                      <a:pt x="640" y="5410"/>
                      <a:pt x="640" y="5410"/>
                      <a:pt x="663" y="5410"/>
                    </a:cubicBezTo>
                    <a:cubicBezTo>
                      <a:pt x="686" y="5387"/>
                      <a:pt x="708" y="5365"/>
                      <a:pt x="708" y="5342"/>
                    </a:cubicBezTo>
                    <a:cubicBezTo>
                      <a:pt x="731" y="5319"/>
                      <a:pt x="754" y="5296"/>
                      <a:pt x="754" y="5273"/>
                    </a:cubicBezTo>
                    <a:cubicBezTo>
                      <a:pt x="777" y="5273"/>
                      <a:pt x="777" y="5250"/>
                      <a:pt x="800" y="5228"/>
                    </a:cubicBezTo>
                    <a:cubicBezTo>
                      <a:pt x="845" y="5205"/>
                      <a:pt x="891" y="5205"/>
                      <a:pt x="914" y="5159"/>
                    </a:cubicBezTo>
                    <a:cubicBezTo>
                      <a:pt x="937" y="5136"/>
                      <a:pt x="937" y="5136"/>
                      <a:pt x="960" y="5113"/>
                    </a:cubicBezTo>
                    <a:lnTo>
                      <a:pt x="960" y="5091"/>
                    </a:lnTo>
                    <a:cubicBezTo>
                      <a:pt x="982" y="5091"/>
                      <a:pt x="1005" y="5068"/>
                      <a:pt x="1005" y="5045"/>
                    </a:cubicBezTo>
                    <a:cubicBezTo>
                      <a:pt x="1005" y="5045"/>
                      <a:pt x="1028" y="5045"/>
                      <a:pt x="1028" y="5022"/>
                    </a:cubicBezTo>
                    <a:cubicBezTo>
                      <a:pt x="1074" y="4977"/>
                      <a:pt x="1119" y="4931"/>
                      <a:pt x="1142" y="4885"/>
                    </a:cubicBezTo>
                    <a:cubicBezTo>
                      <a:pt x="1211" y="4817"/>
                      <a:pt x="1256" y="4771"/>
                      <a:pt x="1302" y="4703"/>
                    </a:cubicBezTo>
                    <a:cubicBezTo>
                      <a:pt x="1348" y="4657"/>
                      <a:pt x="1393" y="4611"/>
                      <a:pt x="1416" y="4588"/>
                    </a:cubicBezTo>
                    <a:cubicBezTo>
                      <a:pt x="1485" y="4543"/>
                      <a:pt x="1530" y="4497"/>
                      <a:pt x="1599" y="4452"/>
                    </a:cubicBezTo>
                    <a:cubicBezTo>
                      <a:pt x="1713" y="4383"/>
                      <a:pt x="1827" y="4292"/>
                      <a:pt x="1918" y="4200"/>
                    </a:cubicBezTo>
                    <a:cubicBezTo>
                      <a:pt x="2032" y="4132"/>
                      <a:pt x="2124" y="4041"/>
                      <a:pt x="2238" y="3972"/>
                    </a:cubicBezTo>
                    <a:cubicBezTo>
                      <a:pt x="2329" y="3904"/>
                      <a:pt x="2420" y="3812"/>
                      <a:pt x="2512" y="3744"/>
                    </a:cubicBezTo>
                    <a:lnTo>
                      <a:pt x="2535" y="3744"/>
                    </a:lnTo>
                    <a:cubicBezTo>
                      <a:pt x="2580" y="3721"/>
                      <a:pt x="2649" y="3698"/>
                      <a:pt x="2694" y="3675"/>
                    </a:cubicBezTo>
                    <a:cubicBezTo>
                      <a:pt x="2717" y="3675"/>
                      <a:pt x="2740" y="3653"/>
                      <a:pt x="2763" y="3630"/>
                    </a:cubicBezTo>
                    <a:cubicBezTo>
                      <a:pt x="2831" y="3607"/>
                      <a:pt x="2877" y="3584"/>
                      <a:pt x="2945" y="3561"/>
                    </a:cubicBezTo>
                    <a:cubicBezTo>
                      <a:pt x="3037" y="3493"/>
                      <a:pt x="3151" y="3447"/>
                      <a:pt x="3242" y="3402"/>
                    </a:cubicBezTo>
                    <a:cubicBezTo>
                      <a:pt x="3311" y="3356"/>
                      <a:pt x="3379" y="3333"/>
                      <a:pt x="3470" y="3287"/>
                    </a:cubicBezTo>
                    <a:cubicBezTo>
                      <a:pt x="3607" y="3242"/>
                      <a:pt x="3744" y="3173"/>
                      <a:pt x="3858" y="3105"/>
                    </a:cubicBezTo>
                    <a:lnTo>
                      <a:pt x="4064" y="3014"/>
                    </a:lnTo>
                    <a:cubicBezTo>
                      <a:pt x="4087" y="3014"/>
                      <a:pt x="4109" y="2991"/>
                      <a:pt x="4132" y="2991"/>
                    </a:cubicBezTo>
                    <a:cubicBezTo>
                      <a:pt x="4292" y="2945"/>
                      <a:pt x="4429" y="2899"/>
                      <a:pt x="4589" y="2854"/>
                    </a:cubicBezTo>
                    <a:cubicBezTo>
                      <a:pt x="4749" y="2808"/>
                      <a:pt x="4908" y="2808"/>
                      <a:pt x="5068" y="2762"/>
                    </a:cubicBezTo>
                    <a:cubicBezTo>
                      <a:pt x="5228" y="2740"/>
                      <a:pt x="5411" y="2717"/>
                      <a:pt x="5570" y="2694"/>
                    </a:cubicBezTo>
                    <a:cubicBezTo>
                      <a:pt x="5639" y="2686"/>
                      <a:pt x="5710" y="2684"/>
                      <a:pt x="5782" y="2684"/>
                    </a:cubicBezTo>
                    <a:cubicBezTo>
                      <a:pt x="5925" y="2684"/>
                      <a:pt x="6072" y="2694"/>
                      <a:pt x="6209" y="2694"/>
                    </a:cubicBezTo>
                    <a:cubicBezTo>
                      <a:pt x="6324" y="2694"/>
                      <a:pt x="6438" y="2694"/>
                      <a:pt x="6529" y="2717"/>
                    </a:cubicBezTo>
                    <a:cubicBezTo>
                      <a:pt x="6643" y="2717"/>
                      <a:pt x="6757" y="2740"/>
                      <a:pt x="6871" y="2762"/>
                    </a:cubicBezTo>
                    <a:cubicBezTo>
                      <a:pt x="6917" y="2762"/>
                      <a:pt x="6985" y="2785"/>
                      <a:pt x="7054" y="2785"/>
                    </a:cubicBezTo>
                    <a:cubicBezTo>
                      <a:pt x="7077" y="2785"/>
                      <a:pt x="7100" y="2785"/>
                      <a:pt x="7100" y="2808"/>
                    </a:cubicBezTo>
                    <a:cubicBezTo>
                      <a:pt x="7328" y="2831"/>
                      <a:pt x="7556" y="2899"/>
                      <a:pt x="7762" y="2945"/>
                    </a:cubicBezTo>
                    <a:cubicBezTo>
                      <a:pt x="8013" y="3014"/>
                      <a:pt x="8264" y="3082"/>
                      <a:pt x="8515" y="3173"/>
                    </a:cubicBezTo>
                    <a:cubicBezTo>
                      <a:pt x="8720" y="3242"/>
                      <a:pt x="8926" y="3310"/>
                      <a:pt x="9108" y="3379"/>
                    </a:cubicBezTo>
                    <a:cubicBezTo>
                      <a:pt x="9200" y="3424"/>
                      <a:pt x="9314" y="3493"/>
                      <a:pt x="9405" y="3539"/>
                    </a:cubicBezTo>
                    <a:cubicBezTo>
                      <a:pt x="9542" y="3630"/>
                      <a:pt x="9656" y="3698"/>
                      <a:pt x="9793" y="3790"/>
                    </a:cubicBezTo>
                    <a:cubicBezTo>
                      <a:pt x="9930" y="3858"/>
                      <a:pt x="10067" y="3949"/>
                      <a:pt x="10204" y="4041"/>
                    </a:cubicBezTo>
                    <a:cubicBezTo>
                      <a:pt x="10318" y="4109"/>
                      <a:pt x="10432" y="4178"/>
                      <a:pt x="10523" y="4269"/>
                    </a:cubicBezTo>
                    <a:cubicBezTo>
                      <a:pt x="10638" y="4360"/>
                      <a:pt x="10729" y="4452"/>
                      <a:pt x="10843" y="4543"/>
                    </a:cubicBezTo>
                    <a:cubicBezTo>
                      <a:pt x="10934" y="4634"/>
                      <a:pt x="11026" y="4725"/>
                      <a:pt x="11094" y="4817"/>
                    </a:cubicBezTo>
                    <a:cubicBezTo>
                      <a:pt x="11094" y="4817"/>
                      <a:pt x="11117" y="4840"/>
                      <a:pt x="11117" y="4840"/>
                    </a:cubicBezTo>
                    <a:cubicBezTo>
                      <a:pt x="11185" y="4931"/>
                      <a:pt x="11254" y="5022"/>
                      <a:pt x="11299" y="5136"/>
                    </a:cubicBezTo>
                    <a:cubicBezTo>
                      <a:pt x="11345" y="5182"/>
                      <a:pt x="11391" y="5205"/>
                      <a:pt x="11436" y="5250"/>
                    </a:cubicBezTo>
                    <a:lnTo>
                      <a:pt x="11459" y="5296"/>
                    </a:lnTo>
                    <a:cubicBezTo>
                      <a:pt x="11551" y="5387"/>
                      <a:pt x="11665" y="5479"/>
                      <a:pt x="11710" y="5593"/>
                    </a:cubicBezTo>
                    <a:cubicBezTo>
                      <a:pt x="11733" y="5638"/>
                      <a:pt x="11733" y="5661"/>
                      <a:pt x="11756" y="5707"/>
                    </a:cubicBezTo>
                    <a:lnTo>
                      <a:pt x="11893" y="5707"/>
                    </a:lnTo>
                    <a:cubicBezTo>
                      <a:pt x="11984" y="5684"/>
                      <a:pt x="12053" y="5638"/>
                      <a:pt x="12098" y="5547"/>
                    </a:cubicBezTo>
                    <a:cubicBezTo>
                      <a:pt x="12121" y="5524"/>
                      <a:pt x="12121" y="5502"/>
                      <a:pt x="12121" y="5479"/>
                    </a:cubicBezTo>
                    <a:cubicBezTo>
                      <a:pt x="12121" y="5456"/>
                      <a:pt x="12121" y="5433"/>
                      <a:pt x="12121" y="5410"/>
                    </a:cubicBezTo>
                    <a:cubicBezTo>
                      <a:pt x="12121" y="5365"/>
                      <a:pt x="12121" y="5319"/>
                      <a:pt x="12121" y="5250"/>
                    </a:cubicBezTo>
                    <a:lnTo>
                      <a:pt x="12121" y="5205"/>
                    </a:lnTo>
                    <a:cubicBezTo>
                      <a:pt x="12098" y="5159"/>
                      <a:pt x="12053" y="5091"/>
                      <a:pt x="12030" y="5022"/>
                    </a:cubicBezTo>
                    <a:cubicBezTo>
                      <a:pt x="12007" y="4954"/>
                      <a:pt x="12007" y="4885"/>
                      <a:pt x="11984" y="4817"/>
                    </a:cubicBezTo>
                    <a:cubicBezTo>
                      <a:pt x="11984" y="4771"/>
                      <a:pt x="11961" y="4748"/>
                      <a:pt x="11961" y="4703"/>
                    </a:cubicBezTo>
                    <a:lnTo>
                      <a:pt x="11939" y="4634"/>
                    </a:lnTo>
                    <a:cubicBezTo>
                      <a:pt x="11916" y="4566"/>
                      <a:pt x="11916" y="4520"/>
                      <a:pt x="11893" y="4452"/>
                    </a:cubicBezTo>
                    <a:lnTo>
                      <a:pt x="11893" y="4360"/>
                    </a:lnTo>
                    <a:lnTo>
                      <a:pt x="11870" y="4292"/>
                    </a:lnTo>
                    <a:lnTo>
                      <a:pt x="11870" y="4246"/>
                    </a:lnTo>
                    <a:cubicBezTo>
                      <a:pt x="11847" y="4223"/>
                      <a:pt x="11824" y="4178"/>
                      <a:pt x="11824" y="4132"/>
                    </a:cubicBezTo>
                    <a:cubicBezTo>
                      <a:pt x="11824" y="4132"/>
                      <a:pt x="11802" y="4109"/>
                      <a:pt x="11802" y="4086"/>
                    </a:cubicBezTo>
                    <a:cubicBezTo>
                      <a:pt x="11802" y="4086"/>
                      <a:pt x="11802" y="4064"/>
                      <a:pt x="11802" y="4064"/>
                    </a:cubicBezTo>
                    <a:cubicBezTo>
                      <a:pt x="11802" y="4041"/>
                      <a:pt x="11779" y="3995"/>
                      <a:pt x="11756" y="3949"/>
                    </a:cubicBezTo>
                    <a:lnTo>
                      <a:pt x="11733" y="3881"/>
                    </a:lnTo>
                    <a:lnTo>
                      <a:pt x="11619" y="3630"/>
                    </a:lnTo>
                    <a:lnTo>
                      <a:pt x="11596" y="3539"/>
                    </a:lnTo>
                    <a:cubicBezTo>
                      <a:pt x="11551" y="3470"/>
                      <a:pt x="11528" y="3402"/>
                      <a:pt x="11482" y="3333"/>
                    </a:cubicBezTo>
                    <a:cubicBezTo>
                      <a:pt x="11436" y="3242"/>
                      <a:pt x="11391" y="3151"/>
                      <a:pt x="11345" y="3082"/>
                    </a:cubicBezTo>
                    <a:cubicBezTo>
                      <a:pt x="11162" y="2785"/>
                      <a:pt x="10957" y="2489"/>
                      <a:pt x="10729" y="2237"/>
                    </a:cubicBezTo>
                    <a:cubicBezTo>
                      <a:pt x="10615" y="2101"/>
                      <a:pt x="10501" y="1986"/>
                      <a:pt x="10386" y="1872"/>
                    </a:cubicBezTo>
                    <a:cubicBezTo>
                      <a:pt x="10272" y="1758"/>
                      <a:pt x="10158" y="1621"/>
                      <a:pt x="10044" y="1507"/>
                    </a:cubicBezTo>
                    <a:cubicBezTo>
                      <a:pt x="9930" y="1393"/>
                      <a:pt x="9793" y="1279"/>
                      <a:pt x="9656" y="1165"/>
                    </a:cubicBezTo>
                    <a:cubicBezTo>
                      <a:pt x="9519" y="1073"/>
                      <a:pt x="9382" y="982"/>
                      <a:pt x="9245" y="891"/>
                    </a:cubicBezTo>
                    <a:cubicBezTo>
                      <a:pt x="8948" y="731"/>
                      <a:pt x="8652" y="571"/>
                      <a:pt x="8332" y="457"/>
                    </a:cubicBezTo>
                    <a:cubicBezTo>
                      <a:pt x="8058" y="343"/>
                      <a:pt x="7784" y="252"/>
                      <a:pt x="7510" y="183"/>
                    </a:cubicBezTo>
                    <a:cubicBezTo>
                      <a:pt x="7351" y="138"/>
                      <a:pt x="7191" y="92"/>
                      <a:pt x="7008" y="69"/>
                    </a:cubicBezTo>
                    <a:cubicBezTo>
                      <a:pt x="6849" y="46"/>
                      <a:pt x="6712" y="23"/>
                      <a:pt x="6552" y="1"/>
                    </a:cubicBezTo>
                    <a:close/>
                  </a:path>
                </a:pathLst>
              </a:custGeom>
              <a:solidFill>
                <a:srgbClr val="B86D96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58" name="Google Shape;824;p22">
                <a:extLst>
                  <a:ext uri="{FF2B5EF4-FFF2-40B4-BE49-F238E27FC236}">
                    <a16:creationId xmlns:a16="http://schemas.microsoft.com/office/drawing/2014/main" id="{B91EDC55-1234-4C69-B13D-2A8A11D9E6A4}"/>
                  </a:ext>
                </a:extLst>
              </p:cNvPr>
              <p:cNvSpPr/>
              <p:nvPr/>
            </p:nvSpPr>
            <p:spPr>
              <a:xfrm>
                <a:off x="6889265" y="4082237"/>
                <a:ext cx="308520" cy="254217"/>
              </a:xfrm>
              <a:custGeom>
                <a:avLst/>
                <a:gdLst/>
                <a:ahLst/>
                <a:cxnLst/>
                <a:rect l="l" t="t" r="r" b="b"/>
                <a:pathLst>
                  <a:path w="11414" h="9405" extrusionOk="0">
                    <a:moveTo>
                      <a:pt x="5410" y="0"/>
                    </a:moveTo>
                    <a:cubicBezTo>
                      <a:pt x="5113" y="0"/>
                      <a:pt x="4840" y="23"/>
                      <a:pt x="4543" y="69"/>
                    </a:cubicBezTo>
                    <a:cubicBezTo>
                      <a:pt x="4292" y="115"/>
                      <a:pt x="4018" y="206"/>
                      <a:pt x="3767" y="297"/>
                    </a:cubicBezTo>
                    <a:cubicBezTo>
                      <a:pt x="3630" y="343"/>
                      <a:pt x="3493" y="389"/>
                      <a:pt x="3379" y="434"/>
                    </a:cubicBezTo>
                    <a:cubicBezTo>
                      <a:pt x="3265" y="480"/>
                      <a:pt x="3173" y="525"/>
                      <a:pt x="3082" y="571"/>
                    </a:cubicBezTo>
                    <a:lnTo>
                      <a:pt x="2945" y="640"/>
                    </a:lnTo>
                    <a:cubicBezTo>
                      <a:pt x="2831" y="685"/>
                      <a:pt x="2717" y="754"/>
                      <a:pt x="2603" y="799"/>
                    </a:cubicBezTo>
                    <a:cubicBezTo>
                      <a:pt x="2511" y="845"/>
                      <a:pt x="2466" y="868"/>
                      <a:pt x="2420" y="891"/>
                    </a:cubicBezTo>
                    <a:cubicBezTo>
                      <a:pt x="2306" y="959"/>
                      <a:pt x="2192" y="1050"/>
                      <a:pt x="2078" y="1142"/>
                    </a:cubicBezTo>
                    <a:cubicBezTo>
                      <a:pt x="2055" y="1187"/>
                      <a:pt x="2032" y="1210"/>
                      <a:pt x="2009" y="1256"/>
                    </a:cubicBezTo>
                    <a:lnTo>
                      <a:pt x="1941" y="1279"/>
                    </a:lnTo>
                    <a:lnTo>
                      <a:pt x="1872" y="1347"/>
                    </a:lnTo>
                    <a:cubicBezTo>
                      <a:pt x="1644" y="1484"/>
                      <a:pt x="1393" y="1621"/>
                      <a:pt x="1165" y="1781"/>
                    </a:cubicBezTo>
                    <a:cubicBezTo>
                      <a:pt x="1028" y="1872"/>
                      <a:pt x="891" y="1986"/>
                      <a:pt x="777" y="2123"/>
                    </a:cubicBezTo>
                    <a:cubicBezTo>
                      <a:pt x="663" y="2215"/>
                      <a:pt x="571" y="2329"/>
                      <a:pt x="480" y="2443"/>
                    </a:cubicBezTo>
                    <a:cubicBezTo>
                      <a:pt x="366" y="2580"/>
                      <a:pt x="274" y="2717"/>
                      <a:pt x="160" y="2876"/>
                    </a:cubicBezTo>
                    <a:cubicBezTo>
                      <a:pt x="138" y="2922"/>
                      <a:pt x="138" y="2968"/>
                      <a:pt x="138" y="2991"/>
                    </a:cubicBezTo>
                    <a:cubicBezTo>
                      <a:pt x="115" y="3013"/>
                      <a:pt x="115" y="3036"/>
                      <a:pt x="115" y="3059"/>
                    </a:cubicBezTo>
                    <a:lnTo>
                      <a:pt x="92" y="3150"/>
                    </a:lnTo>
                    <a:cubicBezTo>
                      <a:pt x="92" y="3219"/>
                      <a:pt x="92" y="3287"/>
                      <a:pt x="69" y="3379"/>
                    </a:cubicBezTo>
                    <a:lnTo>
                      <a:pt x="46" y="3447"/>
                    </a:lnTo>
                    <a:cubicBezTo>
                      <a:pt x="23" y="3561"/>
                      <a:pt x="1" y="3675"/>
                      <a:pt x="1" y="3789"/>
                    </a:cubicBezTo>
                    <a:cubicBezTo>
                      <a:pt x="1" y="4041"/>
                      <a:pt x="46" y="4292"/>
                      <a:pt x="115" y="4566"/>
                    </a:cubicBezTo>
                    <a:lnTo>
                      <a:pt x="115" y="4520"/>
                    </a:lnTo>
                    <a:cubicBezTo>
                      <a:pt x="138" y="4680"/>
                      <a:pt x="160" y="4839"/>
                      <a:pt x="229" y="5022"/>
                    </a:cubicBezTo>
                    <a:cubicBezTo>
                      <a:pt x="274" y="5159"/>
                      <a:pt x="320" y="5319"/>
                      <a:pt x="366" y="5456"/>
                    </a:cubicBezTo>
                    <a:cubicBezTo>
                      <a:pt x="411" y="5615"/>
                      <a:pt x="480" y="5752"/>
                      <a:pt x="526" y="5912"/>
                    </a:cubicBezTo>
                    <a:cubicBezTo>
                      <a:pt x="594" y="6072"/>
                      <a:pt x="685" y="6232"/>
                      <a:pt x="777" y="6369"/>
                    </a:cubicBezTo>
                    <a:cubicBezTo>
                      <a:pt x="822" y="6483"/>
                      <a:pt x="891" y="6620"/>
                      <a:pt x="982" y="6757"/>
                    </a:cubicBezTo>
                    <a:cubicBezTo>
                      <a:pt x="1051" y="6848"/>
                      <a:pt x="1142" y="6962"/>
                      <a:pt x="1233" y="7076"/>
                    </a:cubicBezTo>
                    <a:cubicBezTo>
                      <a:pt x="1302" y="7145"/>
                      <a:pt x="1370" y="7236"/>
                      <a:pt x="1416" y="7305"/>
                    </a:cubicBezTo>
                    <a:cubicBezTo>
                      <a:pt x="1553" y="7464"/>
                      <a:pt x="1690" y="7624"/>
                      <a:pt x="1827" y="7784"/>
                    </a:cubicBezTo>
                    <a:cubicBezTo>
                      <a:pt x="2009" y="7966"/>
                      <a:pt x="2192" y="8126"/>
                      <a:pt x="2352" y="8263"/>
                    </a:cubicBezTo>
                    <a:cubicBezTo>
                      <a:pt x="2443" y="8332"/>
                      <a:pt x="2534" y="8400"/>
                      <a:pt x="2648" y="8469"/>
                    </a:cubicBezTo>
                    <a:cubicBezTo>
                      <a:pt x="2717" y="8514"/>
                      <a:pt x="2762" y="8560"/>
                      <a:pt x="2831" y="8583"/>
                    </a:cubicBezTo>
                    <a:cubicBezTo>
                      <a:pt x="2922" y="8628"/>
                      <a:pt x="3014" y="8651"/>
                      <a:pt x="3082" y="8674"/>
                    </a:cubicBezTo>
                    <a:cubicBezTo>
                      <a:pt x="3196" y="8765"/>
                      <a:pt x="3333" y="8857"/>
                      <a:pt x="3470" y="8902"/>
                    </a:cubicBezTo>
                    <a:cubicBezTo>
                      <a:pt x="3744" y="9039"/>
                      <a:pt x="4063" y="9108"/>
                      <a:pt x="4337" y="9153"/>
                    </a:cubicBezTo>
                    <a:cubicBezTo>
                      <a:pt x="4474" y="9199"/>
                      <a:pt x="4611" y="9199"/>
                      <a:pt x="4794" y="9222"/>
                    </a:cubicBezTo>
                    <a:lnTo>
                      <a:pt x="5387" y="9222"/>
                    </a:lnTo>
                    <a:cubicBezTo>
                      <a:pt x="5410" y="9268"/>
                      <a:pt x="5456" y="9290"/>
                      <a:pt x="5479" y="9313"/>
                    </a:cubicBezTo>
                    <a:cubicBezTo>
                      <a:pt x="5547" y="9359"/>
                      <a:pt x="5638" y="9359"/>
                      <a:pt x="5684" y="9382"/>
                    </a:cubicBezTo>
                    <a:cubicBezTo>
                      <a:pt x="5775" y="9382"/>
                      <a:pt x="5844" y="9382"/>
                      <a:pt x="5912" y="9404"/>
                    </a:cubicBezTo>
                    <a:lnTo>
                      <a:pt x="6026" y="9404"/>
                    </a:lnTo>
                    <a:cubicBezTo>
                      <a:pt x="6095" y="9404"/>
                      <a:pt x="6163" y="9404"/>
                      <a:pt x="6232" y="9382"/>
                    </a:cubicBezTo>
                    <a:cubicBezTo>
                      <a:pt x="6483" y="9359"/>
                      <a:pt x="6757" y="9313"/>
                      <a:pt x="7054" y="9222"/>
                    </a:cubicBezTo>
                    <a:cubicBezTo>
                      <a:pt x="7305" y="9153"/>
                      <a:pt x="7533" y="9039"/>
                      <a:pt x="7784" y="8925"/>
                    </a:cubicBezTo>
                    <a:cubicBezTo>
                      <a:pt x="7898" y="8879"/>
                      <a:pt x="8012" y="8811"/>
                      <a:pt x="8126" y="8743"/>
                    </a:cubicBezTo>
                    <a:cubicBezTo>
                      <a:pt x="8195" y="8697"/>
                      <a:pt x="8263" y="8651"/>
                      <a:pt x="8355" y="8583"/>
                    </a:cubicBezTo>
                    <a:cubicBezTo>
                      <a:pt x="8377" y="8583"/>
                      <a:pt x="8400" y="8560"/>
                      <a:pt x="8423" y="8560"/>
                    </a:cubicBezTo>
                    <a:cubicBezTo>
                      <a:pt x="8537" y="8491"/>
                      <a:pt x="8629" y="8423"/>
                      <a:pt x="8743" y="8355"/>
                    </a:cubicBezTo>
                    <a:lnTo>
                      <a:pt x="8811" y="8309"/>
                    </a:lnTo>
                    <a:cubicBezTo>
                      <a:pt x="8925" y="8218"/>
                      <a:pt x="9039" y="8126"/>
                      <a:pt x="9176" y="8035"/>
                    </a:cubicBezTo>
                    <a:cubicBezTo>
                      <a:pt x="9245" y="7966"/>
                      <a:pt x="9336" y="7921"/>
                      <a:pt x="9405" y="7852"/>
                    </a:cubicBezTo>
                    <a:cubicBezTo>
                      <a:pt x="9473" y="7807"/>
                      <a:pt x="9542" y="7761"/>
                      <a:pt x="9610" y="7693"/>
                    </a:cubicBezTo>
                    <a:lnTo>
                      <a:pt x="9633" y="7670"/>
                    </a:lnTo>
                    <a:cubicBezTo>
                      <a:pt x="9724" y="7601"/>
                      <a:pt x="9793" y="7533"/>
                      <a:pt x="9861" y="7464"/>
                    </a:cubicBezTo>
                    <a:cubicBezTo>
                      <a:pt x="9930" y="7396"/>
                      <a:pt x="9998" y="7327"/>
                      <a:pt x="10044" y="7236"/>
                    </a:cubicBezTo>
                    <a:cubicBezTo>
                      <a:pt x="10112" y="7168"/>
                      <a:pt x="10158" y="7076"/>
                      <a:pt x="10226" y="7008"/>
                    </a:cubicBezTo>
                    <a:lnTo>
                      <a:pt x="10249" y="6962"/>
                    </a:lnTo>
                    <a:cubicBezTo>
                      <a:pt x="10295" y="6894"/>
                      <a:pt x="10318" y="6848"/>
                      <a:pt x="10363" y="6802"/>
                    </a:cubicBezTo>
                    <a:cubicBezTo>
                      <a:pt x="10409" y="6757"/>
                      <a:pt x="10500" y="6734"/>
                      <a:pt x="10569" y="6643"/>
                    </a:cubicBezTo>
                    <a:cubicBezTo>
                      <a:pt x="10637" y="6574"/>
                      <a:pt x="10660" y="6506"/>
                      <a:pt x="10706" y="6414"/>
                    </a:cubicBezTo>
                    <a:cubicBezTo>
                      <a:pt x="10728" y="6346"/>
                      <a:pt x="10751" y="6277"/>
                      <a:pt x="10774" y="6232"/>
                    </a:cubicBezTo>
                    <a:lnTo>
                      <a:pt x="10820" y="6095"/>
                    </a:lnTo>
                    <a:cubicBezTo>
                      <a:pt x="10843" y="6004"/>
                      <a:pt x="10865" y="5912"/>
                      <a:pt x="10911" y="5821"/>
                    </a:cubicBezTo>
                    <a:lnTo>
                      <a:pt x="10934" y="5730"/>
                    </a:lnTo>
                    <a:cubicBezTo>
                      <a:pt x="10980" y="5638"/>
                      <a:pt x="11002" y="5547"/>
                      <a:pt x="11025" y="5456"/>
                    </a:cubicBezTo>
                    <a:lnTo>
                      <a:pt x="11048" y="5364"/>
                    </a:lnTo>
                    <a:cubicBezTo>
                      <a:pt x="11139" y="5091"/>
                      <a:pt x="11208" y="4885"/>
                      <a:pt x="11253" y="4680"/>
                    </a:cubicBezTo>
                    <a:cubicBezTo>
                      <a:pt x="11276" y="4566"/>
                      <a:pt x="11299" y="4429"/>
                      <a:pt x="11299" y="4246"/>
                    </a:cubicBezTo>
                    <a:cubicBezTo>
                      <a:pt x="11299" y="4223"/>
                      <a:pt x="11299" y="4177"/>
                      <a:pt x="11299" y="4155"/>
                    </a:cubicBezTo>
                    <a:lnTo>
                      <a:pt x="11299" y="4063"/>
                    </a:lnTo>
                    <a:cubicBezTo>
                      <a:pt x="11299" y="4018"/>
                      <a:pt x="11299" y="3949"/>
                      <a:pt x="11299" y="3881"/>
                    </a:cubicBezTo>
                    <a:lnTo>
                      <a:pt x="11322" y="3835"/>
                    </a:lnTo>
                    <a:cubicBezTo>
                      <a:pt x="11322" y="3767"/>
                      <a:pt x="11345" y="3675"/>
                      <a:pt x="11368" y="3607"/>
                    </a:cubicBezTo>
                    <a:cubicBezTo>
                      <a:pt x="11368" y="3561"/>
                      <a:pt x="11390" y="3493"/>
                      <a:pt x="11390" y="3447"/>
                    </a:cubicBezTo>
                    <a:cubicBezTo>
                      <a:pt x="11413" y="3356"/>
                      <a:pt x="11413" y="3287"/>
                      <a:pt x="11413" y="3219"/>
                    </a:cubicBezTo>
                    <a:cubicBezTo>
                      <a:pt x="11390" y="3082"/>
                      <a:pt x="11345" y="2968"/>
                      <a:pt x="11276" y="2831"/>
                    </a:cubicBezTo>
                    <a:cubicBezTo>
                      <a:pt x="11231" y="2717"/>
                      <a:pt x="11117" y="2625"/>
                      <a:pt x="11025" y="2534"/>
                    </a:cubicBezTo>
                    <a:lnTo>
                      <a:pt x="11002" y="2488"/>
                    </a:lnTo>
                    <a:cubicBezTo>
                      <a:pt x="10797" y="2283"/>
                      <a:pt x="10569" y="2100"/>
                      <a:pt x="10363" y="1918"/>
                    </a:cubicBezTo>
                    <a:cubicBezTo>
                      <a:pt x="10112" y="1712"/>
                      <a:pt x="9861" y="1530"/>
                      <a:pt x="9610" y="1370"/>
                    </a:cubicBezTo>
                    <a:cubicBezTo>
                      <a:pt x="9405" y="1210"/>
                      <a:pt x="9176" y="1096"/>
                      <a:pt x="8971" y="982"/>
                    </a:cubicBezTo>
                    <a:lnTo>
                      <a:pt x="8925" y="959"/>
                    </a:lnTo>
                    <a:cubicBezTo>
                      <a:pt x="8651" y="822"/>
                      <a:pt x="8377" y="708"/>
                      <a:pt x="8058" y="594"/>
                    </a:cubicBezTo>
                    <a:cubicBezTo>
                      <a:pt x="7921" y="548"/>
                      <a:pt x="7784" y="503"/>
                      <a:pt x="7624" y="457"/>
                    </a:cubicBezTo>
                    <a:cubicBezTo>
                      <a:pt x="7556" y="434"/>
                      <a:pt x="7464" y="411"/>
                      <a:pt x="7373" y="389"/>
                    </a:cubicBezTo>
                    <a:cubicBezTo>
                      <a:pt x="7373" y="366"/>
                      <a:pt x="7350" y="343"/>
                      <a:pt x="7328" y="297"/>
                    </a:cubicBezTo>
                    <a:cubicBezTo>
                      <a:pt x="7305" y="229"/>
                      <a:pt x="7236" y="183"/>
                      <a:pt x="7145" y="160"/>
                    </a:cubicBezTo>
                    <a:cubicBezTo>
                      <a:pt x="7099" y="137"/>
                      <a:pt x="7054" y="137"/>
                      <a:pt x="7008" y="137"/>
                    </a:cubicBezTo>
                    <a:cubicBezTo>
                      <a:pt x="6894" y="137"/>
                      <a:pt x="6780" y="115"/>
                      <a:pt x="6666" y="115"/>
                    </a:cubicBezTo>
                    <a:cubicBezTo>
                      <a:pt x="6529" y="92"/>
                      <a:pt x="6392" y="69"/>
                      <a:pt x="6255" y="69"/>
                    </a:cubicBezTo>
                    <a:cubicBezTo>
                      <a:pt x="5958" y="46"/>
                      <a:pt x="5707" y="0"/>
                      <a:pt x="5433" y="0"/>
                    </a:cubicBezTo>
                    <a:close/>
                  </a:path>
                </a:pathLst>
              </a:custGeom>
              <a:solidFill>
                <a:srgbClr val="6E6975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59" name="Google Shape;825;p22">
                <a:extLst>
                  <a:ext uri="{FF2B5EF4-FFF2-40B4-BE49-F238E27FC236}">
                    <a16:creationId xmlns:a16="http://schemas.microsoft.com/office/drawing/2014/main" id="{A37ACA18-9FA5-44DA-BA5D-7BB67D51D2C8}"/>
                  </a:ext>
                </a:extLst>
              </p:cNvPr>
              <p:cNvSpPr/>
              <p:nvPr/>
            </p:nvSpPr>
            <p:spPr>
              <a:xfrm>
                <a:off x="5311064" y="3088912"/>
                <a:ext cx="3461219" cy="1090228"/>
              </a:xfrm>
              <a:custGeom>
                <a:avLst/>
                <a:gdLst/>
                <a:ahLst/>
                <a:cxnLst/>
                <a:rect l="l" t="t" r="r" b="b"/>
                <a:pathLst>
                  <a:path w="128051" h="40334" extrusionOk="0">
                    <a:moveTo>
                      <a:pt x="47614" y="1"/>
                    </a:moveTo>
                    <a:cubicBezTo>
                      <a:pt x="47500" y="1"/>
                      <a:pt x="47386" y="24"/>
                      <a:pt x="47294" y="24"/>
                    </a:cubicBezTo>
                    <a:cubicBezTo>
                      <a:pt x="47203" y="24"/>
                      <a:pt x="47112" y="24"/>
                      <a:pt x="47021" y="46"/>
                    </a:cubicBezTo>
                    <a:lnTo>
                      <a:pt x="46952" y="46"/>
                    </a:lnTo>
                    <a:lnTo>
                      <a:pt x="46770" y="69"/>
                    </a:lnTo>
                    <a:lnTo>
                      <a:pt x="46564" y="92"/>
                    </a:lnTo>
                    <a:lnTo>
                      <a:pt x="46450" y="92"/>
                    </a:lnTo>
                    <a:cubicBezTo>
                      <a:pt x="46222" y="115"/>
                      <a:pt x="45971" y="138"/>
                      <a:pt x="45720" y="183"/>
                    </a:cubicBezTo>
                    <a:lnTo>
                      <a:pt x="45583" y="183"/>
                    </a:lnTo>
                    <a:cubicBezTo>
                      <a:pt x="45491" y="206"/>
                      <a:pt x="45400" y="229"/>
                      <a:pt x="45309" y="229"/>
                    </a:cubicBezTo>
                    <a:cubicBezTo>
                      <a:pt x="45172" y="252"/>
                      <a:pt x="45058" y="252"/>
                      <a:pt x="44921" y="275"/>
                    </a:cubicBezTo>
                    <a:cubicBezTo>
                      <a:pt x="44624" y="320"/>
                      <a:pt x="44327" y="389"/>
                      <a:pt x="44076" y="434"/>
                    </a:cubicBezTo>
                    <a:lnTo>
                      <a:pt x="43916" y="480"/>
                    </a:lnTo>
                    <a:lnTo>
                      <a:pt x="43802" y="503"/>
                    </a:lnTo>
                    <a:lnTo>
                      <a:pt x="43688" y="526"/>
                    </a:lnTo>
                    <a:lnTo>
                      <a:pt x="43551" y="549"/>
                    </a:lnTo>
                    <a:lnTo>
                      <a:pt x="43414" y="594"/>
                    </a:lnTo>
                    <a:cubicBezTo>
                      <a:pt x="43277" y="617"/>
                      <a:pt x="43186" y="640"/>
                      <a:pt x="43095" y="663"/>
                    </a:cubicBezTo>
                    <a:lnTo>
                      <a:pt x="43026" y="686"/>
                    </a:lnTo>
                    <a:lnTo>
                      <a:pt x="42958" y="686"/>
                    </a:lnTo>
                    <a:lnTo>
                      <a:pt x="42935" y="708"/>
                    </a:lnTo>
                    <a:lnTo>
                      <a:pt x="42707" y="754"/>
                    </a:lnTo>
                    <a:lnTo>
                      <a:pt x="42524" y="800"/>
                    </a:lnTo>
                    <a:lnTo>
                      <a:pt x="42364" y="823"/>
                    </a:lnTo>
                    <a:lnTo>
                      <a:pt x="42296" y="845"/>
                    </a:lnTo>
                    <a:lnTo>
                      <a:pt x="42227" y="868"/>
                    </a:lnTo>
                    <a:cubicBezTo>
                      <a:pt x="42113" y="891"/>
                      <a:pt x="42022" y="914"/>
                      <a:pt x="41931" y="937"/>
                    </a:cubicBezTo>
                    <a:lnTo>
                      <a:pt x="41771" y="959"/>
                    </a:lnTo>
                    <a:lnTo>
                      <a:pt x="41634" y="1005"/>
                    </a:lnTo>
                    <a:lnTo>
                      <a:pt x="41520" y="1028"/>
                    </a:lnTo>
                    <a:lnTo>
                      <a:pt x="41611" y="1028"/>
                    </a:lnTo>
                    <a:cubicBezTo>
                      <a:pt x="41451" y="1051"/>
                      <a:pt x="41291" y="1074"/>
                      <a:pt x="41132" y="1119"/>
                    </a:cubicBezTo>
                    <a:lnTo>
                      <a:pt x="40949" y="1165"/>
                    </a:lnTo>
                    <a:lnTo>
                      <a:pt x="40926" y="1188"/>
                    </a:lnTo>
                    <a:lnTo>
                      <a:pt x="40881" y="1188"/>
                    </a:lnTo>
                    <a:cubicBezTo>
                      <a:pt x="40630" y="1256"/>
                      <a:pt x="40333" y="1325"/>
                      <a:pt x="39945" y="1439"/>
                    </a:cubicBezTo>
                    <a:cubicBezTo>
                      <a:pt x="39557" y="1530"/>
                      <a:pt x="39260" y="1621"/>
                      <a:pt x="38986" y="1713"/>
                    </a:cubicBezTo>
                    <a:cubicBezTo>
                      <a:pt x="38872" y="1758"/>
                      <a:pt x="38781" y="1804"/>
                      <a:pt x="38667" y="1827"/>
                    </a:cubicBezTo>
                    <a:lnTo>
                      <a:pt x="38621" y="1850"/>
                    </a:lnTo>
                    <a:cubicBezTo>
                      <a:pt x="38415" y="1918"/>
                      <a:pt x="38256" y="1964"/>
                      <a:pt x="38096" y="2032"/>
                    </a:cubicBezTo>
                    <a:cubicBezTo>
                      <a:pt x="37776" y="2146"/>
                      <a:pt x="37480" y="2283"/>
                      <a:pt x="37160" y="2397"/>
                    </a:cubicBezTo>
                    <a:lnTo>
                      <a:pt x="37092" y="2443"/>
                    </a:lnTo>
                    <a:lnTo>
                      <a:pt x="36863" y="2534"/>
                    </a:lnTo>
                    <a:cubicBezTo>
                      <a:pt x="36658" y="2603"/>
                      <a:pt x="36475" y="2694"/>
                      <a:pt x="36293" y="2763"/>
                    </a:cubicBezTo>
                    <a:cubicBezTo>
                      <a:pt x="36179" y="2808"/>
                      <a:pt x="36064" y="2854"/>
                      <a:pt x="35950" y="2900"/>
                    </a:cubicBezTo>
                    <a:lnTo>
                      <a:pt x="35836" y="2968"/>
                    </a:lnTo>
                    <a:cubicBezTo>
                      <a:pt x="35699" y="3014"/>
                      <a:pt x="35539" y="3082"/>
                      <a:pt x="35403" y="3151"/>
                    </a:cubicBezTo>
                    <a:cubicBezTo>
                      <a:pt x="35106" y="3288"/>
                      <a:pt x="34832" y="3402"/>
                      <a:pt x="34535" y="3539"/>
                    </a:cubicBezTo>
                    <a:cubicBezTo>
                      <a:pt x="34444" y="3584"/>
                      <a:pt x="34375" y="3607"/>
                      <a:pt x="34284" y="3653"/>
                    </a:cubicBezTo>
                    <a:lnTo>
                      <a:pt x="34124" y="3744"/>
                    </a:lnTo>
                    <a:lnTo>
                      <a:pt x="33713" y="3927"/>
                    </a:lnTo>
                    <a:cubicBezTo>
                      <a:pt x="33462" y="4041"/>
                      <a:pt x="33234" y="4155"/>
                      <a:pt x="32983" y="4246"/>
                    </a:cubicBezTo>
                    <a:lnTo>
                      <a:pt x="32869" y="4315"/>
                    </a:lnTo>
                    <a:lnTo>
                      <a:pt x="32663" y="4406"/>
                    </a:lnTo>
                    <a:lnTo>
                      <a:pt x="32504" y="4475"/>
                    </a:lnTo>
                    <a:cubicBezTo>
                      <a:pt x="32390" y="4520"/>
                      <a:pt x="32275" y="4566"/>
                      <a:pt x="32161" y="4612"/>
                    </a:cubicBezTo>
                    <a:lnTo>
                      <a:pt x="32070" y="4657"/>
                    </a:lnTo>
                    <a:cubicBezTo>
                      <a:pt x="31865" y="4748"/>
                      <a:pt x="31636" y="4840"/>
                      <a:pt x="31431" y="4931"/>
                    </a:cubicBezTo>
                    <a:cubicBezTo>
                      <a:pt x="31043" y="5114"/>
                      <a:pt x="30700" y="5251"/>
                      <a:pt x="30358" y="5365"/>
                    </a:cubicBezTo>
                    <a:cubicBezTo>
                      <a:pt x="30016" y="5502"/>
                      <a:pt x="29673" y="5616"/>
                      <a:pt x="29331" y="5730"/>
                    </a:cubicBezTo>
                    <a:lnTo>
                      <a:pt x="29285" y="5753"/>
                    </a:lnTo>
                    <a:cubicBezTo>
                      <a:pt x="29011" y="5844"/>
                      <a:pt x="28738" y="5935"/>
                      <a:pt x="28486" y="6027"/>
                    </a:cubicBezTo>
                    <a:cubicBezTo>
                      <a:pt x="28167" y="6141"/>
                      <a:pt x="27847" y="6232"/>
                      <a:pt x="27528" y="6346"/>
                    </a:cubicBezTo>
                    <a:lnTo>
                      <a:pt x="27322" y="6392"/>
                    </a:lnTo>
                    <a:lnTo>
                      <a:pt x="27231" y="6438"/>
                    </a:lnTo>
                    <a:cubicBezTo>
                      <a:pt x="27003" y="6506"/>
                      <a:pt x="26797" y="6574"/>
                      <a:pt x="26569" y="6620"/>
                    </a:cubicBezTo>
                    <a:cubicBezTo>
                      <a:pt x="26341" y="6689"/>
                      <a:pt x="26113" y="6757"/>
                      <a:pt x="25884" y="6803"/>
                    </a:cubicBezTo>
                    <a:cubicBezTo>
                      <a:pt x="25268" y="6940"/>
                      <a:pt x="24629" y="7031"/>
                      <a:pt x="23921" y="7122"/>
                    </a:cubicBezTo>
                    <a:lnTo>
                      <a:pt x="23602" y="7168"/>
                    </a:lnTo>
                    <a:cubicBezTo>
                      <a:pt x="23351" y="7214"/>
                      <a:pt x="23100" y="7236"/>
                      <a:pt x="22849" y="7282"/>
                    </a:cubicBezTo>
                    <a:cubicBezTo>
                      <a:pt x="22643" y="7282"/>
                      <a:pt x="22438" y="7305"/>
                      <a:pt x="22232" y="7328"/>
                    </a:cubicBezTo>
                    <a:lnTo>
                      <a:pt x="22073" y="7351"/>
                    </a:lnTo>
                    <a:lnTo>
                      <a:pt x="21844" y="7373"/>
                    </a:lnTo>
                    <a:cubicBezTo>
                      <a:pt x="21616" y="7373"/>
                      <a:pt x="21388" y="7396"/>
                      <a:pt x="21137" y="7396"/>
                    </a:cubicBezTo>
                    <a:lnTo>
                      <a:pt x="20110" y="7396"/>
                    </a:lnTo>
                    <a:cubicBezTo>
                      <a:pt x="19973" y="7419"/>
                      <a:pt x="19858" y="7419"/>
                      <a:pt x="19722" y="7419"/>
                    </a:cubicBezTo>
                    <a:lnTo>
                      <a:pt x="19630" y="7419"/>
                    </a:lnTo>
                    <a:cubicBezTo>
                      <a:pt x="19379" y="7396"/>
                      <a:pt x="19105" y="7396"/>
                      <a:pt x="18854" y="7396"/>
                    </a:cubicBezTo>
                    <a:lnTo>
                      <a:pt x="18694" y="7373"/>
                    </a:lnTo>
                    <a:cubicBezTo>
                      <a:pt x="18580" y="7373"/>
                      <a:pt x="18466" y="7351"/>
                      <a:pt x="18352" y="7351"/>
                    </a:cubicBezTo>
                    <a:cubicBezTo>
                      <a:pt x="18261" y="7328"/>
                      <a:pt x="18169" y="7328"/>
                      <a:pt x="18078" y="7305"/>
                    </a:cubicBezTo>
                    <a:cubicBezTo>
                      <a:pt x="18032" y="7305"/>
                      <a:pt x="17964" y="7282"/>
                      <a:pt x="17896" y="7282"/>
                    </a:cubicBezTo>
                    <a:lnTo>
                      <a:pt x="17873" y="7259"/>
                    </a:lnTo>
                    <a:lnTo>
                      <a:pt x="17781" y="7259"/>
                    </a:lnTo>
                    <a:cubicBezTo>
                      <a:pt x="17781" y="7236"/>
                      <a:pt x="17759" y="7236"/>
                      <a:pt x="17736" y="7236"/>
                    </a:cubicBezTo>
                    <a:cubicBezTo>
                      <a:pt x="17713" y="7236"/>
                      <a:pt x="17690" y="7236"/>
                      <a:pt x="17667" y="7259"/>
                    </a:cubicBezTo>
                    <a:cubicBezTo>
                      <a:pt x="17644" y="7236"/>
                      <a:pt x="17622" y="7236"/>
                      <a:pt x="17599" y="7236"/>
                    </a:cubicBezTo>
                    <a:cubicBezTo>
                      <a:pt x="17439" y="7259"/>
                      <a:pt x="17302" y="7373"/>
                      <a:pt x="17279" y="7510"/>
                    </a:cubicBezTo>
                    <a:cubicBezTo>
                      <a:pt x="17279" y="7556"/>
                      <a:pt x="17279" y="7556"/>
                      <a:pt x="17279" y="7579"/>
                    </a:cubicBezTo>
                    <a:cubicBezTo>
                      <a:pt x="17256" y="7647"/>
                      <a:pt x="17234" y="7716"/>
                      <a:pt x="17211" y="7807"/>
                    </a:cubicBezTo>
                    <a:lnTo>
                      <a:pt x="17165" y="7921"/>
                    </a:lnTo>
                    <a:lnTo>
                      <a:pt x="17165" y="7990"/>
                    </a:lnTo>
                    <a:lnTo>
                      <a:pt x="17142" y="8058"/>
                    </a:lnTo>
                    <a:cubicBezTo>
                      <a:pt x="17097" y="8195"/>
                      <a:pt x="17051" y="8332"/>
                      <a:pt x="16982" y="8446"/>
                    </a:cubicBezTo>
                    <a:cubicBezTo>
                      <a:pt x="16937" y="8537"/>
                      <a:pt x="16891" y="8629"/>
                      <a:pt x="16846" y="8720"/>
                    </a:cubicBezTo>
                    <a:lnTo>
                      <a:pt x="16754" y="8948"/>
                    </a:lnTo>
                    <a:cubicBezTo>
                      <a:pt x="16709" y="9040"/>
                      <a:pt x="16663" y="9131"/>
                      <a:pt x="16617" y="9222"/>
                    </a:cubicBezTo>
                    <a:lnTo>
                      <a:pt x="16503" y="9496"/>
                    </a:lnTo>
                    <a:cubicBezTo>
                      <a:pt x="16412" y="9656"/>
                      <a:pt x="16321" y="9838"/>
                      <a:pt x="16229" y="9975"/>
                    </a:cubicBezTo>
                    <a:lnTo>
                      <a:pt x="16229" y="10021"/>
                    </a:lnTo>
                    <a:lnTo>
                      <a:pt x="16138" y="10181"/>
                    </a:lnTo>
                    <a:lnTo>
                      <a:pt x="16069" y="10249"/>
                    </a:lnTo>
                    <a:lnTo>
                      <a:pt x="16047" y="10295"/>
                    </a:lnTo>
                    <a:lnTo>
                      <a:pt x="16047" y="10341"/>
                    </a:lnTo>
                    <a:lnTo>
                      <a:pt x="15978" y="10409"/>
                    </a:lnTo>
                    <a:lnTo>
                      <a:pt x="15955" y="10478"/>
                    </a:lnTo>
                    <a:lnTo>
                      <a:pt x="15841" y="10660"/>
                    </a:lnTo>
                    <a:lnTo>
                      <a:pt x="15727" y="10866"/>
                    </a:lnTo>
                    <a:cubicBezTo>
                      <a:pt x="15681" y="10934"/>
                      <a:pt x="15636" y="11003"/>
                      <a:pt x="15613" y="11071"/>
                    </a:cubicBezTo>
                    <a:lnTo>
                      <a:pt x="15522" y="11231"/>
                    </a:lnTo>
                    <a:lnTo>
                      <a:pt x="15499" y="11276"/>
                    </a:lnTo>
                    <a:lnTo>
                      <a:pt x="15385" y="11436"/>
                    </a:lnTo>
                    <a:lnTo>
                      <a:pt x="15362" y="11505"/>
                    </a:lnTo>
                    <a:cubicBezTo>
                      <a:pt x="15293" y="11596"/>
                      <a:pt x="15225" y="11687"/>
                      <a:pt x="15156" y="11801"/>
                    </a:cubicBezTo>
                    <a:lnTo>
                      <a:pt x="15042" y="11961"/>
                    </a:lnTo>
                    <a:cubicBezTo>
                      <a:pt x="14997" y="12053"/>
                      <a:pt x="14928" y="12167"/>
                      <a:pt x="14860" y="12258"/>
                    </a:cubicBezTo>
                    <a:cubicBezTo>
                      <a:pt x="14700" y="12509"/>
                      <a:pt x="14517" y="12783"/>
                      <a:pt x="14358" y="13034"/>
                    </a:cubicBezTo>
                    <a:cubicBezTo>
                      <a:pt x="14198" y="13262"/>
                      <a:pt x="14015" y="13513"/>
                      <a:pt x="13833" y="13764"/>
                    </a:cubicBezTo>
                    <a:lnTo>
                      <a:pt x="13627" y="13993"/>
                    </a:lnTo>
                    <a:lnTo>
                      <a:pt x="13582" y="14061"/>
                    </a:lnTo>
                    <a:cubicBezTo>
                      <a:pt x="13467" y="14221"/>
                      <a:pt x="13353" y="14358"/>
                      <a:pt x="13239" y="14518"/>
                    </a:cubicBezTo>
                    <a:cubicBezTo>
                      <a:pt x="13148" y="14609"/>
                      <a:pt x="13079" y="14723"/>
                      <a:pt x="12988" y="14837"/>
                    </a:cubicBezTo>
                    <a:lnTo>
                      <a:pt x="12988" y="14860"/>
                    </a:lnTo>
                    <a:lnTo>
                      <a:pt x="12965" y="14906"/>
                    </a:lnTo>
                    <a:lnTo>
                      <a:pt x="12897" y="14974"/>
                    </a:lnTo>
                    <a:lnTo>
                      <a:pt x="12851" y="15043"/>
                    </a:lnTo>
                    <a:cubicBezTo>
                      <a:pt x="12805" y="15111"/>
                      <a:pt x="12760" y="15180"/>
                      <a:pt x="12691" y="15248"/>
                    </a:cubicBezTo>
                    <a:lnTo>
                      <a:pt x="12532" y="15476"/>
                    </a:lnTo>
                    <a:lnTo>
                      <a:pt x="12509" y="15522"/>
                    </a:lnTo>
                    <a:cubicBezTo>
                      <a:pt x="12395" y="15682"/>
                      <a:pt x="12258" y="15842"/>
                      <a:pt x="12144" y="16001"/>
                    </a:cubicBezTo>
                    <a:cubicBezTo>
                      <a:pt x="11984" y="16230"/>
                      <a:pt x="11824" y="16435"/>
                      <a:pt x="11641" y="16663"/>
                    </a:cubicBezTo>
                    <a:lnTo>
                      <a:pt x="11573" y="16732"/>
                    </a:lnTo>
                    <a:lnTo>
                      <a:pt x="11390" y="16983"/>
                    </a:lnTo>
                    <a:lnTo>
                      <a:pt x="11299" y="17097"/>
                    </a:lnTo>
                    <a:cubicBezTo>
                      <a:pt x="11208" y="17211"/>
                      <a:pt x="11116" y="17325"/>
                      <a:pt x="11025" y="17462"/>
                    </a:cubicBezTo>
                    <a:cubicBezTo>
                      <a:pt x="10979" y="17508"/>
                      <a:pt x="10911" y="17576"/>
                      <a:pt x="10865" y="17622"/>
                    </a:cubicBezTo>
                    <a:lnTo>
                      <a:pt x="10842" y="17668"/>
                    </a:lnTo>
                    <a:lnTo>
                      <a:pt x="10797" y="17713"/>
                    </a:lnTo>
                    <a:lnTo>
                      <a:pt x="10728" y="17805"/>
                    </a:lnTo>
                    <a:lnTo>
                      <a:pt x="10614" y="17964"/>
                    </a:lnTo>
                    <a:lnTo>
                      <a:pt x="10569" y="18033"/>
                    </a:lnTo>
                    <a:lnTo>
                      <a:pt x="10454" y="18147"/>
                    </a:lnTo>
                    <a:cubicBezTo>
                      <a:pt x="10272" y="18398"/>
                      <a:pt x="10066" y="18626"/>
                      <a:pt x="9884" y="18877"/>
                    </a:cubicBezTo>
                    <a:cubicBezTo>
                      <a:pt x="9496" y="19334"/>
                      <a:pt x="9108" y="19813"/>
                      <a:pt x="8697" y="20292"/>
                    </a:cubicBezTo>
                    <a:cubicBezTo>
                      <a:pt x="8537" y="20452"/>
                      <a:pt x="8400" y="20635"/>
                      <a:pt x="8240" y="20795"/>
                    </a:cubicBezTo>
                    <a:lnTo>
                      <a:pt x="8103" y="20977"/>
                    </a:lnTo>
                    <a:lnTo>
                      <a:pt x="7966" y="21114"/>
                    </a:lnTo>
                    <a:lnTo>
                      <a:pt x="7921" y="21160"/>
                    </a:lnTo>
                    <a:lnTo>
                      <a:pt x="7875" y="21205"/>
                    </a:lnTo>
                    <a:cubicBezTo>
                      <a:pt x="7852" y="21228"/>
                      <a:pt x="7807" y="21274"/>
                      <a:pt x="7784" y="21320"/>
                    </a:cubicBezTo>
                    <a:cubicBezTo>
                      <a:pt x="7715" y="21388"/>
                      <a:pt x="7670" y="21457"/>
                      <a:pt x="7601" y="21525"/>
                    </a:cubicBezTo>
                    <a:lnTo>
                      <a:pt x="7556" y="21571"/>
                    </a:lnTo>
                    <a:lnTo>
                      <a:pt x="7487" y="21662"/>
                    </a:lnTo>
                    <a:cubicBezTo>
                      <a:pt x="7327" y="21822"/>
                      <a:pt x="7190" y="21982"/>
                      <a:pt x="7053" y="22118"/>
                    </a:cubicBezTo>
                    <a:lnTo>
                      <a:pt x="6848" y="22347"/>
                    </a:lnTo>
                    <a:cubicBezTo>
                      <a:pt x="6711" y="22484"/>
                      <a:pt x="6574" y="22643"/>
                      <a:pt x="6437" y="22780"/>
                    </a:cubicBezTo>
                    <a:lnTo>
                      <a:pt x="6255" y="22986"/>
                    </a:lnTo>
                    <a:cubicBezTo>
                      <a:pt x="6118" y="23123"/>
                      <a:pt x="6004" y="23237"/>
                      <a:pt x="5889" y="23351"/>
                    </a:cubicBezTo>
                    <a:cubicBezTo>
                      <a:pt x="5752" y="23488"/>
                      <a:pt x="5638" y="23602"/>
                      <a:pt x="5501" y="23739"/>
                    </a:cubicBezTo>
                    <a:lnTo>
                      <a:pt x="5570" y="23693"/>
                    </a:lnTo>
                    <a:lnTo>
                      <a:pt x="5570" y="23693"/>
                    </a:lnTo>
                    <a:lnTo>
                      <a:pt x="5410" y="23830"/>
                    </a:lnTo>
                    <a:lnTo>
                      <a:pt x="5273" y="23967"/>
                    </a:lnTo>
                    <a:lnTo>
                      <a:pt x="5091" y="24127"/>
                    </a:lnTo>
                    <a:lnTo>
                      <a:pt x="4931" y="24287"/>
                    </a:lnTo>
                    <a:cubicBezTo>
                      <a:pt x="4794" y="24424"/>
                      <a:pt x="4680" y="24561"/>
                      <a:pt x="4543" y="24675"/>
                    </a:cubicBezTo>
                    <a:lnTo>
                      <a:pt x="4360" y="24858"/>
                    </a:lnTo>
                    <a:cubicBezTo>
                      <a:pt x="4314" y="24903"/>
                      <a:pt x="4269" y="24949"/>
                      <a:pt x="4200" y="24994"/>
                    </a:cubicBezTo>
                    <a:lnTo>
                      <a:pt x="4155" y="25040"/>
                    </a:lnTo>
                    <a:lnTo>
                      <a:pt x="4063" y="25131"/>
                    </a:lnTo>
                    <a:cubicBezTo>
                      <a:pt x="3949" y="25246"/>
                      <a:pt x="3812" y="25360"/>
                      <a:pt x="3698" y="25497"/>
                    </a:cubicBezTo>
                    <a:lnTo>
                      <a:pt x="3767" y="25451"/>
                    </a:lnTo>
                    <a:lnTo>
                      <a:pt x="3630" y="25565"/>
                    </a:lnTo>
                    <a:lnTo>
                      <a:pt x="3584" y="25611"/>
                    </a:lnTo>
                    <a:lnTo>
                      <a:pt x="3538" y="25656"/>
                    </a:lnTo>
                    <a:cubicBezTo>
                      <a:pt x="3356" y="25816"/>
                      <a:pt x="3173" y="25976"/>
                      <a:pt x="3013" y="26113"/>
                    </a:cubicBezTo>
                    <a:cubicBezTo>
                      <a:pt x="2876" y="26227"/>
                      <a:pt x="2762" y="26341"/>
                      <a:pt x="2648" y="26455"/>
                    </a:cubicBezTo>
                    <a:lnTo>
                      <a:pt x="2580" y="26524"/>
                    </a:lnTo>
                    <a:lnTo>
                      <a:pt x="2420" y="26638"/>
                    </a:lnTo>
                    <a:cubicBezTo>
                      <a:pt x="2306" y="26752"/>
                      <a:pt x="2192" y="26843"/>
                      <a:pt x="2078" y="26957"/>
                    </a:cubicBezTo>
                    <a:lnTo>
                      <a:pt x="2009" y="27003"/>
                    </a:lnTo>
                    <a:lnTo>
                      <a:pt x="1986" y="27026"/>
                    </a:lnTo>
                    <a:lnTo>
                      <a:pt x="1849" y="27117"/>
                    </a:lnTo>
                    <a:lnTo>
                      <a:pt x="1781" y="27186"/>
                    </a:lnTo>
                    <a:lnTo>
                      <a:pt x="1690" y="27254"/>
                    </a:lnTo>
                    <a:lnTo>
                      <a:pt x="1575" y="27368"/>
                    </a:lnTo>
                    <a:lnTo>
                      <a:pt x="1370" y="27551"/>
                    </a:lnTo>
                    <a:cubicBezTo>
                      <a:pt x="1302" y="27597"/>
                      <a:pt x="1256" y="27642"/>
                      <a:pt x="1187" y="27688"/>
                    </a:cubicBezTo>
                    <a:cubicBezTo>
                      <a:pt x="1165" y="27665"/>
                      <a:pt x="1096" y="27642"/>
                      <a:pt x="1050" y="27642"/>
                    </a:cubicBezTo>
                    <a:cubicBezTo>
                      <a:pt x="1005" y="27642"/>
                      <a:pt x="959" y="27665"/>
                      <a:pt x="913" y="27688"/>
                    </a:cubicBezTo>
                    <a:cubicBezTo>
                      <a:pt x="799" y="27733"/>
                      <a:pt x="708" y="27893"/>
                      <a:pt x="731" y="28007"/>
                    </a:cubicBezTo>
                    <a:cubicBezTo>
                      <a:pt x="754" y="28122"/>
                      <a:pt x="799" y="28190"/>
                      <a:pt x="845" y="28258"/>
                    </a:cubicBezTo>
                    <a:cubicBezTo>
                      <a:pt x="868" y="28281"/>
                      <a:pt x="913" y="28327"/>
                      <a:pt x="936" y="28350"/>
                    </a:cubicBezTo>
                    <a:cubicBezTo>
                      <a:pt x="1028" y="28441"/>
                      <a:pt x="1119" y="28510"/>
                      <a:pt x="1210" y="28578"/>
                    </a:cubicBezTo>
                    <a:lnTo>
                      <a:pt x="1302" y="28647"/>
                    </a:lnTo>
                    <a:cubicBezTo>
                      <a:pt x="1461" y="28761"/>
                      <a:pt x="1621" y="28875"/>
                      <a:pt x="1735" y="28943"/>
                    </a:cubicBezTo>
                    <a:lnTo>
                      <a:pt x="1804" y="28966"/>
                    </a:lnTo>
                    <a:lnTo>
                      <a:pt x="1826" y="28989"/>
                    </a:lnTo>
                    <a:cubicBezTo>
                      <a:pt x="1872" y="29035"/>
                      <a:pt x="1918" y="29057"/>
                      <a:pt x="1963" y="29080"/>
                    </a:cubicBezTo>
                    <a:cubicBezTo>
                      <a:pt x="2009" y="29126"/>
                      <a:pt x="2055" y="29171"/>
                      <a:pt x="2123" y="29217"/>
                    </a:cubicBezTo>
                    <a:lnTo>
                      <a:pt x="2146" y="29263"/>
                    </a:lnTo>
                    <a:lnTo>
                      <a:pt x="2123" y="29286"/>
                    </a:lnTo>
                    <a:cubicBezTo>
                      <a:pt x="1963" y="29468"/>
                      <a:pt x="1826" y="29628"/>
                      <a:pt x="1667" y="29788"/>
                    </a:cubicBezTo>
                    <a:cubicBezTo>
                      <a:pt x="1530" y="29925"/>
                      <a:pt x="1393" y="30016"/>
                      <a:pt x="1256" y="30130"/>
                    </a:cubicBezTo>
                    <a:lnTo>
                      <a:pt x="1142" y="30221"/>
                    </a:lnTo>
                    <a:cubicBezTo>
                      <a:pt x="1005" y="30313"/>
                      <a:pt x="891" y="30381"/>
                      <a:pt x="777" y="30473"/>
                    </a:cubicBezTo>
                    <a:lnTo>
                      <a:pt x="640" y="30609"/>
                    </a:lnTo>
                    <a:cubicBezTo>
                      <a:pt x="525" y="30678"/>
                      <a:pt x="434" y="30746"/>
                      <a:pt x="343" y="30815"/>
                    </a:cubicBezTo>
                    <a:cubicBezTo>
                      <a:pt x="183" y="30929"/>
                      <a:pt x="0" y="31089"/>
                      <a:pt x="46" y="31294"/>
                    </a:cubicBezTo>
                    <a:cubicBezTo>
                      <a:pt x="69" y="31386"/>
                      <a:pt x="115" y="31454"/>
                      <a:pt x="183" y="31522"/>
                    </a:cubicBezTo>
                    <a:cubicBezTo>
                      <a:pt x="252" y="31545"/>
                      <a:pt x="297" y="31568"/>
                      <a:pt x="366" y="31591"/>
                    </a:cubicBezTo>
                    <a:lnTo>
                      <a:pt x="411" y="31591"/>
                    </a:lnTo>
                    <a:cubicBezTo>
                      <a:pt x="480" y="31614"/>
                      <a:pt x="548" y="31637"/>
                      <a:pt x="617" y="31637"/>
                    </a:cubicBezTo>
                    <a:cubicBezTo>
                      <a:pt x="662" y="31659"/>
                      <a:pt x="731" y="31682"/>
                      <a:pt x="799" y="31705"/>
                    </a:cubicBezTo>
                    <a:lnTo>
                      <a:pt x="936" y="31751"/>
                    </a:lnTo>
                    <a:cubicBezTo>
                      <a:pt x="1096" y="31796"/>
                      <a:pt x="1256" y="31842"/>
                      <a:pt x="1416" y="31911"/>
                    </a:cubicBezTo>
                    <a:cubicBezTo>
                      <a:pt x="1461" y="31933"/>
                      <a:pt x="1507" y="31933"/>
                      <a:pt x="1530" y="31956"/>
                    </a:cubicBezTo>
                    <a:lnTo>
                      <a:pt x="1575" y="31979"/>
                    </a:lnTo>
                    <a:lnTo>
                      <a:pt x="1644" y="32002"/>
                    </a:lnTo>
                    <a:cubicBezTo>
                      <a:pt x="1712" y="32025"/>
                      <a:pt x="1758" y="32070"/>
                      <a:pt x="1826" y="32093"/>
                    </a:cubicBezTo>
                    <a:lnTo>
                      <a:pt x="1872" y="32093"/>
                    </a:lnTo>
                    <a:lnTo>
                      <a:pt x="1895" y="32116"/>
                    </a:lnTo>
                    <a:cubicBezTo>
                      <a:pt x="2055" y="32162"/>
                      <a:pt x="2192" y="32230"/>
                      <a:pt x="2306" y="32299"/>
                    </a:cubicBezTo>
                    <a:cubicBezTo>
                      <a:pt x="2397" y="32344"/>
                      <a:pt x="2488" y="32413"/>
                      <a:pt x="2557" y="32458"/>
                    </a:cubicBezTo>
                    <a:cubicBezTo>
                      <a:pt x="2534" y="32504"/>
                      <a:pt x="2511" y="32527"/>
                      <a:pt x="2488" y="32572"/>
                    </a:cubicBezTo>
                    <a:lnTo>
                      <a:pt x="2420" y="32664"/>
                    </a:lnTo>
                    <a:lnTo>
                      <a:pt x="2351" y="32801"/>
                    </a:lnTo>
                    <a:cubicBezTo>
                      <a:pt x="2260" y="32960"/>
                      <a:pt x="2146" y="33120"/>
                      <a:pt x="2009" y="33257"/>
                    </a:cubicBezTo>
                    <a:cubicBezTo>
                      <a:pt x="1804" y="33508"/>
                      <a:pt x="1598" y="33737"/>
                      <a:pt x="1393" y="33942"/>
                    </a:cubicBezTo>
                    <a:lnTo>
                      <a:pt x="1233" y="34079"/>
                    </a:lnTo>
                    <a:lnTo>
                      <a:pt x="1210" y="34125"/>
                    </a:lnTo>
                    <a:lnTo>
                      <a:pt x="1142" y="34193"/>
                    </a:lnTo>
                    <a:cubicBezTo>
                      <a:pt x="1073" y="34239"/>
                      <a:pt x="1028" y="34284"/>
                      <a:pt x="982" y="34307"/>
                    </a:cubicBezTo>
                    <a:lnTo>
                      <a:pt x="959" y="34330"/>
                    </a:lnTo>
                    <a:cubicBezTo>
                      <a:pt x="868" y="34398"/>
                      <a:pt x="777" y="34444"/>
                      <a:pt x="708" y="34513"/>
                    </a:cubicBezTo>
                    <a:cubicBezTo>
                      <a:pt x="594" y="34627"/>
                      <a:pt x="434" y="34787"/>
                      <a:pt x="480" y="34992"/>
                    </a:cubicBezTo>
                    <a:cubicBezTo>
                      <a:pt x="480" y="35060"/>
                      <a:pt x="525" y="35152"/>
                      <a:pt x="571" y="35220"/>
                    </a:cubicBezTo>
                    <a:cubicBezTo>
                      <a:pt x="640" y="35311"/>
                      <a:pt x="754" y="35380"/>
                      <a:pt x="891" y="35380"/>
                    </a:cubicBezTo>
                    <a:cubicBezTo>
                      <a:pt x="1165" y="35426"/>
                      <a:pt x="1438" y="35448"/>
                      <a:pt x="1712" y="35494"/>
                    </a:cubicBezTo>
                    <a:cubicBezTo>
                      <a:pt x="1941" y="35517"/>
                      <a:pt x="2169" y="35563"/>
                      <a:pt x="2374" y="35608"/>
                    </a:cubicBezTo>
                    <a:lnTo>
                      <a:pt x="2580" y="35654"/>
                    </a:lnTo>
                    <a:cubicBezTo>
                      <a:pt x="2717" y="35677"/>
                      <a:pt x="2831" y="35700"/>
                      <a:pt x="2968" y="35700"/>
                    </a:cubicBezTo>
                    <a:cubicBezTo>
                      <a:pt x="3105" y="35722"/>
                      <a:pt x="3219" y="35745"/>
                      <a:pt x="3356" y="35768"/>
                    </a:cubicBezTo>
                    <a:cubicBezTo>
                      <a:pt x="3424" y="35791"/>
                      <a:pt x="3493" y="35814"/>
                      <a:pt x="3561" y="35836"/>
                    </a:cubicBezTo>
                    <a:lnTo>
                      <a:pt x="3516" y="35905"/>
                    </a:lnTo>
                    <a:cubicBezTo>
                      <a:pt x="3447" y="35996"/>
                      <a:pt x="3401" y="36065"/>
                      <a:pt x="3356" y="36156"/>
                    </a:cubicBezTo>
                    <a:lnTo>
                      <a:pt x="3287" y="36270"/>
                    </a:lnTo>
                    <a:lnTo>
                      <a:pt x="3196" y="36430"/>
                    </a:lnTo>
                    <a:lnTo>
                      <a:pt x="3150" y="36498"/>
                    </a:lnTo>
                    <a:cubicBezTo>
                      <a:pt x="3128" y="36521"/>
                      <a:pt x="3105" y="36567"/>
                      <a:pt x="3082" y="36613"/>
                    </a:cubicBezTo>
                    <a:cubicBezTo>
                      <a:pt x="2922" y="36818"/>
                      <a:pt x="2762" y="37023"/>
                      <a:pt x="2534" y="37252"/>
                    </a:cubicBezTo>
                    <a:cubicBezTo>
                      <a:pt x="2420" y="37366"/>
                      <a:pt x="2283" y="37480"/>
                      <a:pt x="2169" y="37594"/>
                    </a:cubicBezTo>
                    <a:lnTo>
                      <a:pt x="2123" y="37617"/>
                    </a:lnTo>
                    <a:cubicBezTo>
                      <a:pt x="2055" y="37662"/>
                      <a:pt x="1986" y="37731"/>
                      <a:pt x="1918" y="37777"/>
                    </a:cubicBezTo>
                    <a:lnTo>
                      <a:pt x="1735" y="37936"/>
                    </a:lnTo>
                    <a:lnTo>
                      <a:pt x="1575" y="38073"/>
                    </a:lnTo>
                    <a:cubicBezTo>
                      <a:pt x="1461" y="38165"/>
                      <a:pt x="1347" y="38279"/>
                      <a:pt x="1210" y="38439"/>
                    </a:cubicBezTo>
                    <a:cubicBezTo>
                      <a:pt x="1142" y="38530"/>
                      <a:pt x="1142" y="38644"/>
                      <a:pt x="1187" y="38735"/>
                    </a:cubicBezTo>
                    <a:cubicBezTo>
                      <a:pt x="1210" y="38804"/>
                      <a:pt x="1256" y="38849"/>
                      <a:pt x="1324" y="38872"/>
                    </a:cubicBezTo>
                    <a:cubicBezTo>
                      <a:pt x="1553" y="38941"/>
                      <a:pt x="1758" y="39032"/>
                      <a:pt x="1986" y="39100"/>
                    </a:cubicBezTo>
                    <a:lnTo>
                      <a:pt x="2032" y="39123"/>
                    </a:lnTo>
                    <a:lnTo>
                      <a:pt x="2055" y="39123"/>
                    </a:lnTo>
                    <a:cubicBezTo>
                      <a:pt x="2397" y="39237"/>
                      <a:pt x="2739" y="39352"/>
                      <a:pt x="3082" y="39443"/>
                    </a:cubicBezTo>
                    <a:cubicBezTo>
                      <a:pt x="3242" y="39489"/>
                      <a:pt x="3424" y="39534"/>
                      <a:pt x="3607" y="39580"/>
                    </a:cubicBezTo>
                    <a:lnTo>
                      <a:pt x="3744" y="39603"/>
                    </a:lnTo>
                    <a:cubicBezTo>
                      <a:pt x="3858" y="39625"/>
                      <a:pt x="3972" y="39648"/>
                      <a:pt x="4063" y="39671"/>
                    </a:cubicBezTo>
                    <a:cubicBezTo>
                      <a:pt x="4109" y="39671"/>
                      <a:pt x="4177" y="39671"/>
                      <a:pt x="4223" y="39694"/>
                    </a:cubicBezTo>
                    <a:lnTo>
                      <a:pt x="4314" y="39694"/>
                    </a:lnTo>
                    <a:cubicBezTo>
                      <a:pt x="4383" y="39717"/>
                      <a:pt x="4474" y="39717"/>
                      <a:pt x="4543" y="39740"/>
                    </a:cubicBezTo>
                    <a:lnTo>
                      <a:pt x="4702" y="39762"/>
                    </a:lnTo>
                    <a:cubicBezTo>
                      <a:pt x="4817" y="39785"/>
                      <a:pt x="4908" y="39808"/>
                      <a:pt x="4999" y="39808"/>
                    </a:cubicBezTo>
                    <a:cubicBezTo>
                      <a:pt x="5091" y="39831"/>
                      <a:pt x="5182" y="39854"/>
                      <a:pt x="5273" y="39854"/>
                    </a:cubicBezTo>
                    <a:lnTo>
                      <a:pt x="5387" y="39877"/>
                    </a:lnTo>
                    <a:cubicBezTo>
                      <a:pt x="5570" y="39899"/>
                      <a:pt x="5752" y="39922"/>
                      <a:pt x="5912" y="39945"/>
                    </a:cubicBezTo>
                    <a:cubicBezTo>
                      <a:pt x="6186" y="39991"/>
                      <a:pt x="6483" y="40036"/>
                      <a:pt x="6757" y="40059"/>
                    </a:cubicBezTo>
                    <a:lnTo>
                      <a:pt x="6917" y="40082"/>
                    </a:lnTo>
                    <a:lnTo>
                      <a:pt x="6962" y="40082"/>
                    </a:lnTo>
                    <a:cubicBezTo>
                      <a:pt x="7168" y="40128"/>
                      <a:pt x="7350" y="40150"/>
                      <a:pt x="7556" y="40150"/>
                    </a:cubicBezTo>
                    <a:lnTo>
                      <a:pt x="8081" y="40150"/>
                    </a:lnTo>
                    <a:cubicBezTo>
                      <a:pt x="8240" y="40150"/>
                      <a:pt x="8377" y="40128"/>
                      <a:pt x="8537" y="40128"/>
                    </a:cubicBezTo>
                    <a:cubicBezTo>
                      <a:pt x="8697" y="40105"/>
                      <a:pt x="8834" y="40105"/>
                      <a:pt x="8971" y="40082"/>
                    </a:cubicBezTo>
                    <a:lnTo>
                      <a:pt x="9085" y="40059"/>
                    </a:lnTo>
                    <a:lnTo>
                      <a:pt x="9131" y="40059"/>
                    </a:lnTo>
                    <a:cubicBezTo>
                      <a:pt x="9199" y="40059"/>
                      <a:pt x="9268" y="40059"/>
                      <a:pt x="9336" y="40036"/>
                    </a:cubicBezTo>
                    <a:lnTo>
                      <a:pt x="9541" y="39991"/>
                    </a:lnTo>
                    <a:cubicBezTo>
                      <a:pt x="9701" y="39968"/>
                      <a:pt x="9884" y="39922"/>
                      <a:pt x="10044" y="39899"/>
                    </a:cubicBezTo>
                    <a:cubicBezTo>
                      <a:pt x="10363" y="39831"/>
                      <a:pt x="10660" y="39808"/>
                      <a:pt x="10957" y="39762"/>
                    </a:cubicBezTo>
                    <a:lnTo>
                      <a:pt x="11094" y="39740"/>
                    </a:lnTo>
                    <a:lnTo>
                      <a:pt x="11185" y="39740"/>
                    </a:lnTo>
                    <a:cubicBezTo>
                      <a:pt x="11253" y="39717"/>
                      <a:pt x="11322" y="39717"/>
                      <a:pt x="11390" y="39717"/>
                    </a:cubicBezTo>
                    <a:lnTo>
                      <a:pt x="11504" y="39694"/>
                    </a:lnTo>
                    <a:cubicBezTo>
                      <a:pt x="11619" y="39671"/>
                      <a:pt x="11710" y="39671"/>
                      <a:pt x="11824" y="39671"/>
                    </a:cubicBezTo>
                    <a:lnTo>
                      <a:pt x="12052" y="39648"/>
                    </a:lnTo>
                    <a:cubicBezTo>
                      <a:pt x="12280" y="39625"/>
                      <a:pt x="12532" y="39603"/>
                      <a:pt x="12783" y="39580"/>
                    </a:cubicBezTo>
                    <a:cubicBezTo>
                      <a:pt x="13102" y="39580"/>
                      <a:pt x="13399" y="39557"/>
                      <a:pt x="13718" y="39534"/>
                    </a:cubicBezTo>
                    <a:cubicBezTo>
                      <a:pt x="13878" y="39534"/>
                      <a:pt x="14015" y="39534"/>
                      <a:pt x="14152" y="39511"/>
                    </a:cubicBezTo>
                    <a:cubicBezTo>
                      <a:pt x="14289" y="39511"/>
                      <a:pt x="14426" y="39489"/>
                      <a:pt x="14586" y="39489"/>
                    </a:cubicBezTo>
                    <a:cubicBezTo>
                      <a:pt x="14883" y="39466"/>
                      <a:pt x="15179" y="39466"/>
                      <a:pt x="15499" y="39443"/>
                    </a:cubicBezTo>
                    <a:cubicBezTo>
                      <a:pt x="15636" y="39443"/>
                      <a:pt x="15773" y="39420"/>
                      <a:pt x="15910" y="39420"/>
                    </a:cubicBezTo>
                    <a:lnTo>
                      <a:pt x="16069" y="39397"/>
                    </a:lnTo>
                    <a:lnTo>
                      <a:pt x="16412" y="39397"/>
                    </a:lnTo>
                    <a:lnTo>
                      <a:pt x="16594" y="39374"/>
                    </a:lnTo>
                    <a:lnTo>
                      <a:pt x="16777" y="39374"/>
                    </a:lnTo>
                    <a:cubicBezTo>
                      <a:pt x="16982" y="39352"/>
                      <a:pt x="17165" y="39352"/>
                      <a:pt x="17371" y="39352"/>
                    </a:cubicBezTo>
                    <a:lnTo>
                      <a:pt x="17599" y="39329"/>
                    </a:lnTo>
                    <a:cubicBezTo>
                      <a:pt x="17827" y="39329"/>
                      <a:pt x="18055" y="39329"/>
                      <a:pt x="18284" y="39306"/>
                    </a:cubicBezTo>
                    <a:lnTo>
                      <a:pt x="18489" y="39306"/>
                    </a:lnTo>
                    <a:lnTo>
                      <a:pt x="18694" y="39283"/>
                    </a:lnTo>
                    <a:lnTo>
                      <a:pt x="18945" y="39283"/>
                    </a:lnTo>
                    <a:cubicBezTo>
                      <a:pt x="19014" y="39283"/>
                      <a:pt x="19060" y="39283"/>
                      <a:pt x="19128" y="39260"/>
                    </a:cubicBezTo>
                    <a:cubicBezTo>
                      <a:pt x="19722" y="39237"/>
                      <a:pt x="20315" y="39215"/>
                      <a:pt x="20908" y="39192"/>
                    </a:cubicBezTo>
                    <a:lnTo>
                      <a:pt x="21182" y="39169"/>
                    </a:lnTo>
                    <a:cubicBezTo>
                      <a:pt x="21411" y="39169"/>
                      <a:pt x="21639" y="39146"/>
                      <a:pt x="21867" y="39146"/>
                    </a:cubicBezTo>
                    <a:lnTo>
                      <a:pt x="22095" y="39123"/>
                    </a:lnTo>
                    <a:lnTo>
                      <a:pt x="22666" y="39123"/>
                    </a:lnTo>
                    <a:cubicBezTo>
                      <a:pt x="22734" y="39123"/>
                      <a:pt x="22803" y="39100"/>
                      <a:pt x="22894" y="39055"/>
                    </a:cubicBezTo>
                    <a:cubicBezTo>
                      <a:pt x="22917" y="39055"/>
                      <a:pt x="22940" y="39032"/>
                      <a:pt x="22963" y="39009"/>
                    </a:cubicBezTo>
                    <a:lnTo>
                      <a:pt x="23031" y="39032"/>
                    </a:lnTo>
                    <a:lnTo>
                      <a:pt x="23396" y="39032"/>
                    </a:lnTo>
                    <a:lnTo>
                      <a:pt x="23602" y="39055"/>
                    </a:lnTo>
                    <a:cubicBezTo>
                      <a:pt x="23739" y="39055"/>
                      <a:pt x="23876" y="39078"/>
                      <a:pt x="24013" y="39078"/>
                    </a:cubicBezTo>
                    <a:lnTo>
                      <a:pt x="24127" y="39078"/>
                    </a:lnTo>
                    <a:lnTo>
                      <a:pt x="24218" y="39100"/>
                    </a:lnTo>
                    <a:cubicBezTo>
                      <a:pt x="24355" y="39100"/>
                      <a:pt x="24492" y="39100"/>
                      <a:pt x="24629" y="39123"/>
                    </a:cubicBezTo>
                    <a:lnTo>
                      <a:pt x="25588" y="39123"/>
                    </a:lnTo>
                    <a:cubicBezTo>
                      <a:pt x="25747" y="39123"/>
                      <a:pt x="25907" y="39100"/>
                      <a:pt x="26067" y="39078"/>
                    </a:cubicBezTo>
                    <a:lnTo>
                      <a:pt x="26272" y="39078"/>
                    </a:lnTo>
                    <a:cubicBezTo>
                      <a:pt x="26341" y="39055"/>
                      <a:pt x="26409" y="39055"/>
                      <a:pt x="26501" y="39055"/>
                    </a:cubicBezTo>
                    <a:cubicBezTo>
                      <a:pt x="26706" y="39032"/>
                      <a:pt x="26934" y="39009"/>
                      <a:pt x="27140" y="39009"/>
                    </a:cubicBezTo>
                    <a:lnTo>
                      <a:pt x="27414" y="39009"/>
                    </a:lnTo>
                    <a:lnTo>
                      <a:pt x="27756" y="38986"/>
                    </a:lnTo>
                    <a:lnTo>
                      <a:pt x="27847" y="38986"/>
                    </a:lnTo>
                    <a:cubicBezTo>
                      <a:pt x="28030" y="38986"/>
                      <a:pt x="28213" y="38964"/>
                      <a:pt x="28395" y="38964"/>
                    </a:cubicBezTo>
                    <a:lnTo>
                      <a:pt x="28555" y="38964"/>
                    </a:lnTo>
                    <a:cubicBezTo>
                      <a:pt x="28738" y="38964"/>
                      <a:pt x="28943" y="38964"/>
                      <a:pt x="29126" y="38986"/>
                    </a:cubicBezTo>
                    <a:lnTo>
                      <a:pt x="30335" y="38986"/>
                    </a:lnTo>
                    <a:cubicBezTo>
                      <a:pt x="30472" y="38986"/>
                      <a:pt x="30609" y="38986"/>
                      <a:pt x="30723" y="38964"/>
                    </a:cubicBezTo>
                    <a:cubicBezTo>
                      <a:pt x="30883" y="38964"/>
                      <a:pt x="31020" y="38964"/>
                      <a:pt x="31180" y="38941"/>
                    </a:cubicBezTo>
                    <a:lnTo>
                      <a:pt x="31385" y="38918"/>
                    </a:lnTo>
                    <a:cubicBezTo>
                      <a:pt x="31477" y="38918"/>
                      <a:pt x="31591" y="38895"/>
                      <a:pt x="31682" y="38895"/>
                    </a:cubicBezTo>
                    <a:cubicBezTo>
                      <a:pt x="31842" y="38872"/>
                      <a:pt x="32002" y="38872"/>
                      <a:pt x="32184" y="38849"/>
                    </a:cubicBezTo>
                    <a:lnTo>
                      <a:pt x="32435" y="38849"/>
                    </a:lnTo>
                    <a:lnTo>
                      <a:pt x="32504" y="38827"/>
                    </a:lnTo>
                    <a:lnTo>
                      <a:pt x="33097" y="38827"/>
                    </a:lnTo>
                    <a:cubicBezTo>
                      <a:pt x="33166" y="38827"/>
                      <a:pt x="33234" y="38804"/>
                      <a:pt x="33303" y="38804"/>
                    </a:cubicBezTo>
                    <a:lnTo>
                      <a:pt x="34512" y="38804"/>
                    </a:lnTo>
                    <a:lnTo>
                      <a:pt x="34649" y="38781"/>
                    </a:lnTo>
                    <a:lnTo>
                      <a:pt x="34809" y="38781"/>
                    </a:lnTo>
                    <a:lnTo>
                      <a:pt x="34946" y="38804"/>
                    </a:lnTo>
                    <a:cubicBezTo>
                      <a:pt x="35129" y="38781"/>
                      <a:pt x="35311" y="38781"/>
                      <a:pt x="35517" y="38781"/>
                    </a:cubicBezTo>
                    <a:lnTo>
                      <a:pt x="39739" y="38781"/>
                    </a:lnTo>
                    <a:cubicBezTo>
                      <a:pt x="39831" y="38804"/>
                      <a:pt x="39922" y="38804"/>
                      <a:pt x="40013" y="38804"/>
                    </a:cubicBezTo>
                    <a:lnTo>
                      <a:pt x="40538" y="38804"/>
                    </a:lnTo>
                    <a:cubicBezTo>
                      <a:pt x="40721" y="38804"/>
                      <a:pt x="40926" y="38804"/>
                      <a:pt x="41109" y="38827"/>
                    </a:cubicBezTo>
                    <a:lnTo>
                      <a:pt x="41931" y="38827"/>
                    </a:lnTo>
                    <a:cubicBezTo>
                      <a:pt x="42022" y="38827"/>
                      <a:pt x="42113" y="38827"/>
                      <a:pt x="42204" y="38804"/>
                    </a:cubicBezTo>
                    <a:lnTo>
                      <a:pt x="43460" y="38804"/>
                    </a:lnTo>
                    <a:cubicBezTo>
                      <a:pt x="43574" y="38827"/>
                      <a:pt x="43665" y="38827"/>
                      <a:pt x="43757" y="38827"/>
                    </a:cubicBezTo>
                    <a:lnTo>
                      <a:pt x="44692" y="38827"/>
                    </a:lnTo>
                    <a:lnTo>
                      <a:pt x="44921" y="38849"/>
                    </a:lnTo>
                    <a:lnTo>
                      <a:pt x="45674" y="38849"/>
                    </a:lnTo>
                    <a:cubicBezTo>
                      <a:pt x="45788" y="38872"/>
                      <a:pt x="45902" y="38872"/>
                      <a:pt x="46016" y="38872"/>
                    </a:cubicBezTo>
                    <a:lnTo>
                      <a:pt x="46153" y="38872"/>
                    </a:lnTo>
                    <a:cubicBezTo>
                      <a:pt x="46245" y="38872"/>
                      <a:pt x="46336" y="38872"/>
                      <a:pt x="46450" y="38895"/>
                    </a:cubicBezTo>
                    <a:lnTo>
                      <a:pt x="46655" y="38895"/>
                    </a:lnTo>
                    <a:cubicBezTo>
                      <a:pt x="46815" y="38918"/>
                      <a:pt x="46975" y="38918"/>
                      <a:pt x="47135" y="38941"/>
                    </a:cubicBezTo>
                    <a:lnTo>
                      <a:pt x="47317" y="38941"/>
                    </a:lnTo>
                    <a:cubicBezTo>
                      <a:pt x="47591" y="38941"/>
                      <a:pt x="47865" y="38964"/>
                      <a:pt x="48116" y="38964"/>
                    </a:cubicBezTo>
                    <a:cubicBezTo>
                      <a:pt x="48436" y="38986"/>
                      <a:pt x="48755" y="38986"/>
                      <a:pt x="49052" y="39009"/>
                    </a:cubicBezTo>
                    <a:lnTo>
                      <a:pt x="49098" y="39032"/>
                    </a:lnTo>
                    <a:lnTo>
                      <a:pt x="49235" y="39032"/>
                    </a:lnTo>
                    <a:lnTo>
                      <a:pt x="49189" y="39009"/>
                    </a:lnTo>
                    <a:lnTo>
                      <a:pt x="49189" y="39009"/>
                    </a:lnTo>
                    <a:cubicBezTo>
                      <a:pt x="49303" y="39032"/>
                      <a:pt x="49440" y="39055"/>
                      <a:pt x="49554" y="39055"/>
                    </a:cubicBezTo>
                    <a:lnTo>
                      <a:pt x="49691" y="39055"/>
                    </a:lnTo>
                    <a:cubicBezTo>
                      <a:pt x="49782" y="39078"/>
                      <a:pt x="49874" y="39078"/>
                      <a:pt x="49965" y="39078"/>
                    </a:cubicBezTo>
                    <a:cubicBezTo>
                      <a:pt x="50102" y="39100"/>
                      <a:pt x="50216" y="39100"/>
                      <a:pt x="50353" y="39123"/>
                    </a:cubicBezTo>
                    <a:lnTo>
                      <a:pt x="50490" y="39123"/>
                    </a:lnTo>
                    <a:lnTo>
                      <a:pt x="50718" y="39146"/>
                    </a:lnTo>
                    <a:lnTo>
                      <a:pt x="51083" y="39169"/>
                    </a:lnTo>
                    <a:lnTo>
                      <a:pt x="51449" y="39192"/>
                    </a:lnTo>
                    <a:cubicBezTo>
                      <a:pt x="51563" y="39192"/>
                      <a:pt x="51677" y="39192"/>
                      <a:pt x="51768" y="39215"/>
                    </a:cubicBezTo>
                    <a:cubicBezTo>
                      <a:pt x="51928" y="39215"/>
                      <a:pt x="52065" y="39215"/>
                      <a:pt x="52202" y="39237"/>
                    </a:cubicBezTo>
                    <a:cubicBezTo>
                      <a:pt x="52202" y="39228"/>
                      <a:pt x="52198" y="39222"/>
                      <a:pt x="52191" y="39219"/>
                    </a:cubicBezTo>
                    <a:lnTo>
                      <a:pt x="52191" y="39219"/>
                    </a:lnTo>
                    <a:cubicBezTo>
                      <a:pt x="52728" y="39284"/>
                      <a:pt x="53286" y="39306"/>
                      <a:pt x="53800" y="39329"/>
                    </a:cubicBezTo>
                    <a:lnTo>
                      <a:pt x="53982" y="39329"/>
                    </a:lnTo>
                    <a:cubicBezTo>
                      <a:pt x="54074" y="39352"/>
                      <a:pt x="54165" y="39352"/>
                      <a:pt x="54256" y="39352"/>
                    </a:cubicBezTo>
                    <a:lnTo>
                      <a:pt x="54370" y="39352"/>
                    </a:lnTo>
                    <a:cubicBezTo>
                      <a:pt x="54530" y="39374"/>
                      <a:pt x="54713" y="39374"/>
                      <a:pt x="54895" y="39397"/>
                    </a:cubicBezTo>
                    <a:cubicBezTo>
                      <a:pt x="55169" y="39397"/>
                      <a:pt x="55466" y="39420"/>
                      <a:pt x="55763" y="39443"/>
                    </a:cubicBezTo>
                    <a:cubicBezTo>
                      <a:pt x="55877" y="39443"/>
                      <a:pt x="55968" y="39466"/>
                      <a:pt x="56082" y="39466"/>
                    </a:cubicBezTo>
                    <a:lnTo>
                      <a:pt x="56196" y="39489"/>
                    </a:lnTo>
                    <a:lnTo>
                      <a:pt x="56562" y="39534"/>
                    </a:lnTo>
                    <a:cubicBezTo>
                      <a:pt x="56721" y="39534"/>
                      <a:pt x="56858" y="39557"/>
                      <a:pt x="57018" y="39580"/>
                    </a:cubicBezTo>
                    <a:lnTo>
                      <a:pt x="57109" y="39580"/>
                    </a:lnTo>
                    <a:lnTo>
                      <a:pt x="57132" y="39603"/>
                    </a:lnTo>
                    <a:cubicBezTo>
                      <a:pt x="57224" y="39603"/>
                      <a:pt x="57292" y="39625"/>
                      <a:pt x="57360" y="39625"/>
                    </a:cubicBezTo>
                    <a:cubicBezTo>
                      <a:pt x="57452" y="39625"/>
                      <a:pt x="57520" y="39603"/>
                      <a:pt x="57566" y="39580"/>
                    </a:cubicBezTo>
                    <a:lnTo>
                      <a:pt x="57612" y="39580"/>
                    </a:lnTo>
                    <a:cubicBezTo>
                      <a:pt x="57794" y="39580"/>
                      <a:pt x="57931" y="39443"/>
                      <a:pt x="57954" y="39260"/>
                    </a:cubicBezTo>
                    <a:cubicBezTo>
                      <a:pt x="57954" y="39215"/>
                      <a:pt x="57954" y="39146"/>
                      <a:pt x="57954" y="39100"/>
                    </a:cubicBezTo>
                    <a:cubicBezTo>
                      <a:pt x="57954" y="39100"/>
                      <a:pt x="57954" y="39055"/>
                      <a:pt x="57954" y="39032"/>
                    </a:cubicBezTo>
                    <a:cubicBezTo>
                      <a:pt x="57931" y="38986"/>
                      <a:pt x="57931" y="38964"/>
                      <a:pt x="57931" y="38941"/>
                    </a:cubicBezTo>
                    <a:cubicBezTo>
                      <a:pt x="57931" y="38827"/>
                      <a:pt x="57954" y="38712"/>
                      <a:pt x="57977" y="38621"/>
                    </a:cubicBezTo>
                    <a:cubicBezTo>
                      <a:pt x="58000" y="38530"/>
                      <a:pt x="58022" y="38461"/>
                      <a:pt x="58022" y="38370"/>
                    </a:cubicBezTo>
                    <a:cubicBezTo>
                      <a:pt x="58091" y="38256"/>
                      <a:pt x="58137" y="38165"/>
                      <a:pt x="58182" y="38051"/>
                    </a:cubicBezTo>
                    <a:lnTo>
                      <a:pt x="58228" y="37959"/>
                    </a:lnTo>
                    <a:cubicBezTo>
                      <a:pt x="58273" y="37845"/>
                      <a:pt x="58319" y="37731"/>
                      <a:pt x="58365" y="37617"/>
                    </a:cubicBezTo>
                    <a:cubicBezTo>
                      <a:pt x="58479" y="37343"/>
                      <a:pt x="58639" y="37092"/>
                      <a:pt x="58776" y="36864"/>
                    </a:cubicBezTo>
                    <a:cubicBezTo>
                      <a:pt x="58844" y="36749"/>
                      <a:pt x="58913" y="36658"/>
                      <a:pt x="58981" y="36544"/>
                    </a:cubicBezTo>
                    <a:lnTo>
                      <a:pt x="59004" y="36476"/>
                    </a:lnTo>
                    <a:lnTo>
                      <a:pt x="59141" y="36270"/>
                    </a:lnTo>
                    <a:cubicBezTo>
                      <a:pt x="59164" y="36247"/>
                      <a:pt x="59164" y="36247"/>
                      <a:pt x="59186" y="36224"/>
                    </a:cubicBezTo>
                    <a:cubicBezTo>
                      <a:pt x="59301" y="36065"/>
                      <a:pt x="59415" y="35928"/>
                      <a:pt x="59529" y="35814"/>
                    </a:cubicBezTo>
                    <a:cubicBezTo>
                      <a:pt x="59666" y="35700"/>
                      <a:pt x="59780" y="35585"/>
                      <a:pt x="59917" y="35494"/>
                    </a:cubicBezTo>
                    <a:cubicBezTo>
                      <a:pt x="59985" y="35448"/>
                      <a:pt x="60054" y="35380"/>
                      <a:pt x="60122" y="35334"/>
                    </a:cubicBezTo>
                    <a:lnTo>
                      <a:pt x="60145" y="35334"/>
                    </a:lnTo>
                    <a:lnTo>
                      <a:pt x="60236" y="35266"/>
                    </a:lnTo>
                    <a:cubicBezTo>
                      <a:pt x="60351" y="35175"/>
                      <a:pt x="60465" y="35106"/>
                      <a:pt x="60579" y="35038"/>
                    </a:cubicBezTo>
                    <a:cubicBezTo>
                      <a:pt x="60624" y="35015"/>
                      <a:pt x="60670" y="34992"/>
                      <a:pt x="60716" y="34946"/>
                    </a:cubicBezTo>
                    <a:lnTo>
                      <a:pt x="60739" y="34946"/>
                    </a:lnTo>
                    <a:lnTo>
                      <a:pt x="60761" y="34923"/>
                    </a:lnTo>
                    <a:lnTo>
                      <a:pt x="60807" y="34878"/>
                    </a:lnTo>
                    <a:lnTo>
                      <a:pt x="60921" y="34809"/>
                    </a:lnTo>
                    <a:cubicBezTo>
                      <a:pt x="61013" y="34764"/>
                      <a:pt x="61104" y="34741"/>
                      <a:pt x="61195" y="34695"/>
                    </a:cubicBezTo>
                    <a:lnTo>
                      <a:pt x="61218" y="34672"/>
                    </a:lnTo>
                    <a:lnTo>
                      <a:pt x="61355" y="34627"/>
                    </a:lnTo>
                    <a:cubicBezTo>
                      <a:pt x="61446" y="34581"/>
                      <a:pt x="61537" y="34535"/>
                      <a:pt x="61629" y="34513"/>
                    </a:cubicBezTo>
                    <a:lnTo>
                      <a:pt x="61697" y="34467"/>
                    </a:lnTo>
                    <a:cubicBezTo>
                      <a:pt x="61834" y="34421"/>
                      <a:pt x="61948" y="34398"/>
                      <a:pt x="62062" y="34353"/>
                    </a:cubicBezTo>
                    <a:lnTo>
                      <a:pt x="62245" y="34284"/>
                    </a:lnTo>
                    <a:cubicBezTo>
                      <a:pt x="62382" y="34239"/>
                      <a:pt x="62496" y="34193"/>
                      <a:pt x="62633" y="34170"/>
                    </a:cubicBezTo>
                    <a:cubicBezTo>
                      <a:pt x="62816" y="34102"/>
                      <a:pt x="63021" y="34079"/>
                      <a:pt x="63272" y="34033"/>
                    </a:cubicBezTo>
                    <a:cubicBezTo>
                      <a:pt x="63386" y="34010"/>
                      <a:pt x="63523" y="34010"/>
                      <a:pt x="63637" y="34010"/>
                    </a:cubicBezTo>
                    <a:lnTo>
                      <a:pt x="63843" y="33988"/>
                    </a:lnTo>
                    <a:lnTo>
                      <a:pt x="64550" y="33988"/>
                    </a:lnTo>
                    <a:cubicBezTo>
                      <a:pt x="64687" y="33988"/>
                      <a:pt x="64824" y="33988"/>
                      <a:pt x="64984" y="34010"/>
                    </a:cubicBezTo>
                    <a:lnTo>
                      <a:pt x="65053" y="34033"/>
                    </a:lnTo>
                    <a:lnTo>
                      <a:pt x="65144" y="34033"/>
                    </a:lnTo>
                    <a:cubicBezTo>
                      <a:pt x="65304" y="34056"/>
                      <a:pt x="65441" y="34079"/>
                      <a:pt x="65578" y="34102"/>
                    </a:cubicBezTo>
                    <a:lnTo>
                      <a:pt x="65623" y="34102"/>
                    </a:lnTo>
                    <a:cubicBezTo>
                      <a:pt x="65874" y="34193"/>
                      <a:pt x="66125" y="34284"/>
                      <a:pt x="66331" y="34353"/>
                    </a:cubicBezTo>
                    <a:cubicBezTo>
                      <a:pt x="66399" y="34398"/>
                      <a:pt x="66468" y="34421"/>
                      <a:pt x="66536" y="34444"/>
                    </a:cubicBezTo>
                    <a:lnTo>
                      <a:pt x="66559" y="34467"/>
                    </a:lnTo>
                    <a:lnTo>
                      <a:pt x="66605" y="34490"/>
                    </a:lnTo>
                    <a:cubicBezTo>
                      <a:pt x="66650" y="34513"/>
                      <a:pt x="66696" y="34535"/>
                      <a:pt x="66742" y="34558"/>
                    </a:cubicBezTo>
                    <a:cubicBezTo>
                      <a:pt x="66833" y="34581"/>
                      <a:pt x="66924" y="34627"/>
                      <a:pt x="67016" y="34695"/>
                    </a:cubicBezTo>
                    <a:cubicBezTo>
                      <a:pt x="67084" y="34718"/>
                      <a:pt x="67153" y="34764"/>
                      <a:pt x="67221" y="34809"/>
                    </a:cubicBezTo>
                    <a:lnTo>
                      <a:pt x="67358" y="34923"/>
                    </a:lnTo>
                    <a:lnTo>
                      <a:pt x="67449" y="34969"/>
                    </a:lnTo>
                    <a:cubicBezTo>
                      <a:pt x="67518" y="35015"/>
                      <a:pt x="67609" y="35083"/>
                      <a:pt x="67677" y="35129"/>
                    </a:cubicBezTo>
                    <a:cubicBezTo>
                      <a:pt x="67792" y="35220"/>
                      <a:pt x="67929" y="35311"/>
                      <a:pt x="68043" y="35426"/>
                    </a:cubicBezTo>
                    <a:cubicBezTo>
                      <a:pt x="68157" y="35517"/>
                      <a:pt x="68248" y="35608"/>
                      <a:pt x="68362" y="35722"/>
                    </a:cubicBezTo>
                    <a:cubicBezTo>
                      <a:pt x="68659" y="36042"/>
                      <a:pt x="68956" y="36453"/>
                      <a:pt x="69230" y="36932"/>
                    </a:cubicBezTo>
                    <a:cubicBezTo>
                      <a:pt x="69298" y="37023"/>
                      <a:pt x="69344" y="37138"/>
                      <a:pt x="69412" y="37252"/>
                    </a:cubicBezTo>
                    <a:cubicBezTo>
                      <a:pt x="69458" y="37343"/>
                      <a:pt x="69504" y="37434"/>
                      <a:pt x="69549" y="37526"/>
                    </a:cubicBezTo>
                    <a:lnTo>
                      <a:pt x="69572" y="37617"/>
                    </a:lnTo>
                    <a:lnTo>
                      <a:pt x="69686" y="37868"/>
                    </a:lnTo>
                    <a:lnTo>
                      <a:pt x="69709" y="37936"/>
                    </a:lnTo>
                    <a:cubicBezTo>
                      <a:pt x="69755" y="38028"/>
                      <a:pt x="69777" y="38119"/>
                      <a:pt x="69823" y="38210"/>
                    </a:cubicBezTo>
                    <a:lnTo>
                      <a:pt x="69823" y="38279"/>
                    </a:lnTo>
                    <a:lnTo>
                      <a:pt x="69846" y="38347"/>
                    </a:lnTo>
                    <a:lnTo>
                      <a:pt x="69846" y="38439"/>
                    </a:lnTo>
                    <a:cubicBezTo>
                      <a:pt x="69869" y="38507"/>
                      <a:pt x="69869" y="38553"/>
                      <a:pt x="69892" y="38621"/>
                    </a:cubicBezTo>
                    <a:lnTo>
                      <a:pt x="69914" y="38690"/>
                    </a:lnTo>
                    <a:cubicBezTo>
                      <a:pt x="69914" y="38735"/>
                      <a:pt x="69937" y="38758"/>
                      <a:pt x="69937" y="38804"/>
                    </a:cubicBezTo>
                    <a:cubicBezTo>
                      <a:pt x="69937" y="38872"/>
                      <a:pt x="69960" y="38941"/>
                      <a:pt x="69983" y="39009"/>
                    </a:cubicBezTo>
                    <a:cubicBezTo>
                      <a:pt x="70006" y="39078"/>
                      <a:pt x="70051" y="39146"/>
                      <a:pt x="70074" y="39215"/>
                    </a:cubicBezTo>
                    <a:lnTo>
                      <a:pt x="70074" y="39237"/>
                    </a:lnTo>
                    <a:cubicBezTo>
                      <a:pt x="70074" y="39306"/>
                      <a:pt x="70074" y="39352"/>
                      <a:pt x="70074" y="39397"/>
                    </a:cubicBezTo>
                    <a:cubicBezTo>
                      <a:pt x="70074" y="39557"/>
                      <a:pt x="70234" y="39694"/>
                      <a:pt x="70394" y="39694"/>
                    </a:cubicBezTo>
                    <a:lnTo>
                      <a:pt x="70668" y="39694"/>
                    </a:lnTo>
                    <a:cubicBezTo>
                      <a:pt x="70736" y="39694"/>
                      <a:pt x="70827" y="39694"/>
                      <a:pt x="70919" y="39671"/>
                    </a:cubicBezTo>
                    <a:cubicBezTo>
                      <a:pt x="71010" y="39671"/>
                      <a:pt x="71101" y="39648"/>
                      <a:pt x="71193" y="39648"/>
                    </a:cubicBezTo>
                    <a:lnTo>
                      <a:pt x="71330" y="39625"/>
                    </a:lnTo>
                    <a:cubicBezTo>
                      <a:pt x="71626" y="39603"/>
                      <a:pt x="71900" y="39557"/>
                      <a:pt x="72197" y="39534"/>
                    </a:cubicBezTo>
                    <a:cubicBezTo>
                      <a:pt x="72448" y="39489"/>
                      <a:pt x="72745" y="39466"/>
                      <a:pt x="73041" y="39443"/>
                    </a:cubicBezTo>
                    <a:cubicBezTo>
                      <a:pt x="73178" y="39420"/>
                      <a:pt x="73315" y="39420"/>
                      <a:pt x="73429" y="39420"/>
                    </a:cubicBezTo>
                    <a:lnTo>
                      <a:pt x="73635" y="39397"/>
                    </a:lnTo>
                    <a:lnTo>
                      <a:pt x="73703" y="39397"/>
                    </a:lnTo>
                    <a:cubicBezTo>
                      <a:pt x="73795" y="39374"/>
                      <a:pt x="73886" y="39374"/>
                      <a:pt x="73977" y="39374"/>
                    </a:cubicBezTo>
                    <a:lnTo>
                      <a:pt x="74274" y="39374"/>
                    </a:lnTo>
                    <a:cubicBezTo>
                      <a:pt x="74457" y="39352"/>
                      <a:pt x="74662" y="39352"/>
                      <a:pt x="74845" y="39329"/>
                    </a:cubicBezTo>
                    <a:cubicBezTo>
                      <a:pt x="75004" y="39306"/>
                      <a:pt x="75164" y="39306"/>
                      <a:pt x="75301" y="39306"/>
                    </a:cubicBezTo>
                    <a:lnTo>
                      <a:pt x="75370" y="39306"/>
                    </a:lnTo>
                    <a:cubicBezTo>
                      <a:pt x="75507" y="39283"/>
                      <a:pt x="75621" y="39283"/>
                      <a:pt x="75758" y="39283"/>
                    </a:cubicBezTo>
                    <a:cubicBezTo>
                      <a:pt x="76100" y="39260"/>
                      <a:pt x="76442" y="39215"/>
                      <a:pt x="76785" y="39169"/>
                    </a:cubicBezTo>
                    <a:lnTo>
                      <a:pt x="76853" y="39169"/>
                    </a:lnTo>
                    <a:cubicBezTo>
                      <a:pt x="76990" y="39146"/>
                      <a:pt x="77150" y="39123"/>
                      <a:pt x="77310" y="39100"/>
                    </a:cubicBezTo>
                    <a:cubicBezTo>
                      <a:pt x="77310" y="39123"/>
                      <a:pt x="77333" y="39146"/>
                      <a:pt x="77355" y="39169"/>
                    </a:cubicBezTo>
                    <a:cubicBezTo>
                      <a:pt x="77401" y="39215"/>
                      <a:pt x="77447" y="39237"/>
                      <a:pt x="77515" y="39260"/>
                    </a:cubicBezTo>
                    <a:cubicBezTo>
                      <a:pt x="77561" y="39260"/>
                      <a:pt x="77607" y="39260"/>
                      <a:pt x="77652" y="39283"/>
                    </a:cubicBezTo>
                    <a:lnTo>
                      <a:pt x="77880" y="39283"/>
                    </a:lnTo>
                    <a:cubicBezTo>
                      <a:pt x="77972" y="39260"/>
                      <a:pt x="78063" y="39260"/>
                      <a:pt x="78131" y="39260"/>
                    </a:cubicBezTo>
                    <a:cubicBezTo>
                      <a:pt x="78246" y="39260"/>
                      <a:pt x="78360" y="39237"/>
                      <a:pt x="78474" y="39237"/>
                    </a:cubicBezTo>
                    <a:lnTo>
                      <a:pt x="78656" y="39215"/>
                    </a:lnTo>
                    <a:cubicBezTo>
                      <a:pt x="78908" y="39192"/>
                      <a:pt x="79159" y="39146"/>
                      <a:pt x="79410" y="39123"/>
                    </a:cubicBezTo>
                    <a:lnTo>
                      <a:pt x="79478" y="39123"/>
                    </a:lnTo>
                    <a:lnTo>
                      <a:pt x="79569" y="39100"/>
                    </a:lnTo>
                    <a:cubicBezTo>
                      <a:pt x="79752" y="39100"/>
                      <a:pt x="79935" y="39078"/>
                      <a:pt x="80117" y="39055"/>
                    </a:cubicBezTo>
                    <a:lnTo>
                      <a:pt x="80414" y="39032"/>
                    </a:lnTo>
                    <a:lnTo>
                      <a:pt x="80711" y="39032"/>
                    </a:lnTo>
                    <a:lnTo>
                      <a:pt x="81053" y="39009"/>
                    </a:lnTo>
                    <a:cubicBezTo>
                      <a:pt x="81259" y="38986"/>
                      <a:pt x="81464" y="38986"/>
                      <a:pt x="81692" y="38986"/>
                    </a:cubicBezTo>
                    <a:cubicBezTo>
                      <a:pt x="81989" y="38964"/>
                      <a:pt x="82309" y="38964"/>
                      <a:pt x="82628" y="38941"/>
                    </a:cubicBezTo>
                    <a:lnTo>
                      <a:pt x="83427" y="38941"/>
                    </a:lnTo>
                    <a:lnTo>
                      <a:pt x="83610" y="38964"/>
                    </a:lnTo>
                    <a:lnTo>
                      <a:pt x="85504" y="38964"/>
                    </a:lnTo>
                    <a:cubicBezTo>
                      <a:pt x="85778" y="38941"/>
                      <a:pt x="86052" y="38941"/>
                      <a:pt x="86303" y="38941"/>
                    </a:cubicBezTo>
                    <a:lnTo>
                      <a:pt x="86622" y="38941"/>
                    </a:lnTo>
                    <a:cubicBezTo>
                      <a:pt x="86828" y="38941"/>
                      <a:pt x="87033" y="38941"/>
                      <a:pt x="87239" y="38918"/>
                    </a:cubicBezTo>
                    <a:lnTo>
                      <a:pt x="87672" y="38918"/>
                    </a:lnTo>
                    <a:lnTo>
                      <a:pt x="88083" y="38895"/>
                    </a:lnTo>
                    <a:lnTo>
                      <a:pt x="91279" y="38895"/>
                    </a:lnTo>
                    <a:cubicBezTo>
                      <a:pt x="91439" y="38895"/>
                      <a:pt x="91621" y="38872"/>
                      <a:pt x="91804" y="38872"/>
                    </a:cubicBezTo>
                    <a:lnTo>
                      <a:pt x="92420" y="38872"/>
                    </a:lnTo>
                    <a:lnTo>
                      <a:pt x="92717" y="38895"/>
                    </a:lnTo>
                    <a:lnTo>
                      <a:pt x="94634" y="38895"/>
                    </a:lnTo>
                    <a:cubicBezTo>
                      <a:pt x="94931" y="38895"/>
                      <a:pt x="95250" y="38918"/>
                      <a:pt x="95547" y="38941"/>
                    </a:cubicBezTo>
                    <a:lnTo>
                      <a:pt x="95616" y="38941"/>
                    </a:lnTo>
                    <a:cubicBezTo>
                      <a:pt x="95935" y="38964"/>
                      <a:pt x="96278" y="38964"/>
                      <a:pt x="96597" y="38964"/>
                    </a:cubicBezTo>
                    <a:cubicBezTo>
                      <a:pt x="96757" y="38986"/>
                      <a:pt x="96917" y="38986"/>
                      <a:pt x="97076" y="38986"/>
                    </a:cubicBezTo>
                    <a:lnTo>
                      <a:pt x="97624" y="38986"/>
                    </a:lnTo>
                    <a:lnTo>
                      <a:pt x="97875" y="39009"/>
                    </a:lnTo>
                    <a:lnTo>
                      <a:pt x="98514" y="39009"/>
                    </a:lnTo>
                    <a:cubicBezTo>
                      <a:pt x="99131" y="39009"/>
                      <a:pt x="99747" y="39032"/>
                      <a:pt x="100523" y="39078"/>
                    </a:cubicBezTo>
                    <a:cubicBezTo>
                      <a:pt x="100865" y="39078"/>
                      <a:pt x="101208" y="39100"/>
                      <a:pt x="101550" y="39123"/>
                    </a:cubicBezTo>
                    <a:lnTo>
                      <a:pt x="101642" y="39123"/>
                    </a:lnTo>
                    <a:cubicBezTo>
                      <a:pt x="101756" y="39146"/>
                      <a:pt x="101870" y="39146"/>
                      <a:pt x="101984" y="39146"/>
                    </a:cubicBezTo>
                    <a:lnTo>
                      <a:pt x="102007" y="39169"/>
                    </a:lnTo>
                    <a:lnTo>
                      <a:pt x="102555" y="39192"/>
                    </a:lnTo>
                    <a:lnTo>
                      <a:pt x="102646" y="39192"/>
                    </a:lnTo>
                    <a:cubicBezTo>
                      <a:pt x="102714" y="39215"/>
                      <a:pt x="102737" y="39215"/>
                      <a:pt x="102783" y="39215"/>
                    </a:cubicBezTo>
                    <a:cubicBezTo>
                      <a:pt x="102874" y="39215"/>
                      <a:pt x="102965" y="39215"/>
                      <a:pt x="103034" y="39237"/>
                    </a:cubicBezTo>
                    <a:lnTo>
                      <a:pt x="103080" y="39237"/>
                    </a:lnTo>
                    <a:lnTo>
                      <a:pt x="103125" y="39215"/>
                    </a:lnTo>
                    <a:cubicBezTo>
                      <a:pt x="103399" y="39260"/>
                      <a:pt x="103673" y="39283"/>
                      <a:pt x="103993" y="39283"/>
                    </a:cubicBezTo>
                    <a:lnTo>
                      <a:pt x="104221" y="39306"/>
                    </a:lnTo>
                    <a:lnTo>
                      <a:pt x="104974" y="39306"/>
                    </a:lnTo>
                    <a:cubicBezTo>
                      <a:pt x="105157" y="39306"/>
                      <a:pt x="105316" y="39329"/>
                      <a:pt x="105499" y="39329"/>
                    </a:cubicBezTo>
                    <a:lnTo>
                      <a:pt x="105545" y="39329"/>
                    </a:lnTo>
                    <a:lnTo>
                      <a:pt x="105750" y="39352"/>
                    </a:lnTo>
                    <a:lnTo>
                      <a:pt x="106207" y="39352"/>
                    </a:lnTo>
                    <a:cubicBezTo>
                      <a:pt x="106366" y="39374"/>
                      <a:pt x="106526" y="39374"/>
                      <a:pt x="106686" y="39374"/>
                    </a:cubicBezTo>
                    <a:lnTo>
                      <a:pt x="106891" y="39374"/>
                    </a:lnTo>
                    <a:lnTo>
                      <a:pt x="106960" y="39397"/>
                    </a:lnTo>
                    <a:lnTo>
                      <a:pt x="107553" y="39397"/>
                    </a:lnTo>
                    <a:cubicBezTo>
                      <a:pt x="107713" y="39397"/>
                      <a:pt x="107873" y="39420"/>
                      <a:pt x="108033" y="39420"/>
                    </a:cubicBezTo>
                    <a:lnTo>
                      <a:pt x="108215" y="39420"/>
                    </a:lnTo>
                    <a:lnTo>
                      <a:pt x="108421" y="39443"/>
                    </a:lnTo>
                    <a:cubicBezTo>
                      <a:pt x="108695" y="39443"/>
                      <a:pt x="108968" y="39466"/>
                      <a:pt x="109242" y="39489"/>
                    </a:cubicBezTo>
                    <a:lnTo>
                      <a:pt x="109585" y="39489"/>
                    </a:lnTo>
                    <a:lnTo>
                      <a:pt x="109699" y="39511"/>
                    </a:lnTo>
                    <a:cubicBezTo>
                      <a:pt x="109813" y="39511"/>
                      <a:pt x="109950" y="39511"/>
                      <a:pt x="110087" y="39534"/>
                    </a:cubicBezTo>
                    <a:lnTo>
                      <a:pt x="110292" y="39534"/>
                    </a:lnTo>
                    <a:lnTo>
                      <a:pt x="110361" y="39557"/>
                    </a:lnTo>
                    <a:lnTo>
                      <a:pt x="110589" y="39580"/>
                    </a:lnTo>
                    <a:lnTo>
                      <a:pt x="110886" y="39580"/>
                    </a:lnTo>
                    <a:lnTo>
                      <a:pt x="111183" y="39603"/>
                    </a:lnTo>
                    <a:cubicBezTo>
                      <a:pt x="111388" y="39625"/>
                      <a:pt x="111593" y="39625"/>
                      <a:pt x="111799" y="39625"/>
                    </a:cubicBezTo>
                    <a:lnTo>
                      <a:pt x="112096" y="39625"/>
                    </a:lnTo>
                    <a:cubicBezTo>
                      <a:pt x="112164" y="39625"/>
                      <a:pt x="112232" y="39648"/>
                      <a:pt x="112324" y="39648"/>
                    </a:cubicBezTo>
                    <a:lnTo>
                      <a:pt x="112506" y="39671"/>
                    </a:lnTo>
                    <a:lnTo>
                      <a:pt x="112643" y="39694"/>
                    </a:lnTo>
                    <a:cubicBezTo>
                      <a:pt x="112780" y="39694"/>
                      <a:pt x="112917" y="39717"/>
                      <a:pt x="113054" y="39717"/>
                    </a:cubicBezTo>
                    <a:lnTo>
                      <a:pt x="113305" y="39740"/>
                    </a:lnTo>
                    <a:lnTo>
                      <a:pt x="113442" y="39740"/>
                    </a:lnTo>
                    <a:cubicBezTo>
                      <a:pt x="113534" y="39740"/>
                      <a:pt x="113602" y="39762"/>
                      <a:pt x="113693" y="39762"/>
                    </a:cubicBezTo>
                    <a:cubicBezTo>
                      <a:pt x="113830" y="39762"/>
                      <a:pt x="113967" y="39785"/>
                      <a:pt x="114127" y="39808"/>
                    </a:cubicBezTo>
                    <a:cubicBezTo>
                      <a:pt x="114310" y="39831"/>
                      <a:pt x="114492" y="39831"/>
                      <a:pt x="114675" y="39854"/>
                    </a:cubicBezTo>
                    <a:lnTo>
                      <a:pt x="114720" y="39854"/>
                    </a:lnTo>
                    <a:cubicBezTo>
                      <a:pt x="114926" y="39877"/>
                      <a:pt x="115108" y="39899"/>
                      <a:pt x="115314" y="39945"/>
                    </a:cubicBezTo>
                    <a:cubicBezTo>
                      <a:pt x="115565" y="39968"/>
                      <a:pt x="115816" y="39991"/>
                      <a:pt x="116021" y="40013"/>
                    </a:cubicBezTo>
                    <a:lnTo>
                      <a:pt x="116501" y="40036"/>
                    </a:lnTo>
                    <a:lnTo>
                      <a:pt x="116706" y="40036"/>
                    </a:lnTo>
                    <a:lnTo>
                      <a:pt x="116912" y="40059"/>
                    </a:lnTo>
                    <a:lnTo>
                      <a:pt x="116980" y="40059"/>
                    </a:lnTo>
                    <a:cubicBezTo>
                      <a:pt x="117140" y="40082"/>
                      <a:pt x="117254" y="40105"/>
                      <a:pt x="117391" y="40105"/>
                    </a:cubicBezTo>
                    <a:lnTo>
                      <a:pt x="117984" y="40105"/>
                    </a:lnTo>
                    <a:cubicBezTo>
                      <a:pt x="118190" y="40128"/>
                      <a:pt x="118395" y="40150"/>
                      <a:pt x="118578" y="40219"/>
                    </a:cubicBezTo>
                    <a:lnTo>
                      <a:pt x="118646" y="40242"/>
                    </a:lnTo>
                    <a:cubicBezTo>
                      <a:pt x="118692" y="40242"/>
                      <a:pt x="118715" y="40265"/>
                      <a:pt x="118761" y="40265"/>
                    </a:cubicBezTo>
                    <a:cubicBezTo>
                      <a:pt x="118783" y="40265"/>
                      <a:pt x="118806" y="40265"/>
                      <a:pt x="118829" y="40242"/>
                    </a:cubicBezTo>
                    <a:cubicBezTo>
                      <a:pt x="118875" y="40242"/>
                      <a:pt x="118920" y="40219"/>
                      <a:pt x="118943" y="40173"/>
                    </a:cubicBezTo>
                    <a:lnTo>
                      <a:pt x="119034" y="40196"/>
                    </a:lnTo>
                    <a:lnTo>
                      <a:pt x="119126" y="40219"/>
                    </a:lnTo>
                    <a:lnTo>
                      <a:pt x="119240" y="40242"/>
                    </a:lnTo>
                    <a:cubicBezTo>
                      <a:pt x="119491" y="40287"/>
                      <a:pt x="119742" y="40310"/>
                      <a:pt x="119970" y="40310"/>
                    </a:cubicBezTo>
                    <a:lnTo>
                      <a:pt x="120084" y="40310"/>
                    </a:lnTo>
                    <a:cubicBezTo>
                      <a:pt x="120176" y="40333"/>
                      <a:pt x="120267" y="40333"/>
                      <a:pt x="120335" y="40333"/>
                    </a:cubicBezTo>
                    <a:cubicBezTo>
                      <a:pt x="120724" y="40333"/>
                      <a:pt x="121157" y="40287"/>
                      <a:pt x="121637" y="40173"/>
                    </a:cubicBezTo>
                    <a:cubicBezTo>
                      <a:pt x="121682" y="40173"/>
                      <a:pt x="121796" y="40150"/>
                      <a:pt x="121888" y="40128"/>
                    </a:cubicBezTo>
                    <a:lnTo>
                      <a:pt x="121956" y="40128"/>
                    </a:lnTo>
                    <a:lnTo>
                      <a:pt x="121979" y="40105"/>
                    </a:lnTo>
                    <a:cubicBezTo>
                      <a:pt x="122162" y="40082"/>
                      <a:pt x="122321" y="40036"/>
                      <a:pt x="122481" y="40013"/>
                    </a:cubicBezTo>
                    <a:cubicBezTo>
                      <a:pt x="122550" y="39991"/>
                      <a:pt x="122618" y="39968"/>
                      <a:pt x="122686" y="39945"/>
                    </a:cubicBezTo>
                    <a:lnTo>
                      <a:pt x="122732" y="39922"/>
                    </a:lnTo>
                    <a:cubicBezTo>
                      <a:pt x="122801" y="39922"/>
                      <a:pt x="122869" y="39899"/>
                      <a:pt x="122938" y="39877"/>
                    </a:cubicBezTo>
                    <a:cubicBezTo>
                      <a:pt x="123143" y="39831"/>
                      <a:pt x="123348" y="39785"/>
                      <a:pt x="123554" y="39740"/>
                    </a:cubicBezTo>
                    <a:cubicBezTo>
                      <a:pt x="123668" y="39717"/>
                      <a:pt x="123759" y="39694"/>
                      <a:pt x="123851" y="39671"/>
                    </a:cubicBezTo>
                    <a:lnTo>
                      <a:pt x="123805" y="39671"/>
                    </a:lnTo>
                    <a:cubicBezTo>
                      <a:pt x="124079" y="39625"/>
                      <a:pt x="124330" y="39580"/>
                      <a:pt x="124581" y="39511"/>
                    </a:cubicBezTo>
                    <a:cubicBezTo>
                      <a:pt x="124786" y="39443"/>
                      <a:pt x="124992" y="39397"/>
                      <a:pt x="125197" y="39352"/>
                    </a:cubicBezTo>
                    <a:lnTo>
                      <a:pt x="125448" y="39306"/>
                    </a:lnTo>
                    <a:lnTo>
                      <a:pt x="125517" y="39283"/>
                    </a:lnTo>
                    <a:cubicBezTo>
                      <a:pt x="125631" y="39260"/>
                      <a:pt x="125722" y="39237"/>
                      <a:pt x="125814" y="39215"/>
                    </a:cubicBezTo>
                    <a:cubicBezTo>
                      <a:pt x="125905" y="39192"/>
                      <a:pt x="125996" y="39192"/>
                      <a:pt x="126065" y="39169"/>
                    </a:cubicBezTo>
                    <a:lnTo>
                      <a:pt x="126133" y="39146"/>
                    </a:lnTo>
                    <a:lnTo>
                      <a:pt x="126156" y="39146"/>
                    </a:lnTo>
                    <a:cubicBezTo>
                      <a:pt x="126202" y="39123"/>
                      <a:pt x="126247" y="39123"/>
                      <a:pt x="126293" y="39100"/>
                    </a:cubicBezTo>
                    <a:cubicBezTo>
                      <a:pt x="126339" y="39100"/>
                      <a:pt x="126384" y="39100"/>
                      <a:pt x="126430" y="39078"/>
                    </a:cubicBezTo>
                    <a:cubicBezTo>
                      <a:pt x="126475" y="39078"/>
                      <a:pt x="126521" y="39078"/>
                      <a:pt x="126567" y="39055"/>
                    </a:cubicBezTo>
                    <a:cubicBezTo>
                      <a:pt x="126590" y="39055"/>
                      <a:pt x="126635" y="39055"/>
                      <a:pt x="126681" y="39009"/>
                    </a:cubicBezTo>
                    <a:cubicBezTo>
                      <a:pt x="126704" y="38986"/>
                      <a:pt x="126727" y="38986"/>
                      <a:pt x="126749" y="38964"/>
                    </a:cubicBezTo>
                    <a:cubicBezTo>
                      <a:pt x="126818" y="38895"/>
                      <a:pt x="126841" y="38804"/>
                      <a:pt x="126841" y="38712"/>
                    </a:cubicBezTo>
                    <a:cubicBezTo>
                      <a:pt x="126841" y="38598"/>
                      <a:pt x="126772" y="38507"/>
                      <a:pt x="126658" y="38393"/>
                    </a:cubicBezTo>
                    <a:cubicBezTo>
                      <a:pt x="126612" y="38347"/>
                      <a:pt x="126567" y="38324"/>
                      <a:pt x="126544" y="38302"/>
                    </a:cubicBezTo>
                    <a:cubicBezTo>
                      <a:pt x="126453" y="38233"/>
                      <a:pt x="126361" y="38142"/>
                      <a:pt x="126270" y="38073"/>
                    </a:cubicBezTo>
                    <a:cubicBezTo>
                      <a:pt x="126202" y="38005"/>
                      <a:pt x="126110" y="37914"/>
                      <a:pt x="126042" y="37845"/>
                    </a:cubicBezTo>
                    <a:lnTo>
                      <a:pt x="125951" y="37777"/>
                    </a:lnTo>
                    <a:lnTo>
                      <a:pt x="125928" y="37754"/>
                    </a:lnTo>
                    <a:cubicBezTo>
                      <a:pt x="125882" y="37708"/>
                      <a:pt x="125836" y="37662"/>
                      <a:pt x="125791" y="37617"/>
                    </a:cubicBezTo>
                    <a:cubicBezTo>
                      <a:pt x="125608" y="37457"/>
                      <a:pt x="125448" y="37297"/>
                      <a:pt x="125311" y="37138"/>
                    </a:cubicBezTo>
                    <a:lnTo>
                      <a:pt x="125174" y="36955"/>
                    </a:lnTo>
                    <a:lnTo>
                      <a:pt x="125106" y="36886"/>
                    </a:lnTo>
                    <a:cubicBezTo>
                      <a:pt x="124969" y="36727"/>
                      <a:pt x="124878" y="36567"/>
                      <a:pt x="124786" y="36407"/>
                    </a:cubicBezTo>
                    <a:lnTo>
                      <a:pt x="124718" y="36293"/>
                    </a:lnTo>
                    <a:cubicBezTo>
                      <a:pt x="124695" y="36247"/>
                      <a:pt x="124672" y="36224"/>
                      <a:pt x="124649" y="36179"/>
                    </a:cubicBezTo>
                    <a:lnTo>
                      <a:pt x="124627" y="36156"/>
                    </a:lnTo>
                    <a:lnTo>
                      <a:pt x="124535" y="35996"/>
                    </a:lnTo>
                    <a:cubicBezTo>
                      <a:pt x="124513" y="35973"/>
                      <a:pt x="124490" y="35951"/>
                      <a:pt x="124490" y="35928"/>
                    </a:cubicBezTo>
                    <a:lnTo>
                      <a:pt x="124535" y="35928"/>
                    </a:lnTo>
                    <a:cubicBezTo>
                      <a:pt x="124649" y="35928"/>
                      <a:pt x="124786" y="35905"/>
                      <a:pt x="124901" y="35882"/>
                    </a:cubicBezTo>
                    <a:cubicBezTo>
                      <a:pt x="125015" y="35859"/>
                      <a:pt x="125129" y="35836"/>
                      <a:pt x="125266" y="35814"/>
                    </a:cubicBezTo>
                    <a:cubicBezTo>
                      <a:pt x="125380" y="35791"/>
                      <a:pt x="125494" y="35768"/>
                      <a:pt x="125631" y="35745"/>
                    </a:cubicBezTo>
                    <a:cubicBezTo>
                      <a:pt x="125631" y="35745"/>
                      <a:pt x="125677" y="35722"/>
                      <a:pt x="125677" y="35722"/>
                    </a:cubicBezTo>
                    <a:cubicBezTo>
                      <a:pt x="125699" y="35722"/>
                      <a:pt x="125722" y="35722"/>
                      <a:pt x="125745" y="35700"/>
                    </a:cubicBezTo>
                    <a:cubicBezTo>
                      <a:pt x="125882" y="35677"/>
                      <a:pt x="125996" y="35654"/>
                      <a:pt x="126133" y="35631"/>
                    </a:cubicBezTo>
                    <a:cubicBezTo>
                      <a:pt x="126247" y="35608"/>
                      <a:pt x="126361" y="35585"/>
                      <a:pt x="126475" y="35563"/>
                    </a:cubicBezTo>
                    <a:lnTo>
                      <a:pt x="126567" y="35517"/>
                    </a:lnTo>
                    <a:cubicBezTo>
                      <a:pt x="126727" y="35494"/>
                      <a:pt x="126886" y="35471"/>
                      <a:pt x="127092" y="35471"/>
                    </a:cubicBezTo>
                    <a:lnTo>
                      <a:pt x="127389" y="35471"/>
                    </a:lnTo>
                    <a:cubicBezTo>
                      <a:pt x="127548" y="35471"/>
                      <a:pt x="127685" y="35334"/>
                      <a:pt x="127708" y="35175"/>
                    </a:cubicBezTo>
                    <a:cubicBezTo>
                      <a:pt x="127708" y="35060"/>
                      <a:pt x="127662" y="34923"/>
                      <a:pt x="127571" y="34855"/>
                    </a:cubicBezTo>
                    <a:lnTo>
                      <a:pt x="127525" y="34832"/>
                    </a:lnTo>
                    <a:cubicBezTo>
                      <a:pt x="127503" y="34809"/>
                      <a:pt x="127480" y="34787"/>
                      <a:pt x="127457" y="34764"/>
                    </a:cubicBezTo>
                    <a:lnTo>
                      <a:pt x="127411" y="34741"/>
                    </a:lnTo>
                    <a:lnTo>
                      <a:pt x="127320" y="34650"/>
                    </a:lnTo>
                    <a:cubicBezTo>
                      <a:pt x="127274" y="34627"/>
                      <a:pt x="127229" y="34581"/>
                      <a:pt x="127183" y="34535"/>
                    </a:cubicBezTo>
                    <a:lnTo>
                      <a:pt x="127115" y="34490"/>
                    </a:lnTo>
                    <a:lnTo>
                      <a:pt x="127069" y="34444"/>
                    </a:lnTo>
                    <a:cubicBezTo>
                      <a:pt x="127023" y="34398"/>
                      <a:pt x="126978" y="34376"/>
                      <a:pt x="126955" y="34330"/>
                    </a:cubicBezTo>
                    <a:cubicBezTo>
                      <a:pt x="126886" y="34262"/>
                      <a:pt x="126841" y="34216"/>
                      <a:pt x="126795" y="34147"/>
                    </a:cubicBezTo>
                    <a:cubicBezTo>
                      <a:pt x="126704" y="34056"/>
                      <a:pt x="126658" y="33988"/>
                      <a:pt x="126590" y="33942"/>
                    </a:cubicBezTo>
                    <a:cubicBezTo>
                      <a:pt x="126475" y="33805"/>
                      <a:pt x="126361" y="33691"/>
                      <a:pt x="126247" y="33554"/>
                    </a:cubicBezTo>
                    <a:cubicBezTo>
                      <a:pt x="126133" y="33417"/>
                      <a:pt x="126019" y="33280"/>
                      <a:pt x="125905" y="33143"/>
                    </a:cubicBezTo>
                    <a:lnTo>
                      <a:pt x="125882" y="33097"/>
                    </a:lnTo>
                    <a:cubicBezTo>
                      <a:pt x="125745" y="32938"/>
                      <a:pt x="125654" y="32824"/>
                      <a:pt x="125585" y="32687"/>
                    </a:cubicBezTo>
                    <a:cubicBezTo>
                      <a:pt x="125540" y="32641"/>
                      <a:pt x="125517" y="32595"/>
                      <a:pt x="125494" y="32550"/>
                    </a:cubicBezTo>
                    <a:cubicBezTo>
                      <a:pt x="125699" y="32481"/>
                      <a:pt x="125882" y="32413"/>
                      <a:pt x="126042" y="32344"/>
                    </a:cubicBezTo>
                    <a:lnTo>
                      <a:pt x="126110" y="32321"/>
                    </a:lnTo>
                    <a:cubicBezTo>
                      <a:pt x="126475" y="32162"/>
                      <a:pt x="126864" y="32025"/>
                      <a:pt x="127229" y="31911"/>
                    </a:cubicBezTo>
                    <a:cubicBezTo>
                      <a:pt x="127320" y="31888"/>
                      <a:pt x="127434" y="31865"/>
                      <a:pt x="127525" y="31819"/>
                    </a:cubicBezTo>
                    <a:cubicBezTo>
                      <a:pt x="127617" y="31796"/>
                      <a:pt x="127685" y="31751"/>
                      <a:pt x="127799" y="31682"/>
                    </a:cubicBezTo>
                    <a:cubicBezTo>
                      <a:pt x="127868" y="31637"/>
                      <a:pt x="127936" y="31614"/>
                      <a:pt x="127959" y="31545"/>
                    </a:cubicBezTo>
                    <a:cubicBezTo>
                      <a:pt x="128005" y="31500"/>
                      <a:pt x="128050" y="31386"/>
                      <a:pt x="128028" y="31294"/>
                    </a:cubicBezTo>
                    <a:cubicBezTo>
                      <a:pt x="128005" y="31203"/>
                      <a:pt x="127982" y="31112"/>
                      <a:pt x="127891" y="31066"/>
                    </a:cubicBezTo>
                    <a:cubicBezTo>
                      <a:pt x="127845" y="31043"/>
                      <a:pt x="127822" y="30998"/>
                      <a:pt x="127777" y="30975"/>
                    </a:cubicBezTo>
                    <a:cubicBezTo>
                      <a:pt x="127754" y="30952"/>
                      <a:pt x="127731" y="30952"/>
                      <a:pt x="127708" y="30929"/>
                    </a:cubicBezTo>
                    <a:cubicBezTo>
                      <a:pt x="127617" y="30861"/>
                      <a:pt x="127548" y="30792"/>
                      <a:pt x="127457" y="30724"/>
                    </a:cubicBezTo>
                    <a:lnTo>
                      <a:pt x="127389" y="30655"/>
                    </a:lnTo>
                    <a:lnTo>
                      <a:pt x="127320" y="30609"/>
                    </a:lnTo>
                    <a:cubicBezTo>
                      <a:pt x="127206" y="30495"/>
                      <a:pt x="127069" y="30381"/>
                      <a:pt x="126955" y="30267"/>
                    </a:cubicBezTo>
                    <a:lnTo>
                      <a:pt x="126841" y="30153"/>
                    </a:lnTo>
                    <a:cubicBezTo>
                      <a:pt x="126795" y="30107"/>
                      <a:pt x="126727" y="30084"/>
                      <a:pt x="126681" y="30039"/>
                    </a:cubicBezTo>
                    <a:lnTo>
                      <a:pt x="126658" y="29993"/>
                    </a:lnTo>
                    <a:lnTo>
                      <a:pt x="126521" y="29879"/>
                    </a:lnTo>
                    <a:cubicBezTo>
                      <a:pt x="126453" y="29833"/>
                      <a:pt x="126384" y="29765"/>
                      <a:pt x="126316" y="29696"/>
                    </a:cubicBezTo>
                    <a:lnTo>
                      <a:pt x="126247" y="29628"/>
                    </a:lnTo>
                    <a:lnTo>
                      <a:pt x="126224" y="29605"/>
                    </a:lnTo>
                    <a:cubicBezTo>
                      <a:pt x="126133" y="29514"/>
                      <a:pt x="126042" y="29423"/>
                      <a:pt x="125951" y="29308"/>
                    </a:cubicBezTo>
                    <a:cubicBezTo>
                      <a:pt x="126042" y="29263"/>
                      <a:pt x="126065" y="29263"/>
                      <a:pt x="126087" y="29240"/>
                    </a:cubicBezTo>
                    <a:cubicBezTo>
                      <a:pt x="126156" y="29194"/>
                      <a:pt x="126202" y="29149"/>
                      <a:pt x="126247" y="29126"/>
                    </a:cubicBezTo>
                    <a:lnTo>
                      <a:pt x="126339" y="29035"/>
                    </a:lnTo>
                    <a:lnTo>
                      <a:pt x="126384" y="28989"/>
                    </a:lnTo>
                    <a:lnTo>
                      <a:pt x="126453" y="28943"/>
                    </a:lnTo>
                    <a:cubicBezTo>
                      <a:pt x="126475" y="28920"/>
                      <a:pt x="126498" y="28898"/>
                      <a:pt x="126544" y="28852"/>
                    </a:cubicBezTo>
                    <a:cubicBezTo>
                      <a:pt x="126590" y="28806"/>
                      <a:pt x="126658" y="28761"/>
                      <a:pt x="126704" y="28715"/>
                    </a:cubicBezTo>
                    <a:cubicBezTo>
                      <a:pt x="126749" y="28692"/>
                      <a:pt x="126772" y="28692"/>
                      <a:pt x="126818" y="28669"/>
                    </a:cubicBezTo>
                    <a:cubicBezTo>
                      <a:pt x="126864" y="28669"/>
                      <a:pt x="126886" y="28647"/>
                      <a:pt x="126932" y="28624"/>
                    </a:cubicBezTo>
                    <a:cubicBezTo>
                      <a:pt x="127046" y="28578"/>
                      <a:pt x="127297" y="28418"/>
                      <a:pt x="127274" y="28144"/>
                    </a:cubicBezTo>
                    <a:cubicBezTo>
                      <a:pt x="127252" y="27939"/>
                      <a:pt x="127069" y="27825"/>
                      <a:pt x="126932" y="27711"/>
                    </a:cubicBezTo>
                    <a:lnTo>
                      <a:pt x="126864" y="27665"/>
                    </a:lnTo>
                    <a:lnTo>
                      <a:pt x="126681" y="27528"/>
                    </a:lnTo>
                    <a:lnTo>
                      <a:pt x="126635" y="27482"/>
                    </a:lnTo>
                    <a:cubicBezTo>
                      <a:pt x="126544" y="27414"/>
                      <a:pt x="126453" y="27323"/>
                      <a:pt x="126339" y="27254"/>
                    </a:cubicBezTo>
                    <a:cubicBezTo>
                      <a:pt x="126224" y="27186"/>
                      <a:pt x="126110" y="27094"/>
                      <a:pt x="125996" y="27026"/>
                    </a:cubicBezTo>
                    <a:lnTo>
                      <a:pt x="125791" y="26889"/>
                    </a:lnTo>
                    <a:cubicBezTo>
                      <a:pt x="125631" y="26775"/>
                      <a:pt x="125471" y="26661"/>
                      <a:pt x="125334" y="26547"/>
                    </a:cubicBezTo>
                    <a:cubicBezTo>
                      <a:pt x="125197" y="26455"/>
                      <a:pt x="125083" y="26364"/>
                      <a:pt x="124969" y="26250"/>
                    </a:cubicBezTo>
                    <a:lnTo>
                      <a:pt x="124923" y="26227"/>
                    </a:lnTo>
                    <a:lnTo>
                      <a:pt x="124832" y="26159"/>
                    </a:lnTo>
                    <a:cubicBezTo>
                      <a:pt x="124604" y="25953"/>
                      <a:pt x="124284" y="25679"/>
                      <a:pt x="123988" y="25405"/>
                    </a:cubicBezTo>
                    <a:cubicBezTo>
                      <a:pt x="123759" y="25200"/>
                      <a:pt x="123554" y="24972"/>
                      <a:pt x="123348" y="24766"/>
                    </a:cubicBezTo>
                    <a:cubicBezTo>
                      <a:pt x="123257" y="24652"/>
                      <a:pt x="123143" y="24538"/>
                      <a:pt x="123052" y="24447"/>
                    </a:cubicBezTo>
                    <a:lnTo>
                      <a:pt x="122686" y="24081"/>
                    </a:lnTo>
                    <a:lnTo>
                      <a:pt x="122413" y="23785"/>
                    </a:lnTo>
                    <a:cubicBezTo>
                      <a:pt x="122298" y="23648"/>
                      <a:pt x="122184" y="23511"/>
                      <a:pt x="122070" y="23397"/>
                    </a:cubicBezTo>
                    <a:cubicBezTo>
                      <a:pt x="121933" y="23260"/>
                      <a:pt x="121819" y="23146"/>
                      <a:pt x="121705" y="23009"/>
                    </a:cubicBezTo>
                    <a:cubicBezTo>
                      <a:pt x="121614" y="22895"/>
                      <a:pt x="121500" y="22780"/>
                      <a:pt x="121408" y="22666"/>
                    </a:cubicBezTo>
                    <a:cubicBezTo>
                      <a:pt x="121294" y="22552"/>
                      <a:pt x="121157" y="22415"/>
                      <a:pt x="121043" y="22301"/>
                    </a:cubicBezTo>
                    <a:cubicBezTo>
                      <a:pt x="120724" y="21982"/>
                      <a:pt x="120450" y="21685"/>
                      <a:pt x="120176" y="21365"/>
                    </a:cubicBezTo>
                    <a:cubicBezTo>
                      <a:pt x="119765" y="20886"/>
                      <a:pt x="119377" y="20407"/>
                      <a:pt x="118966" y="19927"/>
                    </a:cubicBezTo>
                    <a:cubicBezTo>
                      <a:pt x="118875" y="19836"/>
                      <a:pt x="118783" y="19722"/>
                      <a:pt x="118692" y="19631"/>
                    </a:cubicBezTo>
                    <a:cubicBezTo>
                      <a:pt x="118601" y="19494"/>
                      <a:pt x="118487" y="19379"/>
                      <a:pt x="118373" y="19242"/>
                    </a:cubicBezTo>
                    <a:cubicBezTo>
                      <a:pt x="118144" y="19014"/>
                      <a:pt x="117939" y="18740"/>
                      <a:pt x="117802" y="18558"/>
                    </a:cubicBezTo>
                    <a:lnTo>
                      <a:pt x="117711" y="18444"/>
                    </a:lnTo>
                    <a:cubicBezTo>
                      <a:pt x="117391" y="18056"/>
                      <a:pt x="117049" y="17622"/>
                      <a:pt x="116729" y="17188"/>
                    </a:cubicBezTo>
                    <a:cubicBezTo>
                      <a:pt x="116592" y="17006"/>
                      <a:pt x="116455" y="16823"/>
                      <a:pt x="116341" y="16663"/>
                    </a:cubicBezTo>
                    <a:lnTo>
                      <a:pt x="116158" y="16458"/>
                    </a:lnTo>
                    <a:cubicBezTo>
                      <a:pt x="115999" y="16207"/>
                      <a:pt x="115793" y="15978"/>
                      <a:pt x="115611" y="15750"/>
                    </a:cubicBezTo>
                    <a:cubicBezTo>
                      <a:pt x="115405" y="15499"/>
                      <a:pt x="115200" y="15248"/>
                      <a:pt x="115017" y="15020"/>
                    </a:cubicBezTo>
                    <a:cubicBezTo>
                      <a:pt x="114903" y="14860"/>
                      <a:pt x="114789" y="14700"/>
                      <a:pt x="114675" y="14540"/>
                    </a:cubicBezTo>
                    <a:lnTo>
                      <a:pt x="114492" y="14289"/>
                    </a:lnTo>
                    <a:lnTo>
                      <a:pt x="114310" y="14038"/>
                    </a:lnTo>
                    <a:cubicBezTo>
                      <a:pt x="114218" y="13901"/>
                      <a:pt x="114104" y="13764"/>
                      <a:pt x="114013" y="13627"/>
                    </a:cubicBezTo>
                    <a:lnTo>
                      <a:pt x="113899" y="13468"/>
                    </a:lnTo>
                    <a:cubicBezTo>
                      <a:pt x="113785" y="13285"/>
                      <a:pt x="113670" y="13125"/>
                      <a:pt x="113556" y="12966"/>
                    </a:cubicBezTo>
                    <a:cubicBezTo>
                      <a:pt x="113282" y="12578"/>
                      <a:pt x="112986" y="12144"/>
                      <a:pt x="112689" y="11619"/>
                    </a:cubicBezTo>
                    <a:lnTo>
                      <a:pt x="112643" y="11573"/>
                    </a:lnTo>
                    <a:lnTo>
                      <a:pt x="112552" y="11436"/>
                    </a:lnTo>
                    <a:cubicBezTo>
                      <a:pt x="112484" y="11276"/>
                      <a:pt x="112392" y="11117"/>
                      <a:pt x="112301" y="10980"/>
                    </a:cubicBezTo>
                    <a:lnTo>
                      <a:pt x="112232" y="10820"/>
                    </a:lnTo>
                    <a:lnTo>
                      <a:pt x="112118" y="10615"/>
                    </a:lnTo>
                    <a:lnTo>
                      <a:pt x="112073" y="10523"/>
                    </a:lnTo>
                    <a:cubicBezTo>
                      <a:pt x="112004" y="10409"/>
                      <a:pt x="111959" y="10318"/>
                      <a:pt x="111913" y="10227"/>
                    </a:cubicBezTo>
                    <a:lnTo>
                      <a:pt x="111822" y="10044"/>
                    </a:lnTo>
                    <a:cubicBezTo>
                      <a:pt x="111776" y="9975"/>
                      <a:pt x="111753" y="9907"/>
                      <a:pt x="111708" y="9816"/>
                    </a:cubicBezTo>
                    <a:cubicBezTo>
                      <a:pt x="111639" y="9679"/>
                      <a:pt x="111571" y="9542"/>
                      <a:pt x="111502" y="9405"/>
                    </a:cubicBezTo>
                    <a:cubicBezTo>
                      <a:pt x="111456" y="9291"/>
                      <a:pt x="111388" y="9177"/>
                      <a:pt x="111342" y="9040"/>
                    </a:cubicBezTo>
                    <a:lnTo>
                      <a:pt x="111342" y="9017"/>
                    </a:lnTo>
                    <a:cubicBezTo>
                      <a:pt x="111274" y="8811"/>
                      <a:pt x="111205" y="8652"/>
                      <a:pt x="111137" y="8492"/>
                    </a:cubicBezTo>
                    <a:lnTo>
                      <a:pt x="111000" y="8081"/>
                    </a:lnTo>
                    <a:lnTo>
                      <a:pt x="110931" y="7921"/>
                    </a:lnTo>
                    <a:lnTo>
                      <a:pt x="110886" y="7830"/>
                    </a:lnTo>
                    <a:lnTo>
                      <a:pt x="110817" y="7670"/>
                    </a:lnTo>
                    <a:cubicBezTo>
                      <a:pt x="110794" y="7602"/>
                      <a:pt x="110749" y="7556"/>
                      <a:pt x="110680" y="7510"/>
                    </a:cubicBezTo>
                    <a:cubicBezTo>
                      <a:pt x="110680" y="7487"/>
                      <a:pt x="110635" y="7465"/>
                      <a:pt x="110612" y="7465"/>
                    </a:cubicBezTo>
                    <a:cubicBezTo>
                      <a:pt x="110566" y="7419"/>
                      <a:pt x="110521" y="7419"/>
                      <a:pt x="110452" y="7419"/>
                    </a:cubicBezTo>
                    <a:lnTo>
                      <a:pt x="110361" y="7419"/>
                    </a:lnTo>
                    <a:lnTo>
                      <a:pt x="110247" y="7442"/>
                    </a:lnTo>
                    <a:lnTo>
                      <a:pt x="110155" y="7465"/>
                    </a:lnTo>
                    <a:lnTo>
                      <a:pt x="110041" y="7487"/>
                    </a:lnTo>
                    <a:cubicBezTo>
                      <a:pt x="109950" y="7487"/>
                      <a:pt x="109813" y="7510"/>
                      <a:pt x="109699" y="7533"/>
                    </a:cubicBezTo>
                    <a:lnTo>
                      <a:pt x="109448" y="7579"/>
                    </a:lnTo>
                    <a:cubicBezTo>
                      <a:pt x="109174" y="7602"/>
                      <a:pt x="108900" y="7624"/>
                      <a:pt x="108626" y="7647"/>
                    </a:cubicBezTo>
                    <a:lnTo>
                      <a:pt x="108398" y="7647"/>
                    </a:lnTo>
                    <a:cubicBezTo>
                      <a:pt x="108192" y="7670"/>
                      <a:pt x="107987" y="7693"/>
                      <a:pt x="107804" y="7693"/>
                    </a:cubicBezTo>
                    <a:lnTo>
                      <a:pt x="107736" y="7693"/>
                    </a:lnTo>
                    <a:cubicBezTo>
                      <a:pt x="107553" y="7693"/>
                      <a:pt x="107394" y="7670"/>
                      <a:pt x="107211" y="7647"/>
                    </a:cubicBezTo>
                    <a:lnTo>
                      <a:pt x="107120" y="7647"/>
                    </a:lnTo>
                    <a:cubicBezTo>
                      <a:pt x="107028" y="7647"/>
                      <a:pt x="106937" y="7624"/>
                      <a:pt x="106846" y="7624"/>
                    </a:cubicBezTo>
                    <a:cubicBezTo>
                      <a:pt x="106526" y="7602"/>
                      <a:pt x="106207" y="7579"/>
                      <a:pt x="105887" y="7556"/>
                    </a:cubicBezTo>
                    <a:cubicBezTo>
                      <a:pt x="105727" y="7533"/>
                      <a:pt x="105545" y="7510"/>
                      <a:pt x="105362" y="7487"/>
                    </a:cubicBezTo>
                    <a:lnTo>
                      <a:pt x="104951" y="7442"/>
                    </a:lnTo>
                    <a:lnTo>
                      <a:pt x="104814" y="7442"/>
                    </a:lnTo>
                    <a:lnTo>
                      <a:pt x="104700" y="7419"/>
                    </a:lnTo>
                    <a:cubicBezTo>
                      <a:pt x="104472" y="7396"/>
                      <a:pt x="104266" y="7373"/>
                      <a:pt x="104038" y="7351"/>
                    </a:cubicBezTo>
                    <a:cubicBezTo>
                      <a:pt x="103741" y="7305"/>
                      <a:pt x="103490" y="7259"/>
                      <a:pt x="103262" y="7214"/>
                    </a:cubicBezTo>
                    <a:cubicBezTo>
                      <a:pt x="103034" y="7168"/>
                      <a:pt x="102828" y="7122"/>
                      <a:pt x="102623" y="7054"/>
                    </a:cubicBezTo>
                    <a:lnTo>
                      <a:pt x="102372" y="6985"/>
                    </a:lnTo>
                    <a:lnTo>
                      <a:pt x="102075" y="6917"/>
                    </a:lnTo>
                    <a:lnTo>
                      <a:pt x="101847" y="6848"/>
                    </a:lnTo>
                    <a:lnTo>
                      <a:pt x="101505" y="6757"/>
                    </a:lnTo>
                    <a:cubicBezTo>
                      <a:pt x="101208" y="6666"/>
                      <a:pt x="100911" y="6597"/>
                      <a:pt x="100614" y="6483"/>
                    </a:cubicBezTo>
                    <a:lnTo>
                      <a:pt x="100523" y="6460"/>
                    </a:lnTo>
                    <a:lnTo>
                      <a:pt x="100477" y="6438"/>
                    </a:lnTo>
                    <a:cubicBezTo>
                      <a:pt x="100181" y="6323"/>
                      <a:pt x="99884" y="6232"/>
                      <a:pt x="99587" y="6118"/>
                    </a:cubicBezTo>
                    <a:lnTo>
                      <a:pt x="99291" y="6004"/>
                    </a:lnTo>
                    <a:lnTo>
                      <a:pt x="99062" y="5913"/>
                    </a:lnTo>
                    <a:cubicBezTo>
                      <a:pt x="98903" y="5844"/>
                      <a:pt x="98720" y="5776"/>
                      <a:pt x="98560" y="5730"/>
                    </a:cubicBezTo>
                    <a:cubicBezTo>
                      <a:pt x="98537" y="5707"/>
                      <a:pt x="98514" y="5707"/>
                      <a:pt x="98492" y="5707"/>
                    </a:cubicBezTo>
                    <a:lnTo>
                      <a:pt x="98469" y="5684"/>
                    </a:lnTo>
                    <a:lnTo>
                      <a:pt x="98378" y="5639"/>
                    </a:lnTo>
                    <a:lnTo>
                      <a:pt x="98332" y="5616"/>
                    </a:lnTo>
                    <a:lnTo>
                      <a:pt x="98172" y="5570"/>
                    </a:lnTo>
                    <a:lnTo>
                      <a:pt x="97989" y="5479"/>
                    </a:lnTo>
                    <a:lnTo>
                      <a:pt x="97967" y="5479"/>
                    </a:lnTo>
                    <a:lnTo>
                      <a:pt x="97921" y="5456"/>
                    </a:lnTo>
                    <a:lnTo>
                      <a:pt x="97624" y="5342"/>
                    </a:lnTo>
                    <a:cubicBezTo>
                      <a:pt x="97487" y="5273"/>
                      <a:pt x="97350" y="5205"/>
                      <a:pt x="97213" y="5159"/>
                    </a:cubicBezTo>
                    <a:lnTo>
                      <a:pt x="97168" y="5136"/>
                    </a:lnTo>
                    <a:cubicBezTo>
                      <a:pt x="97031" y="5068"/>
                      <a:pt x="96871" y="5000"/>
                      <a:pt x="96711" y="4931"/>
                    </a:cubicBezTo>
                    <a:lnTo>
                      <a:pt x="96392" y="4794"/>
                    </a:lnTo>
                    <a:lnTo>
                      <a:pt x="96255" y="4726"/>
                    </a:lnTo>
                    <a:cubicBezTo>
                      <a:pt x="96027" y="4634"/>
                      <a:pt x="95775" y="4520"/>
                      <a:pt x="95524" y="4429"/>
                    </a:cubicBezTo>
                    <a:lnTo>
                      <a:pt x="95159" y="4292"/>
                    </a:lnTo>
                    <a:lnTo>
                      <a:pt x="95068" y="4269"/>
                    </a:lnTo>
                    <a:cubicBezTo>
                      <a:pt x="94999" y="4223"/>
                      <a:pt x="94908" y="4201"/>
                      <a:pt x="94817" y="4178"/>
                    </a:cubicBezTo>
                    <a:lnTo>
                      <a:pt x="94634" y="4109"/>
                    </a:lnTo>
                    <a:cubicBezTo>
                      <a:pt x="94452" y="4041"/>
                      <a:pt x="94269" y="3972"/>
                      <a:pt x="94109" y="3881"/>
                    </a:cubicBezTo>
                    <a:lnTo>
                      <a:pt x="93927" y="3813"/>
                    </a:lnTo>
                    <a:lnTo>
                      <a:pt x="93767" y="3767"/>
                    </a:lnTo>
                    <a:cubicBezTo>
                      <a:pt x="93653" y="3721"/>
                      <a:pt x="93516" y="3676"/>
                      <a:pt x="93402" y="3630"/>
                    </a:cubicBezTo>
                    <a:lnTo>
                      <a:pt x="93356" y="3584"/>
                    </a:lnTo>
                    <a:lnTo>
                      <a:pt x="93287" y="3562"/>
                    </a:lnTo>
                    <a:lnTo>
                      <a:pt x="93082" y="3493"/>
                    </a:lnTo>
                    <a:lnTo>
                      <a:pt x="92831" y="3379"/>
                    </a:lnTo>
                    <a:lnTo>
                      <a:pt x="92626" y="3288"/>
                    </a:lnTo>
                    <a:lnTo>
                      <a:pt x="92420" y="3219"/>
                    </a:lnTo>
                    <a:cubicBezTo>
                      <a:pt x="92306" y="3151"/>
                      <a:pt x="92169" y="3105"/>
                      <a:pt x="92055" y="3037"/>
                    </a:cubicBezTo>
                    <a:cubicBezTo>
                      <a:pt x="91941" y="2991"/>
                      <a:pt x="91827" y="2945"/>
                      <a:pt x="91735" y="2900"/>
                    </a:cubicBezTo>
                    <a:cubicBezTo>
                      <a:pt x="91416" y="2763"/>
                      <a:pt x="91119" y="2649"/>
                      <a:pt x="90891" y="2557"/>
                    </a:cubicBezTo>
                    <a:cubicBezTo>
                      <a:pt x="90777" y="2534"/>
                      <a:pt x="90685" y="2489"/>
                      <a:pt x="90594" y="2466"/>
                    </a:cubicBezTo>
                    <a:lnTo>
                      <a:pt x="90480" y="2420"/>
                    </a:lnTo>
                    <a:lnTo>
                      <a:pt x="90411" y="2397"/>
                    </a:lnTo>
                    <a:cubicBezTo>
                      <a:pt x="90320" y="2352"/>
                      <a:pt x="90206" y="2329"/>
                      <a:pt x="90092" y="2283"/>
                    </a:cubicBezTo>
                    <a:lnTo>
                      <a:pt x="89932" y="2238"/>
                    </a:lnTo>
                    <a:lnTo>
                      <a:pt x="89864" y="2215"/>
                    </a:lnTo>
                    <a:cubicBezTo>
                      <a:pt x="89795" y="2192"/>
                      <a:pt x="89727" y="2169"/>
                      <a:pt x="89681" y="2169"/>
                    </a:cubicBezTo>
                    <a:lnTo>
                      <a:pt x="89567" y="2124"/>
                    </a:lnTo>
                    <a:lnTo>
                      <a:pt x="89476" y="2101"/>
                    </a:lnTo>
                    <a:cubicBezTo>
                      <a:pt x="89453" y="2078"/>
                      <a:pt x="89430" y="2078"/>
                      <a:pt x="89407" y="2078"/>
                    </a:cubicBezTo>
                    <a:lnTo>
                      <a:pt x="89362" y="2078"/>
                    </a:lnTo>
                    <a:cubicBezTo>
                      <a:pt x="89293" y="2055"/>
                      <a:pt x="89247" y="2032"/>
                      <a:pt x="89202" y="2032"/>
                    </a:cubicBezTo>
                    <a:lnTo>
                      <a:pt x="89156" y="2032"/>
                    </a:lnTo>
                    <a:cubicBezTo>
                      <a:pt x="89133" y="2032"/>
                      <a:pt x="89110" y="2032"/>
                      <a:pt x="89110" y="2055"/>
                    </a:cubicBezTo>
                    <a:lnTo>
                      <a:pt x="89065" y="2032"/>
                    </a:lnTo>
                    <a:cubicBezTo>
                      <a:pt x="88928" y="1987"/>
                      <a:pt x="88791" y="1941"/>
                      <a:pt x="88677" y="1872"/>
                    </a:cubicBezTo>
                    <a:lnTo>
                      <a:pt x="88608" y="1850"/>
                    </a:lnTo>
                    <a:cubicBezTo>
                      <a:pt x="88380" y="1781"/>
                      <a:pt x="88197" y="1713"/>
                      <a:pt x="88015" y="1644"/>
                    </a:cubicBezTo>
                    <a:lnTo>
                      <a:pt x="87969" y="1644"/>
                    </a:lnTo>
                    <a:lnTo>
                      <a:pt x="87924" y="1621"/>
                    </a:lnTo>
                    <a:cubicBezTo>
                      <a:pt x="87787" y="1576"/>
                      <a:pt x="87650" y="1507"/>
                      <a:pt x="87513" y="1462"/>
                    </a:cubicBezTo>
                    <a:cubicBezTo>
                      <a:pt x="87307" y="1393"/>
                      <a:pt x="87102" y="1302"/>
                      <a:pt x="86896" y="1256"/>
                    </a:cubicBezTo>
                    <a:cubicBezTo>
                      <a:pt x="86737" y="1188"/>
                      <a:pt x="86577" y="1165"/>
                      <a:pt x="86440" y="1142"/>
                    </a:cubicBezTo>
                    <a:lnTo>
                      <a:pt x="86394" y="1119"/>
                    </a:lnTo>
                    <a:cubicBezTo>
                      <a:pt x="86280" y="1096"/>
                      <a:pt x="86189" y="1074"/>
                      <a:pt x="86075" y="1051"/>
                    </a:cubicBezTo>
                    <a:lnTo>
                      <a:pt x="85846" y="1005"/>
                    </a:lnTo>
                    <a:cubicBezTo>
                      <a:pt x="85778" y="982"/>
                      <a:pt x="85687" y="959"/>
                      <a:pt x="85595" y="937"/>
                    </a:cubicBezTo>
                    <a:lnTo>
                      <a:pt x="85367" y="868"/>
                    </a:lnTo>
                    <a:cubicBezTo>
                      <a:pt x="85276" y="845"/>
                      <a:pt x="85185" y="823"/>
                      <a:pt x="85116" y="823"/>
                    </a:cubicBezTo>
                    <a:lnTo>
                      <a:pt x="85048" y="800"/>
                    </a:lnTo>
                    <a:lnTo>
                      <a:pt x="84979" y="777"/>
                    </a:lnTo>
                    <a:cubicBezTo>
                      <a:pt x="84705" y="731"/>
                      <a:pt x="84431" y="663"/>
                      <a:pt x="84066" y="549"/>
                    </a:cubicBezTo>
                    <a:cubicBezTo>
                      <a:pt x="83747" y="457"/>
                      <a:pt x="83450" y="389"/>
                      <a:pt x="83176" y="320"/>
                    </a:cubicBezTo>
                    <a:cubicBezTo>
                      <a:pt x="82970" y="275"/>
                      <a:pt x="82788" y="275"/>
                      <a:pt x="82628" y="252"/>
                    </a:cubicBezTo>
                    <a:lnTo>
                      <a:pt x="81875" y="252"/>
                    </a:lnTo>
                    <a:cubicBezTo>
                      <a:pt x="81806" y="229"/>
                      <a:pt x="81715" y="229"/>
                      <a:pt x="81624" y="229"/>
                    </a:cubicBezTo>
                    <a:lnTo>
                      <a:pt x="81441" y="206"/>
                    </a:lnTo>
                    <a:cubicBezTo>
                      <a:pt x="81259" y="183"/>
                      <a:pt x="81053" y="161"/>
                      <a:pt x="80848" y="161"/>
                    </a:cubicBezTo>
                    <a:lnTo>
                      <a:pt x="80460" y="161"/>
                    </a:lnTo>
                    <a:cubicBezTo>
                      <a:pt x="80368" y="183"/>
                      <a:pt x="80277" y="183"/>
                      <a:pt x="80186" y="183"/>
                    </a:cubicBezTo>
                    <a:lnTo>
                      <a:pt x="80094" y="183"/>
                    </a:lnTo>
                    <a:lnTo>
                      <a:pt x="79912" y="161"/>
                    </a:lnTo>
                    <a:lnTo>
                      <a:pt x="79866" y="161"/>
                    </a:lnTo>
                    <a:cubicBezTo>
                      <a:pt x="79798" y="161"/>
                      <a:pt x="79752" y="161"/>
                      <a:pt x="79684" y="138"/>
                    </a:cubicBezTo>
                    <a:lnTo>
                      <a:pt x="78497" y="138"/>
                    </a:lnTo>
                    <a:cubicBezTo>
                      <a:pt x="78360" y="138"/>
                      <a:pt x="78223" y="138"/>
                      <a:pt x="78086" y="161"/>
                    </a:cubicBezTo>
                    <a:lnTo>
                      <a:pt x="76693" y="161"/>
                    </a:lnTo>
                    <a:cubicBezTo>
                      <a:pt x="76579" y="161"/>
                      <a:pt x="76465" y="161"/>
                      <a:pt x="76351" y="183"/>
                    </a:cubicBezTo>
                    <a:cubicBezTo>
                      <a:pt x="76100" y="206"/>
                      <a:pt x="75895" y="229"/>
                      <a:pt x="75712" y="252"/>
                    </a:cubicBezTo>
                    <a:cubicBezTo>
                      <a:pt x="75598" y="275"/>
                      <a:pt x="75484" y="298"/>
                      <a:pt x="75370" y="298"/>
                    </a:cubicBezTo>
                    <a:lnTo>
                      <a:pt x="75324" y="298"/>
                    </a:lnTo>
                    <a:lnTo>
                      <a:pt x="75278" y="320"/>
                    </a:lnTo>
                    <a:cubicBezTo>
                      <a:pt x="75187" y="320"/>
                      <a:pt x="75119" y="343"/>
                      <a:pt x="75027" y="343"/>
                    </a:cubicBezTo>
                    <a:cubicBezTo>
                      <a:pt x="74822" y="389"/>
                      <a:pt x="74571" y="434"/>
                      <a:pt x="74342" y="503"/>
                    </a:cubicBezTo>
                    <a:cubicBezTo>
                      <a:pt x="74228" y="526"/>
                      <a:pt x="74091" y="549"/>
                      <a:pt x="73977" y="571"/>
                    </a:cubicBezTo>
                    <a:lnTo>
                      <a:pt x="73772" y="617"/>
                    </a:lnTo>
                    <a:cubicBezTo>
                      <a:pt x="73635" y="640"/>
                      <a:pt x="73498" y="663"/>
                      <a:pt x="73361" y="686"/>
                    </a:cubicBezTo>
                    <a:cubicBezTo>
                      <a:pt x="73156" y="708"/>
                      <a:pt x="72950" y="754"/>
                      <a:pt x="72768" y="777"/>
                    </a:cubicBezTo>
                    <a:cubicBezTo>
                      <a:pt x="72653" y="800"/>
                      <a:pt x="72539" y="823"/>
                      <a:pt x="72448" y="845"/>
                    </a:cubicBezTo>
                    <a:lnTo>
                      <a:pt x="72243" y="891"/>
                    </a:lnTo>
                    <a:cubicBezTo>
                      <a:pt x="72083" y="937"/>
                      <a:pt x="71946" y="982"/>
                      <a:pt x="71786" y="1028"/>
                    </a:cubicBezTo>
                    <a:cubicBezTo>
                      <a:pt x="71626" y="1096"/>
                      <a:pt x="71489" y="1142"/>
                      <a:pt x="71330" y="1188"/>
                    </a:cubicBezTo>
                    <a:cubicBezTo>
                      <a:pt x="71261" y="1211"/>
                      <a:pt x="71193" y="1233"/>
                      <a:pt x="71147" y="1256"/>
                    </a:cubicBezTo>
                    <a:lnTo>
                      <a:pt x="71101" y="1279"/>
                    </a:lnTo>
                    <a:lnTo>
                      <a:pt x="71033" y="1302"/>
                    </a:lnTo>
                    <a:lnTo>
                      <a:pt x="70919" y="1347"/>
                    </a:lnTo>
                    <a:lnTo>
                      <a:pt x="70850" y="1370"/>
                    </a:lnTo>
                    <a:lnTo>
                      <a:pt x="70713" y="1439"/>
                    </a:lnTo>
                    <a:cubicBezTo>
                      <a:pt x="70417" y="1530"/>
                      <a:pt x="70165" y="1644"/>
                      <a:pt x="69914" y="1758"/>
                    </a:cubicBezTo>
                    <a:lnTo>
                      <a:pt x="69846" y="1804"/>
                    </a:lnTo>
                    <a:lnTo>
                      <a:pt x="69800" y="1827"/>
                    </a:lnTo>
                    <a:lnTo>
                      <a:pt x="69846" y="1827"/>
                    </a:lnTo>
                    <a:cubicBezTo>
                      <a:pt x="69732" y="1850"/>
                      <a:pt x="69618" y="1918"/>
                      <a:pt x="69526" y="1964"/>
                    </a:cubicBezTo>
                    <a:lnTo>
                      <a:pt x="69344" y="2055"/>
                    </a:lnTo>
                    <a:cubicBezTo>
                      <a:pt x="69230" y="2124"/>
                      <a:pt x="69115" y="2169"/>
                      <a:pt x="69001" y="2238"/>
                    </a:cubicBezTo>
                    <a:lnTo>
                      <a:pt x="68979" y="2261"/>
                    </a:lnTo>
                    <a:cubicBezTo>
                      <a:pt x="68910" y="2283"/>
                      <a:pt x="68864" y="2306"/>
                      <a:pt x="68796" y="2352"/>
                    </a:cubicBezTo>
                    <a:cubicBezTo>
                      <a:pt x="68659" y="2420"/>
                      <a:pt x="68499" y="2466"/>
                      <a:pt x="68362" y="2512"/>
                    </a:cubicBezTo>
                    <a:lnTo>
                      <a:pt x="68339" y="2512"/>
                    </a:lnTo>
                    <a:lnTo>
                      <a:pt x="68294" y="2534"/>
                    </a:lnTo>
                    <a:lnTo>
                      <a:pt x="68248" y="2534"/>
                    </a:lnTo>
                    <a:cubicBezTo>
                      <a:pt x="68202" y="2557"/>
                      <a:pt x="68134" y="2580"/>
                      <a:pt x="68066" y="2603"/>
                    </a:cubicBezTo>
                    <a:cubicBezTo>
                      <a:pt x="67997" y="2626"/>
                      <a:pt x="67929" y="2649"/>
                      <a:pt x="67837" y="2694"/>
                    </a:cubicBezTo>
                    <a:cubicBezTo>
                      <a:pt x="67769" y="2717"/>
                      <a:pt x="67677" y="2763"/>
                      <a:pt x="67609" y="2808"/>
                    </a:cubicBezTo>
                    <a:lnTo>
                      <a:pt x="67563" y="2831"/>
                    </a:lnTo>
                    <a:cubicBezTo>
                      <a:pt x="67449" y="2877"/>
                      <a:pt x="67335" y="2945"/>
                      <a:pt x="67244" y="3037"/>
                    </a:cubicBezTo>
                    <a:lnTo>
                      <a:pt x="67153" y="3082"/>
                    </a:lnTo>
                    <a:cubicBezTo>
                      <a:pt x="67084" y="3128"/>
                      <a:pt x="67016" y="3174"/>
                      <a:pt x="66947" y="3219"/>
                    </a:cubicBezTo>
                    <a:cubicBezTo>
                      <a:pt x="66924" y="3242"/>
                      <a:pt x="66879" y="3265"/>
                      <a:pt x="66833" y="3288"/>
                    </a:cubicBezTo>
                    <a:cubicBezTo>
                      <a:pt x="66787" y="3333"/>
                      <a:pt x="66764" y="3333"/>
                      <a:pt x="66742" y="3356"/>
                    </a:cubicBezTo>
                    <a:lnTo>
                      <a:pt x="66628" y="3425"/>
                    </a:lnTo>
                    <a:cubicBezTo>
                      <a:pt x="66513" y="3516"/>
                      <a:pt x="66422" y="3562"/>
                      <a:pt x="66331" y="3630"/>
                    </a:cubicBezTo>
                    <a:cubicBezTo>
                      <a:pt x="66194" y="3721"/>
                      <a:pt x="66057" y="3835"/>
                      <a:pt x="65920" y="3927"/>
                    </a:cubicBezTo>
                    <a:lnTo>
                      <a:pt x="65829" y="4018"/>
                    </a:lnTo>
                    <a:lnTo>
                      <a:pt x="65737" y="4087"/>
                    </a:lnTo>
                    <a:lnTo>
                      <a:pt x="65692" y="4109"/>
                    </a:lnTo>
                    <a:cubicBezTo>
                      <a:pt x="65600" y="4201"/>
                      <a:pt x="65509" y="4269"/>
                      <a:pt x="65418" y="4360"/>
                    </a:cubicBezTo>
                    <a:lnTo>
                      <a:pt x="65372" y="4452"/>
                    </a:lnTo>
                    <a:cubicBezTo>
                      <a:pt x="65326" y="4475"/>
                      <a:pt x="65281" y="4497"/>
                      <a:pt x="65235" y="4543"/>
                    </a:cubicBezTo>
                    <a:cubicBezTo>
                      <a:pt x="65144" y="4589"/>
                      <a:pt x="65053" y="4657"/>
                      <a:pt x="64984" y="4726"/>
                    </a:cubicBezTo>
                    <a:cubicBezTo>
                      <a:pt x="64847" y="4840"/>
                      <a:pt x="64756" y="4977"/>
                      <a:pt x="64642" y="5114"/>
                    </a:cubicBezTo>
                    <a:cubicBezTo>
                      <a:pt x="64596" y="5159"/>
                      <a:pt x="64550" y="5228"/>
                      <a:pt x="64505" y="5296"/>
                    </a:cubicBezTo>
                    <a:cubicBezTo>
                      <a:pt x="64436" y="5365"/>
                      <a:pt x="64345" y="5433"/>
                      <a:pt x="64277" y="5502"/>
                    </a:cubicBezTo>
                    <a:cubicBezTo>
                      <a:pt x="64185" y="5570"/>
                      <a:pt x="64094" y="5639"/>
                      <a:pt x="64025" y="5684"/>
                    </a:cubicBezTo>
                    <a:cubicBezTo>
                      <a:pt x="63980" y="5661"/>
                      <a:pt x="63957" y="5616"/>
                      <a:pt x="63911" y="5570"/>
                    </a:cubicBezTo>
                    <a:lnTo>
                      <a:pt x="63843" y="5479"/>
                    </a:lnTo>
                    <a:cubicBezTo>
                      <a:pt x="63752" y="5365"/>
                      <a:pt x="63660" y="5251"/>
                      <a:pt x="63569" y="5136"/>
                    </a:cubicBezTo>
                    <a:lnTo>
                      <a:pt x="63569" y="5136"/>
                    </a:lnTo>
                    <a:lnTo>
                      <a:pt x="63592" y="5182"/>
                    </a:lnTo>
                    <a:lnTo>
                      <a:pt x="63500" y="5068"/>
                    </a:lnTo>
                    <a:lnTo>
                      <a:pt x="63432" y="4954"/>
                    </a:lnTo>
                    <a:cubicBezTo>
                      <a:pt x="63158" y="4657"/>
                      <a:pt x="62930" y="4452"/>
                      <a:pt x="62679" y="4269"/>
                    </a:cubicBezTo>
                    <a:lnTo>
                      <a:pt x="62428" y="4064"/>
                    </a:lnTo>
                    <a:cubicBezTo>
                      <a:pt x="62162" y="3887"/>
                      <a:pt x="61918" y="3688"/>
                      <a:pt x="61654" y="3531"/>
                    </a:cubicBezTo>
                    <a:lnTo>
                      <a:pt x="61654" y="3531"/>
                    </a:lnTo>
                    <a:lnTo>
                      <a:pt x="61629" y="3493"/>
                    </a:lnTo>
                    <a:cubicBezTo>
                      <a:pt x="61469" y="3379"/>
                      <a:pt x="61332" y="3288"/>
                      <a:pt x="61172" y="3196"/>
                    </a:cubicBezTo>
                    <a:cubicBezTo>
                      <a:pt x="61058" y="3128"/>
                      <a:pt x="60921" y="3059"/>
                      <a:pt x="60807" y="2991"/>
                    </a:cubicBezTo>
                    <a:lnTo>
                      <a:pt x="60739" y="2945"/>
                    </a:lnTo>
                    <a:lnTo>
                      <a:pt x="60533" y="2831"/>
                    </a:lnTo>
                    <a:lnTo>
                      <a:pt x="60488" y="2808"/>
                    </a:lnTo>
                    <a:cubicBezTo>
                      <a:pt x="60282" y="2694"/>
                      <a:pt x="60054" y="2580"/>
                      <a:pt x="59871" y="2466"/>
                    </a:cubicBezTo>
                    <a:cubicBezTo>
                      <a:pt x="59620" y="2329"/>
                      <a:pt x="59346" y="2192"/>
                      <a:pt x="59141" y="2101"/>
                    </a:cubicBezTo>
                    <a:cubicBezTo>
                      <a:pt x="58821" y="1941"/>
                      <a:pt x="58547" y="1827"/>
                      <a:pt x="58273" y="1713"/>
                    </a:cubicBezTo>
                    <a:cubicBezTo>
                      <a:pt x="58114" y="1667"/>
                      <a:pt x="57931" y="1599"/>
                      <a:pt x="57748" y="1530"/>
                    </a:cubicBezTo>
                    <a:lnTo>
                      <a:pt x="57543" y="1462"/>
                    </a:lnTo>
                    <a:lnTo>
                      <a:pt x="57475" y="1439"/>
                    </a:lnTo>
                    <a:cubicBezTo>
                      <a:pt x="57383" y="1393"/>
                      <a:pt x="57292" y="1370"/>
                      <a:pt x="57201" y="1347"/>
                    </a:cubicBezTo>
                    <a:lnTo>
                      <a:pt x="57155" y="1325"/>
                    </a:lnTo>
                    <a:cubicBezTo>
                      <a:pt x="57041" y="1279"/>
                      <a:pt x="56904" y="1233"/>
                      <a:pt x="56767" y="1211"/>
                    </a:cubicBezTo>
                    <a:cubicBezTo>
                      <a:pt x="56699" y="1188"/>
                      <a:pt x="56607" y="1165"/>
                      <a:pt x="56539" y="1165"/>
                    </a:cubicBezTo>
                    <a:cubicBezTo>
                      <a:pt x="56516" y="1165"/>
                      <a:pt x="56493" y="1165"/>
                      <a:pt x="56447" y="1142"/>
                    </a:cubicBezTo>
                    <a:lnTo>
                      <a:pt x="56425" y="1142"/>
                    </a:lnTo>
                    <a:cubicBezTo>
                      <a:pt x="56333" y="1096"/>
                      <a:pt x="56265" y="1074"/>
                      <a:pt x="56196" y="1051"/>
                    </a:cubicBezTo>
                    <a:lnTo>
                      <a:pt x="56128" y="1028"/>
                    </a:lnTo>
                    <a:lnTo>
                      <a:pt x="56196" y="1074"/>
                    </a:lnTo>
                    <a:cubicBezTo>
                      <a:pt x="56037" y="1005"/>
                      <a:pt x="55854" y="937"/>
                      <a:pt x="55626" y="891"/>
                    </a:cubicBezTo>
                    <a:cubicBezTo>
                      <a:pt x="55489" y="868"/>
                      <a:pt x="55352" y="823"/>
                      <a:pt x="55215" y="777"/>
                    </a:cubicBezTo>
                    <a:cubicBezTo>
                      <a:pt x="55124" y="754"/>
                      <a:pt x="55055" y="731"/>
                      <a:pt x="54964" y="731"/>
                    </a:cubicBezTo>
                    <a:cubicBezTo>
                      <a:pt x="54850" y="686"/>
                      <a:pt x="54713" y="663"/>
                      <a:pt x="54576" y="640"/>
                    </a:cubicBezTo>
                    <a:cubicBezTo>
                      <a:pt x="54462" y="617"/>
                      <a:pt x="54370" y="594"/>
                      <a:pt x="54256" y="594"/>
                    </a:cubicBezTo>
                    <a:lnTo>
                      <a:pt x="54188" y="594"/>
                    </a:lnTo>
                    <a:cubicBezTo>
                      <a:pt x="54051" y="571"/>
                      <a:pt x="53891" y="571"/>
                      <a:pt x="53754" y="571"/>
                    </a:cubicBezTo>
                    <a:cubicBezTo>
                      <a:pt x="53754" y="549"/>
                      <a:pt x="53731" y="526"/>
                      <a:pt x="53708" y="503"/>
                    </a:cubicBezTo>
                    <a:cubicBezTo>
                      <a:pt x="53640" y="434"/>
                      <a:pt x="53526" y="412"/>
                      <a:pt x="53435" y="389"/>
                    </a:cubicBezTo>
                    <a:cubicBezTo>
                      <a:pt x="53343" y="389"/>
                      <a:pt x="53252" y="366"/>
                      <a:pt x="53161" y="366"/>
                    </a:cubicBezTo>
                    <a:cubicBezTo>
                      <a:pt x="53001" y="343"/>
                      <a:pt x="52841" y="320"/>
                      <a:pt x="52681" y="298"/>
                    </a:cubicBezTo>
                    <a:cubicBezTo>
                      <a:pt x="52476" y="275"/>
                      <a:pt x="52270" y="252"/>
                      <a:pt x="52065" y="252"/>
                    </a:cubicBezTo>
                    <a:lnTo>
                      <a:pt x="51974" y="252"/>
                    </a:lnTo>
                    <a:cubicBezTo>
                      <a:pt x="51882" y="229"/>
                      <a:pt x="51791" y="229"/>
                      <a:pt x="51700" y="229"/>
                    </a:cubicBezTo>
                    <a:cubicBezTo>
                      <a:pt x="51586" y="229"/>
                      <a:pt x="51449" y="206"/>
                      <a:pt x="51312" y="206"/>
                    </a:cubicBezTo>
                    <a:cubicBezTo>
                      <a:pt x="51129" y="183"/>
                      <a:pt x="50924" y="183"/>
                      <a:pt x="50741" y="161"/>
                    </a:cubicBezTo>
                    <a:cubicBezTo>
                      <a:pt x="50536" y="138"/>
                      <a:pt x="50330" y="115"/>
                      <a:pt x="50102" y="115"/>
                    </a:cubicBezTo>
                    <a:lnTo>
                      <a:pt x="49760" y="69"/>
                    </a:lnTo>
                    <a:cubicBezTo>
                      <a:pt x="49623" y="69"/>
                      <a:pt x="49509" y="69"/>
                      <a:pt x="49394" y="46"/>
                    </a:cubicBezTo>
                    <a:lnTo>
                      <a:pt x="49121" y="46"/>
                    </a:lnTo>
                    <a:cubicBezTo>
                      <a:pt x="48984" y="24"/>
                      <a:pt x="48847" y="24"/>
                      <a:pt x="48710" y="24"/>
                    </a:cubicBezTo>
                    <a:cubicBezTo>
                      <a:pt x="48459" y="1"/>
                      <a:pt x="48230" y="1"/>
                      <a:pt x="47979" y="1"/>
                    </a:cubicBezTo>
                    <a:close/>
                  </a:path>
                </a:pathLst>
              </a:custGeom>
              <a:solidFill>
                <a:srgbClr val="FAF8DF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60" name="Google Shape;826;p22">
                <a:extLst>
                  <a:ext uri="{FF2B5EF4-FFF2-40B4-BE49-F238E27FC236}">
                    <a16:creationId xmlns:a16="http://schemas.microsoft.com/office/drawing/2014/main" id="{717395CF-CA8B-4914-9AAA-CD9E64681C2F}"/>
                  </a:ext>
                </a:extLst>
              </p:cNvPr>
              <p:cNvSpPr/>
              <p:nvPr/>
            </p:nvSpPr>
            <p:spPr>
              <a:xfrm>
                <a:off x="6889265" y="4247580"/>
                <a:ext cx="372690" cy="189426"/>
              </a:xfrm>
              <a:custGeom>
                <a:avLst/>
                <a:gdLst/>
                <a:ahLst/>
                <a:cxnLst/>
                <a:rect l="l" t="t" r="r" b="b"/>
                <a:pathLst>
                  <a:path w="13788" h="7008" extrusionOk="0">
                    <a:moveTo>
                      <a:pt x="13468" y="1"/>
                    </a:moveTo>
                    <a:cubicBezTo>
                      <a:pt x="13445" y="1"/>
                      <a:pt x="13399" y="23"/>
                      <a:pt x="13376" y="23"/>
                    </a:cubicBezTo>
                    <a:cubicBezTo>
                      <a:pt x="13308" y="46"/>
                      <a:pt x="13216" y="92"/>
                      <a:pt x="13194" y="160"/>
                    </a:cubicBezTo>
                    <a:cubicBezTo>
                      <a:pt x="13125" y="297"/>
                      <a:pt x="13057" y="434"/>
                      <a:pt x="12965" y="571"/>
                    </a:cubicBezTo>
                    <a:cubicBezTo>
                      <a:pt x="12920" y="708"/>
                      <a:pt x="12851" y="845"/>
                      <a:pt x="12760" y="959"/>
                    </a:cubicBezTo>
                    <a:cubicBezTo>
                      <a:pt x="12737" y="1028"/>
                      <a:pt x="12691" y="1096"/>
                      <a:pt x="12646" y="1165"/>
                    </a:cubicBezTo>
                    <a:cubicBezTo>
                      <a:pt x="12600" y="1233"/>
                      <a:pt x="12555" y="1279"/>
                      <a:pt x="12509" y="1347"/>
                    </a:cubicBezTo>
                    <a:cubicBezTo>
                      <a:pt x="12440" y="1461"/>
                      <a:pt x="12349" y="1576"/>
                      <a:pt x="12258" y="1690"/>
                    </a:cubicBezTo>
                    <a:cubicBezTo>
                      <a:pt x="12098" y="1895"/>
                      <a:pt x="11915" y="2078"/>
                      <a:pt x="11733" y="2283"/>
                    </a:cubicBezTo>
                    <a:cubicBezTo>
                      <a:pt x="11550" y="2511"/>
                      <a:pt x="11345" y="2694"/>
                      <a:pt x="11139" y="2899"/>
                    </a:cubicBezTo>
                    <a:cubicBezTo>
                      <a:pt x="10934" y="3105"/>
                      <a:pt x="10728" y="3310"/>
                      <a:pt x="10523" y="3493"/>
                    </a:cubicBezTo>
                    <a:cubicBezTo>
                      <a:pt x="10318" y="3676"/>
                      <a:pt x="10112" y="3858"/>
                      <a:pt x="9884" y="4018"/>
                    </a:cubicBezTo>
                    <a:cubicBezTo>
                      <a:pt x="9793" y="4109"/>
                      <a:pt x="9679" y="4200"/>
                      <a:pt x="9564" y="4269"/>
                    </a:cubicBezTo>
                    <a:cubicBezTo>
                      <a:pt x="9450" y="4360"/>
                      <a:pt x="9336" y="4429"/>
                      <a:pt x="9222" y="4520"/>
                    </a:cubicBezTo>
                    <a:cubicBezTo>
                      <a:pt x="8971" y="4680"/>
                      <a:pt x="8743" y="4862"/>
                      <a:pt x="8492" y="5022"/>
                    </a:cubicBezTo>
                    <a:cubicBezTo>
                      <a:pt x="8263" y="5159"/>
                      <a:pt x="8035" y="5319"/>
                      <a:pt x="7784" y="5456"/>
                    </a:cubicBezTo>
                    <a:cubicBezTo>
                      <a:pt x="7533" y="5593"/>
                      <a:pt x="7259" y="5707"/>
                      <a:pt x="7008" y="5821"/>
                    </a:cubicBezTo>
                    <a:cubicBezTo>
                      <a:pt x="7031" y="5798"/>
                      <a:pt x="7054" y="5798"/>
                      <a:pt x="7076" y="5775"/>
                    </a:cubicBezTo>
                    <a:lnTo>
                      <a:pt x="7076" y="5775"/>
                    </a:lnTo>
                    <a:cubicBezTo>
                      <a:pt x="7008" y="5821"/>
                      <a:pt x="6939" y="5844"/>
                      <a:pt x="6871" y="5867"/>
                    </a:cubicBezTo>
                    <a:cubicBezTo>
                      <a:pt x="6574" y="5981"/>
                      <a:pt x="6278" y="6095"/>
                      <a:pt x="5981" y="6163"/>
                    </a:cubicBezTo>
                    <a:cubicBezTo>
                      <a:pt x="5684" y="6255"/>
                      <a:pt x="5387" y="6323"/>
                      <a:pt x="5091" y="6369"/>
                    </a:cubicBezTo>
                    <a:cubicBezTo>
                      <a:pt x="4908" y="6392"/>
                      <a:pt x="4748" y="6415"/>
                      <a:pt x="4566" y="6415"/>
                    </a:cubicBezTo>
                    <a:cubicBezTo>
                      <a:pt x="4360" y="6437"/>
                      <a:pt x="4155" y="6437"/>
                      <a:pt x="3949" y="6437"/>
                    </a:cubicBezTo>
                    <a:cubicBezTo>
                      <a:pt x="3755" y="6437"/>
                      <a:pt x="3561" y="6443"/>
                      <a:pt x="3370" y="6443"/>
                    </a:cubicBezTo>
                    <a:cubicBezTo>
                      <a:pt x="3179" y="6443"/>
                      <a:pt x="2991" y="6437"/>
                      <a:pt x="2808" y="6415"/>
                    </a:cubicBezTo>
                    <a:cubicBezTo>
                      <a:pt x="2648" y="6392"/>
                      <a:pt x="2466" y="6369"/>
                      <a:pt x="2306" y="6323"/>
                    </a:cubicBezTo>
                    <a:cubicBezTo>
                      <a:pt x="2123" y="6278"/>
                      <a:pt x="1941" y="6232"/>
                      <a:pt x="1758" y="6186"/>
                    </a:cubicBezTo>
                    <a:cubicBezTo>
                      <a:pt x="1416" y="6095"/>
                      <a:pt x="1096" y="5981"/>
                      <a:pt x="777" y="5844"/>
                    </a:cubicBezTo>
                    <a:cubicBezTo>
                      <a:pt x="571" y="5753"/>
                      <a:pt x="389" y="5661"/>
                      <a:pt x="206" y="5570"/>
                    </a:cubicBezTo>
                    <a:cubicBezTo>
                      <a:pt x="182" y="5554"/>
                      <a:pt x="158" y="5546"/>
                      <a:pt x="135" y="5546"/>
                    </a:cubicBezTo>
                    <a:cubicBezTo>
                      <a:pt x="95" y="5546"/>
                      <a:pt x="61" y="5571"/>
                      <a:pt x="46" y="5616"/>
                    </a:cubicBezTo>
                    <a:cubicBezTo>
                      <a:pt x="1" y="5661"/>
                      <a:pt x="23" y="5753"/>
                      <a:pt x="92" y="5775"/>
                    </a:cubicBezTo>
                    <a:cubicBezTo>
                      <a:pt x="366" y="5912"/>
                      <a:pt x="617" y="6072"/>
                      <a:pt x="891" y="6209"/>
                    </a:cubicBezTo>
                    <a:cubicBezTo>
                      <a:pt x="1165" y="6346"/>
                      <a:pt x="1416" y="6483"/>
                      <a:pt x="1690" y="6574"/>
                    </a:cubicBezTo>
                    <a:cubicBezTo>
                      <a:pt x="1986" y="6666"/>
                      <a:pt x="2283" y="6780"/>
                      <a:pt x="2580" y="6848"/>
                    </a:cubicBezTo>
                    <a:cubicBezTo>
                      <a:pt x="2899" y="6940"/>
                      <a:pt x="3242" y="6962"/>
                      <a:pt x="3584" y="6985"/>
                    </a:cubicBezTo>
                    <a:cubicBezTo>
                      <a:pt x="3744" y="6985"/>
                      <a:pt x="3881" y="6985"/>
                      <a:pt x="4041" y="7008"/>
                    </a:cubicBezTo>
                    <a:lnTo>
                      <a:pt x="4566" y="7008"/>
                    </a:lnTo>
                    <a:cubicBezTo>
                      <a:pt x="4908" y="7008"/>
                      <a:pt x="5250" y="6985"/>
                      <a:pt x="5570" y="6917"/>
                    </a:cubicBezTo>
                    <a:cubicBezTo>
                      <a:pt x="5890" y="6848"/>
                      <a:pt x="6186" y="6780"/>
                      <a:pt x="6483" y="6688"/>
                    </a:cubicBezTo>
                    <a:cubicBezTo>
                      <a:pt x="6825" y="6574"/>
                      <a:pt x="7145" y="6437"/>
                      <a:pt x="7464" y="6300"/>
                    </a:cubicBezTo>
                    <a:cubicBezTo>
                      <a:pt x="7761" y="6186"/>
                      <a:pt x="8035" y="6049"/>
                      <a:pt x="8309" y="5890"/>
                    </a:cubicBezTo>
                    <a:cubicBezTo>
                      <a:pt x="8583" y="5730"/>
                      <a:pt x="8834" y="5570"/>
                      <a:pt x="9108" y="5387"/>
                    </a:cubicBezTo>
                    <a:cubicBezTo>
                      <a:pt x="9382" y="5205"/>
                      <a:pt x="9656" y="4999"/>
                      <a:pt x="9907" y="4817"/>
                    </a:cubicBezTo>
                    <a:cubicBezTo>
                      <a:pt x="10204" y="4611"/>
                      <a:pt x="10500" y="4383"/>
                      <a:pt x="10774" y="4132"/>
                    </a:cubicBezTo>
                    <a:cubicBezTo>
                      <a:pt x="11025" y="3927"/>
                      <a:pt x="11276" y="3698"/>
                      <a:pt x="11505" y="3470"/>
                    </a:cubicBezTo>
                    <a:cubicBezTo>
                      <a:pt x="11619" y="3356"/>
                      <a:pt x="11756" y="3219"/>
                      <a:pt x="11870" y="3105"/>
                    </a:cubicBezTo>
                    <a:cubicBezTo>
                      <a:pt x="11984" y="2991"/>
                      <a:pt x="12098" y="2877"/>
                      <a:pt x="12189" y="2740"/>
                    </a:cubicBezTo>
                    <a:cubicBezTo>
                      <a:pt x="12303" y="2626"/>
                      <a:pt x="12440" y="2489"/>
                      <a:pt x="12555" y="2374"/>
                    </a:cubicBezTo>
                    <a:cubicBezTo>
                      <a:pt x="12669" y="2238"/>
                      <a:pt x="12783" y="2101"/>
                      <a:pt x="12874" y="1941"/>
                    </a:cubicBezTo>
                    <a:cubicBezTo>
                      <a:pt x="12965" y="1827"/>
                      <a:pt x="13057" y="1690"/>
                      <a:pt x="13171" y="1553"/>
                    </a:cubicBezTo>
                    <a:cubicBezTo>
                      <a:pt x="13262" y="1439"/>
                      <a:pt x="13331" y="1302"/>
                      <a:pt x="13399" y="1165"/>
                    </a:cubicBezTo>
                    <a:cubicBezTo>
                      <a:pt x="13468" y="1051"/>
                      <a:pt x="13513" y="936"/>
                      <a:pt x="13582" y="845"/>
                    </a:cubicBezTo>
                    <a:cubicBezTo>
                      <a:pt x="13627" y="731"/>
                      <a:pt x="13696" y="617"/>
                      <a:pt x="13741" y="503"/>
                    </a:cubicBezTo>
                    <a:cubicBezTo>
                      <a:pt x="13764" y="480"/>
                      <a:pt x="13764" y="434"/>
                      <a:pt x="13787" y="411"/>
                    </a:cubicBezTo>
                    <a:cubicBezTo>
                      <a:pt x="13787" y="366"/>
                      <a:pt x="13787" y="297"/>
                      <a:pt x="13787" y="252"/>
                    </a:cubicBezTo>
                    <a:cubicBezTo>
                      <a:pt x="13764" y="160"/>
                      <a:pt x="13696" y="92"/>
                      <a:pt x="13627" y="46"/>
                    </a:cubicBezTo>
                    <a:cubicBezTo>
                      <a:pt x="13582" y="23"/>
                      <a:pt x="13536" y="1"/>
                      <a:pt x="13468" y="1"/>
                    </a:cubicBezTo>
                    <a:close/>
                  </a:path>
                </a:pathLst>
              </a:custGeom>
              <a:solidFill>
                <a:srgbClr val="90457E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61" name="Google Shape;827;p22">
                <a:extLst>
                  <a:ext uri="{FF2B5EF4-FFF2-40B4-BE49-F238E27FC236}">
                    <a16:creationId xmlns:a16="http://schemas.microsoft.com/office/drawing/2014/main" id="{B9C80D2E-4BC1-41B5-9296-88E772638C6D}"/>
                  </a:ext>
                </a:extLst>
              </p:cNvPr>
              <p:cNvSpPr/>
              <p:nvPr/>
            </p:nvSpPr>
            <p:spPr>
              <a:xfrm>
                <a:off x="6955894" y="4270420"/>
                <a:ext cx="326414" cy="178317"/>
              </a:xfrm>
              <a:custGeom>
                <a:avLst/>
                <a:gdLst/>
                <a:ahLst/>
                <a:cxnLst/>
                <a:rect l="l" t="t" r="r" b="b"/>
                <a:pathLst>
                  <a:path w="12076" h="6597" extrusionOk="0">
                    <a:moveTo>
                      <a:pt x="11094" y="0"/>
                    </a:moveTo>
                    <a:cubicBezTo>
                      <a:pt x="11025" y="0"/>
                      <a:pt x="10980" y="0"/>
                      <a:pt x="10934" y="46"/>
                    </a:cubicBezTo>
                    <a:cubicBezTo>
                      <a:pt x="10866" y="69"/>
                      <a:pt x="10797" y="137"/>
                      <a:pt x="10797" y="228"/>
                    </a:cubicBezTo>
                    <a:cubicBezTo>
                      <a:pt x="10774" y="251"/>
                      <a:pt x="10774" y="274"/>
                      <a:pt x="10774" y="320"/>
                    </a:cubicBezTo>
                    <a:cubicBezTo>
                      <a:pt x="10751" y="388"/>
                      <a:pt x="10706" y="457"/>
                      <a:pt x="10660" y="525"/>
                    </a:cubicBezTo>
                    <a:cubicBezTo>
                      <a:pt x="10569" y="639"/>
                      <a:pt x="10478" y="753"/>
                      <a:pt x="10386" y="868"/>
                    </a:cubicBezTo>
                    <a:cubicBezTo>
                      <a:pt x="10295" y="982"/>
                      <a:pt x="10204" y="1096"/>
                      <a:pt x="10090" y="1233"/>
                    </a:cubicBezTo>
                    <a:cubicBezTo>
                      <a:pt x="9907" y="1461"/>
                      <a:pt x="9701" y="1666"/>
                      <a:pt x="9519" y="1895"/>
                    </a:cubicBezTo>
                    <a:cubicBezTo>
                      <a:pt x="9450" y="1917"/>
                      <a:pt x="9405" y="1940"/>
                      <a:pt x="9359" y="1963"/>
                    </a:cubicBezTo>
                    <a:cubicBezTo>
                      <a:pt x="9291" y="2032"/>
                      <a:pt x="9245" y="2077"/>
                      <a:pt x="9176" y="2123"/>
                    </a:cubicBezTo>
                    <a:cubicBezTo>
                      <a:pt x="9062" y="2191"/>
                      <a:pt x="8948" y="2260"/>
                      <a:pt x="8834" y="2351"/>
                    </a:cubicBezTo>
                    <a:cubicBezTo>
                      <a:pt x="8606" y="2534"/>
                      <a:pt x="8355" y="2716"/>
                      <a:pt x="8127" y="2899"/>
                    </a:cubicBezTo>
                    <a:lnTo>
                      <a:pt x="8195" y="2853"/>
                    </a:lnTo>
                    <a:lnTo>
                      <a:pt x="8195" y="2853"/>
                    </a:lnTo>
                    <a:cubicBezTo>
                      <a:pt x="8012" y="2990"/>
                      <a:pt x="7830" y="3127"/>
                      <a:pt x="7647" y="3264"/>
                    </a:cubicBezTo>
                    <a:cubicBezTo>
                      <a:pt x="7442" y="3424"/>
                      <a:pt x="7236" y="3561"/>
                      <a:pt x="7031" y="3721"/>
                    </a:cubicBezTo>
                    <a:cubicBezTo>
                      <a:pt x="7008" y="3744"/>
                      <a:pt x="6985" y="3766"/>
                      <a:pt x="6962" y="3789"/>
                    </a:cubicBezTo>
                    <a:cubicBezTo>
                      <a:pt x="6940" y="3812"/>
                      <a:pt x="6917" y="3812"/>
                      <a:pt x="6894" y="3835"/>
                    </a:cubicBezTo>
                    <a:lnTo>
                      <a:pt x="6871" y="3835"/>
                    </a:lnTo>
                    <a:cubicBezTo>
                      <a:pt x="6848" y="3880"/>
                      <a:pt x="6803" y="3903"/>
                      <a:pt x="6780" y="3926"/>
                    </a:cubicBezTo>
                    <a:cubicBezTo>
                      <a:pt x="6689" y="3995"/>
                      <a:pt x="6620" y="4040"/>
                      <a:pt x="6552" y="4109"/>
                    </a:cubicBezTo>
                    <a:cubicBezTo>
                      <a:pt x="6437" y="4177"/>
                      <a:pt x="6346" y="4246"/>
                      <a:pt x="6255" y="4337"/>
                    </a:cubicBezTo>
                    <a:cubicBezTo>
                      <a:pt x="6141" y="4451"/>
                      <a:pt x="6118" y="4611"/>
                      <a:pt x="6209" y="4725"/>
                    </a:cubicBezTo>
                    <a:cubicBezTo>
                      <a:pt x="6209" y="4748"/>
                      <a:pt x="6232" y="4771"/>
                      <a:pt x="6255" y="4793"/>
                    </a:cubicBezTo>
                    <a:cubicBezTo>
                      <a:pt x="6095" y="4839"/>
                      <a:pt x="5935" y="4908"/>
                      <a:pt x="5798" y="4953"/>
                    </a:cubicBezTo>
                    <a:cubicBezTo>
                      <a:pt x="5479" y="5067"/>
                      <a:pt x="5159" y="5182"/>
                      <a:pt x="4840" y="5296"/>
                    </a:cubicBezTo>
                    <a:cubicBezTo>
                      <a:pt x="4520" y="5410"/>
                      <a:pt x="4178" y="5524"/>
                      <a:pt x="3835" y="5592"/>
                    </a:cubicBezTo>
                    <a:cubicBezTo>
                      <a:pt x="3653" y="5638"/>
                      <a:pt x="3493" y="5661"/>
                      <a:pt x="3310" y="5706"/>
                    </a:cubicBezTo>
                    <a:cubicBezTo>
                      <a:pt x="3151" y="5729"/>
                      <a:pt x="2968" y="5752"/>
                      <a:pt x="2808" y="5775"/>
                    </a:cubicBezTo>
                    <a:cubicBezTo>
                      <a:pt x="2763" y="5798"/>
                      <a:pt x="2717" y="5798"/>
                      <a:pt x="2671" y="5798"/>
                    </a:cubicBezTo>
                    <a:cubicBezTo>
                      <a:pt x="2648" y="5798"/>
                      <a:pt x="2626" y="5821"/>
                      <a:pt x="2626" y="5821"/>
                    </a:cubicBezTo>
                    <a:cubicBezTo>
                      <a:pt x="2580" y="5821"/>
                      <a:pt x="2534" y="5843"/>
                      <a:pt x="2489" y="5866"/>
                    </a:cubicBezTo>
                    <a:cubicBezTo>
                      <a:pt x="2397" y="5889"/>
                      <a:pt x="2352" y="6003"/>
                      <a:pt x="2352" y="6095"/>
                    </a:cubicBezTo>
                    <a:cubicBezTo>
                      <a:pt x="2238" y="6095"/>
                      <a:pt x="2146" y="6095"/>
                      <a:pt x="2055" y="6072"/>
                    </a:cubicBezTo>
                    <a:lnTo>
                      <a:pt x="1735" y="6072"/>
                    </a:lnTo>
                    <a:lnTo>
                      <a:pt x="1530" y="6049"/>
                    </a:lnTo>
                    <a:lnTo>
                      <a:pt x="1370" y="6049"/>
                    </a:lnTo>
                    <a:cubicBezTo>
                      <a:pt x="1256" y="6049"/>
                      <a:pt x="1188" y="6117"/>
                      <a:pt x="1165" y="6209"/>
                    </a:cubicBezTo>
                    <a:cubicBezTo>
                      <a:pt x="1028" y="6186"/>
                      <a:pt x="914" y="6163"/>
                      <a:pt x="800" y="6140"/>
                    </a:cubicBezTo>
                    <a:cubicBezTo>
                      <a:pt x="685" y="6117"/>
                      <a:pt x="571" y="6095"/>
                      <a:pt x="457" y="6095"/>
                    </a:cubicBezTo>
                    <a:cubicBezTo>
                      <a:pt x="343" y="6072"/>
                      <a:pt x="229" y="6072"/>
                      <a:pt x="115" y="6072"/>
                    </a:cubicBezTo>
                    <a:cubicBezTo>
                      <a:pt x="69" y="6072"/>
                      <a:pt x="1" y="6117"/>
                      <a:pt x="1" y="6186"/>
                    </a:cubicBezTo>
                    <a:cubicBezTo>
                      <a:pt x="1" y="6254"/>
                      <a:pt x="69" y="6300"/>
                      <a:pt x="115" y="6300"/>
                    </a:cubicBezTo>
                    <a:cubicBezTo>
                      <a:pt x="229" y="6300"/>
                      <a:pt x="343" y="6300"/>
                      <a:pt x="457" y="6323"/>
                    </a:cubicBezTo>
                    <a:lnTo>
                      <a:pt x="412" y="6323"/>
                    </a:lnTo>
                    <a:cubicBezTo>
                      <a:pt x="754" y="6368"/>
                      <a:pt x="1051" y="6460"/>
                      <a:pt x="1393" y="6505"/>
                    </a:cubicBezTo>
                    <a:cubicBezTo>
                      <a:pt x="1553" y="6528"/>
                      <a:pt x="1735" y="6551"/>
                      <a:pt x="1895" y="6551"/>
                    </a:cubicBezTo>
                    <a:cubicBezTo>
                      <a:pt x="1964" y="6551"/>
                      <a:pt x="2009" y="6551"/>
                      <a:pt x="2055" y="6574"/>
                    </a:cubicBezTo>
                    <a:lnTo>
                      <a:pt x="2192" y="6574"/>
                    </a:lnTo>
                    <a:cubicBezTo>
                      <a:pt x="2466" y="6597"/>
                      <a:pt x="2717" y="6597"/>
                      <a:pt x="2991" y="6597"/>
                    </a:cubicBezTo>
                    <a:lnTo>
                      <a:pt x="3470" y="6597"/>
                    </a:lnTo>
                    <a:cubicBezTo>
                      <a:pt x="3813" y="6597"/>
                      <a:pt x="4178" y="6597"/>
                      <a:pt x="4520" y="6574"/>
                    </a:cubicBezTo>
                    <a:cubicBezTo>
                      <a:pt x="4566" y="6574"/>
                      <a:pt x="4634" y="6574"/>
                      <a:pt x="4680" y="6551"/>
                    </a:cubicBezTo>
                    <a:lnTo>
                      <a:pt x="4771" y="6551"/>
                    </a:lnTo>
                    <a:cubicBezTo>
                      <a:pt x="4863" y="6551"/>
                      <a:pt x="4977" y="6528"/>
                      <a:pt x="5091" y="6528"/>
                    </a:cubicBezTo>
                    <a:cubicBezTo>
                      <a:pt x="5228" y="6505"/>
                      <a:pt x="5365" y="6483"/>
                      <a:pt x="5502" y="6460"/>
                    </a:cubicBezTo>
                    <a:cubicBezTo>
                      <a:pt x="5890" y="6391"/>
                      <a:pt x="6255" y="6254"/>
                      <a:pt x="6597" y="6095"/>
                    </a:cubicBezTo>
                    <a:cubicBezTo>
                      <a:pt x="6780" y="6026"/>
                      <a:pt x="6940" y="5935"/>
                      <a:pt x="7122" y="5843"/>
                    </a:cubicBezTo>
                    <a:lnTo>
                      <a:pt x="7624" y="5615"/>
                    </a:lnTo>
                    <a:cubicBezTo>
                      <a:pt x="7761" y="5547"/>
                      <a:pt x="7898" y="5478"/>
                      <a:pt x="8012" y="5410"/>
                    </a:cubicBezTo>
                    <a:cubicBezTo>
                      <a:pt x="8104" y="5364"/>
                      <a:pt x="8172" y="5318"/>
                      <a:pt x="8263" y="5273"/>
                    </a:cubicBezTo>
                    <a:cubicBezTo>
                      <a:pt x="8355" y="5227"/>
                      <a:pt x="8423" y="5159"/>
                      <a:pt x="8515" y="5113"/>
                    </a:cubicBezTo>
                    <a:cubicBezTo>
                      <a:pt x="8652" y="5022"/>
                      <a:pt x="8788" y="4930"/>
                      <a:pt x="8903" y="4839"/>
                    </a:cubicBezTo>
                    <a:cubicBezTo>
                      <a:pt x="9062" y="4725"/>
                      <a:pt x="9222" y="4588"/>
                      <a:pt x="9382" y="4474"/>
                    </a:cubicBezTo>
                    <a:cubicBezTo>
                      <a:pt x="9428" y="4405"/>
                      <a:pt x="9473" y="4360"/>
                      <a:pt x="9496" y="4269"/>
                    </a:cubicBezTo>
                    <a:cubicBezTo>
                      <a:pt x="9496" y="4246"/>
                      <a:pt x="9519" y="4223"/>
                      <a:pt x="9519" y="4200"/>
                    </a:cubicBezTo>
                    <a:cubicBezTo>
                      <a:pt x="9610" y="4109"/>
                      <a:pt x="9724" y="4017"/>
                      <a:pt x="9838" y="3926"/>
                    </a:cubicBezTo>
                    <a:cubicBezTo>
                      <a:pt x="10090" y="3698"/>
                      <a:pt x="10341" y="3447"/>
                      <a:pt x="10569" y="3196"/>
                    </a:cubicBezTo>
                    <a:cubicBezTo>
                      <a:pt x="10592" y="3150"/>
                      <a:pt x="10637" y="3127"/>
                      <a:pt x="10660" y="3104"/>
                    </a:cubicBezTo>
                    <a:cubicBezTo>
                      <a:pt x="10706" y="3036"/>
                      <a:pt x="10774" y="2945"/>
                      <a:pt x="10797" y="2876"/>
                    </a:cubicBezTo>
                    <a:cubicBezTo>
                      <a:pt x="10797" y="2831"/>
                      <a:pt x="10797" y="2808"/>
                      <a:pt x="10797" y="2762"/>
                    </a:cubicBezTo>
                    <a:cubicBezTo>
                      <a:pt x="10980" y="2579"/>
                      <a:pt x="11117" y="2351"/>
                      <a:pt x="11276" y="2146"/>
                    </a:cubicBezTo>
                    <a:cubicBezTo>
                      <a:pt x="11322" y="2077"/>
                      <a:pt x="11391" y="1986"/>
                      <a:pt x="11436" y="1917"/>
                    </a:cubicBezTo>
                    <a:cubicBezTo>
                      <a:pt x="11482" y="1849"/>
                      <a:pt x="11528" y="1758"/>
                      <a:pt x="11573" y="1689"/>
                    </a:cubicBezTo>
                    <a:cubicBezTo>
                      <a:pt x="11642" y="1552"/>
                      <a:pt x="11733" y="1393"/>
                      <a:pt x="11801" y="1233"/>
                    </a:cubicBezTo>
                    <a:cubicBezTo>
                      <a:pt x="11847" y="1141"/>
                      <a:pt x="11916" y="1050"/>
                      <a:pt x="11961" y="936"/>
                    </a:cubicBezTo>
                    <a:cubicBezTo>
                      <a:pt x="11984" y="890"/>
                      <a:pt x="11984" y="868"/>
                      <a:pt x="12007" y="822"/>
                    </a:cubicBezTo>
                    <a:cubicBezTo>
                      <a:pt x="12030" y="776"/>
                      <a:pt x="12052" y="753"/>
                      <a:pt x="12052" y="708"/>
                    </a:cubicBezTo>
                    <a:cubicBezTo>
                      <a:pt x="12075" y="685"/>
                      <a:pt x="12075" y="639"/>
                      <a:pt x="12075" y="594"/>
                    </a:cubicBezTo>
                    <a:cubicBezTo>
                      <a:pt x="12075" y="525"/>
                      <a:pt x="12030" y="434"/>
                      <a:pt x="11984" y="388"/>
                    </a:cubicBezTo>
                    <a:cubicBezTo>
                      <a:pt x="11984" y="365"/>
                      <a:pt x="11984" y="365"/>
                      <a:pt x="11961" y="365"/>
                    </a:cubicBezTo>
                    <a:cubicBezTo>
                      <a:pt x="11961" y="320"/>
                      <a:pt x="11938" y="297"/>
                      <a:pt x="11916" y="251"/>
                    </a:cubicBezTo>
                    <a:cubicBezTo>
                      <a:pt x="11893" y="183"/>
                      <a:pt x="11824" y="137"/>
                      <a:pt x="11756" y="114"/>
                    </a:cubicBezTo>
                    <a:cubicBezTo>
                      <a:pt x="11717" y="95"/>
                      <a:pt x="11679" y="88"/>
                      <a:pt x="11640" y="88"/>
                    </a:cubicBezTo>
                    <a:cubicBezTo>
                      <a:pt x="11587" y="88"/>
                      <a:pt x="11535" y="101"/>
                      <a:pt x="11482" y="114"/>
                    </a:cubicBezTo>
                    <a:cubicBezTo>
                      <a:pt x="11436" y="137"/>
                      <a:pt x="11391" y="137"/>
                      <a:pt x="11368" y="160"/>
                    </a:cubicBezTo>
                    <a:cubicBezTo>
                      <a:pt x="11345" y="137"/>
                      <a:pt x="11322" y="114"/>
                      <a:pt x="11299" y="91"/>
                    </a:cubicBezTo>
                    <a:cubicBezTo>
                      <a:pt x="11254" y="46"/>
                      <a:pt x="11208" y="23"/>
                      <a:pt x="11162" y="0"/>
                    </a:cubicBezTo>
                    <a:close/>
                  </a:path>
                </a:pathLst>
              </a:custGeom>
              <a:solidFill>
                <a:srgbClr val="90457E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62" name="Google Shape;828;p22">
                <a:extLst>
                  <a:ext uri="{FF2B5EF4-FFF2-40B4-BE49-F238E27FC236}">
                    <a16:creationId xmlns:a16="http://schemas.microsoft.com/office/drawing/2014/main" id="{52C4218A-83E1-4334-A194-B8E0B8F763B0}"/>
                  </a:ext>
                </a:extLst>
              </p:cNvPr>
              <p:cNvSpPr/>
              <p:nvPr/>
            </p:nvSpPr>
            <p:spPr>
              <a:xfrm>
                <a:off x="6958975" y="4432681"/>
                <a:ext cx="9298" cy="8650"/>
              </a:xfrm>
              <a:custGeom>
                <a:avLst/>
                <a:gdLst/>
                <a:ahLst/>
                <a:cxnLst/>
                <a:rect l="l" t="t" r="r" b="b"/>
                <a:pathLst>
                  <a:path w="344" h="320" extrusionOk="0">
                    <a:moveTo>
                      <a:pt x="183" y="0"/>
                    </a:moveTo>
                    <a:cubicBezTo>
                      <a:pt x="92" y="0"/>
                      <a:pt x="1" y="69"/>
                      <a:pt x="1" y="160"/>
                    </a:cubicBezTo>
                    <a:cubicBezTo>
                      <a:pt x="1" y="251"/>
                      <a:pt x="92" y="320"/>
                      <a:pt x="183" y="320"/>
                    </a:cubicBezTo>
                    <a:cubicBezTo>
                      <a:pt x="252" y="320"/>
                      <a:pt x="343" y="251"/>
                      <a:pt x="343" y="160"/>
                    </a:cubicBezTo>
                    <a:cubicBezTo>
                      <a:pt x="343" y="69"/>
                      <a:pt x="252" y="0"/>
                      <a:pt x="183" y="0"/>
                    </a:cubicBezTo>
                    <a:close/>
                  </a:path>
                </a:pathLst>
              </a:custGeom>
              <a:solidFill>
                <a:srgbClr val="90457E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63" name="Google Shape;829;p22">
                <a:extLst>
                  <a:ext uri="{FF2B5EF4-FFF2-40B4-BE49-F238E27FC236}">
                    <a16:creationId xmlns:a16="http://schemas.microsoft.com/office/drawing/2014/main" id="{306A966C-89DD-4F55-A3CF-66D94A31D9A0}"/>
                  </a:ext>
                </a:extLst>
              </p:cNvPr>
              <p:cNvSpPr/>
              <p:nvPr/>
            </p:nvSpPr>
            <p:spPr>
              <a:xfrm>
                <a:off x="7252034" y="4217360"/>
                <a:ext cx="1500489" cy="109390"/>
              </a:xfrm>
              <a:custGeom>
                <a:avLst/>
                <a:gdLst/>
                <a:ahLst/>
                <a:cxnLst/>
                <a:rect l="l" t="t" r="r" b="b"/>
                <a:pathLst>
                  <a:path w="55512" h="4047" extrusionOk="0">
                    <a:moveTo>
                      <a:pt x="54006" y="2123"/>
                    </a:moveTo>
                    <a:cubicBezTo>
                      <a:pt x="54018" y="2125"/>
                      <a:pt x="54030" y="2127"/>
                      <a:pt x="54043" y="2128"/>
                    </a:cubicBezTo>
                    <a:lnTo>
                      <a:pt x="54043" y="2128"/>
                    </a:lnTo>
                    <a:cubicBezTo>
                      <a:pt x="54032" y="2125"/>
                      <a:pt x="54020" y="2123"/>
                      <a:pt x="54006" y="2123"/>
                    </a:cubicBezTo>
                    <a:close/>
                    <a:moveTo>
                      <a:pt x="54508" y="3356"/>
                    </a:moveTo>
                    <a:cubicBezTo>
                      <a:pt x="54576" y="3356"/>
                      <a:pt x="54645" y="3356"/>
                      <a:pt x="54736" y="3378"/>
                    </a:cubicBezTo>
                    <a:cubicBezTo>
                      <a:pt x="54713" y="3378"/>
                      <a:pt x="54713" y="3378"/>
                      <a:pt x="54713" y="3401"/>
                    </a:cubicBezTo>
                    <a:lnTo>
                      <a:pt x="54690" y="3401"/>
                    </a:lnTo>
                    <a:cubicBezTo>
                      <a:pt x="54622" y="3378"/>
                      <a:pt x="54576" y="3378"/>
                      <a:pt x="54508" y="3356"/>
                    </a:cubicBezTo>
                    <a:close/>
                    <a:moveTo>
                      <a:pt x="21183" y="0"/>
                    </a:moveTo>
                    <a:cubicBezTo>
                      <a:pt x="20932" y="0"/>
                      <a:pt x="20681" y="0"/>
                      <a:pt x="20407" y="23"/>
                    </a:cubicBezTo>
                    <a:cubicBezTo>
                      <a:pt x="20133" y="23"/>
                      <a:pt x="19859" y="46"/>
                      <a:pt x="19585" y="46"/>
                    </a:cubicBezTo>
                    <a:lnTo>
                      <a:pt x="17896" y="46"/>
                    </a:lnTo>
                    <a:cubicBezTo>
                      <a:pt x="17348" y="46"/>
                      <a:pt x="16777" y="46"/>
                      <a:pt x="16230" y="69"/>
                    </a:cubicBezTo>
                    <a:cubicBezTo>
                      <a:pt x="15933" y="92"/>
                      <a:pt x="15636" y="92"/>
                      <a:pt x="15362" y="114"/>
                    </a:cubicBezTo>
                    <a:cubicBezTo>
                      <a:pt x="15066" y="137"/>
                      <a:pt x="14769" y="137"/>
                      <a:pt x="14472" y="160"/>
                    </a:cubicBezTo>
                    <a:cubicBezTo>
                      <a:pt x="14175" y="183"/>
                      <a:pt x="13901" y="183"/>
                      <a:pt x="13628" y="206"/>
                    </a:cubicBezTo>
                    <a:cubicBezTo>
                      <a:pt x="13331" y="228"/>
                      <a:pt x="13057" y="228"/>
                      <a:pt x="12760" y="228"/>
                    </a:cubicBezTo>
                    <a:cubicBezTo>
                      <a:pt x="12486" y="251"/>
                      <a:pt x="12190" y="251"/>
                      <a:pt x="11916" y="274"/>
                    </a:cubicBezTo>
                    <a:cubicBezTo>
                      <a:pt x="11619" y="274"/>
                      <a:pt x="11345" y="274"/>
                      <a:pt x="11048" y="297"/>
                    </a:cubicBezTo>
                    <a:cubicBezTo>
                      <a:pt x="10797" y="297"/>
                      <a:pt x="10569" y="320"/>
                      <a:pt x="10318" y="343"/>
                    </a:cubicBezTo>
                    <a:cubicBezTo>
                      <a:pt x="10044" y="343"/>
                      <a:pt x="9793" y="365"/>
                      <a:pt x="9519" y="388"/>
                    </a:cubicBezTo>
                    <a:cubicBezTo>
                      <a:pt x="8994" y="434"/>
                      <a:pt x="8469" y="457"/>
                      <a:pt x="7944" y="502"/>
                    </a:cubicBezTo>
                    <a:cubicBezTo>
                      <a:pt x="7442" y="525"/>
                      <a:pt x="6963" y="548"/>
                      <a:pt x="6460" y="594"/>
                    </a:cubicBezTo>
                    <a:cubicBezTo>
                      <a:pt x="6209" y="594"/>
                      <a:pt x="5958" y="594"/>
                      <a:pt x="5707" y="616"/>
                    </a:cubicBezTo>
                    <a:cubicBezTo>
                      <a:pt x="5593" y="616"/>
                      <a:pt x="5479" y="639"/>
                      <a:pt x="5365" y="639"/>
                    </a:cubicBezTo>
                    <a:cubicBezTo>
                      <a:pt x="5228" y="639"/>
                      <a:pt x="5091" y="639"/>
                      <a:pt x="4954" y="662"/>
                    </a:cubicBezTo>
                    <a:cubicBezTo>
                      <a:pt x="4680" y="662"/>
                      <a:pt x="4406" y="685"/>
                      <a:pt x="4155" y="708"/>
                    </a:cubicBezTo>
                    <a:cubicBezTo>
                      <a:pt x="3881" y="708"/>
                      <a:pt x="3630" y="731"/>
                      <a:pt x="3356" y="753"/>
                    </a:cubicBezTo>
                    <a:cubicBezTo>
                      <a:pt x="3082" y="776"/>
                      <a:pt x="2808" y="799"/>
                      <a:pt x="2534" y="822"/>
                    </a:cubicBezTo>
                    <a:cubicBezTo>
                      <a:pt x="2420" y="845"/>
                      <a:pt x="2306" y="868"/>
                      <a:pt x="2192" y="868"/>
                    </a:cubicBezTo>
                    <a:cubicBezTo>
                      <a:pt x="2055" y="890"/>
                      <a:pt x="1918" y="890"/>
                      <a:pt x="1781" y="913"/>
                    </a:cubicBezTo>
                    <a:cubicBezTo>
                      <a:pt x="1553" y="936"/>
                      <a:pt x="1302" y="959"/>
                      <a:pt x="1074" y="1005"/>
                    </a:cubicBezTo>
                    <a:cubicBezTo>
                      <a:pt x="845" y="1027"/>
                      <a:pt x="640" y="1073"/>
                      <a:pt x="435" y="1096"/>
                    </a:cubicBezTo>
                    <a:cubicBezTo>
                      <a:pt x="366" y="1119"/>
                      <a:pt x="298" y="1119"/>
                      <a:pt x="229" y="1119"/>
                    </a:cubicBezTo>
                    <a:cubicBezTo>
                      <a:pt x="183" y="1141"/>
                      <a:pt x="115" y="1141"/>
                      <a:pt x="69" y="1187"/>
                    </a:cubicBezTo>
                    <a:cubicBezTo>
                      <a:pt x="47" y="1233"/>
                      <a:pt x="1" y="1301"/>
                      <a:pt x="1" y="1347"/>
                    </a:cubicBezTo>
                    <a:cubicBezTo>
                      <a:pt x="1" y="1415"/>
                      <a:pt x="47" y="1484"/>
                      <a:pt x="69" y="1507"/>
                    </a:cubicBezTo>
                    <a:cubicBezTo>
                      <a:pt x="107" y="1544"/>
                      <a:pt x="159" y="1581"/>
                      <a:pt x="202" y="1581"/>
                    </a:cubicBezTo>
                    <a:cubicBezTo>
                      <a:pt x="212" y="1581"/>
                      <a:pt x="221" y="1579"/>
                      <a:pt x="229" y="1575"/>
                    </a:cubicBezTo>
                    <a:cubicBezTo>
                      <a:pt x="754" y="1507"/>
                      <a:pt x="1279" y="1484"/>
                      <a:pt x="1781" y="1438"/>
                    </a:cubicBezTo>
                    <a:cubicBezTo>
                      <a:pt x="2032" y="1415"/>
                      <a:pt x="2283" y="1415"/>
                      <a:pt x="2534" y="1393"/>
                    </a:cubicBezTo>
                    <a:cubicBezTo>
                      <a:pt x="2808" y="1370"/>
                      <a:pt x="3082" y="1370"/>
                      <a:pt x="3356" y="1347"/>
                    </a:cubicBezTo>
                    <a:cubicBezTo>
                      <a:pt x="3630" y="1324"/>
                      <a:pt x="3881" y="1301"/>
                      <a:pt x="4155" y="1301"/>
                    </a:cubicBezTo>
                    <a:cubicBezTo>
                      <a:pt x="4406" y="1301"/>
                      <a:pt x="4680" y="1278"/>
                      <a:pt x="4954" y="1278"/>
                    </a:cubicBezTo>
                    <a:cubicBezTo>
                      <a:pt x="5068" y="1256"/>
                      <a:pt x="5182" y="1256"/>
                      <a:pt x="5319" y="1256"/>
                    </a:cubicBezTo>
                    <a:cubicBezTo>
                      <a:pt x="5456" y="1256"/>
                      <a:pt x="5570" y="1233"/>
                      <a:pt x="5707" y="1233"/>
                    </a:cubicBezTo>
                    <a:cubicBezTo>
                      <a:pt x="5958" y="1233"/>
                      <a:pt x="6209" y="1233"/>
                      <a:pt x="6460" y="1210"/>
                    </a:cubicBezTo>
                    <a:cubicBezTo>
                      <a:pt x="6963" y="1187"/>
                      <a:pt x="7442" y="1164"/>
                      <a:pt x="7944" y="1141"/>
                    </a:cubicBezTo>
                    <a:cubicBezTo>
                      <a:pt x="8469" y="1096"/>
                      <a:pt x="8994" y="1073"/>
                      <a:pt x="9519" y="1027"/>
                    </a:cubicBezTo>
                    <a:cubicBezTo>
                      <a:pt x="9793" y="1027"/>
                      <a:pt x="10044" y="1005"/>
                      <a:pt x="10318" y="982"/>
                    </a:cubicBezTo>
                    <a:cubicBezTo>
                      <a:pt x="10569" y="982"/>
                      <a:pt x="10797" y="959"/>
                      <a:pt x="11048" y="936"/>
                    </a:cubicBezTo>
                    <a:cubicBezTo>
                      <a:pt x="11345" y="936"/>
                      <a:pt x="11619" y="936"/>
                      <a:pt x="11916" y="913"/>
                    </a:cubicBezTo>
                    <a:cubicBezTo>
                      <a:pt x="12190" y="913"/>
                      <a:pt x="12486" y="890"/>
                      <a:pt x="12760" y="890"/>
                    </a:cubicBezTo>
                    <a:cubicBezTo>
                      <a:pt x="12897" y="890"/>
                      <a:pt x="13011" y="890"/>
                      <a:pt x="13148" y="868"/>
                    </a:cubicBezTo>
                    <a:cubicBezTo>
                      <a:pt x="13308" y="868"/>
                      <a:pt x="13468" y="868"/>
                      <a:pt x="13628" y="845"/>
                    </a:cubicBezTo>
                    <a:lnTo>
                      <a:pt x="14016" y="845"/>
                    </a:lnTo>
                    <a:cubicBezTo>
                      <a:pt x="14175" y="845"/>
                      <a:pt x="14312" y="822"/>
                      <a:pt x="14472" y="822"/>
                    </a:cubicBezTo>
                    <a:cubicBezTo>
                      <a:pt x="14769" y="799"/>
                      <a:pt x="15066" y="776"/>
                      <a:pt x="15362" y="776"/>
                    </a:cubicBezTo>
                    <a:cubicBezTo>
                      <a:pt x="15636" y="753"/>
                      <a:pt x="15933" y="753"/>
                      <a:pt x="16230" y="731"/>
                    </a:cubicBezTo>
                    <a:cubicBezTo>
                      <a:pt x="16777" y="708"/>
                      <a:pt x="17348" y="708"/>
                      <a:pt x="17896" y="708"/>
                    </a:cubicBezTo>
                    <a:lnTo>
                      <a:pt x="18467" y="708"/>
                    </a:lnTo>
                    <a:cubicBezTo>
                      <a:pt x="18832" y="708"/>
                      <a:pt x="19220" y="708"/>
                      <a:pt x="19585" y="685"/>
                    </a:cubicBezTo>
                    <a:cubicBezTo>
                      <a:pt x="19859" y="685"/>
                      <a:pt x="20133" y="662"/>
                      <a:pt x="20407" y="662"/>
                    </a:cubicBezTo>
                    <a:lnTo>
                      <a:pt x="27095" y="662"/>
                    </a:lnTo>
                    <a:cubicBezTo>
                      <a:pt x="27391" y="685"/>
                      <a:pt x="27665" y="685"/>
                      <a:pt x="27962" y="685"/>
                    </a:cubicBezTo>
                    <a:cubicBezTo>
                      <a:pt x="28236" y="685"/>
                      <a:pt x="28510" y="708"/>
                      <a:pt x="28784" y="708"/>
                    </a:cubicBezTo>
                    <a:cubicBezTo>
                      <a:pt x="29057" y="731"/>
                      <a:pt x="29331" y="731"/>
                      <a:pt x="29605" y="731"/>
                    </a:cubicBezTo>
                    <a:cubicBezTo>
                      <a:pt x="29856" y="731"/>
                      <a:pt x="30130" y="753"/>
                      <a:pt x="30381" y="753"/>
                    </a:cubicBezTo>
                    <a:cubicBezTo>
                      <a:pt x="30655" y="776"/>
                      <a:pt x="30952" y="776"/>
                      <a:pt x="31226" y="799"/>
                    </a:cubicBezTo>
                    <a:cubicBezTo>
                      <a:pt x="31523" y="799"/>
                      <a:pt x="31819" y="822"/>
                      <a:pt x="32093" y="822"/>
                    </a:cubicBezTo>
                    <a:lnTo>
                      <a:pt x="32458" y="822"/>
                    </a:lnTo>
                    <a:cubicBezTo>
                      <a:pt x="32595" y="845"/>
                      <a:pt x="32755" y="845"/>
                      <a:pt x="32892" y="845"/>
                    </a:cubicBezTo>
                    <a:cubicBezTo>
                      <a:pt x="33143" y="868"/>
                      <a:pt x="33417" y="868"/>
                      <a:pt x="33691" y="890"/>
                    </a:cubicBezTo>
                    <a:cubicBezTo>
                      <a:pt x="33965" y="913"/>
                      <a:pt x="34262" y="913"/>
                      <a:pt x="34536" y="913"/>
                    </a:cubicBezTo>
                    <a:cubicBezTo>
                      <a:pt x="34809" y="936"/>
                      <a:pt x="35083" y="936"/>
                      <a:pt x="35357" y="959"/>
                    </a:cubicBezTo>
                    <a:cubicBezTo>
                      <a:pt x="35608" y="959"/>
                      <a:pt x="35882" y="982"/>
                      <a:pt x="36156" y="982"/>
                    </a:cubicBezTo>
                    <a:cubicBezTo>
                      <a:pt x="36430" y="1005"/>
                      <a:pt x="36704" y="1005"/>
                      <a:pt x="36955" y="1027"/>
                    </a:cubicBezTo>
                    <a:cubicBezTo>
                      <a:pt x="37229" y="1050"/>
                      <a:pt x="37503" y="1050"/>
                      <a:pt x="37777" y="1050"/>
                    </a:cubicBezTo>
                    <a:cubicBezTo>
                      <a:pt x="38051" y="1073"/>
                      <a:pt x="38325" y="1073"/>
                      <a:pt x="38598" y="1096"/>
                    </a:cubicBezTo>
                    <a:cubicBezTo>
                      <a:pt x="38872" y="1119"/>
                      <a:pt x="39146" y="1119"/>
                      <a:pt x="39443" y="1141"/>
                    </a:cubicBezTo>
                    <a:cubicBezTo>
                      <a:pt x="39991" y="1164"/>
                      <a:pt x="40539" y="1210"/>
                      <a:pt x="41086" y="1233"/>
                    </a:cubicBezTo>
                    <a:cubicBezTo>
                      <a:pt x="41657" y="1278"/>
                      <a:pt x="42228" y="1324"/>
                      <a:pt x="42798" y="1370"/>
                    </a:cubicBezTo>
                    <a:cubicBezTo>
                      <a:pt x="43346" y="1415"/>
                      <a:pt x="43894" y="1461"/>
                      <a:pt x="44442" y="1507"/>
                    </a:cubicBezTo>
                    <a:cubicBezTo>
                      <a:pt x="44990" y="1575"/>
                      <a:pt x="45515" y="1644"/>
                      <a:pt x="46040" y="1712"/>
                    </a:cubicBezTo>
                    <a:cubicBezTo>
                      <a:pt x="46519" y="1758"/>
                      <a:pt x="46975" y="1803"/>
                      <a:pt x="47432" y="1872"/>
                    </a:cubicBezTo>
                    <a:cubicBezTo>
                      <a:pt x="47843" y="1940"/>
                      <a:pt x="48254" y="1963"/>
                      <a:pt x="48664" y="2009"/>
                    </a:cubicBezTo>
                    <a:cubicBezTo>
                      <a:pt x="49052" y="2054"/>
                      <a:pt x="49440" y="2100"/>
                      <a:pt x="49851" y="2146"/>
                    </a:cubicBezTo>
                    <a:cubicBezTo>
                      <a:pt x="49897" y="2169"/>
                      <a:pt x="49965" y="2169"/>
                      <a:pt x="50034" y="2169"/>
                    </a:cubicBezTo>
                    <a:cubicBezTo>
                      <a:pt x="50080" y="2169"/>
                      <a:pt x="50125" y="2191"/>
                      <a:pt x="50148" y="2191"/>
                    </a:cubicBezTo>
                    <a:cubicBezTo>
                      <a:pt x="50422" y="2214"/>
                      <a:pt x="50673" y="2260"/>
                      <a:pt x="50947" y="2283"/>
                    </a:cubicBezTo>
                    <a:cubicBezTo>
                      <a:pt x="51038" y="2306"/>
                      <a:pt x="51130" y="2306"/>
                      <a:pt x="51221" y="2328"/>
                    </a:cubicBezTo>
                    <a:cubicBezTo>
                      <a:pt x="51449" y="2351"/>
                      <a:pt x="51655" y="2397"/>
                      <a:pt x="51883" y="2420"/>
                    </a:cubicBezTo>
                    <a:cubicBezTo>
                      <a:pt x="51814" y="2443"/>
                      <a:pt x="51769" y="2511"/>
                      <a:pt x="51723" y="2557"/>
                    </a:cubicBezTo>
                    <a:cubicBezTo>
                      <a:pt x="51723" y="2579"/>
                      <a:pt x="51723" y="2579"/>
                      <a:pt x="51723" y="2579"/>
                    </a:cubicBezTo>
                    <a:lnTo>
                      <a:pt x="51335" y="2579"/>
                    </a:lnTo>
                    <a:cubicBezTo>
                      <a:pt x="51232" y="2579"/>
                      <a:pt x="51124" y="2574"/>
                      <a:pt x="51015" y="2574"/>
                    </a:cubicBezTo>
                    <a:cubicBezTo>
                      <a:pt x="50907" y="2574"/>
                      <a:pt x="50799" y="2579"/>
                      <a:pt x="50696" y="2602"/>
                    </a:cubicBezTo>
                    <a:cubicBezTo>
                      <a:pt x="50627" y="2625"/>
                      <a:pt x="50582" y="2648"/>
                      <a:pt x="50559" y="2694"/>
                    </a:cubicBezTo>
                    <a:cubicBezTo>
                      <a:pt x="50490" y="2739"/>
                      <a:pt x="50445" y="2831"/>
                      <a:pt x="50445" y="2922"/>
                    </a:cubicBezTo>
                    <a:cubicBezTo>
                      <a:pt x="50445" y="2967"/>
                      <a:pt x="50468" y="3036"/>
                      <a:pt x="50490" y="3082"/>
                    </a:cubicBezTo>
                    <a:cubicBezTo>
                      <a:pt x="50536" y="3150"/>
                      <a:pt x="50605" y="3196"/>
                      <a:pt x="50696" y="3219"/>
                    </a:cubicBezTo>
                    <a:cubicBezTo>
                      <a:pt x="50764" y="3241"/>
                      <a:pt x="50833" y="3264"/>
                      <a:pt x="50901" y="3264"/>
                    </a:cubicBezTo>
                    <a:cubicBezTo>
                      <a:pt x="50947" y="3287"/>
                      <a:pt x="51015" y="3287"/>
                      <a:pt x="51084" y="3310"/>
                    </a:cubicBezTo>
                    <a:cubicBezTo>
                      <a:pt x="51221" y="3333"/>
                      <a:pt x="51358" y="3333"/>
                      <a:pt x="51472" y="3356"/>
                    </a:cubicBezTo>
                    <a:cubicBezTo>
                      <a:pt x="51769" y="3401"/>
                      <a:pt x="52065" y="3470"/>
                      <a:pt x="52339" y="3515"/>
                    </a:cubicBezTo>
                    <a:cubicBezTo>
                      <a:pt x="52613" y="3584"/>
                      <a:pt x="52887" y="3629"/>
                      <a:pt x="53161" y="3698"/>
                    </a:cubicBezTo>
                    <a:cubicBezTo>
                      <a:pt x="53435" y="3744"/>
                      <a:pt x="53709" y="3812"/>
                      <a:pt x="53960" y="3880"/>
                    </a:cubicBezTo>
                    <a:cubicBezTo>
                      <a:pt x="54097" y="3926"/>
                      <a:pt x="54234" y="3949"/>
                      <a:pt x="54371" y="3995"/>
                    </a:cubicBezTo>
                    <a:cubicBezTo>
                      <a:pt x="54482" y="4013"/>
                      <a:pt x="54607" y="4046"/>
                      <a:pt x="54724" y="4046"/>
                    </a:cubicBezTo>
                    <a:cubicBezTo>
                      <a:pt x="54751" y="4046"/>
                      <a:pt x="54778" y="4045"/>
                      <a:pt x="54804" y="4040"/>
                    </a:cubicBezTo>
                    <a:cubicBezTo>
                      <a:pt x="54941" y="4040"/>
                      <a:pt x="55056" y="3995"/>
                      <a:pt x="55170" y="3903"/>
                    </a:cubicBezTo>
                    <a:cubicBezTo>
                      <a:pt x="55238" y="3835"/>
                      <a:pt x="55261" y="3744"/>
                      <a:pt x="55307" y="3675"/>
                    </a:cubicBezTo>
                    <a:cubicBezTo>
                      <a:pt x="55329" y="3607"/>
                      <a:pt x="55375" y="3538"/>
                      <a:pt x="55398" y="3470"/>
                    </a:cubicBezTo>
                    <a:cubicBezTo>
                      <a:pt x="55466" y="3310"/>
                      <a:pt x="55512" y="3150"/>
                      <a:pt x="55489" y="2990"/>
                    </a:cubicBezTo>
                    <a:cubicBezTo>
                      <a:pt x="55489" y="2922"/>
                      <a:pt x="55489" y="2853"/>
                      <a:pt x="55466" y="2785"/>
                    </a:cubicBezTo>
                    <a:cubicBezTo>
                      <a:pt x="55444" y="2671"/>
                      <a:pt x="55398" y="2579"/>
                      <a:pt x="55329" y="2511"/>
                    </a:cubicBezTo>
                    <a:cubicBezTo>
                      <a:pt x="55284" y="2465"/>
                      <a:pt x="55238" y="2420"/>
                      <a:pt x="55192" y="2374"/>
                    </a:cubicBezTo>
                    <a:cubicBezTo>
                      <a:pt x="55124" y="2351"/>
                      <a:pt x="55078" y="2328"/>
                      <a:pt x="55010" y="2328"/>
                    </a:cubicBezTo>
                    <a:cubicBezTo>
                      <a:pt x="54941" y="2283"/>
                      <a:pt x="54850" y="2260"/>
                      <a:pt x="54782" y="2260"/>
                    </a:cubicBezTo>
                    <a:cubicBezTo>
                      <a:pt x="54667" y="2237"/>
                      <a:pt x="54553" y="2214"/>
                      <a:pt x="54439" y="2191"/>
                    </a:cubicBezTo>
                    <a:cubicBezTo>
                      <a:pt x="54313" y="2170"/>
                      <a:pt x="54187" y="2149"/>
                      <a:pt x="54043" y="2128"/>
                    </a:cubicBezTo>
                    <a:lnTo>
                      <a:pt x="54043" y="2128"/>
                    </a:lnTo>
                    <a:cubicBezTo>
                      <a:pt x="54057" y="2133"/>
                      <a:pt x="54069" y="2139"/>
                      <a:pt x="54080" y="2142"/>
                    </a:cubicBezTo>
                    <a:lnTo>
                      <a:pt x="54080" y="2142"/>
                    </a:lnTo>
                    <a:cubicBezTo>
                      <a:pt x="53971" y="2121"/>
                      <a:pt x="53863" y="2099"/>
                      <a:pt x="53754" y="2077"/>
                    </a:cubicBezTo>
                    <a:lnTo>
                      <a:pt x="53754" y="2077"/>
                    </a:lnTo>
                    <a:cubicBezTo>
                      <a:pt x="53757" y="2080"/>
                      <a:pt x="53760" y="2082"/>
                      <a:pt x="53763" y="2084"/>
                    </a:cubicBezTo>
                    <a:lnTo>
                      <a:pt x="53763" y="2084"/>
                    </a:lnTo>
                    <a:cubicBezTo>
                      <a:pt x="53700" y="2075"/>
                      <a:pt x="53636" y="2070"/>
                      <a:pt x="53572" y="2054"/>
                    </a:cubicBezTo>
                    <a:cubicBezTo>
                      <a:pt x="53458" y="2032"/>
                      <a:pt x="53344" y="2009"/>
                      <a:pt x="53207" y="1986"/>
                    </a:cubicBezTo>
                    <a:cubicBezTo>
                      <a:pt x="52978" y="1940"/>
                      <a:pt x="52727" y="1895"/>
                      <a:pt x="52499" y="1849"/>
                    </a:cubicBezTo>
                    <a:cubicBezTo>
                      <a:pt x="52065" y="1781"/>
                      <a:pt x="51632" y="1735"/>
                      <a:pt x="51198" y="1666"/>
                    </a:cubicBezTo>
                    <a:cubicBezTo>
                      <a:pt x="50970" y="1644"/>
                      <a:pt x="50719" y="1621"/>
                      <a:pt x="50468" y="1575"/>
                    </a:cubicBezTo>
                    <a:cubicBezTo>
                      <a:pt x="50376" y="1575"/>
                      <a:pt x="50262" y="1552"/>
                      <a:pt x="50171" y="1529"/>
                    </a:cubicBezTo>
                    <a:lnTo>
                      <a:pt x="50034" y="1529"/>
                    </a:lnTo>
                    <a:cubicBezTo>
                      <a:pt x="50034" y="1529"/>
                      <a:pt x="50011" y="1529"/>
                      <a:pt x="50011" y="1507"/>
                    </a:cubicBezTo>
                    <a:cubicBezTo>
                      <a:pt x="49760" y="1484"/>
                      <a:pt x="49509" y="1461"/>
                      <a:pt x="49258" y="1415"/>
                    </a:cubicBezTo>
                    <a:cubicBezTo>
                      <a:pt x="48710" y="1370"/>
                      <a:pt x="48185" y="1324"/>
                      <a:pt x="47660" y="1256"/>
                    </a:cubicBezTo>
                    <a:cubicBezTo>
                      <a:pt x="47135" y="1164"/>
                      <a:pt x="46587" y="1119"/>
                      <a:pt x="46040" y="1050"/>
                    </a:cubicBezTo>
                    <a:cubicBezTo>
                      <a:pt x="45766" y="1027"/>
                      <a:pt x="45492" y="1005"/>
                      <a:pt x="45241" y="959"/>
                    </a:cubicBezTo>
                    <a:cubicBezTo>
                      <a:pt x="44967" y="936"/>
                      <a:pt x="44716" y="890"/>
                      <a:pt x="44442" y="868"/>
                    </a:cubicBezTo>
                    <a:cubicBezTo>
                      <a:pt x="43894" y="799"/>
                      <a:pt x="43346" y="753"/>
                      <a:pt x="42798" y="708"/>
                    </a:cubicBezTo>
                    <a:cubicBezTo>
                      <a:pt x="42228" y="685"/>
                      <a:pt x="41657" y="616"/>
                      <a:pt x="41086" y="594"/>
                    </a:cubicBezTo>
                    <a:cubicBezTo>
                      <a:pt x="40539" y="548"/>
                      <a:pt x="39991" y="525"/>
                      <a:pt x="39443" y="480"/>
                    </a:cubicBezTo>
                    <a:cubicBezTo>
                      <a:pt x="39146" y="480"/>
                      <a:pt x="38872" y="457"/>
                      <a:pt x="38598" y="457"/>
                    </a:cubicBezTo>
                    <a:cubicBezTo>
                      <a:pt x="38325" y="434"/>
                      <a:pt x="38051" y="411"/>
                      <a:pt x="37777" y="411"/>
                    </a:cubicBezTo>
                    <a:cubicBezTo>
                      <a:pt x="37503" y="388"/>
                      <a:pt x="37229" y="388"/>
                      <a:pt x="36955" y="388"/>
                    </a:cubicBezTo>
                    <a:cubicBezTo>
                      <a:pt x="36704" y="365"/>
                      <a:pt x="36430" y="343"/>
                      <a:pt x="36156" y="343"/>
                    </a:cubicBezTo>
                    <a:cubicBezTo>
                      <a:pt x="35882" y="320"/>
                      <a:pt x="35608" y="297"/>
                      <a:pt x="35357" y="297"/>
                    </a:cubicBezTo>
                    <a:cubicBezTo>
                      <a:pt x="35083" y="297"/>
                      <a:pt x="34809" y="274"/>
                      <a:pt x="34536" y="274"/>
                    </a:cubicBezTo>
                    <a:cubicBezTo>
                      <a:pt x="34262" y="251"/>
                      <a:pt x="33965" y="251"/>
                      <a:pt x="33691" y="228"/>
                    </a:cubicBezTo>
                    <a:cubicBezTo>
                      <a:pt x="33417" y="228"/>
                      <a:pt x="33143" y="206"/>
                      <a:pt x="32892" y="206"/>
                    </a:cubicBezTo>
                    <a:cubicBezTo>
                      <a:pt x="32618" y="183"/>
                      <a:pt x="32367" y="183"/>
                      <a:pt x="32093" y="160"/>
                    </a:cubicBezTo>
                    <a:cubicBezTo>
                      <a:pt x="31819" y="160"/>
                      <a:pt x="31523" y="160"/>
                      <a:pt x="31226" y="137"/>
                    </a:cubicBezTo>
                    <a:cubicBezTo>
                      <a:pt x="30952" y="137"/>
                      <a:pt x="30655" y="114"/>
                      <a:pt x="30381" y="114"/>
                    </a:cubicBezTo>
                    <a:cubicBezTo>
                      <a:pt x="30130" y="92"/>
                      <a:pt x="29856" y="92"/>
                      <a:pt x="29605" y="92"/>
                    </a:cubicBezTo>
                    <a:cubicBezTo>
                      <a:pt x="29331" y="92"/>
                      <a:pt x="29057" y="69"/>
                      <a:pt x="28784" y="69"/>
                    </a:cubicBezTo>
                    <a:cubicBezTo>
                      <a:pt x="28510" y="46"/>
                      <a:pt x="28236" y="46"/>
                      <a:pt x="27962" y="46"/>
                    </a:cubicBezTo>
                    <a:cubicBezTo>
                      <a:pt x="27665" y="46"/>
                      <a:pt x="27391" y="23"/>
                      <a:pt x="27095" y="23"/>
                    </a:cubicBezTo>
                    <a:cubicBezTo>
                      <a:pt x="26958" y="23"/>
                      <a:pt x="26843" y="0"/>
                      <a:pt x="26706" y="0"/>
                    </a:cubicBezTo>
                    <a:close/>
                  </a:path>
                </a:pathLst>
              </a:custGeom>
              <a:solidFill>
                <a:srgbClr val="90457E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64" name="Google Shape;830;p22">
                <a:extLst>
                  <a:ext uri="{FF2B5EF4-FFF2-40B4-BE49-F238E27FC236}">
                    <a16:creationId xmlns:a16="http://schemas.microsoft.com/office/drawing/2014/main" id="{5F4DF843-6673-483C-B510-9D2910590544}"/>
                  </a:ext>
                </a:extLst>
              </p:cNvPr>
              <p:cNvSpPr/>
              <p:nvPr/>
            </p:nvSpPr>
            <p:spPr>
              <a:xfrm>
                <a:off x="7253899" y="4229686"/>
                <a:ext cx="1056900" cy="58060"/>
              </a:xfrm>
              <a:custGeom>
                <a:avLst/>
                <a:gdLst/>
                <a:ahLst/>
                <a:cxnLst/>
                <a:rect l="l" t="t" r="r" b="b"/>
                <a:pathLst>
                  <a:path w="39101" h="2148" extrusionOk="0">
                    <a:moveTo>
                      <a:pt x="27459" y="1"/>
                    </a:moveTo>
                    <a:cubicBezTo>
                      <a:pt x="27299" y="1"/>
                      <a:pt x="27117" y="24"/>
                      <a:pt x="26957" y="46"/>
                    </a:cubicBezTo>
                    <a:cubicBezTo>
                      <a:pt x="26866" y="69"/>
                      <a:pt x="26797" y="160"/>
                      <a:pt x="26752" y="252"/>
                    </a:cubicBezTo>
                    <a:cubicBezTo>
                      <a:pt x="26386" y="229"/>
                      <a:pt x="25998" y="229"/>
                      <a:pt x="25633" y="206"/>
                    </a:cubicBezTo>
                    <a:cubicBezTo>
                      <a:pt x="25222" y="183"/>
                      <a:pt x="24834" y="183"/>
                      <a:pt x="24423" y="183"/>
                    </a:cubicBezTo>
                    <a:cubicBezTo>
                      <a:pt x="24127" y="160"/>
                      <a:pt x="23807" y="160"/>
                      <a:pt x="23510" y="138"/>
                    </a:cubicBezTo>
                    <a:cubicBezTo>
                      <a:pt x="23465" y="92"/>
                      <a:pt x="23373" y="69"/>
                      <a:pt x="23305" y="69"/>
                    </a:cubicBezTo>
                    <a:cubicBezTo>
                      <a:pt x="23100" y="46"/>
                      <a:pt x="22871" y="46"/>
                      <a:pt x="22666" y="46"/>
                    </a:cubicBezTo>
                    <a:lnTo>
                      <a:pt x="22027" y="46"/>
                    </a:lnTo>
                    <a:cubicBezTo>
                      <a:pt x="21776" y="69"/>
                      <a:pt x="21502" y="69"/>
                      <a:pt x="21251" y="69"/>
                    </a:cubicBezTo>
                    <a:cubicBezTo>
                      <a:pt x="21022" y="69"/>
                      <a:pt x="20794" y="46"/>
                      <a:pt x="20566" y="46"/>
                    </a:cubicBezTo>
                    <a:lnTo>
                      <a:pt x="17895" y="46"/>
                    </a:lnTo>
                    <a:cubicBezTo>
                      <a:pt x="17485" y="46"/>
                      <a:pt x="17074" y="36"/>
                      <a:pt x="16663" y="36"/>
                    </a:cubicBezTo>
                    <a:cubicBezTo>
                      <a:pt x="16457" y="36"/>
                      <a:pt x="16252" y="39"/>
                      <a:pt x="16047" y="46"/>
                    </a:cubicBezTo>
                    <a:cubicBezTo>
                      <a:pt x="15910" y="46"/>
                      <a:pt x="15795" y="138"/>
                      <a:pt x="15773" y="252"/>
                    </a:cubicBezTo>
                    <a:cubicBezTo>
                      <a:pt x="15750" y="297"/>
                      <a:pt x="15750" y="320"/>
                      <a:pt x="15750" y="366"/>
                    </a:cubicBezTo>
                    <a:cubicBezTo>
                      <a:pt x="15544" y="343"/>
                      <a:pt x="15339" y="343"/>
                      <a:pt x="15134" y="343"/>
                    </a:cubicBezTo>
                    <a:lnTo>
                      <a:pt x="15065" y="343"/>
                    </a:lnTo>
                    <a:cubicBezTo>
                      <a:pt x="15042" y="297"/>
                      <a:pt x="15019" y="252"/>
                      <a:pt x="14997" y="206"/>
                    </a:cubicBezTo>
                    <a:cubicBezTo>
                      <a:pt x="14928" y="160"/>
                      <a:pt x="14860" y="138"/>
                      <a:pt x="14791" y="138"/>
                    </a:cubicBezTo>
                    <a:cubicBezTo>
                      <a:pt x="14730" y="130"/>
                      <a:pt x="14669" y="128"/>
                      <a:pt x="14609" y="128"/>
                    </a:cubicBezTo>
                    <a:cubicBezTo>
                      <a:pt x="14487" y="128"/>
                      <a:pt x="14365" y="138"/>
                      <a:pt x="14243" y="138"/>
                    </a:cubicBezTo>
                    <a:lnTo>
                      <a:pt x="13810" y="160"/>
                    </a:lnTo>
                    <a:cubicBezTo>
                      <a:pt x="13741" y="160"/>
                      <a:pt x="13696" y="183"/>
                      <a:pt x="13627" y="183"/>
                    </a:cubicBezTo>
                    <a:lnTo>
                      <a:pt x="13536" y="183"/>
                    </a:lnTo>
                    <a:cubicBezTo>
                      <a:pt x="13102" y="183"/>
                      <a:pt x="12668" y="206"/>
                      <a:pt x="12258" y="229"/>
                    </a:cubicBezTo>
                    <a:cubicBezTo>
                      <a:pt x="11847" y="229"/>
                      <a:pt x="11459" y="252"/>
                      <a:pt x="11071" y="275"/>
                    </a:cubicBezTo>
                    <a:lnTo>
                      <a:pt x="10203" y="275"/>
                    </a:lnTo>
                    <a:cubicBezTo>
                      <a:pt x="10021" y="275"/>
                      <a:pt x="9838" y="275"/>
                      <a:pt x="9655" y="297"/>
                    </a:cubicBezTo>
                    <a:lnTo>
                      <a:pt x="9519" y="297"/>
                    </a:lnTo>
                    <a:cubicBezTo>
                      <a:pt x="9359" y="297"/>
                      <a:pt x="9176" y="297"/>
                      <a:pt x="9016" y="343"/>
                    </a:cubicBezTo>
                    <a:cubicBezTo>
                      <a:pt x="8994" y="343"/>
                      <a:pt x="8994" y="366"/>
                      <a:pt x="8971" y="366"/>
                    </a:cubicBezTo>
                    <a:cubicBezTo>
                      <a:pt x="8720" y="366"/>
                      <a:pt x="8469" y="389"/>
                      <a:pt x="8195" y="389"/>
                    </a:cubicBezTo>
                    <a:cubicBezTo>
                      <a:pt x="7944" y="412"/>
                      <a:pt x="7692" y="412"/>
                      <a:pt x="7441" y="434"/>
                    </a:cubicBezTo>
                    <a:cubicBezTo>
                      <a:pt x="7282" y="457"/>
                      <a:pt x="7122" y="457"/>
                      <a:pt x="6962" y="480"/>
                    </a:cubicBezTo>
                    <a:lnTo>
                      <a:pt x="6734" y="480"/>
                    </a:lnTo>
                    <a:cubicBezTo>
                      <a:pt x="6643" y="480"/>
                      <a:pt x="6574" y="480"/>
                      <a:pt x="6506" y="526"/>
                    </a:cubicBezTo>
                    <a:cubicBezTo>
                      <a:pt x="6460" y="549"/>
                      <a:pt x="6437" y="549"/>
                      <a:pt x="6391" y="594"/>
                    </a:cubicBezTo>
                    <a:cubicBezTo>
                      <a:pt x="6391" y="617"/>
                      <a:pt x="6369" y="640"/>
                      <a:pt x="6346" y="663"/>
                    </a:cubicBezTo>
                    <a:cubicBezTo>
                      <a:pt x="6323" y="685"/>
                      <a:pt x="6323" y="731"/>
                      <a:pt x="6300" y="777"/>
                    </a:cubicBezTo>
                    <a:cubicBezTo>
                      <a:pt x="6186" y="777"/>
                      <a:pt x="6072" y="754"/>
                      <a:pt x="5958" y="754"/>
                    </a:cubicBezTo>
                    <a:lnTo>
                      <a:pt x="3493" y="754"/>
                    </a:lnTo>
                    <a:cubicBezTo>
                      <a:pt x="3219" y="754"/>
                      <a:pt x="2968" y="777"/>
                      <a:pt x="2694" y="777"/>
                    </a:cubicBezTo>
                    <a:cubicBezTo>
                      <a:pt x="2671" y="731"/>
                      <a:pt x="2625" y="708"/>
                      <a:pt x="2580" y="685"/>
                    </a:cubicBezTo>
                    <a:lnTo>
                      <a:pt x="2488" y="685"/>
                    </a:lnTo>
                    <a:cubicBezTo>
                      <a:pt x="2473" y="678"/>
                      <a:pt x="2455" y="675"/>
                      <a:pt x="2436" y="675"/>
                    </a:cubicBezTo>
                    <a:cubicBezTo>
                      <a:pt x="2397" y="675"/>
                      <a:pt x="2351" y="685"/>
                      <a:pt x="2306" y="685"/>
                    </a:cubicBezTo>
                    <a:cubicBezTo>
                      <a:pt x="2100" y="708"/>
                      <a:pt x="1895" y="731"/>
                      <a:pt x="1667" y="754"/>
                    </a:cubicBezTo>
                    <a:cubicBezTo>
                      <a:pt x="1507" y="777"/>
                      <a:pt x="1324" y="800"/>
                      <a:pt x="1142" y="822"/>
                    </a:cubicBezTo>
                    <a:cubicBezTo>
                      <a:pt x="1005" y="845"/>
                      <a:pt x="868" y="868"/>
                      <a:pt x="731" y="914"/>
                    </a:cubicBezTo>
                    <a:cubicBezTo>
                      <a:pt x="708" y="937"/>
                      <a:pt x="662" y="937"/>
                      <a:pt x="639" y="959"/>
                    </a:cubicBezTo>
                    <a:cubicBezTo>
                      <a:pt x="571" y="959"/>
                      <a:pt x="503" y="982"/>
                      <a:pt x="411" y="982"/>
                    </a:cubicBezTo>
                    <a:cubicBezTo>
                      <a:pt x="297" y="982"/>
                      <a:pt x="114" y="1005"/>
                      <a:pt x="46" y="1142"/>
                    </a:cubicBezTo>
                    <a:cubicBezTo>
                      <a:pt x="0" y="1233"/>
                      <a:pt x="0" y="1325"/>
                      <a:pt x="46" y="1393"/>
                    </a:cubicBezTo>
                    <a:cubicBezTo>
                      <a:pt x="69" y="1439"/>
                      <a:pt x="92" y="1462"/>
                      <a:pt x="137" y="1484"/>
                    </a:cubicBezTo>
                    <a:cubicBezTo>
                      <a:pt x="183" y="1530"/>
                      <a:pt x="229" y="1530"/>
                      <a:pt x="274" y="1530"/>
                    </a:cubicBezTo>
                    <a:cubicBezTo>
                      <a:pt x="251" y="1553"/>
                      <a:pt x="274" y="1576"/>
                      <a:pt x="274" y="1598"/>
                    </a:cubicBezTo>
                    <a:cubicBezTo>
                      <a:pt x="297" y="1667"/>
                      <a:pt x="343" y="1713"/>
                      <a:pt x="411" y="1735"/>
                    </a:cubicBezTo>
                    <a:cubicBezTo>
                      <a:pt x="450" y="1755"/>
                      <a:pt x="488" y="1762"/>
                      <a:pt x="527" y="1762"/>
                    </a:cubicBezTo>
                    <a:cubicBezTo>
                      <a:pt x="580" y="1762"/>
                      <a:pt x="632" y="1749"/>
                      <a:pt x="685" y="1735"/>
                    </a:cubicBezTo>
                    <a:lnTo>
                      <a:pt x="913" y="1735"/>
                    </a:lnTo>
                    <a:cubicBezTo>
                      <a:pt x="868" y="1781"/>
                      <a:pt x="822" y="1827"/>
                      <a:pt x="776" y="1895"/>
                    </a:cubicBezTo>
                    <a:cubicBezTo>
                      <a:pt x="731" y="1941"/>
                      <a:pt x="708" y="2009"/>
                      <a:pt x="754" y="2078"/>
                    </a:cubicBezTo>
                    <a:cubicBezTo>
                      <a:pt x="783" y="2122"/>
                      <a:pt x="822" y="2147"/>
                      <a:pt x="871" y="2147"/>
                    </a:cubicBezTo>
                    <a:cubicBezTo>
                      <a:pt x="897" y="2147"/>
                      <a:pt x="927" y="2140"/>
                      <a:pt x="959" y="2123"/>
                    </a:cubicBezTo>
                    <a:cubicBezTo>
                      <a:pt x="982" y="2101"/>
                      <a:pt x="1027" y="2078"/>
                      <a:pt x="1050" y="2055"/>
                    </a:cubicBezTo>
                    <a:cubicBezTo>
                      <a:pt x="1096" y="2009"/>
                      <a:pt x="1142" y="1987"/>
                      <a:pt x="1187" y="1941"/>
                    </a:cubicBezTo>
                    <a:cubicBezTo>
                      <a:pt x="1210" y="1895"/>
                      <a:pt x="1256" y="1872"/>
                      <a:pt x="1301" y="1827"/>
                    </a:cubicBezTo>
                    <a:cubicBezTo>
                      <a:pt x="1324" y="1804"/>
                      <a:pt x="1347" y="1781"/>
                      <a:pt x="1347" y="1735"/>
                    </a:cubicBezTo>
                    <a:cubicBezTo>
                      <a:pt x="1370" y="1713"/>
                      <a:pt x="1393" y="1690"/>
                      <a:pt x="1393" y="1644"/>
                    </a:cubicBezTo>
                    <a:cubicBezTo>
                      <a:pt x="1370" y="1621"/>
                      <a:pt x="1370" y="1598"/>
                      <a:pt x="1370" y="1576"/>
                    </a:cubicBezTo>
                    <a:cubicBezTo>
                      <a:pt x="1370" y="1553"/>
                      <a:pt x="1370" y="1553"/>
                      <a:pt x="1347" y="1530"/>
                    </a:cubicBezTo>
                    <a:cubicBezTo>
                      <a:pt x="1530" y="1530"/>
                      <a:pt x="1689" y="1507"/>
                      <a:pt x="1849" y="1507"/>
                    </a:cubicBezTo>
                    <a:lnTo>
                      <a:pt x="1986" y="1507"/>
                    </a:lnTo>
                    <a:cubicBezTo>
                      <a:pt x="2009" y="1519"/>
                      <a:pt x="2038" y="1524"/>
                      <a:pt x="2069" y="1524"/>
                    </a:cubicBezTo>
                    <a:cubicBezTo>
                      <a:pt x="2100" y="1524"/>
                      <a:pt x="2135" y="1519"/>
                      <a:pt x="2169" y="1507"/>
                    </a:cubicBezTo>
                    <a:cubicBezTo>
                      <a:pt x="2214" y="1507"/>
                      <a:pt x="2283" y="1507"/>
                      <a:pt x="2329" y="1530"/>
                    </a:cubicBezTo>
                    <a:lnTo>
                      <a:pt x="6414" y="1530"/>
                    </a:lnTo>
                    <a:cubicBezTo>
                      <a:pt x="6620" y="1530"/>
                      <a:pt x="6802" y="1507"/>
                      <a:pt x="7008" y="1484"/>
                    </a:cubicBezTo>
                    <a:cubicBezTo>
                      <a:pt x="7145" y="1484"/>
                      <a:pt x="7304" y="1462"/>
                      <a:pt x="7441" y="1439"/>
                    </a:cubicBezTo>
                    <a:cubicBezTo>
                      <a:pt x="7510" y="1439"/>
                      <a:pt x="7578" y="1416"/>
                      <a:pt x="7647" y="1416"/>
                    </a:cubicBezTo>
                    <a:lnTo>
                      <a:pt x="7738" y="1416"/>
                    </a:lnTo>
                    <a:cubicBezTo>
                      <a:pt x="8126" y="1416"/>
                      <a:pt x="8537" y="1393"/>
                      <a:pt x="8925" y="1393"/>
                    </a:cubicBezTo>
                    <a:lnTo>
                      <a:pt x="12075" y="1393"/>
                    </a:lnTo>
                    <a:cubicBezTo>
                      <a:pt x="12143" y="1393"/>
                      <a:pt x="12212" y="1347"/>
                      <a:pt x="12280" y="1302"/>
                    </a:cubicBezTo>
                    <a:cubicBezTo>
                      <a:pt x="12509" y="1302"/>
                      <a:pt x="12714" y="1279"/>
                      <a:pt x="12942" y="1279"/>
                    </a:cubicBezTo>
                    <a:cubicBezTo>
                      <a:pt x="13125" y="1279"/>
                      <a:pt x="13330" y="1256"/>
                      <a:pt x="13513" y="1256"/>
                    </a:cubicBezTo>
                    <a:cubicBezTo>
                      <a:pt x="13627" y="1256"/>
                      <a:pt x="13764" y="1256"/>
                      <a:pt x="13878" y="1233"/>
                    </a:cubicBezTo>
                    <a:lnTo>
                      <a:pt x="15065" y="1233"/>
                    </a:lnTo>
                    <a:cubicBezTo>
                      <a:pt x="15179" y="1233"/>
                      <a:pt x="15270" y="1256"/>
                      <a:pt x="15385" y="1256"/>
                    </a:cubicBezTo>
                    <a:cubicBezTo>
                      <a:pt x="15750" y="1279"/>
                      <a:pt x="16138" y="1279"/>
                      <a:pt x="16503" y="1302"/>
                    </a:cubicBezTo>
                    <a:cubicBezTo>
                      <a:pt x="16914" y="1325"/>
                      <a:pt x="17325" y="1347"/>
                      <a:pt x="17736" y="1347"/>
                    </a:cubicBezTo>
                    <a:cubicBezTo>
                      <a:pt x="18215" y="1370"/>
                      <a:pt x="18671" y="1370"/>
                      <a:pt x="19151" y="1393"/>
                    </a:cubicBezTo>
                    <a:cubicBezTo>
                      <a:pt x="19744" y="1393"/>
                      <a:pt x="20338" y="1416"/>
                      <a:pt x="20931" y="1416"/>
                    </a:cubicBezTo>
                    <a:lnTo>
                      <a:pt x="22757" y="1416"/>
                    </a:lnTo>
                    <a:cubicBezTo>
                      <a:pt x="22826" y="1393"/>
                      <a:pt x="22894" y="1370"/>
                      <a:pt x="22963" y="1325"/>
                    </a:cubicBezTo>
                    <a:cubicBezTo>
                      <a:pt x="22985" y="1302"/>
                      <a:pt x="23008" y="1256"/>
                      <a:pt x="23008" y="1233"/>
                    </a:cubicBezTo>
                    <a:cubicBezTo>
                      <a:pt x="23100" y="1256"/>
                      <a:pt x="23191" y="1256"/>
                      <a:pt x="23282" y="1256"/>
                    </a:cubicBezTo>
                    <a:cubicBezTo>
                      <a:pt x="23396" y="1256"/>
                      <a:pt x="23510" y="1279"/>
                      <a:pt x="23602" y="1279"/>
                    </a:cubicBezTo>
                    <a:cubicBezTo>
                      <a:pt x="23807" y="1302"/>
                      <a:pt x="23990" y="1325"/>
                      <a:pt x="24195" y="1325"/>
                    </a:cubicBezTo>
                    <a:cubicBezTo>
                      <a:pt x="24652" y="1347"/>
                      <a:pt x="25131" y="1370"/>
                      <a:pt x="25588" y="1393"/>
                    </a:cubicBezTo>
                    <a:cubicBezTo>
                      <a:pt x="26386" y="1416"/>
                      <a:pt x="27185" y="1462"/>
                      <a:pt x="27984" y="1484"/>
                    </a:cubicBezTo>
                    <a:cubicBezTo>
                      <a:pt x="28600" y="1484"/>
                      <a:pt x="29194" y="1507"/>
                      <a:pt x="29810" y="1507"/>
                    </a:cubicBezTo>
                    <a:cubicBezTo>
                      <a:pt x="30061" y="1507"/>
                      <a:pt x="30335" y="1507"/>
                      <a:pt x="30586" y="1484"/>
                    </a:cubicBezTo>
                    <a:cubicBezTo>
                      <a:pt x="30723" y="1484"/>
                      <a:pt x="30837" y="1484"/>
                      <a:pt x="30974" y="1462"/>
                    </a:cubicBezTo>
                    <a:cubicBezTo>
                      <a:pt x="31043" y="1507"/>
                      <a:pt x="31134" y="1507"/>
                      <a:pt x="31225" y="1507"/>
                    </a:cubicBezTo>
                    <a:cubicBezTo>
                      <a:pt x="31339" y="1507"/>
                      <a:pt x="31454" y="1507"/>
                      <a:pt x="31568" y="1530"/>
                    </a:cubicBezTo>
                    <a:cubicBezTo>
                      <a:pt x="31773" y="1553"/>
                      <a:pt x="31956" y="1576"/>
                      <a:pt x="32161" y="1576"/>
                    </a:cubicBezTo>
                    <a:cubicBezTo>
                      <a:pt x="32435" y="1598"/>
                      <a:pt x="32686" y="1621"/>
                      <a:pt x="32960" y="1644"/>
                    </a:cubicBezTo>
                    <a:lnTo>
                      <a:pt x="33508" y="1644"/>
                    </a:lnTo>
                    <a:cubicBezTo>
                      <a:pt x="34352" y="1690"/>
                      <a:pt x="35174" y="1690"/>
                      <a:pt x="35996" y="1690"/>
                    </a:cubicBezTo>
                    <a:cubicBezTo>
                      <a:pt x="36247" y="1690"/>
                      <a:pt x="36498" y="1690"/>
                      <a:pt x="36726" y="1667"/>
                    </a:cubicBezTo>
                    <a:cubicBezTo>
                      <a:pt x="36977" y="1667"/>
                      <a:pt x="37228" y="1667"/>
                      <a:pt x="37502" y="1644"/>
                    </a:cubicBezTo>
                    <a:cubicBezTo>
                      <a:pt x="37708" y="1644"/>
                      <a:pt x="37936" y="1621"/>
                      <a:pt x="38164" y="1621"/>
                    </a:cubicBezTo>
                    <a:lnTo>
                      <a:pt x="38484" y="1621"/>
                    </a:lnTo>
                    <a:cubicBezTo>
                      <a:pt x="38529" y="1598"/>
                      <a:pt x="38575" y="1598"/>
                      <a:pt x="38621" y="1598"/>
                    </a:cubicBezTo>
                    <a:cubicBezTo>
                      <a:pt x="38666" y="1598"/>
                      <a:pt x="38735" y="1598"/>
                      <a:pt x="38781" y="1576"/>
                    </a:cubicBezTo>
                    <a:cubicBezTo>
                      <a:pt x="38849" y="1576"/>
                      <a:pt x="38895" y="1553"/>
                      <a:pt x="38963" y="1530"/>
                    </a:cubicBezTo>
                    <a:cubicBezTo>
                      <a:pt x="39032" y="1484"/>
                      <a:pt x="39100" y="1370"/>
                      <a:pt x="39100" y="1279"/>
                    </a:cubicBezTo>
                    <a:cubicBezTo>
                      <a:pt x="39100" y="1233"/>
                      <a:pt x="39077" y="1188"/>
                      <a:pt x="39054" y="1142"/>
                    </a:cubicBezTo>
                    <a:cubicBezTo>
                      <a:pt x="39032" y="1096"/>
                      <a:pt x="38986" y="1073"/>
                      <a:pt x="38963" y="1051"/>
                    </a:cubicBezTo>
                    <a:cubicBezTo>
                      <a:pt x="38917" y="1005"/>
                      <a:pt x="38895" y="1005"/>
                      <a:pt x="38849" y="982"/>
                    </a:cubicBezTo>
                    <a:cubicBezTo>
                      <a:pt x="38803" y="959"/>
                      <a:pt x="38735" y="937"/>
                      <a:pt x="38689" y="914"/>
                    </a:cubicBezTo>
                    <a:cubicBezTo>
                      <a:pt x="38669" y="907"/>
                      <a:pt x="38647" y="904"/>
                      <a:pt x="38625" y="904"/>
                    </a:cubicBezTo>
                    <a:cubicBezTo>
                      <a:pt x="38571" y="904"/>
                      <a:pt x="38516" y="920"/>
                      <a:pt x="38484" y="937"/>
                    </a:cubicBezTo>
                    <a:cubicBezTo>
                      <a:pt x="38438" y="959"/>
                      <a:pt x="38393" y="1005"/>
                      <a:pt x="38370" y="1051"/>
                    </a:cubicBezTo>
                    <a:cubicBezTo>
                      <a:pt x="38187" y="1073"/>
                      <a:pt x="37982" y="1073"/>
                      <a:pt x="37776" y="1073"/>
                    </a:cubicBezTo>
                    <a:cubicBezTo>
                      <a:pt x="37799" y="1073"/>
                      <a:pt x="37799" y="1051"/>
                      <a:pt x="37799" y="1028"/>
                    </a:cubicBezTo>
                    <a:cubicBezTo>
                      <a:pt x="37799" y="868"/>
                      <a:pt x="37662" y="731"/>
                      <a:pt x="37502" y="731"/>
                    </a:cubicBezTo>
                    <a:lnTo>
                      <a:pt x="36407" y="731"/>
                    </a:lnTo>
                    <a:cubicBezTo>
                      <a:pt x="36361" y="731"/>
                      <a:pt x="36315" y="731"/>
                      <a:pt x="36270" y="708"/>
                    </a:cubicBezTo>
                    <a:lnTo>
                      <a:pt x="36064" y="708"/>
                    </a:lnTo>
                    <a:cubicBezTo>
                      <a:pt x="36133" y="663"/>
                      <a:pt x="36156" y="571"/>
                      <a:pt x="36156" y="480"/>
                    </a:cubicBezTo>
                    <a:cubicBezTo>
                      <a:pt x="36156" y="320"/>
                      <a:pt x="36019" y="183"/>
                      <a:pt x="35859" y="183"/>
                    </a:cubicBezTo>
                    <a:lnTo>
                      <a:pt x="32207" y="183"/>
                    </a:lnTo>
                    <a:cubicBezTo>
                      <a:pt x="31773" y="160"/>
                      <a:pt x="31317" y="160"/>
                      <a:pt x="30860" y="138"/>
                    </a:cubicBezTo>
                    <a:cubicBezTo>
                      <a:pt x="30244" y="115"/>
                      <a:pt x="29650" y="92"/>
                      <a:pt x="29034" y="69"/>
                    </a:cubicBezTo>
                    <a:cubicBezTo>
                      <a:pt x="28783" y="46"/>
                      <a:pt x="28555" y="46"/>
                      <a:pt x="28304" y="24"/>
                    </a:cubicBezTo>
                    <a:cubicBezTo>
                      <a:pt x="28144" y="24"/>
                      <a:pt x="27984" y="24"/>
                      <a:pt x="27824" y="1"/>
                    </a:cubicBezTo>
                    <a:close/>
                  </a:path>
                </a:pathLst>
              </a:custGeom>
              <a:solidFill>
                <a:srgbClr val="90457E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65" name="Google Shape;831;p22">
                <a:extLst>
                  <a:ext uri="{FF2B5EF4-FFF2-40B4-BE49-F238E27FC236}">
                    <a16:creationId xmlns:a16="http://schemas.microsoft.com/office/drawing/2014/main" id="{C0B0906A-BFAA-422A-BE22-C21FF451C43E}"/>
                  </a:ext>
                </a:extLst>
              </p:cNvPr>
              <p:cNvSpPr/>
              <p:nvPr/>
            </p:nvSpPr>
            <p:spPr>
              <a:xfrm>
                <a:off x="8200950" y="4240795"/>
                <a:ext cx="467051" cy="69413"/>
              </a:xfrm>
              <a:custGeom>
                <a:avLst/>
                <a:gdLst/>
                <a:ahLst/>
                <a:cxnLst/>
                <a:rect l="l" t="t" r="r" b="b"/>
                <a:pathLst>
                  <a:path w="17279" h="2568" extrusionOk="0">
                    <a:moveTo>
                      <a:pt x="1575" y="1"/>
                    </a:moveTo>
                    <a:cubicBezTo>
                      <a:pt x="1415" y="1"/>
                      <a:pt x="1256" y="23"/>
                      <a:pt x="1096" y="46"/>
                    </a:cubicBezTo>
                    <a:cubicBezTo>
                      <a:pt x="1050" y="46"/>
                      <a:pt x="1005" y="92"/>
                      <a:pt x="982" y="115"/>
                    </a:cubicBezTo>
                    <a:cubicBezTo>
                      <a:pt x="959" y="138"/>
                      <a:pt x="936" y="160"/>
                      <a:pt x="913" y="183"/>
                    </a:cubicBezTo>
                    <a:cubicBezTo>
                      <a:pt x="708" y="183"/>
                      <a:pt x="502" y="183"/>
                      <a:pt x="274" y="206"/>
                    </a:cubicBezTo>
                    <a:cubicBezTo>
                      <a:pt x="160" y="206"/>
                      <a:pt x="69" y="274"/>
                      <a:pt x="46" y="389"/>
                    </a:cubicBezTo>
                    <a:cubicBezTo>
                      <a:pt x="0" y="503"/>
                      <a:pt x="46" y="640"/>
                      <a:pt x="160" y="685"/>
                    </a:cubicBezTo>
                    <a:cubicBezTo>
                      <a:pt x="206" y="708"/>
                      <a:pt x="251" y="731"/>
                      <a:pt x="297" y="754"/>
                    </a:cubicBezTo>
                    <a:lnTo>
                      <a:pt x="388" y="754"/>
                    </a:lnTo>
                    <a:lnTo>
                      <a:pt x="548" y="777"/>
                    </a:lnTo>
                    <a:cubicBezTo>
                      <a:pt x="616" y="799"/>
                      <a:pt x="708" y="822"/>
                      <a:pt x="799" y="822"/>
                    </a:cubicBezTo>
                    <a:cubicBezTo>
                      <a:pt x="913" y="845"/>
                      <a:pt x="1027" y="868"/>
                      <a:pt x="1119" y="891"/>
                    </a:cubicBezTo>
                    <a:cubicBezTo>
                      <a:pt x="1096" y="914"/>
                      <a:pt x="1096" y="959"/>
                      <a:pt x="1096" y="1005"/>
                    </a:cubicBezTo>
                    <a:cubicBezTo>
                      <a:pt x="1096" y="1005"/>
                      <a:pt x="1096" y="1005"/>
                      <a:pt x="1096" y="1028"/>
                    </a:cubicBezTo>
                    <a:cubicBezTo>
                      <a:pt x="1073" y="1028"/>
                      <a:pt x="1073" y="1051"/>
                      <a:pt x="1073" y="1073"/>
                    </a:cubicBezTo>
                    <a:cubicBezTo>
                      <a:pt x="1027" y="1187"/>
                      <a:pt x="1119" y="1347"/>
                      <a:pt x="1233" y="1370"/>
                    </a:cubicBezTo>
                    <a:cubicBezTo>
                      <a:pt x="1370" y="1393"/>
                      <a:pt x="1484" y="1416"/>
                      <a:pt x="1598" y="1416"/>
                    </a:cubicBezTo>
                    <a:lnTo>
                      <a:pt x="1758" y="1416"/>
                    </a:lnTo>
                    <a:cubicBezTo>
                      <a:pt x="1872" y="1416"/>
                      <a:pt x="1986" y="1416"/>
                      <a:pt x="2100" y="1439"/>
                    </a:cubicBezTo>
                    <a:lnTo>
                      <a:pt x="2579" y="1439"/>
                    </a:lnTo>
                    <a:cubicBezTo>
                      <a:pt x="2967" y="1461"/>
                      <a:pt x="3356" y="1461"/>
                      <a:pt x="3744" y="1484"/>
                    </a:cubicBezTo>
                    <a:cubicBezTo>
                      <a:pt x="4451" y="1507"/>
                      <a:pt x="5159" y="1530"/>
                      <a:pt x="5843" y="1553"/>
                    </a:cubicBezTo>
                    <a:lnTo>
                      <a:pt x="6916" y="1553"/>
                    </a:lnTo>
                    <a:cubicBezTo>
                      <a:pt x="6916" y="1576"/>
                      <a:pt x="6939" y="1598"/>
                      <a:pt x="6962" y="1621"/>
                    </a:cubicBezTo>
                    <a:cubicBezTo>
                      <a:pt x="7008" y="1667"/>
                      <a:pt x="7076" y="1690"/>
                      <a:pt x="7145" y="1690"/>
                    </a:cubicBezTo>
                    <a:cubicBezTo>
                      <a:pt x="7578" y="1735"/>
                      <a:pt x="7989" y="1781"/>
                      <a:pt x="8400" y="1827"/>
                    </a:cubicBezTo>
                    <a:cubicBezTo>
                      <a:pt x="8742" y="1849"/>
                      <a:pt x="9085" y="1872"/>
                      <a:pt x="9404" y="1918"/>
                    </a:cubicBezTo>
                    <a:cubicBezTo>
                      <a:pt x="10157" y="1964"/>
                      <a:pt x="10888" y="2032"/>
                      <a:pt x="11641" y="2078"/>
                    </a:cubicBezTo>
                    <a:cubicBezTo>
                      <a:pt x="11824" y="2078"/>
                      <a:pt x="12029" y="2100"/>
                      <a:pt x="12235" y="2100"/>
                    </a:cubicBezTo>
                    <a:cubicBezTo>
                      <a:pt x="12463" y="2123"/>
                      <a:pt x="12668" y="2169"/>
                      <a:pt x="12896" y="2192"/>
                    </a:cubicBezTo>
                    <a:cubicBezTo>
                      <a:pt x="13307" y="2237"/>
                      <a:pt x="13695" y="2283"/>
                      <a:pt x="14083" y="2329"/>
                    </a:cubicBezTo>
                    <a:cubicBezTo>
                      <a:pt x="14791" y="2397"/>
                      <a:pt x="15476" y="2466"/>
                      <a:pt x="16183" y="2557"/>
                    </a:cubicBezTo>
                    <a:lnTo>
                      <a:pt x="16389" y="2557"/>
                    </a:lnTo>
                    <a:cubicBezTo>
                      <a:pt x="16404" y="2565"/>
                      <a:pt x="16419" y="2567"/>
                      <a:pt x="16434" y="2567"/>
                    </a:cubicBezTo>
                    <a:cubicBezTo>
                      <a:pt x="16465" y="2567"/>
                      <a:pt x="16495" y="2557"/>
                      <a:pt x="16526" y="2557"/>
                    </a:cubicBezTo>
                    <a:cubicBezTo>
                      <a:pt x="16594" y="2534"/>
                      <a:pt x="16663" y="2489"/>
                      <a:pt x="16708" y="2420"/>
                    </a:cubicBezTo>
                    <a:cubicBezTo>
                      <a:pt x="16731" y="2352"/>
                      <a:pt x="16754" y="2306"/>
                      <a:pt x="16754" y="2237"/>
                    </a:cubicBezTo>
                    <a:cubicBezTo>
                      <a:pt x="16731" y="2192"/>
                      <a:pt x="16731" y="2123"/>
                      <a:pt x="16708" y="2078"/>
                    </a:cubicBezTo>
                    <a:cubicBezTo>
                      <a:pt x="16685" y="2055"/>
                      <a:pt x="16663" y="2009"/>
                      <a:pt x="16640" y="1986"/>
                    </a:cubicBezTo>
                    <a:lnTo>
                      <a:pt x="16640" y="1986"/>
                    </a:lnTo>
                    <a:cubicBezTo>
                      <a:pt x="16685" y="2009"/>
                      <a:pt x="16731" y="2009"/>
                      <a:pt x="16777" y="2009"/>
                    </a:cubicBezTo>
                    <a:lnTo>
                      <a:pt x="16982" y="2009"/>
                    </a:lnTo>
                    <a:cubicBezTo>
                      <a:pt x="17142" y="2009"/>
                      <a:pt x="17279" y="1872"/>
                      <a:pt x="17279" y="1712"/>
                    </a:cubicBezTo>
                    <a:cubicBezTo>
                      <a:pt x="17279" y="1530"/>
                      <a:pt x="17142" y="1416"/>
                      <a:pt x="16982" y="1416"/>
                    </a:cubicBezTo>
                    <a:cubicBezTo>
                      <a:pt x="16777" y="1393"/>
                      <a:pt x="16549" y="1393"/>
                      <a:pt x="16343" y="1370"/>
                    </a:cubicBezTo>
                    <a:cubicBezTo>
                      <a:pt x="16297" y="1370"/>
                      <a:pt x="16229" y="1370"/>
                      <a:pt x="16183" y="1347"/>
                    </a:cubicBezTo>
                    <a:cubicBezTo>
                      <a:pt x="15909" y="1347"/>
                      <a:pt x="15636" y="1324"/>
                      <a:pt x="15362" y="1302"/>
                    </a:cubicBezTo>
                    <a:cubicBezTo>
                      <a:pt x="15384" y="1279"/>
                      <a:pt x="15384" y="1256"/>
                      <a:pt x="15384" y="1233"/>
                    </a:cubicBezTo>
                    <a:cubicBezTo>
                      <a:pt x="15384" y="1073"/>
                      <a:pt x="15293" y="959"/>
                      <a:pt x="15156" y="914"/>
                    </a:cubicBezTo>
                    <a:cubicBezTo>
                      <a:pt x="15042" y="891"/>
                      <a:pt x="14905" y="868"/>
                      <a:pt x="14791" y="868"/>
                    </a:cubicBezTo>
                    <a:lnTo>
                      <a:pt x="14563" y="822"/>
                    </a:lnTo>
                    <a:cubicBezTo>
                      <a:pt x="14380" y="799"/>
                      <a:pt x="14198" y="777"/>
                      <a:pt x="13992" y="731"/>
                    </a:cubicBezTo>
                    <a:cubicBezTo>
                      <a:pt x="13627" y="685"/>
                      <a:pt x="13262" y="640"/>
                      <a:pt x="12896" y="594"/>
                    </a:cubicBezTo>
                    <a:cubicBezTo>
                      <a:pt x="12189" y="526"/>
                      <a:pt x="11459" y="480"/>
                      <a:pt x="10751" y="434"/>
                    </a:cubicBezTo>
                    <a:cubicBezTo>
                      <a:pt x="10363" y="411"/>
                      <a:pt x="9998" y="389"/>
                      <a:pt x="9610" y="366"/>
                    </a:cubicBezTo>
                    <a:lnTo>
                      <a:pt x="8674" y="366"/>
                    </a:lnTo>
                    <a:cubicBezTo>
                      <a:pt x="8651" y="343"/>
                      <a:pt x="8605" y="343"/>
                      <a:pt x="8583" y="320"/>
                    </a:cubicBezTo>
                    <a:cubicBezTo>
                      <a:pt x="8446" y="297"/>
                      <a:pt x="8331" y="297"/>
                      <a:pt x="8194" y="274"/>
                    </a:cubicBezTo>
                    <a:cubicBezTo>
                      <a:pt x="8103" y="274"/>
                      <a:pt x="8035" y="274"/>
                      <a:pt x="7943" y="252"/>
                    </a:cubicBezTo>
                    <a:cubicBezTo>
                      <a:pt x="7761" y="252"/>
                      <a:pt x="7601" y="229"/>
                      <a:pt x="7441" y="229"/>
                    </a:cubicBezTo>
                    <a:cubicBezTo>
                      <a:pt x="7076" y="183"/>
                      <a:pt x="6711" y="183"/>
                      <a:pt x="6346" y="160"/>
                    </a:cubicBezTo>
                    <a:cubicBezTo>
                      <a:pt x="5615" y="115"/>
                      <a:pt x="4908" y="92"/>
                      <a:pt x="4177" y="46"/>
                    </a:cubicBezTo>
                    <a:cubicBezTo>
                      <a:pt x="3926" y="46"/>
                      <a:pt x="3698" y="46"/>
                      <a:pt x="3470" y="23"/>
                    </a:cubicBezTo>
                    <a:cubicBezTo>
                      <a:pt x="3264" y="23"/>
                      <a:pt x="3059" y="23"/>
                      <a:pt x="2853" y="1"/>
                    </a:cubicBezTo>
                    <a:close/>
                  </a:path>
                </a:pathLst>
              </a:custGeom>
              <a:solidFill>
                <a:srgbClr val="90457E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66" name="Google Shape;832;p22">
                <a:extLst>
                  <a:ext uri="{FF2B5EF4-FFF2-40B4-BE49-F238E27FC236}">
                    <a16:creationId xmlns:a16="http://schemas.microsoft.com/office/drawing/2014/main" id="{C47E1A68-05F4-4115-80F6-1AAFCACF5B2A}"/>
                  </a:ext>
                </a:extLst>
              </p:cNvPr>
              <p:cNvSpPr/>
              <p:nvPr/>
            </p:nvSpPr>
            <p:spPr>
              <a:xfrm>
                <a:off x="7532768" y="4180951"/>
                <a:ext cx="755813" cy="33355"/>
              </a:xfrm>
              <a:custGeom>
                <a:avLst/>
                <a:gdLst/>
                <a:ahLst/>
                <a:cxnLst/>
                <a:rect l="l" t="t" r="r" b="b"/>
                <a:pathLst>
                  <a:path w="27962" h="1234" extrusionOk="0">
                    <a:moveTo>
                      <a:pt x="5707" y="1"/>
                    </a:moveTo>
                    <a:cubicBezTo>
                      <a:pt x="5387" y="1"/>
                      <a:pt x="5090" y="1"/>
                      <a:pt x="4794" y="23"/>
                    </a:cubicBezTo>
                    <a:cubicBezTo>
                      <a:pt x="4474" y="23"/>
                      <a:pt x="4132" y="46"/>
                      <a:pt x="3812" y="46"/>
                    </a:cubicBezTo>
                    <a:cubicBezTo>
                      <a:pt x="3424" y="69"/>
                      <a:pt x="3059" y="92"/>
                      <a:pt x="2694" y="92"/>
                    </a:cubicBezTo>
                    <a:cubicBezTo>
                      <a:pt x="2260" y="115"/>
                      <a:pt x="1826" y="160"/>
                      <a:pt x="1416" y="229"/>
                    </a:cubicBezTo>
                    <a:cubicBezTo>
                      <a:pt x="1210" y="252"/>
                      <a:pt x="1005" y="274"/>
                      <a:pt x="799" y="297"/>
                    </a:cubicBezTo>
                    <a:cubicBezTo>
                      <a:pt x="571" y="320"/>
                      <a:pt x="343" y="343"/>
                      <a:pt x="92" y="366"/>
                    </a:cubicBezTo>
                    <a:cubicBezTo>
                      <a:pt x="46" y="389"/>
                      <a:pt x="0" y="411"/>
                      <a:pt x="23" y="480"/>
                    </a:cubicBezTo>
                    <a:cubicBezTo>
                      <a:pt x="23" y="517"/>
                      <a:pt x="54" y="554"/>
                      <a:pt x="90" y="554"/>
                    </a:cubicBezTo>
                    <a:cubicBezTo>
                      <a:pt x="98" y="554"/>
                      <a:pt x="106" y="553"/>
                      <a:pt x="115" y="548"/>
                    </a:cubicBezTo>
                    <a:cubicBezTo>
                      <a:pt x="297" y="525"/>
                      <a:pt x="503" y="525"/>
                      <a:pt x="685" y="503"/>
                    </a:cubicBezTo>
                    <a:cubicBezTo>
                      <a:pt x="845" y="480"/>
                      <a:pt x="1005" y="480"/>
                      <a:pt x="1164" y="457"/>
                    </a:cubicBezTo>
                    <a:cubicBezTo>
                      <a:pt x="1507" y="411"/>
                      <a:pt x="1872" y="389"/>
                      <a:pt x="2214" y="366"/>
                    </a:cubicBezTo>
                    <a:cubicBezTo>
                      <a:pt x="2580" y="343"/>
                      <a:pt x="2945" y="343"/>
                      <a:pt x="3287" y="343"/>
                    </a:cubicBezTo>
                    <a:lnTo>
                      <a:pt x="4360" y="343"/>
                    </a:lnTo>
                    <a:cubicBezTo>
                      <a:pt x="4725" y="343"/>
                      <a:pt x="5068" y="343"/>
                      <a:pt x="5433" y="366"/>
                    </a:cubicBezTo>
                    <a:cubicBezTo>
                      <a:pt x="5798" y="366"/>
                      <a:pt x="6140" y="389"/>
                      <a:pt x="6506" y="411"/>
                    </a:cubicBezTo>
                    <a:cubicBezTo>
                      <a:pt x="7190" y="434"/>
                      <a:pt x="7898" y="480"/>
                      <a:pt x="8606" y="525"/>
                    </a:cubicBezTo>
                    <a:cubicBezTo>
                      <a:pt x="9290" y="571"/>
                      <a:pt x="9975" y="617"/>
                      <a:pt x="10683" y="617"/>
                    </a:cubicBezTo>
                    <a:cubicBezTo>
                      <a:pt x="10842" y="640"/>
                      <a:pt x="11002" y="640"/>
                      <a:pt x="11162" y="640"/>
                    </a:cubicBezTo>
                    <a:lnTo>
                      <a:pt x="11710" y="640"/>
                    </a:lnTo>
                    <a:lnTo>
                      <a:pt x="12212" y="662"/>
                    </a:lnTo>
                    <a:lnTo>
                      <a:pt x="12714" y="662"/>
                    </a:lnTo>
                    <a:cubicBezTo>
                      <a:pt x="13399" y="685"/>
                      <a:pt x="14084" y="731"/>
                      <a:pt x="14768" y="754"/>
                    </a:cubicBezTo>
                    <a:cubicBezTo>
                      <a:pt x="15453" y="754"/>
                      <a:pt x="16138" y="799"/>
                      <a:pt x="16823" y="799"/>
                    </a:cubicBezTo>
                    <a:cubicBezTo>
                      <a:pt x="17165" y="799"/>
                      <a:pt x="17530" y="799"/>
                      <a:pt x="17873" y="822"/>
                    </a:cubicBezTo>
                    <a:cubicBezTo>
                      <a:pt x="18215" y="822"/>
                      <a:pt x="18557" y="845"/>
                      <a:pt x="18900" y="868"/>
                    </a:cubicBezTo>
                    <a:cubicBezTo>
                      <a:pt x="19060" y="868"/>
                      <a:pt x="19219" y="868"/>
                      <a:pt x="19379" y="891"/>
                    </a:cubicBezTo>
                    <a:lnTo>
                      <a:pt x="19950" y="891"/>
                    </a:lnTo>
                    <a:cubicBezTo>
                      <a:pt x="20269" y="914"/>
                      <a:pt x="20612" y="936"/>
                      <a:pt x="20931" y="936"/>
                    </a:cubicBezTo>
                    <a:cubicBezTo>
                      <a:pt x="21296" y="936"/>
                      <a:pt x="21639" y="959"/>
                      <a:pt x="21981" y="959"/>
                    </a:cubicBezTo>
                    <a:cubicBezTo>
                      <a:pt x="22324" y="959"/>
                      <a:pt x="22666" y="959"/>
                      <a:pt x="23008" y="982"/>
                    </a:cubicBezTo>
                    <a:cubicBezTo>
                      <a:pt x="23351" y="982"/>
                      <a:pt x="23670" y="1005"/>
                      <a:pt x="24013" y="1005"/>
                    </a:cubicBezTo>
                    <a:cubicBezTo>
                      <a:pt x="24355" y="1028"/>
                      <a:pt x="24697" y="1050"/>
                      <a:pt x="25040" y="1050"/>
                    </a:cubicBezTo>
                    <a:cubicBezTo>
                      <a:pt x="25542" y="1096"/>
                      <a:pt x="26021" y="1119"/>
                      <a:pt x="26523" y="1142"/>
                    </a:cubicBezTo>
                    <a:cubicBezTo>
                      <a:pt x="26706" y="1165"/>
                      <a:pt x="26889" y="1187"/>
                      <a:pt x="27048" y="1187"/>
                    </a:cubicBezTo>
                    <a:cubicBezTo>
                      <a:pt x="27254" y="1210"/>
                      <a:pt x="27436" y="1233"/>
                      <a:pt x="27642" y="1233"/>
                    </a:cubicBezTo>
                    <a:cubicBezTo>
                      <a:pt x="27824" y="1233"/>
                      <a:pt x="27961" y="1073"/>
                      <a:pt x="27939" y="914"/>
                    </a:cubicBezTo>
                    <a:cubicBezTo>
                      <a:pt x="27939" y="822"/>
                      <a:pt x="27893" y="754"/>
                      <a:pt x="27847" y="685"/>
                    </a:cubicBezTo>
                    <a:cubicBezTo>
                      <a:pt x="27824" y="662"/>
                      <a:pt x="27802" y="662"/>
                      <a:pt x="27779" y="640"/>
                    </a:cubicBezTo>
                    <a:cubicBezTo>
                      <a:pt x="27710" y="617"/>
                      <a:pt x="27665" y="617"/>
                      <a:pt x="27619" y="617"/>
                    </a:cubicBezTo>
                    <a:lnTo>
                      <a:pt x="27573" y="617"/>
                    </a:lnTo>
                    <a:cubicBezTo>
                      <a:pt x="27414" y="594"/>
                      <a:pt x="27277" y="571"/>
                      <a:pt x="27117" y="548"/>
                    </a:cubicBezTo>
                    <a:cubicBezTo>
                      <a:pt x="26934" y="548"/>
                      <a:pt x="26752" y="525"/>
                      <a:pt x="26546" y="503"/>
                    </a:cubicBezTo>
                    <a:cubicBezTo>
                      <a:pt x="26204" y="480"/>
                      <a:pt x="25861" y="457"/>
                      <a:pt x="25519" y="434"/>
                    </a:cubicBezTo>
                    <a:cubicBezTo>
                      <a:pt x="25154" y="411"/>
                      <a:pt x="24811" y="411"/>
                      <a:pt x="24446" y="389"/>
                    </a:cubicBezTo>
                    <a:cubicBezTo>
                      <a:pt x="24104" y="366"/>
                      <a:pt x="23762" y="366"/>
                      <a:pt x="23419" y="343"/>
                    </a:cubicBezTo>
                    <a:cubicBezTo>
                      <a:pt x="23100" y="320"/>
                      <a:pt x="22757" y="320"/>
                      <a:pt x="22438" y="320"/>
                    </a:cubicBezTo>
                    <a:cubicBezTo>
                      <a:pt x="22095" y="320"/>
                      <a:pt x="21730" y="297"/>
                      <a:pt x="21388" y="297"/>
                    </a:cubicBezTo>
                    <a:cubicBezTo>
                      <a:pt x="21045" y="297"/>
                      <a:pt x="20726" y="297"/>
                      <a:pt x="20383" y="274"/>
                    </a:cubicBezTo>
                    <a:cubicBezTo>
                      <a:pt x="20041" y="274"/>
                      <a:pt x="19676" y="252"/>
                      <a:pt x="19333" y="252"/>
                    </a:cubicBezTo>
                    <a:cubicBezTo>
                      <a:pt x="18991" y="229"/>
                      <a:pt x="18649" y="206"/>
                      <a:pt x="18306" y="206"/>
                    </a:cubicBezTo>
                    <a:cubicBezTo>
                      <a:pt x="17964" y="183"/>
                      <a:pt x="17622" y="183"/>
                      <a:pt x="17256" y="183"/>
                    </a:cubicBezTo>
                    <a:cubicBezTo>
                      <a:pt x="16914" y="160"/>
                      <a:pt x="16572" y="160"/>
                      <a:pt x="16229" y="160"/>
                    </a:cubicBezTo>
                    <a:lnTo>
                      <a:pt x="15750" y="160"/>
                    </a:lnTo>
                    <a:cubicBezTo>
                      <a:pt x="15567" y="160"/>
                      <a:pt x="15407" y="137"/>
                      <a:pt x="15225" y="137"/>
                    </a:cubicBezTo>
                    <a:cubicBezTo>
                      <a:pt x="14882" y="137"/>
                      <a:pt x="14540" y="115"/>
                      <a:pt x="14175" y="115"/>
                    </a:cubicBezTo>
                    <a:cubicBezTo>
                      <a:pt x="13855" y="92"/>
                      <a:pt x="13536" y="92"/>
                      <a:pt x="13193" y="92"/>
                    </a:cubicBezTo>
                    <a:lnTo>
                      <a:pt x="12166" y="92"/>
                    </a:lnTo>
                    <a:cubicBezTo>
                      <a:pt x="11824" y="69"/>
                      <a:pt x="11459" y="69"/>
                      <a:pt x="11093" y="69"/>
                    </a:cubicBezTo>
                    <a:lnTo>
                      <a:pt x="9587" y="69"/>
                    </a:lnTo>
                    <a:cubicBezTo>
                      <a:pt x="9404" y="69"/>
                      <a:pt x="9222" y="69"/>
                      <a:pt x="9039" y="46"/>
                    </a:cubicBezTo>
                    <a:cubicBezTo>
                      <a:pt x="8332" y="46"/>
                      <a:pt x="7624" y="23"/>
                      <a:pt x="6916" y="23"/>
                    </a:cubicBezTo>
                    <a:cubicBezTo>
                      <a:pt x="6551" y="23"/>
                      <a:pt x="6209" y="1"/>
                      <a:pt x="5866" y="1"/>
                    </a:cubicBezTo>
                    <a:close/>
                  </a:path>
                </a:pathLst>
              </a:custGeom>
              <a:solidFill>
                <a:srgbClr val="90457E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67" name="Google Shape;833;p22">
                <a:extLst>
                  <a:ext uri="{FF2B5EF4-FFF2-40B4-BE49-F238E27FC236}">
                    <a16:creationId xmlns:a16="http://schemas.microsoft.com/office/drawing/2014/main" id="{B73B2CBD-834B-4F94-A8E6-816A9043109B}"/>
                  </a:ext>
                </a:extLst>
              </p:cNvPr>
              <p:cNvSpPr/>
              <p:nvPr/>
            </p:nvSpPr>
            <p:spPr>
              <a:xfrm>
                <a:off x="7342747" y="4153191"/>
                <a:ext cx="263461" cy="30247"/>
              </a:xfrm>
              <a:custGeom>
                <a:avLst/>
                <a:gdLst/>
                <a:ahLst/>
                <a:cxnLst/>
                <a:rect l="l" t="t" r="r" b="b"/>
                <a:pathLst>
                  <a:path w="9747" h="1119" extrusionOk="0">
                    <a:moveTo>
                      <a:pt x="8948" y="0"/>
                    </a:moveTo>
                    <a:cubicBezTo>
                      <a:pt x="8765" y="0"/>
                      <a:pt x="8605" y="23"/>
                      <a:pt x="8423" y="46"/>
                    </a:cubicBezTo>
                    <a:cubicBezTo>
                      <a:pt x="8080" y="69"/>
                      <a:pt x="7761" y="92"/>
                      <a:pt x="7418" y="115"/>
                    </a:cubicBezTo>
                    <a:cubicBezTo>
                      <a:pt x="6711" y="160"/>
                      <a:pt x="6026" y="229"/>
                      <a:pt x="5318" y="297"/>
                    </a:cubicBezTo>
                    <a:cubicBezTo>
                      <a:pt x="4976" y="320"/>
                      <a:pt x="4657" y="366"/>
                      <a:pt x="4314" y="411"/>
                    </a:cubicBezTo>
                    <a:cubicBezTo>
                      <a:pt x="4154" y="434"/>
                      <a:pt x="3995" y="457"/>
                      <a:pt x="3812" y="457"/>
                    </a:cubicBezTo>
                    <a:cubicBezTo>
                      <a:pt x="3652" y="480"/>
                      <a:pt x="3470" y="503"/>
                      <a:pt x="3310" y="503"/>
                    </a:cubicBezTo>
                    <a:cubicBezTo>
                      <a:pt x="2945" y="548"/>
                      <a:pt x="2602" y="571"/>
                      <a:pt x="2237" y="617"/>
                    </a:cubicBezTo>
                    <a:cubicBezTo>
                      <a:pt x="2077" y="639"/>
                      <a:pt x="1918" y="662"/>
                      <a:pt x="1758" y="685"/>
                    </a:cubicBezTo>
                    <a:cubicBezTo>
                      <a:pt x="1575" y="708"/>
                      <a:pt x="1393" y="731"/>
                      <a:pt x="1210" y="754"/>
                    </a:cubicBezTo>
                    <a:cubicBezTo>
                      <a:pt x="1027" y="754"/>
                      <a:pt x="868" y="776"/>
                      <a:pt x="685" y="799"/>
                    </a:cubicBezTo>
                    <a:cubicBezTo>
                      <a:pt x="480" y="845"/>
                      <a:pt x="274" y="891"/>
                      <a:pt x="69" y="936"/>
                    </a:cubicBezTo>
                    <a:cubicBezTo>
                      <a:pt x="23" y="936"/>
                      <a:pt x="0" y="1005"/>
                      <a:pt x="0" y="1050"/>
                    </a:cubicBezTo>
                    <a:cubicBezTo>
                      <a:pt x="23" y="1096"/>
                      <a:pt x="69" y="1119"/>
                      <a:pt x="137" y="1119"/>
                    </a:cubicBezTo>
                    <a:cubicBezTo>
                      <a:pt x="228" y="1096"/>
                      <a:pt x="320" y="1073"/>
                      <a:pt x="411" y="1050"/>
                    </a:cubicBezTo>
                    <a:cubicBezTo>
                      <a:pt x="594" y="1028"/>
                      <a:pt x="753" y="982"/>
                      <a:pt x="936" y="959"/>
                    </a:cubicBezTo>
                    <a:cubicBezTo>
                      <a:pt x="1096" y="959"/>
                      <a:pt x="1278" y="936"/>
                      <a:pt x="1438" y="913"/>
                    </a:cubicBezTo>
                    <a:cubicBezTo>
                      <a:pt x="1781" y="891"/>
                      <a:pt x="2146" y="845"/>
                      <a:pt x="2488" y="822"/>
                    </a:cubicBezTo>
                    <a:cubicBezTo>
                      <a:pt x="2831" y="799"/>
                      <a:pt x="3173" y="776"/>
                      <a:pt x="3515" y="754"/>
                    </a:cubicBezTo>
                    <a:cubicBezTo>
                      <a:pt x="3675" y="754"/>
                      <a:pt x="3858" y="754"/>
                      <a:pt x="4040" y="731"/>
                    </a:cubicBezTo>
                    <a:cubicBezTo>
                      <a:pt x="4200" y="731"/>
                      <a:pt x="4360" y="708"/>
                      <a:pt x="4542" y="708"/>
                    </a:cubicBezTo>
                    <a:cubicBezTo>
                      <a:pt x="5227" y="639"/>
                      <a:pt x="5912" y="617"/>
                      <a:pt x="6597" y="594"/>
                    </a:cubicBezTo>
                    <a:cubicBezTo>
                      <a:pt x="7281" y="571"/>
                      <a:pt x="7966" y="548"/>
                      <a:pt x="8674" y="525"/>
                    </a:cubicBezTo>
                    <a:cubicBezTo>
                      <a:pt x="8811" y="503"/>
                      <a:pt x="8948" y="503"/>
                      <a:pt x="9062" y="503"/>
                    </a:cubicBezTo>
                    <a:cubicBezTo>
                      <a:pt x="9222" y="503"/>
                      <a:pt x="9381" y="503"/>
                      <a:pt x="9518" y="480"/>
                    </a:cubicBezTo>
                    <a:cubicBezTo>
                      <a:pt x="9655" y="480"/>
                      <a:pt x="9747" y="366"/>
                      <a:pt x="9747" y="229"/>
                    </a:cubicBezTo>
                    <a:cubicBezTo>
                      <a:pt x="9747" y="183"/>
                      <a:pt x="9724" y="115"/>
                      <a:pt x="9678" y="69"/>
                    </a:cubicBezTo>
                    <a:cubicBezTo>
                      <a:pt x="9610" y="23"/>
                      <a:pt x="9564" y="0"/>
                      <a:pt x="9496" y="0"/>
                    </a:cubicBezTo>
                    <a:close/>
                  </a:path>
                </a:pathLst>
              </a:custGeom>
              <a:solidFill>
                <a:srgbClr val="90457E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68" name="Google Shape;834;p22">
                <a:extLst>
                  <a:ext uri="{FF2B5EF4-FFF2-40B4-BE49-F238E27FC236}">
                    <a16:creationId xmlns:a16="http://schemas.microsoft.com/office/drawing/2014/main" id="{C4951EF9-FF82-4964-9981-8F7C2168DB5F}"/>
                  </a:ext>
                </a:extLst>
              </p:cNvPr>
              <p:cNvSpPr/>
              <p:nvPr/>
            </p:nvSpPr>
            <p:spPr>
              <a:xfrm>
                <a:off x="5341284" y="4229686"/>
                <a:ext cx="1459160" cy="90523"/>
              </a:xfrm>
              <a:custGeom>
                <a:avLst/>
                <a:gdLst/>
                <a:ahLst/>
                <a:cxnLst/>
                <a:rect l="l" t="t" r="r" b="b"/>
                <a:pathLst>
                  <a:path w="53983" h="3349" extrusionOk="0">
                    <a:moveTo>
                      <a:pt x="33508" y="1"/>
                    </a:moveTo>
                    <a:cubicBezTo>
                      <a:pt x="32961" y="24"/>
                      <a:pt x="32413" y="46"/>
                      <a:pt x="31888" y="46"/>
                    </a:cubicBezTo>
                    <a:cubicBezTo>
                      <a:pt x="31363" y="46"/>
                      <a:pt x="30838" y="69"/>
                      <a:pt x="30336" y="92"/>
                    </a:cubicBezTo>
                    <a:cubicBezTo>
                      <a:pt x="30062" y="92"/>
                      <a:pt x="29788" y="115"/>
                      <a:pt x="29537" y="115"/>
                    </a:cubicBezTo>
                    <a:cubicBezTo>
                      <a:pt x="29263" y="115"/>
                      <a:pt x="28989" y="138"/>
                      <a:pt x="28692" y="138"/>
                    </a:cubicBezTo>
                    <a:cubicBezTo>
                      <a:pt x="28418" y="160"/>
                      <a:pt x="28145" y="160"/>
                      <a:pt x="27871" y="160"/>
                    </a:cubicBezTo>
                    <a:cubicBezTo>
                      <a:pt x="27620" y="160"/>
                      <a:pt x="27368" y="183"/>
                      <a:pt x="27140" y="206"/>
                    </a:cubicBezTo>
                    <a:lnTo>
                      <a:pt x="25451" y="206"/>
                    </a:lnTo>
                    <a:cubicBezTo>
                      <a:pt x="25177" y="229"/>
                      <a:pt x="24926" y="229"/>
                      <a:pt x="24652" y="252"/>
                    </a:cubicBezTo>
                    <a:cubicBezTo>
                      <a:pt x="24401" y="275"/>
                      <a:pt x="24127" y="275"/>
                      <a:pt x="23876" y="297"/>
                    </a:cubicBezTo>
                    <a:cubicBezTo>
                      <a:pt x="23602" y="297"/>
                      <a:pt x="23351" y="320"/>
                      <a:pt x="23077" y="320"/>
                    </a:cubicBezTo>
                    <a:cubicBezTo>
                      <a:pt x="22803" y="343"/>
                      <a:pt x="22529" y="366"/>
                      <a:pt x="22278" y="366"/>
                    </a:cubicBezTo>
                    <a:cubicBezTo>
                      <a:pt x="22004" y="389"/>
                      <a:pt x="21708" y="412"/>
                      <a:pt x="21434" y="412"/>
                    </a:cubicBezTo>
                    <a:cubicBezTo>
                      <a:pt x="21183" y="434"/>
                      <a:pt x="20909" y="457"/>
                      <a:pt x="20658" y="457"/>
                    </a:cubicBezTo>
                    <a:cubicBezTo>
                      <a:pt x="20110" y="503"/>
                      <a:pt x="19562" y="526"/>
                      <a:pt x="19014" y="571"/>
                    </a:cubicBezTo>
                    <a:cubicBezTo>
                      <a:pt x="18489" y="617"/>
                      <a:pt x="17942" y="640"/>
                      <a:pt x="17417" y="685"/>
                    </a:cubicBezTo>
                    <a:cubicBezTo>
                      <a:pt x="16892" y="731"/>
                      <a:pt x="16344" y="777"/>
                      <a:pt x="15819" y="822"/>
                    </a:cubicBezTo>
                    <a:cubicBezTo>
                      <a:pt x="15545" y="845"/>
                      <a:pt x="15294" y="868"/>
                      <a:pt x="15020" y="891"/>
                    </a:cubicBezTo>
                    <a:cubicBezTo>
                      <a:pt x="14746" y="891"/>
                      <a:pt x="14472" y="914"/>
                      <a:pt x="14198" y="937"/>
                    </a:cubicBezTo>
                    <a:cubicBezTo>
                      <a:pt x="13673" y="982"/>
                      <a:pt x="13148" y="1005"/>
                      <a:pt x="12623" y="1051"/>
                    </a:cubicBezTo>
                    <a:cubicBezTo>
                      <a:pt x="12075" y="1096"/>
                      <a:pt x="11551" y="1119"/>
                      <a:pt x="11003" y="1165"/>
                    </a:cubicBezTo>
                    <a:cubicBezTo>
                      <a:pt x="10752" y="1188"/>
                      <a:pt x="10478" y="1210"/>
                      <a:pt x="10227" y="1233"/>
                    </a:cubicBezTo>
                    <a:lnTo>
                      <a:pt x="9428" y="1302"/>
                    </a:lnTo>
                    <a:cubicBezTo>
                      <a:pt x="8903" y="1347"/>
                      <a:pt x="8378" y="1416"/>
                      <a:pt x="7853" y="1462"/>
                    </a:cubicBezTo>
                    <a:cubicBezTo>
                      <a:pt x="7579" y="1484"/>
                      <a:pt x="7305" y="1507"/>
                      <a:pt x="7008" y="1530"/>
                    </a:cubicBezTo>
                    <a:cubicBezTo>
                      <a:pt x="6757" y="1553"/>
                      <a:pt x="6483" y="1576"/>
                      <a:pt x="6232" y="1598"/>
                    </a:cubicBezTo>
                    <a:cubicBezTo>
                      <a:pt x="5684" y="1644"/>
                      <a:pt x="5159" y="1713"/>
                      <a:pt x="4634" y="1804"/>
                    </a:cubicBezTo>
                    <a:cubicBezTo>
                      <a:pt x="4132" y="1872"/>
                      <a:pt x="3630" y="1964"/>
                      <a:pt x="3151" y="2055"/>
                    </a:cubicBezTo>
                    <a:cubicBezTo>
                      <a:pt x="3014" y="2078"/>
                      <a:pt x="2900" y="2101"/>
                      <a:pt x="2763" y="2123"/>
                    </a:cubicBezTo>
                    <a:cubicBezTo>
                      <a:pt x="2626" y="2146"/>
                      <a:pt x="2512" y="2192"/>
                      <a:pt x="2375" y="2215"/>
                    </a:cubicBezTo>
                    <a:cubicBezTo>
                      <a:pt x="2146" y="2283"/>
                      <a:pt x="1918" y="2352"/>
                      <a:pt x="1690" y="2420"/>
                    </a:cubicBezTo>
                    <a:cubicBezTo>
                      <a:pt x="1485" y="2489"/>
                      <a:pt x="1256" y="2534"/>
                      <a:pt x="1028" y="2603"/>
                    </a:cubicBezTo>
                    <a:cubicBezTo>
                      <a:pt x="914" y="2626"/>
                      <a:pt x="800" y="2648"/>
                      <a:pt x="686" y="2671"/>
                    </a:cubicBezTo>
                    <a:cubicBezTo>
                      <a:pt x="526" y="2694"/>
                      <a:pt x="389" y="2717"/>
                      <a:pt x="252" y="2763"/>
                    </a:cubicBezTo>
                    <a:cubicBezTo>
                      <a:pt x="161" y="2763"/>
                      <a:pt x="92" y="2831"/>
                      <a:pt x="69" y="2900"/>
                    </a:cubicBezTo>
                    <a:cubicBezTo>
                      <a:pt x="24" y="2968"/>
                      <a:pt x="1" y="3059"/>
                      <a:pt x="24" y="3128"/>
                    </a:cubicBezTo>
                    <a:cubicBezTo>
                      <a:pt x="47" y="3196"/>
                      <a:pt x="92" y="3265"/>
                      <a:pt x="161" y="3310"/>
                    </a:cubicBezTo>
                    <a:cubicBezTo>
                      <a:pt x="214" y="3337"/>
                      <a:pt x="260" y="3348"/>
                      <a:pt x="307" y="3348"/>
                    </a:cubicBezTo>
                    <a:cubicBezTo>
                      <a:pt x="340" y="3348"/>
                      <a:pt x="374" y="3343"/>
                      <a:pt x="412" y="3333"/>
                    </a:cubicBezTo>
                    <a:cubicBezTo>
                      <a:pt x="617" y="3310"/>
                      <a:pt x="823" y="3265"/>
                      <a:pt x="1051" y="3219"/>
                    </a:cubicBezTo>
                    <a:cubicBezTo>
                      <a:pt x="1233" y="3173"/>
                      <a:pt x="1416" y="3128"/>
                      <a:pt x="1621" y="3082"/>
                    </a:cubicBezTo>
                    <a:cubicBezTo>
                      <a:pt x="1987" y="2991"/>
                      <a:pt x="2352" y="2877"/>
                      <a:pt x="2717" y="2785"/>
                    </a:cubicBezTo>
                    <a:cubicBezTo>
                      <a:pt x="3105" y="2694"/>
                      <a:pt x="3493" y="2626"/>
                      <a:pt x="3904" y="2557"/>
                    </a:cubicBezTo>
                    <a:cubicBezTo>
                      <a:pt x="4292" y="2511"/>
                      <a:pt x="4703" y="2420"/>
                      <a:pt x="5091" y="2375"/>
                    </a:cubicBezTo>
                    <a:cubicBezTo>
                      <a:pt x="6118" y="2238"/>
                      <a:pt x="7168" y="2169"/>
                      <a:pt x="8195" y="2078"/>
                    </a:cubicBezTo>
                    <a:cubicBezTo>
                      <a:pt x="8469" y="2055"/>
                      <a:pt x="8743" y="2032"/>
                      <a:pt x="8994" y="1987"/>
                    </a:cubicBezTo>
                    <a:cubicBezTo>
                      <a:pt x="9268" y="1964"/>
                      <a:pt x="9542" y="1941"/>
                      <a:pt x="9793" y="1918"/>
                    </a:cubicBezTo>
                    <a:cubicBezTo>
                      <a:pt x="10341" y="1850"/>
                      <a:pt x="10866" y="1827"/>
                      <a:pt x="11414" y="1781"/>
                    </a:cubicBezTo>
                    <a:cubicBezTo>
                      <a:pt x="11939" y="1758"/>
                      <a:pt x="12486" y="1713"/>
                      <a:pt x="13011" y="1667"/>
                    </a:cubicBezTo>
                    <a:cubicBezTo>
                      <a:pt x="13536" y="1644"/>
                      <a:pt x="14061" y="1598"/>
                      <a:pt x="14586" y="1553"/>
                    </a:cubicBezTo>
                    <a:cubicBezTo>
                      <a:pt x="15111" y="1530"/>
                      <a:pt x="15659" y="1484"/>
                      <a:pt x="16184" y="1439"/>
                    </a:cubicBezTo>
                    <a:cubicBezTo>
                      <a:pt x="16458" y="1416"/>
                      <a:pt x="16709" y="1393"/>
                      <a:pt x="16983" y="1370"/>
                    </a:cubicBezTo>
                    <a:cubicBezTo>
                      <a:pt x="17257" y="1347"/>
                      <a:pt x="17508" y="1325"/>
                      <a:pt x="17782" y="1302"/>
                    </a:cubicBezTo>
                    <a:cubicBezTo>
                      <a:pt x="18056" y="1279"/>
                      <a:pt x="18330" y="1256"/>
                      <a:pt x="18604" y="1233"/>
                    </a:cubicBezTo>
                    <a:cubicBezTo>
                      <a:pt x="18877" y="1233"/>
                      <a:pt x="19151" y="1210"/>
                      <a:pt x="19425" y="1188"/>
                    </a:cubicBezTo>
                    <a:cubicBezTo>
                      <a:pt x="19950" y="1165"/>
                      <a:pt x="20498" y="1119"/>
                      <a:pt x="21023" y="1096"/>
                    </a:cubicBezTo>
                    <a:cubicBezTo>
                      <a:pt x="21297" y="1073"/>
                      <a:pt x="21571" y="1073"/>
                      <a:pt x="21845" y="1051"/>
                    </a:cubicBezTo>
                    <a:cubicBezTo>
                      <a:pt x="22096" y="1028"/>
                      <a:pt x="22370" y="1028"/>
                      <a:pt x="22644" y="1005"/>
                    </a:cubicBezTo>
                    <a:cubicBezTo>
                      <a:pt x="22918" y="982"/>
                      <a:pt x="23191" y="982"/>
                      <a:pt x="23465" y="959"/>
                    </a:cubicBezTo>
                    <a:cubicBezTo>
                      <a:pt x="23716" y="959"/>
                      <a:pt x="23967" y="937"/>
                      <a:pt x="24241" y="914"/>
                    </a:cubicBezTo>
                    <a:cubicBezTo>
                      <a:pt x="24492" y="914"/>
                      <a:pt x="24766" y="891"/>
                      <a:pt x="25017" y="891"/>
                    </a:cubicBezTo>
                    <a:cubicBezTo>
                      <a:pt x="25291" y="868"/>
                      <a:pt x="25565" y="868"/>
                      <a:pt x="25839" y="868"/>
                    </a:cubicBezTo>
                    <a:cubicBezTo>
                      <a:pt x="26113" y="845"/>
                      <a:pt x="26364" y="845"/>
                      <a:pt x="26638" y="845"/>
                    </a:cubicBezTo>
                    <a:cubicBezTo>
                      <a:pt x="26935" y="845"/>
                      <a:pt x="27209" y="845"/>
                      <a:pt x="27505" y="822"/>
                    </a:cubicBezTo>
                    <a:cubicBezTo>
                      <a:pt x="27756" y="822"/>
                      <a:pt x="28008" y="822"/>
                      <a:pt x="28259" y="800"/>
                    </a:cubicBezTo>
                    <a:cubicBezTo>
                      <a:pt x="28555" y="800"/>
                      <a:pt x="28829" y="777"/>
                      <a:pt x="29103" y="777"/>
                    </a:cubicBezTo>
                    <a:cubicBezTo>
                      <a:pt x="29377" y="754"/>
                      <a:pt x="29651" y="754"/>
                      <a:pt x="29925" y="754"/>
                    </a:cubicBezTo>
                    <a:cubicBezTo>
                      <a:pt x="30199" y="754"/>
                      <a:pt x="30450" y="731"/>
                      <a:pt x="30724" y="731"/>
                    </a:cubicBezTo>
                    <a:cubicBezTo>
                      <a:pt x="31249" y="708"/>
                      <a:pt x="31751" y="708"/>
                      <a:pt x="32276" y="708"/>
                    </a:cubicBezTo>
                    <a:cubicBezTo>
                      <a:pt x="32550" y="685"/>
                      <a:pt x="32801" y="663"/>
                      <a:pt x="33075" y="663"/>
                    </a:cubicBezTo>
                    <a:lnTo>
                      <a:pt x="33919" y="663"/>
                    </a:lnTo>
                    <a:cubicBezTo>
                      <a:pt x="34946" y="640"/>
                      <a:pt x="35996" y="640"/>
                      <a:pt x="37046" y="640"/>
                    </a:cubicBezTo>
                    <a:cubicBezTo>
                      <a:pt x="37206" y="640"/>
                      <a:pt x="37343" y="663"/>
                      <a:pt x="37503" y="663"/>
                    </a:cubicBezTo>
                    <a:cubicBezTo>
                      <a:pt x="37480" y="708"/>
                      <a:pt x="37480" y="754"/>
                      <a:pt x="37457" y="777"/>
                    </a:cubicBezTo>
                    <a:cubicBezTo>
                      <a:pt x="37412" y="800"/>
                      <a:pt x="37389" y="800"/>
                      <a:pt x="37343" y="800"/>
                    </a:cubicBezTo>
                    <a:cubicBezTo>
                      <a:pt x="37252" y="800"/>
                      <a:pt x="37206" y="822"/>
                      <a:pt x="37138" y="891"/>
                    </a:cubicBezTo>
                    <a:cubicBezTo>
                      <a:pt x="37092" y="937"/>
                      <a:pt x="37069" y="1005"/>
                      <a:pt x="37069" y="1073"/>
                    </a:cubicBezTo>
                    <a:cubicBezTo>
                      <a:pt x="37069" y="1142"/>
                      <a:pt x="37092" y="1233"/>
                      <a:pt x="37138" y="1279"/>
                    </a:cubicBezTo>
                    <a:cubicBezTo>
                      <a:pt x="37175" y="1316"/>
                      <a:pt x="37243" y="1353"/>
                      <a:pt x="37304" y="1353"/>
                    </a:cubicBezTo>
                    <a:cubicBezTo>
                      <a:pt x="37317" y="1353"/>
                      <a:pt x="37331" y="1352"/>
                      <a:pt x="37343" y="1347"/>
                    </a:cubicBezTo>
                    <a:cubicBezTo>
                      <a:pt x="37800" y="1302"/>
                      <a:pt x="38256" y="1256"/>
                      <a:pt x="38713" y="1210"/>
                    </a:cubicBezTo>
                    <a:cubicBezTo>
                      <a:pt x="38918" y="1210"/>
                      <a:pt x="39123" y="1188"/>
                      <a:pt x="39329" y="1188"/>
                    </a:cubicBezTo>
                    <a:cubicBezTo>
                      <a:pt x="39397" y="1165"/>
                      <a:pt x="39489" y="1165"/>
                      <a:pt x="39580" y="1165"/>
                    </a:cubicBezTo>
                    <a:lnTo>
                      <a:pt x="40995" y="1165"/>
                    </a:lnTo>
                    <a:cubicBezTo>
                      <a:pt x="40995" y="1165"/>
                      <a:pt x="41018" y="1188"/>
                      <a:pt x="41018" y="1210"/>
                    </a:cubicBezTo>
                    <a:cubicBezTo>
                      <a:pt x="41086" y="1279"/>
                      <a:pt x="41155" y="1325"/>
                      <a:pt x="41246" y="1325"/>
                    </a:cubicBezTo>
                    <a:cubicBezTo>
                      <a:pt x="41338" y="1332"/>
                      <a:pt x="41426" y="1335"/>
                      <a:pt x="41514" y="1335"/>
                    </a:cubicBezTo>
                    <a:cubicBezTo>
                      <a:pt x="41690" y="1335"/>
                      <a:pt x="41863" y="1325"/>
                      <a:pt x="42045" y="1325"/>
                    </a:cubicBezTo>
                    <a:lnTo>
                      <a:pt x="44602" y="1325"/>
                    </a:lnTo>
                    <a:cubicBezTo>
                      <a:pt x="45035" y="1325"/>
                      <a:pt x="45446" y="1325"/>
                      <a:pt x="45880" y="1302"/>
                    </a:cubicBezTo>
                    <a:cubicBezTo>
                      <a:pt x="45903" y="1347"/>
                      <a:pt x="45971" y="1393"/>
                      <a:pt x="46017" y="1393"/>
                    </a:cubicBezTo>
                    <a:cubicBezTo>
                      <a:pt x="46154" y="1439"/>
                      <a:pt x="46313" y="1439"/>
                      <a:pt x="46450" y="1462"/>
                    </a:cubicBezTo>
                    <a:cubicBezTo>
                      <a:pt x="46587" y="1462"/>
                      <a:pt x="46724" y="1484"/>
                      <a:pt x="46861" y="1484"/>
                    </a:cubicBezTo>
                    <a:cubicBezTo>
                      <a:pt x="47135" y="1484"/>
                      <a:pt x="47409" y="1507"/>
                      <a:pt x="47683" y="1507"/>
                    </a:cubicBezTo>
                    <a:cubicBezTo>
                      <a:pt x="48231" y="1484"/>
                      <a:pt x="48779" y="1484"/>
                      <a:pt x="49349" y="1484"/>
                    </a:cubicBezTo>
                    <a:cubicBezTo>
                      <a:pt x="49920" y="1484"/>
                      <a:pt x="50513" y="1484"/>
                      <a:pt x="51084" y="1507"/>
                    </a:cubicBezTo>
                    <a:cubicBezTo>
                      <a:pt x="51358" y="1507"/>
                      <a:pt x="51632" y="1530"/>
                      <a:pt x="51906" y="1530"/>
                    </a:cubicBezTo>
                    <a:cubicBezTo>
                      <a:pt x="52180" y="1553"/>
                      <a:pt x="52453" y="1576"/>
                      <a:pt x="52727" y="1576"/>
                    </a:cubicBezTo>
                    <a:cubicBezTo>
                      <a:pt x="52887" y="1598"/>
                      <a:pt x="53047" y="1598"/>
                      <a:pt x="53230" y="1598"/>
                    </a:cubicBezTo>
                    <a:cubicBezTo>
                      <a:pt x="53298" y="1598"/>
                      <a:pt x="53389" y="1598"/>
                      <a:pt x="53458" y="1621"/>
                    </a:cubicBezTo>
                    <a:cubicBezTo>
                      <a:pt x="53503" y="1621"/>
                      <a:pt x="53555" y="1627"/>
                      <a:pt x="53603" y="1627"/>
                    </a:cubicBezTo>
                    <a:cubicBezTo>
                      <a:pt x="53652" y="1627"/>
                      <a:pt x="53697" y="1621"/>
                      <a:pt x="53732" y="1598"/>
                    </a:cubicBezTo>
                    <a:cubicBezTo>
                      <a:pt x="53823" y="1576"/>
                      <a:pt x="53891" y="1530"/>
                      <a:pt x="53937" y="1462"/>
                    </a:cubicBezTo>
                    <a:cubicBezTo>
                      <a:pt x="53983" y="1393"/>
                      <a:pt x="53983" y="1302"/>
                      <a:pt x="53960" y="1210"/>
                    </a:cubicBezTo>
                    <a:cubicBezTo>
                      <a:pt x="53937" y="1096"/>
                      <a:pt x="53823" y="1005"/>
                      <a:pt x="53709" y="959"/>
                    </a:cubicBezTo>
                    <a:cubicBezTo>
                      <a:pt x="53663" y="914"/>
                      <a:pt x="53595" y="891"/>
                      <a:pt x="53526" y="845"/>
                    </a:cubicBezTo>
                    <a:cubicBezTo>
                      <a:pt x="53366" y="777"/>
                      <a:pt x="53207" y="731"/>
                      <a:pt x="53024" y="685"/>
                    </a:cubicBezTo>
                    <a:cubicBezTo>
                      <a:pt x="52705" y="617"/>
                      <a:pt x="52362" y="549"/>
                      <a:pt x="52020" y="526"/>
                    </a:cubicBezTo>
                    <a:cubicBezTo>
                      <a:pt x="51792" y="480"/>
                      <a:pt x="51540" y="434"/>
                      <a:pt x="51289" y="412"/>
                    </a:cubicBezTo>
                    <a:cubicBezTo>
                      <a:pt x="51038" y="412"/>
                      <a:pt x="50810" y="389"/>
                      <a:pt x="50559" y="366"/>
                    </a:cubicBezTo>
                    <a:cubicBezTo>
                      <a:pt x="50445" y="366"/>
                      <a:pt x="50331" y="343"/>
                      <a:pt x="50217" y="343"/>
                    </a:cubicBezTo>
                    <a:cubicBezTo>
                      <a:pt x="50080" y="320"/>
                      <a:pt x="49943" y="320"/>
                      <a:pt x="49829" y="297"/>
                    </a:cubicBezTo>
                    <a:cubicBezTo>
                      <a:pt x="49577" y="297"/>
                      <a:pt x="49326" y="275"/>
                      <a:pt x="49075" y="275"/>
                    </a:cubicBezTo>
                    <a:cubicBezTo>
                      <a:pt x="48824" y="252"/>
                      <a:pt x="48573" y="229"/>
                      <a:pt x="48322" y="229"/>
                    </a:cubicBezTo>
                    <a:cubicBezTo>
                      <a:pt x="48048" y="206"/>
                      <a:pt x="47797" y="206"/>
                      <a:pt x="47523" y="206"/>
                    </a:cubicBezTo>
                    <a:cubicBezTo>
                      <a:pt x="47021" y="206"/>
                      <a:pt x="46496" y="183"/>
                      <a:pt x="45994" y="160"/>
                    </a:cubicBezTo>
                    <a:cubicBezTo>
                      <a:pt x="45720" y="138"/>
                      <a:pt x="45469" y="138"/>
                      <a:pt x="45218" y="138"/>
                    </a:cubicBezTo>
                    <a:cubicBezTo>
                      <a:pt x="44967" y="115"/>
                      <a:pt x="44739" y="92"/>
                      <a:pt x="44487" y="92"/>
                    </a:cubicBezTo>
                    <a:lnTo>
                      <a:pt x="40561" y="92"/>
                    </a:lnTo>
                    <a:cubicBezTo>
                      <a:pt x="40288" y="69"/>
                      <a:pt x="40014" y="69"/>
                      <a:pt x="39740" y="46"/>
                    </a:cubicBezTo>
                    <a:lnTo>
                      <a:pt x="38210" y="46"/>
                    </a:lnTo>
                    <a:cubicBezTo>
                      <a:pt x="37959" y="24"/>
                      <a:pt x="37708" y="24"/>
                      <a:pt x="37457" y="1"/>
                    </a:cubicBezTo>
                    <a:close/>
                  </a:path>
                </a:pathLst>
              </a:custGeom>
              <a:solidFill>
                <a:srgbClr val="90457E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69" name="Google Shape;835;p22">
                <a:extLst>
                  <a:ext uri="{FF2B5EF4-FFF2-40B4-BE49-F238E27FC236}">
                    <a16:creationId xmlns:a16="http://schemas.microsoft.com/office/drawing/2014/main" id="{20D10E12-5D8E-458B-B3F5-6E07479EEE30}"/>
                  </a:ext>
                </a:extLst>
              </p:cNvPr>
              <p:cNvSpPr/>
              <p:nvPr/>
            </p:nvSpPr>
            <p:spPr>
              <a:xfrm>
                <a:off x="5370909" y="4241417"/>
                <a:ext cx="1045169" cy="70981"/>
              </a:xfrm>
              <a:custGeom>
                <a:avLst/>
                <a:gdLst/>
                <a:ahLst/>
                <a:cxnLst/>
                <a:rect l="l" t="t" r="r" b="b"/>
                <a:pathLst>
                  <a:path w="38667" h="2626" extrusionOk="0">
                    <a:moveTo>
                      <a:pt x="33234" y="0"/>
                    </a:moveTo>
                    <a:cubicBezTo>
                      <a:pt x="32915" y="0"/>
                      <a:pt x="32618" y="23"/>
                      <a:pt x="32298" y="23"/>
                    </a:cubicBezTo>
                    <a:cubicBezTo>
                      <a:pt x="32002" y="46"/>
                      <a:pt x="31682" y="46"/>
                      <a:pt x="31385" y="46"/>
                    </a:cubicBezTo>
                    <a:cubicBezTo>
                      <a:pt x="31271" y="69"/>
                      <a:pt x="31134" y="69"/>
                      <a:pt x="31020" y="69"/>
                    </a:cubicBezTo>
                    <a:cubicBezTo>
                      <a:pt x="30792" y="69"/>
                      <a:pt x="30586" y="69"/>
                      <a:pt x="30381" y="115"/>
                    </a:cubicBezTo>
                    <a:cubicBezTo>
                      <a:pt x="30335" y="137"/>
                      <a:pt x="30290" y="160"/>
                      <a:pt x="30267" y="183"/>
                    </a:cubicBezTo>
                    <a:cubicBezTo>
                      <a:pt x="29970" y="206"/>
                      <a:pt x="29696" y="206"/>
                      <a:pt x="29400" y="206"/>
                    </a:cubicBezTo>
                    <a:lnTo>
                      <a:pt x="29354" y="206"/>
                    </a:lnTo>
                    <a:cubicBezTo>
                      <a:pt x="29171" y="183"/>
                      <a:pt x="28966" y="183"/>
                      <a:pt x="28760" y="183"/>
                    </a:cubicBezTo>
                    <a:cubicBezTo>
                      <a:pt x="28623" y="183"/>
                      <a:pt x="28497" y="173"/>
                      <a:pt x="28366" y="173"/>
                    </a:cubicBezTo>
                    <a:cubicBezTo>
                      <a:pt x="28301" y="173"/>
                      <a:pt x="28235" y="175"/>
                      <a:pt x="28167" y="183"/>
                    </a:cubicBezTo>
                    <a:cubicBezTo>
                      <a:pt x="27779" y="183"/>
                      <a:pt x="27391" y="206"/>
                      <a:pt x="26980" y="206"/>
                    </a:cubicBezTo>
                    <a:cubicBezTo>
                      <a:pt x="26638" y="206"/>
                      <a:pt x="26272" y="206"/>
                      <a:pt x="25907" y="229"/>
                    </a:cubicBezTo>
                    <a:lnTo>
                      <a:pt x="23967" y="229"/>
                    </a:lnTo>
                    <a:cubicBezTo>
                      <a:pt x="23648" y="251"/>
                      <a:pt x="23328" y="274"/>
                      <a:pt x="22986" y="297"/>
                    </a:cubicBezTo>
                    <a:cubicBezTo>
                      <a:pt x="22689" y="297"/>
                      <a:pt x="22369" y="320"/>
                      <a:pt x="22050" y="343"/>
                    </a:cubicBezTo>
                    <a:cubicBezTo>
                      <a:pt x="21958" y="343"/>
                      <a:pt x="21867" y="343"/>
                      <a:pt x="21776" y="366"/>
                    </a:cubicBezTo>
                    <a:cubicBezTo>
                      <a:pt x="21730" y="343"/>
                      <a:pt x="21662" y="343"/>
                      <a:pt x="21616" y="343"/>
                    </a:cubicBezTo>
                    <a:lnTo>
                      <a:pt x="20657" y="343"/>
                    </a:lnTo>
                    <a:cubicBezTo>
                      <a:pt x="20247" y="366"/>
                      <a:pt x="19836" y="366"/>
                      <a:pt x="19425" y="388"/>
                    </a:cubicBezTo>
                    <a:cubicBezTo>
                      <a:pt x="19037" y="388"/>
                      <a:pt x="18626" y="411"/>
                      <a:pt x="18238" y="434"/>
                    </a:cubicBezTo>
                    <a:cubicBezTo>
                      <a:pt x="18033" y="457"/>
                      <a:pt x="17850" y="457"/>
                      <a:pt x="17644" y="480"/>
                    </a:cubicBezTo>
                    <a:cubicBezTo>
                      <a:pt x="17553" y="480"/>
                      <a:pt x="17462" y="480"/>
                      <a:pt x="17371" y="503"/>
                    </a:cubicBezTo>
                    <a:lnTo>
                      <a:pt x="17211" y="503"/>
                    </a:lnTo>
                    <a:cubicBezTo>
                      <a:pt x="17165" y="525"/>
                      <a:pt x="17142" y="525"/>
                      <a:pt x="17119" y="525"/>
                    </a:cubicBezTo>
                    <a:lnTo>
                      <a:pt x="16343" y="525"/>
                    </a:lnTo>
                    <a:cubicBezTo>
                      <a:pt x="16001" y="548"/>
                      <a:pt x="15659" y="548"/>
                      <a:pt x="15316" y="571"/>
                    </a:cubicBezTo>
                    <a:cubicBezTo>
                      <a:pt x="15134" y="594"/>
                      <a:pt x="14974" y="594"/>
                      <a:pt x="14791" y="594"/>
                    </a:cubicBezTo>
                    <a:cubicBezTo>
                      <a:pt x="14632" y="617"/>
                      <a:pt x="14472" y="617"/>
                      <a:pt x="14312" y="617"/>
                    </a:cubicBezTo>
                    <a:cubicBezTo>
                      <a:pt x="14129" y="639"/>
                      <a:pt x="13970" y="639"/>
                      <a:pt x="13810" y="662"/>
                    </a:cubicBezTo>
                    <a:lnTo>
                      <a:pt x="13582" y="662"/>
                    </a:lnTo>
                    <a:cubicBezTo>
                      <a:pt x="13467" y="685"/>
                      <a:pt x="13330" y="685"/>
                      <a:pt x="13239" y="731"/>
                    </a:cubicBezTo>
                    <a:cubicBezTo>
                      <a:pt x="13194" y="731"/>
                      <a:pt x="13148" y="754"/>
                      <a:pt x="13125" y="799"/>
                    </a:cubicBezTo>
                    <a:lnTo>
                      <a:pt x="12760" y="799"/>
                    </a:lnTo>
                    <a:cubicBezTo>
                      <a:pt x="12417" y="822"/>
                      <a:pt x="12075" y="845"/>
                      <a:pt x="11733" y="868"/>
                    </a:cubicBezTo>
                    <a:cubicBezTo>
                      <a:pt x="11413" y="891"/>
                      <a:pt x="11094" y="913"/>
                      <a:pt x="10774" y="959"/>
                    </a:cubicBezTo>
                    <a:cubicBezTo>
                      <a:pt x="10432" y="982"/>
                      <a:pt x="10112" y="1005"/>
                      <a:pt x="9770" y="1050"/>
                    </a:cubicBezTo>
                    <a:cubicBezTo>
                      <a:pt x="9770" y="1073"/>
                      <a:pt x="9747" y="1073"/>
                      <a:pt x="9747" y="1073"/>
                    </a:cubicBezTo>
                    <a:lnTo>
                      <a:pt x="9770" y="1073"/>
                    </a:lnTo>
                    <a:cubicBezTo>
                      <a:pt x="9724" y="1073"/>
                      <a:pt x="9678" y="1073"/>
                      <a:pt x="9633" y="1096"/>
                    </a:cubicBezTo>
                    <a:cubicBezTo>
                      <a:pt x="9587" y="1119"/>
                      <a:pt x="9564" y="1164"/>
                      <a:pt x="9541" y="1210"/>
                    </a:cubicBezTo>
                    <a:cubicBezTo>
                      <a:pt x="9541" y="1233"/>
                      <a:pt x="9541" y="1256"/>
                      <a:pt x="9541" y="1279"/>
                    </a:cubicBezTo>
                    <a:cubicBezTo>
                      <a:pt x="9382" y="1301"/>
                      <a:pt x="9222" y="1301"/>
                      <a:pt x="9039" y="1324"/>
                    </a:cubicBezTo>
                    <a:cubicBezTo>
                      <a:pt x="8606" y="1370"/>
                      <a:pt x="8172" y="1416"/>
                      <a:pt x="7715" y="1438"/>
                    </a:cubicBezTo>
                    <a:lnTo>
                      <a:pt x="7419" y="1438"/>
                    </a:lnTo>
                    <a:cubicBezTo>
                      <a:pt x="7327" y="1438"/>
                      <a:pt x="7236" y="1438"/>
                      <a:pt x="7145" y="1461"/>
                    </a:cubicBezTo>
                    <a:cubicBezTo>
                      <a:pt x="6825" y="1461"/>
                      <a:pt x="6506" y="1507"/>
                      <a:pt x="6163" y="1530"/>
                    </a:cubicBezTo>
                    <a:cubicBezTo>
                      <a:pt x="5616" y="1575"/>
                      <a:pt x="5068" y="1644"/>
                      <a:pt x="4520" y="1712"/>
                    </a:cubicBezTo>
                    <a:cubicBezTo>
                      <a:pt x="4474" y="1735"/>
                      <a:pt x="4429" y="1735"/>
                      <a:pt x="4383" y="1735"/>
                    </a:cubicBezTo>
                    <a:cubicBezTo>
                      <a:pt x="4360" y="1712"/>
                      <a:pt x="4337" y="1689"/>
                      <a:pt x="4292" y="1689"/>
                    </a:cubicBezTo>
                    <a:cubicBezTo>
                      <a:pt x="4063" y="1712"/>
                      <a:pt x="3858" y="1712"/>
                      <a:pt x="3630" y="1735"/>
                    </a:cubicBezTo>
                    <a:cubicBezTo>
                      <a:pt x="3401" y="1758"/>
                      <a:pt x="3173" y="1781"/>
                      <a:pt x="2968" y="1826"/>
                    </a:cubicBezTo>
                    <a:cubicBezTo>
                      <a:pt x="2740" y="1849"/>
                      <a:pt x="2534" y="1895"/>
                      <a:pt x="2306" y="1918"/>
                    </a:cubicBezTo>
                    <a:cubicBezTo>
                      <a:pt x="2100" y="1963"/>
                      <a:pt x="1872" y="1986"/>
                      <a:pt x="1644" y="2032"/>
                    </a:cubicBezTo>
                    <a:cubicBezTo>
                      <a:pt x="1598" y="2055"/>
                      <a:pt x="1553" y="2100"/>
                      <a:pt x="1553" y="2146"/>
                    </a:cubicBezTo>
                    <a:cubicBezTo>
                      <a:pt x="1553" y="2146"/>
                      <a:pt x="1553" y="2169"/>
                      <a:pt x="1553" y="2169"/>
                    </a:cubicBezTo>
                    <a:cubicBezTo>
                      <a:pt x="1461" y="2192"/>
                      <a:pt x="1347" y="2214"/>
                      <a:pt x="1233" y="2214"/>
                    </a:cubicBezTo>
                    <a:cubicBezTo>
                      <a:pt x="845" y="2283"/>
                      <a:pt x="480" y="2351"/>
                      <a:pt x="92" y="2397"/>
                    </a:cubicBezTo>
                    <a:cubicBezTo>
                      <a:pt x="46" y="2420"/>
                      <a:pt x="1" y="2488"/>
                      <a:pt x="23" y="2534"/>
                    </a:cubicBezTo>
                    <a:cubicBezTo>
                      <a:pt x="46" y="2602"/>
                      <a:pt x="92" y="2625"/>
                      <a:pt x="160" y="2625"/>
                    </a:cubicBezTo>
                    <a:cubicBezTo>
                      <a:pt x="503" y="2557"/>
                      <a:pt x="845" y="2511"/>
                      <a:pt x="1187" y="2443"/>
                    </a:cubicBezTo>
                    <a:cubicBezTo>
                      <a:pt x="1484" y="2397"/>
                      <a:pt x="1758" y="2351"/>
                      <a:pt x="2055" y="2306"/>
                    </a:cubicBezTo>
                    <a:cubicBezTo>
                      <a:pt x="2329" y="2260"/>
                      <a:pt x="2603" y="2192"/>
                      <a:pt x="2899" y="2146"/>
                    </a:cubicBezTo>
                    <a:cubicBezTo>
                      <a:pt x="3105" y="2100"/>
                      <a:pt x="3310" y="2077"/>
                      <a:pt x="3516" y="2032"/>
                    </a:cubicBezTo>
                    <a:lnTo>
                      <a:pt x="3538" y="2032"/>
                    </a:lnTo>
                    <a:cubicBezTo>
                      <a:pt x="3630" y="2032"/>
                      <a:pt x="3721" y="2009"/>
                      <a:pt x="3812" y="2009"/>
                    </a:cubicBezTo>
                    <a:cubicBezTo>
                      <a:pt x="3881" y="2009"/>
                      <a:pt x="3949" y="1986"/>
                      <a:pt x="4018" y="1986"/>
                    </a:cubicBezTo>
                    <a:cubicBezTo>
                      <a:pt x="4041" y="2032"/>
                      <a:pt x="4086" y="2077"/>
                      <a:pt x="4132" y="2077"/>
                    </a:cubicBezTo>
                    <a:lnTo>
                      <a:pt x="4223" y="2077"/>
                    </a:lnTo>
                    <a:cubicBezTo>
                      <a:pt x="4269" y="2055"/>
                      <a:pt x="4337" y="2055"/>
                      <a:pt x="4406" y="2055"/>
                    </a:cubicBezTo>
                    <a:cubicBezTo>
                      <a:pt x="4474" y="2055"/>
                      <a:pt x="4543" y="2032"/>
                      <a:pt x="4611" y="2032"/>
                    </a:cubicBezTo>
                    <a:cubicBezTo>
                      <a:pt x="4771" y="2009"/>
                      <a:pt x="4931" y="1986"/>
                      <a:pt x="5091" y="1986"/>
                    </a:cubicBezTo>
                    <a:cubicBezTo>
                      <a:pt x="5342" y="1963"/>
                      <a:pt x="5593" y="1918"/>
                      <a:pt x="5821" y="1895"/>
                    </a:cubicBezTo>
                    <a:cubicBezTo>
                      <a:pt x="6483" y="1895"/>
                      <a:pt x="7145" y="1895"/>
                      <a:pt x="7807" y="1872"/>
                    </a:cubicBezTo>
                    <a:lnTo>
                      <a:pt x="7967" y="1872"/>
                    </a:lnTo>
                    <a:cubicBezTo>
                      <a:pt x="8058" y="1849"/>
                      <a:pt x="8149" y="1849"/>
                      <a:pt x="8218" y="1826"/>
                    </a:cubicBezTo>
                    <a:cubicBezTo>
                      <a:pt x="8263" y="1826"/>
                      <a:pt x="8332" y="1781"/>
                      <a:pt x="8332" y="1712"/>
                    </a:cubicBezTo>
                    <a:cubicBezTo>
                      <a:pt x="8332" y="1712"/>
                      <a:pt x="8332" y="1689"/>
                      <a:pt x="8332" y="1689"/>
                    </a:cubicBezTo>
                    <a:lnTo>
                      <a:pt x="8400" y="1689"/>
                    </a:lnTo>
                    <a:cubicBezTo>
                      <a:pt x="8811" y="1667"/>
                      <a:pt x="9222" y="1621"/>
                      <a:pt x="9633" y="1598"/>
                    </a:cubicBezTo>
                    <a:cubicBezTo>
                      <a:pt x="10318" y="1530"/>
                      <a:pt x="11025" y="1484"/>
                      <a:pt x="11733" y="1416"/>
                    </a:cubicBezTo>
                    <a:cubicBezTo>
                      <a:pt x="11870" y="1416"/>
                      <a:pt x="12029" y="1393"/>
                      <a:pt x="12166" y="1393"/>
                    </a:cubicBezTo>
                    <a:cubicBezTo>
                      <a:pt x="12212" y="1393"/>
                      <a:pt x="12258" y="1370"/>
                      <a:pt x="12281" y="1370"/>
                    </a:cubicBezTo>
                    <a:cubicBezTo>
                      <a:pt x="12737" y="1347"/>
                      <a:pt x="13171" y="1324"/>
                      <a:pt x="13627" y="1301"/>
                    </a:cubicBezTo>
                    <a:cubicBezTo>
                      <a:pt x="14015" y="1279"/>
                      <a:pt x="14426" y="1233"/>
                      <a:pt x="14814" y="1210"/>
                    </a:cubicBezTo>
                    <a:cubicBezTo>
                      <a:pt x="15020" y="1210"/>
                      <a:pt x="15225" y="1187"/>
                      <a:pt x="15430" y="1164"/>
                    </a:cubicBezTo>
                    <a:cubicBezTo>
                      <a:pt x="15659" y="1164"/>
                      <a:pt x="15910" y="1142"/>
                      <a:pt x="16138" y="1119"/>
                    </a:cubicBezTo>
                    <a:cubicBezTo>
                      <a:pt x="16229" y="1096"/>
                      <a:pt x="16321" y="1096"/>
                      <a:pt x="16412" y="1096"/>
                    </a:cubicBezTo>
                    <a:cubicBezTo>
                      <a:pt x="16709" y="1073"/>
                      <a:pt x="17005" y="1073"/>
                      <a:pt x="17302" y="1073"/>
                    </a:cubicBezTo>
                    <a:cubicBezTo>
                      <a:pt x="17508" y="1073"/>
                      <a:pt x="17690" y="1073"/>
                      <a:pt x="17896" y="1050"/>
                    </a:cubicBezTo>
                    <a:lnTo>
                      <a:pt x="18512" y="1050"/>
                    </a:lnTo>
                    <a:cubicBezTo>
                      <a:pt x="19060" y="1028"/>
                      <a:pt x="19607" y="982"/>
                      <a:pt x="20155" y="959"/>
                    </a:cubicBezTo>
                    <a:cubicBezTo>
                      <a:pt x="20429" y="936"/>
                      <a:pt x="20703" y="936"/>
                      <a:pt x="20977" y="913"/>
                    </a:cubicBezTo>
                    <a:cubicBezTo>
                      <a:pt x="21251" y="913"/>
                      <a:pt x="21502" y="891"/>
                      <a:pt x="21776" y="868"/>
                    </a:cubicBezTo>
                    <a:cubicBezTo>
                      <a:pt x="22415" y="868"/>
                      <a:pt x="23054" y="891"/>
                      <a:pt x="23693" y="891"/>
                    </a:cubicBezTo>
                    <a:lnTo>
                      <a:pt x="26204" y="891"/>
                    </a:lnTo>
                    <a:cubicBezTo>
                      <a:pt x="26478" y="891"/>
                      <a:pt x="26729" y="868"/>
                      <a:pt x="26980" y="868"/>
                    </a:cubicBezTo>
                    <a:cubicBezTo>
                      <a:pt x="27254" y="868"/>
                      <a:pt x="27505" y="868"/>
                      <a:pt x="27756" y="845"/>
                    </a:cubicBezTo>
                    <a:cubicBezTo>
                      <a:pt x="28053" y="845"/>
                      <a:pt x="28327" y="822"/>
                      <a:pt x="28601" y="822"/>
                    </a:cubicBezTo>
                    <a:cubicBezTo>
                      <a:pt x="28760" y="799"/>
                      <a:pt x="28920" y="799"/>
                      <a:pt x="29080" y="799"/>
                    </a:cubicBezTo>
                    <a:cubicBezTo>
                      <a:pt x="29126" y="799"/>
                      <a:pt x="29194" y="799"/>
                      <a:pt x="29240" y="776"/>
                    </a:cubicBezTo>
                    <a:cubicBezTo>
                      <a:pt x="29285" y="776"/>
                      <a:pt x="29331" y="787"/>
                      <a:pt x="29370" y="787"/>
                    </a:cubicBezTo>
                    <a:cubicBezTo>
                      <a:pt x="29389" y="787"/>
                      <a:pt x="29407" y="784"/>
                      <a:pt x="29422" y="776"/>
                    </a:cubicBezTo>
                    <a:cubicBezTo>
                      <a:pt x="29468" y="754"/>
                      <a:pt x="29514" y="731"/>
                      <a:pt x="29536" y="708"/>
                    </a:cubicBezTo>
                    <a:lnTo>
                      <a:pt x="30016" y="708"/>
                    </a:lnTo>
                    <a:cubicBezTo>
                      <a:pt x="30701" y="685"/>
                      <a:pt x="31362" y="685"/>
                      <a:pt x="32024" y="662"/>
                    </a:cubicBezTo>
                    <a:cubicBezTo>
                      <a:pt x="32298" y="639"/>
                      <a:pt x="32572" y="639"/>
                      <a:pt x="32823" y="639"/>
                    </a:cubicBezTo>
                    <a:cubicBezTo>
                      <a:pt x="32869" y="662"/>
                      <a:pt x="32915" y="685"/>
                      <a:pt x="32983" y="685"/>
                    </a:cubicBezTo>
                    <a:lnTo>
                      <a:pt x="36772" y="685"/>
                    </a:lnTo>
                    <a:cubicBezTo>
                      <a:pt x="37183" y="685"/>
                      <a:pt x="37594" y="708"/>
                      <a:pt x="38005" y="708"/>
                    </a:cubicBezTo>
                    <a:cubicBezTo>
                      <a:pt x="38142" y="685"/>
                      <a:pt x="38279" y="685"/>
                      <a:pt x="38416" y="662"/>
                    </a:cubicBezTo>
                    <a:cubicBezTo>
                      <a:pt x="38484" y="662"/>
                      <a:pt x="38552" y="639"/>
                      <a:pt x="38598" y="594"/>
                    </a:cubicBezTo>
                    <a:cubicBezTo>
                      <a:pt x="38644" y="548"/>
                      <a:pt x="38667" y="480"/>
                      <a:pt x="38667" y="411"/>
                    </a:cubicBezTo>
                    <a:cubicBezTo>
                      <a:pt x="38667" y="366"/>
                      <a:pt x="38644" y="297"/>
                      <a:pt x="38598" y="251"/>
                    </a:cubicBezTo>
                    <a:cubicBezTo>
                      <a:pt x="38552" y="206"/>
                      <a:pt x="38484" y="160"/>
                      <a:pt x="38416" y="160"/>
                    </a:cubicBezTo>
                    <a:cubicBezTo>
                      <a:pt x="38210" y="183"/>
                      <a:pt x="38005" y="183"/>
                      <a:pt x="37799" y="183"/>
                    </a:cubicBezTo>
                    <a:lnTo>
                      <a:pt x="37411" y="183"/>
                    </a:lnTo>
                    <a:cubicBezTo>
                      <a:pt x="37411" y="183"/>
                      <a:pt x="37388" y="183"/>
                      <a:pt x="37388" y="160"/>
                    </a:cubicBezTo>
                    <a:cubicBezTo>
                      <a:pt x="37366" y="115"/>
                      <a:pt x="37297" y="46"/>
                      <a:pt x="37229" y="46"/>
                    </a:cubicBezTo>
                    <a:cubicBezTo>
                      <a:pt x="37183" y="23"/>
                      <a:pt x="37160" y="23"/>
                      <a:pt x="37114" y="23"/>
                    </a:cubicBezTo>
                    <a:lnTo>
                      <a:pt x="35996" y="23"/>
                    </a:lnTo>
                    <a:cubicBezTo>
                      <a:pt x="35654" y="46"/>
                      <a:pt x="35311" y="46"/>
                      <a:pt x="34946" y="69"/>
                    </a:cubicBezTo>
                    <a:cubicBezTo>
                      <a:pt x="34741" y="69"/>
                      <a:pt x="34535" y="92"/>
                      <a:pt x="34330" y="92"/>
                    </a:cubicBezTo>
                    <a:cubicBezTo>
                      <a:pt x="34284" y="46"/>
                      <a:pt x="34216" y="23"/>
                      <a:pt x="34147" y="23"/>
                    </a:cubicBezTo>
                    <a:cubicBezTo>
                      <a:pt x="34094" y="16"/>
                      <a:pt x="34043" y="13"/>
                      <a:pt x="33993" y="13"/>
                    </a:cubicBezTo>
                    <a:cubicBezTo>
                      <a:pt x="33894" y="13"/>
                      <a:pt x="33797" y="23"/>
                      <a:pt x="33691" y="23"/>
                    </a:cubicBezTo>
                    <a:cubicBezTo>
                      <a:pt x="33554" y="0"/>
                      <a:pt x="33394" y="0"/>
                      <a:pt x="33234" y="0"/>
                    </a:cubicBezTo>
                    <a:close/>
                  </a:path>
                </a:pathLst>
              </a:custGeom>
              <a:solidFill>
                <a:srgbClr val="90457E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70" name="Google Shape;836;p22">
                <a:extLst>
                  <a:ext uri="{FF2B5EF4-FFF2-40B4-BE49-F238E27FC236}">
                    <a16:creationId xmlns:a16="http://schemas.microsoft.com/office/drawing/2014/main" id="{E141994D-A056-404B-A82B-63E6BEFD1BB3}"/>
                  </a:ext>
                </a:extLst>
              </p:cNvPr>
              <p:cNvSpPr/>
              <p:nvPr/>
            </p:nvSpPr>
            <p:spPr>
              <a:xfrm>
                <a:off x="5332661" y="4144541"/>
                <a:ext cx="1557252" cy="94551"/>
              </a:xfrm>
              <a:custGeom>
                <a:avLst/>
                <a:gdLst/>
                <a:ahLst/>
                <a:cxnLst/>
                <a:rect l="l" t="t" r="r" b="b"/>
                <a:pathLst>
                  <a:path w="57612" h="3498" extrusionOk="0">
                    <a:moveTo>
                      <a:pt x="37069" y="1"/>
                    </a:moveTo>
                    <a:cubicBezTo>
                      <a:pt x="36544" y="1"/>
                      <a:pt x="36019" y="1"/>
                      <a:pt x="35494" y="24"/>
                    </a:cubicBezTo>
                    <a:lnTo>
                      <a:pt x="34718" y="24"/>
                    </a:lnTo>
                    <a:cubicBezTo>
                      <a:pt x="34489" y="46"/>
                      <a:pt x="34238" y="46"/>
                      <a:pt x="33987" y="46"/>
                    </a:cubicBezTo>
                    <a:cubicBezTo>
                      <a:pt x="33485" y="69"/>
                      <a:pt x="32960" y="92"/>
                      <a:pt x="32435" y="92"/>
                    </a:cubicBezTo>
                    <a:cubicBezTo>
                      <a:pt x="31887" y="115"/>
                      <a:pt x="31362" y="138"/>
                      <a:pt x="30815" y="138"/>
                    </a:cubicBezTo>
                    <a:lnTo>
                      <a:pt x="29148" y="138"/>
                    </a:lnTo>
                    <a:cubicBezTo>
                      <a:pt x="28966" y="138"/>
                      <a:pt x="28783" y="128"/>
                      <a:pt x="28600" y="128"/>
                    </a:cubicBezTo>
                    <a:cubicBezTo>
                      <a:pt x="28509" y="128"/>
                      <a:pt x="28418" y="130"/>
                      <a:pt x="28327" y="138"/>
                    </a:cubicBezTo>
                    <a:cubicBezTo>
                      <a:pt x="28075" y="161"/>
                      <a:pt x="27847" y="161"/>
                      <a:pt x="27596" y="161"/>
                    </a:cubicBezTo>
                    <a:cubicBezTo>
                      <a:pt x="27071" y="161"/>
                      <a:pt x="26546" y="161"/>
                      <a:pt x="26021" y="183"/>
                    </a:cubicBezTo>
                    <a:cubicBezTo>
                      <a:pt x="25473" y="229"/>
                      <a:pt x="24903" y="229"/>
                      <a:pt x="24355" y="229"/>
                    </a:cubicBezTo>
                    <a:cubicBezTo>
                      <a:pt x="23807" y="252"/>
                      <a:pt x="23282" y="298"/>
                      <a:pt x="22734" y="320"/>
                    </a:cubicBezTo>
                    <a:cubicBezTo>
                      <a:pt x="21684" y="366"/>
                      <a:pt x="20634" y="389"/>
                      <a:pt x="19607" y="435"/>
                    </a:cubicBezTo>
                    <a:cubicBezTo>
                      <a:pt x="19356" y="457"/>
                      <a:pt x="19105" y="457"/>
                      <a:pt x="18854" y="480"/>
                    </a:cubicBezTo>
                    <a:cubicBezTo>
                      <a:pt x="18626" y="503"/>
                      <a:pt x="18398" y="503"/>
                      <a:pt x="18169" y="526"/>
                    </a:cubicBezTo>
                    <a:cubicBezTo>
                      <a:pt x="17667" y="571"/>
                      <a:pt x="17142" y="617"/>
                      <a:pt x="16640" y="663"/>
                    </a:cubicBezTo>
                    <a:cubicBezTo>
                      <a:pt x="16366" y="686"/>
                      <a:pt x="16092" y="708"/>
                      <a:pt x="15818" y="731"/>
                    </a:cubicBezTo>
                    <a:cubicBezTo>
                      <a:pt x="15544" y="754"/>
                      <a:pt x="15270" y="777"/>
                      <a:pt x="14997" y="800"/>
                    </a:cubicBezTo>
                    <a:cubicBezTo>
                      <a:pt x="14723" y="823"/>
                      <a:pt x="14426" y="823"/>
                      <a:pt x="14152" y="845"/>
                    </a:cubicBezTo>
                    <a:cubicBezTo>
                      <a:pt x="13878" y="868"/>
                      <a:pt x="13604" y="891"/>
                      <a:pt x="13330" y="914"/>
                    </a:cubicBezTo>
                    <a:cubicBezTo>
                      <a:pt x="13056" y="937"/>
                      <a:pt x="12783" y="959"/>
                      <a:pt x="12531" y="959"/>
                    </a:cubicBezTo>
                    <a:cubicBezTo>
                      <a:pt x="12235" y="982"/>
                      <a:pt x="11938" y="1028"/>
                      <a:pt x="11641" y="1051"/>
                    </a:cubicBezTo>
                    <a:cubicBezTo>
                      <a:pt x="11093" y="1096"/>
                      <a:pt x="10568" y="1165"/>
                      <a:pt x="10021" y="1211"/>
                    </a:cubicBezTo>
                    <a:cubicBezTo>
                      <a:pt x="9496" y="1279"/>
                      <a:pt x="8994" y="1348"/>
                      <a:pt x="8491" y="1416"/>
                    </a:cubicBezTo>
                    <a:cubicBezTo>
                      <a:pt x="7989" y="1484"/>
                      <a:pt x="7510" y="1576"/>
                      <a:pt x="7031" y="1644"/>
                    </a:cubicBezTo>
                    <a:cubicBezTo>
                      <a:pt x="6574" y="1690"/>
                      <a:pt x="6095" y="1758"/>
                      <a:pt x="5638" y="1827"/>
                    </a:cubicBezTo>
                    <a:cubicBezTo>
                      <a:pt x="5159" y="1895"/>
                      <a:pt x="4680" y="1987"/>
                      <a:pt x="4200" y="2055"/>
                    </a:cubicBezTo>
                    <a:lnTo>
                      <a:pt x="4292" y="2055"/>
                    </a:lnTo>
                    <a:cubicBezTo>
                      <a:pt x="3584" y="2192"/>
                      <a:pt x="2876" y="2375"/>
                      <a:pt x="2192" y="2557"/>
                    </a:cubicBezTo>
                    <a:cubicBezTo>
                      <a:pt x="1849" y="2649"/>
                      <a:pt x="1507" y="2717"/>
                      <a:pt x="1164" y="2808"/>
                    </a:cubicBezTo>
                    <a:cubicBezTo>
                      <a:pt x="1005" y="2831"/>
                      <a:pt x="845" y="2877"/>
                      <a:pt x="685" y="2922"/>
                    </a:cubicBezTo>
                    <a:cubicBezTo>
                      <a:pt x="525" y="2968"/>
                      <a:pt x="343" y="3014"/>
                      <a:pt x="160" y="3059"/>
                    </a:cubicBezTo>
                    <a:cubicBezTo>
                      <a:pt x="46" y="3105"/>
                      <a:pt x="0" y="3242"/>
                      <a:pt x="23" y="3333"/>
                    </a:cubicBezTo>
                    <a:cubicBezTo>
                      <a:pt x="63" y="3433"/>
                      <a:pt x="155" y="3497"/>
                      <a:pt x="253" y="3497"/>
                    </a:cubicBezTo>
                    <a:cubicBezTo>
                      <a:pt x="268" y="3497"/>
                      <a:pt x="282" y="3496"/>
                      <a:pt x="297" y="3493"/>
                    </a:cubicBezTo>
                    <a:cubicBezTo>
                      <a:pt x="434" y="3447"/>
                      <a:pt x="571" y="3402"/>
                      <a:pt x="731" y="3356"/>
                    </a:cubicBezTo>
                    <a:cubicBezTo>
                      <a:pt x="868" y="3310"/>
                      <a:pt x="1027" y="3288"/>
                      <a:pt x="1164" y="3265"/>
                    </a:cubicBezTo>
                    <a:cubicBezTo>
                      <a:pt x="1461" y="3219"/>
                      <a:pt x="1758" y="3151"/>
                      <a:pt x="2055" y="3082"/>
                    </a:cubicBezTo>
                    <a:cubicBezTo>
                      <a:pt x="2374" y="3014"/>
                      <a:pt x="2694" y="2968"/>
                      <a:pt x="3013" y="2900"/>
                    </a:cubicBezTo>
                    <a:cubicBezTo>
                      <a:pt x="3310" y="2831"/>
                      <a:pt x="3607" y="2763"/>
                      <a:pt x="3903" y="2717"/>
                    </a:cubicBezTo>
                    <a:cubicBezTo>
                      <a:pt x="4383" y="2626"/>
                      <a:pt x="4885" y="2557"/>
                      <a:pt x="5364" y="2489"/>
                    </a:cubicBezTo>
                    <a:cubicBezTo>
                      <a:pt x="5844" y="2397"/>
                      <a:pt x="6346" y="2352"/>
                      <a:pt x="6848" y="2306"/>
                    </a:cubicBezTo>
                    <a:cubicBezTo>
                      <a:pt x="7373" y="2238"/>
                      <a:pt x="7898" y="2146"/>
                      <a:pt x="8446" y="2078"/>
                    </a:cubicBezTo>
                    <a:cubicBezTo>
                      <a:pt x="8720" y="2032"/>
                      <a:pt x="8994" y="1987"/>
                      <a:pt x="9267" y="1964"/>
                    </a:cubicBezTo>
                    <a:cubicBezTo>
                      <a:pt x="9541" y="1918"/>
                      <a:pt x="9815" y="1895"/>
                      <a:pt x="10089" y="1850"/>
                    </a:cubicBezTo>
                    <a:cubicBezTo>
                      <a:pt x="10637" y="1804"/>
                      <a:pt x="11185" y="1736"/>
                      <a:pt x="11733" y="1690"/>
                    </a:cubicBezTo>
                    <a:cubicBezTo>
                      <a:pt x="12006" y="1667"/>
                      <a:pt x="12303" y="1644"/>
                      <a:pt x="12600" y="1621"/>
                    </a:cubicBezTo>
                    <a:cubicBezTo>
                      <a:pt x="12851" y="1599"/>
                      <a:pt x="13125" y="1576"/>
                      <a:pt x="13376" y="1553"/>
                    </a:cubicBezTo>
                    <a:cubicBezTo>
                      <a:pt x="13650" y="1530"/>
                      <a:pt x="13947" y="1507"/>
                      <a:pt x="14221" y="1484"/>
                    </a:cubicBezTo>
                    <a:cubicBezTo>
                      <a:pt x="14494" y="1484"/>
                      <a:pt x="14768" y="1462"/>
                      <a:pt x="15065" y="1439"/>
                    </a:cubicBezTo>
                    <a:cubicBezTo>
                      <a:pt x="15339" y="1439"/>
                      <a:pt x="15613" y="1416"/>
                      <a:pt x="15864" y="1370"/>
                    </a:cubicBezTo>
                    <a:cubicBezTo>
                      <a:pt x="16161" y="1348"/>
                      <a:pt x="16435" y="1325"/>
                      <a:pt x="16708" y="1302"/>
                    </a:cubicBezTo>
                    <a:cubicBezTo>
                      <a:pt x="17211" y="1256"/>
                      <a:pt x="17736" y="1211"/>
                      <a:pt x="18238" y="1188"/>
                    </a:cubicBezTo>
                    <a:cubicBezTo>
                      <a:pt x="18466" y="1165"/>
                      <a:pt x="18694" y="1142"/>
                      <a:pt x="18945" y="1119"/>
                    </a:cubicBezTo>
                    <a:cubicBezTo>
                      <a:pt x="19174" y="1096"/>
                      <a:pt x="19425" y="1096"/>
                      <a:pt x="19676" y="1096"/>
                    </a:cubicBezTo>
                    <a:cubicBezTo>
                      <a:pt x="20726" y="1028"/>
                      <a:pt x="21776" y="1028"/>
                      <a:pt x="22826" y="959"/>
                    </a:cubicBezTo>
                    <a:cubicBezTo>
                      <a:pt x="23351" y="937"/>
                      <a:pt x="23876" y="914"/>
                      <a:pt x="24423" y="891"/>
                    </a:cubicBezTo>
                    <a:cubicBezTo>
                      <a:pt x="24971" y="868"/>
                      <a:pt x="25542" y="868"/>
                      <a:pt x="26112" y="845"/>
                    </a:cubicBezTo>
                    <a:cubicBezTo>
                      <a:pt x="26615" y="823"/>
                      <a:pt x="27140" y="823"/>
                      <a:pt x="27665" y="823"/>
                    </a:cubicBezTo>
                    <a:cubicBezTo>
                      <a:pt x="27916" y="823"/>
                      <a:pt x="28144" y="800"/>
                      <a:pt x="28372" y="800"/>
                    </a:cubicBezTo>
                    <a:cubicBezTo>
                      <a:pt x="28509" y="788"/>
                      <a:pt x="28646" y="783"/>
                      <a:pt x="28786" y="783"/>
                    </a:cubicBezTo>
                    <a:cubicBezTo>
                      <a:pt x="28926" y="783"/>
                      <a:pt x="29068" y="788"/>
                      <a:pt x="29217" y="800"/>
                    </a:cubicBezTo>
                    <a:lnTo>
                      <a:pt x="30860" y="800"/>
                    </a:lnTo>
                    <a:cubicBezTo>
                      <a:pt x="31431" y="800"/>
                      <a:pt x="31979" y="777"/>
                      <a:pt x="32526" y="754"/>
                    </a:cubicBezTo>
                    <a:cubicBezTo>
                      <a:pt x="33029" y="731"/>
                      <a:pt x="33531" y="708"/>
                      <a:pt x="34056" y="708"/>
                    </a:cubicBezTo>
                    <a:cubicBezTo>
                      <a:pt x="34307" y="686"/>
                      <a:pt x="34558" y="686"/>
                      <a:pt x="34809" y="686"/>
                    </a:cubicBezTo>
                    <a:cubicBezTo>
                      <a:pt x="35060" y="663"/>
                      <a:pt x="35311" y="663"/>
                      <a:pt x="35585" y="663"/>
                    </a:cubicBezTo>
                    <a:cubicBezTo>
                      <a:pt x="35760" y="655"/>
                      <a:pt x="35932" y="653"/>
                      <a:pt x="36104" y="653"/>
                    </a:cubicBezTo>
                    <a:cubicBezTo>
                      <a:pt x="36447" y="653"/>
                      <a:pt x="36787" y="663"/>
                      <a:pt x="37137" y="663"/>
                    </a:cubicBezTo>
                    <a:lnTo>
                      <a:pt x="38781" y="663"/>
                    </a:lnTo>
                    <a:cubicBezTo>
                      <a:pt x="39328" y="686"/>
                      <a:pt x="39876" y="686"/>
                      <a:pt x="40424" y="686"/>
                    </a:cubicBezTo>
                    <a:cubicBezTo>
                      <a:pt x="40949" y="708"/>
                      <a:pt x="41474" y="708"/>
                      <a:pt x="42022" y="708"/>
                    </a:cubicBezTo>
                    <a:cubicBezTo>
                      <a:pt x="42547" y="708"/>
                      <a:pt x="43072" y="731"/>
                      <a:pt x="43597" y="731"/>
                    </a:cubicBezTo>
                    <a:cubicBezTo>
                      <a:pt x="44144" y="731"/>
                      <a:pt x="44715" y="754"/>
                      <a:pt x="45263" y="754"/>
                    </a:cubicBezTo>
                    <a:cubicBezTo>
                      <a:pt x="45491" y="777"/>
                      <a:pt x="45719" y="777"/>
                      <a:pt x="45948" y="777"/>
                    </a:cubicBezTo>
                    <a:cubicBezTo>
                      <a:pt x="45993" y="823"/>
                      <a:pt x="46062" y="823"/>
                      <a:pt x="46107" y="823"/>
                    </a:cubicBezTo>
                    <a:cubicBezTo>
                      <a:pt x="46313" y="823"/>
                      <a:pt x="46518" y="823"/>
                      <a:pt x="46724" y="800"/>
                    </a:cubicBezTo>
                    <a:lnTo>
                      <a:pt x="46747" y="800"/>
                    </a:lnTo>
                    <a:cubicBezTo>
                      <a:pt x="47249" y="823"/>
                      <a:pt x="47751" y="845"/>
                      <a:pt x="48276" y="868"/>
                    </a:cubicBezTo>
                    <a:cubicBezTo>
                      <a:pt x="48778" y="891"/>
                      <a:pt x="49280" y="914"/>
                      <a:pt x="49782" y="937"/>
                    </a:cubicBezTo>
                    <a:cubicBezTo>
                      <a:pt x="50056" y="937"/>
                      <a:pt x="50307" y="959"/>
                      <a:pt x="50558" y="982"/>
                    </a:cubicBezTo>
                    <a:cubicBezTo>
                      <a:pt x="50809" y="982"/>
                      <a:pt x="51038" y="1005"/>
                      <a:pt x="51289" y="1028"/>
                    </a:cubicBezTo>
                    <a:cubicBezTo>
                      <a:pt x="51791" y="1051"/>
                      <a:pt x="52316" y="1096"/>
                      <a:pt x="52841" y="1142"/>
                    </a:cubicBezTo>
                    <a:cubicBezTo>
                      <a:pt x="53092" y="1142"/>
                      <a:pt x="53343" y="1165"/>
                      <a:pt x="53617" y="1188"/>
                    </a:cubicBezTo>
                    <a:cubicBezTo>
                      <a:pt x="53731" y="1188"/>
                      <a:pt x="53845" y="1188"/>
                      <a:pt x="53982" y="1211"/>
                    </a:cubicBezTo>
                    <a:cubicBezTo>
                      <a:pt x="54119" y="1211"/>
                      <a:pt x="54256" y="1211"/>
                      <a:pt x="54393" y="1233"/>
                    </a:cubicBezTo>
                    <a:cubicBezTo>
                      <a:pt x="54507" y="1233"/>
                      <a:pt x="54598" y="1233"/>
                      <a:pt x="54690" y="1256"/>
                    </a:cubicBezTo>
                    <a:lnTo>
                      <a:pt x="54621" y="1233"/>
                    </a:lnTo>
                    <a:lnTo>
                      <a:pt x="54621" y="1233"/>
                    </a:lnTo>
                    <a:cubicBezTo>
                      <a:pt x="54758" y="1256"/>
                      <a:pt x="54895" y="1256"/>
                      <a:pt x="55032" y="1279"/>
                    </a:cubicBezTo>
                    <a:lnTo>
                      <a:pt x="54987" y="1279"/>
                    </a:lnTo>
                    <a:cubicBezTo>
                      <a:pt x="55146" y="1279"/>
                      <a:pt x="55283" y="1302"/>
                      <a:pt x="55420" y="1302"/>
                    </a:cubicBezTo>
                    <a:cubicBezTo>
                      <a:pt x="55534" y="1325"/>
                      <a:pt x="55648" y="1325"/>
                      <a:pt x="55785" y="1325"/>
                    </a:cubicBezTo>
                    <a:cubicBezTo>
                      <a:pt x="55877" y="1348"/>
                      <a:pt x="55991" y="1348"/>
                      <a:pt x="56105" y="1370"/>
                    </a:cubicBezTo>
                    <a:lnTo>
                      <a:pt x="56379" y="1370"/>
                    </a:lnTo>
                    <a:cubicBezTo>
                      <a:pt x="56470" y="1393"/>
                      <a:pt x="56584" y="1393"/>
                      <a:pt x="56698" y="1416"/>
                    </a:cubicBezTo>
                    <a:lnTo>
                      <a:pt x="56995" y="1416"/>
                    </a:lnTo>
                    <a:cubicBezTo>
                      <a:pt x="57041" y="1439"/>
                      <a:pt x="57086" y="1439"/>
                      <a:pt x="57132" y="1439"/>
                    </a:cubicBezTo>
                    <a:cubicBezTo>
                      <a:pt x="57178" y="1416"/>
                      <a:pt x="57223" y="1416"/>
                      <a:pt x="57246" y="1416"/>
                    </a:cubicBezTo>
                    <a:cubicBezTo>
                      <a:pt x="57383" y="1370"/>
                      <a:pt x="57497" y="1279"/>
                      <a:pt x="57543" y="1165"/>
                    </a:cubicBezTo>
                    <a:cubicBezTo>
                      <a:pt x="57589" y="1096"/>
                      <a:pt x="57611" y="1005"/>
                      <a:pt x="57611" y="959"/>
                    </a:cubicBezTo>
                    <a:cubicBezTo>
                      <a:pt x="57589" y="823"/>
                      <a:pt x="57520" y="731"/>
                      <a:pt x="57383" y="686"/>
                    </a:cubicBezTo>
                    <a:cubicBezTo>
                      <a:pt x="57292" y="640"/>
                      <a:pt x="57201" y="617"/>
                      <a:pt x="57086" y="594"/>
                    </a:cubicBezTo>
                    <a:cubicBezTo>
                      <a:pt x="56995" y="571"/>
                      <a:pt x="56904" y="549"/>
                      <a:pt x="56813" y="549"/>
                    </a:cubicBezTo>
                    <a:cubicBezTo>
                      <a:pt x="56607" y="508"/>
                      <a:pt x="56393" y="499"/>
                      <a:pt x="56177" y="499"/>
                    </a:cubicBezTo>
                    <a:cubicBezTo>
                      <a:pt x="56032" y="499"/>
                      <a:pt x="55886" y="503"/>
                      <a:pt x="55740" y="503"/>
                    </a:cubicBezTo>
                    <a:lnTo>
                      <a:pt x="55009" y="503"/>
                    </a:lnTo>
                    <a:cubicBezTo>
                      <a:pt x="54941" y="503"/>
                      <a:pt x="54850" y="503"/>
                      <a:pt x="54758" y="549"/>
                    </a:cubicBezTo>
                    <a:lnTo>
                      <a:pt x="54576" y="549"/>
                    </a:lnTo>
                    <a:cubicBezTo>
                      <a:pt x="54279" y="526"/>
                      <a:pt x="54005" y="526"/>
                      <a:pt x="53708" y="503"/>
                    </a:cubicBezTo>
                    <a:cubicBezTo>
                      <a:pt x="53412" y="480"/>
                      <a:pt x="53115" y="480"/>
                      <a:pt x="52795" y="457"/>
                    </a:cubicBezTo>
                    <a:lnTo>
                      <a:pt x="52407" y="457"/>
                    </a:lnTo>
                    <a:cubicBezTo>
                      <a:pt x="52042" y="435"/>
                      <a:pt x="51677" y="412"/>
                      <a:pt x="51289" y="366"/>
                    </a:cubicBezTo>
                    <a:cubicBezTo>
                      <a:pt x="50262" y="298"/>
                      <a:pt x="49235" y="252"/>
                      <a:pt x="48185" y="229"/>
                    </a:cubicBezTo>
                    <a:cubicBezTo>
                      <a:pt x="47682" y="206"/>
                      <a:pt x="47180" y="183"/>
                      <a:pt x="46701" y="161"/>
                    </a:cubicBezTo>
                    <a:cubicBezTo>
                      <a:pt x="46450" y="138"/>
                      <a:pt x="46222" y="138"/>
                      <a:pt x="45971" y="138"/>
                    </a:cubicBezTo>
                    <a:cubicBezTo>
                      <a:pt x="45719" y="138"/>
                      <a:pt x="45468" y="115"/>
                      <a:pt x="45194" y="115"/>
                    </a:cubicBezTo>
                    <a:cubicBezTo>
                      <a:pt x="44647" y="92"/>
                      <a:pt x="44076" y="92"/>
                      <a:pt x="43528" y="69"/>
                    </a:cubicBezTo>
                    <a:lnTo>
                      <a:pt x="41953" y="69"/>
                    </a:lnTo>
                    <a:cubicBezTo>
                      <a:pt x="41428" y="69"/>
                      <a:pt x="40880" y="46"/>
                      <a:pt x="40355" y="46"/>
                    </a:cubicBezTo>
                    <a:cubicBezTo>
                      <a:pt x="39808" y="24"/>
                      <a:pt x="39260" y="24"/>
                      <a:pt x="38712" y="24"/>
                    </a:cubicBezTo>
                    <a:cubicBezTo>
                      <a:pt x="38484" y="1"/>
                      <a:pt x="38233" y="1"/>
                      <a:pt x="38004" y="1"/>
                    </a:cubicBezTo>
                    <a:close/>
                  </a:path>
                </a:pathLst>
              </a:custGeom>
              <a:solidFill>
                <a:srgbClr val="B15498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71" name="Google Shape;837;p22">
                <a:extLst>
                  <a:ext uri="{FF2B5EF4-FFF2-40B4-BE49-F238E27FC236}">
                    <a16:creationId xmlns:a16="http://schemas.microsoft.com/office/drawing/2014/main" id="{3F015E15-9A05-4BAC-BCC0-7B06CC3ECD7E}"/>
                  </a:ext>
                </a:extLst>
              </p:cNvPr>
              <p:cNvSpPr/>
              <p:nvPr/>
            </p:nvSpPr>
            <p:spPr>
              <a:xfrm>
                <a:off x="5335743" y="4139000"/>
                <a:ext cx="1499246" cy="88253"/>
              </a:xfrm>
              <a:custGeom>
                <a:avLst/>
                <a:gdLst/>
                <a:ahLst/>
                <a:cxnLst/>
                <a:rect l="l" t="t" r="r" b="b"/>
                <a:pathLst>
                  <a:path w="55466" h="3265" extrusionOk="0">
                    <a:moveTo>
                      <a:pt x="32983" y="0"/>
                    </a:moveTo>
                    <a:cubicBezTo>
                      <a:pt x="32755" y="0"/>
                      <a:pt x="32549" y="23"/>
                      <a:pt x="32344" y="23"/>
                    </a:cubicBezTo>
                    <a:lnTo>
                      <a:pt x="31933" y="23"/>
                    </a:lnTo>
                    <a:cubicBezTo>
                      <a:pt x="31819" y="46"/>
                      <a:pt x="31705" y="46"/>
                      <a:pt x="31591" y="46"/>
                    </a:cubicBezTo>
                    <a:cubicBezTo>
                      <a:pt x="31271" y="69"/>
                      <a:pt x="30952" y="92"/>
                      <a:pt x="30632" y="115"/>
                    </a:cubicBezTo>
                    <a:cubicBezTo>
                      <a:pt x="30381" y="137"/>
                      <a:pt x="30130" y="137"/>
                      <a:pt x="29856" y="160"/>
                    </a:cubicBezTo>
                    <a:cubicBezTo>
                      <a:pt x="29536" y="183"/>
                      <a:pt x="29194" y="183"/>
                      <a:pt x="28874" y="229"/>
                    </a:cubicBezTo>
                    <a:cubicBezTo>
                      <a:pt x="28806" y="251"/>
                      <a:pt x="28760" y="274"/>
                      <a:pt x="28738" y="343"/>
                    </a:cubicBezTo>
                    <a:lnTo>
                      <a:pt x="28076" y="343"/>
                    </a:lnTo>
                    <a:cubicBezTo>
                      <a:pt x="28053" y="343"/>
                      <a:pt x="28030" y="320"/>
                      <a:pt x="28007" y="320"/>
                    </a:cubicBezTo>
                    <a:cubicBezTo>
                      <a:pt x="27992" y="312"/>
                      <a:pt x="27974" y="310"/>
                      <a:pt x="27956" y="310"/>
                    </a:cubicBezTo>
                    <a:cubicBezTo>
                      <a:pt x="27918" y="310"/>
                      <a:pt x="27878" y="320"/>
                      <a:pt x="27847" y="320"/>
                    </a:cubicBezTo>
                    <a:lnTo>
                      <a:pt x="27688" y="320"/>
                    </a:lnTo>
                    <a:cubicBezTo>
                      <a:pt x="27627" y="320"/>
                      <a:pt x="27556" y="310"/>
                      <a:pt x="27488" y="310"/>
                    </a:cubicBezTo>
                    <a:cubicBezTo>
                      <a:pt x="27454" y="310"/>
                      <a:pt x="27421" y="312"/>
                      <a:pt x="27391" y="320"/>
                    </a:cubicBezTo>
                    <a:lnTo>
                      <a:pt x="24583" y="320"/>
                    </a:lnTo>
                    <a:cubicBezTo>
                      <a:pt x="24424" y="309"/>
                      <a:pt x="24264" y="303"/>
                      <a:pt x="24107" y="303"/>
                    </a:cubicBezTo>
                    <a:cubicBezTo>
                      <a:pt x="23950" y="303"/>
                      <a:pt x="23796" y="309"/>
                      <a:pt x="23647" y="320"/>
                    </a:cubicBezTo>
                    <a:lnTo>
                      <a:pt x="23237" y="320"/>
                    </a:lnTo>
                    <a:cubicBezTo>
                      <a:pt x="23054" y="320"/>
                      <a:pt x="22871" y="343"/>
                      <a:pt x="22666" y="343"/>
                    </a:cubicBezTo>
                    <a:cubicBezTo>
                      <a:pt x="22415" y="366"/>
                      <a:pt x="22164" y="366"/>
                      <a:pt x="21913" y="388"/>
                    </a:cubicBezTo>
                    <a:cubicBezTo>
                      <a:pt x="21730" y="388"/>
                      <a:pt x="21570" y="411"/>
                      <a:pt x="21388" y="411"/>
                    </a:cubicBezTo>
                    <a:cubicBezTo>
                      <a:pt x="21114" y="434"/>
                      <a:pt x="20840" y="434"/>
                      <a:pt x="20566" y="434"/>
                    </a:cubicBezTo>
                    <a:cubicBezTo>
                      <a:pt x="19973" y="457"/>
                      <a:pt x="19379" y="480"/>
                      <a:pt x="18786" y="503"/>
                    </a:cubicBezTo>
                    <a:cubicBezTo>
                      <a:pt x="18489" y="503"/>
                      <a:pt x="18215" y="525"/>
                      <a:pt x="17941" y="548"/>
                    </a:cubicBezTo>
                    <a:cubicBezTo>
                      <a:pt x="17667" y="548"/>
                      <a:pt x="17371" y="571"/>
                      <a:pt x="17097" y="594"/>
                    </a:cubicBezTo>
                    <a:lnTo>
                      <a:pt x="16777" y="594"/>
                    </a:lnTo>
                    <a:cubicBezTo>
                      <a:pt x="16480" y="617"/>
                      <a:pt x="16184" y="617"/>
                      <a:pt x="15887" y="640"/>
                    </a:cubicBezTo>
                    <a:cubicBezTo>
                      <a:pt x="15613" y="640"/>
                      <a:pt x="15362" y="662"/>
                      <a:pt x="15088" y="685"/>
                    </a:cubicBezTo>
                    <a:lnTo>
                      <a:pt x="14905" y="685"/>
                    </a:lnTo>
                    <a:cubicBezTo>
                      <a:pt x="14449" y="708"/>
                      <a:pt x="13970" y="708"/>
                      <a:pt x="13490" y="731"/>
                    </a:cubicBezTo>
                    <a:cubicBezTo>
                      <a:pt x="13216" y="731"/>
                      <a:pt x="12942" y="754"/>
                      <a:pt x="12669" y="754"/>
                    </a:cubicBezTo>
                    <a:cubicBezTo>
                      <a:pt x="12349" y="776"/>
                      <a:pt x="12052" y="776"/>
                      <a:pt x="11756" y="799"/>
                    </a:cubicBezTo>
                    <a:cubicBezTo>
                      <a:pt x="11482" y="822"/>
                      <a:pt x="11208" y="845"/>
                      <a:pt x="10911" y="868"/>
                    </a:cubicBezTo>
                    <a:cubicBezTo>
                      <a:pt x="10774" y="891"/>
                      <a:pt x="10614" y="891"/>
                      <a:pt x="10454" y="913"/>
                    </a:cubicBezTo>
                    <a:cubicBezTo>
                      <a:pt x="10386" y="913"/>
                      <a:pt x="10295" y="936"/>
                      <a:pt x="10226" y="936"/>
                    </a:cubicBezTo>
                    <a:cubicBezTo>
                      <a:pt x="10112" y="936"/>
                      <a:pt x="10021" y="959"/>
                      <a:pt x="9907" y="982"/>
                    </a:cubicBezTo>
                    <a:cubicBezTo>
                      <a:pt x="9861" y="982"/>
                      <a:pt x="9815" y="982"/>
                      <a:pt x="9770" y="1005"/>
                    </a:cubicBezTo>
                    <a:cubicBezTo>
                      <a:pt x="9496" y="1028"/>
                      <a:pt x="9245" y="1050"/>
                      <a:pt x="8971" y="1073"/>
                    </a:cubicBezTo>
                    <a:cubicBezTo>
                      <a:pt x="8674" y="1096"/>
                      <a:pt x="8377" y="1119"/>
                      <a:pt x="8081" y="1164"/>
                    </a:cubicBezTo>
                    <a:cubicBezTo>
                      <a:pt x="7967" y="1164"/>
                      <a:pt x="7852" y="1187"/>
                      <a:pt x="7738" y="1210"/>
                    </a:cubicBezTo>
                    <a:lnTo>
                      <a:pt x="7715" y="1210"/>
                    </a:lnTo>
                    <a:cubicBezTo>
                      <a:pt x="7236" y="1256"/>
                      <a:pt x="6734" y="1301"/>
                      <a:pt x="6232" y="1370"/>
                    </a:cubicBezTo>
                    <a:cubicBezTo>
                      <a:pt x="5935" y="1393"/>
                      <a:pt x="5661" y="1438"/>
                      <a:pt x="5364" y="1461"/>
                    </a:cubicBezTo>
                    <a:cubicBezTo>
                      <a:pt x="5205" y="1484"/>
                      <a:pt x="5068" y="1507"/>
                      <a:pt x="4931" y="1530"/>
                    </a:cubicBezTo>
                    <a:cubicBezTo>
                      <a:pt x="4839" y="1553"/>
                      <a:pt x="4771" y="1553"/>
                      <a:pt x="4680" y="1575"/>
                    </a:cubicBezTo>
                    <a:lnTo>
                      <a:pt x="4566" y="1575"/>
                    </a:lnTo>
                    <a:cubicBezTo>
                      <a:pt x="4520" y="1575"/>
                      <a:pt x="4474" y="1575"/>
                      <a:pt x="4429" y="1598"/>
                    </a:cubicBezTo>
                    <a:cubicBezTo>
                      <a:pt x="4383" y="1621"/>
                      <a:pt x="4360" y="1621"/>
                      <a:pt x="4314" y="1644"/>
                    </a:cubicBezTo>
                    <a:cubicBezTo>
                      <a:pt x="4292" y="1644"/>
                      <a:pt x="4292" y="1667"/>
                      <a:pt x="4269" y="1667"/>
                    </a:cubicBezTo>
                    <a:cubicBezTo>
                      <a:pt x="3881" y="1712"/>
                      <a:pt x="3493" y="1781"/>
                      <a:pt x="3082" y="1826"/>
                    </a:cubicBezTo>
                    <a:cubicBezTo>
                      <a:pt x="2511" y="1918"/>
                      <a:pt x="1918" y="2009"/>
                      <a:pt x="1347" y="2100"/>
                    </a:cubicBezTo>
                    <a:cubicBezTo>
                      <a:pt x="1233" y="2123"/>
                      <a:pt x="1119" y="2146"/>
                      <a:pt x="1005" y="2169"/>
                    </a:cubicBezTo>
                    <a:cubicBezTo>
                      <a:pt x="891" y="2192"/>
                      <a:pt x="754" y="2214"/>
                      <a:pt x="708" y="2329"/>
                    </a:cubicBezTo>
                    <a:cubicBezTo>
                      <a:pt x="685" y="2374"/>
                      <a:pt x="685" y="2397"/>
                      <a:pt x="685" y="2443"/>
                    </a:cubicBezTo>
                    <a:cubicBezTo>
                      <a:pt x="685" y="2488"/>
                      <a:pt x="708" y="2511"/>
                      <a:pt x="708" y="2557"/>
                    </a:cubicBezTo>
                    <a:lnTo>
                      <a:pt x="731" y="2557"/>
                    </a:lnTo>
                    <a:cubicBezTo>
                      <a:pt x="731" y="2580"/>
                      <a:pt x="708" y="2580"/>
                      <a:pt x="708" y="2602"/>
                    </a:cubicBezTo>
                    <a:cubicBezTo>
                      <a:pt x="662" y="2625"/>
                      <a:pt x="640" y="2648"/>
                      <a:pt x="640" y="2671"/>
                    </a:cubicBezTo>
                    <a:lnTo>
                      <a:pt x="617" y="2671"/>
                    </a:lnTo>
                    <a:cubicBezTo>
                      <a:pt x="548" y="2694"/>
                      <a:pt x="480" y="2717"/>
                      <a:pt x="411" y="2739"/>
                    </a:cubicBezTo>
                    <a:lnTo>
                      <a:pt x="366" y="2739"/>
                    </a:lnTo>
                    <a:cubicBezTo>
                      <a:pt x="343" y="2739"/>
                      <a:pt x="297" y="2739"/>
                      <a:pt x="274" y="2762"/>
                    </a:cubicBezTo>
                    <a:cubicBezTo>
                      <a:pt x="206" y="2785"/>
                      <a:pt x="183" y="2808"/>
                      <a:pt x="137" y="2854"/>
                    </a:cubicBezTo>
                    <a:cubicBezTo>
                      <a:pt x="92" y="2899"/>
                      <a:pt x="23" y="2945"/>
                      <a:pt x="23" y="3013"/>
                    </a:cubicBezTo>
                    <a:cubicBezTo>
                      <a:pt x="0" y="3082"/>
                      <a:pt x="0" y="3127"/>
                      <a:pt x="46" y="3173"/>
                    </a:cubicBezTo>
                    <a:cubicBezTo>
                      <a:pt x="92" y="3219"/>
                      <a:pt x="160" y="3264"/>
                      <a:pt x="229" y="3264"/>
                    </a:cubicBezTo>
                    <a:cubicBezTo>
                      <a:pt x="366" y="3242"/>
                      <a:pt x="525" y="3196"/>
                      <a:pt x="685" y="3173"/>
                    </a:cubicBezTo>
                    <a:cubicBezTo>
                      <a:pt x="777" y="3150"/>
                      <a:pt x="891" y="3105"/>
                      <a:pt x="1005" y="3082"/>
                    </a:cubicBezTo>
                    <a:cubicBezTo>
                      <a:pt x="1050" y="3082"/>
                      <a:pt x="1073" y="3059"/>
                      <a:pt x="1119" y="3059"/>
                    </a:cubicBezTo>
                    <a:cubicBezTo>
                      <a:pt x="1233" y="3059"/>
                      <a:pt x="1324" y="3036"/>
                      <a:pt x="1416" y="3036"/>
                    </a:cubicBezTo>
                    <a:cubicBezTo>
                      <a:pt x="1667" y="2991"/>
                      <a:pt x="1918" y="2945"/>
                      <a:pt x="2169" y="2899"/>
                    </a:cubicBezTo>
                    <a:cubicBezTo>
                      <a:pt x="2397" y="2854"/>
                      <a:pt x="2648" y="2808"/>
                      <a:pt x="2899" y="2739"/>
                    </a:cubicBezTo>
                    <a:cubicBezTo>
                      <a:pt x="3013" y="2717"/>
                      <a:pt x="3128" y="2694"/>
                      <a:pt x="3242" y="2648"/>
                    </a:cubicBezTo>
                    <a:cubicBezTo>
                      <a:pt x="3287" y="2648"/>
                      <a:pt x="3333" y="2625"/>
                      <a:pt x="3379" y="2625"/>
                    </a:cubicBezTo>
                    <a:cubicBezTo>
                      <a:pt x="3470" y="2602"/>
                      <a:pt x="3538" y="2580"/>
                      <a:pt x="3607" y="2557"/>
                    </a:cubicBezTo>
                    <a:cubicBezTo>
                      <a:pt x="3698" y="2534"/>
                      <a:pt x="3744" y="2488"/>
                      <a:pt x="3767" y="2420"/>
                    </a:cubicBezTo>
                    <a:cubicBezTo>
                      <a:pt x="3812" y="2420"/>
                      <a:pt x="3858" y="2420"/>
                      <a:pt x="3904" y="2397"/>
                    </a:cubicBezTo>
                    <a:lnTo>
                      <a:pt x="4155" y="2397"/>
                    </a:lnTo>
                    <a:cubicBezTo>
                      <a:pt x="4178" y="2397"/>
                      <a:pt x="4200" y="2374"/>
                      <a:pt x="4223" y="2374"/>
                    </a:cubicBezTo>
                    <a:cubicBezTo>
                      <a:pt x="4269" y="2374"/>
                      <a:pt x="4292" y="2351"/>
                      <a:pt x="4314" y="2306"/>
                    </a:cubicBezTo>
                    <a:cubicBezTo>
                      <a:pt x="4360" y="2260"/>
                      <a:pt x="4406" y="2192"/>
                      <a:pt x="4383" y="2146"/>
                    </a:cubicBezTo>
                    <a:cubicBezTo>
                      <a:pt x="4520" y="2123"/>
                      <a:pt x="4657" y="2123"/>
                      <a:pt x="4794" y="2100"/>
                    </a:cubicBezTo>
                    <a:lnTo>
                      <a:pt x="4999" y="2077"/>
                    </a:lnTo>
                    <a:lnTo>
                      <a:pt x="5798" y="2077"/>
                    </a:lnTo>
                    <a:cubicBezTo>
                      <a:pt x="5981" y="2055"/>
                      <a:pt x="6163" y="2055"/>
                      <a:pt x="6346" y="2055"/>
                    </a:cubicBezTo>
                    <a:cubicBezTo>
                      <a:pt x="6551" y="2032"/>
                      <a:pt x="6757" y="2032"/>
                      <a:pt x="6962" y="2009"/>
                    </a:cubicBezTo>
                    <a:cubicBezTo>
                      <a:pt x="7145" y="1986"/>
                      <a:pt x="7327" y="1963"/>
                      <a:pt x="7510" y="1941"/>
                    </a:cubicBezTo>
                    <a:cubicBezTo>
                      <a:pt x="7601" y="1941"/>
                      <a:pt x="7670" y="1918"/>
                      <a:pt x="7761" y="1918"/>
                    </a:cubicBezTo>
                    <a:cubicBezTo>
                      <a:pt x="7944" y="1895"/>
                      <a:pt x="8103" y="1872"/>
                      <a:pt x="8263" y="1826"/>
                    </a:cubicBezTo>
                    <a:cubicBezTo>
                      <a:pt x="8286" y="1804"/>
                      <a:pt x="8332" y="1804"/>
                      <a:pt x="8355" y="1781"/>
                    </a:cubicBezTo>
                    <a:cubicBezTo>
                      <a:pt x="8743" y="1712"/>
                      <a:pt x="9131" y="1667"/>
                      <a:pt x="9541" y="1621"/>
                    </a:cubicBezTo>
                    <a:cubicBezTo>
                      <a:pt x="9564" y="1621"/>
                      <a:pt x="9610" y="1598"/>
                      <a:pt x="9656" y="1575"/>
                    </a:cubicBezTo>
                    <a:cubicBezTo>
                      <a:pt x="9861" y="1575"/>
                      <a:pt x="10089" y="1553"/>
                      <a:pt x="10318" y="1553"/>
                    </a:cubicBezTo>
                    <a:cubicBezTo>
                      <a:pt x="10477" y="1530"/>
                      <a:pt x="10660" y="1530"/>
                      <a:pt x="10842" y="1507"/>
                    </a:cubicBezTo>
                    <a:cubicBezTo>
                      <a:pt x="10911" y="1507"/>
                      <a:pt x="10979" y="1507"/>
                      <a:pt x="11071" y="1484"/>
                    </a:cubicBezTo>
                    <a:cubicBezTo>
                      <a:pt x="11139" y="1484"/>
                      <a:pt x="11231" y="1484"/>
                      <a:pt x="11322" y="1461"/>
                    </a:cubicBezTo>
                    <a:cubicBezTo>
                      <a:pt x="11390" y="1461"/>
                      <a:pt x="11436" y="1438"/>
                      <a:pt x="11482" y="1416"/>
                    </a:cubicBezTo>
                    <a:lnTo>
                      <a:pt x="11824" y="1416"/>
                    </a:lnTo>
                    <a:cubicBezTo>
                      <a:pt x="12212" y="1416"/>
                      <a:pt x="12600" y="1393"/>
                      <a:pt x="12988" y="1393"/>
                    </a:cubicBezTo>
                    <a:cubicBezTo>
                      <a:pt x="13171" y="1393"/>
                      <a:pt x="13353" y="1370"/>
                      <a:pt x="13536" y="1370"/>
                    </a:cubicBezTo>
                    <a:cubicBezTo>
                      <a:pt x="13741" y="1347"/>
                      <a:pt x="13947" y="1347"/>
                      <a:pt x="14152" y="1324"/>
                    </a:cubicBezTo>
                    <a:cubicBezTo>
                      <a:pt x="14198" y="1324"/>
                      <a:pt x="14221" y="1301"/>
                      <a:pt x="14266" y="1279"/>
                    </a:cubicBezTo>
                    <a:cubicBezTo>
                      <a:pt x="14289" y="1279"/>
                      <a:pt x="14289" y="1279"/>
                      <a:pt x="14289" y="1256"/>
                    </a:cubicBezTo>
                    <a:lnTo>
                      <a:pt x="15088" y="1256"/>
                    </a:lnTo>
                    <a:cubicBezTo>
                      <a:pt x="15704" y="1233"/>
                      <a:pt x="16321" y="1210"/>
                      <a:pt x="16937" y="1187"/>
                    </a:cubicBezTo>
                    <a:cubicBezTo>
                      <a:pt x="17028" y="1164"/>
                      <a:pt x="17097" y="1119"/>
                      <a:pt x="17142" y="1050"/>
                    </a:cubicBezTo>
                    <a:cubicBezTo>
                      <a:pt x="17256" y="1050"/>
                      <a:pt x="17371" y="1050"/>
                      <a:pt x="17485" y="1073"/>
                    </a:cubicBezTo>
                    <a:lnTo>
                      <a:pt x="18306" y="1073"/>
                    </a:lnTo>
                    <a:cubicBezTo>
                      <a:pt x="18557" y="1050"/>
                      <a:pt x="18831" y="1050"/>
                      <a:pt x="19082" y="1050"/>
                    </a:cubicBezTo>
                    <a:lnTo>
                      <a:pt x="20041" y="1050"/>
                    </a:lnTo>
                    <a:cubicBezTo>
                      <a:pt x="20132" y="1050"/>
                      <a:pt x="20201" y="1005"/>
                      <a:pt x="20247" y="913"/>
                    </a:cubicBezTo>
                    <a:cubicBezTo>
                      <a:pt x="20269" y="891"/>
                      <a:pt x="20269" y="868"/>
                      <a:pt x="20269" y="822"/>
                    </a:cubicBezTo>
                    <a:lnTo>
                      <a:pt x="20612" y="822"/>
                    </a:lnTo>
                    <a:cubicBezTo>
                      <a:pt x="20635" y="822"/>
                      <a:pt x="20680" y="822"/>
                      <a:pt x="20726" y="845"/>
                    </a:cubicBezTo>
                    <a:lnTo>
                      <a:pt x="21296" y="845"/>
                    </a:lnTo>
                    <a:cubicBezTo>
                      <a:pt x="21445" y="856"/>
                      <a:pt x="21599" y="862"/>
                      <a:pt x="21753" y="862"/>
                    </a:cubicBezTo>
                    <a:cubicBezTo>
                      <a:pt x="21907" y="862"/>
                      <a:pt x="22061" y="856"/>
                      <a:pt x="22209" y="845"/>
                    </a:cubicBezTo>
                    <a:cubicBezTo>
                      <a:pt x="22483" y="845"/>
                      <a:pt x="22734" y="845"/>
                      <a:pt x="23008" y="822"/>
                    </a:cubicBezTo>
                    <a:cubicBezTo>
                      <a:pt x="23168" y="822"/>
                      <a:pt x="23328" y="799"/>
                      <a:pt x="23488" y="799"/>
                    </a:cubicBezTo>
                    <a:lnTo>
                      <a:pt x="23625" y="799"/>
                    </a:lnTo>
                    <a:cubicBezTo>
                      <a:pt x="23693" y="799"/>
                      <a:pt x="23762" y="776"/>
                      <a:pt x="23830" y="776"/>
                    </a:cubicBezTo>
                    <a:lnTo>
                      <a:pt x="24013" y="776"/>
                    </a:lnTo>
                    <a:cubicBezTo>
                      <a:pt x="24104" y="776"/>
                      <a:pt x="24172" y="731"/>
                      <a:pt x="24218" y="640"/>
                    </a:cubicBezTo>
                    <a:cubicBezTo>
                      <a:pt x="24606" y="662"/>
                      <a:pt x="25017" y="662"/>
                      <a:pt x="25405" y="662"/>
                    </a:cubicBezTo>
                    <a:cubicBezTo>
                      <a:pt x="25451" y="731"/>
                      <a:pt x="25496" y="754"/>
                      <a:pt x="25565" y="754"/>
                    </a:cubicBezTo>
                    <a:cubicBezTo>
                      <a:pt x="25930" y="754"/>
                      <a:pt x="26318" y="731"/>
                      <a:pt x="26683" y="731"/>
                    </a:cubicBezTo>
                    <a:lnTo>
                      <a:pt x="27185" y="731"/>
                    </a:lnTo>
                    <a:cubicBezTo>
                      <a:pt x="27345" y="731"/>
                      <a:pt x="27528" y="731"/>
                      <a:pt x="27688" y="754"/>
                    </a:cubicBezTo>
                    <a:cubicBezTo>
                      <a:pt x="27779" y="754"/>
                      <a:pt x="27870" y="754"/>
                      <a:pt x="27961" y="731"/>
                    </a:cubicBezTo>
                    <a:cubicBezTo>
                      <a:pt x="28007" y="731"/>
                      <a:pt x="28030" y="731"/>
                      <a:pt x="28076" y="708"/>
                    </a:cubicBezTo>
                    <a:cubicBezTo>
                      <a:pt x="28076" y="708"/>
                      <a:pt x="28098" y="685"/>
                      <a:pt x="28098" y="685"/>
                    </a:cubicBezTo>
                    <a:lnTo>
                      <a:pt x="29034" y="685"/>
                    </a:lnTo>
                    <a:cubicBezTo>
                      <a:pt x="29171" y="708"/>
                      <a:pt x="29308" y="708"/>
                      <a:pt x="29445" y="708"/>
                    </a:cubicBezTo>
                    <a:cubicBezTo>
                      <a:pt x="29628" y="731"/>
                      <a:pt x="29810" y="731"/>
                      <a:pt x="29993" y="731"/>
                    </a:cubicBezTo>
                    <a:lnTo>
                      <a:pt x="31499" y="731"/>
                    </a:lnTo>
                    <a:cubicBezTo>
                      <a:pt x="31591" y="731"/>
                      <a:pt x="31692" y="741"/>
                      <a:pt x="31797" y="741"/>
                    </a:cubicBezTo>
                    <a:cubicBezTo>
                      <a:pt x="31849" y="741"/>
                      <a:pt x="31903" y="738"/>
                      <a:pt x="31956" y="731"/>
                    </a:cubicBezTo>
                    <a:cubicBezTo>
                      <a:pt x="32024" y="708"/>
                      <a:pt x="32070" y="685"/>
                      <a:pt x="32116" y="617"/>
                    </a:cubicBezTo>
                    <a:lnTo>
                      <a:pt x="32344" y="617"/>
                    </a:lnTo>
                    <a:cubicBezTo>
                      <a:pt x="32527" y="617"/>
                      <a:pt x="32686" y="594"/>
                      <a:pt x="32869" y="594"/>
                    </a:cubicBezTo>
                    <a:lnTo>
                      <a:pt x="33508" y="594"/>
                    </a:lnTo>
                    <a:cubicBezTo>
                      <a:pt x="33531" y="594"/>
                      <a:pt x="33531" y="594"/>
                      <a:pt x="33554" y="571"/>
                    </a:cubicBezTo>
                    <a:cubicBezTo>
                      <a:pt x="33713" y="594"/>
                      <a:pt x="33896" y="594"/>
                      <a:pt x="34056" y="594"/>
                    </a:cubicBezTo>
                    <a:cubicBezTo>
                      <a:pt x="34353" y="594"/>
                      <a:pt x="34649" y="571"/>
                      <a:pt x="34923" y="571"/>
                    </a:cubicBezTo>
                    <a:lnTo>
                      <a:pt x="35311" y="571"/>
                    </a:lnTo>
                    <a:cubicBezTo>
                      <a:pt x="35403" y="548"/>
                      <a:pt x="35494" y="548"/>
                      <a:pt x="35585" y="548"/>
                    </a:cubicBezTo>
                    <a:lnTo>
                      <a:pt x="35631" y="548"/>
                    </a:lnTo>
                    <a:cubicBezTo>
                      <a:pt x="35654" y="548"/>
                      <a:pt x="35699" y="548"/>
                      <a:pt x="35722" y="525"/>
                    </a:cubicBezTo>
                    <a:cubicBezTo>
                      <a:pt x="35745" y="525"/>
                      <a:pt x="35768" y="503"/>
                      <a:pt x="35791" y="503"/>
                    </a:cubicBezTo>
                    <a:lnTo>
                      <a:pt x="36475" y="503"/>
                    </a:lnTo>
                    <a:cubicBezTo>
                      <a:pt x="36772" y="503"/>
                      <a:pt x="37092" y="503"/>
                      <a:pt x="37411" y="525"/>
                    </a:cubicBezTo>
                    <a:lnTo>
                      <a:pt x="37890" y="525"/>
                    </a:lnTo>
                    <a:cubicBezTo>
                      <a:pt x="37982" y="525"/>
                      <a:pt x="38050" y="525"/>
                      <a:pt x="38119" y="548"/>
                    </a:cubicBezTo>
                    <a:lnTo>
                      <a:pt x="38279" y="548"/>
                    </a:lnTo>
                    <a:cubicBezTo>
                      <a:pt x="38339" y="548"/>
                      <a:pt x="38390" y="558"/>
                      <a:pt x="38444" y="558"/>
                    </a:cubicBezTo>
                    <a:cubicBezTo>
                      <a:pt x="38471" y="558"/>
                      <a:pt x="38499" y="556"/>
                      <a:pt x="38530" y="548"/>
                    </a:cubicBezTo>
                    <a:cubicBezTo>
                      <a:pt x="38575" y="548"/>
                      <a:pt x="38598" y="548"/>
                      <a:pt x="38621" y="525"/>
                    </a:cubicBezTo>
                    <a:lnTo>
                      <a:pt x="40675" y="525"/>
                    </a:lnTo>
                    <a:cubicBezTo>
                      <a:pt x="40789" y="525"/>
                      <a:pt x="40881" y="548"/>
                      <a:pt x="40972" y="548"/>
                    </a:cubicBezTo>
                    <a:cubicBezTo>
                      <a:pt x="41246" y="571"/>
                      <a:pt x="41543" y="571"/>
                      <a:pt x="41839" y="571"/>
                    </a:cubicBezTo>
                    <a:lnTo>
                      <a:pt x="43026" y="571"/>
                    </a:lnTo>
                    <a:cubicBezTo>
                      <a:pt x="43049" y="594"/>
                      <a:pt x="43072" y="594"/>
                      <a:pt x="43095" y="594"/>
                    </a:cubicBezTo>
                    <a:lnTo>
                      <a:pt x="43757" y="594"/>
                    </a:lnTo>
                    <a:cubicBezTo>
                      <a:pt x="43962" y="617"/>
                      <a:pt x="44167" y="617"/>
                      <a:pt x="44396" y="617"/>
                    </a:cubicBezTo>
                    <a:lnTo>
                      <a:pt x="45925" y="617"/>
                    </a:lnTo>
                    <a:lnTo>
                      <a:pt x="45993" y="640"/>
                    </a:lnTo>
                    <a:cubicBezTo>
                      <a:pt x="46016" y="640"/>
                      <a:pt x="46016" y="640"/>
                      <a:pt x="46039" y="662"/>
                    </a:cubicBezTo>
                    <a:cubicBezTo>
                      <a:pt x="46313" y="685"/>
                      <a:pt x="46564" y="708"/>
                      <a:pt x="46815" y="731"/>
                    </a:cubicBezTo>
                    <a:cubicBezTo>
                      <a:pt x="47112" y="776"/>
                      <a:pt x="47409" y="776"/>
                      <a:pt x="47683" y="799"/>
                    </a:cubicBezTo>
                    <a:cubicBezTo>
                      <a:pt x="47934" y="822"/>
                      <a:pt x="48185" y="822"/>
                      <a:pt x="48436" y="822"/>
                    </a:cubicBezTo>
                    <a:cubicBezTo>
                      <a:pt x="48596" y="845"/>
                      <a:pt x="48733" y="845"/>
                      <a:pt x="48892" y="845"/>
                    </a:cubicBezTo>
                    <a:cubicBezTo>
                      <a:pt x="48961" y="845"/>
                      <a:pt x="49052" y="868"/>
                      <a:pt x="49121" y="868"/>
                    </a:cubicBezTo>
                    <a:lnTo>
                      <a:pt x="49417" y="868"/>
                    </a:lnTo>
                    <a:cubicBezTo>
                      <a:pt x="49463" y="868"/>
                      <a:pt x="49509" y="845"/>
                      <a:pt x="49531" y="822"/>
                    </a:cubicBezTo>
                    <a:lnTo>
                      <a:pt x="49919" y="822"/>
                    </a:lnTo>
                    <a:cubicBezTo>
                      <a:pt x="50011" y="845"/>
                      <a:pt x="50125" y="845"/>
                      <a:pt x="50239" y="845"/>
                    </a:cubicBezTo>
                    <a:lnTo>
                      <a:pt x="50307" y="845"/>
                    </a:lnTo>
                    <a:cubicBezTo>
                      <a:pt x="50490" y="845"/>
                      <a:pt x="50673" y="868"/>
                      <a:pt x="50878" y="868"/>
                    </a:cubicBezTo>
                    <a:cubicBezTo>
                      <a:pt x="50924" y="868"/>
                      <a:pt x="50969" y="845"/>
                      <a:pt x="50992" y="799"/>
                    </a:cubicBezTo>
                    <a:cubicBezTo>
                      <a:pt x="51038" y="799"/>
                      <a:pt x="51061" y="822"/>
                      <a:pt x="51106" y="822"/>
                    </a:cubicBezTo>
                    <a:lnTo>
                      <a:pt x="51631" y="822"/>
                    </a:lnTo>
                    <a:cubicBezTo>
                      <a:pt x="51654" y="822"/>
                      <a:pt x="51700" y="799"/>
                      <a:pt x="51723" y="799"/>
                    </a:cubicBezTo>
                    <a:lnTo>
                      <a:pt x="51951" y="799"/>
                    </a:lnTo>
                    <a:cubicBezTo>
                      <a:pt x="52179" y="822"/>
                      <a:pt x="52430" y="845"/>
                      <a:pt x="52681" y="891"/>
                    </a:cubicBezTo>
                    <a:cubicBezTo>
                      <a:pt x="52773" y="891"/>
                      <a:pt x="52887" y="913"/>
                      <a:pt x="52978" y="913"/>
                    </a:cubicBezTo>
                    <a:cubicBezTo>
                      <a:pt x="52978" y="982"/>
                      <a:pt x="53046" y="1028"/>
                      <a:pt x="53092" y="1028"/>
                    </a:cubicBezTo>
                    <a:cubicBezTo>
                      <a:pt x="53412" y="1050"/>
                      <a:pt x="53731" y="1096"/>
                      <a:pt x="54051" y="1096"/>
                    </a:cubicBezTo>
                    <a:lnTo>
                      <a:pt x="54553" y="1096"/>
                    </a:lnTo>
                    <a:cubicBezTo>
                      <a:pt x="54644" y="1096"/>
                      <a:pt x="54713" y="1119"/>
                      <a:pt x="54804" y="1119"/>
                    </a:cubicBezTo>
                    <a:lnTo>
                      <a:pt x="55101" y="1119"/>
                    </a:lnTo>
                    <a:cubicBezTo>
                      <a:pt x="55146" y="1119"/>
                      <a:pt x="55169" y="1119"/>
                      <a:pt x="55192" y="1096"/>
                    </a:cubicBezTo>
                    <a:cubicBezTo>
                      <a:pt x="55238" y="1096"/>
                      <a:pt x="55283" y="1119"/>
                      <a:pt x="55329" y="1119"/>
                    </a:cubicBezTo>
                    <a:cubicBezTo>
                      <a:pt x="55375" y="1119"/>
                      <a:pt x="55443" y="1096"/>
                      <a:pt x="55443" y="1050"/>
                    </a:cubicBezTo>
                    <a:cubicBezTo>
                      <a:pt x="55466" y="1005"/>
                      <a:pt x="55420" y="936"/>
                      <a:pt x="55375" y="936"/>
                    </a:cubicBezTo>
                    <a:cubicBezTo>
                      <a:pt x="55352" y="913"/>
                      <a:pt x="55306" y="913"/>
                      <a:pt x="55283" y="913"/>
                    </a:cubicBezTo>
                    <a:cubicBezTo>
                      <a:pt x="55261" y="868"/>
                      <a:pt x="55261" y="845"/>
                      <a:pt x="55215" y="822"/>
                    </a:cubicBezTo>
                    <a:cubicBezTo>
                      <a:pt x="55192" y="799"/>
                      <a:pt x="55146" y="776"/>
                      <a:pt x="55101" y="776"/>
                    </a:cubicBezTo>
                    <a:cubicBezTo>
                      <a:pt x="55078" y="754"/>
                      <a:pt x="55055" y="754"/>
                      <a:pt x="55032" y="754"/>
                    </a:cubicBezTo>
                    <a:cubicBezTo>
                      <a:pt x="54781" y="731"/>
                      <a:pt x="54553" y="731"/>
                      <a:pt x="54302" y="708"/>
                    </a:cubicBezTo>
                    <a:cubicBezTo>
                      <a:pt x="53845" y="662"/>
                      <a:pt x="53366" y="617"/>
                      <a:pt x="52910" y="571"/>
                    </a:cubicBezTo>
                    <a:cubicBezTo>
                      <a:pt x="52658" y="548"/>
                      <a:pt x="52407" y="525"/>
                      <a:pt x="52156" y="503"/>
                    </a:cubicBezTo>
                    <a:cubicBezTo>
                      <a:pt x="52019" y="503"/>
                      <a:pt x="51882" y="480"/>
                      <a:pt x="51768" y="480"/>
                    </a:cubicBezTo>
                    <a:cubicBezTo>
                      <a:pt x="51745" y="457"/>
                      <a:pt x="51700" y="434"/>
                      <a:pt x="51677" y="434"/>
                    </a:cubicBezTo>
                    <a:cubicBezTo>
                      <a:pt x="51586" y="411"/>
                      <a:pt x="51517" y="411"/>
                      <a:pt x="51426" y="388"/>
                    </a:cubicBezTo>
                    <a:lnTo>
                      <a:pt x="51266" y="388"/>
                    </a:lnTo>
                    <a:cubicBezTo>
                      <a:pt x="51129" y="366"/>
                      <a:pt x="51015" y="343"/>
                      <a:pt x="50878" y="343"/>
                    </a:cubicBezTo>
                    <a:cubicBezTo>
                      <a:pt x="50604" y="320"/>
                      <a:pt x="50330" y="297"/>
                      <a:pt x="50056" y="274"/>
                    </a:cubicBezTo>
                    <a:cubicBezTo>
                      <a:pt x="49919" y="251"/>
                      <a:pt x="49782" y="251"/>
                      <a:pt x="49646" y="251"/>
                    </a:cubicBezTo>
                    <a:cubicBezTo>
                      <a:pt x="49509" y="251"/>
                      <a:pt x="49394" y="251"/>
                      <a:pt x="49280" y="229"/>
                    </a:cubicBezTo>
                    <a:cubicBezTo>
                      <a:pt x="49029" y="229"/>
                      <a:pt x="48778" y="206"/>
                      <a:pt x="48527" y="206"/>
                    </a:cubicBezTo>
                    <a:cubicBezTo>
                      <a:pt x="48344" y="206"/>
                      <a:pt x="48185" y="206"/>
                      <a:pt x="48025" y="183"/>
                    </a:cubicBezTo>
                    <a:cubicBezTo>
                      <a:pt x="47865" y="183"/>
                      <a:pt x="47728" y="183"/>
                      <a:pt x="47591" y="160"/>
                    </a:cubicBezTo>
                    <a:cubicBezTo>
                      <a:pt x="47272" y="160"/>
                      <a:pt x="46952" y="137"/>
                      <a:pt x="46610" y="115"/>
                    </a:cubicBezTo>
                    <a:lnTo>
                      <a:pt x="46199" y="115"/>
                    </a:lnTo>
                    <a:cubicBezTo>
                      <a:pt x="46039" y="115"/>
                      <a:pt x="45879" y="115"/>
                      <a:pt x="45720" y="92"/>
                    </a:cubicBezTo>
                    <a:lnTo>
                      <a:pt x="45240" y="92"/>
                    </a:lnTo>
                    <a:cubicBezTo>
                      <a:pt x="45172" y="69"/>
                      <a:pt x="45103" y="69"/>
                      <a:pt x="45035" y="69"/>
                    </a:cubicBezTo>
                    <a:cubicBezTo>
                      <a:pt x="45012" y="92"/>
                      <a:pt x="44989" y="137"/>
                      <a:pt x="44966" y="160"/>
                    </a:cubicBezTo>
                    <a:cubicBezTo>
                      <a:pt x="44966" y="183"/>
                      <a:pt x="44966" y="183"/>
                      <a:pt x="44966" y="183"/>
                    </a:cubicBezTo>
                    <a:lnTo>
                      <a:pt x="44464" y="183"/>
                    </a:lnTo>
                    <a:cubicBezTo>
                      <a:pt x="44225" y="172"/>
                      <a:pt x="43985" y="166"/>
                      <a:pt x="43742" y="166"/>
                    </a:cubicBezTo>
                    <a:cubicBezTo>
                      <a:pt x="43500" y="166"/>
                      <a:pt x="43254" y="172"/>
                      <a:pt x="43003" y="183"/>
                    </a:cubicBezTo>
                    <a:lnTo>
                      <a:pt x="42912" y="183"/>
                    </a:lnTo>
                    <a:cubicBezTo>
                      <a:pt x="42866" y="183"/>
                      <a:pt x="42821" y="183"/>
                      <a:pt x="42775" y="160"/>
                    </a:cubicBezTo>
                    <a:cubicBezTo>
                      <a:pt x="42547" y="160"/>
                      <a:pt x="42319" y="137"/>
                      <a:pt x="42068" y="137"/>
                    </a:cubicBezTo>
                    <a:cubicBezTo>
                      <a:pt x="41634" y="115"/>
                      <a:pt x="41200" y="115"/>
                      <a:pt x="40766" y="115"/>
                    </a:cubicBezTo>
                    <a:cubicBezTo>
                      <a:pt x="40698" y="92"/>
                      <a:pt x="40630" y="92"/>
                      <a:pt x="40584" y="92"/>
                    </a:cubicBezTo>
                    <a:lnTo>
                      <a:pt x="37754" y="92"/>
                    </a:lnTo>
                    <a:cubicBezTo>
                      <a:pt x="37502" y="92"/>
                      <a:pt x="37229" y="69"/>
                      <a:pt x="36955" y="69"/>
                    </a:cubicBezTo>
                    <a:lnTo>
                      <a:pt x="35562" y="69"/>
                    </a:lnTo>
                    <a:cubicBezTo>
                      <a:pt x="35357" y="46"/>
                      <a:pt x="35129" y="46"/>
                      <a:pt x="34900" y="23"/>
                    </a:cubicBezTo>
                    <a:cubicBezTo>
                      <a:pt x="34604" y="23"/>
                      <a:pt x="34307" y="23"/>
                      <a:pt x="34010" y="0"/>
                    </a:cubicBezTo>
                    <a:cubicBezTo>
                      <a:pt x="33919" y="0"/>
                      <a:pt x="33828" y="0"/>
                      <a:pt x="33759" y="23"/>
                    </a:cubicBezTo>
                    <a:lnTo>
                      <a:pt x="33325" y="23"/>
                    </a:lnTo>
                    <a:lnTo>
                      <a:pt x="33211" y="0"/>
                    </a:lnTo>
                    <a:close/>
                  </a:path>
                </a:pathLst>
              </a:custGeom>
              <a:solidFill>
                <a:srgbClr val="B15498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72" name="Google Shape;838;p22">
                <a:extLst>
                  <a:ext uri="{FF2B5EF4-FFF2-40B4-BE49-F238E27FC236}">
                    <a16:creationId xmlns:a16="http://schemas.microsoft.com/office/drawing/2014/main" id="{69E7E9FA-FE76-4A96-BB5E-ADF51FB86129}"/>
                  </a:ext>
                </a:extLst>
              </p:cNvPr>
              <p:cNvSpPr/>
              <p:nvPr/>
            </p:nvSpPr>
            <p:spPr>
              <a:xfrm>
                <a:off x="6860883" y="4166760"/>
                <a:ext cx="211023" cy="183885"/>
              </a:xfrm>
              <a:custGeom>
                <a:avLst/>
                <a:gdLst/>
                <a:ahLst/>
                <a:cxnLst/>
                <a:rect l="l" t="t" r="r" b="b"/>
                <a:pathLst>
                  <a:path w="7807" h="6803" extrusionOk="0">
                    <a:moveTo>
                      <a:pt x="731" y="1"/>
                    </a:moveTo>
                    <a:cubicBezTo>
                      <a:pt x="548" y="1"/>
                      <a:pt x="434" y="137"/>
                      <a:pt x="434" y="320"/>
                    </a:cubicBezTo>
                    <a:cubicBezTo>
                      <a:pt x="389" y="252"/>
                      <a:pt x="320" y="206"/>
                      <a:pt x="229" y="206"/>
                    </a:cubicBezTo>
                    <a:cubicBezTo>
                      <a:pt x="115" y="206"/>
                      <a:pt x="1" y="320"/>
                      <a:pt x="1" y="434"/>
                    </a:cubicBezTo>
                    <a:cubicBezTo>
                      <a:pt x="23" y="640"/>
                      <a:pt x="46" y="822"/>
                      <a:pt x="69" y="1028"/>
                    </a:cubicBezTo>
                    <a:cubicBezTo>
                      <a:pt x="69" y="1028"/>
                      <a:pt x="69" y="1028"/>
                      <a:pt x="69" y="1028"/>
                    </a:cubicBezTo>
                    <a:lnTo>
                      <a:pt x="69" y="1028"/>
                    </a:lnTo>
                    <a:cubicBezTo>
                      <a:pt x="69" y="1050"/>
                      <a:pt x="69" y="1051"/>
                      <a:pt x="92" y="1073"/>
                    </a:cubicBezTo>
                    <a:cubicBezTo>
                      <a:pt x="92" y="1119"/>
                      <a:pt x="92" y="1165"/>
                      <a:pt x="115" y="1233"/>
                    </a:cubicBezTo>
                    <a:cubicBezTo>
                      <a:pt x="160" y="1553"/>
                      <a:pt x="206" y="1895"/>
                      <a:pt x="297" y="2215"/>
                    </a:cubicBezTo>
                    <a:cubicBezTo>
                      <a:pt x="320" y="2374"/>
                      <a:pt x="389" y="2534"/>
                      <a:pt x="434" y="2671"/>
                    </a:cubicBezTo>
                    <a:cubicBezTo>
                      <a:pt x="480" y="2831"/>
                      <a:pt x="548" y="3013"/>
                      <a:pt x="617" y="3173"/>
                    </a:cubicBezTo>
                    <a:cubicBezTo>
                      <a:pt x="754" y="3447"/>
                      <a:pt x="936" y="3698"/>
                      <a:pt x="1096" y="3949"/>
                    </a:cubicBezTo>
                    <a:cubicBezTo>
                      <a:pt x="1188" y="4086"/>
                      <a:pt x="1279" y="4223"/>
                      <a:pt x="1370" y="4337"/>
                    </a:cubicBezTo>
                    <a:cubicBezTo>
                      <a:pt x="1484" y="4474"/>
                      <a:pt x="1598" y="4611"/>
                      <a:pt x="1713" y="4748"/>
                    </a:cubicBezTo>
                    <a:cubicBezTo>
                      <a:pt x="1827" y="4885"/>
                      <a:pt x="1941" y="4999"/>
                      <a:pt x="2078" y="5113"/>
                    </a:cubicBezTo>
                    <a:cubicBezTo>
                      <a:pt x="2192" y="5228"/>
                      <a:pt x="2306" y="5342"/>
                      <a:pt x="2443" y="5456"/>
                    </a:cubicBezTo>
                    <a:cubicBezTo>
                      <a:pt x="2671" y="5661"/>
                      <a:pt x="2922" y="5821"/>
                      <a:pt x="3173" y="5981"/>
                    </a:cubicBezTo>
                    <a:cubicBezTo>
                      <a:pt x="3424" y="6118"/>
                      <a:pt x="3698" y="6255"/>
                      <a:pt x="3949" y="6369"/>
                    </a:cubicBezTo>
                    <a:cubicBezTo>
                      <a:pt x="4109" y="6437"/>
                      <a:pt x="4292" y="6506"/>
                      <a:pt x="4452" y="6551"/>
                    </a:cubicBezTo>
                    <a:cubicBezTo>
                      <a:pt x="4589" y="6597"/>
                      <a:pt x="4748" y="6620"/>
                      <a:pt x="4885" y="6666"/>
                    </a:cubicBezTo>
                    <a:cubicBezTo>
                      <a:pt x="5045" y="6688"/>
                      <a:pt x="5182" y="6734"/>
                      <a:pt x="5319" y="6757"/>
                    </a:cubicBezTo>
                    <a:cubicBezTo>
                      <a:pt x="5502" y="6780"/>
                      <a:pt x="5684" y="6780"/>
                      <a:pt x="5844" y="6780"/>
                    </a:cubicBezTo>
                    <a:cubicBezTo>
                      <a:pt x="6004" y="6802"/>
                      <a:pt x="6141" y="6802"/>
                      <a:pt x="6300" y="6802"/>
                    </a:cubicBezTo>
                    <a:cubicBezTo>
                      <a:pt x="6483" y="6780"/>
                      <a:pt x="6643" y="6757"/>
                      <a:pt x="6825" y="6734"/>
                    </a:cubicBezTo>
                    <a:lnTo>
                      <a:pt x="6803" y="6734"/>
                    </a:lnTo>
                    <a:cubicBezTo>
                      <a:pt x="6894" y="6734"/>
                      <a:pt x="7008" y="6711"/>
                      <a:pt x="7122" y="6666"/>
                    </a:cubicBezTo>
                    <a:cubicBezTo>
                      <a:pt x="7213" y="6643"/>
                      <a:pt x="7305" y="6620"/>
                      <a:pt x="7396" y="6574"/>
                    </a:cubicBezTo>
                    <a:cubicBezTo>
                      <a:pt x="7487" y="6551"/>
                      <a:pt x="7601" y="6529"/>
                      <a:pt x="7670" y="6483"/>
                    </a:cubicBezTo>
                    <a:cubicBezTo>
                      <a:pt x="7761" y="6437"/>
                      <a:pt x="7807" y="6346"/>
                      <a:pt x="7784" y="6255"/>
                    </a:cubicBezTo>
                    <a:cubicBezTo>
                      <a:pt x="7761" y="6163"/>
                      <a:pt x="7647" y="6118"/>
                      <a:pt x="7556" y="6118"/>
                    </a:cubicBezTo>
                    <a:cubicBezTo>
                      <a:pt x="7442" y="6118"/>
                      <a:pt x="7328" y="6141"/>
                      <a:pt x="7236" y="6163"/>
                    </a:cubicBezTo>
                    <a:cubicBezTo>
                      <a:pt x="7076" y="6163"/>
                      <a:pt x="6940" y="6186"/>
                      <a:pt x="6803" y="6186"/>
                    </a:cubicBezTo>
                    <a:cubicBezTo>
                      <a:pt x="6666" y="6209"/>
                      <a:pt x="6529" y="6209"/>
                      <a:pt x="6415" y="6232"/>
                    </a:cubicBezTo>
                    <a:lnTo>
                      <a:pt x="6027" y="6232"/>
                    </a:lnTo>
                    <a:cubicBezTo>
                      <a:pt x="5684" y="6163"/>
                      <a:pt x="5342" y="6072"/>
                      <a:pt x="5022" y="5958"/>
                    </a:cubicBezTo>
                    <a:cubicBezTo>
                      <a:pt x="4680" y="5821"/>
                      <a:pt x="4360" y="5661"/>
                      <a:pt x="4041" y="5501"/>
                    </a:cubicBezTo>
                    <a:cubicBezTo>
                      <a:pt x="3744" y="5342"/>
                      <a:pt x="3470" y="5159"/>
                      <a:pt x="3196" y="4954"/>
                    </a:cubicBezTo>
                    <a:cubicBezTo>
                      <a:pt x="2991" y="4817"/>
                      <a:pt x="2785" y="4657"/>
                      <a:pt x="2603" y="4497"/>
                    </a:cubicBezTo>
                    <a:cubicBezTo>
                      <a:pt x="2420" y="4315"/>
                      <a:pt x="2260" y="4132"/>
                      <a:pt x="2101" y="3926"/>
                    </a:cubicBezTo>
                    <a:cubicBezTo>
                      <a:pt x="1986" y="3790"/>
                      <a:pt x="1895" y="3653"/>
                      <a:pt x="1804" y="3493"/>
                    </a:cubicBezTo>
                    <a:cubicBezTo>
                      <a:pt x="1713" y="3333"/>
                      <a:pt x="1598" y="3150"/>
                      <a:pt x="1507" y="2968"/>
                    </a:cubicBezTo>
                    <a:cubicBezTo>
                      <a:pt x="1439" y="2762"/>
                      <a:pt x="1370" y="2580"/>
                      <a:pt x="1302" y="2374"/>
                    </a:cubicBezTo>
                    <a:cubicBezTo>
                      <a:pt x="1256" y="2169"/>
                      <a:pt x="1210" y="1941"/>
                      <a:pt x="1165" y="1735"/>
                    </a:cubicBezTo>
                    <a:cubicBezTo>
                      <a:pt x="1142" y="1484"/>
                      <a:pt x="1119" y="1233"/>
                      <a:pt x="1119" y="959"/>
                    </a:cubicBezTo>
                    <a:cubicBezTo>
                      <a:pt x="1096" y="708"/>
                      <a:pt x="1096" y="457"/>
                      <a:pt x="1005" y="229"/>
                    </a:cubicBezTo>
                    <a:cubicBezTo>
                      <a:pt x="982" y="92"/>
                      <a:pt x="868" y="1"/>
                      <a:pt x="731" y="1"/>
                    </a:cubicBezTo>
                    <a:close/>
                  </a:path>
                </a:pathLst>
              </a:custGeom>
              <a:solidFill>
                <a:srgbClr val="B15498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73" name="Google Shape;839;p22">
                <a:extLst>
                  <a:ext uri="{FF2B5EF4-FFF2-40B4-BE49-F238E27FC236}">
                    <a16:creationId xmlns:a16="http://schemas.microsoft.com/office/drawing/2014/main" id="{FFE8689F-BA7B-4C42-950D-0B53F9430079}"/>
                  </a:ext>
                </a:extLst>
              </p:cNvPr>
              <p:cNvSpPr/>
              <p:nvPr/>
            </p:nvSpPr>
            <p:spPr>
              <a:xfrm>
                <a:off x="6984275" y="4319155"/>
                <a:ext cx="130204" cy="25949"/>
              </a:xfrm>
              <a:custGeom>
                <a:avLst/>
                <a:gdLst/>
                <a:ahLst/>
                <a:cxnLst/>
                <a:rect l="l" t="t" r="r" b="b"/>
                <a:pathLst>
                  <a:path w="4817" h="960" extrusionOk="0">
                    <a:moveTo>
                      <a:pt x="4703" y="0"/>
                    </a:moveTo>
                    <a:cubicBezTo>
                      <a:pt x="4657" y="23"/>
                      <a:pt x="4611" y="46"/>
                      <a:pt x="4589" y="69"/>
                    </a:cubicBezTo>
                    <a:cubicBezTo>
                      <a:pt x="4520" y="92"/>
                      <a:pt x="4452" y="114"/>
                      <a:pt x="4383" y="160"/>
                    </a:cubicBezTo>
                    <a:cubicBezTo>
                      <a:pt x="4269" y="206"/>
                      <a:pt x="4155" y="251"/>
                      <a:pt x="4041" y="320"/>
                    </a:cubicBezTo>
                    <a:cubicBezTo>
                      <a:pt x="3949" y="343"/>
                      <a:pt x="3881" y="366"/>
                      <a:pt x="3813" y="411"/>
                    </a:cubicBezTo>
                    <a:cubicBezTo>
                      <a:pt x="3744" y="411"/>
                      <a:pt x="3698" y="434"/>
                      <a:pt x="3653" y="457"/>
                    </a:cubicBezTo>
                    <a:cubicBezTo>
                      <a:pt x="3584" y="480"/>
                      <a:pt x="3539" y="503"/>
                      <a:pt x="3470" y="525"/>
                    </a:cubicBezTo>
                    <a:cubicBezTo>
                      <a:pt x="3424" y="525"/>
                      <a:pt x="3356" y="548"/>
                      <a:pt x="3310" y="548"/>
                    </a:cubicBezTo>
                    <a:lnTo>
                      <a:pt x="3333" y="548"/>
                    </a:lnTo>
                    <a:cubicBezTo>
                      <a:pt x="3196" y="594"/>
                      <a:pt x="3059" y="617"/>
                      <a:pt x="2922" y="662"/>
                    </a:cubicBezTo>
                    <a:cubicBezTo>
                      <a:pt x="2877" y="662"/>
                      <a:pt x="2831" y="662"/>
                      <a:pt x="2808" y="685"/>
                    </a:cubicBezTo>
                    <a:cubicBezTo>
                      <a:pt x="2717" y="685"/>
                      <a:pt x="2648" y="708"/>
                      <a:pt x="2580" y="708"/>
                    </a:cubicBezTo>
                    <a:cubicBezTo>
                      <a:pt x="2489" y="731"/>
                      <a:pt x="2397" y="731"/>
                      <a:pt x="2329" y="754"/>
                    </a:cubicBezTo>
                    <a:cubicBezTo>
                      <a:pt x="2238" y="754"/>
                      <a:pt x="2169" y="754"/>
                      <a:pt x="2078" y="776"/>
                    </a:cubicBezTo>
                    <a:lnTo>
                      <a:pt x="1416" y="776"/>
                    </a:lnTo>
                    <a:cubicBezTo>
                      <a:pt x="1256" y="776"/>
                      <a:pt x="1119" y="754"/>
                      <a:pt x="959" y="754"/>
                    </a:cubicBezTo>
                    <a:cubicBezTo>
                      <a:pt x="822" y="731"/>
                      <a:pt x="685" y="708"/>
                      <a:pt x="548" y="662"/>
                    </a:cubicBezTo>
                    <a:cubicBezTo>
                      <a:pt x="480" y="662"/>
                      <a:pt x="412" y="639"/>
                      <a:pt x="343" y="639"/>
                    </a:cubicBezTo>
                    <a:cubicBezTo>
                      <a:pt x="320" y="639"/>
                      <a:pt x="275" y="639"/>
                      <a:pt x="252" y="617"/>
                    </a:cubicBezTo>
                    <a:lnTo>
                      <a:pt x="206" y="617"/>
                    </a:lnTo>
                    <a:cubicBezTo>
                      <a:pt x="183" y="617"/>
                      <a:pt x="183" y="594"/>
                      <a:pt x="160" y="594"/>
                    </a:cubicBezTo>
                    <a:lnTo>
                      <a:pt x="115" y="594"/>
                    </a:lnTo>
                    <a:cubicBezTo>
                      <a:pt x="103" y="582"/>
                      <a:pt x="98" y="577"/>
                      <a:pt x="92" y="577"/>
                    </a:cubicBezTo>
                    <a:cubicBezTo>
                      <a:pt x="86" y="577"/>
                      <a:pt x="81" y="582"/>
                      <a:pt x="69" y="594"/>
                    </a:cubicBezTo>
                    <a:cubicBezTo>
                      <a:pt x="46" y="594"/>
                      <a:pt x="24" y="617"/>
                      <a:pt x="24" y="639"/>
                    </a:cubicBezTo>
                    <a:cubicBezTo>
                      <a:pt x="1" y="662"/>
                      <a:pt x="24" y="731"/>
                      <a:pt x="69" y="731"/>
                    </a:cubicBezTo>
                    <a:lnTo>
                      <a:pt x="115" y="754"/>
                    </a:lnTo>
                    <a:lnTo>
                      <a:pt x="138" y="754"/>
                    </a:lnTo>
                    <a:cubicBezTo>
                      <a:pt x="183" y="776"/>
                      <a:pt x="229" y="776"/>
                      <a:pt x="252" y="799"/>
                    </a:cubicBezTo>
                    <a:cubicBezTo>
                      <a:pt x="320" y="799"/>
                      <a:pt x="389" y="822"/>
                      <a:pt x="457" y="822"/>
                    </a:cubicBezTo>
                    <a:cubicBezTo>
                      <a:pt x="617" y="845"/>
                      <a:pt x="754" y="868"/>
                      <a:pt x="914" y="891"/>
                    </a:cubicBezTo>
                    <a:cubicBezTo>
                      <a:pt x="937" y="913"/>
                      <a:pt x="982" y="913"/>
                      <a:pt x="1005" y="913"/>
                    </a:cubicBezTo>
                    <a:cubicBezTo>
                      <a:pt x="1005" y="913"/>
                      <a:pt x="1028" y="936"/>
                      <a:pt x="1051" y="936"/>
                    </a:cubicBezTo>
                    <a:cubicBezTo>
                      <a:pt x="1188" y="936"/>
                      <a:pt x="1325" y="959"/>
                      <a:pt x="1462" y="959"/>
                    </a:cubicBezTo>
                    <a:lnTo>
                      <a:pt x="1941" y="959"/>
                    </a:lnTo>
                    <a:lnTo>
                      <a:pt x="2009" y="936"/>
                    </a:lnTo>
                    <a:lnTo>
                      <a:pt x="2420" y="936"/>
                    </a:lnTo>
                    <a:cubicBezTo>
                      <a:pt x="2489" y="936"/>
                      <a:pt x="2557" y="913"/>
                      <a:pt x="2626" y="913"/>
                    </a:cubicBezTo>
                    <a:cubicBezTo>
                      <a:pt x="2694" y="913"/>
                      <a:pt x="2763" y="891"/>
                      <a:pt x="2831" y="891"/>
                    </a:cubicBezTo>
                    <a:cubicBezTo>
                      <a:pt x="2900" y="868"/>
                      <a:pt x="2968" y="868"/>
                      <a:pt x="3036" y="845"/>
                    </a:cubicBezTo>
                    <a:cubicBezTo>
                      <a:pt x="3173" y="822"/>
                      <a:pt x="3310" y="799"/>
                      <a:pt x="3447" y="754"/>
                    </a:cubicBezTo>
                    <a:cubicBezTo>
                      <a:pt x="3584" y="708"/>
                      <a:pt x="3698" y="662"/>
                      <a:pt x="3835" y="617"/>
                    </a:cubicBezTo>
                    <a:cubicBezTo>
                      <a:pt x="3904" y="594"/>
                      <a:pt x="3972" y="594"/>
                      <a:pt x="4018" y="548"/>
                    </a:cubicBezTo>
                    <a:cubicBezTo>
                      <a:pt x="4109" y="525"/>
                      <a:pt x="4178" y="503"/>
                      <a:pt x="4246" y="457"/>
                    </a:cubicBezTo>
                    <a:cubicBezTo>
                      <a:pt x="4360" y="411"/>
                      <a:pt x="4452" y="343"/>
                      <a:pt x="4566" y="297"/>
                    </a:cubicBezTo>
                    <a:cubicBezTo>
                      <a:pt x="4634" y="251"/>
                      <a:pt x="4680" y="229"/>
                      <a:pt x="4726" y="206"/>
                    </a:cubicBezTo>
                    <a:cubicBezTo>
                      <a:pt x="4748" y="183"/>
                      <a:pt x="4748" y="183"/>
                      <a:pt x="4771" y="160"/>
                    </a:cubicBezTo>
                    <a:cubicBezTo>
                      <a:pt x="4771" y="160"/>
                      <a:pt x="4794" y="160"/>
                      <a:pt x="4794" y="137"/>
                    </a:cubicBezTo>
                    <a:cubicBezTo>
                      <a:pt x="4817" y="114"/>
                      <a:pt x="4817" y="114"/>
                      <a:pt x="4817" y="92"/>
                    </a:cubicBezTo>
                    <a:cubicBezTo>
                      <a:pt x="4817" y="69"/>
                      <a:pt x="4794" y="46"/>
                      <a:pt x="4794" y="23"/>
                    </a:cubicBezTo>
                    <a:cubicBezTo>
                      <a:pt x="4771" y="0"/>
                      <a:pt x="4748" y="0"/>
                      <a:pt x="4726" y="0"/>
                    </a:cubicBezTo>
                    <a:close/>
                  </a:path>
                </a:pathLst>
              </a:custGeom>
              <a:solidFill>
                <a:srgbClr val="B15498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74" name="Google Shape;840;p22">
                <a:extLst>
                  <a:ext uri="{FF2B5EF4-FFF2-40B4-BE49-F238E27FC236}">
                    <a16:creationId xmlns:a16="http://schemas.microsoft.com/office/drawing/2014/main" id="{E2E95577-C2EE-479F-85F8-A00C4DEF04C2}"/>
                  </a:ext>
                </a:extLst>
              </p:cNvPr>
              <p:cNvSpPr/>
              <p:nvPr/>
            </p:nvSpPr>
            <p:spPr>
              <a:xfrm>
                <a:off x="7007737" y="4324075"/>
                <a:ext cx="99335" cy="24381"/>
              </a:xfrm>
              <a:custGeom>
                <a:avLst/>
                <a:gdLst/>
                <a:ahLst/>
                <a:cxnLst/>
                <a:rect l="l" t="t" r="r" b="b"/>
                <a:pathLst>
                  <a:path w="3675" h="902" extrusionOk="0">
                    <a:moveTo>
                      <a:pt x="3538" y="1"/>
                    </a:moveTo>
                    <a:cubicBezTo>
                      <a:pt x="3401" y="69"/>
                      <a:pt x="3241" y="138"/>
                      <a:pt x="3081" y="206"/>
                    </a:cubicBezTo>
                    <a:cubicBezTo>
                      <a:pt x="3036" y="229"/>
                      <a:pt x="2967" y="252"/>
                      <a:pt x="2922" y="275"/>
                    </a:cubicBezTo>
                    <a:cubicBezTo>
                      <a:pt x="2853" y="321"/>
                      <a:pt x="2808" y="343"/>
                      <a:pt x="2739" y="366"/>
                    </a:cubicBezTo>
                    <a:cubicBezTo>
                      <a:pt x="2671" y="389"/>
                      <a:pt x="2602" y="412"/>
                      <a:pt x="2534" y="435"/>
                    </a:cubicBezTo>
                    <a:cubicBezTo>
                      <a:pt x="2465" y="457"/>
                      <a:pt x="2420" y="480"/>
                      <a:pt x="2351" y="503"/>
                    </a:cubicBezTo>
                    <a:cubicBezTo>
                      <a:pt x="2283" y="526"/>
                      <a:pt x="2214" y="549"/>
                      <a:pt x="2146" y="572"/>
                    </a:cubicBezTo>
                    <a:cubicBezTo>
                      <a:pt x="2077" y="594"/>
                      <a:pt x="2009" y="617"/>
                      <a:pt x="1963" y="617"/>
                    </a:cubicBezTo>
                    <a:cubicBezTo>
                      <a:pt x="1917" y="640"/>
                      <a:pt x="1872" y="640"/>
                      <a:pt x="1826" y="640"/>
                    </a:cubicBezTo>
                    <a:cubicBezTo>
                      <a:pt x="1803" y="663"/>
                      <a:pt x="1758" y="663"/>
                      <a:pt x="1735" y="663"/>
                    </a:cubicBezTo>
                    <a:cubicBezTo>
                      <a:pt x="1689" y="686"/>
                      <a:pt x="1621" y="686"/>
                      <a:pt x="1575" y="686"/>
                    </a:cubicBezTo>
                    <a:cubicBezTo>
                      <a:pt x="1529" y="709"/>
                      <a:pt x="1484" y="709"/>
                      <a:pt x="1461" y="709"/>
                    </a:cubicBezTo>
                    <a:cubicBezTo>
                      <a:pt x="1415" y="709"/>
                      <a:pt x="1370" y="731"/>
                      <a:pt x="1324" y="731"/>
                    </a:cubicBezTo>
                    <a:lnTo>
                      <a:pt x="959" y="731"/>
                    </a:lnTo>
                    <a:cubicBezTo>
                      <a:pt x="822" y="731"/>
                      <a:pt x="662" y="731"/>
                      <a:pt x="525" y="709"/>
                    </a:cubicBezTo>
                    <a:cubicBezTo>
                      <a:pt x="388" y="686"/>
                      <a:pt x="228" y="663"/>
                      <a:pt x="91" y="640"/>
                    </a:cubicBezTo>
                    <a:cubicBezTo>
                      <a:pt x="46" y="640"/>
                      <a:pt x="0" y="663"/>
                      <a:pt x="0" y="709"/>
                    </a:cubicBezTo>
                    <a:cubicBezTo>
                      <a:pt x="0" y="754"/>
                      <a:pt x="23" y="800"/>
                      <a:pt x="69" y="800"/>
                    </a:cubicBezTo>
                    <a:cubicBezTo>
                      <a:pt x="205" y="823"/>
                      <a:pt x="342" y="846"/>
                      <a:pt x="479" y="868"/>
                    </a:cubicBezTo>
                    <a:cubicBezTo>
                      <a:pt x="616" y="891"/>
                      <a:pt x="776" y="891"/>
                      <a:pt x="913" y="891"/>
                    </a:cubicBezTo>
                    <a:cubicBezTo>
                      <a:pt x="959" y="899"/>
                      <a:pt x="1004" y="901"/>
                      <a:pt x="1051" y="901"/>
                    </a:cubicBezTo>
                    <a:cubicBezTo>
                      <a:pt x="1144" y="901"/>
                      <a:pt x="1240" y="891"/>
                      <a:pt x="1347" y="891"/>
                    </a:cubicBezTo>
                    <a:cubicBezTo>
                      <a:pt x="1370" y="891"/>
                      <a:pt x="1415" y="868"/>
                      <a:pt x="1438" y="868"/>
                    </a:cubicBezTo>
                    <a:lnTo>
                      <a:pt x="1552" y="868"/>
                    </a:lnTo>
                    <a:cubicBezTo>
                      <a:pt x="1643" y="846"/>
                      <a:pt x="1712" y="846"/>
                      <a:pt x="1803" y="823"/>
                    </a:cubicBezTo>
                    <a:cubicBezTo>
                      <a:pt x="1872" y="800"/>
                      <a:pt x="1940" y="800"/>
                      <a:pt x="2009" y="777"/>
                    </a:cubicBezTo>
                    <a:cubicBezTo>
                      <a:pt x="2100" y="754"/>
                      <a:pt x="2168" y="731"/>
                      <a:pt x="2237" y="709"/>
                    </a:cubicBezTo>
                    <a:cubicBezTo>
                      <a:pt x="2305" y="686"/>
                      <a:pt x="2374" y="663"/>
                      <a:pt x="2442" y="640"/>
                    </a:cubicBezTo>
                    <a:cubicBezTo>
                      <a:pt x="2511" y="617"/>
                      <a:pt x="2579" y="594"/>
                      <a:pt x="2671" y="572"/>
                    </a:cubicBezTo>
                    <a:cubicBezTo>
                      <a:pt x="2808" y="503"/>
                      <a:pt x="2945" y="457"/>
                      <a:pt x="3081" y="389"/>
                    </a:cubicBezTo>
                    <a:cubicBezTo>
                      <a:pt x="3264" y="321"/>
                      <a:pt x="3447" y="229"/>
                      <a:pt x="3606" y="161"/>
                    </a:cubicBezTo>
                    <a:cubicBezTo>
                      <a:pt x="3652" y="138"/>
                      <a:pt x="3675" y="92"/>
                      <a:pt x="3652" y="47"/>
                    </a:cubicBezTo>
                    <a:cubicBezTo>
                      <a:pt x="3652" y="24"/>
                      <a:pt x="3606" y="1"/>
                      <a:pt x="3584" y="1"/>
                    </a:cubicBezTo>
                    <a:close/>
                  </a:path>
                </a:pathLst>
              </a:custGeom>
              <a:solidFill>
                <a:srgbClr val="B15498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75" name="Google Shape;841;p22">
                <a:extLst>
                  <a:ext uri="{FF2B5EF4-FFF2-40B4-BE49-F238E27FC236}">
                    <a16:creationId xmlns:a16="http://schemas.microsoft.com/office/drawing/2014/main" id="{C0D6C377-7F72-4744-B94C-289F6342091A}"/>
                  </a:ext>
                </a:extLst>
              </p:cNvPr>
              <p:cNvSpPr/>
              <p:nvPr/>
            </p:nvSpPr>
            <p:spPr>
              <a:xfrm>
                <a:off x="7033010" y="4320399"/>
                <a:ext cx="83333" cy="27787"/>
              </a:xfrm>
              <a:custGeom>
                <a:avLst/>
                <a:gdLst/>
                <a:ahLst/>
                <a:cxnLst/>
                <a:rect l="l" t="t" r="r" b="b"/>
                <a:pathLst>
                  <a:path w="3083" h="1028" extrusionOk="0">
                    <a:moveTo>
                      <a:pt x="2945" y="0"/>
                    </a:moveTo>
                    <a:cubicBezTo>
                      <a:pt x="2671" y="137"/>
                      <a:pt x="2375" y="297"/>
                      <a:pt x="2078" y="434"/>
                    </a:cubicBezTo>
                    <a:cubicBezTo>
                      <a:pt x="2010" y="457"/>
                      <a:pt x="1941" y="479"/>
                      <a:pt x="1873" y="502"/>
                    </a:cubicBezTo>
                    <a:cubicBezTo>
                      <a:pt x="1827" y="525"/>
                      <a:pt x="1781" y="548"/>
                      <a:pt x="1736" y="571"/>
                    </a:cubicBezTo>
                    <a:cubicBezTo>
                      <a:pt x="1713" y="571"/>
                      <a:pt x="1690" y="593"/>
                      <a:pt x="1644" y="593"/>
                    </a:cubicBezTo>
                    <a:cubicBezTo>
                      <a:pt x="1599" y="616"/>
                      <a:pt x="1553" y="639"/>
                      <a:pt x="1507" y="639"/>
                    </a:cubicBezTo>
                    <a:cubicBezTo>
                      <a:pt x="1485" y="662"/>
                      <a:pt x="1462" y="662"/>
                      <a:pt x="1416" y="685"/>
                    </a:cubicBezTo>
                    <a:cubicBezTo>
                      <a:pt x="1348" y="685"/>
                      <a:pt x="1256" y="708"/>
                      <a:pt x="1188" y="730"/>
                    </a:cubicBezTo>
                    <a:cubicBezTo>
                      <a:pt x="1119" y="753"/>
                      <a:pt x="1051" y="776"/>
                      <a:pt x="960" y="776"/>
                    </a:cubicBezTo>
                    <a:cubicBezTo>
                      <a:pt x="891" y="799"/>
                      <a:pt x="823" y="799"/>
                      <a:pt x="731" y="822"/>
                    </a:cubicBezTo>
                    <a:cubicBezTo>
                      <a:pt x="686" y="822"/>
                      <a:pt x="594" y="845"/>
                      <a:pt x="526" y="845"/>
                    </a:cubicBezTo>
                    <a:lnTo>
                      <a:pt x="92" y="845"/>
                    </a:lnTo>
                    <a:cubicBezTo>
                      <a:pt x="69" y="845"/>
                      <a:pt x="24" y="867"/>
                      <a:pt x="1" y="913"/>
                    </a:cubicBezTo>
                    <a:cubicBezTo>
                      <a:pt x="1" y="959"/>
                      <a:pt x="24" y="1004"/>
                      <a:pt x="69" y="1004"/>
                    </a:cubicBezTo>
                    <a:lnTo>
                      <a:pt x="275" y="1004"/>
                    </a:lnTo>
                    <a:cubicBezTo>
                      <a:pt x="298" y="1004"/>
                      <a:pt x="320" y="1027"/>
                      <a:pt x="343" y="1027"/>
                    </a:cubicBezTo>
                    <a:cubicBezTo>
                      <a:pt x="389" y="1004"/>
                      <a:pt x="412" y="1004"/>
                      <a:pt x="457" y="1004"/>
                    </a:cubicBezTo>
                    <a:lnTo>
                      <a:pt x="640" y="1004"/>
                    </a:lnTo>
                    <a:cubicBezTo>
                      <a:pt x="686" y="982"/>
                      <a:pt x="708" y="982"/>
                      <a:pt x="731" y="982"/>
                    </a:cubicBezTo>
                    <a:lnTo>
                      <a:pt x="823" y="982"/>
                    </a:lnTo>
                    <a:cubicBezTo>
                      <a:pt x="868" y="959"/>
                      <a:pt x="937" y="959"/>
                      <a:pt x="982" y="936"/>
                    </a:cubicBezTo>
                    <a:cubicBezTo>
                      <a:pt x="1051" y="936"/>
                      <a:pt x="1142" y="913"/>
                      <a:pt x="1211" y="890"/>
                    </a:cubicBezTo>
                    <a:cubicBezTo>
                      <a:pt x="1279" y="890"/>
                      <a:pt x="1325" y="867"/>
                      <a:pt x="1393" y="845"/>
                    </a:cubicBezTo>
                    <a:cubicBezTo>
                      <a:pt x="1416" y="845"/>
                      <a:pt x="1462" y="845"/>
                      <a:pt x="1485" y="822"/>
                    </a:cubicBezTo>
                    <a:cubicBezTo>
                      <a:pt x="1507" y="822"/>
                      <a:pt x="1530" y="822"/>
                      <a:pt x="1553" y="799"/>
                    </a:cubicBezTo>
                    <a:lnTo>
                      <a:pt x="1667" y="776"/>
                    </a:lnTo>
                    <a:cubicBezTo>
                      <a:pt x="1690" y="753"/>
                      <a:pt x="1713" y="753"/>
                      <a:pt x="1736" y="730"/>
                    </a:cubicBezTo>
                    <a:cubicBezTo>
                      <a:pt x="1804" y="708"/>
                      <a:pt x="1873" y="685"/>
                      <a:pt x="1941" y="662"/>
                    </a:cubicBezTo>
                    <a:cubicBezTo>
                      <a:pt x="2010" y="639"/>
                      <a:pt x="2055" y="616"/>
                      <a:pt x="2101" y="593"/>
                    </a:cubicBezTo>
                    <a:cubicBezTo>
                      <a:pt x="2146" y="571"/>
                      <a:pt x="2192" y="548"/>
                      <a:pt x="2238" y="525"/>
                    </a:cubicBezTo>
                    <a:cubicBezTo>
                      <a:pt x="2489" y="411"/>
                      <a:pt x="2763" y="274"/>
                      <a:pt x="3014" y="160"/>
                    </a:cubicBezTo>
                    <a:cubicBezTo>
                      <a:pt x="3059" y="137"/>
                      <a:pt x="3082" y="91"/>
                      <a:pt x="3059" y="46"/>
                    </a:cubicBezTo>
                    <a:cubicBezTo>
                      <a:pt x="3059" y="23"/>
                      <a:pt x="3014" y="0"/>
                      <a:pt x="2991" y="0"/>
                    </a:cubicBezTo>
                    <a:close/>
                  </a:path>
                </a:pathLst>
              </a:custGeom>
              <a:solidFill>
                <a:srgbClr val="B15498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76" name="Google Shape;842;p22">
                <a:extLst>
                  <a:ext uri="{FF2B5EF4-FFF2-40B4-BE49-F238E27FC236}">
                    <a16:creationId xmlns:a16="http://schemas.microsoft.com/office/drawing/2014/main" id="{B8F701F6-EDF9-44AC-B659-39E5048E62C1}"/>
                  </a:ext>
                </a:extLst>
              </p:cNvPr>
              <p:cNvSpPr/>
              <p:nvPr/>
            </p:nvSpPr>
            <p:spPr>
              <a:xfrm>
                <a:off x="7045363" y="4309884"/>
                <a:ext cx="85172" cy="36436"/>
              </a:xfrm>
              <a:custGeom>
                <a:avLst/>
                <a:gdLst/>
                <a:ahLst/>
                <a:cxnLst/>
                <a:rect l="l" t="t" r="r" b="b"/>
                <a:pathLst>
                  <a:path w="3151" h="1348" extrusionOk="0">
                    <a:moveTo>
                      <a:pt x="3082" y="1"/>
                    </a:moveTo>
                    <a:cubicBezTo>
                      <a:pt x="3059" y="1"/>
                      <a:pt x="3036" y="24"/>
                      <a:pt x="3013" y="24"/>
                    </a:cubicBezTo>
                    <a:cubicBezTo>
                      <a:pt x="2876" y="115"/>
                      <a:pt x="2739" y="206"/>
                      <a:pt x="2602" y="275"/>
                    </a:cubicBezTo>
                    <a:cubicBezTo>
                      <a:pt x="2488" y="343"/>
                      <a:pt x="2374" y="412"/>
                      <a:pt x="2283" y="480"/>
                    </a:cubicBezTo>
                    <a:lnTo>
                      <a:pt x="2283" y="457"/>
                    </a:lnTo>
                    <a:cubicBezTo>
                      <a:pt x="2237" y="503"/>
                      <a:pt x="2169" y="526"/>
                      <a:pt x="2100" y="572"/>
                    </a:cubicBezTo>
                    <a:cubicBezTo>
                      <a:pt x="2077" y="572"/>
                      <a:pt x="2032" y="594"/>
                      <a:pt x="2009" y="594"/>
                    </a:cubicBezTo>
                    <a:cubicBezTo>
                      <a:pt x="1963" y="617"/>
                      <a:pt x="1941" y="640"/>
                      <a:pt x="1895" y="663"/>
                    </a:cubicBezTo>
                    <a:cubicBezTo>
                      <a:pt x="1758" y="709"/>
                      <a:pt x="1621" y="777"/>
                      <a:pt x="1484" y="846"/>
                    </a:cubicBezTo>
                    <a:cubicBezTo>
                      <a:pt x="1416" y="868"/>
                      <a:pt x="1370" y="891"/>
                      <a:pt x="1301" y="891"/>
                    </a:cubicBezTo>
                    <a:cubicBezTo>
                      <a:pt x="1256" y="914"/>
                      <a:pt x="1187" y="937"/>
                      <a:pt x="1142" y="960"/>
                    </a:cubicBezTo>
                    <a:cubicBezTo>
                      <a:pt x="1073" y="982"/>
                      <a:pt x="1005" y="1005"/>
                      <a:pt x="936" y="1028"/>
                    </a:cubicBezTo>
                    <a:cubicBezTo>
                      <a:pt x="868" y="1051"/>
                      <a:pt x="776" y="1074"/>
                      <a:pt x="708" y="1097"/>
                    </a:cubicBezTo>
                    <a:cubicBezTo>
                      <a:pt x="640" y="1119"/>
                      <a:pt x="571" y="1142"/>
                      <a:pt x="503" y="1142"/>
                    </a:cubicBezTo>
                    <a:cubicBezTo>
                      <a:pt x="411" y="1165"/>
                      <a:pt x="297" y="1165"/>
                      <a:pt x="206" y="1188"/>
                    </a:cubicBezTo>
                    <a:cubicBezTo>
                      <a:pt x="183" y="1188"/>
                      <a:pt x="137" y="1165"/>
                      <a:pt x="92" y="1165"/>
                    </a:cubicBezTo>
                    <a:cubicBezTo>
                      <a:pt x="69" y="1165"/>
                      <a:pt x="69" y="1188"/>
                      <a:pt x="46" y="1188"/>
                    </a:cubicBezTo>
                    <a:cubicBezTo>
                      <a:pt x="23" y="1211"/>
                      <a:pt x="23" y="1234"/>
                      <a:pt x="0" y="1234"/>
                    </a:cubicBezTo>
                    <a:cubicBezTo>
                      <a:pt x="0" y="1256"/>
                      <a:pt x="23" y="1279"/>
                      <a:pt x="23" y="1302"/>
                    </a:cubicBezTo>
                    <a:cubicBezTo>
                      <a:pt x="46" y="1325"/>
                      <a:pt x="69" y="1348"/>
                      <a:pt x="69" y="1348"/>
                    </a:cubicBezTo>
                    <a:lnTo>
                      <a:pt x="297" y="1348"/>
                    </a:lnTo>
                    <a:cubicBezTo>
                      <a:pt x="366" y="1325"/>
                      <a:pt x="434" y="1325"/>
                      <a:pt x="525" y="1302"/>
                    </a:cubicBezTo>
                    <a:cubicBezTo>
                      <a:pt x="548" y="1302"/>
                      <a:pt x="594" y="1302"/>
                      <a:pt x="617" y="1279"/>
                    </a:cubicBezTo>
                    <a:cubicBezTo>
                      <a:pt x="662" y="1279"/>
                      <a:pt x="708" y="1279"/>
                      <a:pt x="754" y="1256"/>
                    </a:cubicBezTo>
                    <a:cubicBezTo>
                      <a:pt x="868" y="1234"/>
                      <a:pt x="982" y="1188"/>
                      <a:pt x="1073" y="1165"/>
                    </a:cubicBezTo>
                    <a:cubicBezTo>
                      <a:pt x="1142" y="1142"/>
                      <a:pt x="1187" y="1119"/>
                      <a:pt x="1256" y="1097"/>
                    </a:cubicBezTo>
                    <a:cubicBezTo>
                      <a:pt x="1324" y="1074"/>
                      <a:pt x="1393" y="1051"/>
                      <a:pt x="1461" y="1028"/>
                    </a:cubicBezTo>
                    <a:cubicBezTo>
                      <a:pt x="1553" y="982"/>
                      <a:pt x="1667" y="937"/>
                      <a:pt x="1758" y="891"/>
                    </a:cubicBezTo>
                    <a:cubicBezTo>
                      <a:pt x="1872" y="846"/>
                      <a:pt x="2009" y="777"/>
                      <a:pt x="2123" y="731"/>
                    </a:cubicBezTo>
                    <a:cubicBezTo>
                      <a:pt x="2169" y="709"/>
                      <a:pt x="2214" y="686"/>
                      <a:pt x="2260" y="663"/>
                    </a:cubicBezTo>
                    <a:cubicBezTo>
                      <a:pt x="2306" y="640"/>
                      <a:pt x="2351" y="617"/>
                      <a:pt x="2397" y="594"/>
                    </a:cubicBezTo>
                    <a:cubicBezTo>
                      <a:pt x="2511" y="526"/>
                      <a:pt x="2625" y="457"/>
                      <a:pt x="2739" y="389"/>
                    </a:cubicBezTo>
                    <a:cubicBezTo>
                      <a:pt x="2854" y="321"/>
                      <a:pt x="2991" y="229"/>
                      <a:pt x="3127" y="161"/>
                    </a:cubicBezTo>
                    <a:cubicBezTo>
                      <a:pt x="3150" y="138"/>
                      <a:pt x="3150" y="69"/>
                      <a:pt x="3127" y="47"/>
                    </a:cubicBezTo>
                    <a:cubicBezTo>
                      <a:pt x="3127" y="24"/>
                      <a:pt x="3105" y="1"/>
                      <a:pt x="3082" y="1"/>
                    </a:cubicBezTo>
                    <a:close/>
                  </a:path>
                </a:pathLst>
              </a:custGeom>
              <a:solidFill>
                <a:srgbClr val="B15498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77" name="Google Shape;843;p22">
                <a:extLst>
                  <a:ext uri="{FF2B5EF4-FFF2-40B4-BE49-F238E27FC236}">
                    <a16:creationId xmlns:a16="http://schemas.microsoft.com/office/drawing/2014/main" id="{89180D9B-7C52-4553-A769-2DC9DC123D4A}"/>
                  </a:ext>
                </a:extLst>
              </p:cNvPr>
              <p:cNvSpPr/>
              <p:nvPr/>
            </p:nvSpPr>
            <p:spPr>
              <a:xfrm>
                <a:off x="8197246" y="4175410"/>
                <a:ext cx="435588" cy="49438"/>
              </a:xfrm>
              <a:custGeom>
                <a:avLst/>
                <a:gdLst/>
                <a:ahLst/>
                <a:cxnLst/>
                <a:rect l="l" t="t" r="r" b="b"/>
                <a:pathLst>
                  <a:path w="16115" h="1829" extrusionOk="0">
                    <a:moveTo>
                      <a:pt x="617" y="0"/>
                    </a:moveTo>
                    <a:cubicBezTo>
                      <a:pt x="434" y="0"/>
                      <a:pt x="251" y="0"/>
                      <a:pt x="92" y="23"/>
                    </a:cubicBezTo>
                    <a:cubicBezTo>
                      <a:pt x="46" y="23"/>
                      <a:pt x="0" y="46"/>
                      <a:pt x="0" y="91"/>
                    </a:cubicBezTo>
                    <a:cubicBezTo>
                      <a:pt x="0" y="137"/>
                      <a:pt x="46" y="183"/>
                      <a:pt x="92" y="183"/>
                    </a:cubicBezTo>
                    <a:cubicBezTo>
                      <a:pt x="228" y="160"/>
                      <a:pt x="388" y="160"/>
                      <a:pt x="525" y="160"/>
                    </a:cubicBezTo>
                    <a:cubicBezTo>
                      <a:pt x="662" y="160"/>
                      <a:pt x="822" y="183"/>
                      <a:pt x="959" y="183"/>
                    </a:cubicBezTo>
                    <a:lnTo>
                      <a:pt x="1119" y="183"/>
                    </a:lnTo>
                    <a:cubicBezTo>
                      <a:pt x="1461" y="206"/>
                      <a:pt x="1803" y="251"/>
                      <a:pt x="2123" y="274"/>
                    </a:cubicBezTo>
                    <a:cubicBezTo>
                      <a:pt x="2465" y="320"/>
                      <a:pt x="2808" y="342"/>
                      <a:pt x="3127" y="388"/>
                    </a:cubicBezTo>
                    <a:cubicBezTo>
                      <a:pt x="3447" y="411"/>
                      <a:pt x="3766" y="434"/>
                      <a:pt x="4109" y="457"/>
                    </a:cubicBezTo>
                    <a:cubicBezTo>
                      <a:pt x="4428" y="502"/>
                      <a:pt x="4771" y="525"/>
                      <a:pt x="5113" y="571"/>
                    </a:cubicBezTo>
                    <a:cubicBezTo>
                      <a:pt x="5455" y="594"/>
                      <a:pt x="5798" y="639"/>
                      <a:pt x="6117" y="685"/>
                    </a:cubicBezTo>
                    <a:cubicBezTo>
                      <a:pt x="6300" y="708"/>
                      <a:pt x="6460" y="730"/>
                      <a:pt x="6620" y="753"/>
                    </a:cubicBezTo>
                    <a:cubicBezTo>
                      <a:pt x="6779" y="776"/>
                      <a:pt x="6939" y="799"/>
                      <a:pt x="7122" y="822"/>
                    </a:cubicBezTo>
                    <a:cubicBezTo>
                      <a:pt x="7784" y="913"/>
                      <a:pt x="8468" y="982"/>
                      <a:pt x="9153" y="1073"/>
                    </a:cubicBezTo>
                    <a:cubicBezTo>
                      <a:pt x="9861" y="1141"/>
                      <a:pt x="10546" y="1233"/>
                      <a:pt x="11253" y="1301"/>
                    </a:cubicBezTo>
                    <a:cubicBezTo>
                      <a:pt x="11573" y="1324"/>
                      <a:pt x="11915" y="1370"/>
                      <a:pt x="12257" y="1415"/>
                    </a:cubicBezTo>
                    <a:cubicBezTo>
                      <a:pt x="12600" y="1438"/>
                      <a:pt x="12942" y="1484"/>
                      <a:pt x="13285" y="1529"/>
                    </a:cubicBezTo>
                    <a:cubicBezTo>
                      <a:pt x="13490" y="1529"/>
                      <a:pt x="13673" y="1552"/>
                      <a:pt x="13878" y="1575"/>
                    </a:cubicBezTo>
                    <a:cubicBezTo>
                      <a:pt x="14061" y="1575"/>
                      <a:pt x="14266" y="1598"/>
                      <a:pt x="14449" y="1621"/>
                    </a:cubicBezTo>
                    <a:cubicBezTo>
                      <a:pt x="14882" y="1666"/>
                      <a:pt x="15293" y="1735"/>
                      <a:pt x="15704" y="1826"/>
                    </a:cubicBezTo>
                    <a:cubicBezTo>
                      <a:pt x="15720" y="1828"/>
                      <a:pt x="15735" y="1829"/>
                      <a:pt x="15750" y="1829"/>
                    </a:cubicBezTo>
                    <a:cubicBezTo>
                      <a:pt x="15913" y="1829"/>
                      <a:pt x="16050" y="1719"/>
                      <a:pt x="16092" y="1552"/>
                    </a:cubicBezTo>
                    <a:cubicBezTo>
                      <a:pt x="16115" y="1392"/>
                      <a:pt x="16001" y="1210"/>
                      <a:pt x="15841" y="1187"/>
                    </a:cubicBezTo>
                    <a:cubicBezTo>
                      <a:pt x="15476" y="1119"/>
                      <a:pt x="15111" y="1050"/>
                      <a:pt x="14745" y="1027"/>
                    </a:cubicBezTo>
                    <a:cubicBezTo>
                      <a:pt x="14586" y="1004"/>
                      <a:pt x="14449" y="982"/>
                      <a:pt x="14289" y="959"/>
                    </a:cubicBezTo>
                    <a:cubicBezTo>
                      <a:pt x="14106" y="959"/>
                      <a:pt x="13924" y="936"/>
                      <a:pt x="13764" y="913"/>
                    </a:cubicBezTo>
                    <a:cubicBezTo>
                      <a:pt x="13604" y="913"/>
                      <a:pt x="13422" y="890"/>
                      <a:pt x="13262" y="890"/>
                    </a:cubicBezTo>
                    <a:cubicBezTo>
                      <a:pt x="13102" y="867"/>
                      <a:pt x="12942" y="845"/>
                      <a:pt x="12782" y="822"/>
                    </a:cubicBezTo>
                    <a:cubicBezTo>
                      <a:pt x="12417" y="799"/>
                      <a:pt x="12052" y="753"/>
                      <a:pt x="11710" y="730"/>
                    </a:cubicBezTo>
                    <a:cubicBezTo>
                      <a:pt x="11025" y="662"/>
                      <a:pt x="10340" y="594"/>
                      <a:pt x="9655" y="525"/>
                    </a:cubicBezTo>
                    <a:cubicBezTo>
                      <a:pt x="8971" y="457"/>
                      <a:pt x="8286" y="388"/>
                      <a:pt x="7578" y="342"/>
                    </a:cubicBezTo>
                    <a:cubicBezTo>
                      <a:pt x="7167" y="297"/>
                      <a:pt x="6734" y="251"/>
                      <a:pt x="6323" y="228"/>
                    </a:cubicBezTo>
                    <a:cubicBezTo>
                      <a:pt x="6117" y="206"/>
                      <a:pt x="5889" y="183"/>
                      <a:pt x="5684" y="183"/>
                    </a:cubicBezTo>
                    <a:cubicBezTo>
                      <a:pt x="5478" y="160"/>
                      <a:pt x="5273" y="160"/>
                      <a:pt x="5067" y="137"/>
                    </a:cubicBezTo>
                    <a:lnTo>
                      <a:pt x="5090" y="137"/>
                    </a:lnTo>
                    <a:cubicBezTo>
                      <a:pt x="4406" y="91"/>
                      <a:pt x="3721" y="91"/>
                      <a:pt x="3036" y="69"/>
                    </a:cubicBezTo>
                    <a:cubicBezTo>
                      <a:pt x="2716" y="69"/>
                      <a:pt x="2374" y="46"/>
                      <a:pt x="2032" y="46"/>
                    </a:cubicBezTo>
                    <a:cubicBezTo>
                      <a:pt x="1712" y="23"/>
                      <a:pt x="1370" y="0"/>
                      <a:pt x="1027" y="0"/>
                    </a:cubicBezTo>
                    <a:close/>
                  </a:path>
                </a:pathLst>
              </a:custGeom>
              <a:solidFill>
                <a:srgbClr val="B15498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78" name="Google Shape;844;p22">
                <a:extLst>
                  <a:ext uri="{FF2B5EF4-FFF2-40B4-BE49-F238E27FC236}">
                    <a16:creationId xmlns:a16="http://schemas.microsoft.com/office/drawing/2014/main" id="{DBA2F8FD-0BCD-4970-A0CB-4913084E2200}"/>
                  </a:ext>
                </a:extLst>
              </p:cNvPr>
              <p:cNvSpPr/>
              <p:nvPr/>
            </p:nvSpPr>
            <p:spPr>
              <a:xfrm>
                <a:off x="6812770" y="4217982"/>
                <a:ext cx="177101" cy="172560"/>
              </a:xfrm>
              <a:custGeom>
                <a:avLst/>
                <a:gdLst/>
                <a:ahLst/>
                <a:cxnLst/>
                <a:rect l="l" t="t" r="r" b="b"/>
                <a:pathLst>
                  <a:path w="6552" h="6384" extrusionOk="0">
                    <a:moveTo>
                      <a:pt x="206" y="0"/>
                    </a:moveTo>
                    <a:cubicBezTo>
                      <a:pt x="69" y="46"/>
                      <a:pt x="0" y="183"/>
                      <a:pt x="46" y="320"/>
                    </a:cubicBezTo>
                    <a:cubicBezTo>
                      <a:pt x="114" y="639"/>
                      <a:pt x="160" y="936"/>
                      <a:pt x="274" y="1233"/>
                    </a:cubicBezTo>
                    <a:cubicBezTo>
                      <a:pt x="411" y="1575"/>
                      <a:pt x="571" y="1895"/>
                      <a:pt x="731" y="2191"/>
                    </a:cubicBezTo>
                    <a:cubicBezTo>
                      <a:pt x="913" y="2465"/>
                      <a:pt x="1119" y="2762"/>
                      <a:pt x="1324" y="3036"/>
                    </a:cubicBezTo>
                    <a:cubicBezTo>
                      <a:pt x="1507" y="3310"/>
                      <a:pt x="1712" y="3606"/>
                      <a:pt x="1940" y="3857"/>
                    </a:cubicBezTo>
                    <a:cubicBezTo>
                      <a:pt x="2169" y="4131"/>
                      <a:pt x="2397" y="4360"/>
                      <a:pt x="2648" y="4588"/>
                    </a:cubicBezTo>
                    <a:cubicBezTo>
                      <a:pt x="2899" y="4793"/>
                      <a:pt x="3173" y="5022"/>
                      <a:pt x="3447" y="5204"/>
                    </a:cubicBezTo>
                    <a:cubicBezTo>
                      <a:pt x="3721" y="5387"/>
                      <a:pt x="3995" y="5569"/>
                      <a:pt x="4291" y="5706"/>
                    </a:cubicBezTo>
                    <a:cubicBezTo>
                      <a:pt x="4611" y="5866"/>
                      <a:pt x="4931" y="6026"/>
                      <a:pt x="5273" y="6140"/>
                    </a:cubicBezTo>
                    <a:cubicBezTo>
                      <a:pt x="5410" y="6186"/>
                      <a:pt x="5547" y="6231"/>
                      <a:pt x="5684" y="6277"/>
                    </a:cubicBezTo>
                    <a:cubicBezTo>
                      <a:pt x="5752" y="6300"/>
                      <a:pt x="5821" y="6323"/>
                      <a:pt x="5866" y="6345"/>
                    </a:cubicBezTo>
                    <a:cubicBezTo>
                      <a:pt x="5912" y="6345"/>
                      <a:pt x="5935" y="6345"/>
                      <a:pt x="5958" y="6368"/>
                    </a:cubicBezTo>
                    <a:cubicBezTo>
                      <a:pt x="6005" y="6378"/>
                      <a:pt x="6052" y="6383"/>
                      <a:pt x="6098" y="6383"/>
                    </a:cubicBezTo>
                    <a:cubicBezTo>
                      <a:pt x="6162" y="6383"/>
                      <a:pt x="6224" y="6372"/>
                      <a:pt x="6277" y="6345"/>
                    </a:cubicBezTo>
                    <a:cubicBezTo>
                      <a:pt x="6437" y="6300"/>
                      <a:pt x="6551" y="6140"/>
                      <a:pt x="6505" y="5980"/>
                    </a:cubicBezTo>
                    <a:cubicBezTo>
                      <a:pt x="6483" y="5889"/>
                      <a:pt x="6414" y="5820"/>
                      <a:pt x="6346" y="5775"/>
                    </a:cubicBezTo>
                    <a:cubicBezTo>
                      <a:pt x="6313" y="5759"/>
                      <a:pt x="6270" y="5743"/>
                      <a:pt x="6223" y="5743"/>
                    </a:cubicBezTo>
                    <a:cubicBezTo>
                      <a:pt x="6203" y="5743"/>
                      <a:pt x="6183" y="5745"/>
                      <a:pt x="6163" y="5752"/>
                    </a:cubicBezTo>
                    <a:cubicBezTo>
                      <a:pt x="5844" y="5661"/>
                      <a:pt x="5524" y="5547"/>
                      <a:pt x="5227" y="5432"/>
                    </a:cubicBezTo>
                    <a:cubicBezTo>
                      <a:pt x="4885" y="5295"/>
                      <a:pt x="4565" y="5136"/>
                      <a:pt x="4246" y="4953"/>
                    </a:cubicBezTo>
                    <a:cubicBezTo>
                      <a:pt x="3926" y="4771"/>
                      <a:pt x="3629" y="4542"/>
                      <a:pt x="3333" y="4314"/>
                    </a:cubicBezTo>
                    <a:lnTo>
                      <a:pt x="3333" y="4314"/>
                    </a:lnTo>
                    <a:lnTo>
                      <a:pt x="3401" y="4360"/>
                    </a:lnTo>
                    <a:cubicBezTo>
                      <a:pt x="3173" y="4200"/>
                      <a:pt x="2945" y="4017"/>
                      <a:pt x="2762" y="3812"/>
                    </a:cubicBezTo>
                    <a:cubicBezTo>
                      <a:pt x="2534" y="3606"/>
                      <a:pt x="2351" y="3401"/>
                      <a:pt x="2169" y="3173"/>
                    </a:cubicBezTo>
                    <a:cubicBezTo>
                      <a:pt x="1667" y="2511"/>
                      <a:pt x="1119" y="1826"/>
                      <a:pt x="776" y="1050"/>
                    </a:cubicBezTo>
                    <a:cubicBezTo>
                      <a:pt x="731" y="913"/>
                      <a:pt x="662" y="799"/>
                      <a:pt x="639" y="662"/>
                    </a:cubicBezTo>
                    <a:cubicBezTo>
                      <a:pt x="594" y="502"/>
                      <a:pt x="571" y="342"/>
                      <a:pt x="525" y="183"/>
                    </a:cubicBezTo>
                    <a:cubicBezTo>
                      <a:pt x="502" y="69"/>
                      <a:pt x="388" y="0"/>
                      <a:pt x="274" y="0"/>
                    </a:cubicBezTo>
                    <a:close/>
                  </a:path>
                </a:pathLst>
              </a:custGeom>
              <a:solidFill>
                <a:srgbClr val="B15498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79" name="Google Shape;845;p22">
                <a:extLst>
                  <a:ext uri="{FF2B5EF4-FFF2-40B4-BE49-F238E27FC236}">
                    <a16:creationId xmlns:a16="http://schemas.microsoft.com/office/drawing/2014/main" id="{DC339382-32DD-4ACD-957D-CF32455CCDFF}"/>
                  </a:ext>
                </a:extLst>
              </p:cNvPr>
              <p:cNvSpPr/>
              <p:nvPr/>
            </p:nvSpPr>
            <p:spPr>
              <a:xfrm>
                <a:off x="7004629" y="4370972"/>
                <a:ext cx="17921" cy="17921"/>
              </a:xfrm>
              <a:custGeom>
                <a:avLst/>
                <a:gdLst/>
                <a:ahLst/>
                <a:cxnLst/>
                <a:rect l="l" t="t" r="r" b="b"/>
                <a:pathLst>
                  <a:path w="663" h="663" extrusionOk="0">
                    <a:moveTo>
                      <a:pt x="343" y="1"/>
                    </a:moveTo>
                    <a:cubicBezTo>
                      <a:pt x="161" y="1"/>
                      <a:pt x="1" y="160"/>
                      <a:pt x="1" y="343"/>
                    </a:cubicBezTo>
                    <a:cubicBezTo>
                      <a:pt x="1" y="526"/>
                      <a:pt x="161" y="663"/>
                      <a:pt x="343" y="663"/>
                    </a:cubicBezTo>
                    <a:cubicBezTo>
                      <a:pt x="526" y="663"/>
                      <a:pt x="663" y="503"/>
                      <a:pt x="663" y="320"/>
                    </a:cubicBezTo>
                    <a:cubicBezTo>
                      <a:pt x="663" y="160"/>
                      <a:pt x="503" y="1"/>
                      <a:pt x="343" y="1"/>
                    </a:cubicBezTo>
                    <a:close/>
                  </a:path>
                </a:pathLst>
              </a:custGeom>
              <a:solidFill>
                <a:srgbClr val="B15498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80" name="Google Shape;846;p22">
                <a:extLst>
                  <a:ext uri="{FF2B5EF4-FFF2-40B4-BE49-F238E27FC236}">
                    <a16:creationId xmlns:a16="http://schemas.microsoft.com/office/drawing/2014/main" id="{EFF19E6B-1412-4DF8-A05F-589A8582E7A7}"/>
                  </a:ext>
                </a:extLst>
              </p:cNvPr>
              <p:cNvSpPr/>
              <p:nvPr/>
            </p:nvSpPr>
            <p:spPr>
              <a:xfrm>
                <a:off x="7039200" y="4372215"/>
                <a:ext cx="10515" cy="11136"/>
              </a:xfrm>
              <a:custGeom>
                <a:avLst/>
                <a:gdLst/>
                <a:ahLst/>
                <a:cxnLst/>
                <a:rect l="l" t="t" r="r" b="b"/>
                <a:pathLst>
                  <a:path w="389" h="412" extrusionOk="0">
                    <a:moveTo>
                      <a:pt x="183" y="0"/>
                    </a:moveTo>
                    <a:cubicBezTo>
                      <a:pt x="91" y="0"/>
                      <a:pt x="0" y="92"/>
                      <a:pt x="0" y="206"/>
                    </a:cubicBezTo>
                    <a:cubicBezTo>
                      <a:pt x="0" y="320"/>
                      <a:pt x="91" y="411"/>
                      <a:pt x="206" y="411"/>
                    </a:cubicBezTo>
                    <a:cubicBezTo>
                      <a:pt x="297" y="411"/>
                      <a:pt x="388" y="320"/>
                      <a:pt x="388" y="206"/>
                    </a:cubicBezTo>
                    <a:cubicBezTo>
                      <a:pt x="388" y="92"/>
                      <a:pt x="297" y="0"/>
                      <a:pt x="183" y="0"/>
                    </a:cubicBezTo>
                    <a:close/>
                  </a:path>
                </a:pathLst>
              </a:custGeom>
              <a:solidFill>
                <a:srgbClr val="B15498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81" name="Google Shape;847;p22">
                <a:extLst>
                  <a:ext uri="{FF2B5EF4-FFF2-40B4-BE49-F238E27FC236}">
                    <a16:creationId xmlns:a16="http://schemas.microsoft.com/office/drawing/2014/main" id="{5B31E27F-4E83-4289-9C6C-E50C0EFE286D}"/>
                  </a:ext>
                </a:extLst>
              </p:cNvPr>
              <p:cNvSpPr/>
              <p:nvPr/>
            </p:nvSpPr>
            <p:spPr>
              <a:xfrm>
                <a:off x="5404237" y="4206251"/>
                <a:ext cx="509624" cy="48762"/>
              </a:xfrm>
              <a:custGeom>
                <a:avLst/>
                <a:gdLst/>
                <a:ahLst/>
                <a:cxnLst/>
                <a:rect l="l" t="t" r="r" b="b"/>
                <a:pathLst>
                  <a:path w="18854" h="1804" extrusionOk="0">
                    <a:moveTo>
                      <a:pt x="4572" y="1246"/>
                    </a:moveTo>
                    <a:cubicBezTo>
                      <a:pt x="4554" y="1249"/>
                      <a:pt x="4536" y="1252"/>
                      <a:pt x="4519" y="1256"/>
                    </a:cubicBezTo>
                    <a:cubicBezTo>
                      <a:pt x="4537" y="1256"/>
                      <a:pt x="4554" y="1256"/>
                      <a:pt x="4572" y="1246"/>
                    </a:cubicBezTo>
                    <a:close/>
                    <a:moveTo>
                      <a:pt x="434" y="1484"/>
                    </a:moveTo>
                    <a:cubicBezTo>
                      <a:pt x="434" y="1484"/>
                      <a:pt x="428" y="1484"/>
                      <a:pt x="423" y="1487"/>
                    </a:cubicBezTo>
                    <a:lnTo>
                      <a:pt x="423" y="1487"/>
                    </a:lnTo>
                    <a:cubicBezTo>
                      <a:pt x="426" y="1486"/>
                      <a:pt x="430" y="1485"/>
                      <a:pt x="434" y="1484"/>
                    </a:cubicBezTo>
                    <a:close/>
                    <a:moveTo>
                      <a:pt x="17484" y="0"/>
                    </a:moveTo>
                    <a:cubicBezTo>
                      <a:pt x="17142" y="0"/>
                      <a:pt x="16822" y="23"/>
                      <a:pt x="16503" y="23"/>
                    </a:cubicBezTo>
                    <a:cubicBezTo>
                      <a:pt x="16160" y="23"/>
                      <a:pt x="15818" y="46"/>
                      <a:pt x="15476" y="69"/>
                    </a:cubicBezTo>
                    <a:cubicBezTo>
                      <a:pt x="15133" y="92"/>
                      <a:pt x="14814" y="92"/>
                      <a:pt x="14494" y="114"/>
                    </a:cubicBezTo>
                    <a:cubicBezTo>
                      <a:pt x="14152" y="137"/>
                      <a:pt x="13809" y="137"/>
                      <a:pt x="13467" y="160"/>
                    </a:cubicBezTo>
                    <a:cubicBezTo>
                      <a:pt x="13125" y="160"/>
                      <a:pt x="12805" y="183"/>
                      <a:pt x="12463" y="206"/>
                    </a:cubicBezTo>
                    <a:cubicBezTo>
                      <a:pt x="12120" y="229"/>
                      <a:pt x="11778" y="229"/>
                      <a:pt x="11436" y="251"/>
                    </a:cubicBezTo>
                    <a:cubicBezTo>
                      <a:pt x="11276" y="274"/>
                      <a:pt x="11139" y="274"/>
                      <a:pt x="10979" y="297"/>
                    </a:cubicBezTo>
                    <a:cubicBezTo>
                      <a:pt x="10796" y="297"/>
                      <a:pt x="10637" y="297"/>
                      <a:pt x="10477" y="320"/>
                    </a:cubicBezTo>
                    <a:cubicBezTo>
                      <a:pt x="10135" y="320"/>
                      <a:pt x="9769" y="320"/>
                      <a:pt x="9427" y="343"/>
                    </a:cubicBezTo>
                    <a:cubicBezTo>
                      <a:pt x="9085" y="343"/>
                      <a:pt x="8765" y="366"/>
                      <a:pt x="8423" y="388"/>
                    </a:cubicBezTo>
                    <a:cubicBezTo>
                      <a:pt x="7738" y="411"/>
                      <a:pt x="7076" y="434"/>
                      <a:pt x="6391" y="503"/>
                    </a:cubicBezTo>
                    <a:cubicBezTo>
                      <a:pt x="6231" y="525"/>
                      <a:pt x="6072" y="525"/>
                      <a:pt x="5912" y="548"/>
                    </a:cubicBezTo>
                    <a:cubicBezTo>
                      <a:pt x="5729" y="571"/>
                      <a:pt x="5547" y="594"/>
                      <a:pt x="5364" y="617"/>
                    </a:cubicBezTo>
                    <a:cubicBezTo>
                      <a:pt x="5044" y="662"/>
                      <a:pt x="4725" y="731"/>
                      <a:pt x="4405" y="799"/>
                    </a:cubicBezTo>
                    <a:cubicBezTo>
                      <a:pt x="4086" y="845"/>
                      <a:pt x="3743" y="913"/>
                      <a:pt x="3424" y="982"/>
                    </a:cubicBezTo>
                    <a:cubicBezTo>
                      <a:pt x="3104" y="1050"/>
                      <a:pt x="2762" y="1119"/>
                      <a:pt x="2442" y="1164"/>
                    </a:cubicBezTo>
                    <a:cubicBezTo>
                      <a:pt x="2100" y="1210"/>
                      <a:pt x="1758" y="1279"/>
                      <a:pt x="1415" y="1324"/>
                    </a:cubicBezTo>
                    <a:cubicBezTo>
                      <a:pt x="1096" y="1370"/>
                      <a:pt x="753" y="1461"/>
                      <a:pt x="411" y="1507"/>
                    </a:cubicBezTo>
                    <a:cubicBezTo>
                      <a:pt x="411" y="1495"/>
                      <a:pt x="417" y="1489"/>
                      <a:pt x="423" y="1487"/>
                    </a:cubicBezTo>
                    <a:lnTo>
                      <a:pt x="423" y="1487"/>
                    </a:lnTo>
                    <a:cubicBezTo>
                      <a:pt x="335" y="1507"/>
                      <a:pt x="247" y="1508"/>
                      <a:pt x="137" y="1530"/>
                    </a:cubicBezTo>
                    <a:cubicBezTo>
                      <a:pt x="69" y="1530"/>
                      <a:pt x="0" y="1575"/>
                      <a:pt x="0" y="1667"/>
                    </a:cubicBezTo>
                    <a:cubicBezTo>
                      <a:pt x="0" y="1735"/>
                      <a:pt x="69" y="1804"/>
                      <a:pt x="137" y="1804"/>
                    </a:cubicBezTo>
                    <a:cubicBezTo>
                      <a:pt x="571" y="1781"/>
                      <a:pt x="982" y="1689"/>
                      <a:pt x="1392" y="1644"/>
                    </a:cubicBezTo>
                    <a:cubicBezTo>
                      <a:pt x="1644" y="1598"/>
                      <a:pt x="1872" y="1575"/>
                      <a:pt x="2100" y="1552"/>
                    </a:cubicBezTo>
                    <a:cubicBezTo>
                      <a:pt x="2397" y="1507"/>
                      <a:pt x="2671" y="1484"/>
                      <a:pt x="2967" y="1438"/>
                    </a:cubicBezTo>
                    <a:cubicBezTo>
                      <a:pt x="3287" y="1416"/>
                      <a:pt x="3584" y="1370"/>
                      <a:pt x="3903" y="1324"/>
                    </a:cubicBezTo>
                    <a:lnTo>
                      <a:pt x="3880" y="1324"/>
                    </a:lnTo>
                    <a:cubicBezTo>
                      <a:pt x="4109" y="1301"/>
                      <a:pt x="4337" y="1279"/>
                      <a:pt x="4588" y="1233"/>
                    </a:cubicBezTo>
                    <a:lnTo>
                      <a:pt x="4588" y="1233"/>
                    </a:lnTo>
                    <a:cubicBezTo>
                      <a:pt x="4583" y="1238"/>
                      <a:pt x="4577" y="1243"/>
                      <a:pt x="4572" y="1246"/>
                    </a:cubicBezTo>
                    <a:lnTo>
                      <a:pt x="4572" y="1246"/>
                    </a:lnTo>
                    <a:cubicBezTo>
                      <a:pt x="4674" y="1227"/>
                      <a:pt x="4791" y="1210"/>
                      <a:pt x="4908" y="1210"/>
                    </a:cubicBezTo>
                    <a:cubicBezTo>
                      <a:pt x="5204" y="1164"/>
                      <a:pt x="5501" y="1142"/>
                      <a:pt x="5798" y="1119"/>
                    </a:cubicBezTo>
                    <a:cubicBezTo>
                      <a:pt x="6140" y="1096"/>
                      <a:pt x="6482" y="1073"/>
                      <a:pt x="6825" y="1050"/>
                    </a:cubicBezTo>
                    <a:cubicBezTo>
                      <a:pt x="7167" y="1027"/>
                      <a:pt x="7487" y="1027"/>
                      <a:pt x="7806" y="1005"/>
                    </a:cubicBezTo>
                    <a:cubicBezTo>
                      <a:pt x="8149" y="982"/>
                      <a:pt x="8491" y="982"/>
                      <a:pt x="8833" y="982"/>
                    </a:cubicBezTo>
                    <a:cubicBezTo>
                      <a:pt x="9176" y="959"/>
                      <a:pt x="9518" y="959"/>
                      <a:pt x="9861" y="936"/>
                    </a:cubicBezTo>
                    <a:lnTo>
                      <a:pt x="10865" y="936"/>
                    </a:lnTo>
                    <a:cubicBezTo>
                      <a:pt x="11527" y="891"/>
                      <a:pt x="12212" y="845"/>
                      <a:pt x="12874" y="822"/>
                    </a:cubicBezTo>
                    <a:cubicBezTo>
                      <a:pt x="13216" y="822"/>
                      <a:pt x="13558" y="799"/>
                      <a:pt x="13878" y="776"/>
                    </a:cubicBezTo>
                    <a:cubicBezTo>
                      <a:pt x="14197" y="776"/>
                      <a:pt x="14540" y="754"/>
                      <a:pt x="14859" y="754"/>
                    </a:cubicBezTo>
                    <a:cubicBezTo>
                      <a:pt x="15202" y="731"/>
                      <a:pt x="15544" y="708"/>
                      <a:pt x="15909" y="685"/>
                    </a:cubicBezTo>
                    <a:cubicBezTo>
                      <a:pt x="16229" y="685"/>
                      <a:pt x="16571" y="685"/>
                      <a:pt x="16914" y="662"/>
                    </a:cubicBezTo>
                    <a:cubicBezTo>
                      <a:pt x="17165" y="662"/>
                      <a:pt x="17439" y="662"/>
                      <a:pt x="17690" y="639"/>
                    </a:cubicBezTo>
                    <a:cubicBezTo>
                      <a:pt x="17964" y="639"/>
                      <a:pt x="18260" y="639"/>
                      <a:pt x="18534" y="617"/>
                    </a:cubicBezTo>
                    <a:cubicBezTo>
                      <a:pt x="18626" y="594"/>
                      <a:pt x="18694" y="571"/>
                      <a:pt x="18762" y="525"/>
                    </a:cubicBezTo>
                    <a:cubicBezTo>
                      <a:pt x="18808" y="457"/>
                      <a:pt x="18854" y="388"/>
                      <a:pt x="18854" y="297"/>
                    </a:cubicBezTo>
                    <a:cubicBezTo>
                      <a:pt x="18854" y="137"/>
                      <a:pt x="18717" y="0"/>
                      <a:pt x="18557" y="0"/>
                    </a:cubicBezTo>
                    <a:close/>
                  </a:path>
                </a:pathLst>
              </a:custGeom>
              <a:solidFill>
                <a:srgbClr val="B15498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82" name="Google Shape;848;p22">
                <a:extLst>
                  <a:ext uri="{FF2B5EF4-FFF2-40B4-BE49-F238E27FC236}">
                    <a16:creationId xmlns:a16="http://schemas.microsoft.com/office/drawing/2014/main" id="{2BFFC138-939F-4A9D-B9B9-B100101F9E18}"/>
                  </a:ext>
                </a:extLst>
              </p:cNvPr>
              <p:cNvSpPr/>
              <p:nvPr/>
            </p:nvSpPr>
            <p:spPr>
              <a:xfrm>
                <a:off x="5965055" y="4201304"/>
                <a:ext cx="72197" cy="13596"/>
              </a:xfrm>
              <a:custGeom>
                <a:avLst/>
                <a:gdLst/>
                <a:ahLst/>
                <a:cxnLst/>
                <a:rect l="l" t="t" r="r" b="b"/>
                <a:pathLst>
                  <a:path w="2671" h="503" extrusionOk="0">
                    <a:moveTo>
                      <a:pt x="2077" y="1"/>
                    </a:moveTo>
                    <a:cubicBezTo>
                      <a:pt x="1940" y="24"/>
                      <a:pt x="1803" y="24"/>
                      <a:pt x="1667" y="24"/>
                    </a:cubicBezTo>
                    <a:cubicBezTo>
                      <a:pt x="1530" y="46"/>
                      <a:pt x="1415" y="46"/>
                      <a:pt x="1279" y="69"/>
                    </a:cubicBezTo>
                    <a:cubicBezTo>
                      <a:pt x="1142" y="69"/>
                      <a:pt x="982" y="92"/>
                      <a:pt x="845" y="115"/>
                    </a:cubicBezTo>
                    <a:cubicBezTo>
                      <a:pt x="617" y="138"/>
                      <a:pt x="388" y="161"/>
                      <a:pt x="160" y="161"/>
                    </a:cubicBezTo>
                    <a:cubicBezTo>
                      <a:pt x="114" y="183"/>
                      <a:pt x="92" y="183"/>
                      <a:pt x="46" y="206"/>
                    </a:cubicBezTo>
                    <a:cubicBezTo>
                      <a:pt x="23" y="252"/>
                      <a:pt x="0" y="297"/>
                      <a:pt x="0" y="320"/>
                    </a:cubicBezTo>
                    <a:cubicBezTo>
                      <a:pt x="0" y="412"/>
                      <a:pt x="69" y="503"/>
                      <a:pt x="160" y="503"/>
                    </a:cubicBezTo>
                    <a:cubicBezTo>
                      <a:pt x="365" y="480"/>
                      <a:pt x="571" y="457"/>
                      <a:pt x="776" y="434"/>
                    </a:cubicBezTo>
                    <a:cubicBezTo>
                      <a:pt x="959" y="412"/>
                      <a:pt x="1142" y="389"/>
                      <a:pt x="1324" y="389"/>
                    </a:cubicBezTo>
                    <a:cubicBezTo>
                      <a:pt x="1507" y="389"/>
                      <a:pt x="1689" y="366"/>
                      <a:pt x="1872" y="366"/>
                    </a:cubicBezTo>
                    <a:cubicBezTo>
                      <a:pt x="2077" y="366"/>
                      <a:pt x="2283" y="366"/>
                      <a:pt x="2511" y="343"/>
                    </a:cubicBezTo>
                    <a:cubicBezTo>
                      <a:pt x="2557" y="343"/>
                      <a:pt x="2580" y="320"/>
                      <a:pt x="2625" y="297"/>
                    </a:cubicBezTo>
                    <a:cubicBezTo>
                      <a:pt x="2648" y="275"/>
                      <a:pt x="2671" y="229"/>
                      <a:pt x="2671" y="183"/>
                    </a:cubicBezTo>
                    <a:cubicBezTo>
                      <a:pt x="2671" y="92"/>
                      <a:pt x="2602" y="1"/>
                      <a:pt x="2511" y="1"/>
                    </a:cubicBezTo>
                    <a:close/>
                  </a:path>
                </a:pathLst>
              </a:custGeom>
              <a:solidFill>
                <a:srgbClr val="B15498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83" name="Google Shape;849;p22">
                <a:extLst>
                  <a:ext uri="{FF2B5EF4-FFF2-40B4-BE49-F238E27FC236}">
                    <a16:creationId xmlns:a16="http://schemas.microsoft.com/office/drawing/2014/main" id="{03FCADA4-DA06-41BD-BB9B-1447493B81D0}"/>
                  </a:ext>
                </a:extLst>
              </p:cNvPr>
              <p:cNvSpPr/>
              <p:nvPr/>
            </p:nvSpPr>
            <p:spPr>
              <a:xfrm>
                <a:off x="7642591" y="4034124"/>
                <a:ext cx="45681" cy="3108"/>
              </a:xfrm>
              <a:custGeom>
                <a:avLst/>
                <a:gdLst/>
                <a:ahLst/>
                <a:cxnLst/>
                <a:rect l="l" t="t" r="r" b="b"/>
                <a:pathLst>
                  <a:path w="1690" h="115" extrusionOk="0">
                    <a:moveTo>
                      <a:pt x="0" y="0"/>
                    </a:moveTo>
                    <a:lnTo>
                      <a:pt x="434" y="46"/>
                    </a:lnTo>
                    <a:cubicBezTo>
                      <a:pt x="617" y="69"/>
                      <a:pt x="799" y="69"/>
                      <a:pt x="982" y="91"/>
                    </a:cubicBezTo>
                    <a:cubicBezTo>
                      <a:pt x="1073" y="91"/>
                      <a:pt x="1164" y="91"/>
                      <a:pt x="1256" y="114"/>
                    </a:cubicBezTo>
                    <a:lnTo>
                      <a:pt x="1415" y="114"/>
                    </a:lnTo>
                    <a:cubicBezTo>
                      <a:pt x="1484" y="114"/>
                      <a:pt x="1552" y="114"/>
                      <a:pt x="1621" y="91"/>
                    </a:cubicBezTo>
                    <a:cubicBezTo>
                      <a:pt x="1644" y="91"/>
                      <a:pt x="1667" y="69"/>
                      <a:pt x="1689" y="46"/>
                    </a:cubicBezTo>
                    <a:cubicBezTo>
                      <a:pt x="1507" y="46"/>
                      <a:pt x="1301" y="23"/>
                      <a:pt x="1096" y="23"/>
                    </a:cubicBezTo>
                    <a:cubicBezTo>
                      <a:pt x="890" y="0"/>
                      <a:pt x="685" y="0"/>
                      <a:pt x="480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84" name="Google Shape;850;p22">
                <a:extLst>
                  <a:ext uri="{FF2B5EF4-FFF2-40B4-BE49-F238E27FC236}">
                    <a16:creationId xmlns:a16="http://schemas.microsoft.com/office/drawing/2014/main" id="{02D3AD19-C081-4627-A829-046832A7FDC1}"/>
                  </a:ext>
                </a:extLst>
              </p:cNvPr>
              <p:cNvSpPr/>
              <p:nvPr/>
            </p:nvSpPr>
            <p:spPr>
              <a:xfrm>
                <a:off x="7181702" y="3956386"/>
                <a:ext cx="1507274" cy="165018"/>
              </a:xfrm>
              <a:custGeom>
                <a:avLst/>
                <a:gdLst/>
                <a:ahLst/>
                <a:cxnLst/>
                <a:rect l="l" t="t" r="r" b="b"/>
                <a:pathLst>
                  <a:path w="55763" h="6105" extrusionOk="0">
                    <a:moveTo>
                      <a:pt x="54005" y="4999"/>
                    </a:moveTo>
                    <a:cubicBezTo>
                      <a:pt x="53964" y="4999"/>
                      <a:pt x="53941" y="4999"/>
                      <a:pt x="53921" y="5016"/>
                    </a:cubicBezTo>
                    <a:lnTo>
                      <a:pt x="53921" y="5016"/>
                    </a:lnTo>
                    <a:cubicBezTo>
                      <a:pt x="53949" y="5010"/>
                      <a:pt x="53977" y="5005"/>
                      <a:pt x="54005" y="4999"/>
                    </a:cubicBezTo>
                    <a:close/>
                    <a:moveTo>
                      <a:pt x="54016" y="5653"/>
                    </a:moveTo>
                    <a:cubicBezTo>
                      <a:pt x="54005" y="5656"/>
                      <a:pt x="53994" y="5658"/>
                      <a:pt x="53983" y="5661"/>
                    </a:cubicBezTo>
                    <a:cubicBezTo>
                      <a:pt x="53991" y="5661"/>
                      <a:pt x="54003" y="5657"/>
                      <a:pt x="54016" y="5653"/>
                    </a:cubicBezTo>
                    <a:close/>
                    <a:moveTo>
                      <a:pt x="44926" y="5950"/>
                    </a:moveTo>
                    <a:lnTo>
                      <a:pt x="44926" y="5950"/>
                    </a:lnTo>
                    <a:cubicBezTo>
                      <a:pt x="44948" y="5958"/>
                      <a:pt x="44974" y="5958"/>
                      <a:pt x="44989" y="5958"/>
                    </a:cubicBezTo>
                    <a:cubicBezTo>
                      <a:pt x="44968" y="5955"/>
                      <a:pt x="44947" y="5953"/>
                      <a:pt x="44926" y="5950"/>
                    </a:cubicBezTo>
                    <a:close/>
                    <a:moveTo>
                      <a:pt x="15933" y="0"/>
                    </a:moveTo>
                    <a:cubicBezTo>
                      <a:pt x="15431" y="0"/>
                      <a:pt x="14929" y="23"/>
                      <a:pt x="14449" y="46"/>
                    </a:cubicBezTo>
                    <a:cubicBezTo>
                      <a:pt x="13901" y="69"/>
                      <a:pt x="13354" y="137"/>
                      <a:pt x="12806" y="206"/>
                    </a:cubicBezTo>
                    <a:cubicBezTo>
                      <a:pt x="12281" y="274"/>
                      <a:pt x="11779" y="342"/>
                      <a:pt x="11276" y="411"/>
                    </a:cubicBezTo>
                    <a:cubicBezTo>
                      <a:pt x="10752" y="479"/>
                      <a:pt x="10249" y="548"/>
                      <a:pt x="9724" y="639"/>
                    </a:cubicBezTo>
                    <a:cubicBezTo>
                      <a:pt x="8697" y="845"/>
                      <a:pt x="7693" y="1096"/>
                      <a:pt x="6689" y="1347"/>
                    </a:cubicBezTo>
                    <a:cubicBezTo>
                      <a:pt x="6552" y="1392"/>
                      <a:pt x="6392" y="1415"/>
                      <a:pt x="6255" y="1461"/>
                    </a:cubicBezTo>
                    <a:cubicBezTo>
                      <a:pt x="6095" y="1507"/>
                      <a:pt x="5935" y="1552"/>
                      <a:pt x="5798" y="1598"/>
                    </a:cubicBezTo>
                    <a:cubicBezTo>
                      <a:pt x="5502" y="1666"/>
                      <a:pt x="5205" y="1758"/>
                      <a:pt x="4931" y="1849"/>
                    </a:cubicBezTo>
                    <a:cubicBezTo>
                      <a:pt x="4612" y="1963"/>
                      <a:pt x="4292" y="2054"/>
                      <a:pt x="3995" y="2191"/>
                    </a:cubicBezTo>
                    <a:cubicBezTo>
                      <a:pt x="3835" y="2237"/>
                      <a:pt x="3676" y="2305"/>
                      <a:pt x="3539" y="2374"/>
                    </a:cubicBezTo>
                    <a:cubicBezTo>
                      <a:pt x="3379" y="2420"/>
                      <a:pt x="3242" y="2488"/>
                      <a:pt x="3105" y="2557"/>
                    </a:cubicBezTo>
                    <a:cubicBezTo>
                      <a:pt x="3128" y="2534"/>
                      <a:pt x="3128" y="2534"/>
                      <a:pt x="3128" y="2534"/>
                    </a:cubicBezTo>
                    <a:lnTo>
                      <a:pt x="3128" y="2534"/>
                    </a:lnTo>
                    <a:cubicBezTo>
                      <a:pt x="2877" y="2648"/>
                      <a:pt x="2649" y="2762"/>
                      <a:pt x="2397" y="2899"/>
                    </a:cubicBezTo>
                    <a:cubicBezTo>
                      <a:pt x="2169" y="3013"/>
                      <a:pt x="1941" y="3196"/>
                      <a:pt x="1713" y="3333"/>
                    </a:cubicBezTo>
                    <a:cubicBezTo>
                      <a:pt x="1439" y="3515"/>
                      <a:pt x="1165" y="3698"/>
                      <a:pt x="891" y="3880"/>
                    </a:cubicBezTo>
                    <a:cubicBezTo>
                      <a:pt x="663" y="4063"/>
                      <a:pt x="412" y="4246"/>
                      <a:pt x="183" y="4428"/>
                    </a:cubicBezTo>
                    <a:cubicBezTo>
                      <a:pt x="46" y="4520"/>
                      <a:pt x="1" y="4679"/>
                      <a:pt x="92" y="4816"/>
                    </a:cubicBezTo>
                    <a:cubicBezTo>
                      <a:pt x="135" y="4888"/>
                      <a:pt x="225" y="4933"/>
                      <a:pt x="319" y="4933"/>
                    </a:cubicBezTo>
                    <a:cubicBezTo>
                      <a:pt x="373" y="4933"/>
                      <a:pt x="430" y="4918"/>
                      <a:pt x="480" y="4885"/>
                    </a:cubicBezTo>
                    <a:cubicBezTo>
                      <a:pt x="686" y="4748"/>
                      <a:pt x="891" y="4588"/>
                      <a:pt x="1096" y="4451"/>
                    </a:cubicBezTo>
                    <a:cubicBezTo>
                      <a:pt x="1347" y="4291"/>
                      <a:pt x="1576" y="4154"/>
                      <a:pt x="1827" y="3995"/>
                    </a:cubicBezTo>
                    <a:lnTo>
                      <a:pt x="2146" y="3812"/>
                    </a:lnTo>
                    <a:cubicBezTo>
                      <a:pt x="2260" y="3743"/>
                      <a:pt x="2352" y="3675"/>
                      <a:pt x="2443" y="3607"/>
                    </a:cubicBezTo>
                    <a:cubicBezTo>
                      <a:pt x="2557" y="3538"/>
                      <a:pt x="2649" y="3470"/>
                      <a:pt x="2763" y="3424"/>
                    </a:cubicBezTo>
                    <a:cubicBezTo>
                      <a:pt x="2831" y="3378"/>
                      <a:pt x="2922" y="3333"/>
                      <a:pt x="2991" y="3310"/>
                    </a:cubicBezTo>
                    <a:cubicBezTo>
                      <a:pt x="3174" y="3218"/>
                      <a:pt x="3333" y="3150"/>
                      <a:pt x="3516" y="3059"/>
                    </a:cubicBezTo>
                    <a:cubicBezTo>
                      <a:pt x="3744" y="2967"/>
                      <a:pt x="3995" y="2876"/>
                      <a:pt x="4223" y="2785"/>
                    </a:cubicBezTo>
                    <a:cubicBezTo>
                      <a:pt x="4680" y="2602"/>
                      <a:pt x="5159" y="2442"/>
                      <a:pt x="5639" y="2305"/>
                    </a:cubicBezTo>
                    <a:cubicBezTo>
                      <a:pt x="5753" y="2283"/>
                      <a:pt x="5844" y="2260"/>
                      <a:pt x="5958" y="2237"/>
                    </a:cubicBezTo>
                    <a:cubicBezTo>
                      <a:pt x="6072" y="2191"/>
                      <a:pt x="6209" y="2146"/>
                      <a:pt x="6323" y="2123"/>
                    </a:cubicBezTo>
                    <a:cubicBezTo>
                      <a:pt x="6574" y="2054"/>
                      <a:pt x="6826" y="1986"/>
                      <a:pt x="7077" y="1917"/>
                    </a:cubicBezTo>
                    <a:cubicBezTo>
                      <a:pt x="7579" y="1803"/>
                      <a:pt x="8081" y="1666"/>
                      <a:pt x="8583" y="1552"/>
                    </a:cubicBezTo>
                    <a:cubicBezTo>
                      <a:pt x="8811" y="1507"/>
                      <a:pt x="9062" y="1438"/>
                      <a:pt x="9314" y="1392"/>
                    </a:cubicBezTo>
                    <a:cubicBezTo>
                      <a:pt x="9587" y="1324"/>
                      <a:pt x="9838" y="1278"/>
                      <a:pt x="10090" y="1233"/>
                    </a:cubicBezTo>
                    <a:cubicBezTo>
                      <a:pt x="10569" y="1141"/>
                      <a:pt x="11071" y="1096"/>
                      <a:pt x="11550" y="1027"/>
                    </a:cubicBezTo>
                    <a:cubicBezTo>
                      <a:pt x="11801" y="1004"/>
                      <a:pt x="12053" y="959"/>
                      <a:pt x="12326" y="913"/>
                    </a:cubicBezTo>
                    <a:cubicBezTo>
                      <a:pt x="12578" y="890"/>
                      <a:pt x="12829" y="867"/>
                      <a:pt x="13080" y="822"/>
                    </a:cubicBezTo>
                    <a:cubicBezTo>
                      <a:pt x="13627" y="753"/>
                      <a:pt x="14175" y="731"/>
                      <a:pt x="14723" y="685"/>
                    </a:cubicBezTo>
                    <a:cubicBezTo>
                      <a:pt x="15225" y="662"/>
                      <a:pt x="15705" y="639"/>
                      <a:pt x="16207" y="639"/>
                    </a:cubicBezTo>
                    <a:cubicBezTo>
                      <a:pt x="16755" y="639"/>
                      <a:pt x="17325" y="662"/>
                      <a:pt x="17873" y="662"/>
                    </a:cubicBezTo>
                    <a:cubicBezTo>
                      <a:pt x="18466" y="685"/>
                      <a:pt x="19037" y="708"/>
                      <a:pt x="19608" y="753"/>
                    </a:cubicBezTo>
                    <a:cubicBezTo>
                      <a:pt x="20110" y="799"/>
                      <a:pt x="20612" y="867"/>
                      <a:pt x="21114" y="913"/>
                    </a:cubicBezTo>
                    <a:cubicBezTo>
                      <a:pt x="21388" y="936"/>
                      <a:pt x="21639" y="982"/>
                      <a:pt x="21913" y="1004"/>
                    </a:cubicBezTo>
                    <a:cubicBezTo>
                      <a:pt x="22187" y="1050"/>
                      <a:pt x="22438" y="1073"/>
                      <a:pt x="22712" y="1119"/>
                    </a:cubicBezTo>
                    <a:cubicBezTo>
                      <a:pt x="22986" y="1164"/>
                      <a:pt x="23237" y="1210"/>
                      <a:pt x="23511" y="1256"/>
                    </a:cubicBezTo>
                    <a:cubicBezTo>
                      <a:pt x="23785" y="1301"/>
                      <a:pt x="24059" y="1370"/>
                      <a:pt x="24310" y="1415"/>
                    </a:cubicBezTo>
                    <a:cubicBezTo>
                      <a:pt x="24880" y="1552"/>
                      <a:pt x="25451" y="1666"/>
                      <a:pt x="26022" y="1803"/>
                    </a:cubicBezTo>
                    <a:cubicBezTo>
                      <a:pt x="26296" y="1849"/>
                      <a:pt x="26569" y="1917"/>
                      <a:pt x="26843" y="1986"/>
                    </a:cubicBezTo>
                    <a:cubicBezTo>
                      <a:pt x="27117" y="2032"/>
                      <a:pt x="27391" y="2077"/>
                      <a:pt x="27665" y="2146"/>
                    </a:cubicBezTo>
                    <a:cubicBezTo>
                      <a:pt x="27916" y="2214"/>
                      <a:pt x="28190" y="2283"/>
                      <a:pt x="28441" y="2351"/>
                    </a:cubicBezTo>
                    <a:cubicBezTo>
                      <a:pt x="28715" y="2420"/>
                      <a:pt x="28966" y="2511"/>
                      <a:pt x="29217" y="2579"/>
                    </a:cubicBezTo>
                    <a:cubicBezTo>
                      <a:pt x="30244" y="2876"/>
                      <a:pt x="31271" y="3196"/>
                      <a:pt x="32299" y="3515"/>
                    </a:cubicBezTo>
                    <a:cubicBezTo>
                      <a:pt x="32550" y="3584"/>
                      <a:pt x="32778" y="3652"/>
                      <a:pt x="33029" y="3743"/>
                    </a:cubicBezTo>
                    <a:cubicBezTo>
                      <a:pt x="33303" y="3812"/>
                      <a:pt x="33554" y="3880"/>
                      <a:pt x="33828" y="3972"/>
                    </a:cubicBezTo>
                    <a:cubicBezTo>
                      <a:pt x="34307" y="4109"/>
                      <a:pt x="34809" y="4200"/>
                      <a:pt x="35312" y="4314"/>
                    </a:cubicBezTo>
                    <a:cubicBezTo>
                      <a:pt x="35585" y="4383"/>
                      <a:pt x="35837" y="4428"/>
                      <a:pt x="36110" y="4497"/>
                    </a:cubicBezTo>
                    <a:cubicBezTo>
                      <a:pt x="36384" y="4542"/>
                      <a:pt x="36635" y="4634"/>
                      <a:pt x="36909" y="4702"/>
                    </a:cubicBezTo>
                    <a:cubicBezTo>
                      <a:pt x="37183" y="4771"/>
                      <a:pt x="37457" y="4816"/>
                      <a:pt x="37731" y="4885"/>
                    </a:cubicBezTo>
                    <a:cubicBezTo>
                      <a:pt x="38005" y="4953"/>
                      <a:pt x="38279" y="5022"/>
                      <a:pt x="38553" y="5045"/>
                    </a:cubicBezTo>
                    <a:cubicBezTo>
                      <a:pt x="38804" y="5090"/>
                      <a:pt x="39032" y="5136"/>
                      <a:pt x="39283" y="5181"/>
                    </a:cubicBezTo>
                    <a:cubicBezTo>
                      <a:pt x="39511" y="5227"/>
                      <a:pt x="39740" y="5296"/>
                      <a:pt x="39968" y="5318"/>
                    </a:cubicBezTo>
                    <a:cubicBezTo>
                      <a:pt x="40470" y="5410"/>
                      <a:pt x="40949" y="5501"/>
                      <a:pt x="41429" y="5569"/>
                    </a:cubicBezTo>
                    <a:cubicBezTo>
                      <a:pt x="41908" y="5638"/>
                      <a:pt x="42387" y="5706"/>
                      <a:pt x="42867" y="5752"/>
                    </a:cubicBezTo>
                    <a:cubicBezTo>
                      <a:pt x="43118" y="5775"/>
                      <a:pt x="43369" y="5798"/>
                      <a:pt x="43597" y="5843"/>
                    </a:cubicBezTo>
                    <a:cubicBezTo>
                      <a:pt x="43848" y="5866"/>
                      <a:pt x="44122" y="5889"/>
                      <a:pt x="44373" y="5912"/>
                    </a:cubicBezTo>
                    <a:cubicBezTo>
                      <a:pt x="44557" y="5912"/>
                      <a:pt x="44742" y="5930"/>
                      <a:pt x="44926" y="5950"/>
                    </a:cubicBezTo>
                    <a:lnTo>
                      <a:pt x="44926" y="5950"/>
                    </a:lnTo>
                    <a:cubicBezTo>
                      <a:pt x="44915" y="5947"/>
                      <a:pt x="44906" y="5942"/>
                      <a:pt x="44898" y="5935"/>
                    </a:cubicBezTo>
                    <a:lnTo>
                      <a:pt x="44898" y="5935"/>
                    </a:lnTo>
                    <a:cubicBezTo>
                      <a:pt x="45423" y="5980"/>
                      <a:pt x="45948" y="6003"/>
                      <a:pt x="46473" y="6049"/>
                    </a:cubicBezTo>
                    <a:cubicBezTo>
                      <a:pt x="46998" y="6072"/>
                      <a:pt x="47500" y="6072"/>
                      <a:pt x="48025" y="6094"/>
                    </a:cubicBezTo>
                    <a:cubicBezTo>
                      <a:pt x="48345" y="6094"/>
                      <a:pt x="48664" y="6105"/>
                      <a:pt x="48984" y="6105"/>
                    </a:cubicBezTo>
                    <a:cubicBezTo>
                      <a:pt x="49144" y="6105"/>
                      <a:pt x="49303" y="6102"/>
                      <a:pt x="49463" y="6094"/>
                    </a:cubicBezTo>
                    <a:lnTo>
                      <a:pt x="50171" y="6094"/>
                    </a:lnTo>
                    <a:cubicBezTo>
                      <a:pt x="50399" y="6094"/>
                      <a:pt x="50627" y="6072"/>
                      <a:pt x="50856" y="6072"/>
                    </a:cubicBezTo>
                    <a:cubicBezTo>
                      <a:pt x="51129" y="6049"/>
                      <a:pt x="51426" y="6026"/>
                      <a:pt x="51723" y="5980"/>
                    </a:cubicBezTo>
                    <a:cubicBezTo>
                      <a:pt x="51974" y="5958"/>
                      <a:pt x="52248" y="5935"/>
                      <a:pt x="52499" y="5889"/>
                    </a:cubicBezTo>
                    <a:cubicBezTo>
                      <a:pt x="52750" y="5866"/>
                      <a:pt x="53024" y="5821"/>
                      <a:pt x="53275" y="5775"/>
                    </a:cubicBezTo>
                    <a:cubicBezTo>
                      <a:pt x="53435" y="5752"/>
                      <a:pt x="53617" y="5729"/>
                      <a:pt x="53777" y="5706"/>
                    </a:cubicBezTo>
                    <a:cubicBezTo>
                      <a:pt x="53800" y="5684"/>
                      <a:pt x="53846" y="5684"/>
                      <a:pt x="53869" y="5684"/>
                    </a:cubicBezTo>
                    <a:cubicBezTo>
                      <a:pt x="53919" y="5667"/>
                      <a:pt x="53970" y="5662"/>
                      <a:pt x="54021" y="5652"/>
                    </a:cubicBezTo>
                    <a:lnTo>
                      <a:pt x="54021" y="5652"/>
                    </a:lnTo>
                    <a:cubicBezTo>
                      <a:pt x="54019" y="5652"/>
                      <a:pt x="54018" y="5653"/>
                      <a:pt x="54016" y="5653"/>
                    </a:cubicBezTo>
                    <a:lnTo>
                      <a:pt x="54016" y="5653"/>
                    </a:lnTo>
                    <a:cubicBezTo>
                      <a:pt x="54213" y="5610"/>
                      <a:pt x="54427" y="5567"/>
                      <a:pt x="54622" y="5524"/>
                    </a:cubicBezTo>
                    <a:cubicBezTo>
                      <a:pt x="54804" y="5501"/>
                      <a:pt x="54987" y="5455"/>
                      <a:pt x="55147" y="5410"/>
                    </a:cubicBezTo>
                    <a:cubicBezTo>
                      <a:pt x="55284" y="5364"/>
                      <a:pt x="55421" y="5318"/>
                      <a:pt x="55558" y="5250"/>
                    </a:cubicBezTo>
                    <a:cubicBezTo>
                      <a:pt x="55695" y="5181"/>
                      <a:pt x="55740" y="5045"/>
                      <a:pt x="55740" y="4908"/>
                    </a:cubicBezTo>
                    <a:cubicBezTo>
                      <a:pt x="55763" y="4816"/>
                      <a:pt x="55717" y="4748"/>
                      <a:pt x="55717" y="4656"/>
                    </a:cubicBezTo>
                    <a:cubicBezTo>
                      <a:pt x="55672" y="4542"/>
                      <a:pt x="55626" y="4451"/>
                      <a:pt x="55580" y="4337"/>
                    </a:cubicBezTo>
                    <a:cubicBezTo>
                      <a:pt x="55580" y="4337"/>
                      <a:pt x="55580" y="4314"/>
                      <a:pt x="55558" y="4314"/>
                    </a:cubicBezTo>
                    <a:lnTo>
                      <a:pt x="55580" y="4314"/>
                    </a:lnTo>
                    <a:lnTo>
                      <a:pt x="55558" y="4268"/>
                    </a:lnTo>
                    <a:cubicBezTo>
                      <a:pt x="55535" y="4268"/>
                      <a:pt x="55535" y="4246"/>
                      <a:pt x="55535" y="4246"/>
                    </a:cubicBezTo>
                    <a:cubicBezTo>
                      <a:pt x="55489" y="4131"/>
                      <a:pt x="55443" y="3995"/>
                      <a:pt x="55352" y="3903"/>
                    </a:cubicBezTo>
                    <a:cubicBezTo>
                      <a:pt x="55288" y="3852"/>
                      <a:pt x="55210" y="3822"/>
                      <a:pt x="55129" y="3822"/>
                    </a:cubicBezTo>
                    <a:cubicBezTo>
                      <a:pt x="55066" y="3822"/>
                      <a:pt x="55001" y="3840"/>
                      <a:pt x="54941" y="3880"/>
                    </a:cubicBezTo>
                    <a:cubicBezTo>
                      <a:pt x="54850" y="3926"/>
                      <a:pt x="54804" y="4063"/>
                      <a:pt x="54804" y="4154"/>
                    </a:cubicBezTo>
                    <a:cubicBezTo>
                      <a:pt x="54804" y="4246"/>
                      <a:pt x="54850" y="4314"/>
                      <a:pt x="54896" y="4383"/>
                    </a:cubicBezTo>
                    <a:cubicBezTo>
                      <a:pt x="54918" y="4451"/>
                      <a:pt x="54964" y="4520"/>
                      <a:pt x="55010" y="4611"/>
                    </a:cubicBezTo>
                    <a:cubicBezTo>
                      <a:pt x="55033" y="4656"/>
                      <a:pt x="55055" y="4702"/>
                      <a:pt x="55055" y="4748"/>
                    </a:cubicBezTo>
                    <a:cubicBezTo>
                      <a:pt x="54896" y="4816"/>
                      <a:pt x="54736" y="4839"/>
                      <a:pt x="54553" y="4885"/>
                    </a:cubicBezTo>
                    <a:cubicBezTo>
                      <a:pt x="54348" y="4930"/>
                      <a:pt x="54120" y="4976"/>
                      <a:pt x="53914" y="5022"/>
                    </a:cubicBezTo>
                    <a:cubicBezTo>
                      <a:pt x="53916" y="5020"/>
                      <a:pt x="53918" y="5018"/>
                      <a:pt x="53921" y="5016"/>
                    </a:cubicBezTo>
                    <a:lnTo>
                      <a:pt x="53921" y="5016"/>
                    </a:lnTo>
                    <a:cubicBezTo>
                      <a:pt x="53835" y="5033"/>
                      <a:pt x="53749" y="5050"/>
                      <a:pt x="53663" y="5067"/>
                    </a:cubicBezTo>
                    <a:cubicBezTo>
                      <a:pt x="53572" y="5067"/>
                      <a:pt x="53458" y="5090"/>
                      <a:pt x="53366" y="5113"/>
                    </a:cubicBezTo>
                    <a:cubicBezTo>
                      <a:pt x="53161" y="5159"/>
                      <a:pt x="52933" y="5181"/>
                      <a:pt x="52727" y="5204"/>
                    </a:cubicBezTo>
                    <a:cubicBezTo>
                      <a:pt x="52522" y="5227"/>
                      <a:pt x="52294" y="5273"/>
                      <a:pt x="52088" y="5296"/>
                    </a:cubicBezTo>
                    <a:cubicBezTo>
                      <a:pt x="51860" y="5318"/>
                      <a:pt x="51654" y="5341"/>
                      <a:pt x="51426" y="5364"/>
                    </a:cubicBezTo>
                    <a:cubicBezTo>
                      <a:pt x="51175" y="5387"/>
                      <a:pt x="50924" y="5410"/>
                      <a:pt x="50673" y="5433"/>
                    </a:cubicBezTo>
                    <a:lnTo>
                      <a:pt x="49988" y="5433"/>
                    </a:lnTo>
                    <a:cubicBezTo>
                      <a:pt x="49760" y="5433"/>
                      <a:pt x="49509" y="5455"/>
                      <a:pt x="49258" y="5455"/>
                    </a:cubicBezTo>
                    <a:cubicBezTo>
                      <a:pt x="48596" y="5455"/>
                      <a:pt x="47911" y="5455"/>
                      <a:pt x="47249" y="5410"/>
                    </a:cubicBezTo>
                    <a:cubicBezTo>
                      <a:pt x="46519" y="5387"/>
                      <a:pt x="45788" y="5364"/>
                      <a:pt x="45058" y="5318"/>
                    </a:cubicBezTo>
                    <a:lnTo>
                      <a:pt x="45104" y="5318"/>
                    </a:lnTo>
                    <a:cubicBezTo>
                      <a:pt x="44898" y="5296"/>
                      <a:pt x="44693" y="5273"/>
                      <a:pt x="44487" y="5273"/>
                    </a:cubicBezTo>
                    <a:cubicBezTo>
                      <a:pt x="44396" y="5250"/>
                      <a:pt x="44282" y="5250"/>
                      <a:pt x="44168" y="5227"/>
                    </a:cubicBezTo>
                    <a:cubicBezTo>
                      <a:pt x="43666" y="5181"/>
                      <a:pt x="43141" y="5136"/>
                      <a:pt x="42638" y="5067"/>
                    </a:cubicBezTo>
                    <a:cubicBezTo>
                      <a:pt x="42365" y="5045"/>
                      <a:pt x="42113" y="4999"/>
                      <a:pt x="41840" y="4976"/>
                    </a:cubicBezTo>
                    <a:cubicBezTo>
                      <a:pt x="41566" y="4930"/>
                      <a:pt x="41315" y="4885"/>
                      <a:pt x="41041" y="4839"/>
                    </a:cubicBezTo>
                    <a:cubicBezTo>
                      <a:pt x="40767" y="4793"/>
                      <a:pt x="40516" y="4748"/>
                      <a:pt x="40242" y="4702"/>
                    </a:cubicBezTo>
                    <a:cubicBezTo>
                      <a:pt x="39991" y="4656"/>
                      <a:pt x="39740" y="4611"/>
                      <a:pt x="39466" y="4565"/>
                    </a:cubicBezTo>
                    <a:cubicBezTo>
                      <a:pt x="39192" y="4497"/>
                      <a:pt x="38918" y="4451"/>
                      <a:pt x="38644" y="4405"/>
                    </a:cubicBezTo>
                    <a:cubicBezTo>
                      <a:pt x="38393" y="4360"/>
                      <a:pt x="38119" y="4291"/>
                      <a:pt x="37868" y="4246"/>
                    </a:cubicBezTo>
                    <a:cubicBezTo>
                      <a:pt x="37571" y="4177"/>
                      <a:pt x="37275" y="4109"/>
                      <a:pt x="37001" y="4040"/>
                    </a:cubicBezTo>
                    <a:cubicBezTo>
                      <a:pt x="36727" y="3995"/>
                      <a:pt x="36476" y="3903"/>
                      <a:pt x="36225" y="3835"/>
                    </a:cubicBezTo>
                    <a:cubicBezTo>
                      <a:pt x="35700" y="3721"/>
                      <a:pt x="35175" y="3629"/>
                      <a:pt x="34650" y="3492"/>
                    </a:cubicBezTo>
                    <a:cubicBezTo>
                      <a:pt x="34421" y="3447"/>
                      <a:pt x="34170" y="3378"/>
                      <a:pt x="33919" y="3310"/>
                    </a:cubicBezTo>
                    <a:cubicBezTo>
                      <a:pt x="33668" y="3241"/>
                      <a:pt x="33394" y="3173"/>
                      <a:pt x="33143" y="3082"/>
                    </a:cubicBezTo>
                    <a:cubicBezTo>
                      <a:pt x="32641" y="2945"/>
                      <a:pt x="32139" y="2785"/>
                      <a:pt x="31637" y="2625"/>
                    </a:cubicBezTo>
                    <a:cubicBezTo>
                      <a:pt x="31135" y="2465"/>
                      <a:pt x="30632" y="2328"/>
                      <a:pt x="30130" y="2169"/>
                    </a:cubicBezTo>
                    <a:cubicBezTo>
                      <a:pt x="29856" y="2077"/>
                      <a:pt x="29605" y="2009"/>
                      <a:pt x="29331" y="1940"/>
                    </a:cubicBezTo>
                    <a:cubicBezTo>
                      <a:pt x="29080" y="1872"/>
                      <a:pt x="28829" y="1780"/>
                      <a:pt x="28578" y="1712"/>
                    </a:cubicBezTo>
                    <a:cubicBezTo>
                      <a:pt x="28304" y="1644"/>
                      <a:pt x="28030" y="1575"/>
                      <a:pt x="27779" y="1507"/>
                    </a:cubicBezTo>
                    <a:cubicBezTo>
                      <a:pt x="27505" y="1438"/>
                      <a:pt x="27231" y="1392"/>
                      <a:pt x="26957" y="1324"/>
                    </a:cubicBezTo>
                    <a:lnTo>
                      <a:pt x="25268" y="959"/>
                    </a:lnTo>
                    <a:cubicBezTo>
                      <a:pt x="24721" y="845"/>
                      <a:pt x="24173" y="708"/>
                      <a:pt x="23625" y="616"/>
                    </a:cubicBezTo>
                    <a:cubicBezTo>
                      <a:pt x="23374" y="571"/>
                      <a:pt x="23100" y="525"/>
                      <a:pt x="22849" y="479"/>
                    </a:cubicBezTo>
                    <a:cubicBezTo>
                      <a:pt x="22552" y="434"/>
                      <a:pt x="22278" y="411"/>
                      <a:pt x="22004" y="365"/>
                    </a:cubicBezTo>
                    <a:cubicBezTo>
                      <a:pt x="21479" y="297"/>
                      <a:pt x="20977" y="228"/>
                      <a:pt x="20452" y="183"/>
                    </a:cubicBezTo>
                    <a:cubicBezTo>
                      <a:pt x="19904" y="137"/>
                      <a:pt x="19357" y="69"/>
                      <a:pt x="18809" y="46"/>
                    </a:cubicBezTo>
                    <a:cubicBezTo>
                      <a:pt x="17919" y="23"/>
                      <a:pt x="17006" y="0"/>
                      <a:pt x="16093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85" name="Google Shape;851;p22">
                <a:extLst>
                  <a:ext uri="{FF2B5EF4-FFF2-40B4-BE49-F238E27FC236}">
                    <a16:creationId xmlns:a16="http://schemas.microsoft.com/office/drawing/2014/main" id="{9B50A432-9DA3-479A-A1F1-C06AB37BECE4}"/>
                  </a:ext>
                </a:extLst>
              </p:cNvPr>
              <p:cNvSpPr/>
              <p:nvPr/>
            </p:nvSpPr>
            <p:spPr>
              <a:xfrm>
                <a:off x="8668596" y="4087184"/>
                <a:ext cx="21002" cy="11731"/>
              </a:xfrm>
              <a:custGeom>
                <a:avLst/>
                <a:gdLst/>
                <a:ahLst/>
                <a:cxnLst/>
                <a:rect l="l" t="t" r="r" b="b"/>
                <a:pathLst>
                  <a:path w="777" h="434" extrusionOk="0">
                    <a:moveTo>
                      <a:pt x="503" y="23"/>
                    </a:moveTo>
                    <a:cubicBezTo>
                      <a:pt x="503" y="23"/>
                      <a:pt x="500" y="23"/>
                      <a:pt x="496" y="24"/>
                    </a:cubicBezTo>
                    <a:lnTo>
                      <a:pt x="496" y="24"/>
                    </a:lnTo>
                    <a:cubicBezTo>
                      <a:pt x="498" y="24"/>
                      <a:pt x="500" y="23"/>
                      <a:pt x="503" y="23"/>
                    </a:cubicBezTo>
                    <a:close/>
                    <a:moveTo>
                      <a:pt x="640" y="0"/>
                    </a:moveTo>
                    <a:cubicBezTo>
                      <a:pt x="617" y="0"/>
                      <a:pt x="594" y="23"/>
                      <a:pt x="571" y="23"/>
                    </a:cubicBezTo>
                    <a:cubicBezTo>
                      <a:pt x="549" y="23"/>
                      <a:pt x="503" y="23"/>
                      <a:pt x="480" y="46"/>
                    </a:cubicBezTo>
                    <a:cubicBezTo>
                      <a:pt x="480" y="32"/>
                      <a:pt x="489" y="26"/>
                      <a:pt x="496" y="24"/>
                    </a:cubicBezTo>
                    <a:lnTo>
                      <a:pt x="496" y="24"/>
                    </a:lnTo>
                    <a:cubicBezTo>
                      <a:pt x="362" y="47"/>
                      <a:pt x="249" y="92"/>
                      <a:pt x="115" y="114"/>
                    </a:cubicBezTo>
                    <a:cubicBezTo>
                      <a:pt x="46" y="137"/>
                      <a:pt x="1" y="206"/>
                      <a:pt x="24" y="274"/>
                    </a:cubicBezTo>
                    <a:cubicBezTo>
                      <a:pt x="46" y="342"/>
                      <a:pt x="92" y="365"/>
                      <a:pt x="161" y="365"/>
                    </a:cubicBezTo>
                    <a:cubicBezTo>
                      <a:pt x="183" y="388"/>
                      <a:pt x="206" y="411"/>
                      <a:pt x="229" y="411"/>
                    </a:cubicBezTo>
                    <a:cubicBezTo>
                      <a:pt x="252" y="434"/>
                      <a:pt x="275" y="434"/>
                      <a:pt x="298" y="434"/>
                    </a:cubicBezTo>
                    <a:cubicBezTo>
                      <a:pt x="320" y="411"/>
                      <a:pt x="343" y="411"/>
                      <a:pt x="366" y="411"/>
                    </a:cubicBezTo>
                    <a:cubicBezTo>
                      <a:pt x="389" y="434"/>
                      <a:pt x="412" y="434"/>
                      <a:pt x="434" y="434"/>
                    </a:cubicBezTo>
                    <a:cubicBezTo>
                      <a:pt x="480" y="434"/>
                      <a:pt x="503" y="411"/>
                      <a:pt x="549" y="411"/>
                    </a:cubicBezTo>
                    <a:cubicBezTo>
                      <a:pt x="571" y="388"/>
                      <a:pt x="617" y="365"/>
                      <a:pt x="640" y="342"/>
                    </a:cubicBezTo>
                    <a:cubicBezTo>
                      <a:pt x="663" y="342"/>
                      <a:pt x="663" y="342"/>
                      <a:pt x="663" y="320"/>
                    </a:cubicBezTo>
                    <a:lnTo>
                      <a:pt x="686" y="320"/>
                    </a:lnTo>
                    <a:cubicBezTo>
                      <a:pt x="708" y="297"/>
                      <a:pt x="708" y="297"/>
                      <a:pt x="708" y="297"/>
                    </a:cubicBezTo>
                    <a:cubicBezTo>
                      <a:pt x="731" y="274"/>
                      <a:pt x="754" y="251"/>
                      <a:pt x="777" y="206"/>
                    </a:cubicBezTo>
                    <a:cubicBezTo>
                      <a:pt x="777" y="206"/>
                      <a:pt x="777" y="183"/>
                      <a:pt x="777" y="160"/>
                    </a:cubicBezTo>
                    <a:cubicBezTo>
                      <a:pt x="777" y="137"/>
                      <a:pt x="777" y="114"/>
                      <a:pt x="777" y="91"/>
                    </a:cubicBezTo>
                    <a:cubicBezTo>
                      <a:pt x="754" y="46"/>
                      <a:pt x="708" y="0"/>
                      <a:pt x="663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86" name="Google Shape;852;p22">
                <a:extLst>
                  <a:ext uri="{FF2B5EF4-FFF2-40B4-BE49-F238E27FC236}">
                    <a16:creationId xmlns:a16="http://schemas.microsoft.com/office/drawing/2014/main" id="{53EBB816-DB94-42EA-9603-0B08DF214A3A}"/>
                  </a:ext>
                </a:extLst>
              </p:cNvPr>
              <p:cNvSpPr/>
              <p:nvPr/>
            </p:nvSpPr>
            <p:spPr>
              <a:xfrm>
                <a:off x="8068908" y="4017446"/>
                <a:ext cx="602796" cy="96551"/>
              </a:xfrm>
              <a:custGeom>
                <a:avLst/>
                <a:gdLst/>
                <a:ahLst/>
                <a:cxnLst/>
                <a:rect l="l" t="t" r="r" b="b"/>
                <a:pathLst>
                  <a:path w="22301" h="3572" extrusionOk="0">
                    <a:moveTo>
                      <a:pt x="297" y="1"/>
                    </a:moveTo>
                    <a:cubicBezTo>
                      <a:pt x="252" y="1"/>
                      <a:pt x="183" y="24"/>
                      <a:pt x="138" y="46"/>
                    </a:cubicBezTo>
                    <a:cubicBezTo>
                      <a:pt x="69" y="92"/>
                      <a:pt x="23" y="161"/>
                      <a:pt x="1" y="252"/>
                    </a:cubicBezTo>
                    <a:cubicBezTo>
                      <a:pt x="1" y="252"/>
                      <a:pt x="1" y="252"/>
                      <a:pt x="1" y="275"/>
                    </a:cubicBezTo>
                    <a:cubicBezTo>
                      <a:pt x="1" y="320"/>
                      <a:pt x="1" y="366"/>
                      <a:pt x="1" y="435"/>
                    </a:cubicBezTo>
                    <a:cubicBezTo>
                      <a:pt x="23" y="457"/>
                      <a:pt x="23" y="480"/>
                      <a:pt x="46" y="503"/>
                    </a:cubicBezTo>
                    <a:cubicBezTo>
                      <a:pt x="69" y="549"/>
                      <a:pt x="115" y="594"/>
                      <a:pt x="160" y="617"/>
                    </a:cubicBezTo>
                    <a:cubicBezTo>
                      <a:pt x="183" y="640"/>
                      <a:pt x="206" y="640"/>
                      <a:pt x="252" y="640"/>
                    </a:cubicBezTo>
                    <a:cubicBezTo>
                      <a:pt x="868" y="914"/>
                      <a:pt x="1530" y="1142"/>
                      <a:pt x="2192" y="1325"/>
                    </a:cubicBezTo>
                    <a:cubicBezTo>
                      <a:pt x="2329" y="1370"/>
                      <a:pt x="2466" y="1416"/>
                      <a:pt x="2625" y="1462"/>
                    </a:cubicBezTo>
                    <a:cubicBezTo>
                      <a:pt x="2671" y="1484"/>
                      <a:pt x="2717" y="1507"/>
                      <a:pt x="2762" y="1530"/>
                    </a:cubicBezTo>
                    <a:cubicBezTo>
                      <a:pt x="2945" y="1576"/>
                      <a:pt x="3105" y="1621"/>
                      <a:pt x="3265" y="1690"/>
                    </a:cubicBezTo>
                    <a:cubicBezTo>
                      <a:pt x="3424" y="1736"/>
                      <a:pt x="3607" y="1781"/>
                      <a:pt x="3790" y="1850"/>
                    </a:cubicBezTo>
                    <a:cubicBezTo>
                      <a:pt x="4109" y="1941"/>
                      <a:pt x="4406" y="2032"/>
                      <a:pt x="4725" y="2124"/>
                    </a:cubicBezTo>
                    <a:cubicBezTo>
                      <a:pt x="5091" y="2215"/>
                      <a:pt x="5456" y="2329"/>
                      <a:pt x="5821" y="2420"/>
                    </a:cubicBezTo>
                    <a:cubicBezTo>
                      <a:pt x="6209" y="2512"/>
                      <a:pt x="6574" y="2580"/>
                      <a:pt x="6939" y="2671"/>
                    </a:cubicBezTo>
                    <a:cubicBezTo>
                      <a:pt x="7556" y="2808"/>
                      <a:pt x="8172" y="2922"/>
                      <a:pt x="8811" y="2968"/>
                    </a:cubicBezTo>
                    <a:lnTo>
                      <a:pt x="8948" y="2968"/>
                    </a:lnTo>
                    <a:cubicBezTo>
                      <a:pt x="8971" y="2968"/>
                      <a:pt x="9017" y="2968"/>
                      <a:pt x="9039" y="2945"/>
                    </a:cubicBezTo>
                    <a:cubicBezTo>
                      <a:pt x="9085" y="2945"/>
                      <a:pt x="9131" y="2968"/>
                      <a:pt x="9176" y="2968"/>
                    </a:cubicBezTo>
                    <a:cubicBezTo>
                      <a:pt x="9496" y="3014"/>
                      <a:pt x="9838" y="3059"/>
                      <a:pt x="10158" y="3082"/>
                    </a:cubicBezTo>
                    <a:cubicBezTo>
                      <a:pt x="10865" y="3174"/>
                      <a:pt x="11573" y="3242"/>
                      <a:pt x="12281" y="3288"/>
                    </a:cubicBezTo>
                    <a:cubicBezTo>
                      <a:pt x="12691" y="3310"/>
                      <a:pt x="13079" y="3333"/>
                      <a:pt x="13468" y="3356"/>
                    </a:cubicBezTo>
                    <a:cubicBezTo>
                      <a:pt x="13536" y="3356"/>
                      <a:pt x="13627" y="3356"/>
                      <a:pt x="13696" y="3379"/>
                    </a:cubicBezTo>
                    <a:cubicBezTo>
                      <a:pt x="13741" y="3447"/>
                      <a:pt x="13810" y="3493"/>
                      <a:pt x="13901" y="3516"/>
                    </a:cubicBezTo>
                    <a:cubicBezTo>
                      <a:pt x="14152" y="3562"/>
                      <a:pt x="14426" y="3562"/>
                      <a:pt x="14700" y="3562"/>
                    </a:cubicBezTo>
                    <a:cubicBezTo>
                      <a:pt x="14761" y="3569"/>
                      <a:pt x="14824" y="3572"/>
                      <a:pt x="14889" y="3572"/>
                    </a:cubicBezTo>
                    <a:cubicBezTo>
                      <a:pt x="15017" y="3572"/>
                      <a:pt x="15149" y="3562"/>
                      <a:pt x="15271" y="3562"/>
                    </a:cubicBezTo>
                    <a:lnTo>
                      <a:pt x="15773" y="3562"/>
                    </a:lnTo>
                    <a:cubicBezTo>
                      <a:pt x="15933" y="3562"/>
                      <a:pt x="16092" y="3562"/>
                      <a:pt x="16229" y="3539"/>
                    </a:cubicBezTo>
                    <a:cubicBezTo>
                      <a:pt x="16617" y="3516"/>
                      <a:pt x="16983" y="3493"/>
                      <a:pt x="17348" y="3470"/>
                    </a:cubicBezTo>
                    <a:cubicBezTo>
                      <a:pt x="17690" y="3447"/>
                      <a:pt x="18033" y="3425"/>
                      <a:pt x="18375" y="3402"/>
                    </a:cubicBezTo>
                    <a:cubicBezTo>
                      <a:pt x="18580" y="3379"/>
                      <a:pt x="18786" y="3356"/>
                      <a:pt x="18991" y="3333"/>
                    </a:cubicBezTo>
                    <a:cubicBezTo>
                      <a:pt x="19083" y="3333"/>
                      <a:pt x="19197" y="3310"/>
                      <a:pt x="19311" y="3288"/>
                    </a:cubicBezTo>
                    <a:cubicBezTo>
                      <a:pt x="19425" y="3288"/>
                      <a:pt x="19562" y="3265"/>
                      <a:pt x="19699" y="3242"/>
                    </a:cubicBezTo>
                    <a:cubicBezTo>
                      <a:pt x="19813" y="3196"/>
                      <a:pt x="19881" y="3105"/>
                      <a:pt x="19904" y="2991"/>
                    </a:cubicBezTo>
                    <a:cubicBezTo>
                      <a:pt x="19927" y="3014"/>
                      <a:pt x="19927" y="3014"/>
                      <a:pt x="19950" y="3014"/>
                    </a:cubicBezTo>
                    <a:cubicBezTo>
                      <a:pt x="20155" y="2991"/>
                      <a:pt x="20361" y="2968"/>
                      <a:pt x="20566" y="2945"/>
                    </a:cubicBezTo>
                    <a:cubicBezTo>
                      <a:pt x="20749" y="2900"/>
                      <a:pt x="20931" y="2877"/>
                      <a:pt x="21114" y="2831"/>
                    </a:cubicBezTo>
                    <a:cubicBezTo>
                      <a:pt x="21297" y="2808"/>
                      <a:pt x="21479" y="2786"/>
                      <a:pt x="21662" y="2763"/>
                    </a:cubicBezTo>
                    <a:cubicBezTo>
                      <a:pt x="21753" y="2740"/>
                      <a:pt x="21844" y="2717"/>
                      <a:pt x="21936" y="2694"/>
                    </a:cubicBezTo>
                    <a:cubicBezTo>
                      <a:pt x="22050" y="2671"/>
                      <a:pt x="22210" y="2649"/>
                      <a:pt x="22232" y="2512"/>
                    </a:cubicBezTo>
                    <a:cubicBezTo>
                      <a:pt x="22255" y="2443"/>
                      <a:pt x="22210" y="2397"/>
                      <a:pt x="22164" y="2375"/>
                    </a:cubicBezTo>
                    <a:cubicBezTo>
                      <a:pt x="22141" y="2352"/>
                      <a:pt x="22141" y="2352"/>
                      <a:pt x="22141" y="2352"/>
                    </a:cubicBezTo>
                    <a:cubicBezTo>
                      <a:pt x="22141" y="2329"/>
                      <a:pt x="22141" y="2306"/>
                      <a:pt x="22141" y="2283"/>
                    </a:cubicBezTo>
                    <a:cubicBezTo>
                      <a:pt x="22141" y="2261"/>
                      <a:pt x="22141" y="2261"/>
                      <a:pt x="22141" y="2261"/>
                    </a:cubicBezTo>
                    <a:cubicBezTo>
                      <a:pt x="22232" y="2238"/>
                      <a:pt x="22255" y="2146"/>
                      <a:pt x="22301" y="2055"/>
                    </a:cubicBezTo>
                    <a:cubicBezTo>
                      <a:pt x="22301" y="2009"/>
                      <a:pt x="22301" y="1964"/>
                      <a:pt x="22278" y="1895"/>
                    </a:cubicBezTo>
                    <a:cubicBezTo>
                      <a:pt x="22255" y="1827"/>
                      <a:pt x="22210" y="1758"/>
                      <a:pt x="22141" y="1713"/>
                    </a:cubicBezTo>
                    <a:cubicBezTo>
                      <a:pt x="22050" y="1667"/>
                      <a:pt x="21936" y="1667"/>
                      <a:pt x="21844" y="1667"/>
                    </a:cubicBezTo>
                    <a:cubicBezTo>
                      <a:pt x="21776" y="1667"/>
                      <a:pt x="21707" y="1690"/>
                      <a:pt x="21662" y="1690"/>
                    </a:cubicBezTo>
                    <a:cubicBezTo>
                      <a:pt x="21570" y="1713"/>
                      <a:pt x="21479" y="1713"/>
                      <a:pt x="21388" y="1736"/>
                    </a:cubicBezTo>
                    <a:cubicBezTo>
                      <a:pt x="21205" y="1736"/>
                      <a:pt x="21023" y="1781"/>
                      <a:pt x="20840" y="1804"/>
                    </a:cubicBezTo>
                    <a:cubicBezTo>
                      <a:pt x="20521" y="1850"/>
                      <a:pt x="20178" y="1895"/>
                      <a:pt x="19859" y="1964"/>
                    </a:cubicBezTo>
                    <a:cubicBezTo>
                      <a:pt x="19128" y="2055"/>
                      <a:pt x="18421" y="2146"/>
                      <a:pt x="17690" y="2238"/>
                    </a:cubicBezTo>
                    <a:lnTo>
                      <a:pt x="17576" y="2238"/>
                    </a:lnTo>
                    <a:cubicBezTo>
                      <a:pt x="17530" y="2230"/>
                      <a:pt x="17482" y="2228"/>
                      <a:pt x="17433" y="2228"/>
                    </a:cubicBezTo>
                    <a:cubicBezTo>
                      <a:pt x="17335" y="2228"/>
                      <a:pt x="17234" y="2238"/>
                      <a:pt x="17142" y="2238"/>
                    </a:cubicBezTo>
                    <a:cubicBezTo>
                      <a:pt x="17051" y="2215"/>
                      <a:pt x="16960" y="2215"/>
                      <a:pt x="16868" y="2215"/>
                    </a:cubicBezTo>
                    <a:cubicBezTo>
                      <a:pt x="16686" y="2215"/>
                      <a:pt x="16526" y="2215"/>
                      <a:pt x="16344" y="2192"/>
                    </a:cubicBezTo>
                    <a:cubicBezTo>
                      <a:pt x="15955" y="2192"/>
                      <a:pt x="15545" y="2169"/>
                      <a:pt x="15157" y="2169"/>
                    </a:cubicBezTo>
                    <a:cubicBezTo>
                      <a:pt x="14449" y="2124"/>
                      <a:pt x="13764" y="2101"/>
                      <a:pt x="13057" y="2078"/>
                    </a:cubicBezTo>
                    <a:cubicBezTo>
                      <a:pt x="11915" y="2032"/>
                      <a:pt x="10751" y="1941"/>
                      <a:pt x="9610" y="1850"/>
                    </a:cubicBezTo>
                    <a:cubicBezTo>
                      <a:pt x="9039" y="1804"/>
                      <a:pt x="8469" y="1736"/>
                      <a:pt x="7875" y="1667"/>
                    </a:cubicBezTo>
                    <a:cubicBezTo>
                      <a:pt x="7624" y="1621"/>
                      <a:pt x="7373" y="1599"/>
                      <a:pt x="7099" y="1553"/>
                    </a:cubicBezTo>
                    <a:cubicBezTo>
                      <a:pt x="7031" y="1530"/>
                      <a:pt x="6939" y="1507"/>
                      <a:pt x="6848" y="1484"/>
                    </a:cubicBezTo>
                    <a:cubicBezTo>
                      <a:pt x="6688" y="1439"/>
                      <a:pt x="6529" y="1393"/>
                      <a:pt x="6369" y="1370"/>
                    </a:cubicBezTo>
                    <a:cubicBezTo>
                      <a:pt x="6026" y="1279"/>
                      <a:pt x="5661" y="1188"/>
                      <a:pt x="5319" y="1119"/>
                    </a:cubicBezTo>
                    <a:cubicBezTo>
                      <a:pt x="4954" y="1028"/>
                      <a:pt x="4588" y="959"/>
                      <a:pt x="4223" y="868"/>
                    </a:cubicBezTo>
                    <a:cubicBezTo>
                      <a:pt x="3881" y="800"/>
                      <a:pt x="3539" y="708"/>
                      <a:pt x="3219" y="617"/>
                    </a:cubicBezTo>
                    <a:cubicBezTo>
                      <a:pt x="2991" y="571"/>
                      <a:pt x="2785" y="503"/>
                      <a:pt x="2580" y="457"/>
                    </a:cubicBezTo>
                    <a:lnTo>
                      <a:pt x="2557" y="457"/>
                    </a:lnTo>
                    <a:cubicBezTo>
                      <a:pt x="2352" y="389"/>
                      <a:pt x="2146" y="320"/>
                      <a:pt x="1918" y="252"/>
                    </a:cubicBezTo>
                    <a:cubicBezTo>
                      <a:pt x="1900" y="246"/>
                      <a:pt x="1880" y="243"/>
                      <a:pt x="1859" y="243"/>
                    </a:cubicBezTo>
                    <a:cubicBezTo>
                      <a:pt x="1802" y="243"/>
                      <a:pt x="1740" y="264"/>
                      <a:pt x="1690" y="298"/>
                    </a:cubicBezTo>
                    <a:cubicBezTo>
                      <a:pt x="1621" y="298"/>
                      <a:pt x="1553" y="275"/>
                      <a:pt x="1484" y="252"/>
                    </a:cubicBezTo>
                    <a:cubicBezTo>
                      <a:pt x="1347" y="206"/>
                      <a:pt x="1210" y="183"/>
                      <a:pt x="1096" y="138"/>
                    </a:cubicBezTo>
                    <a:cubicBezTo>
                      <a:pt x="1028" y="138"/>
                      <a:pt x="982" y="115"/>
                      <a:pt x="936" y="92"/>
                    </a:cubicBezTo>
                    <a:cubicBezTo>
                      <a:pt x="845" y="92"/>
                      <a:pt x="754" y="69"/>
                      <a:pt x="685" y="46"/>
                    </a:cubicBezTo>
                    <a:cubicBezTo>
                      <a:pt x="571" y="24"/>
                      <a:pt x="480" y="24"/>
                      <a:pt x="389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87" name="Google Shape;853;p22">
                <a:extLst>
                  <a:ext uri="{FF2B5EF4-FFF2-40B4-BE49-F238E27FC236}">
                    <a16:creationId xmlns:a16="http://schemas.microsoft.com/office/drawing/2014/main" id="{167D9A5F-B93A-41C2-A164-AA7D39C82D0B}"/>
                  </a:ext>
                </a:extLst>
              </p:cNvPr>
              <p:cNvSpPr/>
              <p:nvPr/>
            </p:nvSpPr>
            <p:spPr>
              <a:xfrm>
                <a:off x="7177405" y="3899623"/>
                <a:ext cx="468916" cy="178939"/>
              </a:xfrm>
              <a:custGeom>
                <a:avLst/>
                <a:gdLst/>
                <a:ahLst/>
                <a:cxnLst/>
                <a:rect l="l" t="t" r="r" b="b"/>
                <a:pathLst>
                  <a:path w="17348" h="6620" extrusionOk="0">
                    <a:moveTo>
                      <a:pt x="14608" y="0"/>
                    </a:moveTo>
                    <a:cubicBezTo>
                      <a:pt x="14380" y="0"/>
                      <a:pt x="14152" y="23"/>
                      <a:pt x="13946" y="46"/>
                    </a:cubicBezTo>
                    <a:cubicBezTo>
                      <a:pt x="13558" y="69"/>
                      <a:pt x="13193" y="91"/>
                      <a:pt x="12828" y="183"/>
                    </a:cubicBezTo>
                    <a:cubicBezTo>
                      <a:pt x="12668" y="206"/>
                      <a:pt x="12531" y="228"/>
                      <a:pt x="12371" y="274"/>
                    </a:cubicBezTo>
                    <a:cubicBezTo>
                      <a:pt x="12212" y="297"/>
                      <a:pt x="12029" y="343"/>
                      <a:pt x="11869" y="388"/>
                    </a:cubicBezTo>
                    <a:cubicBezTo>
                      <a:pt x="11709" y="411"/>
                      <a:pt x="11550" y="457"/>
                      <a:pt x="11390" y="502"/>
                    </a:cubicBezTo>
                    <a:cubicBezTo>
                      <a:pt x="11299" y="502"/>
                      <a:pt x="11207" y="525"/>
                      <a:pt x="11139" y="525"/>
                    </a:cubicBezTo>
                    <a:cubicBezTo>
                      <a:pt x="11025" y="548"/>
                      <a:pt x="10933" y="571"/>
                      <a:pt x="10819" y="594"/>
                    </a:cubicBezTo>
                    <a:cubicBezTo>
                      <a:pt x="10751" y="594"/>
                      <a:pt x="10682" y="616"/>
                      <a:pt x="10614" y="616"/>
                    </a:cubicBezTo>
                    <a:cubicBezTo>
                      <a:pt x="10591" y="639"/>
                      <a:pt x="10568" y="639"/>
                      <a:pt x="10568" y="639"/>
                    </a:cubicBezTo>
                    <a:cubicBezTo>
                      <a:pt x="10522" y="662"/>
                      <a:pt x="10477" y="662"/>
                      <a:pt x="10431" y="685"/>
                    </a:cubicBezTo>
                    <a:cubicBezTo>
                      <a:pt x="10386" y="708"/>
                      <a:pt x="10363" y="731"/>
                      <a:pt x="10340" y="776"/>
                    </a:cubicBezTo>
                    <a:cubicBezTo>
                      <a:pt x="10180" y="799"/>
                      <a:pt x="10043" y="822"/>
                      <a:pt x="9883" y="845"/>
                    </a:cubicBezTo>
                    <a:cubicBezTo>
                      <a:pt x="9678" y="890"/>
                      <a:pt x="9473" y="936"/>
                      <a:pt x="9267" y="982"/>
                    </a:cubicBezTo>
                    <a:cubicBezTo>
                      <a:pt x="9199" y="982"/>
                      <a:pt x="9107" y="1005"/>
                      <a:pt x="9039" y="1027"/>
                    </a:cubicBezTo>
                    <a:cubicBezTo>
                      <a:pt x="8970" y="1050"/>
                      <a:pt x="8902" y="1073"/>
                      <a:pt x="8811" y="1073"/>
                    </a:cubicBezTo>
                    <a:cubicBezTo>
                      <a:pt x="8468" y="1187"/>
                      <a:pt x="8149" y="1278"/>
                      <a:pt x="7806" y="1393"/>
                    </a:cubicBezTo>
                    <a:cubicBezTo>
                      <a:pt x="7624" y="1461"/>
                      <a:pt x="7464" y="1507"/>
                      <a:pt x="7304" y="1575"/>
                    </a:cubicBezTo>
                    <a:cubicBezTo>
                      <a:pt x="7122" y="1644"/>
                      <a:pt x="6962" y="1712"/>
                      <a:pt x="6802" y="1781"/>
                    </a:cubicBezTo>
                    <a:cubicBezTo>
                      <a:pt x="6551" y="1872"/>
                      <a:pt x="6323" y="1986"/>
                      <a:pt x="6094" y="2077"/>
                    </a:cubicBezTo>
                    <a:cubicBezTo>
                      <a:pt x="5889" y="2169"/>
                      <a:pt x="5684" y="2260"/>
                      <a:pt x="5478" y="2374"/>
                    </a:cubicBezTo>
                    <a:cubicBezTo>
                      <a:pt x="5341" y="2442"/>
                      <a:pt x="5227" y="2534"/>
                      <a:pt x="5113" y="2602"/>
                    </a:cubicBezTo>
                    <a:cubicBezTo>
                      <a:pt x="5067" y="2625"/>
                      <a:pt x="5044" y="2648"/>
                      <a:pt x="4999" y="2694"/>
                    </a:cubicBezTo>
                    <a:cubicBezTo>
                      <a:pt x="4976" y="2716"/>
                      <a:pt x="4953" y="2739"/>
                      <a:pt x="4930" y="2785"/>
                    </a:cubicBezTo>
                    <a:cubicBezTo>
                      <a:pt x="4907" y="2785"/>
                      <a:pt x="4907" y="2808"/>
                      <a:pt x="4907" y="2808"/>
                    </a:cubicBezTo>
                    <a:cubicBezTo>
                      <a:pt x="4907" y="2808"/>
                      <a:pt x="4885" y="2808"/>
                      <a:pt x="4885" y="2831"/>
                    </a:cubicBezTo>
                    <a:cubicBezTo>
                      <a:pt x="4839" y="2785"/>
                      <a:pt x="4771" y="2785"/>
                      <a:pt x="4725" y="2785"/>
                    </a:cubicBezTo>
                    <a:cubicBezTo>
                      <a:pt x="4679" y="2785"/>
                      <a:pt x="4656" y="2785"/>
                      <a:pt x="4611" y="2808"/>
                    </a:cubicBezTo>
                    <a:cubicBezTo>
                      <a:pt x="4611" y="2808"/>
                      <a:pt x="4588" y="2831"/>
                      <a:pt x="4565" y="2831"/>
                    </a:cubicBezTo>
                    <a:cubicBezTo>
                      <a:pt x="4542" y="2831"/>
                      <a:pt x="4497" y="2853"/>
                      <a:pt x="4474" y="2853"/>
                    </a:cubicBezTo>
                    <a:cubicBezTo>
                      <a:pt x="4405" y="2899"/>
                      <a:pt x="4360" y="2922"/>
                      <a:pt x="4291" y="2945"/>
                    </a:cubicBezTo>
                    <a:cubicBezTo>
                      <a:pt x="4131" y="3036"/>
                      <a:pt x="3972" y="3104"/>
                      <a:pt x="3812" y="3173"/>
                    </a:cubicBezTo>
                    <a:cubicBezTo>
                      <a:pt x="3538" y="3310"/>
                      <a:pt x="3264" y="3470"/>
                      <a:pt x="2990" y="3629"/>
                    </a:cubicBezTo>
                    <a:cubicBezTo>
                      <a:pt x="2876" y="3721"/>
                      <a:pt x="2739" y="3789"/>
                      <a:pt x="2625" y="3880"/>
                    </a:cubicBezTo>
                    <a:cubicBezTo>
                      <a:pt x="2556" y="3903"/>
                      <a:pt x="2488" y="3949"/>
                      <a:pt x="2419" y="3995"/>
                    </a:cubicBezTo>
                    <a:cubicBezTo>
                      <a:pt x="2374" y="4040"/>
                      <a:pt x="2305" y="4086"/>
                      <a:pt x="2260" y="4109"/>
                    </a:cubicBezTo>
                    <a:cubicBezTo>
                      <a:pt x="2100" y="4223"/>
                      <a:pt x="1963" y="4314"/>
                      <a:pt x="1826" y="4405"/>
                    </a:cubicBezTo>
                    <a:cubicBezTo>
                      <a:pt x="1643" y="4542"/>
                      <a:pt x="1461" y="4702"/>
                      <a:pt x="1301" y="4839"/>
                    </a:cubicBezTo>
                    <a:cubicBezTo>
                      <a:pt x="1233" y="4908"/>
                      <a:pt x="1187" y="4976"/>
                      <a:pt x="1118" y="5045"/>
                    </a:cubicBezTo>
                    <a:cubicBezTo>
                      <a:pt x="1073" y="5067"/>
                      <a:pt x="1050" y="5113"/>
                      <a:pt x="1027" y="5159"/>
                    </a:cubicBezTo>
                    <a:cubicBezTo>
                      <a:pt x="1027" y="5182"/>
                      <a:pt x="1004" y="5204"/>
                      <a:pt x="1004" y="5204"/>
                    </a:cubicBezTo>
                    <a:lnTo>
                      <a:pt x="1004" y="5227"/>
                    </a:lnTo>
                    <a:cubicBezTo>
                      <a:pt x="981" y="5227"/>
                      <a:pt x="959" y="5250"/>
                      <a:pt x="959" y="5250"/>
                    </a:cubicBezTo>
                    <a:cubicBezTo>
                      <a:pt x="913" y="5273"/>
                      <a:pt x="867" y="5273"/>
                      <a:pt x="845" y="5296"/>
                    </a:cubicBezTo>
                    <a:cubicBezTo>
                      <a:pt x="799" y="5318"/>
                      <a:pt x="776" y="5364"/>
                      <a:pt x="730" y="5387"/>
                    </a:cubicBezTo>
                    <a:cubicBezTo>
                      <a:pt x="662" y="5433"/>
                      <a:pt x="571" y="5501"/>
                      <a:pt x="502" y="5570"/>
                    </a:cubicBezTo>
                    <a:cubicBezTo>
                      <a:pt x="342" y="5729"/>
                      <a:pt x="183" y="5889"/>
                      <a:pt x="91" y="6095"/>
                    </a:cubicBezTo>
                    <a:lnTo>
                      <a:pt x="68" y="6095"/>
                    </a:lnTo>
                    <a:cubicBezTo>
                      <a:pt x="68" y="6117"/>
                      <a:pt x="46" y="6140"/>
                      <a:pt x="46" y="6140"/>
                    </a:cubicBezTo>
                    <a:cubicBezTo>
                      <a:pt x="0" y="6209"/>
                      <a:pt x="0" y="6277"/>
                      <a:pt x="23" y="6323"/>
                    </a:cubicBezTo>
                    <a:cubicBezTo>
                      <a:pt x="23" y="6368"/>
                      <a:pt x="23" y="6391"/>
                      <a:pt x="23" y="6414"/>
                    </a:cubicBezTo>
                    <a:cubicBezTo>
                      <a:pt x="68" y="6551"/>
                      <a:pt x="183" y="6620"/>
                      <a:pt x="297" y="6620"/>
                    </a:cubicBezTo>
                    <a:cubicBezTo>
                      <a:pt x="365" y="6620"/>
                      <a:pt x="411" y="6597"/>
                      <a:pt x="457" y="6574"/>
                    </a:cubicBezTo>
                    <a:lnTo>
                      <a:pt x="479" y="6574"/>
                    </a:lnTo>
                    <a:cubicBezTo>
                      <a:pt x="499" y="6581"/>
                      <a:pt x="517" y="6583"/>
                      <a:pt x="535" y="6583"/>
                    </a:cubicBezTo>
                    <a:cubicBezTo>
                      <a:pt x="577" y="6583"/>
                      <a:pt x="614" y="6567"/>
                      <a:pt x="662" y="6551"/>
                    </a:cubicBezTo>
                    <a:cubicBezTo>
                      <a:pt x="730" y="6505"/>
                      <a:pt x="799" y="6437"/>
                      <a:pt x="867" y="6368"/>
                    </a:cubicBezTo>
                    <a:cubicBezTo>
                      <a:pt x="890" y="6346"/>
                      <a:pt x="890" y="6323"/>
                      <a:pt x="913" y="6323"/>
                    </a:cubicBezTo>
                    <a:cubicBezTo>
                      <a:pt x="936" y="6300"/>
                      <a:pt x="959" y="6277"/>
                      <a:pt x="981" y="6254"/>
                    </a:cubicBezTo>
                    <a:cubicBezTo>
                      <a:pt x="1027" y="6209"/>
                      <a:pt x="1073" y="6163"/>
                      <a:pt x="1118" y="6117"/>
                    </a:cubicBezTo>
                    <a:cubicBezTo>
                      <a:pt x="1141" y="6117"/>
                      <a:pt x="1164" y="6095"/>
                      <a:pt x="1187" y="6072"/>
                    </a:cubicBezTo>
                    <a:cubicBezTo>
                      <a:pt x="1255" y="6026"/>
                      <a:pt x="1278" y="5958"/>
                      <a:pt x="1278" y="5889"/>
                    </a:cubicBezTo>
                    <a:cubicBezTo>
                      <a:pt x="1415" y="5843"/>
                      <a:pt x="1529" y="5775"/>
                      <a:pt x="1666" y="5707"/>
                    </a:cubicBezTo>
                    <a:cubicBezTo>
                      <a:pt x="1758" y="5661"/>
                      <a:pt x="1872" y="5592"/>
                      <a:pt x="1963" y="5524"/>
                    </a:cubicBezTo>
                    <a:cubicBezTo>
                      <a:pt x="2146" y="5433"/>
                      <a:pt x="2328" y="5318"/>
                      <a:pt x="2511" y="5204"/>
                    </a:cubicBezTo>
                    <a:cubicBezTo>
                      <a:pt x="2671" y="5113"/>
                      <a:pt x="2830" y="5022"/>
                      <a:pt x="3013" y="4930"/>
                    </a:cubicBezTo>
                    <a:cubicBezTo>
                      <a:pt x="3036" y="4942"/>
                      <a:pt x="3064" y="4948"/>
                      <a:pt x="3093" y="4948"/>
                    </a:cubicBezTo>
                    <a:cubicBezTo>
                      <a:pt x="3121" y="4948"/>
                      <a:pt x="3150" y="4942"/>
                      <a:pt x="3173" y="4930"/>
                    </a:cubicBezTo>
                    <a:cubicBezTo>
                      <a:pt x="3355" y="4885"/>
                      <a:pt x="3538" y="4816"/>
                      <a:pt x="3698" y="4748"/>
                    </a:cubicBezTo>
                    <a:cubicBezTo>
                      <a:pt x="3880" y="4679"/>
                      <a:pt x="4063" y="4611"/>
                      <a:pt x="4246" y="4542"/>
                    </a:cubicBezTo>
                    <a:cubicBezTo>
                      <a:pt x="4565" y="4405"/>
                      <a:pt x="4885" y="4269"/>
                      <a:pt x="5204" y="4109"/>
                    </a:cubicBezTo>
                    <a:cubicBezTo>
                      <a:pt x="5341" y="4063"/>
                      <a:pt x="5455" y="3995"/>
                      <a:pt x="5569" y="3949"/>
                    </a:cubicBezTo>
                    <a:cubicBezTo>
                      <a:pt x="5592" y="3926"/>
                      <a:pt x="5592" y="3926"/>
                      <a:pt x="5615" y="3926"/>
                    </a:cubicBezTo>
                    <a:cubicBezTo>
                      <a:pt x="5820" y="3880"/>
                      <a:pt x="6049" y="3812"/>
                      <a:pt x="6254" y="3744"/>
                    </a:cubicBezTo>
                    <a:cubicBezTo>
                      <a:pt x="6414" y="3698"/>
                      <a:pt x="6574" y="3652"/>
                      <a:pt x="6733" y="3607"/>
                    </a:cubicBezTo>
                    <a:cubicBezTo>
                      <a:pt x="6893" y="3561"/>
                      <a:pt x="7053" y="3515"/>
                      <a:pt x="7213" y="3447"/>
                    </a:cubicBezTo>
                    <a:cubicBezTo>
                      <a:pt x="7578" y="3310"/>
                      <a:pt x="7920" y="3196"/>
                      <a:pt x="8263" y="3082"/>
                    </a:cubicBezTo>
                    <a:cubicBezTo>
                      <a:pt x="8308" y="3059"/>
                      <a:pt x="8331" y="3059"/>
                      <a:pt x="8354" y="3036"/>
                    </a:cubicBezTo>
                    <a:lnTo>
                      <a:pt x="8400" y="3036"/>
                    </a:lnTo>
                    <a:cubicBezTo>
                      <a:pt x="8537" y="3036"/>
                      <a:pt x="8696" y="3013"/>
                      <a:pt x="8856" y="2990"/>
                    </a:cubicBezTo>
                    <a:cubicBezTo>
                      <a:pt x="8948" y="2967"/>
                      <a:pt x="9062" y="2967"/>
                      <a:pt x="9176" y="2945"/>
                    </a:cubicBezTo>
                    <a:cubicBezTo>
                      <a:pt x="9336" y="2945"/>
                      <a:pt x="9473" y="2922"/>
                      <a:pt x="9632" y="2899"/>
                    </a:cubicBezTo>
                    <a:cubicBezTo>
                      <a:pt x="9975" y="2853"/>
                      <a:pt x="10340" y="2831"/>
                      <a:pt x="10682" y="2785"/>
                    </a:cubicBezTo>
                    <a:cubicBezTo>
                      <a:pt x="11435" y="2694"/>
                      <a:pt x="12166" y="2602"/>
                      <a:pt x="12919" y="2511"/>
                    </a:cubicBezTo>
                    <a:cubicBezTo>
                      <a:pt x="13513" y="2442"/>
                      <a:pt x="14083" y="2397"/>
                      <a:pt x="14677" y="2351"/>
                    </a:cubicBezTo>
                    <a:cubicBezTo>
                      <a:pt x="14951" y="2328"/>
                      <a:pt x="15224" y="2306"/>
                      <a:pt x="15521" y="2260"/>
                    </a:cubicBezTo>
                    <a:cubicBezTo>
                      <a:pt x="15635" y="2260"/>
                      <a:pt x="15749" y="2237"/>
                      <a:pt x="15864" y="2237"/>
                    </a:cubicBezTo>
                    <a:cubicBezTo>
                      <a:pt x="15932" y="2214"/>
                      <a:pt x="16001" y="2214"/>
                      <a:pt x="16069" y="2214"/>
                    </a:cubicBezTo>
                    <a:cubicBezTo>
                      <a:pt x="16183" y="2191"/>
                      <a:pt x="16320" y="2191"/>
                      <a:pt x="16434" y="2146"/>
                    </a:cubicBezTo>
                    <a:cubicBezTo>
                      <a:pt x="16571" y="2123"/>
                      <a:pt x="16640" y="1986"/>
                      <a:pt x="16640" y="1849"/>
                    </a:cubicBezTo>
                    <a:cubicBezTo>
                      <a:pt x="16640" y="1758"/>
                      <a:pt x="16571" y="1666"/>
                      <a:pt x="16503" y="1621"/>
                    </a:cubicBezTo>
                    <a:cubicBezTo>
                      <a:pt x="16571" y="1621"/>
                      <a:pt x="16640" y="1621"/>
                      <a:pt x="16731" y="1598"/>
                    </a:cubicBezTo>
                    <a:cubicBezTo>
                      <a:pt x="16845" y="1552"/>
                      <a:pt x="16936" y="1415"/>
                      <a:pt x="16914" y="1301"/>
                    </a:cubicBezTo>
                    <a:cubicBezTo>
                      <a:pt x="16914" y="1187"/>
                      <a:pt x="16845" y="1096"/>
                      <a:pt x="16754" y="1050"/>
                    </a:cubicBezTo>
                    <a:cubicBezTo>
                      <a:pt x="16777" y="1027"/>
                      <a:pt x="16799" y="1005"/>
                      <a:pt x="16799" y="982"/>
                    </a:cubicBezTo>
                    <a:cubicBezTo>
                      <a:pt x="16822" y="936"/>
                      <a:pt x="16845" y="890"/>
                      <a:pt x="16845" y="822"/>
                    </a:cubicBezTo>
                    <a:cubicBezTo>
                      <a:pt x="16845" y="822"/>
                      <a:pt x="16822" y="799"/>
                      <a:pt x="16822" y="776"/>
                    </a:cubicBezTo>
                    <a:lnTo>
                      <a:pt x="17051" y="776"/>
                    </a:lnTo>
                    <a:cubicBezTo>
                      <a:pt x="17096" y="776"/>
                      <a:pt x="17142" y="753"/>
                      <a:pt x="17187" y="731"/>
                    </a:cubicBezTo>
                    <a:cubicBezTo>
                      <a:pt x="17256" y="708"/>
                      <a:pt x="17302" y="639"/>
                      <a:pt x="17302" y="548"/>
                    </a:cubicBezTo>
                    <a:cubicBezTo>
                      <a:pt x="17347" y="411"/>
                      <a:pt x="17256" y="251"/>
                      <a:pt x="17096" y="228"/>
                    </a:cubicBezTo>
                    <a:cubicBezTo>
                      <a:pt x="16754" y="160"/>
                      <a:pt x="16434" y="137"/>
                      <a:pt x="16092" y="91"/>
                    </a:cubicBezTo>
                    <a:cubicBezTo>
                      <a:pt x="15704" y="69"/>
                      <a:pt x="15339" y="23"/>
                      <a:pt x="14951" y="23"/>
                    </a:cubicBezTo>
                    <a:cubicBezTo>
                      <a:pt x="14836" y="0"/>
                      <a:pt x="14722" y="0"/>
                      <a:pt x="14608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88" name="Google Shape;854;p22">
                <a:extLst>
                  <a:ext uri="{FF2B5EF4-FFF2-40B4-BE49-F238E27FC236}">
                    <a16:creationId xmlns:a16="http://schemas.microsoft.com/office/drawing/2014/main" id="{B02D9025-8260-4F01-976A-7C6E4D1EBAF7}"/>
                  </a:ext>
                </a:extLst>
              </p:cNvPr>
              <p:cNvSpPr/>
              <p:nvPr/>
            </p:nvSpPr>
            <p:spPr>
              <a:xfrm>
                <a:off x="7580260" y="3901461"/>
                <a:ext cx="583686" cy="157531"/>
              </a:xfrm>
              <a:custGeom>
                <a:avLst/>
                <a:gdLst/>
                <a:ahLst/>
                <a:cxnLst/>
                <a:rect l="l" t="t" r="r" b="b"/>
                <a:pathLst>
                  <a:path w="21594" h="5828" extrusionOk="0">
                    <a:moveTo>
                      <a:pt x="800" y="1"/>
                    </a:moveTo>
                    <a:cubicBezTo>
                      <a:pt x="754" y="1"/>
                      <a:pt x="709" y="23"/>
                      <a:pt x="663" y="46"/>
                    </a:cubicBezTo>
                    <a:cubicBezTo>
                      <a:pt x="594" y="92"/>
                      <a:pt x="549" y="160"/>
                      <a:pt x="549" y="229"/>
                    </a:cubicBezTo>
                    <a:cubicBezTo>
                      <a:pt x="503" y="343"/>
                      <a:pt x="572" y="503"/>
                      <a:pt x="686" y="548"/>
                    </a:cubicBezTo>
                    <a:cubicBezTo>
                      <a:pt x="731" y="571"/>
                      <a:pt x="777" y="571"/>
                      <a:pt x="800" y="594"/>
                    </a:cubicBezTo>
                    <a:cubicBezTo>
                      <a:pt x="845" y="617"/>
                      <a:pt x="891" y="617"/>
                      <a:pt x="914" y="617"/>
                    </a:cubicBezTo>
                    <a:lnTo>
                      <a:pt x="1051" y="617"/>
                    </a:lnTo>
                    <a:cubicBezTo>
                      <a:pt x="1051" y="640"/>
                      <a:pt x="1051" y="663"/>
                      <a:pt x="1051" y="685"/>
                    </a:cubicBezTo>
                    <a:cubicBezTo>
                      <a:pt x="1028" y="777"/>
                      <a:pt x="1074" y="891"/>
                      <a:pt x="1142" y="959"/>
                    </a:cubicBezTo>
                    <a:cubicBezTo>
                      <a:pt x="1097" y="959"/>
                      <a:pt x="1051" y="982"/>
                      <a:pt x="1028" y="1005"/>
                    </a:cubicBezTo>
                    <a:cubicBezTo>
                      <a:pt x="982" y="1028"/>
                      <a:pt x="937" y="1073"/>
                      <a:pt x="914" y="1142"/>
                    </a:cubicBezTo>
                    <a:cubicBezTo>
                      <a:pt x="891" y="1279"/>
                      <a:pt x="982" y="1393"/>
                      <a:pt x="1097" y="1416"/>
                    </a:cubicBezTo>
                    <a:cubicBezTo>
                      <a:pt x="1211" y="1439"/>
                      <a:pt x="1325" y="1461"/>
                      <a:pt x="1439" y="1461"/>
                    </a:cubicBezTo>
                    <a:cubicBezTo>
                      <a:pt x="1530" y="1484"/>
                      <a:pt x="1622" y="1484"/>
                      <a:pt x="1690" y="1507"/>
                    </a:cubicBezTo>
                    <a:lnTo>
                      <a:pt x="1827" y="1530"/>
                    </a:lnTo>
                    <a:lnTo>
                      <a:pt x="1188" y="1530"/>
                    </a:lnTo>
                    <a:cubicBezTo>
                      <a:pt x="1051" y="1507"/>
                      <a:pt x="914" y="1461"/>
                      <a:pt x="800" y="1439"/>
                    </a:cubicBezTo>
                    <a:cubicBezTo>
                      <a:pt x="791" y="1434"/>
                      <a:pt x="782" y="1432"/>
                      <a:pt x="774" y="1432"/>
                    </a:cubicBezTo>
                    <a:cubicBezTo>
                      <a:pt x="738" y="1432"/>
                      <a:pt x="704" y="1466"/>
                      <a:pt x="686" y="1484"/>
                    </a:cubicBezTo>
                    <a:cubicBezTo>
                      <a:pt x="686" y="1507"/>
                      <a:pt x="686" y="1530"/>
                      <a:pt x="709" y="1553"/>
                    </a:cubicBezTo>
                    <a:lnTo>
                      <a:pt x="161" y="1553"/>
                    </a:lnTo>
                    <a:cubicBezTo>
                      <a:pt x="92" y="1553"/>
                      <a:pt x="47" y="1621"/>
                      <a:pt x="24" y="1667"/>
                    </a:cubicBezTo>
                    <a:cubicBezTo>
                      <a:pt x="1" y="1735"/>
                      <a:pt x="47" y="1804"/>
                      <a:pt x="92" y="1850"/>
                    </a:cubicBezTo>
                    <a:cubicBezTo>
                      <a:pt x="206" y="1918"/>
                      <a:pt x="366" y="1918"/>
                      <a:pt x="480" y="1918"/>
                    </a:cubicBezTo>
                    <a:lnTo>
                      <a:pt x="526" y="1918"/>
                    </a:lnTo>
                    <a:cubicBezTo>
                      <a:pt x="572" y="1918"/>
                      <a:pt x="617" y="1918"/>
                      <a:pt x="663" y="1941"/>
                    </a:cubicBezTo>
                    <a:cubicBezTo>
                      <a:pt x="663" y="2078"/>
                      <a:pt x="777" y="2146"/>
                      <a:pt x="891" y="2146"/>
                    </a:cubicBezTo>
                    <a:cubicBezTo>
                      <a:pt x="1279" y="2146"/>
                      <a:pt x="1644" y="2146"/>
                      <a:pt x="2032" y="2169"/>
                    </a:cubicBezTo>
                    <a:cubicBezTo>
                      <a:pt x="2420" y="2169"/>
                      <a:pt x="2808" y="2169"/>
                      <a:pt x="3196" y="2192"/>
                    </a:cubicBezTo>
                    <a:cubicBezTo>
                      <a:pt x="3539" y="2215"/>
                      <a:pt x="3881" y="2215"/>
                      <a:pt x="4201" y="2215"/>
                    </a:cubicBezTo>
                    <a:cubicBezTo>
                      <a:pt x="4543" y="2238"/>
                      <a:pt x="4886" y="2238"/>
                      <a:pt x="5205" y="2238"/>
                    </a:cubicBezTo>
                    <a:cubicBezTo>
                      <a:pt x="5251" y="2260"/>
                      <a:pt x="5274" y="2283"/>
                      <a:pt x="5319" y="2283"/>
                    </a:cubicBezTo>
                    <a:cubicBezTo>
                      <a:pt x="5593" y="2374"/>
                      <a:pt x="5890" y="2420"/>
                      <a:pt x="6164" y="2489"/>
                    </a:cubicBezTo>
                    <a:cubicBezTo>
                      <a:pt x="6346" y="2511"/>
                      <a:pt x="6552" y="2557"/>
                      <a:pt x="6734" y="2580"/>
                    </a:cubicBezTo>
                    <a:cubicBezTo>
                      <a:pt x="7054" y="2648"/>
                      <a:pt x="7396" y="2694"/>
                      <a:pt x="7739" y="2740"/>
                    </a:cubicBezTo>
                    <a:cubicBezTo>
                      <a:pt x="8104" y="2808"/>
                      <a:pt x="8492" y="2877"/>
                      <a:pt x="8880" y="2922"/>
                    </a:cubicBezTo>
                    <a:cubicBezTo>
                      <a:pt x="9222" y="2991"/>
                      <a:pt x="9565" y="3059"/>
                      <a:pt x="9907" y="3105"/>
                    </a:cubicBezTo>
                    <a:cubicBezTo>
                      <a:pt x="10204" y="3151"/>
                      <a:pt x="10501" y="3196"/>
                      <a:pt x="10797" y="3219"/>
                    </a:cubicBezTo>
                    <a:cubicBezTo>
                      <a:pt x="11094" y="3265"/>
                      <a:pt x="11368" y="3310"/>
                      <a:pt x="11665" y="3333"/>
                    </a:cubicBezTo>
                    <a:cubicBezTo>
                      <a:pt x="11665" y="3356"/>
                      <a:pt x="11687" y="3356"/>
                      <a:pt x="11710" y="3356"/>
                    </a:cubicBezTo>
                    <a:lnTo>
                      <a:pt x="11779" y="3356"/>
                    </a:lnTo>
                    <a:cubicBezTo>
                      <a:pt x="11916" y="3379"/>
                      <a:pt x="12030" y="3402"/>
                      <a:pt x="12167" y="3424"/>
                    </a:cubicBezTo>
                    <a:cubicBezTo>
                      <a:pt x="12190" y="3470"/>
                      <a:pt x="12212" y="3516"/>
                      <a:pt x="12258" y="3516"/>
                    </a:cubicBezTo>
                    <a:cubicBezTo>
                      <a:pt x="12349" y="3561"/>
                      <a:pt x="12441" y="3607"/>
                      <a:pt x="12555" y="3653"/>
                    </a:cubicBezTo>
                    <a:cubicBezTo>
                      <a:pt x="12646" y="3698"/>
                      <a:pt x="12760" y="3721"/>
                      <a:pt x="12874" y="3767"/>
                    </a:cubicBezTo>
                    <a:cubicBezTo>
                      <a:pt x="13011" y="3790"/>
                      <a:pt x="13125" y="3835"/>
                      <a:pt x="13262" y="3881"/>
                    </a:cubicBezTo>
                    <a:cubicBezTo>
                      <a:pt x="13491" y="3927"/>
                      <a:pt x="13696" y="3995"/>
                      <a:pt x="13924" y="4064"/>
                    </a:cubicBezTo>
                    <a:cubicBezTo>
                      <a:pt x="14198" y="4132"/>
                      <a:pt x="14495" y="4223"/>
                      <a:pt x="14792" y="4292"/>
                    </a:cubicBezTo>
                    <a:cubicBezTo>
                      <a:pt x="14815" y="4292"/>
                      <a:pt x="14837" y="4315"/>
                      <a:pt x="14860" y="4315"/>
                    </a:cubicBezTo>
                    <a:cubicBezTo>
                      <a:pt x="15157" y="4406"/>
                      <a:pt x="15476" y="4520"/>
                      <a:pt x="15773" y="4611"/>
                    </a:cubicBezTo>
                    <a:cubicBezTo>
                      <a:pt x="16138" y="4703"/>
                      <a:pt x="16526" y="4817"/>
                      <a:pt x="16892" y="4931"/>
                    </a:cubicBezTo>
                    <a:cubicBezTo>
                      <a:pt x="17280" y="5022"/>
                      <a:pt x="17668" y="5136"/>
                      <a:pt x="18056" y="5250"/>
                    </a:cubicBezTo>
                    <a:cubicBezTo>
                      <a:pt x="18124" y="5250"/>
                      <a:pt x="18170" y="5273"/>
                      <a:pt x="18238" y="5296"/>
                    </a:cubicBezTo>
                    <a:lnTo>
                      <a:pt x="18421" y="5342"/>
                    </a:lnTo>
                    <a:cubicBezTo>
                      <a:pt x="18649" y="5433"/>
                      <a:pt x="18900" y="5502"/>
                      <a:pt x="19151" y="5570"/>
                    </a:cubicBezTo>
                    <a:cubicBezTo>
                      <a:pt x="19265" y="5616"/>
                      <a:pt x="19380" y="5661"/>
                      <a:pt x="19494" y="5684"/>
                    </a:cubicBezTo>
                    <a:cubicBezTo>
                      <a:pt x="19608" y="5730"/>
                      <a:pt x="19745" y="5775"/>
                      <a:pt x="19859" y="5821"/>
                    </a:cubicBezTo>
                    <a:cubicBezTo>
                      <a:pt x="19875" y="5825"/>
                      <a:pt x="19891" y="5827"/>
                      <a:pt x="19907" y="5827"/>
                    </a:cubicBezTo>
                    <a:cubicBezTo>
                      <a:pt x="19981" y="5827"/>
                      <a:pt x="20050" y="5786"/>
                      <a:pt x="20087" y="5730"/>
                    </a:cubicBezTo>
                    <a:cubicBezTo>
                      <a:pt x="20156" y="5661"/>
                      <a:pt x="20156" y="5547"/>
                      <a:pt x="20110" y="5456"/>
                    </a:cubicBezTo>
                    <a:cubicBezTo>
                      <a:pt x="20042" y="5342"/>
                      <a:pt x="19905" y="5296"/>
                      <a:pt x="19790" y="5273"/>
                    </a:cubicBezTo>
                    <a:cubicBezTo>
                      <a:pt x="19768" y="5250"/>
                      <a:pt x="19722" y="5228"/>
                      <a:pt x="19676" y="5228"/>
                    </a:cubicBezTo>
                    <a:cubicBezTo>
                      <a:pt x="19722" y="5136"/>
                      <a:pt x="19676" y="5022"/>
                      <a:pt x="19608" y="4954"/>
                    </a:cubicBezTo>
                    <a:cubicBezTo>
                      <a:pt x="19494" y="4862"/>
                      <a:pt x="19357" y="4817"/>
                      <a:pt x="19197" y="4771"/>
                    </a:cubicBezTo>
                    <a:cubicBezTo>
                      <a:pt x="19106" y="4748"/>
                      <a:pt x="19014" y="4703"/>
                      <a:pt x="18923" y="4680"/>
                    </a:cubicBezTo>
                    <a:lnTo>
                      <a:pt x="18923" y="4680"/>
                    </a:lnTo>
                    <a:cubicBezTo>
                      <a:pt x="19037" y="4703"/>
                      <a:pt x="19129" y="4748"/>
                      <a:pt x="19243" y="4771"/>
                    </a:cubicBezTo>
                    <a:cubicBezTo>
                      <a:pt x="19357" y="4817"/>
                      <a:pt x="19494" y="4862"/>
                      <a:pt x="19608" y="4885"/>
                    </a:cubicBezTo>
                    <a:cubicBezTo>
                      <a:pt x="19631" y="4908"/>
                      <a:pt x="19631" y="4908"/>
                      <a:pt x="19654" y="4908"/>
                    </a:cubicBezTo>
                    <a:cubicBezTo>
                      <a:pt x="19927" y="4999"/>
                      <a:pt x="20224" y="5114"/>
                      <a:pt x="20498" y="5205"/>
                    </a:cubicBezTo>
                    <a:cubicBezTo>
                      <a:pt x="20612" y="5228"/>
                      <a:pt x="20749" y="5273"/>
                      <a:pt x="20863" y="5319"/>
                    </a:cubicBezTo>
                    <a:lnTo>
                      <a:pt x="21114" y="5387"/>
                    </a:lnTo>
                    <a:cubicBezTo>
                      <a:pt x="21183" y="5410"/>
                      <a:pt x="21274" y="5433"/>
                      <a:pt x="21343" y="5433"/>
                    </a:cubicBezTo>
                    <a:cubicBezTo>
                      <a:pt x="21359" y="5437"/>
                      <a:pt x="21374" y="5439"/>
                      <a:pt x="21389" y="5439"/>
                    </a:cubicBezTo>
                    <a:cubicBezTo>
                      <a:pt x="21457" y="5439"/>
                      <a:pt x="21510" y="5398"/>
                      <a:pt x="21548" y="5342"/>
                    </a:cubicBezTo>
                    <a:cubicBezTo>
                      <a:pt x="21594" y="5296"/>
                      <a:pt x="21594" y="5205"/>
                      <a:pt x="21548" y="5159"/>
                    </a:cubicBezTo>
                    <a:cubicBezTo>
                      <a:pt x="21571" y="5045"/>
                      <a:pt x="21502" y="4977"/>
                      <a:pt x="21411" y="4954"/>
                    </a:cubicBezTo>
                    <a:cubicBezTo>
                      <a:pt x="20749" y="4748"/>
                      <a:pt x="20110" y="4543"/>
                      <a:pt x="19448" y="4337"/>
                    </a:cubicBezTo>
                    <a:cubicBezTo>
                      <a:pt x="19106" y="4246"/>
                      <a:pt x="18763" y="4155"/>
                      <a:pt x="18444" y="4064"/>
                    </a:cubicBezTo>
                    <a:lnTo>
                      <a:pt x="18421" y="4064"/>
                    </a:lnTo>
                    <a:cubicBezTo>
                      <a:pt x="18056" y="3927"/>
                      <a:pt x="17713" y="3812"/>
                      <a:pt x="17348" y="3676"/>
                    </a:cubicBezTo>
                    <a:cubicBezTo>
                      <a:pt x="16755" y="3470"/>
                      <a:pt x="16161" y="3288"/>
                      <a:pt x="15545" y="3082"/>
                    </a:cubicBezTo>
                    <a:cubicBezTo>
                      <a:pt x="15294" y="3014"/>
                      <a:pt x="15020" y="2922"/>
                      <a:pt x="14746" y="2854"/>
                    </a:cubicBezTo>
                    <a:lnTo>
                      <a:pt x="14655" y="2808"/>
                    </a:lnTo>
                    <a:cubicBezTo>
                      <a:pt x="14358" y="2717"/>
                      <a:pt x="14084" y="2626"/>
                      <a:pt x="13810" y="2534"/>
                    </a:cubicBezTo>
                    <a:cubicBezTo>
                      <a:pt x="13673" y="2489"/>
                      <a:pt x="13536" y="2443"/>
                      <a:pt x="13399" y="2397"/>
                    </a:cubicBezTo>
                    <a:cubicBezTo>
                      <a:pt x="13331" y="2374"/>
                      <a:pt x="13262" y="2352"/>
                      <a:pt x="13194" y="2329"/>
                    </a:cubicBezTo>
                    <a:cubicBezTo>
                      <a:pt x="13057" y="2306"/>
                      <a:pt x="12943" y="2260"/>
                      <a:pt x="12829" y="2238"/>
                    </a:cubicBezTo>
                    <a:cubicBezTo>
                      <a:pt x="12737" y="2215"/>
                      <a:pt x="12646" y="2192"/>
                      <a:pt x="12578" y="2192"/>
                    </a:cubicBezTo>
                    <a:cubicBezTo>
                      <a:pt x="12098" y="2032"/>
                      <a:pt x="11642" y="1850"/>
                      <a:pt x="11163" y="1690"/>
                    </a:cubicBezTo>
                    <a:cubicBezTo>
                      <a:pt x="10866" y="1598"/>
                      <a:pt x="10546" y="1484"/>
                      <a:pt x="10227" y="1393"/>
                    </a:cubicBezTo>
                    <a:cubicBezTo>
                      <a:pt x="10090" y="1347"/>
                      <a:pt x="9953" y="1302"/>
                      <a:pt x="9839" y="1256"/>
                    </a:cubicBezTo>
                    <a:cubicBezTo>
                      <a:pt x="9747" y="1233"/>
                      <a:pt x="9679" y="1210"/>
                      <a:pt x="9588" y="1188"/>
                    </a:cubicBezTo>
                    <a:cubicBezTo>
                      <a:pt x="9405" y="1119"/>
                      <a:pt x="9222" y="1073"/>
                      <a:pt x="9017" y="1051"/>
                    </a:cubicBezTo>
                    <a:cubicBezTo>
                      <a:pt x="8971" y="1051"/>
                      <a:pt x="8926" y="1051"/>
                      <a:pt x="8880" y="1073"/>
                    </a:cubicBezTo>
                    <a:cubicBezTo>
                      <a:pt x="8720" y="1028"/>
                      <a:pt x="8583" y="982"/>
                      <a:pt x="8423" y="959"/>
                    </a:cubicBezTo>
                    <a:cubicBezTo>
                      <a:pt x="8309" y="937"/>
                      <a:pt x="8195" y="914"/>
                      <a:pt x="8104" y="891"/>
                    </a:cubicBezTo>
                    <a:cubicBezTo>
                      <a:pt x="8035" y="891"/>
                      <a:pt x="7990" y="868"/>
                      <a:pt x="7921" y="868"/>
                    </a:cubicBezTo>
                    <a:cubicBezTo>
                      <a:pt x="7876" y="845"/>
                      <a:pt x="7807" y="845"/>
                      <a:pt x="7762" y="845"/>
                    </a:cubicBezTo>
                    <a:lnTo>
                      <a:pt x="7716" y="845"/>
                    </a:lnTo>
                    <a:cubicBezTo>
                      <a:pt x="7625" y="822"/>
                      <a:pt x="7510" y="800"/>
                      <a:pt x="7419" y="777"/>
                    </a:cubicBezTo>
                    <a:cubicBezTo>
                      <a:pt x="7054" y="685"/>
                      <a:pt x="6712" y="617"/>
                      <a:pt x="6346" y="548"/>
                    </a:cubicBezTo>
                    <a:cubicBezTo>
                      <a:pt x="6095" y="480"/>
                      <a:pt x="5821" y="434"/>
                      <a:pt x="5570" y="389"/>
                    </a:cubicBezTo>
                    <a:cubicBezTo>
                      <a:pt x="5456" y="366"/>
                      <a:pt x="5342" y="343"/>
                      <a:pt x="5228" y="320"/>
                    </a:cubicBezTo>
                    <a:cubicBezTo>
                      <a:pt x="5114" y="320"/>
                      <a:pt x="5000" y="297"/>
                      <a:pt x="4886" y="275"/>
                    </a:cubicBezTo>
                    <a:lnTo>
                      <a:pt x="4406" y="206"/>
                    </a:lnTo>
                    <a:cubicBezTo>
                      <a:pt x="4292" y="183"/>
                      <a:pt x="4178" y="183"/>
                      <a:pt x="4064" y="160"/>
                    </a:cubicBezTo>
                    <a:cubicBezTo>
                      <a:pt x="3927" y="160"/>
                      <a:pt x="3813" y="138"/>
                      <a:pt x="3676" y="138"/>
                    </a:cubicBezTo>
                    <a:cubicBezTo>
                      <a:pt x="3653" y="138"/>
                      <a:pt x="3630" y="138"/>
                      <a:pt x="3607" y="115"/>
                    </a:cubicBezTo>
                    <a:cubicBezTo>
                      <a:pt x="3448" y="92"/>
                      <a:pt x="3288" y="69"/>
                      <a:pt x="3105" y="69"/>
                    </a:cubicBezTo>
                    <a:cubicBezTo>
                      <a:pt x="3060" y="69"/>
                      <a:pt x="3014" y="92"/>
                      <a:pt x="2968" y="115"/>
                    </a:cubicBezTo>
                    <a:cubicBezTo>
                      <a:pt x="2945" y="138"/>
                      <a:pt x="2923" y="160"/>
                      <a:pt x="2900" y="206"/>
                    </a:cubicBezTo>
                    <a:cubicBezTo>
                      <a:pt x="2808" y="206"/>
                      <a:pt x="2717" y="183"/>
                      <a:pt x="2626" y="183"/>
                    </a:cubicBezTo>
                    <a:cubicBezTo>
                      <a:pt x="2512" y="160"/>
                      <a:pt x="2398" y="160"/>
                      <a:pt x="2261" y="138"/>
                    </a:cubicBezTo>
                    <a:cubicBezTo>
                      <a:pt x="2147" y="115"/>
                      <a:pt x="2032" y="92"/>
                      <a:pt x="1895" y="92"/>
                    </a:cubicBezTo>
                    <a:cubicBezTo>
                      <a:pt x="1804" y="69"/>
                      <a:pt x="1690" y="69"/>
                      <a:pt x="1576" y="46"/>
                    </a:cubicBezTo>
                    <a:cubicBezTo>
                      <a:pt x="1462" y="46"/>
                      <a:pt x="1348" y="23"/>
                      <a:pt x="1211" y="23"/>
                    </a:cubicBezTo>
                    <a:cubicBezTo>
                      <a:pt x="1165" y="23"/>
                      <a:pt x="1119" y="1"/>
                      <a:pt x="1051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89" name="Google Shape;855;p22">
                <a:extLst>
                  <a:ext uri="{FF2B5EF4-FFF2-40B4-BE49-F238E27FC236}">
                    <a16:creationId xmlns:a16="http://schemas.microsoft.com/office/drawing/2014/main" id="{F85EE53A-5128-476F-BEFE-FB32EF854D74}"/>
                  </a:ext>
                </a:extLst>
              </p:cNvPr>
              <p:cNvSpPr/>
              <p:nvPr/>
            </p:nvSpPr>
            <p:spPr>
              <a:xfrm>
                <a:off x="5393749" y="3924301"/>
                <a:ext cx="1510977" cy="189670"/>
              </a:xfrm>
              <a:custGeom>
                <a:avLst/>
                <a:gdLst/>
                <a:ahLst/>
                <a:cxnLst/>
                <a:rect l="l" t="t" r="r" b="b"/>
                <a:pathLst>
                  <a:path w="55900" h="7017" extrusionOk="0">
                    <a:moveTo>
                      <a:pt x="54507" y="4383"/>
                    </a:moveTo>
                    <a:cubicBezTo>
                      <a:pt x="54526" y="4396"/>
                      <a:pt x="54546" y="4407"/>
                      <a:pt x="54564" y="4417"/>
                    </a:cubicBezTo>
                    <a:lnTo>
                      <a:pt x="54564" y="4417"/>
                    </a:lnTo>
                    <a:cubicBezTo>
                      <a:pt x="54545" y="4399"/>
                      <a:pt x="54526" y="4383"/>
                      <a:pt x="54507" y="4383"/>
                    </a:cubicBezTo>
                    <a:close/>
                    <a:moveTo>
                      <a:pt x="55214" y="5752"/>
                    </a:moveTo>
                    <a:cubicBezTo>
                      <a:pt x="55228" y="5766"/>
                      <a:pt x="55242" y="5772"/>
                      <a:pt x="55256" y="5779"/>
                    </a:cubicBezTo>
                    <a:lnTo>
                      <a:pt x="55256" y="5779"/>
                    </a:lnTo>
                    <a:cubicBezTo>
                      <a:pt x="55242" y="5768"/>
                      <a:pt x="55228" y="5759"/>
                      <a:pt x="55214" y="5752"/>
                    </a:cubicBezTo>
                    <a:close/>
                    <a:moveTo>
                      <a:pt x="600" y="6158"/>
                    </a:moveTo>
                    <a:cubicBezTo>
                      <a:pt x="604" y="6161"/>
                      <a:pt x="609" y="6163"/>
                      <a:pt x="616" y="6163"/>
                    </a:cubicBezTo>
                    <a:cubicBezTo>
                      <a:pt x="611" y="6161"/>
                      <a:pt x="606" y="6159"/>
                      <a:pt x="600" y="6158"/>
                    </a:cubicBezTo>
                    <a:close/>
                    <a:moveTo>
                      <a:pt x="38666" y="0"/>
                    </a:moveTo>
                    <a:cubicBezTo>
                      <a:pt x="38164" y="0"/>
                      <a:pt x="37639" y="46"/>
                      <a:pt x="37137" y="92"/>
                    </a:cubicBezTo>
                    <a:cubicBezTo>
                      <a:pt x="36863" y="114"/>
                      <a:pt x="36612" y="137"/>
                      <a:pt x="36338" y="160"/>
                    </a:cubicBezTo>
                    <a:cubicBezTo>
                      <a:pt x="36087" y="206"/>
                      <a:pt x="35836" y="251"/>
                      <a:pt x="35585" y="274"/>
                    </a:cubicBezTo>
                    <a:cubicBezTo>
                      <a:pt x="35448" y="297"/>
                      <a:pt x="35334" y="320"/>
                      <a:pt x="35219" y="343"/>
                    </a:cubicBezTo>
                    <a:cubicBezTo>
                      <a:pt x="35083" y="365"/>
                      <a:pt x="34946" y="388"/>
                      <a:pt x="34809" y="411"/>
                    </a:cubicBezTo>
                    <a:cubicBezTo>
                      <a:pt x="34580" y="457"/>
                      <a:pt x="34329" y="502"/>
                      <a:pt x="34101" y="525"/>
                    </a:cubicBezTo>
                    <a:cubicBezTo>
                      <a:pt x="33873" y="571"/>
                      <a:pt x="33645" y="594"/>
                      <a:pt x="33416" y="639"/>
                    </a:cubicBezTo>
                    <a:cubicBezTo>
                      <a:pt x="33211" y="662"/>
                      <a:pt x="33005" y="708"/>
                      <a:pt x="32800" y="753"/>
                    </a:cubicBezTo>
                    <a:cubicBezTo>
                      <a:pt x="32298" y="868"/>
                      <a:pt x="31796" y="982"/>
                      <a:pt x="31294" y="1119"/>
                    </a:cubicBezTo>
                    <a:cubicBezTo>
                      <a:pt x="30791" y="1256"/>
                      <a:pt x="30289" y="1415"/>
                      <a:pt x="29764" y="1552"/>
                    </a:cubicBezTo>
                    <a:cubicBezTo>
                      <a:pt x="29536" y="1598"/>
                      <a:pt x="29308" y="1666"/>
                      <a:pt x="29079" y="1758"/>
                    </a:cubicBezTo>
                    <a:cubicBezTo>
                      <a:pt x="28828" y="1849"/>
                      <a:pt x="28577" y="1918"/>
                      <a:pt x="28326" y="2009"/>
                    </a:cubicBezTo>
                    <a:cubicBezTo>
                      <a:pt x="28121" y="2077"/>
                      <a:pt x="27893" y="2169"/>
                      <a:pt x="27664" y="2237"/>
                    </a:cubicBezTo>
                    <a:cubicBezTo>
                      <a:pt x="27413" y="2328"/>
                      <a:pt x="27162" y="2420"/>
                      <a:pt x="26911" y="2511"/>
                    </a:cubicBezTo>
                    <a:cubicBezTo>
                      <a:pt x="26683" y="2579"/>
                      <a:pt x="26432" y="2671"/>
                      <a:pt x="26204" y="2739"/>
                    </a:cubicBezTo>
                    <a:cubicBezTo>
                      <a:pt x="25952" y="2831"/>
                      <a:pt x="25701" y="2899"/>
                      <a:pt x="25450" y="2990"/>
                    </a:cubicBezTo>
                    <a:cubicBezTo>
                      <a:pt x="25199" y="3059"/>
                      <a:pt x="24971" y="3150"/>
                      <a:pt x="24720" y="3219"/>
                    </a:cubicBezTo>
                    <a:cubicBezTo>
                      <a:pt x="24492" y="3310"/>
                      <a:pt x="24263" y="3401"/>
                      <a:pt x="24035" y="3492"/>
                    </a:cubicBezTo>
                    <a:cubicBezTo>
                      <a:pt x="23784" y="3561"/>
                      <a:pt x="23556" y="3629"/>
                      <a:pt x="23328" y="3698"/>
                    </a:cubicBezTo>
                    <a:cubicBezTo>
                      <a:pt x="23054" y="3766"/>
                      <a:pt x="22803" y="3858"/>
                      <a:pt x="22551" y="3926"/>
                    </a:cubicBezTo>
                    <a:cubicBezTo>
                      <a:pt x="22163" y="4063"/>
                      <a:pt x="21798" y="4177"/>
                      <a:pt x="21410" y="4291"/>
                    </a:cubicBezTo>
                    <a:cubicBezTo>
                      <a:pt x="21205" y="4360"/>
                      <a:pt x="20999" y="4428"/>
                      <a:pt x="20794" y="4474"/>
                    </a:cubicBezTo>
                    <a:cubicBezTo>
                      <a:pt x="20611" y="4542"/>
                      <a:pt x="20406" y="4611"/>
                      <a:pt x="20200" y="4657"/>
                    </a:cubicBezTo>
                    <a:cubicBezTo>
                      <a:pt x="20018" y="4702"/>
                      <a:pt x="19835" y="4748"/>
                      <a:pt x="19653" y="4794"/>
                    </a:cubicBezTo>
                    <a:cubicBezTo>
                      <a:pt x="19470" y="4862"/>
                      <a:pt x="19287" y="4908"/>
                      <a:pt x="19082" y="4953"/>
                    </a:cubicBezTo>
                    <a:cubicBezTo>
                      <a:pt x="18740" y="5067"/>
                      <a:pt x="18374" y="5159"/>
                      <a:pt x="18009" y="5250"/>
                    </a:cubicBezTo>
                    <a:cubicBezTo>
                      <a:pt x="17758" y="5296"/>
                      <a:pt x="17530" y="5341"/>
                      <a:pt x="17279" y="5410"/>
                    </a:cubicBezTo>
                    <a:cubicBezTo>
                      <a:pt x="16777" y="5524"/>
                      <a:pt x="16252" y="5592"/>
                      <a:pt x="15727" y="5707"/>
                    </a:cubicBezTo>
                    <a:cubicBezTo>
                      <a:pt x="15202" y="5798"/>
                      <a:pt x="14677" y="5843"/>
                      <a:pt x="14152" y="5935"/>
                    </a:cubicBezTo>
                    <a:cubicBezTo>
                      <a:pt x="13650" y="6003"/>
                      <a:pt x="13125" y="6072"/>
                      <a:pt x="12622" y="6117"/>
                    </a:cubicBezTo>
                    <a:cubicBezTo>
                      <a:pt x="12371" y="6140"/>
                      <a:pt x="12120" y="6163"/>
                      <a:pt x="11869" y="6186"/>
                    </a:cubicBezTo>
                    <a:cubicBezTo>
                      <a:pt x="11618" y="6209"/>
                      <a:pt x="11367" y="6209"/>
                      <a:pt x="11139" y="6232"/>
                    </a:cubicBezTo>
                    <a:cubicBezTo>
                      <a:pt x="10911" y="6232"/>
                      <a:pt x="10682" y="6254"/>
                      <a:pt x="10477" y="6254"/>
                    </a:cubicBezTo>
                    <a:cubicBezTo>
                      <a:pt x="10249" y="6277"/>
                      <a:pt x="10020" y="6277"/>
                      <a:pt x="9792" y="6300"/>
                    </a:cubicBezTo>
                    <a:cubicBezTo>
                      <a:pt x="9290" y="6300"/>
                      <a:pt x="8811" y="6300"/>
                      <a:pt x="8308" y="6346"/>
                    </a:cubicBezTo>
                    <a:cubicBezTo>
                      <a:pt x="7829" y="6368"/>
                      <a:pt x="7350" y="6368"/>
                      <a:pt x="6870" y="6368"/>
                    </a:cubicBezTo>
                    <a:cubicBezTo>
                      <a:pt x="6730" y="6375"/>
                      <a:pt x="6590" y="6378"/>
                      <a:pt x="6449" y="6378"/>
                    </a:cubicBezTo>
                    <a:cubicBezTo>
                      <a:pt x="6108" y="6378"/>
                      <a:pt x="5765" y="6362"/>
                      <a:pt x="5410" y="6346"/>
                    </a:cubicBezTo>
                    <a:lnTo>
                      <a:pt x="5273" y="6346"/>
                    </a:lnTo>
                    <a:cubicBezTo>
                      <a:pt x="4862" y="6323"/>
                      <a:pt x="4451" y="6300"/>
                      <a:pt x="4063" y="6254"/>
                    </a:cubicBezTo>
                    <a:cubicBezTo>
                      <a:pt x="3629" y="6232"/>
                      <a:pt x="3196" y="6186"/>
                      <a:pt x="2762" y="6095"/>
                    </a:cubicBezTo>
                    <a:cubicBezTo>
                      <a:pt x="2556" y="6072"/>
                      <a:pt x="2328" y="6026"/>
                      <a:pt x="2100" y="5980"/>
                    </a:cubicBezTo>
                    <a:cubicBezTo>
                      <a:pt x="1895" y="5958"/>
                      <a:pt x="1666" y="5889"/>
                      <a:pt x="1461" y="5866"/>
                    </a:cubicBezTo>
                    <a:cubicBezTo>
                      <a:pt x="1050" y="5821"/>
                      <a:pt x="639" y="5729"/>
                      <a:pt x="251" y="5638"/>
                    </a:cubicBezTo>
                    <a:cubicBezTo>
                      <a:pt x="231" y="5630"/>
                      <a:pt x="210" y="5626"/>
                      <a:pt x="190" y="5626"/>
                    </a:cubicBezTo>
                    <a:cubicBezTo>
                      <a:pt x="99" y="5626"/>
                      <a:pt x="19" y="5704"/>
                      <a:pt x="0" y="5798"/>
                    </a:cubicBezTo>
                    <a:cubicBezTo>
                      <a:pt x="0" y="5843"/>
                      <a:pt x="23" y="5912"/>
                      <a:pt x="46" y="5958"/>
                    </a:cubicBezTo>
                    <a:cubicBezTo>
                      <a:pt x="91" y="6003"/>
                      <a:pt x="114" y="6026"/>
                      <a:pt x="183" y="6049"/>
                    </a:cubicBezTo>
                    <a:cubicBezTo>
                      <a:pt x="314" y="6071"/>
                      <a:pt x="467" y="6114"/>
                      <a:pt x="600" y="6158"/>
                    </a:cubicBezTo>
                    <a:lnTo>
                      <a:pt x="600" y="6158"/>
                    </a:lnTo>
                    <a:cubicBezTo>
                      <a:pt x="596" y="6155"/>
                      <a:pt x="593" y="6151"/>
                      <a:pt x="589" y="6147"/>
                    </a:cubicBezTo>
                    <a:lnTo>
                      <a:pt x="589" y="6147"/>
                    </a:lnTo>
                    <a:cubicBezTo>
                      <a:pt x="813" y="6234"/>
                      <a:pt x="1057" y="6279"/>
                      <a:pt x="1301" y="6346"/>
                    </a:cubicBezTo>
                    <a:cubicBezTo>
                      <a:pt x="1529" y="6414"/>
                      <a:pt x="1780" y="6483"/>
                      <a:pt x="2032" y="6551"/>
                    </a:cubicBezTo>
                    <a:cubicBezTo>
                      <a:pt x="2556" y="6665"/>
                      <a:pt x="3059" y="6756"/>
                      <a:pt x="3584" y="6825"/>
                    </a:cubicBezTo>
                    <a:cubicBezTo>
                      <a:pt x="4086" y="6871"/>
                      <a:pt x="4565" y="6939"/>
                      <a:pt x="5067" y="6962"/>
                    </a:cubicBezTo>
                    <a:cubicBezTo>
                      <a:pt x="5569" y="6985"/>
                      <a:pt x="6072" y="7008"/>
                      <a:pt x="6597" y="7008"/>
                    </a:cubicBezTo>
                    <a:cubicBezTo>
                      <a:pt x="6744" y="7014"/>
                      <a:pt x="6893" y="7017"/>
                      <a:pt x="7043" y="7017"/>
                    </a:cubicBezTo>
                    <a:cubicBezTo>
                      <a:pt x="7406" y="7017"/>
                      <a:pt x="7777" y="7001"/>
                      <a:pt x="8149" y="6985"/>
                    </a:cubicBezTo>
                    <a:cubicBezTo>
                      <a:pt x="8400" y="6985"/>
                      <a:pt x="8674" y="6962"/>
                      <a:pt x="8925" y="6962"/>
                    </a:cubicBezTo>
                    <a:cubicBezTo>
                      <a:pt x="9199" y="6962"/>
                      <a:pt x="9473" y="6939"/>
                      <a:pt x="9724" y="6939"/>
                    </a:cubicBezTo>
                    <a:cubicBezTo>
                      <a:pt x="9952" y="6939"/>
                      <a:pt x="10180" y="6916"/>
                      <a:pt x="10408" y="6916"/>
                    </a:cubicBezTo>
                    <a:cubicBezTo>
                      <a:pt x="10659" y="6893"/>
                      <a:pt x="10888" y="6893"/>
                      <a:pt x="11116" y="6871"/>
                    </a:cubicBezTo>
                    <a:cubicBezTo>
                      <a:pt x="11641" y="6848"/>
                      <a:pt x="12143" y="6825"/>
                      <a:pt x="12645" y="6779"/>
                    </a:cubicBezTo>
                    <a:cubicBezTo>
                      <a:pt x="13079" y="6734"/>
                      <a:pt x="13513" y="6688"/>
                      <a:pt x="13946" y="6620"/>
                    </a:cubicBezTo>
                    <a:cubicBezTo>
                      <a:pt x="14380" y="6551"/>
                      <a:pt x="14837" y="6483"/>
                      <a:pt x="15270" y="6437"/>
                    </a:cubicBezTo>
                    <a:cubicBezTo>
                      <a:pt x="15727" y="6368"/>
                      <a:pt x="16160" y="6277"/>
                      <a:pt x="16594" y="6209"/>
                    </a:cubicBezTo>
                    <a:cubicBezTo>
                      <a:pt x="16845" y="6163"/>
                      <a:pt x="17096" y="6117"/>
                      <a:pt x="17324" y="6072"/>
                    </a:cubicBezTo>
                    <a:cubicBezTo>
                      <a:pt x="17548" y="6011"/>
                      <a:pt x="17772" y="5950"/>
                      <a:pt x="17995" y="5905"/>
                    </a:cubicBezTo>
                    <a:lnTo>
                      <a:pt x="17995" y="5905"/>
                    </a:lnTo>
                    <a:cubicBezTo>
                      <a:pt x="17992" y="5907"/>
                      <a:pt x="17989" y="5909"/>
                      <a:pt x="17986" y="5912"/>
                    </a:cubicBezTo>
                    <a:cubicBezTo>
                      <a:pt x="18511" y="5798"/>
                      <a:pt x="19036" y="5661"/>
                      <a:pt x="19561" y="5501"/>
                    </a:cubicBezTo>
                    <a:cubicBezTo>
                      <a:pt x="19790" y="5433"/>
                      <a:pt x="20041" y="5364"/>
                      <a:pt x="20269" y="5318"/>
                    </a:cubicBezTo>
                    <a:cubicBezTo>
                      <a:pt x="20543" y="5250"/>
                      <a:pt x="20794" y="5159"/>
                      <a:pt x="21045" y="5090"/>
                    </a:cubicBezTo>
                    <a:cubicBezTo>
                      <a:pt x="21319" y="5022"/>
                      <a:pt x="21593" y="4930"/>
                      <a:pt x="21867" y="4839"/>
                    </a:cubicBezTo>
                    <a:cubicBezTo>
                      <a:pt x="22118" y="4771"/>
                      <a:pt x="22369" y="4679"/>
                      <a:pt x="22597" y="4611"/>
                    </a:cubicBezTo>
                    <a:cubicBezTo>
                      <a:pt x="22871" y="4520"/>
                      <a:pt x="23122" y="4428"/>
                      <a:pt x="23373" y="4360"/>
                    </a:cubicBezTo>
                    <a:cubicBezTo>
                      <a:pt x="23601" y="4291"/>
                      <a:pt x="23852" y="4223"/>
                      <a:pt x="24104" y="4154"/>
                    </a:cubicBezTo>
                    <a:cubicBezTo>
                      <a:pt x="24560" y="3995"/>
                      <a:pt x="25017" y="3812"/>
                      <a:pt x="25496" y="3652"/>
                    </a:cubicBezTo>
                    <a:cubicBezTo>
                      <a:pt x="25975" y="3492"/>
                      <a:pt x="26477" y="3333"/>
                      <a:pt x="26957" y="3173"/>
                    </a:cubicBezTo>
                    <a:cubicBezTo>
                      <a:pt x="27208" y="3082"/>
                      <a:pt x="27459" y="3013"/>
                      <a:pt x="27710" y="2922"/>
                    </a:cubicBezTo>
                    <a:cubicBezTo>
                      <a:pt x="27961" y="2831"/>
                      <a:pt x="28189" y="2739"/>
                      <a:pt x="28418" y="2671"/>
                    </a:cubicBezTo>
                    <a:cubicBezTo>
                      <a:pt x="28646" y="2579"/>
                      <a:pt x="28874" y="2511"/>
                      <a:pt x="29125" y="2420"/>
                    </a:cubicBezTo>
                    <a:cubicBezTo>
                      <a:pt x="29353" y="2351"/>
                      <a:pt x="29582" y="2260"/>
                      <a:pt x="29833" y="2191"/>
                    </a:cubicBezTo>
                    <a:cubicBezTo>
                      <a:pt x="30266" y="2077"/>
                      <a:pt x="30677" y="1963"/>
                      <a:pt x="31111" y="1849"/>
                    </a:cubicBezTo>
                    <a:cubicBezTo>
                      <a:pt x="31316" y="1781"/>
                      <a:pt x="31545" y="1712"/>
                      <a:pt x="31773" y="1666"/>
                    </a:cubicBezTo>
                    <a:cubicBezTo>
                      <a:pt x="31955" y="1598"/>
                      <a:pt x="32161" y="1552"/>
                      <a:pt x="32344" y="1507"/>
                    </a:cubicBezTo>
                    <a:cubicBezTo>
                      <a:pt x="32572" y="1461"/>
                      <a:pt x="32800" y="1415"/>
                      <a:pt x="33028" y="1370"/>
                    </a:cubicBezTo>
                    <a:cubicBezTo>
                      <a:pt x="33234" y="1324"/>
                      <a:pt x="33439" y="1278"/>
                      <a:pt x="33645" y="1256"/>
                    </a:cubicBezTo>
                    <a:cubicBezTo>
                      <a:pt x="33873" y="1210"/>
                      <a:pt x="34124" y="1187"/>
                      <a:pt x="34352" y="1141"/>
                    </a:cubicBezTo>
                    <a:cubicBezTo>
                      <a:pt x="34580" y="1119"/>
                      <a:pt x="34831" y="1073"/>
                      <a:pt x="35060" y="1027"/>
                    </a:cubicBezTo>
                    <a:cubicBezTo>
                      <a:pt x="35334" y="959"/>
                      <a:pt x="35585" y="936"/>
                      <a:pt x="35859" y="890"/>
                    </a:cubicBezTo>
                    <a:cubicBezTo>
                      <a:pt x="36110" y="868"/>
                      <a:pt x="36361" y="822"/>
                      <a:pt x="36635" y="799"/>
                    </a:cubicBezTo>
                    <a:cubicBezTo>
                      <a:pt x="37160" y="731"/>
                      <a:pt x="37685" y="685"/>
                      <a:pt x="38210" y="662"/>
                    </a:cubicBezTo>
                    <a:cubicBezTo>
                      <a:pt x="38529" y="639"/>
                      <a:pt x="38872" y="639"/>
                      <a:pt x="39191" y="639"/>
                    </a:cubicBezTo>
                    <a:cubicBezTo>
                      <a:pt x="39488" y="639"/>
                      <a:pt x="39785" y="639"/>
                      <a:pt x="40081" y="662"/>
                    </a:cubicBezTo>
                    <a:lnTo>
                      <a:pt x="40583" y="662"/>
                    </a:lnTo>
                    <a:cubicBezTo>
                      <a:pt x="41063" y="685"/>
                      <a:pt x="41542" y="731"/>
                      <a:pt x="42021" y="776"/>
                    </a:cubicBezTo>
                    <a:cubicBezTo>
                      <a:pt x="42273" y="822"/>
                      <a:pt x="42524" y="822"/>
                      <a:pt x="42798" y="845"/>
                    </a:cubicBezTo>
                    <a:cubicBezTo>
                      <a:pt x="42912" y="868"/>
                      <a:pt x="43049" y="890"/>
                      <a:pt x="43163" y="913"/>
                    </a:cubicBezTo>
                    <a:cubicBezTo>
                      <a:pt x="43300" y="913"/>
                      <a:pt x="43437" y="936"/>
                      <a:pt x="43574" y="959"/>
                    </a:cubicBezTo>
                    <a:cubicBezTo>
                      <a:pt x="44076" y="1005"/>
                      <a:pt x="44601" y="1119"/>
                      <a:pt x="45103" y="1210"/>
                    </a:cubicBezTo>
                    <a:cubicBezTo>
                      <a:pt x="45240" y="1233"/>
                      <a:pt x="45354" y="1233"/>
                      <a:pt x="45491" y="1278"/>
                    </a:cubicBezTo>
                    <a:cubicBezTo>
                      <a:pt x="45628" y="1301"/>
                      <a:pt x="45765" y="1347"/>
                      <a:pt x="45902" y="1370"/>
                    </a:cubicBezTo>
                    <a:cubicBezTo>
                      <a:pt x="46153" y="1415"/>
                      <a:pt x="46404" y="1484"/>
                      <a:pt x="46655" y="1552"/>
                    </a:cubicBezTo>
                    <a:cubicBezTo>
                      <a:pt x="46906" y="1621"/>
                      <a:pt x="47157" y="1712"/>
                      <a:pt x="47408" y="1781"/>
                    </a:cubicBezTo>
                    <a:cubicBezTo>
                      <a:pt x="47591" y="1849"/>
                      <a:pt x="47751" y="1895"/>
                      <a:pt x="47910" y="1963"/>
                    </a:cubicBezTo>
                    <a:cubicBezTo>
                      <a:pt x="48070" y="2009"/>
                      <a:pt x="48230" y="2054"/>
                      <a:pt x="48367" y="2100"/>
                    </a:cubicBezTo>
                    <a:cubicBezTo>
                      <a:pt x="48397" y="2100"/>
                      <a:pt x="48437" y="2110"/>
                      <a:pt x="48473" y="2123"/>
                    </a:cubicBezTo>
                    <a:lnTo>
                      <a:pt x="48473" y="2123"/>
                    </a:lnTo>
                    <a:cubicBezTo>
                      <a:pt x="48468" y="2123"/>
                      <a:pt x="48463" y="2123"/>
                      <a:pt x="48458" y="2123"/>
                    </a:cubicBezTo>
                    <a:cubicBezTo>
                      <a:pt x="48480" y="2130"/>
                      <a:pt x="48502" y="2137"/>
                      <a:pt x="48524" y="2144"/>
                    </a:cubicBezTo>
                    <a:lnTo>
                      <a:pt x="48524" y="2144"/>
                    </a:lnTo>
                    <a:cubicBezTo>
                      <a:pt x="48525" y="2145"/>
                      <a:pt x="48526" y="2145"/>
                      <a:pt x="48527" y="2146"/>
                    </a:cubicBezTo>
                    <a:cubicBezTo>
                      <a:pt x="48526" y="2146"/>
                      <a:pt x="48526" y="2145"/>
                      <a:pt x="48526" y="2145"/>
                    </a:cubicBezTo>
                    <a:lnTo>
                      <a:pt x="48526" y="2145"/>
                    </a:lnTo>
                    <a:cubicBezTo>
                      <a:pt x="49345" y="2414"/>
                      <a:pt x="50123" y="2726"/>
                      <a:pt x="50900" y="3082"/>
                    </a:cubicBezTo>
                    <a:cubicBezTo>
                      <a:pt x="51311" y="3264"/>
                      <a:pt x="51722" y="3470"/>
                      <a:pt x="52110" y="3675"/>
                    </a:cubicBezTo>
                    <a:cubicBezTo>
                      <a:pt x="52270" y="3766"/>
                      <a:pt x="52430" y="3858"/>
                      <a:pt x="52590" y="3949"/>
                    </a:cubicBezTo>
                    <a:cubicBezTo>
                      <a:pt x="52727" y="4017"/>
                      <a:pt x="52863" y="4109"/>
                      <a:pt x="52978" y="4177"/>
                    </a:cubicBezTo>
                    <a:cubicBezTo>
                      <a:pt x="53069" y="4246"/>
                      <a:pt x="53160" y="4291"/>
                      <a:pt x="53251" y="4360"/>
                    </a:cubicBezTo>
                    <a:cubicBezTo>
                      <a:pt x="53320" y="4405"/>
                      <a:pt x="53388" y="4428"/>
                      <a:pt x="53434" y="4474"/>
                    </a:cubicBezTo>
                    <a:lnTo>
                      <a:pt x="53457" y="4497"/>
                    </a:lnTo>
                    <a:cubicBezTo>
                      <a:pt x="53457" y="4492"/>
                      <a:pt x="53457" y="4488"/>
                      <a:pt x="53457" y="4485"/>
                    </a:cubicBezTo>
                    <a:lnTo>
                      <a:pt x="53457" y="4485"/>
                    </a:lnTo>
                    <a:cubicBezTo>
                      <a:pt x="53462" y="4491"/>
                      <a:pt x="53468" y="4497"/>
                      <a:pt x="53480" y="4497"/>
                    </a:cubicBezTo>
                    <a:cubicBezTo>
                      <a:pt x="53503" y="4520"/>
                      <a:pt x="53525" y="4520"/>
                      <a:pt x="53548" y="4542"/>
                    </a:cubicBezTo>
                    <a:cubicBezTo>
                      <a:pt x="53640" y="4611"/>
                      <a:pt x="53754" y="4679"/>
                      <a:pt x="53868" y="4748"/>
                    </a:cubicBezTo>
                    <a:cubicBezTo>
                      <a:pt x="53982" y="4816"/>
                      <a:pt x="54073" y="4862"/>
                      <a:pt x="54187" y="4930"/>
                    </a:cubicBezTo>
                    <a:cubicBezTo>
                      <a:pt x="54279" y="4999"/>
                      <a:pt x="54370" y="5067"/>
                      <a:pt x="54438" y="5159"/>
                    </a:cubicBezTo>
                    <a:cubicBezTo>
                      <a:pt x="54530" y="5227"/>
                      <a:pt x="54644" y="5318"/>
                      <a:pt x="54735" y="5387"/>
                    </a:cubicBezTo>
                    <a:cubicBezTo>
                      <a:pt x="54826" y="5455"/>
                      <a:pt x="54918" y="5524"/>
                      <a:pt x="55009" y="5592"/>
                    </a:cubicBezTo>
                    <a:cubicBezTo>
                      <a:pt x="55093" y="5655"/>
                      <a:pt x="55177" y="5718"/>
                      <a:pt x="55261" y="5782"/>
                    </a:cubicBezTo>
                    <a:lnTo>
                      <a:pt x="55261" y="5782"/>
                    </a:lnTo>
                    <a:cubicBezTo>
                      <a:pt x="55260" y="5781"/>
                      <a:pt x="55258" y="5780"/>
                      <a:pt x="55256" y="5779"/>
                    </a:cubicBezTo>
                    <a:lnTo>
                      <a:pt x="55256" y="5779"/>
                    </a:lnTo>
                    <a:cubicBezTo>
                      <a:pt x="55288" y="5803"/>
                      <a:pt x="55320" y="5835"/>
                      <a:pt x="55351" y="5866"/>
                    </a:cubicBezTo>
                    <a:cubicBezTo>
                      <a:pt x="55397" y="5889"/>
                      <a:pt x="55443" y="5912"/>
                      <a:pt x="55511" y="5935"/>
                    </a:cubicBezTo>
                    <a:cubicBezTo>
                      <a:pt x="55580" y="5935"/>
                      <a:pt x="55671" y="5912"/>
                      <a:pt x="55739" y="5866"/>
                    </a:cubicBezTo>
                    <a:cubicBezTo>
                      <a:pt x="55854" y="5798"/>
                      <a:pt x="55899" y="5638"/>
                      <a:pt x="55854" y="5501"/>
                    </a:cubicBezTo>
                    <a:cubicBezTo>
                      <a:pt x="55808" y="5387"/>
                      <a:pt x="55717" y="5296"/>
                      <a:pt x="55625" y="5227"/>
                    </a:cubicBezTo>
                    <a:cubicBezTo>
                      <a:pt x="55625" y="5250"/>
                      <a:pt x="55625" y="5250"/>
                      <a:pt x="55625" y="5250"/>
                    </a:cubicBezTo>
                    <a:cubicBezTo>
                      <a:pt x="55557" y="5204"/>
                      <a:pt x="55488" y="5136"/>
                      <a:pt x="55420" y="5090"/>
                    </a:cubicBezTo>
                    <a:cubicBezTo>
                      <a:pt x="55329" y="5022"/>
                      <a:pt x="55214" y="4953"/>
                      <a:pt x="55123" y="4885"/>
                    </a:cubicBezTo>
                    <a:cubicBezTo>
                      <a:pt x="55032" y="4794"/>
                      <a:pt x="54941" y="4725"/>
                      <a:pt x="54849" y="4634"/>
                    </a:cubicBezTo>
                    <a:cubicBezTo>
                      <a:pt x="54804" y="4588"/>
                      <a:pt x="54735" y="4542"/>
                      <a:pt x="54689" y="4520"/>
                    </a:cubicBezTo>
                    <a:cubicBezTo>
                      <a:pt x="54657" y="4470"/>
                      <a:pt x="54612" y="4445"/>
                      <a:pt x="54564" y="4417"/>
                    </a:cubicBezTo>
                    <a:lnTo>
                      <a:pt x="54564" y="4417"/>
                    </a:lnTo>
                    <a:cubicBezTo>
                      <a:pt x="54568" y="4421"/>
                      <a:pt x="54572" y="4425"/>
                      <a:pt x="54575" y="4428"/>
                    </a:cubicBezTo>
                    <a:cubicBezTo>
                      <a:pt x="54370" y="4291"/>
                      <a:pt x="54187" y="4177"/>
                      <a:pt x="53982" y="4063"/>
                    </a:cubicBezTo>
                    <a:cubicBezTo>
                      <a:pt x="53936" y="4032"/>
                      <a:pt x="53900" y="4002"/>
                      <a:pt x="53861" y="3971"/>
                    </a:cubicBezTo>
                    <a:lnTo>
                      <a:pt x="53861" y="3971"/>
                    </a:lnTo>
                    <a:cubicBezTo>
                      <a:pt x="53863" y="3972"/>
                      <a:pt x="53866" y="3972"/>
                      <a:pt x="53868" y="3972"/>
                    </a:cubicBezTo>
                    <a:cubicBezTo>
                      <a:pt x="53859" y="3966"/>
                      <a:pt x="53850" y="3961"/>
                      <a:pt x="53841" y="3956"/>
                    </a:cubicBezTo>
                    <a:lnTo>
                      <a:pt x="53841" y="3956"/>
                    </a:lnTo>
                    <a:cubicBezTo>
                      <a:pt x="53828" y="3946"/>
                      <a:pt x="53814" y="3936"/>
                      <a:pt x="53799" y="3926"/>
                    </a:cubicBezTo>
                    <a:lnTo>
                      <a:pt x="53799" y="3926"/>
                    </a:lnTo>
                    <a:cubicBezTo>
                      <a:pt x="53803" y="3930"/>
                      <a:pt x="53807" y="3934"/>
                      <a:pt x="53811" y="3938"/>
                    </a:cubicBezTo>
                    <a:lnTo>
                      <a:pt x="53811" y="3938"/>
                    </a:lnTo>
                    <a:cubicBezTo>
                      <a:pt x="53715" y="3881"/>
                      <a:pt x="53617" y="3824"/>
                      <a:pt x="53503" y="3766"/>
                    </a:cubicBezTo>
                    <a:cubicBezTo>
                      <a:pt x="53366" y="3652"/>
                      <a:pt x="53229" y="3561"/>
                      <a:pt x="53092" y="3492"/>
                    </a:cubicBezTo>
                    <a:cubicBezTo>
                      <a:pt x="52909" y="3378"/>
                      <a:pt x="52749" y="3287"/>
                      <a:pt x="52567" y="3196"/>
                    </a:cubicBezTo>
                    <a:cubicBezTo>
                      <a:pt x="52384" y="3082"/>
                      <a:pt x="52202" y="2990"/>
                      <a:pt x="51996" y="2876"/>
                    </a:cubicBezTo>
                    <a:cubicBezTo>
                      <a:pt x="51768" y="2762"/>
                      <a:pt x="51540" y="2671"/>
                      <a:pt x="51311" y="2557"/>
                    </a:cubicBezTo>
                    <a:cubicBezTo>
                      <a:pt x="51106" y="2465"/>
                      <a:pt x="50900" y="2351"/>
                      <a:pt x="50672" y="2283"/>
                    </a:cubicBezTo>
                    <a:cubicBezTo>
                      <a:pt x="50444" y="2169"/>
                      <a:pt x="50216" y="2077"/>
                      <a:pt x="49987" y="1986"/>
                    </a:cubicBezTo>
                    <a:cubicBezTo>
                      <a:pt x="49531" y="1803"/>
                      <a:pt x="49074" y="1644"/>
                      <a:pt x="48595" y="1484"/>
                    </a:cubicBezTo>
                    <a:lnTo>
                      <a:pt x="48595" y="1484"/>
                    </a:lnTo>
                    <a:lnTo>
                      <a:pt x="48686" y="1507"/>
                    </a:lnTo>
                    <a:cubicBezTo>
                      <a:pt x="48458" y="1438"/>
                      <a:pt x="48230" y="1370"/>
                      <a:pt x="48002" y="1301"/>
                    </a:cubicBezTo>
                    <a:cubicBezTo>
                      <a:pt x="47545" y="1141"/>
                      <a:pt x="47066" y="1005"/>
                      <a:pt x="46587" y="868"/>
                    </a:cubicBezTo>
                    <a:cubicBezTo>
                      <a:pt x="46358" y="799"/>
                      <a:pt x="46107" y="753"/>
                      <a:pt x="45856" y="685"/>
                    </a:cubicBezTo>
                    <a:cubicBezTo>
                      <a:pt x="45719" y="662"/>
                      <a:pt x="45605" y="616"/>
                      <a:pt x="45468" y="594"/>
                    </a:cubicBezTo>
                    <a:cubicBezTo>
                      <a:pt x="45331" y="571"/>
                      <a:pt x="45194" y="548"/>
                      <a:pt x="45057" y="525"/>
                    </a:cubicBezTo>
                    <a:cubicBezTo>
                      <a:pt x="44532" y="434"/>
                      <a:pt x="44030" y="343"/>
                      <a:pt x="43528" y="297"/>
                    </a:cubicBezTo>
                    <a:cubicBezTo>
                      <a:pt x="43254" y="251"/>
                      <a:pt x="42980" y="228"/>
                      <a:pt x="42729" y="206"/>
                    </a:cubicBezTo>
                    <a:cubicBezTo>
                      <a:pt x="42455" y="183"/>
                      <a:pt x="42204" y="160"/>
                      <a:pt x="41953" y="137"/>
                    </a:cubicBezTo>
                    <a:cubicBezTo>
                      <a:pt x="41679" y="92"/>
                      <a:pt x="41382" y="69"/>
                      <a:pt x="41086" y="46"/>
                    </a:cubicBezTo>
                    <a:cubicBezTo>
                      <a:pt x="40766" y="23"/>
                      <a:pt x="40446" y="23"/>
                      <a:pt x="40127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90" name="Google Shape;856;p22">
                <a:extLst>
                  <a:ext uri="{FF2B5EF4-FFF2-40B4-BE49-F238E27FC236}">
                    <a16:creationId xmlns:a16="http://schemas.microsoft.com/office/drawing/2014/main" id="{2A5683B8-64C9-434F-BE7B-E68F974A13EA}"/>
                  </a:ext>
                </a:extLst>
              </p:cNvPr>
              <p:cNvSpPr/>
              <p:nvPr/>
            </p:nvSpPr>
            <p:spPr>
              <a:xfrm>
                <a:off x="5399290" y="3899001"/>
                <a:ext cx="1291953" cy="204509"/>
              </a:xfrm>
              <a:custGeom>
                <a:avLst/>
                <a:gdLst/>
                <a:ahLst/>
                <a:cxnLst/>
                <a:rect l="l" t="t" r="r" b="b"/>
                <a:pathLst>
                  <a:path w="47797" h="7566" extrusionOk="0">
                    <a:moveTo>
                      <a:pt x="37457" y="69"/>
                    </a:moveTo>
                    <a:cubicBezTo>
                      <a:pt x="37457" y="69"/>
                      <a:pt x="37457" y="69"/>
                      <a:pt x="37457" y="92"/>
                    </a:cubicBezTo>
                    <a:cubicBezTo>
                      <a:pt x="37457" y="69"/>
                      <a:pt x="37457" y="69"/>
                      <a:pt x="37434" y="69"/>
                    </a:cubicBezTo>
                    <a:close/>
                    <a:moveTo>
                      <a:pt x="37982" y="0"/>
                    </a:moveTo>
                    <a:cubicBezTo>
                      <a:pt x="37913" y="23"/>
                      <a:pt x="37822" y="23"/>
                      <a:pt x="37731" y="23"/>
                    </a:cubicBezTo>
                    <a:cubicBezTo>
                      <a:pt x="37594" y="23"/>
                      <a:pt x="37457" y="23"/>
                      <a:pt x="37320" y="46"/>
                    </a:cubicBezTo>
                    <a:cubicBezTo>
                      <a:pt x="37274" y="46"/>
                      <a:pt x="37229" y="69"/>
                      <a:pt x="37183" y="92"/>
                    </a:cubicBezTo>
                    <a:cubicBezTo>
                      <a:pt x="37114" y="137"/>
                      <a:pt x="37092" y="183"/>
                      <a:pt x="37069" y="251"/>
                    </a:cubicBezTo>
                    <a:cubicBezTo>
                      <a:pt x="36795" y="274"/>
                      <a:pt x="36521" y="297"/>
                      <a:pt x="36270" y="320"/>
                    </a:cubicBezTo>
                    <a:cubicBezTo>
                      <a:pt x="36042" y="343"/>
                      <a:pt x="35813" y="366"/>
                      <a:pt x="35585" y="388"/>
                    </a:cubicBezTo>
                    <a:cubicBezTo>
                      <a:pt x="35517" y="366"/>
                      <a:pt x="35471" y="366"/>
                      <a:pt x="35403" y="366"/>
                    </a:cubicBezTo>
                    <a:cubicBezTo>
                      <a:pt x="35357" y="366"/>
                      <a:pt x="35288" y="366"/>
                      <a:pt x="35220" y="388"/>
                    </a:cubicBezTo>
                    <a:cubicBezTo>
                      <a:pt x="35174" y="388"/>
                      <a:pt x="35129" y="411"/>
                      <a:pt x="35060" y="411"/>
                    </a:cubicBezTo>
                    <a:cubicBezTo>
                      <a:pt x="34946" y="434"/>
                      <a:pt x="34832" y="457"/>
                      <a:pt x="34718" y="480"/>
                    </a:cubicBezTo>
                    <a:cubicBezTo>
                      <a:pt x="34490" y="525"/>
                      <a:pt x="34238" y="571"/>
                      <a:pt x="34010" y="617"/>
                    </a:cubicBezTo>
                    <a:cubicBezTo>
                      <a:pt x="33599" y="685"/>
                      <a:pt x="33188" y="776"/>
                      <a:pt x="32800" y="868"/>
                    </a:cubicBezTo>
                    <a:cubicBezTo>
                      <a:pt x="32412" y="959"/>
                      <a:pt x="32024" y="1050"/>
                      <a:pt x="31636" y="1142"/>
                    </a:cubicBezTo>
                    <a:cubicBezTo>
                      <a:pt x="31271" y="1210"/>
                      <a:pt x="30929" y="1324"/>
                      <a:pt x="30586" y="1416"/>
                    </a:cubicBezTo>
                    <a:cubicBezTo>
                      <a:pt x="30518" y="1438"/>
                      <a:pt x="30472" y="1438"/>
                      <a:pt x="30427" y="1461"/>
                    </a:cubicBezTo>
                    <a:cubicBezTo>
                      <a:pt x="30404" y="1461"/>
                      <a:pt x="30381" y="1484"/>
                      <a:pt x="30358" y="1484"/>
                    </a:cubicBezTo>
                    <a:cubicBezTo>
                      <a:pt x="30221" y="1507"/>
                      <a:pt x="30084" y="1552"/>
                      <a:pt x="29947" y="1598"/>
                    </a:cubicBezTo>
                    <a:cubicBezTo>
                      <a:pt x="29833" y="1621"/>
                      <a:pt x="29719" y="1644"/>
                      <a:pt x="29605" y="1689"/>
                    </a:cubicBezTo>
                    <a:cubicBezTo>
                      <a:pt x="29582" y="1712"/>
                      <a:pt x="29536" y="1712"/>
                      <a:pt x="29514" y="1735"/>
                    </a:cubicBezTo>
                    <a:cubicBezTo>
                      <a:pt x="29514" y="1735"/>
                      <a:pt x="29491" y="1758"/>
                      <a:pt x="29491" y="1758"/>
                    </a:cubicBezTo>
                    <a:cubicBezTo>
                      <a:pt x="29422" y="1758"/>
                      <a:pt x="29377" y="1781"/>
                      <a:pt x="29331" y="1804"/>
                    </a:cubicBezTo>
                    <a:cubicBezTo>
                      <a:pt x="29308" y="1804"/>
                      <a:pt x="29285" y="1804"/>
                      <a:pt x="29263" y="1826"/>
                    </a:cubicBezTo>
                    <a:cubicBezTo>
                      <a:pt x="29217" y="1826"/>
                      <a:pt x="29148" y="1849"/>
                      <a:pt x="29103" y="1872"/>
                    </a:cubicBezTo>
                    <a:cubicBezTo>
                      <a:pt x="28989" y="1918"/>
                      <a:pt x="28897" y="1963"/>
                      <a:pt x="28783" y="1986"/>
                    </a:cubicBezTo>
                    <a:cubicBezTo>
                      <a:pt x="28532" y="2077"/>
                      <a:pt x="28281" y="2169"/>
                      <a:pt x="28030" y="2260"/>
                    </a:cubicBezTo>
                    <a:cubicBezTo>
                      <a:pt x="27779" y="2329"/>
                      <a:pt x="27528" y="2420"/>
                      <a:pt x="27277" y="2511"/>
                    </a:cubicBezTo>
                    <a:cubicBezTo>
                      <a:pt x="27244" y="2495"/>
                      <a:pt x="27212" y="2479"/>
                      <a:pt x="27180" y="2479"/>
                    </a:cubicBezTo>
                    <a:cubicBezTo>
                      <a:pt x="27167" y="2479"/>
                      <a:pt x="27153" y="2482"/>
                      <a:pt x="27140" y="2488"/>
                    </a:cubicBezTo>
                    <a:cubicBezTo>
                      <a:pt x="26980" y="2511"/>
                      <a:pt x="26843" y="2557"/>
                      <a:pt x="26706" y="2602"/>
                    </a:cubicBezTo>
                    <a:cubicBezTo>
                      <a:pt x="26569" y="2648"/>
                      <a:pt x="26432" y="2694"/>
                      <a:pt x="26295" y="2739"/>
                    </a:cubicBezTo>
                    <a:cubicBezTo>
                      <a:pt x="26067" y="2831"/>
                      <a:pt x="25839" y="2922"/>
                      <a:pt x="25610" y="2990"/>
                    </a:cubicBezTo>
                    <a:cubicBezTo>
                      <a:pt x="25154" y="3173"/>
                      <a:pt x="24675" y="3333"/>
                      <a:pt x="24218" y="3470"/>
                    </a:cubicBezTo>
                    <a:cubicBezTo>
                      <a:pt x="23374" y="3744"/>
                      <a:pt x="22552" y="4018"/>
                      <a:pt x="21707" y="4269"/>
                    </a:cubicBezTo>
                    <a:cubicBezTo>
                      <a:pt x="21685" y="4292"/>
                      <a:pt x="21639" y="4292"/>
                      <a:pt x="21616" y="4292"/>
                    </a:cubicBezTo>
                    <a:cubicBezTo>
                      <a:pt x="21479" y="4337"/>
                      <a:pt x="21319" y="4383"/>
                      <a:pt x="21182" y="4428"/>
                    </a:cubicBezTo>
                    <a:cubicBezTo>
                      <a:pt x="21114" y="4451"/>
                      <a:pt x="21068" y="4451"/>
                      <a:pt x="21023" y="4474"/>
                    </a:cubicBezTo>
                    <a:cubicBezTo>
                      <a:pt x="20931" y="4497"/>
                      <a:pt x="20863" y="4520"/>
                      <a:pt x="20772" y="4543"/>
                    </a:cubicBezTo>
                    <a:cubicBezTo>
                      <a:pt x="20726" y="4565"/>
                      <a:pt x="20657" y="4588"/>
                      <a:pt x="20612" y="4634"/>
                    </a:cubicBezTo>
                    <a:cubicBezTo>
                      <a:pt x="20543" y="4657"/>
                      <a:pt x="20475" y="4680"/>
                      <a:pt x="20406" y="4702"/>
                    </a:cubicBezTo>
                    <a:cubicBezTo>
                      <a:pt x="20383" y="4702"/>
                      <a:pt x="20383" y="4725"/>
                      <a:pt x="20361" y="4725"/>
                    </a:cubicBezTo>
                    <a:cubicBezTo>
                      <a:pt x="20315" y="4725"/>
                      <a:pt x="20292" y="4725"/>
                      <a:pt x="20247" y="4748"/>
                    </a:cubicBezTo>
                    <a:lnTo>
                      <a:pt x="20201" y="4748"/>
                    </a:lnTo>
                    <a:cubicBezTo>
                      <a:pt x="20110" y="4794"/>
                      <a:pt x="20018" y="4817"/>
                      <a:pt x="19927" y="4839"/>
                    </a:cubicBezTo>
                    <a:lnTo>
                      <a:pt x="19904" y="4839"/>
                    </a:lnTo>
                    <a:cubicBezTo>
                      <a:pt x="19744" y="4885"/>
                      <a:pt x="19562" y="4931"/>
                      <a:pt x="19402" y="4999"/>
                    </a:cubicBezTo>
                    <a:cubicBezTo>
                      <a:pt x="19265" y="5022"/>
                      <a:pt x="19151" y="5068"/>
                      <a:pt x="19014" y="5090"/>
                    </a:cubicBezTo>
                    <a:cubicBezTo>
                      <a:pt x="18831" y="5136"/>
                      <a:pt x="18649" y="5205"/>
                      <a:pt x="18466" y="5250"/>
                    </a:cubicBezTo>
                    <a:cubicBezTo>
                      <a:pt x="18284" y="5296"/>
                      <a:pt x="18101" y="5341"/>
                      <a:pt x="17918" y="5387"/>
                    </a:cubicBezTo>
                    <a:cubicBezTo>
                      <a:pt x="17690" y="5433"/>
                      <a:pt x="17462" y="5478"/>
                      <a:pt x="17256" y="5524"/>
                    </a:cubicBezTo>
                    <a:cubicBezTo>
                      <a:pt x="17211" y="5501"/>
                      <a:pt x="17165" y="5501"/>
                      <a:pt x="17119" y="5501"/>
                    </a:cubicBezTo>
                    <a:cubicBezTo>
                      <a:pt x="16777" y="5501"/>
                      <a:pt x="16435" y="5570"/>
                      <a:pt x="16115" y="5638"/>
                    </a:cubicBezTo>
                    <a:cubicBezTo>
                      <a:pt x="15910" y="5661"/>
                      <a:pt x="15704" y="5707"/>
                      <a:pt x="15522" y="5752"/>
                    </a:cubicBezTo>
                    <a:cubicBezTo>
                      <a:pt x="15134" y="5821"/>
                      <a:pt x="14768" y="5866"/>
                      <a:pt x="14380" y="5912"/>
                    </a:cubicBezTo>
                    <a:cubicBezTo>
                      <a:pt x="13970" y="5981"/>
                      <a:pt x="13559" y="6003"/>
                      <a:pt x="13148" y="6049"/>
                    </a:cubicBezTo>
                    <a:cubicBezTo>
                      <a:pt x="12942" y="6072"/>
                      <a:pt x="12760" y="6095"/>
                      <a:pt x="12554" y="6118"/>
                    </a:cubicBezTo>
                    <a:cubicBezTo>
                      <a:pt x="12463" y="6140"/>
                      <a:pt x="12349" y="6140"/>
                      <a:pt x="12235" y="6163"/>
                    </a:cubicBezTo>
                    <a:cubicBezTo>
                      <a:pt x="12189" y="6163"/>
                      <a:pt x="12144" y="6163"/>
                      <a:pt x="12098" y="6186"/>
                    </a:cubicBezTo>
                    <a:lnTo>
                      <a:pt x="11938" y="6186"/>
                    </a:lnTo>
                    <a:cubicBezTo>
                      <a:pt x="11892" y="6209"/>
                      <a:pt x="11847" y="6232"/>
                      <a:pt x="11801" y="6254"/>
                    </a:cubicBezTo>
                    <a:cubicBezTo>
                      <a:pt x="11482" y="6277"/>
                      <a:pt x="11185" y="6323"/>
                      <a:pt x="10888" y="6346"/>
                    </a:cubicBezTo>
                    <a:cubicBezTo>
                      <a:pt x="10637" y="6369"/>
                      <a:pt x="10386" y="6369"/>
                      <a:pt x="10135" y="6391"/>
                    </a:cubicBezTo>
                    <a:cubicBezTo>
                      <a:pt x="9861" y="6414"/>
                      <a:pt x="9610" y="6437"/>
                      <a:pt x="9359" y="6437"/>
                    </a:cubicBezTo>
                    <a:cubicBezTo>
                      <a:pt x="9108" y="6460"/>
                      <a:pt x="8834" y="6460"/>
                      <a:pt x="8560" y="6483"/>
                    </a:cubicBezTo>
                    <a:lnTo>
                      <a:pt x="8195" y="6483"/>
                    </a:lnTo>
                    <a:cubicBezTo>
                      <a:pt x="8035" y="6483"/>
                      <a:pt x="7852" y="6483"/>
                      <a:pt x="7693" y="6506"/>
                    </a:cubicBezTo>
                    <a:cubicBezTo>
                      <a:pt x="7601" y="6506"/>
                      <a:pt x="7533" y="6551"/>
                      <a:pt x="7487" y="6597"/>
                    </a:cubicBezTo>
                    <a:lnTo>
                      <a:pt x="7305" y="6597"/>
                    </a:lnTo>
                    <a:cubicBezTo>
                      <a:pt x="7190" y="6574"/>
                      <a:pt x="7099" y="6574"/>
                      <a:pt x="6985" y="6551"/>
                    </a:cubicBezTo>
                    <a:lnTo>
                      <a:pt x="6734" y="6551"/>
                    </a:lnTo>
                    <a:cubicBezTo>
                      <a:pt x="6620" y="6528"/>
                      <a:pt x="6506" y="6528"/>
                      <a:pt x="6392" y="6528"/>
                    </a:cubicBezTo>
                    <a:cubicBezTo>
                      <a:pt x="6118" y="6506"/>
                      <a:pt x="5844" y="6506"/>
                      <a:pt x="5570" y="6483"/>
                    </a:cubicBezTo>
                    <a:cubicBezTo>
                      <a:pt x="5045" y="6460"/>
                      <a:pt x="4543" y="6414"/>
                      <a:pt x="4041" y="6369"/>
                    </a:cubicBezTo>
                    <a:cubicBezTo>
                      <a:pt x="3561" y="6346"/>
                      <a:pt x="3105" y="6300"/>
                      <a:pt x="2625" y="6254"/>
                    </a:cubicBezTo>
                    <a:cubicBezTo>
                      <a:pt x="2123" y="6186"/>
                      <a:pt x="1598" y="6140"/>
                      <a:pt x="1096" y="6049"/>
                    </a:cubicBezTo>
                    <a:cubicBezTo>
                      <a:pt x="982" y="6049"/>
                      <a:pt x="891" y="6026"/>
                      <a:pt x="777" y="6003"/>
                    </a:cubicBezTo>
                    <a:cubicBezTo>
                      <a:pt x="731" y="5981"/>
                      <a:pt x="662" y="5981"/>
                      <a:pt x="617" y="5981"/>
                    </a:cubicBezTo>
                    <a:cubicBezTo>
                      <a:pt x="583" y="5969"/>
                      <a:pt x="554" y="5963"/>
                      <a:pt x="528" y="5963"/>
                    </a:cubicBezTo>
                    <a:cubicBezTo>
                      <a:pt x="503" y="5963"/>
                      <a:pt x="480" y="5969"/>
                      <a:pt x="457" y="5981"/>
                    </a:cubicBezTo>
                    <a:cubicBezTo>
                      <a:pt x="389" y="6003"/>
                      <a:pt x="366" y="6026"/>
                      <a:pt x="320" y="6072"/>
                    </a:cubicBezTo>
                    <a:cubicBezTo>
                      <a:pt x="297" y="6118"/>
                      <a:pt x="274" y="6163"/>
                      <a:pt x="274" y="6209"/>
                    </a:cubicBezTo>
                    <a:cubicBezTo>
                      <a:pt x="229" y="6209"/>
                      <a:pt x="183" y="6232"/>
                      <a:pt x="137" y="6254"/>
                    </a:cubicBezTo>
                    <a:cubicBezTo>
                      <a:pt x="23" y="6346"/>
                      <a:pt x="0" y="6506"/>
                      <a:pt x="115" y="6620"/>
                    </a:cubicBezTo>
                    <a:cubicBezTo>
                      <a:pt x="160" y="6665"/>
                      <a:pt x="206" y="6665"/>
                      <a:pt x="274" y="6665"/>
                    </a:cubicBezTo>
                    <a:lnTo>
                      <a:pt x="320" y="6665"/>
                    </a:lnTo>
                    <a:cubicBezTo>
                      <a:pt x="480" y="6665"/>
                      <a:pt x="617" y="6688"/>
                      <a:pt x="777" y="6734"/>
                    </a:cubicBezTo>
                    <a:cubicBezTo>
                      <a:pt x="822" y="6734"/>
                      <a:pt x="868" y="6757"/>
                      <a:pt x="891" y="6779"/>
                    </a:cubicBezTo>
                    <a:cubicBezTo>
                      <a:pt x="1050" y="6825"/>
                      <a:pt x="1210" y="6871"/>
                      <a:pt x="1370" y="6916"/>
                    </a:cubicBezTo>
                    <a:cubicBezTo>
                      <a:pt x="1393" y="6939"/>
                      <a:pt x="1438" y="6985"/>
                      <a:pt x="1507" y="6985"/>
                    </a:cubicBezTo>
                    <a:cubicBezTo>
                      <a:pt x="1781" y="7053"/>
                      <a:pt x="2055" y="7099"/>
                      <a:pt x="2329" y="7145"/>
                    </a:cubicBezTo>
                    <a:cubicBezTo>
                      <a:pt x="2466" y="7168"/>
                      <a:pt x="2603" y="7213"/>
                      <a:pt x="2762" y="7236"/>
                    </a:cubicBezTo>
                    <a:cubicBezTo>
                      <a:pt x="2876" y="7236"/>
                      <a:pt x="2991" y="7259"/>
                      <a:pt x="3105" y="7259"/>
                    </a:cubicBezTo>
                    <a:cubicBezTo>
                      <a:pt x="3333" y="7304"/>
                      <a:pt x="3561" y="7327"/>
                      <a:pt x="3812" y="7350"/>
                    </a:cubicBezTo>
                    <a:cubicBezTo>
                      <a:pt x="4063" y="7373"/>
                      <a:pt x="4314" y="7396"/>
                      <a:pt x="4566" y="7419"/>
                    </a:cubicBezTo>
                    <a:cubicBezTo>
                      <a:pt x="4748" y="7419"/>
                      <a:pt x="4954" y="7441"/>
                      <a:pt x="5136" y="7441"/>
                    </a:cubicBezTo>
                    <a:cubicBezTo>
                      <a:pt x="5159" y="7464"/>
                      <a:pt x="5182" y="7464"/>
                      <a:pt x="5205" y="7464"/>
                    </a:cubicBezTo>
                    <a:cubicBezTo>
                      <a:pt x="5319" y="7487"/>
                      <a:pt x="5433" y="7487"/>
                      <a:pt x="5524" y="7487"/>
                    </a:cubicBezTo>
                    <a:cubicBezTo>
                      <a:pt x="5684" y="7487"/>
                      <a:pt x="5821" y="7510"/>
                      <a:pt x="5981" y="7510"/>
                    </a:cubicBezTo>
                    <a:lnTo>
                      <a:pt x="6483" y="7510"/>
                    </a:lnTo>
                    <a:cubicBezTo>
                      <a:pt x="6894" y="7533"/>
                      <a:pt x="7327" y="7556"/>
                      <a:pt x="7738" y="7556"/>
                    </a:cubicBezTo>
                    <a:cubicBezTo>
                      <a:pt x="7875" y="7556"/>
                      <a:pt x="8002" y="7566"/>
                      <a:pt x="8125" y="7566"/>
                    </a:cubicBezTo>
                    <a:cubicBezTo>
                      <a:pt x="8187" y="7566"/>
                      <a:pt x="8248" y="7563"/>
                      <a:pt x="8309" y="7556"/>
                    </a:cubicBezTo>
                    <a:lnTo>
                      <a:pt x="8971" y="7556"/>
                    </a:lnTo>
                    <a:cubicBezTo>
                      <a:pt x="9313" y="7556"/>
                      <a:pt x="9678" y="7533"/>
                      <a:pt x="10021" y="7533"/>
                    </a:cubicBezTo>
                    <a:cubicBezTo>
                      <a:pt x="10226" y="7510"/>
                      <a:pt x="10454" y="7487"/>
                      <a:pt x="10660" y="7487"/>
                    </a:cubicBezTo>
                    <a:cubicBezTo>
                      <a:pt x="10957" y="7464"/>
                      <a:pt x="11231" y="7464"/>
                      <a:pt x="11527" y="7441"/>
                    </a:cubicBezTo>
                    <a:cubicBezTo>
                      <a:pt x="11984" y="7419"/>
                      <a:pt x="12417" y="7396"/>
                      <a:pt x="12874" y="7373"/>
                    </a:cubicBezTo>
                    <a:cubicBezTo>
                      <a:pt x="13057" y="7350"/>
                      <a:pt x="13262" y="7327"/>
                      <a:pt x="13445" y="7304"/>
                    </a:cubicBezTo>
                    <a:cubicBezTo>
                      <a:pt x="13559" y="7304"/>
                      <a:pt x="13696" y="7282"/>
                      <a:pt x="13810" y="7282"/>
                    </a:cubicBezTo>
                    <a:cubicBezTo>
                      <a:pt x="13947" y="7259"/>
                      <a:pt x="14061" y="7259"/>
                      <a:pt x="14198" y="7213"/>
                    </a:cubicBezTo>
                    <a:cubicBezTo>
                      <a:pt x="14335" y="7190"/>
                      <a:pt x="14403" y="7031"/>
                      <a:pt x="14403" y="6916"/>
                    </a:cubicBezTo>
                    <a:cubicBezTo>
                      <a:pt x="14403" y="6916"/>
                      <a:pt x="14403" y="6912"/>
                      <a:pt x="14401" y="6906"/>
                    </a:cubicBezTo>
                    <a:lnTo>
                      <a:pt x="14401" y="6906"/>
                    </a:lnTo>
                    <a:cubicBezTo>
                      <a:pt x="14459" y="6939"/>
                      <a:pt x="14502" y="6939"/>
                      <a:pt x="14563" y="6939"/>
                    </a:cubicBezTo>
                    <a:cubicBezTo>
                      <a:pt x="15042" y="6871"/>
                      <a:pt x="15522" y="6779"/>
                      <a:pt x="16001" y="6688"/>
                    </a:cubicBezTo>
                    <a:cubicBezTo>
                      <a:pt x="16069" y="6688"/>
                      <a:pt x="16161" y="6665"/>
                      <a:pt x="16229" y="6643"/>
                    </a:cubicBezTo>
                    <a:cubicBezTo>
                      <a:pt x="16267" y="6680"/>
                      <a:pt x="16319" y="6717"/>
                      <a:pt x="16387" y="6717"/>
                    </a:cubicBezTo>
                    <a:cubicBezTo>
                      <a:pt x="16402" y="6717"/>
                      <a:pt x="16418" y="6715"/>
                      <a:pt x="16435" y="6711"/>
                    </a:cubicBezTo>
                    <a:cubicBezTo>
                      <a:pt x="16572" y="6688"/>
                      <a:pt x="16709" y="6665"/>
                      <a:pt x="16846" y="6620"/>
                    </a:cubicBezTo>
                    <a:cubicBezTo>
                      <a:pt x="16960" y="6597"/>
                      <a:pt x="17074" y="6574"/>
                      <a:pt x="17188" y="6551"/>
                    </a:cubicBezTo>
                    <a:cubicBezTo>
                      <a:pt x="17416" y="6483"/>
                      <a:pt x="17667" y="6414"/>
                      <a:pt x="17918" y="6346"/>
                    </a:cubicBezTo>
                    <a:cubicBezTo>
                      <a:pt x="18443" y="6209"/>
                      <a:pt x="18968" y="6072"/>
                      <a:pt x="19493" y="5912"/>
                    </a:cubicBezTo>
                    <a:cubicBezTo>
                      <a:pt x="19973" y="5775"/>
                      <a:pt x="20475" y="5638"/>
                      <a:pt x="20954" y="5501"/>
                    </a:cubicBezTo>
                    <a:cubicBezTo>
                      <a:pt x="21456" y="5341"/>
                      <a:pt x="21958" y="5182"/>
                      <a:pt x="22438" y="5022"/>
                    </a:cubicBezTo>
                    <a:cubicBezTo>
                      <a:pt x="22598" y="4976"/>
                      <a:pt x="22734" y="4931"/>
                      <a:pt x="22871" y="4885"/>
                    </a:cubicBezTo>
                    <a:cubicBezTo>
                      <a:pt x="22917" y="4885"/>
                      <a:pt x="22963" y="4862"/>
                      <a:pt x="22986" y="4862"/>
                    </a:cubicBezTo>
                    <a:cubicBezTo>
                      <a:pt x="23008" y="4839"/>
                      <a:pt x="23054" y="4817"/>
                      <a:pt x="23077" y="4817"/>
                    </a:cubicBezTo>
                    <a:cubicBezTo>
                      <a:pt x="23305" y="4725"/>
                      <a:pt x="23556" y="4634"/>
                      <a:pt x="23784" y="4565"/>
                    </a:cubicBezTo>
                    <a:cubicBezTo>
                      <a:pt x="24264" y="4406"/>
                      <a:pt x="24720" y="4246"/>
                      <a:pt x="25200" y="4109"/>
                    </a:cubicBezTo>
                    <a:cubicBezTo>
                      <a:pt x="25268" y="4086"/>
                      <a:pt x="25314" y="4040"/>
                      <a:pt x="25359" y="3972"/>
                    </a:cubicBezTo>
                    <a:cubicBezTo>
                      <a:pt x="25474" y="3949"/>
                      <a:pt x="25588" y="3903"/>
                      <a:pt x="25702" y="3881"/>
                    </a:cubicBezTo>
                    <a:cubicBezTo>
                      <a:pt x="25930" y="3812"/>
                      <a:pt x="26158" y="3767"/>
                      <a:pt x="26387" y="3675"/>
                    </a:cubicBezTo>
                    <a:cubicBezTo>
                      <a:pt x="26934" y="3515"/>
                      <a:pt x="27459" y="3333"/>
                      <a:pt x="28007" y="3173"/>
                    </a:cubicBezTo>
                    <a:cubicBezTo>
                      <a:pt x="28258" y="3105"/>
                      <a:pt x="28486" y="3036"/>
                      <a:pt x="28738" y="2968"/>
                    </a:cubicBezTo>
                    <a:cubicBezTo>
                      <a:pt x="28966" y="2876"/>
                      <a:pt x="29217" y="2808"/>
                      <a:pt x="29468" y="2739"/>
                    </a:cubicBezTo>
                    <a:cubicBezTo>
                      <a:pt x="29833" y="2648"/>
                      <a:pt x="30198" y="2557"/>
                      <a:pt x="30564" y="2443"/>
                    </a:cubicBezTo>
                    <a:cubicBezTo>
                      <a:pt x="31089" y="2306"/>
                      <a:pt x="31614" y="2192"/>
                      <a:pt x="32139" y="2055"/>
                    </a:cubicBezTo>
                    <a:cubicBezTo>
                      <a:pt x="32458" y="1986"/>
                      <a:pt x="32778" y="1918"/>
                      <a:pt x="33097" y="1849"/>
                    </a:cubicBezTo>
                    <a:lnTo>
                      <a:pt x="33074" y="1849"/>
                    </a:lnTo>
                    <a:cubicBezTo>
                      <a:pt x="33325" y="1781"/>
                      <a:pt x="33577" y="1735"/>
                      <a:pt x="33828" y="1667"/>
                    </a:cubicBezTo>
                    <a:cubicBezTo>
                      <a:pt x="33919" y="1644"/>
                      <a:pt x="33987" y="1552"/>
                      <a:pt x="34010" y="1461"/>
                    </a:cubicBezTo>
                    <a:cubicBezTo>
                      <a:pt x="34010" y="1461"/>
                      <a:pt x="34010" y="1461"/>
                      <a:pt x="34010" y="1438"/>
                    </a:cubicBezTo>
                    <a:cubicBezTo>
                      <a:pt x="34147" y="1438"/>
                      <a:pt x="34284" y="1438"/>
                      <a:pt x="34398" y="1416"/>
                    </a:cubicBezTo>
                    <a:cubicBezTo>
                      <a:pt x="34535" y="1416"/>
                      <a:pt x="34649" y="1416"/>
                      <a:pt x="34763" y="1393"/>
                    </a:cubicBezTo>
                    <a:cubicBezTo>
                      <a:pt x="34786" y="1484"/>
                      <a:pt x="34855" y="1530"/>
                      <a:pt x="34946" y="1552"/>
                    </a:cubicBezTo>
                    <a:lnTo>
                      <a:pt x="35562" y="1552"/>
                    </a:lnTo>
                    <a:cubicBezTo>
                      <a:pt x="35768" y="1530"/>
                      <a:pt x="35950" y="1530"/>
                      <a:pt x="36156" y="1507"/>
                    </a:cubicBezTo>
                    <a:cubicBezTo>
                      <a:pt x="36521" y="1484"/>
                      <a:pt x="36909" y="1438"/>
                      <a:pt x="37297" y="1416"/>
                    </a:cubicBezTo>
                    <a:cubicBezTo>
                      <a:pt x="37685" y="1370"/>
                      <a:pt x="38073" y="1324"/>
                      <a:pt x="38461" y="1301"/>
                    </a:cubicBezTo>
                    <a:cubicBezTo>
                      <a:pt x="38621" y="1279"/>
                      <a:pt x="38781" y="1256"/>
                      <a:pt x="38918" y="1256"/>
                    </a:cubicBezTo>
                    <a:cubicBezTo>
                      <a:pt x="39169" y="1233"/>
                      <a:pt x="39397" y="1233"/>
                      <a:pt x="39625" y="1210"/>
                    </a:cubicBezTo>
                    <a:lnTo>
                      <a:pt x="39694" y="1210"/>
                    </a:lnTo>
                    <a:cubicBezTo>
                      <a:pt x="39694" y="1210"/>
                      <a:pt x="39694" y="1210"/>
                      <a:pt x="39694" y="1233"/>
                    </a:cubicBezTo>
                    <a:cubicBezTo>
                      <a:pt x="39739" y="1279"/>
                      <a:pt x="39808" y="1324"/>
                      <a:pt x="39876" y="1324"/>
                    </a:cubicBezTo>
                    <a:cubicBezTo>
                      <a:pt x="39922" y="1324"/>
                      <a:pt x="39968" y="1347"/>
                      <a:pt x="40013" y="1347"/>
                    </a:cubicBezTo>
                    <a:cubicBezTo>
                      <a:pt x="40447" y="1393"/>
                      <a:pt x="40858" y="1416"/>
                      <a:pt x="41291" y="1461"/>
                    </a:cubicBezTo>
                    <a:lnTo>
                      <a:pt x="41634" y="1461"/>
                    </a:lnTo>
                    <a:cubicBezTo>
                      <a:pt x="42090" y="1507"/>
                      <a:pt x="42524" y="1552"/>
                      <a:pt x="42981" y="1598"/>
                    </a:cubicBezTo>
                    <a:cubicBezTo>
                      <a:pt x="44008" y="1712"/>
                      <a:pt x="45035" y="1804"/>
                      <a:pt x="46039" y="1963"/>
                    </a:cubicBezTo>
                    <a:cubicBezTo>
                      <a:pt x="46222" y="1986"/>
                      <a:pt x="46382" y="2032"/>
                      <a:pt x="46564" y="2055"/>
                    </a:cubicBezTo>
                    <a:cubicBezTo>
                      <a:pt x="46655" y="2055"/>
                      <a:pt x="46724" y="2055"/>
                      <a:pt x="46792" y="2009"/>
                    </a:cubicBezTo>
                    <a:cubicBezTo>
                      <a:pt x="46815" y="1986"/>
                      <a:pt x="46838" y="1963"/>
                      <a:pt x="46861" y="1918"/>
                    </a:cubicBezTo>
                    <a:cubicBezTo>
                      <a:pt x="46906" y="1941"/>
                      <a:pt x="46952" y="1941"/>
                      <a:pt x="47021" y="1963"/>
                    </a:cubicBezTo>
                    <a:cubicBezTo>
                      <a:pt x="47066" y="1986"/>
                      <a:pt x="47135" y="1986"/>
                      <a:pt x="47180" y="2009"/>
                    </a:cubicBezTo>
                    <a:cubicBezTo>
                      <a:pt x="47249" y="2032"/>
                      <a:pt x="47340" y="2055"/>
                      <a:pt x="47409" y="2055"/>
                    </a:cubicBezTo>
                    <a:cubicBezTo>
                      <a:pt x="47426" y="2058"/>
                      <a:pt x="47444" y="2059"/>
                      <a:pt x="47461" y="2059"/>
                    </a:cubicBezTo>
                    <a:cubicBezTo>
                      <a:pt x="47574" y="2059"/>
                      <a:pt x="47669" y="1994"/>
                      <a:pt x="47728" y="1895"/>
                    </a:cubicBezTo>
                    <a:cubicBezTo>
                      <a:pt x="47797" y="1758"/>
                      <a:pt x="47728" y="1575"/>
                      <a:pt x="47591" y="1507"/>
                    </a:cubicBezTo>
                    <a:cubicBezTo>
                      <a:pt x="47454" y="1438"/>
                      <a:pt x="47295" y="1393"/>
                      <a:pt x="47135" y="1347"/>
                    </a:cubicBezTo>
                    <a:cubicBezTo>
                      <a:pt x="47158" y="1324"/>
                      <a:pt x="47158" y="1301"/>
                      <a:pt x="47158" y="1279"/>
                    </a:cubicBezTo>
                    <a:cubicBezTo>
                      <a:pt x="47158" y="1233"/>
                      <a:pt x="47158" y="1187"/>
                      <a:pt x="47135" y="1142"/>
                    </a:cubicBezTo>
                    <a:cubicBezTo>
                      <a:pt x="47112" y="1073"/>
                      <a:pt x="47066" y="1005"/>
                      <a:pt x="46998" y="982"/>
                    </a:cubicBezTo>
                    <a:cubicBezTo>
                      <a:pt x="46906" y="936"/>
                      <a:pt x="46838" y="913"/>
                      <a:pt x="46747" y="913"/>
                    </a:cubicBezTo>
                    <a:cubicBezTo>
                      <a:pt x="46655" y="891"/>
                      <a:pt x="46587" y="868"/>
                      <a:pt x="46496" y="868"/>
                    </a:cubicBezTo>
                    <a:cubicBezTo>
                      <a:pt x="46336" y="845"/>
                      <a:pt x="46176" y="822"/>
                      <a:pt x="46016" y="799"/>
                    </a:cubicBezTo>
                    <a:cubicBezTo>
                      <a:pt x="45697" y="731"/>
                      <a:pt x="45354" y="685"/>
                      <a:pt x="45012" y="639"/>
                    </a:cubicBezTo>
                    <a:cubicBezTo>
                      <a:pt x="44898" y="639"/>
                      <a:pt x="44761" y="617"/>
                      <a:pt x="44647" y="594"/>
                    </a:cubicBezTo>
                    <a:cubicBezTo>
                      <a:pt x="44259" y="548"/>
                      <a:pt x="43894" y="480"/>
                      <a:pt x="43506" y="434"/>
                    </a:cubicBezTo>
                    <a:cubicBezTo>
                      <a:pt x="43506" y="434"/>
                      <a:pt x="43506" y="411"/>
                      <a:pt x="43483" y="411"/>
                    </a:cubicBezTo>
                    <a:cubicBezTo>
                      <a:pt x="43437" y="343"/>
                      <a:pt x="43369" y="297"/>
                      <a:pt x="43300" y="297"/>
                    </a:cubicBezTo>
                    <a:cubicBezTo>
                      <a:pt x="42341" y="206"/>
                      <a:pt x="41383" y="114"/>
                      <a:pt x="40447" y="69"/>
                    </a:cubicBezTo>
                    <a:lnTo>
                      <a:pt x="39990" y="69"/>
                    </a:lnTo>
                    <a:cubicBezTo>
                      <a:pt x="39534" y="46"/>
                      <a:pt x="39077" y="23"/>
                      <a:pt x="38644" y="23"/>
                    </a:cubicBezTo>
                    <a:cubicBezTo>
                      <a:pt x="38530" y="0"/>
                      <a:pt x="38415" y="0"/>
                      <a:pt x="38324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91" name="Google Shape;857;p22">
                <a:extLst>
                  <a:ext uri="{FF2B5EF4-FFF2-40B4-BE49-F238E27FC236}">
                    <a16:creationId xmlns:a16="http://schemas.microsoft.com/office/drawing/2014/main" id="{4D0E1081-EA0A-449C-B4D4-69638C8A61D9}"/>
                  </a:ext>
                </a:extLst>
              </p:cNvPr>
              <p:cNvSpPr/>
              <p:nvPr/>
            </p:nvSpPr>
            <p:spPr>
              <a:xfrm>
                <a:off x="6573392" y="3909488"/>
                <a:ext cx="336875" cy="165640"/>
              </a:xfrm>
              <a:custGeom>
                <a:avLst/>
                <a:gdLst/>
                <a:ahLst/>
                <a:cxnLst/>
                <a:rect l="l" t="t" r="r" b="b"/>
                <a:pathLst>
                  <a:path w="12463" h="6128" extrusionOk="0">
                    <a:moveTo>
                      <a:pt x="137" y="0"/>
                    </a:moveTo>
                    <a:cubicBezTo>
                      <a:pt x="69" y="0"/>
                      <a:pt x="23" y="46"/>
                      <a:pt x="23" y="115"/>
                    </a:cubicBezTo>
                    <a:cubicBezTo>
                      <a:pt x="0" y="183"/>
                      <a:pt x="46" y="251"/>
                      <a:pt x="114" y="251"/>
                    </a:cubicBezTo>
                    <a:cubicBezTo>
                      <a:pt x="342" y="297"/>
                      <a:pt x="593" y="343"/>
                      <a:pt x="822" y="366"/>
                    </a:cubicBezTo>
                    <a:cubicBezTo>
                      <a:pt x="1004" y="388"/>
                      <a:pt x="1164" y="411"/>
                      <a:pt x="1347" y="457"/>
                    </a:cubicBezTo>
                    <a:cubicBezTo>
                      <a:pt x="1575" y="480"/>
                      <a:pt x="1780" y="525"/>
                      <a:pt x="2009" y="571"/>
                    </a:cubicBezTo>
                    <a:cubicBezTo>
                      <a:pt x="2191" y="617"/>
                      <a:pt x="2397" y="662"/>
                      <a:pt x="2579" y="731"/>
                    </a:cubicBezTo>
                    <a:lnTo>
                      <a:pt x="2511" y="731"/>
                    </a:lnTo>
                    <a:cubicBezTo>
                      <a:pt x="2442" y="731"/>
                      <a:pt x="2397" y="776"/>
                      <a:pt x="2374" y="822"/>
                    </a:cubicBezTo>
                    <a:cubicBezTo>
                      <a:pt x="2328" y="891"/>
                      <a:pt x="2351" y="959"/>
                      <a:pt x="2374" y="1005"/>
                    </a:cubicBezTo>
                    <a:cubicBezTo>
                      <a:pt x="2397" y="1050"/>
                      <a:pt x="2420" y="1073"/>
                      <a:pt x="2442" y="1096"/>
                    </a:cubicBezTo>
                    <a:cubicBezTo>
                      <a:pt x="2488" y="1119"/>
                      <a:pt x="2534" y="1142"/>
                      <a:pt x="2579" y="1187"/>
                    </a:cubicBezTo>
                    <a:cubicBezTo>
                      <a:pt x="2625" y="1210"/>
                      <a:pt x="2671" y="1233"/>
                      <a:pt x="2716" y="1233"/>
                    </a:cubicBezTo>
                    <a:cubicBezTo>
                      <a:pt x="2762" y="1279"/>
                      <a:pt x="2808" y="1301"/>
                      <a:pt x="2876" y="1324"/>
                    </a:cubicBezTo>
                    <a:lnTo>
                      <a:pt x="2899" y="1324"/>
                    </a:lnTo>
                    <a:cubicBezTo>
                      <a:pt x="2853" y="1438"/>
                      <a:pt x="2922" y="1553"/>
                      <a:pt x="3013" y="1621"/>
                    </a:cubicBezTo>
                    <a:cubicBezTo>
                      <a:pt x="3081" y="1644"/>
                      <a:pt x="3127" y="1644"/>
                      <a:pt x="3173" y="1667"/>
                    </a:cubicBezTo>
                    <a:cubicBezTo>
                      <a:pt x="3515" y="1781"/>
                      <a:pt x="3835" y="1895"/>
                      <a:pt x="4154" y="2009"/>
                    </a:cubicBezTo>
                    <a:cubicBezTo>
                      <a:pt x="4451" y="2123"/>
                      <a:pt x="4771" y="2237"/>
                      <a:pt x="5090" y="2351"/>
                    </a:cubicBezTo>
                    <a:cubicBezTo>
                      <a:pt x="5432" y="2488"/>
                      <a:pt x="5775" y="2625"/>
                      <a:pt x="6140" y="2762"/>
                    </a:cubicBezTo>
                    <a:cubicBezTo>
                      <a:pt x="6460" y="2876"/>
                      <a:pt x="6779" y="3013"/>
                      <a:pt x="7122" y="3127"/>
                    </a:cubicBezTo>
                    <a:cubicBezTo>
                      <a:pt x="7190" y="3150"/>
                      <a:pt x="7281" y="3173"/>
                      <a:pt x="7350" y="3219"/>
                    </a:cubicBezTo>
                    <a:cubicBezTo>
                      <a:pt x="7452" y="3253"/>
                      <a:pt x="7566" y="3312"/>
                      <a:pt x="7674" y="3312"/>
                    </a:cubicBezTo>
                    <a:cubicBezTo>
                      <a:pt x="7712" y="3312"/>
                      <a:pt x="7748" y="3305"/>
                      <a:pt x="7783" y="3287"/>
                    </a:cubicBezTo>
                    <a:cubicBezTo>
                      <a:pt x="7829" y="3264"/>
                      <a:pt x="7875" y="3219"/>
                      <a:pt x="7898" y="3173"/>
                    </a:cubicBezTo>
                    <a:cubicBezTo>
                      <a:pt x="7989" y="3242"/>
                      <a:pt x="8057" y="3287"/>
                      <a:pt x="8126" y="3356"/>
                    </a:cubicBezTo>
                    <a:cubicBezTo>
                      <a:pt x="8240" y="3447"/>
                      <a:pt x="8331" y="3538"/>
                      <a:pt x="8445" y="3630"/>
                    </a:cubicBezTo>
                    <a:cubicBezTo>
                      <a:pt x="8560" y="3721"/>
                      <a:pt x="8674" y="3812"/>
                      <a:pt x="8788" y="3904"/>
                    </a:cubicBezTo>
                    <a:cubicBezTo>
                      <a:pt x="9016" y="4086"/>
                      <a:pt x="9244" y="4246"/>
                      <a:pt x="9473" y="4406"/>
                    </a:cubicBezTo>
                    <a:cubicBezTo>
                      <a:pt x="9701" y="4588"/>
                      <a:pt x="9975" y="4725"/>
                      <a:pt x="10226" y="4885"/>
                    </a:cubicBezTo>
                    <a:cubicBezTo>
                      <a:pt x="10271" y="4931"/>
                      <a:pt x="10317" y="4953"/>
                      <a:pt x="10363" y="4999"/>
                    </a:cubicBezTo>
                    <a:cubicBezTo>
                      <a:pt x="10591" y="5136"/>
                      <a:pt x="10774" y="5296"/>
                      <a:pt x="10979" y="5433"/>
                    </a:cubicBezTo>
                    <a:cubicBezTo>
                      <a:pt x="11093" y="5524"/>
                      <a:pt x="11207" y="5615"/>
                      <a:pt x="11299" y="5684"/>
                    </a:cubicBezTo>
                    <a:cubicBezTo>
                      <a:pt x="11367" y="5730"/>
                      <a:pt x="11413" y="5775"/>
                      <a:pt x="11481" y="5798"/>
                    </a:cubicBezTo>
                    <a:cubicBezTo>
                      <a:pt x="11504" y="5821"/>
                      <a:pt x="11504" y="5821"/>
                      <a:pt x="11527" y="5844"/>
                    </a:cubicBezTo>
                    <a:cubicBezTo>
                      <a:pt x="11572" y="5866"/>
                      <a:pt x="11641" y="5866"/>
                      <a:pt x="11687" y="5866"/>
                    </a:cubicBezTo>
                    <a:cubicBezTo>
                      <a:pt x="11755" y="5866"/>
                      <a:pt x="11778" y="5844"/>
                      <a:pt x="11824" y="5821"/>
                    </a:cubicBezTo>
                    <a:cubicBezTo>
                      <a:pt x="11869" y="5866"/>
                      <a:pt x="11915" y="5889"/>
                      <a:pt x="11960" y="5935"/>
                    </a:cubicBezTo>
                    <a:cubicBezTo>
                      <a:pt x="11983" y="5981"/>
                      <a:pt x="12006" y="6003"/>
                      <a:pt x="12029" y="6026"/>
                    </a:cubicBezTo>
                    <a:cubicBezTo>
                      <a:pt x="12052" y="6095"/>
                      <a:pt x="12120" y="6118"/>
                      <a:pt x="12166" y="6118"/>
                    </a:cubicBezTo>
                    <a:cubicBezTo>
                      <a:pt x="12186" y="6124"/>
                      <a:pt x="12204" y="6127"/>
                      <a:pt x="12221" y="6127"/>
                    </a:cubicBezTo>
                    <a:cubicBezTo>
                      <a:pt x="12263" y="6127"/>
                      <a:pt x="12300" y="6111"/>
                      <a:pt x="12349" y="6095"/>
                    </a:cubicBezTo>
                    <a:cubicBezTo>
                      <a:pt x="12440" y="6026"/>
                      <a:pt x="12463" y="5889"/>
                      <a:pt x="12394" y="5775"/>
                    </a:cubicBezTo>
                    <a:cubicBezTo>
                      <a:pt x="12326" y="5684"/>
                      <a:pt x="12212" y="5615"/>
                      <a:pt x="12120" y="5547"/>
                    </a:cubicBezTo>
                    <a:cubicBezTo>
                      <a:pt x="12029" y="5456"/>
                      <a:pt x="11915" y="5364"/>
                      <a:pt x="11801" y="5296"/>
                    </a:cubicBezTo>
                    <a:cubicBezTo>
                      <a:pt x="11755" y="5250"/>
                      <a:pt x="11709" y="5227"/>
                      <a:pt x="11664" y="5182"/>
                    </a:cubicBezTo>
                    <a:cubicBezTo>
                      <a:pt x="11595" y="5136"/>
                      <a:pt x="11550" y="5090"/>
                      <a:pt x="11481" y="5045"/>
                    </a:cubicBezTo>
                    <a:cubicBezTo>
                      <a:pt x="11321" y="4908"/>
                      <a:pt x="11184" y="4794"/>
                      <a:pt x="11025" y="4657"/>
                    </a:cubicBezTo>
                    <a:cubicBezTo>
                      <a:pt x="10842" y="4543"/>
                      <a:pt x="10637" y="4406"/>
                      <a:pt x="10454" y="4292"/>
                    </a:cubicBezTo>
                    <a:cubicBezTo>
                      <a:pt x="10271" y="4177"/>
                      <a:pt x="10112" y="4063"/>
                      <a:pt x="9929" y="3949"/>
                    </a:cubicBezTo>
                    <a:cubicBezTo>
                      <a:pt x="9678" y="3789"/>
                      <a:pt x="9450" y="3607"/>
                      <a:pt x="9221" y="3447"/>
                    </a:cubicBezTo>
                    <a:cubicBezTo>
                      <a:pt x="9107" y="3333"/>
                      <a:pt x="8970" y="3242"/>
                      <a:pt x="8856" y="3150"/>
                    </a:cubicBezTo>
                    <a:cubicBezTo>
                      <a:pt x="8719" y="3036"/>
                      <a:pt x="8605" y="2922"/>
                      <a:pt x="8491" y="2831"/>
                    </a:cubicBezTo>
                    <a:cubicBezTo>
                      <a:pt x="7966" y="2420"/>
                      <a:pt x="7373" y="2077"/>
                      <a:pt x="6756" y="1826"/>
                    </a:cubicBezTo>
                    <a:cubicBezTo>
                      <a:pt x="6460" y="1689"/>
                      <a:pt x="6163" y="1575"/>
                      <a:pt x="5866" y="1438"/>
                    </a:cubicBezTo>
                    <a:cubicBezTo>
                      <a:pt x="5752" y="1416"/>
                      <a:pt x="5661" y="1370"/>
                      <a:pt x="5547" y="1347"/>
                    </a:cubicBezTo>
                    <a:cubicBezTo>
                      <a:pt x="5318" y="1233"/>
                      <a:pt x="5090" y="1142"/>
                      <a:pt x="4862" y="1050"/>
                    </a:cubicBezTo>
                    <a:cubicBezTo>
                      <a:pt x="4725" y="982"/>
                      <a:pt x="4565" y="936"/>
                      <a:pt x="4428" y="891"/>
                    </a:cubicBezTo>
                    <a:cubicBezTo>
                      <a:pt x="4337" y="868"/>
                      <a:pt x="4246" y="845"/>
                      <a:pt x="4177" y="799"/>
                    </a:cubicBezTo>
                    <a:cubicBezTo>
                      <a:pt x="4154" y="799"/>
                      <a:pt x="4109" y="799"/>
                      <a:pt x="4086" y="776"/>
                    </a:cubicBezTo>
                    <a:cubicBezTo>
                      <a:pt x="4040" y="776"/>
                      <a:pt x="3972" y="754"/>
                      <a:pt x="3903" y="754"/>
                    </a:cubicBezTo>
                    <a:cubicBezTo>
                      <a:pt x="3858" y="754"/>
                      <a:pt x="3812" y="776"/>
                      <a:pt x="3766" y="799"/>
                    </a:cubicBezTo>
                    <a:cubicBezTo>
                      <a:pt x="3766" y="822"/>
                      <a:pt x="3743" y="822"/>
                      <a:pt x="3743" y="845"/>
                    </a:cubicBezTo>
                    <a:cubicBezTo>
                      <a:pt x="3424" y="708"/>
                      <a:pt x="3104" y="594"/>
                      <a:pt x="2785" y="503"/>
                    </a:cubicBezTo>
                    <a:cubicBezTo>
                      <a:pt x="2374" y="388"/>
                      <a:pt x="1963" y="297"/>
                      <a:pt x="1552" y="229"/>
                    </a:cubicBezTo>
                    <a:cubicBezTo>
                      <a:pt x="1073" y="137"/>
                      <a:pt x="616" y="92"/>
                      <a:pt x="160" y="23"/>
                    </a:cubicBezTo>
                    <a:cubicBezTo>
                      <a:pt x="160" y="0"/>
                      <a:pt x="137" y="0"/>
                      <a:pt x="137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92" name="Google Shape;858;p22">
                <a:extLst>
                  <a:ext uri="{FF2B5EF4-FFF2-40B4-BE49-F238E27FC236}">
                    <a16:creationId xmlns:a16="http://schemas.microsoft.com/office/drawing/2014/main" id="{7902079B-009F-4CB1-B0DD-D792A732A1B8}"/>
                  </a:ext>
                </a:extLst>
              </p:cNvPr>
              <p:cNvSpPr/>
              <p:nvPr/>
            </p:nvSpPr>
            <p:spPr>
              <a:xfrm>
                <a:off x="5372747" y="3768824"/>
                <a:ext cx="1606636" cy="251595"/>
              </a:xfrm>
              <a:custGeom>
                <a:avLst/>
                <a:gdLst/>
                <a:ahLst/>
                <a:cxnLst/>
                <a:rect l="l" t="t" r="r" b="b"/>
                <a:pathLst>
                  <a:path w="59439" h="9308" extrusionOk="0">
                    <a:moveTo>
                      <a:pt x="16892" y="7510"/>
                    </a:moveTo>
                    <a:cubicBezTo>
                      <a:pt x="16872" y="7510"/>
                      <a:pt x="16852" y="7510"/>
                      <a:pt x="16831" y="7525"/>
                    </a:cubicBezTo>
                    <a:lnTo>
                      <a:pt x="16831" y="7525"/>
                    </a:lnTo>
                    <a:cubicBezTo>
                      <a:pt x="16851" y="7520"/>
                      <a:pt x="16871" y="7515"/>
                      <a:pt x="16892" y="7510"/>
                    </a:cubicBezTo>
                    <a:close/>
                    <a:moveTo>
                      <a:pt x="58922" y="8149"/>
                    </a:moveTo>
                    <a:cubicBezTo>
                      <a:pt x="58927" y="8155"/>
                      <a:pt x="58931" y="8161"/>
                      <a:pt x="58936" y="8167"/>
                    </a:cubicBezTo>
                    <a:lnTo>
                      <a:pt x="58936" y="8167"/>
                    </a:lnTo>
                    <a:cubicBezTo>
                      <a:pt x="58934" y="8159"/>
                      <a:pt x="58929" y="8154"/>
                      <a:pt x="58922" y="8149"/>
                    </a:cubicBezTo>
                    <a:close/>
                    <a:moveTo>
                      <a:pt x="16908" y="8168"/>
                    </a:moveTo>
                    <a:lnTo>
                      <a:pt x="16908" y="8168"/>
                    </a:lnTo>
                    <a:cubicBezTo>
                      <a:pt x="16903" y="8169"/>
                      <a:pt x="16897" y="8171"/>
                      <a:pt x="16892" y="8172"/>
                    </a:cubicBezTo>
                    <a:cubicBezTo>
                      <a:pt x="16897" y="8172"/>
                      <a:pt x="16903" y="8170"/>
                      <a:pt x="16908" y="8168"/>
                    </a:cubicBezTo>
                    <a:close/>
                    <a:moveTo>
                      <a:pt x="42661" y="0"/>
                    </a:moveTo>
                    <a:cubicBezTo>
                      <a:pt x="42433" y="0"/>
                      <a:pt x="42182" y="0"/>
                      <a:pt x="41931" y="23"/>
                    </a:cubicBezTo>
                    <a:cubicBezTo>
                      <a:pt x="41429" y="46"/>
                      <a:pt x="40904" y="92"/>
                      <a:pt x="40379" y="160"/>
                    </a:cubicBezTo>
                    <a:cubicBezTo>
                      <a:pt x="40128" y="183"/>
                      <a:pt x="39877" y="228"/>
                      <a:pt x="39626" y="251"/>
                    </a:cubicBezTo>
                    <a:cubicBezTo>
                      <a:pt x="39397" y="297"/>
                      <a:pt x="39146" y="343"/>
                      <a:pt x="38918" y="365"/>
                    </a:cubicBezTo>
                    <a:cubicBezTo>
                      <a:pt x="38462" y="434"/>
                      <a:pt x="38028" y="525"/>
                      <a:pt x="37571" y="617"/>
                    </a:cubicBezTo>
                    <a:cubicBezTo>
                      <a:pt x="37320" y="662"/>
                      <a:pt x="37069" y="708"/>
                      <a:pt x="36818" y="753"/>
                    </a:cubicBezTo>
                    <a:cubicBezTo>
                      <a:pt x="36590" y="799"/>
                      <a:pt x="36362" y="845"/>
                      <a:pt x="36156" y="890"/>
                    </a:cubicBezTo>
                    <a:cubicBezTo>
                      <a:pt x="35745" y="1005"/>
                      <a:pt x="35335" y="1119"/>
                      <a:pt x="34924" y="1256"/>
                    </a:cubicBezTo>
                    <a:cubicBezTo>
                      <a:pt x="34718" y="1324"/>
                      <a:pt x="34536" y="1393"/>
                      <a:pt x="34330" y="1461"/>
                    </a:cubicBezTo>
                    <a:cubicBezTo>
                      <a:pt x="34102" y="1530"/>
                      <a:pt x="33874" y="1598"/>
                      <a:pt x="33645" y="1689"/>
                    </a:cubicBezTo>
                    <a:cubicBezTo>
                      <a:pt x="33143" y="1849"/>
                      <a:pt x="32641" y="2055"/>
                      <a:pt x="32139" y="2237"/>
                    </a:cubicBezTo>
                    <a:cubicBezTo>
                      <a:pt x="31888" y="2328"/>
                      <a:pt x="31637" y="2443"/>
                      <a:pt x="31386" y="2534"/>
                    </a:cubicBezTo>
                    <a:cubicBezTo>
                      <a:pt x="31180" y="2602"/>
                      <a:pt x="30975" y="2694"/>
                      <a:pt x="30770" y="2762"/>
                    </a:cubicBezTo>
                    <a:cubicBezTo>
                      <a:pt x="30359" y="2922"/>
                      <a:pt x="29948" y="3104"/>
                      <a:pt x="29537" y="3264"/>
                    </a:cubicBezTo>
                    <a:cubicBezTo>
                      <a:pt x="29377" y="3356"/>
                      <a:pt x="29195" y="3424"/>
                      <a:pt x="29012" y="3493"/>
                    </a:cubicBezTo>
                    <a:cubicBezTo>
                      <a:pt x="28852" y="3561"/>
                      <a:pt x="28670" y="3629"/>
                      <a:pt x="28487" y="3698"/>
                    </a:cubicBezTo>
                    <a:cubicBezTo>
                      <a:pt x="28418" y="3721"/>
                      <a:pt x="28327" y="3744"/>
                      <a:pt x="28236" y="3789"/>
                    </a:cubicBezTo>
                    <a:cubicBezTo>
                      <a:pt x="28145" y="3812"/>
                      <a:pt x="28030" y="3858"/>
                      <a:pt x="27916" y="3903"/>
                    </a:cubicBezTo>
                    <a:cubicBezTo>
                      <a:pt x="27711" y="3972"/>
                      <a:pt x="27505" y="4063"/>
                      <a:pt x="27277" y="4132"/>
                    </a:cubicBezTo>
                    <a:cubicBezTo>
                      <a:pt x="26752" y="4314"/>
                      <a:pt x="26250" y="4542"/>
                      <a:pt x="25725" y="4748"/>
                    </a:cubicBezTo>
                    <a:cubicBezTo>
                      <a:pt x="25474" y="4839"/>
                      <a:pt x="25200" y="4930"/>
                      <a:pt x="24949" y="5022"/>
                    </a:cubicBezTo>
                    <a:cubicBezTo>
                      <a:pt x="24698" y="5113"/>
                      <a:pt x="24447" y="5204"/>
                      <a:pt x="24196" y="5319"/>
                    </a:cubicBezTo>
                    <a:cubicBezTo>
                      <a:pt x="23922" y="5410"/>
                      <a:pt x="23671" y="5524"/>
                      <a:pt x="23397" y="5615"/>
                    </a:cubicBezTo>
                    <a:cubicBezTo>
                      <a:pt x="23146" y="5729"/>
                      <a:pt x="22895" y="5821"/>
                      <a:pt x="22621" y="5889"/>
                    </a:cubicBezTo>
                    <a:cubicBezTo>
                      <a:pt x="22393" y="5980"/>
                      <a:pt x="22142" y="6049"/>
                      <a:pt x="21890" y="6140"/>
                    </a:cubicBezTo>
                    <a:cubicBezTo>
                      <a:pt x="21639" y="6209"/>
                      <a:pt x="21365" y="6300"/>
                      <a:pt x="21114" y="6391"/>
                    </a:cubicBezTo>
                    <a:cubicBezTo>
                      <a:pt x="20544" y="6574"/>
                      <a:pt x="19973" y="6734"/>
                      <a:pt x="19403" y="6893"/>
                    </a:cubicBezTo>
                    <a:cubicBezTo>
                      <a:pt x="19106" y="6985"/>
                      <a:pt x="18786" y="7053"/>
                      <a:pt x="18489" y="7122"/>
                    </a:cubicBezTo>
                    <a:cubicBezTo>
                      <a:pt x="18193" y="7190"/>
                      <a:pt x="17896" y="7281"/>
                      <a:pt x="17599" y="7350"/>
                    </a:cubicBezTo>
                    <a:cubicBezTo>
                      <a:pt x="17348" y="7396"/>
                      <a:pt x="17097" y="7464"/>
                      <a:pt x="16823" y="7533"/>
                    </a:cubicBezTo>
                    <a:cubicBezTo>
                      <a:pt x="16826" y="7530"/>
                      <a:pt x="16829" y="7527"/>
                      <a:pt x="16831" y="7525"/>
                    </a:cubicBezTo>
                    <a:lnTo>
                      <a:pt x="16831" y="7525"/>
                    </a:lnTo>
                    <a:cubicBezTo>
                      <a:pt x="16768" y="7542"/>
                      <a:pt x="16711" y="7555"/>
                      <a:pt x="16641" y="7555"/>
                    </a:cubicBezTo>
                    <a:lnTo>
                      <a:pt x="16732" y="7555"/>
                    </a:lnTo>
                    <a:cubicBezTo>
                      <a:pt x="16207" y="7670"/>
                      <a:pt x="15682" y="7761"/>
                      <a:pt x="15157" y="7852"/>
                    </a:cubicBezTo>
                    <a:cubicBezTo>
                      <a:pt x="14883" y="7875"/>
                      <a:pt x="14632" y="7921"/>
                      <a:pt x="14358" y="7966"/>
                    </a:cubicBezTo>
                    <a:cubicBezTo>
                      <a:pt x="14130" y="7989"/>
                      <a:pt x="13879" y="8035"/>
                      <a:pt x="13651" y="8080"/>
                    </a:cubicBezTo>
                    <a:cubicBezTo>
                      <a:pt x="13399" y="8103"/>
                      <a:pt x="13148" y="8149"/>
                      <a:pt x="12897" y="8172"/>
                    </a:cubicBezTo>
                    <a:cubicBezTo>
                      <a:pt x="12623" y="8217"/>
                      <a:pt x="12372" y="8240"/>
                      <a:pt x="12098" y="8286"/>
                    </a:cubicBezTo>
                    <a:cubicBezTo>
                      <a:pt x="11825" y="8309"/>
                      <a:pt x="11573" y="8354"/>
                      <a:pt x="11300" y="8377"/>
                    </a:cubicBezTo>
                    <a:cubicBezTo>
                      <a:pt x="11026" y="8400"/>
                      <a:pt x="10775" y="8423"/>
                      <a:pt x="10501" y="8446"/>
                    </a:cubicBezTo>
                    <a:cubicBezTo>
                      <a:pt x="10090" y="8468"/>
                      <a:pt x="9656" y="8491"/>
                      <a:pt x="9222" y="8514"/>
                    </a:cubicBezTo>
                    <a:cubicBezTo>
                      <a:pt x="8812" y="8514"/>
                      <a:pt x="8378" y="8514"/>
                      <a:pt x="7967" y="8491"/>
                    </a:cubicBezTo>
                    <a:cubicBezTo>
                      <a:pt x="7602" y="8491"/>
                      <a:pt x="7237" y="8468"/>
                      <a:pt x="6871" y="8468"/>
                    </a:cubicBezTo>
                    <a:cubicBezTo>
                      <a:pt x="6506" y="8468"/>
                      <a:pt x="6141" y="8446"/>
                      <a:pt x="5776" y="8446"/>
                    </a:cubicBezTo>
                    <a:cubicBezTo>
                      <a:pt x="5616" y="8446"/>
                      <a:pt x="5479" y="8423"/>
                      <a:pt x="5319" y="8423"/>
                    </a:cubicBezTo>
                    <a:cubicBezTo>
                      <a:pt x="5182" y="8423"/>
                      <a:pt x="5068" y="8423"/>
                      <a:pt x="4954" y="8400"/>
                    </a:cubicBezTo>
                    <a:lnTo>
                      <a:pt x="5023" y="8400"/>
                    </a:lnTo>
                    <a:cubicBezTo>
                      <a:pt x="4657" y="8377"/>
                      <a:pt x="4269" y="8354"/>
                      <a:pt x="3881" y="8331"/>
                    </a:cubicBezTo>
                    <a:cubicBezTo>
                      <a:pt x="3676" y="8309"/>
                      <a:pt x="3470" y="8286"/>
                      <a:pt x="3288" y="8263"/>
                    </a:cubicBezTo>
                    <a:cubicBezTo>
                      <a:pt x="3082" y="8240"/>
                      <a:pt x="2877" y="8195"/>
                      <a:pt x="2672" y="8149"/>
                    </a:cubicBezTo>
                    <a:cubicBezTo>
                      <a:pt x="2443" y="8126"/>
                      <a:pt x="2238" y="8080"/>
                      <a:pt x="2032" y="8035"/>
                    </a:cubicBezTo>
                    <a:cubicBezTo>
                      <a:pt x="1827" y="8012"/>
                      <a:pt x="1644" y="7966"/>
                      <a:pt x="1439" y="7921"/>
                    </a:cubicBezTo>
                    <a:cubicBezTo>
                      <a:pt x="1256" y="7898"/>
                      <a:pt x="1051" y="7852"/>
                      <a:pt x="868" y="7806"/>
                    </a:cubicBezTo>
                    <a:cubicBezTo>
                      <a:pt x="663" y="7761"/>
                      <a:pt x="457" y="7692"/>
                      <a:pt x="275" y="7647"/>
                    </a:cubicBezTo>
                    <a:cubicBezTo>
                      <a:pt x="263" y="7644"/>
                      <a:pt x="251" y="7643"/>
                      <a:pt x="239" y="7643"/>
                    </a:cubicBezTo>
                    <a:cubicBezTo>
                      <a:pt x="133" y="7643"/>
                      <a:pt x="21" y="7727"/>
                      <a:pt x="1" y="7829"/>
                    </a:cubicBezTo>
                    <a:cubicBezTo>
                      <a:pt x="1" y="7898"/>
                      <a:pt x="1" y="7966"/>
                      <a:pt x="47" y="8012"/>
                    </a:cubicBezTo>
                    <a:cubicBezTo>
                      <a:pt x="69" y="8058"/>
                      <a:pt x="138" y="8080"/>
                      <a:pt x="184" y="8103"/>
                    </a:cubicBezTo>
                    <a:cubicBezTo>
                      <a:pt x="412" y="8172"/>
                      <a:pt x="640" y="8240"/>
                      <a:pt x="846" y="8286"/>
                    </a:cubicBezTo>
                    <a:cubicBezTo>
                      <a:pt x="1074" y="8354"/>
                      <a:pt x="1279" y="8423"/>
                      <a:pt x="1485" y="8491"/>
                    </a:cubicBezTo>
                    <a:cubicBezTo>
                      <a:pt x="1690" y="8537"/>
                      <a:pt x="1918" y="8605"/>
                      <a:pt x="2124" y="8651"/>
                    </a:cubicBezTo>
                    <a:cubicBezTo>
                      <a:pt x="2375" y="8719"/>
                      <a:pt x="2626" y="8765"/>
                      <a:pt x="2877" y="8811"/>
                    </a:cubicBezTo>
                    <a:cubicBezTo>
                      <a:pt x="3311" y="8902"/>
                      <a:pt x="3767" y="8948"/>
                      <a:pt x="4201" y="8993"/>
                    </a:cubicBezTo>
                    <a:cubicBezTo>
                      <a:pt x="4680" y="9039"/>
                      <a:pt x="5160" y="9062"/>
                      <a:pt x="5639" y="9062"/>
                    </a:cubicBezTo>
                    <a:lnTo>
                      <a:pt x="5570" y="9062"/>
                    </a:lnTo>
                    <a:cubicBezTo>
                      <a:pt x="6324" y="9108"/>
                      <a:pt x="7100" y="9108"/>
                      <a:pt x="7853" y="9130"/>
                    </a:cubicBezTo>
                    <a:cubicBezTo>
                      <a:pt x="7944" y="9130"/>
                      <a:pt x="8036" y="9153"/>
                      <a:pt x="8104" y="9153"/>
                    </a:cubicBezTo>
                    <a:cubicBezTo>
                      <a:pt x="8302" y="9153"/>
                      <a:pt x="8489" y="9163"/>
                      <a:pt x="8674" y="9163"/>
                    </a:cubicBezTo>
                    <a:cubicBezTo>
                      <a:pt x="8766" y="9163"/>
                      <a:pt x="8857" y="9161"/>
                      <a:pt x="8949" y="9153"/>
                    </a:cubicBezTo>
                    <a:cubicBezTo>
                      <a:pt x="9245" y="9153"/>
                      <a:pt x="9519" y="9130"/>
                      <a:pt x="9793" y="9130"/>
                    </a:cubicBezTo>
                    <a:cubicBezTo>
                      <a:pt x="10341" y="9108"/>
                      <a:pt x="10889" y="9085"/>
                      <a:pt x="11436" y="9016"/>
                    </a:cubicBezTo>
                    <a:cubicBezTo>
                      <a:pt x="11688" y="8993"/>
                      <a:pt x="11961" y="8948"/>
                      <a:pt x="12213" y="8925"/>
                    </a:cubicBezTo>
                    <a:cubicBezTo>
                      <a:pt x="12486" y="8879"/>
                      <a:pt x="12760" y="8856"/>
                      <a:pt x="13011" y="8811"/>
                    </a:cubicBezTo>
                    <a:cubicBezTo>
                      <a:pt x="13262" y="8788"/>
                      <a:pt x="13514" y="8742"/>
                      <a:pt x="13765" y="8719"/>
                    </a:cubicBezTo>
                    <a:cubicBezTo>
                      <a:pt x="13993" y="8674"/>
                      <a:pt x="14244" y="8628"/>
                      <a:pt x="14472" y="8605"/>
                    </a:cubicBezTo>
                    <a:cubicBezTo>
                      <a:pt x="15310" y="8492"/>
                      <a:pt x="16126" y="8334"/>
                      <a:pt x="16942" y="8153"/>
                    </a:cubicBezTo>
                    <a:lnTo>
                      <a:pt x="16942" y="8153"/>
                    </a:lnTo>
                    <a:cubicBezTo>
                      <a:pt x="16931" y="8157"/>
                      <a:pt x="16919" y="8164"/>
                      <a:pt x="16908" y="8168"/>
                    </a:cubicBezTo>
                    <a:lnTo>
                      <a:pt x="16908" y="8168"/>
                    </a:lnTo>
                    <a:cubicBezTo>
                      <a:pt x="17131" y="8123"/>
                      <a:pt x="17354" y="8056"/>
                      <a:pt x="17576" y="8012"/>
                    </a:cubicBezTo>
                    <a:cubicBezTo>
                      <a:pt x="17873" y="7943"/>
                      <a:pt x="18170" y="7875"/>
                      <a:pt x="18467" y="7806"/>
                    </a:cubicBezTo>
                    <a:cubicBezTo>
                      <a:pt x="18718" y="7738"/>
                      <a:pt x="18969" y="7692"/>
                      <a:pt x="19197" y="7624"/>
                    </a:cubicBezTo>
                    <a:cubicBezTo>
                      <a:pt x="19722" y="7487"/>
                      <a:pt x="20224" y="7350"/>
                      <a:pt x="20726" y="7190"/>
                    </a:cubicBezTo>
                    <a:cubicBezTo>
                      <a:pt x="21229" y="7030"/>
                      <a:pt x="21754" y="6871"/>
                      <a:pt x="22256" y="6711"/>
                    </a:cubicBezTo>
                    <a:cubicBezTo>
                      <a:pt x="22507" y="6620"/>
                      <a:pt x="22758" y="6528"/>
                      <a:pt x="23009" y="6460"/>
                    </a:cubicBezTo>
                    <a:cubicBezTo>
                      <a:pt x="23260" y="6368"/>
                      <a:pt x="23511" y="6277"/>
                      <a:pt x="23785" y="6163"/>
                    </a:cubicBezTo>
                    <a:cubicBezTo>
                      <a:pt x="23899" y="6117"/>
                      <a:pt x="24013" y="6072"/>
                      <a:pt x="24150" y="6026"/>
                    </a:cubicBezTo>
                    <a:cubicBezTo>
                      <a:pt x="24287" y="5980"/>
                      <a:pt x="24424" y="5912"/>
                      <a:pt x="24561" y="5866"/>
                    </a:cubicBezTo>
                    <a:cubicBezTo>
                      <a:pt x="24812" y="5775"/>
                      <a:pt x="25063" y="5684"/>
                      <a:pt x="25314" y="5592"/>
                    </a:cubicBezTo>
                    <a:cubicBezTo>
                      <a:pt x="25588" y="5478"/>
                      <a:pt x="25839" y="5387"/>
                      <a:pt x="26090" y="5296"/>
                    </a:cubicBezTo>
                    <a:cubicBezTo>
                      <a:pt x="26364" y="5182"/>
                      <a:pt x="26615" y="5090"/>
                      <a:pt x="26866" y="4976"/>
                    </a:cubicBezTo>
                    <a:cubicBezTo>
                      <a:pt x="27117" y="4885"/>
                      <a:pt x="27391" y="4794"/>
                      <a:pt x="27642" y="4702"/>
                    </a:cubicBezTo>
                    <a:cubicBezTo>
                      <a:pt x="27734" y="4657"/>
                      <a:pt x="27848" y="4634"/>
                      <a:pt x="27939" y="4588"/>
                    </a:cubicBezTo>
                    <a:cubicBezTo>
                      <a:pt x="28053" y="4565"/>
                      <a:pt x="28167" y="4520"/>
                      <a:pt x="28259" y="4474"/>
                    </a:cubicBezTo>
                    <a:cubicBezTo>
                      <a:pt x="28624" y="4337"/>
                      <a:pt x="28989" y="4200"/>
                      <a:pt x="29354" y="4063"/>
                    </a:cubicBezTo>
                    <a:cubicBezTo>
                      <a:pt x="29720" y="3903"/>
                      <a:pt x="30108" y="3721"/>
                      <a:pt x="30496" y="3584"/>
                    </a:cubicBezTo>
                    <a:cubicBezTo>
                      <a:pt x="30701" y="3493"/>
                      <a:pt x="30929" y="3401"/>
                      <a:pt x="31135" y="3310"/>
                    </a:cubicBezTo>
                    <a:cubicBezTo>
                      <a:pt x="31340" y="3241"/>
                      <a:pt x="31546" y="3173"/>
                      <a:pt x="31751" y="3082"/>
                    </a:cubicBezTo>
                    <a:cubicBezTo>
                      <a:pt x="32230" y="2899"/>
                      <a:pt x="32732" y="2716"/>
                      <a:pt x="33235" y="2534"/>
                    </a:cubicBezTo>
                    <a:cubicBezTo>
                      <a:pt x="33486" y="2420"/>
                      <a:pt x="33760" y="2328"/>
                      <a:pt x="34011" y="2237"/>
                    </a:cubicBezTo>
                    <a:cubicBezTo>
                      <a:pt x="34239" y="2169"/>
                      <a:pt x="34467" y="2100"/>
                      <a:pt x="34673" y="2032"/>
                    </a:cubicBezTo>
                    <a:cubicBezTo>
                      <a:pt x="35015" y="1895"/>
                      <a:pt x="35380" y="1781"/>
                      <a:pt x="35745" y="1689"/>
                    </a:cubicBezTo>
                    <a:cubicBezTo>
                      <a:pt x="35882" y="1644"/>
                      <a:pt x="36042" y="1598"/>
                      <a:pt x="36179" y="1552"/>
                    </a:cubicBezTo>
                    <a:cubicBezTo>
                      <a:pt x="36316" y="1530"/>
                      <a:pt x="36453" y="1484"/>
                      <a:pt x="36590" y="1461"/>
                    </a:cubicBezTo>
                    <a:cubicBezTo>
                      <a:pt x="36818" y="1415"/>
                      <a:pt x="37069" y="1370"/>
                      <a:pt x="37298" y="1324"/>
                    </a:cubicBezTo>
                    <a:cubicBezTo>
                      <a:pt x="37549" y="1278"/>
                      <a:pt x="37800" y="1233"/>
                      <a:pt x="38051" y="1187"/>
                    </a:cubicBezTo>
                    <a:cubicBezTo>
                      <a:pt x="38484" y="1119"/>
                      <a:pt x="38895" y="1027"/>
                      <a:pt x="39329" y="959"/>
                    </a:cubicBezTo>
                    <a:cubicBezTo>
                      <a:pt x="39854" y="868"/>
                      <a:pt x="40379" y="799"/>
                      <a:pt x="40904" y="753"/>
                    </a:cubicBezTo>
                    <a:cubicBezTo>
                      <a:pt x="41383" y="708"/>
                      <a:pt x="41863" y="662"/>
                      <a:pt x="42342" y="662"/>
                    </a:cubicBezTo>
                    <a:cubicBezTo>
                      <a:pt x="42684" y="639"/>
                      <a:pt x="43027" y="639"/>
                      <a:pt x="43369" y="639"/>
                    </a:cubicBezTo>
                    <a:cubicBezTo>
                      <a:pt x="43438" y="662"/>
                      <a:pt x="43506" y="662"/>
                      <a:pt x="43575" y="662"/>
                    </a:cubicBezTo>
                    <a:lnTo>
                      <a:pt x="43826" y="662"/>
                    </a:lnTo>
                    <a:cubicBezTo>
                      <a:pt x="44031" y="685"/>
                      <a:pt x="44236" y="685"/>
                      <a:pt x="44442" y="708"/>
                    </a:cubicBezTo>
                    <a:cubicBezTo>
                      <a:pt x="44670" y="731"/>
                      <a:pt x="44898" y="753"/>
                      <a:pt x="45149" y="776"/>
                    </a:cubicBezTo>
                    <a:cubicBezTo>
                      <a:pt x="45629" y="822"/>
                      <a:pt x="46108" y="913"/>
                      <a:pt x="46587" y="982"/>
                    </a:cubicBezTo>
                    <a:cubicBezTo>
                      <a:pt x="46702" y="1005"/>
                      <a:pt x="46816" y="1027"/>
                      <a:pt x="46907" y="1050"/>
                    </a:cubicBezTo>
                    <a:cubicBezTo>
                      <a:pt x="47044" y="1073"/>
                      <a:pt x="47158" y="1096"/>
                      <a:pt x="47272" y="1142"/>
                    </a:cubicBezTo>
                    <a:cubicBezTo>
                      <a:pt x="47500" y="1187"/>
                      <a:pt x="47752" y="1256"/>
                      <a:pt x="47980" y="1324"/>
                    </a:cubicBezTo>
                    <a:cubicBezTo>
                      <a:pt x="48436" y="1438"/>
                      <a:pt x="48893" y="1575"/>
                      <a:pt x="49326" y="1712"/>
                    </a:cubicBezTo>
                    <a:cubicBezTo>
                      <a:pt x="49578" y="1781"/>
                      <a:pt x="49829" y="1895"/>
                      <a:pt x="50080" y="2009"/>
                    </a:cubicBezTo>
                    <a:cubicBezTo>
                      <a:pt x="50217" y="2055"/>
                      <a:pt x="50354" y="2123"/>
                      <a:pt x="50513" y="2191"/>
                    </a:cubicBezTo>
                    <a:cubicBezTo>
                      <a:pt x="50673" y="2260"/>
                      <a:pt x="50833" y="2328"/>
                      <a:pt x="50993" y="2397"/>
                    </a:cubicBezTo>
                    <a:cubicBezTo>
                      <a:pt x="51472" y="2602"/>
                      <a:pt x="51951" y="2876"/>
                      <a:pt x="52408" y="3173"/>
                    </a:cubicBezTo>
                    <a:cubicBezTo>
                      <a:pt x="52408" y="3173"/>
                      <a:pt x="52431" y="3173"/>
                      <a:pt x="52454" y="3196"/>
                    </a:cubicBezTo>
                    <a:cubicBezTo>
                      <a:pt x="52449" y="3191"/>
                      <a:pt x="52445" y="3187"/>
                      <a:pt x="52442" y="3184"/>
                    </a:cubicBezTo>
                    <a:lnTo>
                      <a:pt x="52442" y="3184"/>
                    </a:lnTo>
                    <a:cubicBezTo>
                      <a:pt x="52453" y="3190"/>
                      <a:pt x="52465" y="3196"/>
                      <a:pt x="52476" y="3196"/>
                    </a:cubicBezTo>
                    <a:lnTo>
                      <a:pt x="52454" y="3196"/>
                    </a:lnTo>
                    <a:cubicBezTo>
                      <a:pt x="52499" y="3219"/>
                      <a:pt x="52545" y="3264"/>
                      <a:pt x="52590" y="3287"/>
                    </a:cubicBezTo>
                    <a:cubicBezTo>
                      <a:pt x="52933" y="3515"/>
                      <a:pt x="53275" y="3744"/>
                      <a:pt x="53595" y="3949"/>
                    </a:cubicBezTo>
                    <a:cubicBezTo>
                      <a:pt x="53755" y="4063"/>
                      <a:pt x="53914" y="4154"/>
                      <a:pt x="54074" y="4269"/>
                    </a:cubicBezTo>
                    <a:cubicBezTo>
                      <a:pt x="54211" y="4360"/>
                      <a:pt x="54348" y="4451"/>
                      <a:pt x="54485" y="4565"/>
                    </a:cubicBezTo>
                    <a:cubicBezTo>
                      <a:pt x="54805" y="4816"/>
                      <a:pt x="55078" y="5090"/>
                      <a:pt x="55375" y="5387"/>
                    </a:cubicBezTo>
                    <a:cubicBezTo>
                      <a:pt x="55649" y="5638"/>
                      <a:pt x="55946" y="5889"/>
                      <a:pt x="56220" y="6117"/>
                    </a:cubicBezTo>
                    <a:cubicBezTo>
                      <a:pt x="56402" y="6277"/>
                      <a:pt x="56585" y="6437"/>
                      <a:pt x="56745" y="6597"/>
                    </a:cubicBezTo>
                    <a:cubicBezTo>
                      <a:pt x="56927" y="6757"/>
                      <a:pt x="57087" y="6916"/>
                      <a:pt x="57247" y="7099"/>
                    </a:cubicBezTo>
                    <a:cubicBezTo>
                      <a:pt x="57407" y="7281"/>
                      <a:pt x="57566" y="7464"/>
                      <a:pt x="57726" y="7670"/>
                    </a:cubicBezTo>
                    <a:cubicBezTo>
                      <a:pt x="57795" y="7761"/>
                      <a:pt x="57863" y="7875"/>
                      <a:pt x="57932" y="7966"/>
                    </a:cubicBezTo>
                    <a:cubicBezTo>
                      <a:pt x="58000" y="8058"/>
                      <a:pt x="58069" y="8149"/>
                      <a:pt x="58137" y="8240"/>
                    </a:cubicBezTo>
                    <a:cubicBezTo>
                      <a:pt x="58228" y="8354"/>
                      <a:pt x="58342" y="8468"/>
                      <a:pt x="58434" y="8583"/>
                    </a:cubicBezTo>
                    <a:cubicBezTo>
                      <a:pt x="58434" y="8583"/>
                      <a:pt x="58434" y="8583"/>
                      <a:pt x="58434" y="8560"/>
                    </a:cubicBezTo>
                    <a:cubicBezTo>
                      <a:pt x="58525" y="8674"/>
                      <a:pt x="58616" y="8788"/>
                      <a:pt x="58685" y="8902"/>
                    </a:cubicBezTo>
                    <a:cubicBezTo>
                      <a:pt x="58708" y="8993"/>
                      <a:pt x="58753" y="9085"/>
                      <a:pt x="58799" y="9176"/>
                    </a:cubicBezTo>
                    <a:cubicBezTo>
                      <a:pt x="58850" y="9261"/>
                      <a:pt x="58963" y="9308"/>
                      <a:pt x="59074" y="9308"/>
                    </a:cubicBezTo>
                    <a:cubicBezTo>
                      <a:pt x="59113" y="9308"/>
                      <a:pt x="59152" y="9302"/>
                      <a:pt x="59187" y="9290"/>
                    </a:cubicBezTo>
                    <a:cubicBezTo>
                      <a:pt x="59347" y="9244"/>
                      <a:pt x="59438" y="9039"/>
                      <a:pt x="59370" y="8879"/>
                    </a:cubicBezTo>
                    <a:cubicBezTo>
                      <a:pt x="59347" y="8834"/>
                      <a:pt x="59324" y="8765"/>
                      <a:pt x="59301" y="8697"/>
                    </a:cubicBezTo>
                    <a:cubicBezTo>
                      <a:pt x="59278" y="8628"/>
                      <a:pt x="59233" y="8560"/>
                      <a:pt x="59187" y="8491"/>
                    </a:cubicBezTo>
                    <a:cubicBezTo>
                      <a:pt x="59110" y="8376"/>
                      <a:pt x="59017" y="8277"/>
                      <a:pt x="58936" y="8167"/>
                    </a:cubicBezTo>
                    <a:lnTo>
                      <a:pt x="58936" y="8167"/>
                    </a:lnTo>
                    <a:cubicBezTo>
                      <a:pt x="58936" y="8169"/>
                      <a:pt x="58936" y="8170"/>
                      <a:pt x="58936" y="8172"/>
                    </a:cubicBezTo>
                    <a:cubicBezTo>
                      <a:pt x="58927" y="8163"/>
                      <a:pt x="58922" y="8155"/>
                      <a:pt x="58918" y="8146"/>
                    </a:cubicBezTo>
                    <a:lnTo>
                      <a:pt x="58918" y="8146"/>
                    </a:lnTo>
                    <a:cubicBezTo>
                      <a:pt x="58919" y="8147"/>
                      <a:pt x="58921" y="8148"/>
                      <a:pt x="58922" y="8149"/>
                    </a:cubicBezTo>
                    <a:lnTo>
                      <a:pt x="58922" y="8149"/>
                    </a:lnTo>
                    <a:cubicBezTo>
                      <a:pt x="58919" y="8144"/>
                      <a:pt x="58915" y="8139"/>
                      <a:pt x="58911" y="8134"/>
                    </a:cubicBezTo>
                    <a:lnTo>
                      <a:pt x="58911" y="8134"/>
                    </a:lnTo>
                    <a:cubicBezTo>
                      <a:pt x="58906" y="8124"/>
                      <a:pt x="58900" y="8113"/>
                      <a:pt x="58890" y="8103"/>
                    </a:cubicBezTo>
                    <a:lnTo>
                      <a:pt x="58890" y="8103"/>
                    </a:lnTo>
                    <a:cubicBezTo>
                      <a:pt x="58890" y="8103"/>
                      <a:pt x="58890" y="8103"/>
                      <a:pt x="58890" y="8103"/>
                    </a:cubicBezTo>
                    <a:cubicBezTo>
                      <a:pt x="58799" y="8012"/>
                      <a:pt x="58731" y="7921"/>
                      <a:pt x="58639" y="7829"/>
                    </a:cubicBezTo>
                    <a:cubicBezTo>
                      <a:pt x="58571" y="7738"/>
                      <a:pt x="58525" y="7647"/>
                      <a:pt x="58457" y="7555"/>
                    </a:cubicBezTo>
                    <a:cubicBezTo>
                      <a:pt x="58365" y="7464"/>
                      <a:pt x="58297" y="7350"/>
                      <a:pt x="58206" y="7236"/>
                    </a:cubicBezTo>
                    <a:cubicBezTo>
                      <a:pt x="58023" y="7008"/>
                      <a:pt x="57840" y="6779"/>
                      <a:pt x="57635" y="6574"/>
                    </a:cubicBezTo>
                    <a:cubicBezTo>
                      <a:pt x="57452" y="6368"/>
                      <a:pt x="57247" y="6163"/>
                      <a:pt x="57041" y="5958"/>
                    </a:cubicBezTo>
                    <a:cubicBezTo>
                      <a:pt x="56813" y="5775"/>
                      <a:pt x="56608" y="5592"/>
                      <a:pt x="56379" y="5410"/>
                    </a:cubicBezTo>
                    <a:cubicBezTo>
                      <a:pt x="56220" y="5250"/>
                      <a:pt x="56037" y="5113"/>
                      <a:pt x="55877" y="4953"/>
                    </a:cubicBezTo>
                    <a:cubicBezTo>
                      <a:pt x="55695" y="4794"/>
                      <a:pt x="55512" y="4611"/>
                      <a:pt x="55330" y="4451"/>
                    </a:cubicBezTo>
                    <a:cubicBezTo>
                      <a:pt x="54850" y="3995"/>
                      <a:pt x="54302" y="3629"/>
                      <a:pt x="53755" y="3287"/>
                    </a:cubicBezTo>
                    <a:cubicBezTo>
                      <a:pt x="53458" y="3082"/>
                      <a:pt x="53138" y="2876"/>
                      <a:pt x="52842" y="2671"/>
                    </a:cubicBezTo>
                    <a:lnTo>
                      <a:pt x="52842" y="2671"/>
                    </a:lnTo>
                    <a:cubicBezTo>
                      <a:pt x="52842" y="2674"/>
                      <a:pt x="52842" y="2677"/>
                      <a:pt x="52843" y="2679"/>
                    </a:cubicBezTo>
                    <a:lnTo>
                      <a:pt x="52843" y="2679"/>
                    </a:lnTo>
                    <a:cubicBezTo>
                      <a:pt x="52643" y="2547"/>
                      <a:pt x="52424" y="2416"/>
                      <a:pt x="52225" y="2306"/>
                    </a:cubicBezTo>
                    <a:cubicBezTo>
                      <a:pt x="52043" y="2191"/>
                      <a:pt x="51837" y="2077"/>
                      <a:pt x="51632" y="1986"/>
                    </a:cubicBezTo>
                    <a:cubicBezTo>
                      <a:pt x="51381" y="1849"/>
                      <a:pt x="51130" y="1758"/>
                      <a:pt x="50879" y="1644"/>
                    </a:cubicBezTo>
                    <a:cubicBezTo>
                      <a:pt x="50650" y="1552"/>
                      <a:pt x="50422" y="1438"/>
                      <a:pt x="50171" y="1324"/>
                    </a:cubicBezTo>
                    <a:cubicBezTo>
                      <a:pt x="49669" y="1119"/>
                      <a:pt x="49167" y="982"/>
                      <a:pt x="48642" y="822"/>
                    </a:cubicBezTo>
                    <a:cubicBezTo>
                      <a:pt x="48368" y="753"/>
                      <a:pt x="48094" y="662"/>
                      <a:pt x="47843" y="594"/>
                    </a:cubicBezTo>
                    <a:cubicBezTo>
                      <a:pt x="47706" y="571"/>
                      <a:pt x="47569" y="525"/>
                      <a:pt x="47432" y="502"/>
                    </a:cubicBezTo>
                    <a:cubicBezTo>
                      <a:pt x="47295" y="480"/>
                      <a:pt x="47158" y="434"/>
                      <a:pt x="47021" y="411"/>
                    </a:cubicBezTo>
                    <a:cubicBezTo>
                      <a:pt x="46496" y="320"/>
                      <a:pt x="45971" y="206"/>
                      <a:pt x="45423" y="137"/>
                    </a:cubicBezTo>
                    <a:cubicBezTo>
                      <a:pt x="45149" y="114"/>
                      <a:pt x="44898" y="92"/>
                      <a:pt x="44624" y="69"/>
                    </a:cubicBezTo>
                    <a:cubicBezTo>
                      <a:pt x="44328" y="46"/>
                      <a:pt x="44031" y="23"/>
                      <a:pt x="43734" y="23"/>
                    </a:cubicBezTo>
                    <a:lnTo>
                      <a:pt x="43826" y="23"/>
                    </a:lnTo>
                    <a:cubicBezTo>
                      <a:pt x="43689" y="23"/>
                      <a:pt x="43552" y="0"/>
                      <a:pt x="43438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93" name="Google Shape;859;p22">
                <a:extLst>
                  <a:ext uri="{FF2B5EF4-FFF2-40B4-BE49-F238E27FC236}">
                    <a16:creationId xmlns:a16="http://schemas.microsoft.com/office/drawing/2014/main" id="{68D9951B-046B-450F-9F73-5D9F386DB7FA}"/>
                  </a:ext>
                </a:extLst>
              </p:cNvPr>
              <p:cNvSpPr/>
              <p:nvPr/>
            </p:nvSpPr>
            <p:spPr>
              <a:xfrm>
                <a:off x="5383261" y="3972414"/>
                <a:ext cx="89469" cy="24705"/>
              </a:xfrm>
              <a:custGeom>
                <a:avLst/>
                <a:gdLst/>
                <a:ahLst/>
                <a:cxnLst/>
                <a:rect l="l" t="t" r="r" b="b"/>
                <a:pathLst>
                  <a:path w="3310" h="914" extrusionOk="0">
                    <a:moveTo>
                      <a:pt x="137" y="1"/>
                    </a:moveTo>
                    <a:cubicBezTo>
                      <a:pt x="68" y="1"/>
                      <a:pt x="23" y="46"/>
                      <a:pt x="0" y="115"/>
                    </a:cubicBezTo>
                    <a:cubicBezTo>
                      <a:pt x="0" y="183"/>
                      <a:pt x="46" y="252"/>
                      <a:pt x="114" y="252"/>
                    </a:cubicBezTo>
                    <a:cubicBezTo>
                      <a:pt x="365" y="297"/>
                      <a:pt x="639" y="366"/>
                      <a:pt x="890" y="411"/>
                    </a:cubicBezTo>
                    <a:cubicBezTo>
                      <a:pt x="1141" y="480"/>
                      <a:pt x="1392" y="526"/>
                      <a:pt x="1643" y="594"/>
                    </a:cubicBezTo>
                    <a:cubicBezTo>
                      <a:pt x="2146" y="731"/>
                      <a:pt x="2648" y="845"/>
                      <a:pt x="3173" y="914"/>
                    </a:cubicBezTo>
                    <a:cubicBezTo>
                      <a:pt x="3218" y="914"/>
                      <a:pt x="3287" y="868"/>
                      <a:pt x="3310" y="799"/>
                    </a:cubicBezTo>
                    <a:cubicBezTo>
                      <a:pt x="3310" y="754"/>
                      <a:pt x="3264" y="685"/>
                      <a:pt x="3196" y="663"/>
                    </a:cubicBezTo>
                    <a:cubicBezTo>
                      <a:pt x="2944" y="640"/>
                      <a:pt x="2671" y="571"/>
                      <a:pt x="2420" y="526"/>
                    </a:cubicBezTo>
                    <a:cubicBezTo>
                      <a:pt x="2168" y="457"/>
                      <a:pt x="1917" y="411"/>
                      <a:pt x="1689" y="343"/>
                    </a:cubicBezTo>
                    <a:cubicBezTo>
                      <a:pt x="1461" y="274"/>
                      <a:pt x="1210" y="229"/>
                      <a:pt x="982" y="160"/>
                    </a:cubicBezTo>
                    <a:cubicBezTo>
                      <a:pt x="845" y="138"/>
                      <a:pt x="708" y="115"/>
                      <a:pt x="571" y="92"/>
                    </a:cubicBezTo>
                    <a:cubicBezTo>
                      <a:pt x="434" y="46"/>
                      <a:pt x="297" y="23"/>
                      <a:pt x="160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94" name="Google Shape;860;p22">
                <a:extLst>
                  <a:ext uri="{FF2B5EF4-FFF2-40B4-BE49-F238E27FC236}">
                    <a16:creationId xmlns:a16="http://schemas.microsoft.com/office/drawing/2014/main" id="{7320AF22-FFE3-4B88-97C2-B0C709D7413C}"/>
                  </a:ext>
                </a:extLst>
              </p:cNvPr>
              <p:cNvSpPr/>
              <p:nvPr/>
            </p:nvSpPr>
            <p:spPr>
              <a:xfrm>
                <a:off x="5381396" y="3972414"/>
                <a:ext cx="35815" cy="12974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480" extrusionOk="0">
                    <a:moveTo>
                      <a:pt x="115" y="1"/>
                    </a:moveTo>
                    <a:cubicBezTo>
                      <a:pt x="69" y="1"/>
                      <a:pt x="23" y="23"/>
                      <a:pt x="1" y="69"/>
                    </a:cubicBezTo>
                    <a:cubicBezTo>
                      <a:pt x="1" y="92"/>
                      <a:pt x="1" y="138"/>
                      <a:pt x="23" y="160"/>
                    </a:cubicBezTo>
                    <a:cubicBezTo>
                      <a:pt x="46" y="183"/>
                      <a:pt x="69" y="183"/>
                      <a:pt x="92" y="183"/>
                    </a:cubicBezTo>
                    <a:cubicBezTo>
                      <a:pt x="274" y="252"/>
                      <a:pt x="457" y="297"/>
                      <a:pt x="640" y="343"/>
                    </a:cubicBezTo>
                    <a:cubicBezTo>
                      <a:pt x="822" y="389"/>
                      <a:pt x="1005" y="457"/>
                      <a:pt x="1210" y="480"/>
                    </a:cubicBezTo>
                    <a:cubicBezTo>
                      <a:pt x="1256" y="480"/>
                      <a:pt x="1302" y="457"/>
                      <a:pt x="1324" y="411"/>
                    </a:cubicBezTo>
                    <a:cubicBezTo>
                      <a:pt x="1324" y="343"/>
                      <a:pt x="1302" y="297"/>
                      <a:pt x="1233" y="297"/>
                    </a:cubicBezTo>
                    <a:cubicBezTo>
                      <a:pt x="868" y="206"/>
                      <a:pt x="503" y="92"/>
                      <a:pt x="115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95" name="Google Shape;861;p22">
                <a:extLst>
                  <a:ext uri="{FF2B5EF4-FFF2-40B4-BE49-F238E27FC236}">
                    <a16:creationId xmlns:a16="http://schemas.microsoft.com/office/drawing/2014/main" id="{80756348-7007-4E94-814D-14E57C33DA26}"/>
                  </a:ext>
                </a:extLst>
              </p:cNvPr>
              <p:cNvSpPr/>
              <p:nvPr/>
            </p:nvSpPr>
            <p:spPr>
              <a:xfrm>
                <a:off x="5371530" y="3967468"/>
                <a:ext cx="91334" cy="27976"/>
              </a:xfrm>
              <a:custGeom>
                <a:avLst/>
                <a:gdLst/>
                <a:ahLst/>
                <a:cxnLst/>
                <a:rect l="l" t="t" r="r" b="b"/>
                <a:pathLst>
                  <a:path w="3379" h="1035" extrusionOk="0">
                    <a:moveTo>
                      <a:pt x="571" y="161"/>
                    </a:moveTo>
                    <a:lnTo>
                      <a:pt x="571" y="161"/>
                    </a:lnTo>
                    <a:cubicBezTo>
                      <a:pt x="577" y="164"/>
                      <a:pt x="583" y="167"/>
                      <a:pt x="590" y="170"/>
                    </a:cubicBezTo>
                    <a:lnTo>
                      <a:pt x="590" y="170"/>
                    </a:lnTo>
                    <a:cubicBezTo>
                      <a:pt x="583" y="161"/>
                      <a:pt x="571" y="161"/>
                      <a:pt x="571" y="161"/>
                    </a:cubicBezTo>
                    <a:close/>
                    <a:moveTo>
                      <a:pt x="137" y="1"/>
                    </a:moveTo>
                    <a:cubicBezTo>
                      <a:pt x="114" y="1"/>
                      <a:pt x="114" y="24"/>
                      <a:pt x="92" y="24"/>
                    </a:cubicBezTo>
                    <a:cubicBezTo>
                      <a:pt x="69" y="24"/>
                      <a:pt x="46" y="47"/>
                      <a:pt x="23" y="69"/>
                    </a:cubicBezTo>
                    <a:cubicBezTo>
                      <a:pt x="0" y="138"/>
                      <a:pt x="23" y="206"/>
                      <a:pt x="92" y="229"/>
                    </a:cubicBezTo>
                    <a:cubicBezTo>
                      <a:pt x="206" y="298"/>
                      <a:pt x="343" y="343"/>
                      <a:pt x="480" y="389"/>
                    </a:cubicBezTo>
                    <a:cubicBezTo>
                      <a:pt x="548" y="412"/>
                      <a:pt x="617" y="435"/>
                      <a:pt x="662" y="457"/>
                    </a:cubicBezTo>
                    <a:cubicBezTo>
                      <a:pt x="731" y="457"/>
                      <a:pt x="776" y="480"/>
                      <a:pt x="845" y="503"/>
                    </a:cubicBezTo>
                    <a:cubicBezTo>
                      <a:pt x="913" y="526"/>
                      <a:pt x="959" y="526"/>
                      <a:pt x="1027" y="549"/>
                    </a:cubicBezTo>
                    <a:cubicBezTo>
                      <a:pt x="1096" y="572"/>
                      <a:pt x="1187" y="594"/>
                      <a:pt x="1256" y="594"/>
                    </a:cubicBezTo>
                    <a:cubicBezTo>
                      <a:pt x="1393" y="640"/>
                      <a:pt x="1507" y="663"/>
                      <a:pt x="1644" y="686"/>
                    </a:cubicBezTo>
                    <a:cubicBezTo>
                      <a:pt x="2169" y="823"/>
                      <a:pt x="2694" y="937"/>
                      <a:pt x="3242" y="1028"/>
                    </a:cubicBezTo>
                    <a:cubicBezTo>
                      <a:pt x="3250" y="1032"/>
                      <a:pt x="3258" y="1034"/>
                      <a:pt x="3267" y="1034"/>
                    </a:cubicBezTo>
                    <a:cubicBezTo>
                      <a:pt x="3309" y="1034"/>
                      <a:pt x="3356" y="993"/>
                      <a:pt x="3356" y="937"/>
                    </a:cubicBezTo>
                    <a:cubicBezTo>
                      <a:pt x="3378" y="891"/>
                      <a:pt x="3333" y="823"/>
                      <a:pt x="3264" y="823"/>
                    </a:cubicBezTo>
                    <a:cubicBezTo>
                      <a:pt x="2808" y="709"/>
                      <a:pt x="2351" y="617"/>
                      <a:pt x="1872" y="503"/>
                    </a:cubicBezTo>
                    <a:cubicBezTo>
                      <a:pt x="1667" y="457"/>
                      <a:pt x="1461" y="412"/>
                      <a:pt x="1233" y="343"/>
                    </a:cubicBezTo>
                    <a:cubicBezTo>
                      <a:pt x="1119" y="321"/>
                      <a:pt x="1005" y="298"/>
                      <a:pt x="891" y="252"/>
                    </a:cubicBezTo>
                    <a:cubicBezTo>
                      <a:pt x="784" y="231"/>
                      <a:pt x="678" y="209"/>
                      <a:pt x="590" y="170"/>
                    </a:cubicBezTo>
                    <a:lnTo>
                      <a:pt x="590" y="170"/>
                    </a:lnTo>
                    <a:cubicBezTo>
                      <a:pt x="592" y="173"/>
                      <a:pt x="594" y="177"/>
                      <a:pt x="594" y="184"/>
                    </a:cubicBezTo>
                    <a:cubicBezTo>
                      <a:pt x="457" y="115"/>
                      <a:pt x="320" y="69"/>
                      <a:pt x="183" y="24"/>
                    </a:cubicBezTo>
                    <a:cubicBezTo>
                      <a:pt x="160" y="24"/>
                      <a:pt x="160" y="1"/>
                      <a:pt x="137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96" name="Google Shape;862;p22">
                <a:extLst>
                  <a:ext uri="{FF2B5EF4-FFF2-40B4-BE49-F238E27FC236}">
                    <a16:creationId xmlns:a16="http://schemas.microsoft.com/office/drawing/2014/main" id="{0FF4DACB-7AC9-435D-A53C-C39D29171A1D}"/>
                  </a:ext>
                </a:extLst>
              </p:cNvPr>
              <p:cNvSpPr/>
              <p:nvPr/>
            </p:nvSpPr>
            <p:spPr>
              <a:xfrm>
                <a:off x="5763303" y="3739821"/>
                <a:ext cx="942131" cy="249892"/>
              </a:xfrm>
              <a:custGeom>
                <a:avLst/>
                <a:gdLst/>
                <a:ahLst/>
                <a:cxnLst/>
                <a:rect l="l" t="t" r="r" b="b"/>
                <a:pathLst>
                  <a:path w="34855" h="9245" extrusionOk="0">
                    <a:moveTo>
                      <a:pt x="29126" y="0"/>
                    </a:moveTo>
                    <a:cubicBezTo>
                      <a:pt x="28874" y="0"/>
                      <a:pt x="28623" y="0"/>
                      <a:pt x="28372" y="23"/>
                    </a:cubicBezTo>
                    <a:cubicBezTo>
                      <a:pt x="28190" y="46"/>
                      <a:pt x="27984" y="69"/>
                      <a:pt x="27779" y="92"/>
                    </a:cubicBezTo>
                    <a:cubicBezTo>
                      <a:pt x="27642" y="115"/>
                      <a:pt x="27505" y="115"/>
                      <a:pt x="27368" y="137"/>
                    </a:cubicBezTo>
                    <a:cubicBezTo>
                      <a:pt x="27163" y="137"/>
                      <a:pt x="26957" y="160"/>
                      <a:pt x="26774" y="183"/>
                    </a:cubicBezTo>
                    <a:cubicBezTo>
                      <a:pt x="26569" y="206"/>
                      <a:pt x="26386" y="229"/>
                      <a:pt x="26204" y="252"/>
                    </a:cubicBezTo>
                    <a:cubicBezTo>
                      <a:pt x="26135" y="274"/>
                      <a:pt x="26044" y="274"/>
                      <a:pt x="25953" y="297"/>
                    </a:cubicBezTo>
                    <a:cubicBezTo>
                      <a:pt x="25861" y="297"/>
                      <a:pt x="25747" y="320"/>
                      <a:pt x="25656" y="343"/>
                    </a:cubicBezTo>
                    <a:cubicBezTo>
                      <a:pt x="25656" y="343"/>
                      <a:pt x="25633" y="343"/>
                      <a:pt x="25633" y="366"/>
                    </a:cubicBezTo>
                    <a:lnTo>
                      <a:pt x="25473" y="366"/>
                    </a:lnTo>
                    <a:cubicBezTo>
                      <a:pt x="25291" y="388"/>
                      <a:pt x="25108" y="411"/>
                      <a:pt x="24926" y="434"/>
                    </a:cubicBezTo>
                    <a:cubicBezTo>
                      <a:pt x="24766" y="457"/>
                      <a:pt x="24606" y="480"/>
                      <a:pt x="24469" y="503"/>
                    </a:cubicBezTo>
                    <a:cubicBezTo>
                      <a:pt x="24264" y="548"/>
                      <a:pt x="24081" y="571"/>
                      <a:pt x="23876" y="617"/>
                    </a:cubicBezTo>
                    <a:cubicBezTo>
                      <a:pt x="23670" y="662"/>
                      <a:pt x="23488" y="708"/>
                      <a:pt x="23282" y="754"/>
                    </a:cubicBezTo>
                    <a:cubicBezTo>
                      <a:pt x="23100" y="799"/>
                      <a:pt x="22917" y="845"/>
                      <a:pt x="22734" y="913"/>
                    </a:cubicBezTo>
                    <a:cubicBezTo>
                      <a:pt x="22369" y="1005"/>
                      <a:pt x="22004" y="1096"/>
                      <a:pt x="21662" y="1210"/>
                    </a:cubicBezTo>
                    <a:cubicBezTo>
                      <a:pt x="21525" y="1256"/>
                      <a:pt x="21388" y="1301"/>
                      <a:pt x="21251" y="1347"/>
                    </a:cubicBezTo>
                    <a:cubicBezTo>
                      <a:pt x="21091" y="1393"/>
                      <a:pt x="20954" y="1438"/>
                      <a:pt x="20794" y="1484"/>
                    </a:cubicBezTo>
                    <a:cubicBezTo>
                      <a:pt x="20657" y="1530"/>
                      <a:pt x="20498" y="1575"/>
                      <a:pt x="20361" y="1644"/>
                    </a:cubicBezTo>
                    <a:cubicBezTo>
                      <a:pt x="20224" y="1690"/>
                      <a:pt x="20064" y="1758"/>
                      <a:pt x="19927" y="1804"/>
                    </a:cubicBezTo>
                    <a:cubicBezTo>
                      <a:pt x="19858" y="1826"/>
                      <a:pt x="19790" y="1872"/>
                      <a:pt x="19721" y="1895"/>
                    </a:cubicBezTo>
                    <a:cubicBezTo>
                      <a:pt x="19653" y="1918"/>
                      <a:pt x="19562" y="1941"/>
                      <a:pt x="19493" y="1963"/>
                    </a:cubicBezTo>
                    <a:cubicBezTo>
                      <a:pt x="19151" y="2078"/>
                      <a:pt x="18786" y="2192"/>
                      <a:pt x="18443" y="2329"/>
                    </a:cubicBezTo>
                    <a:cubicBezTo>
                      <a:pt x="18375" y="2351"/>
                      <a:pt x="18283" y="2374"/>
                      <a:pt x="18215" y="2420"/>
                    </a:cubicBezTo>
                    <a:cubicBezTo>
                      <a:pt x="18101" y="2443"/>
                      <a:pt x="18010" y="2488"/>
                      <a:pt x="17895" y="2557"/>
                    </a:cubicBezTo>
                    <a:cubicBezTo>
                      <a:pt x="17895" y="2557"/>
                      <a:pt x="17873" y="2580"/>
                      <a:pt x="17873" y="2580"/>
                    </a:cubicBezTo>
                    <a:cubicBezTo>
                      <a:pt x="17833" y="2553"/>
                      <a:pt x="17785" y="2542"/>
                      <a:pt x="17738" y="2542"/>
                    </a:cubicBezTo>
                    <a:cubicBezTo>
                      <a:pt x="17705" y="2542"/>
                      <a:pt x="17673" y="2547"/>
                      <a:pt x="17644" y="2557"/>
                    </a:cubicBezTo>
                    <a:cubicBezTo>
                      <a:pt x="17622" y="2557"/>
                      <a:pt x="17622" y="2557"/>
                      <a:pt x="17622" y="2580"/>
                    </a:cubicBezTo>
                    <a:lnTo>
                      <a:pt x="17599" y="2580"/>
                    </a:lnTo>
                    <a:cubicBezTo>
                      <a:pt x="17576" y="2580"/>
                      <a:pt x="17576" y="2580"/>
                      <a:pt x="17576" y="2603"/>
                    </a:cubicBezTo>
                    <a:cubicBezTo>
                      <a:pt x="16572" y="3059"/>
                      <a:pt x="15544" y="3493"/>
                      <a:pt x="14540" y="3926"/>
                    </a:cubicBezTo>
                    <a:lnTo>
                      <a:pt x="14517" y="3904"/>
                    </a:lnTo>
                    <a:cubicBezTo>
                      <a:pt x="14494" y="3892"/>
                      <a:pt x="14460" y="3886"/>
                      <a:pt x="14423" y="3886"/>
                    </a:cubicBezTo>
                    <a:cubicBezTo>
                      <a:pt x="14386" y="3886"/>
                      <a:pt x="14346" y="3892"/>
                      <a:pt x="14312" y="3904"/>
                    </a:cubicBezTo>
                    <a:lnTo>
                      <a:pt x="14289" y="3904"/>
                    </a:lnTo>
                    <a:cubicBezTo>
                      <a:pt x="14152" y="3972"/>
                      <a:pt x="13992" y="4041"/>
                      <a:pt x="13833" y="4109"/>
                    </a:cubicBezTo>
                    <a:cubicBezTo>
                      <a:pt x="13673" y="4177"/>
                      <a:pt x="13513" y="4246"/>
                      <a:pt x="13353" y="4314"/>
                    </a:cubicBezTo>
                    <a:cubicBezTo>
                      <a:pt x="13011" y="4451"/>
                      <a:pt x="12668" y="4588"/>
                      <a:pt x="12326" y="4748"/>
                    </a:cubicBezTo>
                    <a:cubicBezTo>
                      <a:pt x="11961" y="4885"/>
                      <a:pt x="11618" y="5022"/>
                      <a:pt x="11276" y="5182"/>
                    </a:cubicBezTo>
                    <a:cubicBezTo>
                      <a:pt x="11116" y="5250"/>
                      <a:pt x="10957" y="5319"/>
                      <a:pt x="10797" y="5387"/>
                    </a:cubicBezTo>
                    <a:cubicBezTo>
                      <a:pt x="10637" y="5456"/>
                      <a:pt x="10454" y="5547"/>
                      <a:pt x="10295" y="5638"/>
                    </a:cubicBezTo>
                    <a:cubicBezTo>
                      <a:pt x="10249" y="5661"/>
                      <a:pt x="10226" y="5707"/>
                      <a:pt x="10203" y="5752"/>
                    </a:cubicBezTo>
                    <a:cubicBezTo>
                      <a:pt x="9633" y="5981"/>
                      <a:pt x="9085" y="6209"/>
                      <a:pt x="8514" y="6437"/>
                    </a:cubicBezTo>
                    <a:cubicBezTo>
                      <a:pt x="8195" y="6574"/>
                      <a:pt x="7898" y="6688"/>
                      <a:pt x="7578" y="6825"/>
                    </a:cubicBezTo>
                    <a:cubicBezTo>
                      <a:pt x="7305" y="6939"/>
                      <a:pt x="7053" y="7031"/>
                      <a:pt x="6780" y="7145"/>
                    </a:cubicBezTo>
                    <a:cubicBezTo>
                      <a:pt x="6757" y="7145"/>
                      <a:pt x="6757" y="7145"/>
                      <a:pt x="6734" y="7168"/>
                    </a:cubicBezTo>
                    <a:cubicBezTo>
                      <a:pt x="6688" y="7168"/>
                      <a:pt x="6665" y="7168"/>
                      <a:pt x="6620" y="7190"/>
                    </a:cubicBezTo>
                    <a:cubicBezTo>
                      <a:pt x="6369" y="7282"/>
                      <a:pt x="6095" y="7373"/>
                      <a:pt x="5821" y="7464"/>
                    </a:cubicBezTo>
                    <a:cubicBezTo>
                      <a:pt x="5638" y="7510"/>
                      <a:pt x="5478" y="7578"/>
                      <a:pt x="5319" y="7647"/>
                    </a:cubicBezTo>
                    <a:cubicBezTo>
                      <a:pt x="5182" y="7693"/>
                      <a:pt x="5022" y="7715"/>
                      <a:pt x="4885" y="7761"/>
                    </a:cubicBezTo>
                    <a:cubicBezTo>
                      <a:pt x="4702" y="7830"/>
                      <a:pt x="4520" y="7898"/>
                      <a:pt x="4337" y="7944"/>
                    </a:cubicBezTo>
                    <a:cubicBezTo>
                      <a:pt x="3972" y="8058"/>
                      <a:pt x="3584" y="8172"/>
                      <a:pt x="3196" y="8263"/>
                    </a:cubicBezTo>
                    <a:cubicBezTo>
                      <a:pt x="3059" y="8309"/>
                      <a:pt x="2899" y="8354"/>
                      <a:pt x="2762" y="8377"/>
                    </a:cubicBezTo>
                    <a:cubicBezTo>
                      <a:pt x="2580" y="8423"/>
                      <a:pt x="2420" y="8469"/>
                      <a:pt x="2237" y="8514"/>
                    </a:cubicBezTo>
                    <a:cubicBezTo>
                      <a:pt x="1895" y="8606"/>
                      <a:pt x="1575" y="8697"/>
                      <a:pt x="1233" y="8765"/>
                    </a:cubicBezTo>
                    <a:cubicBezTo>
                      <a:pt x="1073" y="8811"/>
                      <a:pt x="913" y="8857"/>
                      <a:pt x="731" y="8902"/>
                    </a:cubicBezTo>
                    <a:lnTo>
                      <a:pt x="776" y="8879"/>
                    </a:lnTo>
                    <a:lnTo>
                      <a:pt x="776" y="8879"/>
                    </a:lnTo>
                    <a:cubicBezTo>
                      <a:pt x="685" y="8902"/>
                      <a:pt x="617" y="8925"/>
                      <a:pt x="548" y="8925"/>
                    </a:cubicBezTo>
                    <a:cubicBezTo>
                      <a:pt x="388" y="8948"/>
                      <a:pt x="251" y="8994"/>
                      <a:pt x="115" y="9016"/>
                    </a:cubicBezTo>
                    <a:cubicBezTo>
                      <a:pt x="46" y="9016"/>
                      <a:pt x="0" y="9062"/>
                      <a:pt x="23" y="9131"/>
                    </a:cubicBezTo>
                    <a:cubicBezTo>
                      <a:pt x="23" y="9199"/>
                      <a:pt x="69" y="9245"/>
                      <a:pt x="137" y="9245"/>
                    </a:cubicBezTo>
                    <a:cubicBezTo>
                      <a:pt x="206" y="9222"/>
                      <a:pt x="297" y="9222"/>
                      <a:pt x="366" y="9199"/>
                    </a:cubicBezTo>
                    <a:cubicBezTo>
                      <a:pt x="434" y="9199"/>
                      <a:pt x="503" y="9176"/>
                      <a:pt x="548" y="9176"/>
                    </a:cubicBezTo>
                    <a:lnTo>
                      <a:pt x="571" y="9176"/>
                    </a:lnTo>
                    <a:cubicBezTo>
                      <a:pt x="571" y="9210"/>
                      <a:pt x="596" y="9231"/>
                      <a:pt x="627" y="9231"/>
                    </a:cubicBezTo>
                    <a:cubicBezTo>
                      <a:pt x="638" y="9231"/>
                      <a:pt x="650" y="9228"/>
                      <a:pt x="662" y="9222"/>
                    </a:cubicBezTo>
                    <a:cubicBezTo>
                      <a:pt x="913" y="9153"/>
                      <a:pt x="1142" y="9085"/>
                      <a:pt x="1393" y="9016"/>
                    </a:cubicBezTo>
                    <a:cubicBezTo>
                      <a:pt x="1553" y="8971"/>
                      <a:pt x="1712" y="8925"/>
                      <a:pt x="1872" y="8879"/>
                    </a:cubicBezTo>
                    <a:cubicBezTo>
                      <a:pt x="2055" y="8834"/>
                      <a:pt x="2237" y="8788"/>
                      <a:pt x="2420" y="8743"/>
                    </a:cubicBezTo>
                    <a:cubicBezTo>
                      <a:pt x="2739" y="8674"/>
                      <a:pt x="3059" y="8583"/>
                      <a:pt x="3379" y="8491"/>
                    </a:cubicBezTo>
                    <a:cubicBezTo>
                      <a:pt x="3584" y="8469"/>
                      <a:pt x="3812" y="8423"/>
                      <a:pt x="4018" y="8377"/>
                    </a:cubicBezTo>
                    <a:cubicBezTo>
                      <a:pt x="4040" y="8400"/>
                      <a:pt x="4086" y="8423"/>
                      <a:pt x="4155" y="8423"/>
                    </a:cubicBezTo>
                    <a:cubicBezTo>
                      <a:pt x="4292" y="8377"/>
                      <a:pt x="4429" y="8332"/>
                      <a:pt x="4565" y="8309"/>
                    </a:cubicBezTo>
                    <a:cubicBezTo>
                      <a:pt x="4702" y="8263"/>
                      <a:pt x="4817" y="8218"/>
                      <a:pt x="4954" y="8195"/>
                    </a:cubicBezTo>
                    <a:cubicBezTo>
                      <a:pt x="5136" y="8126"/>
                      <a:pt x="5296" y="8081"/>
                      <a:pt x="5478" y="8012"/>
                    </a:cubicBezTo>
                    <a:cubicBezTo>
                      <a:pt x="5707" y="7944"/>
                      <a:pt x="5935" y="7875"/>
                      <a:pt x="6140" y="7784"/>
                    </a:cubicBezTo>
                    <a:cubicBezTo>
                      <a:pt x="6323" y="7738"/>
                      <a:pt x="6506" y="7693"/>
                      <a:pt x="6665" y="7624"/>
                    </a:cubicBezTo>
                    <a:lnTo>
                      <a:pt x="6711" y="7624"/>
                    </a:lnTo>
                    <a:cubicBezTo>
                      <a:pt x="6894" y="7556"/>
                      <a:pt x="7076" y="7510"/>
                      <a:pt x="7259" y="7441"/>
                    </a:cubicBezTo>
                    <a:lnTo>
                      <a:pt x="7282" y="7441"/>
                    </a:lnTo>
                    <a:cubicBezTo>
                      <a:pt x="7396" y="7396"/>
                      <a:pt x="7533" y="7373"/>
                      <a:pt x="7647" y="7327"/>
                    </a:cubicBezTo>
                    <a:cubicBezTo>
                      <a:pt x="7670" y="7327"/>
                      <a:pt x="7693" y="7305"/>
                      <a:pt x="7715" y="7305"/>
                    </a:cubicBezTo>
                    <a:cubicBezTo>
                      <a:pt x="7738" y="7282"/>
                      <a:pt x="7761" y="7282"/>
                      <a:pt x="7784" y="7259"/>
                    </a:cubicBezTo>
                    <a:cubicBezTo>
                      <a:pt x="8126" y="7168"/>
                      <a:pt x="8446" y="7053"/>
                      <a:pt x="8765" y="6939"/>
                    </a:cubicBezTo>
                    <a:cubicBezTo>
                      <a:pt x="9108" y="6802"/>
                      <a:pt x="9473" y="6665"/>
                      <a:pt x="9815" y="6528"/>
                    </a:cubicBezTo>
                    <a:cubicBezTo>
                      <a:pt x="10158" y="6392"/>
                      <a:pt x="10523" y="6255"/>
                      <a:pt x="10865" y="6095"/>
                    </a:cubicBezTo>
                    <a:cubicBezTo>
                      <a:pt x="10979" y="6049"/>
                      <a:pt x="11071" y="6003"/>
                      <a:pt x="11185" y="5958"/>
                    </a:cubicBezTo>
                    <a:cubicBezTo>
                      <a:pt x="11253" y="5935"/>
                      <a:pt x="11345" y="5912"/>
                      <a:pt x="11413" y="5867"/>
                    </a:cubicBezTo>
                    <a:cubicBezTo>
                      <a:pt x="11482" y="5844"/>
                      <a:pt x="11573" y="5798"/>
                      <a:pt x="11641" y="5752"/>
                    </a:cubicBezTo>
                    <a:cubicBezTo>
                      <a:pt x="11755" y="5707"/>
                      <a:pt x="11847" y="5684"/>
                      <a:pt x="11938" y="5638"/>
                    </a:cubicBezTo>
                    <a:cubicBezTo>
                      <a:pt x="12486" y="5456"/>
                      <a:pt x="13034" y="5250"/>
                      <a:pt x="13559" y="5022"/>
                    </a:cubicBezTo>
                    <a:cubicBezTo>
                      <a:pt x="13581" y="5022"/>
                      <a:pt x="13627" y="4999"/>
                      <a:pt x="13650" y="4999"/>
                    </a:cubicBezTo>
                    <a:cubicBezTo>
                      <a:pt x="13992" y="4908"/>
                      <a:pt x="14358" y="4771"/>
                      <a:pt x="14700" y="4634"/>
                    </a:cubicBezTo>
                    <a:cubicBezTo>
                      <a:pt x="15065" y="4497"/>
                      <a:pt x="15430" y="4360"/>
                      <a:pt x="15796" y="4223"/>
                    </a:cubicBezTo>
                    <a:cubicBezTo>
                      <a:pt x="16115" y="4109"/>
                      <a:pt x="16412" y="3972"/>
                      <a:pt x="16731" y="3858"/>
                    </a:cubicBezTo>
                    <a:cubicBezTo>
                      <a:pt x="16914" y="3789"/>
                      <a:pt x="17074" y="3744"/>
                      <a:pt x="17256" y="3652"/>
                    </a:cubicBezTo>
                    <a:cubicBezTo>
                      <a:pt x="17462" y="3584"/>
                      <a:pt x="17667" y="3493"/>
                      <a:pt x="17873" y="3401"/>
                    </a:cubicBezTo>
                    <a:cubicBezTo>
                      <a:pt x="18101" y="3310"/>
                      <a:pt x="18329" y="3219"/>
                      <a:pt x="18557" y="3105"/>
                    </a:cubicBezTo>
                    <a:cubicBezTo>
                      <a:pt x="18580" y="3105"/>
                      <a:pt x="18626" y="3082"/>
                      <a:pt x="18649" y="3082"/>
                    </a:cubicBezTo>
                    <a:lnTo>
                      <a:pt x="18786" y="3036"/>
                    </a:lnTo>
                    <a:cubicBezTo>
                      <a:pt x="18877" y="3013"/>
                      <a:pt x="18945" y="2991"/>
                      <a:pt x="19037" y="2968"/>
                    </a:cubicBezTo>
                    <a:cubicBezTo>
                      <a:pt x="19219" y="2922"/>
                      <a:pt x="19379" y="2876"/>
                      <a:pt x="19562" y="2831"/>
                    </a:cubicBezTo>
                    <a:cubicBezTo>
                      <a:pt x="19653" y="2785"/>
                      <a:pt x="19767" y="2762"/>
                      <a:pt x="19858" y="2739"/>
                    </a:cubicBezTo>
                    <a:cubicBezTo>
                      <a:pt x="20566" y="2534"/>
                      <a:pt x="21296" y="2329"/>
                      <a:pt x="22004" y="2123"/>
                    </a:cubicBezTo>
                    <a:cubicBezTo>
                      <a:pt x="22369" y="2032"/>
                      <a:pt x="22757" y="1918"/>
                      <a:pt x="23122" y="1826"/>
                    </a:cubicBezTo>
                    <a:cubicBezTo>
                      <a:pt x="23191" y="1804"/>
                      <a:pt x="23282" y="1781"/>
                      <a:pt x="23351" y="1758"/>
                    </a:cubicBezTo>
                    <a:cubicBezTo>
                      <a:pt x="23374" y="1758"/>
                      <a:pt x="23419" y="1781"/>
                      <a:pt x="23465" y="1781"/>
                    </a:cubicBezTo>
                    <a:cubicBezTo>
                      <a:pt x="23670" y="1758"/>
                      <a:pt x="23876" y="1712"/>
                      <a:pt x="24058" y="1690"/>
                    </a:cubicBezTo>
                    <a:cubicBezTo>
                      <a:pt x="24172" y="1667"/>
                      <a:pt x="24287" y="1644"/>
                      <a:pt x="24401" y="1621"/>
                    </a:cubicBezTo>
                    <a:cubicBezTo>
                      <a:pt x="24560" y="1598"/>
                      <a:pt x="24720" y="1575"/>
                      <a:pt x="24880" y="1553"/>
                    </a:cubicBezTo>
                    <a:cubicBezTo>
                      <a:pt x="25108" y="1530"/>
                      <a:pt x="25337" y="1484"/>
                      <a:pt x="25565" y="1461"/>
                    </a:cubicBezTo>
                    <a:cubicBezTo>
                      <a:pt x="25747" y="1438"/>
                      <a:pt x="25930" y="1416"/>
                      <a:pt x="26113" y="1393"/>
                    </a:cubicBezTo>
                    <a:cubicBezTo>
                      <a:pt x="26455" y="1347"/>
                      <a:pt x="26797" y="1301"/>
                      <a:pt x="27140" y="1279"/>
                    </a:cubicBezTo>
                    <a:cubicBezTo>
                      <a:pt x="27368" y="1256"/>
                      <a:pt x="27619" y="1233"/>
                      <a:pt x="27847" y="1233"/>
                    </a:cubicBezTo>
                    <a:cubicBezTo>
                      <a:pt x="27939" y="1210"/>
                      <a:pt x="28007" y="1210"/>
                      <a:pt x="28098" y="1210"/>
                    </a:cubicBezTo>
                    <a:cubicBezTo>
                      <a:pt x="28304" y="1210"/>
                      <a:pt x="28486" y="1187"/>
                      <a:pt x="28692" y="1187"/>
                    </a:cubicBezTo>
                    <a:cubicBezTo>
                      <a:pt x="28852" y="1165"/>
                      <a:pt x="29034" y="1142"/>
                      <a:pt x="29217" y="1119"/>
                    </a:cubicBezTo>
                    <a:lnTo>
                      <a:pt x="29217" y="1119"/>
                    </a:lnTo>
                    <a:cubicBezTo>
                      <a:pt x="29194" y="1165"/>
                      <a:pt x="29171" y="1210"/>
                      <a:pt x="29194" y="1279"/>
                    </a:cubicBezTo>
                    <a:cubicBezTo>
                      <a:pt x="29194" y="1393"/>
                      <a:pt x="29285" y="1484"/>
                      <a:pt x="29399" y="1507"/>
                    </a:cubicBezTo>
                    <a:cubicBezTo>
                      <a:pt x="29559" y="1530"/>
                      <a:pt x="29719" y="1553"/>
                      <a:pt x="29879" y="1553"/>
                    </a:cubicBezTo>
                    <a:cubicBezTo>
                      <a:pt x="30039" y="1575"/>
                      <a:pt x="30175" y="1575"/>
                      <a:pt x="30335" y="1598"/>
                    </a:cubicBezTo>
                    <a:cubicBezTo>
                      <a:pt x="30700" y="1621"/>
                      <a:pt x="31043" y="1621"/>
                      <a:pt x="31408" y="1644"/>
                    </a:cubicBezTo>
                    <a:cubicBezTo>
                      <a:pt x="31636" y="1644"/>
                      <a:pt x="31887" y="1644"/>
                      <a:pt x="32116" y="1621"/>
                    </a:cubicBezTo>
                    <a:cubicBezTo>
                      <a:pt x="32138" y="1644"/>
                      <a:pt x="32161" y="1644"/>
                      <a:pt x="32184" y="1644"/>
                    </a:cubicBezTo>
                    <a:cubicBezTo>
                      <a:pt x="32504" y="1690"/>
                      <a:pt x="32823" y="1735"/>
                      <a:pt x="33120" y="1781"/>
                    </a:cubicBezTo>
                    <a:cubicBezTo>
                      <a:pt x="33280" y="1826"/>
                      <a:pt x="33462" y="1849"/>
                      <a:pt x="33622" y="1872"/>
                    </a:cubicBezTo>
                    <a:cubicBezTo>
                      <a:pt x="33782" y="1895"/>
                      <a:pt x="33964" y="1941"/>
                      <a:pt x="34124" y="1963"/>
                    </a:cubicBezTo>
                    <a:cubicBezTo>
                      <a:pt x="34142" y="1966"/>
                      <a:pt x="34159" y="1968"/>
                      <a:pt x="34176" y="1968"/>
                    </a:cubicBezTo>
                    <a:cubicBezTo>
                      <a:pt x="34290" y="1968"/>
                      <a:pt x="34384" y="1903"/>
                      <a:pt x="34444" y="1804"/>
                    </a:cubicBezTo>
                    <a:cubicBezTo>
                      <a:pt x="34467" y="1758"/>
                      <a:pt x="34467" y="1712"/>
                      <a:pt x="34467" y="1644"/>
                    </a:cubicBezTo>
                    <a:cubicBezTo>
                      <a:pt x="34512" y="1667"/>
                      <a:pt x="34535" y="1667"/>
                      <a:pt x="34558" y="1667"/>
                    </a:cubicBezTo>
                    <a:cubicBezTo>
                      <a:pt x="34626" y="1644"/>
                      <a:pt x="34672" y="1644"/>
                      <a:pt x="34718" y="1598"/>
                    </a:cubicBezTo>
                    <a:cubicBezTo>
                      <a:pt x="34786" y="1553"/>
                      <a:pt x="34832" y="1484"/>
                      <a:pt x="34855" y="1393"/>
                    </a:cubicBezTo>
                    <a:cubicBezTo>
                      <a:pt x="34855" y="1324"/>
                      <a:pt x="34832" y="1233"/>
                      <a:pt x="34786" y="1165"/>
                    </a:cubicBezTo>
                    <a:cubicBezTo>
                      <a:pt x="34786" y="1142"/>
                      <a:pt x="34763" y="1119"/>
                      <a:pt x="34741" y="1096"/>
                    </a:cubicBezTo>
                    <a:cubicBezTo>
                      <a:pt x="34695" y="1073"/>
                      <a:pt x="34649" y="1050"/>
                      <a:pt x="34581" y="1028"/>
                    </a:cubicBezTo>
                    <a:cubicBezTo>
                      <a:pt x="34512" y="1005"/>
                      <a:pt x="34444" y="1005"/>
                      <a:pt x="34352" y="982"/>
                    </a:cubicBezTo>
                    <a:cubicBezTo>
                      <a:pt x="34330" y="891"/>
                      <a:pt x="34261" y="822"/>
                      <a:pt x="34170" y="777"/>
                    </a:cubicBezTo>
                    <a:cubicBezTo>
                      <a:pt x="34101" y="731"/>
                      <a:pt x="34033" y="708"/>
                      <a:pt x="33964" y="685"/>
                    </a:cubicBezTo>
                    <a:cubicBezTo>
                      <a:pt x="33919" y="685"/>
                      <a:pt x="33873" y="662"/>
                      <a:pt x="33828" y="662"/>
                    </a:cubicBezTo>
                    <a:cubicBezTo>
                      <a:pt x="33759" y="640"/>
                      <a:pt x="33691" y="617"/>
                      <a:pt x="33622" y="594"/>
                    </a:cubicBezTo>
                    <a:cubicBezTo>
                      <a:pt x="33462" y="548"/>
                      <a:pt x="33303" y="503"/>
                      <a:pt x="33120" y="480"/>
                    </a:cubicBezTo>
                    <a:cubicBezTo>
                      <a:pt x="32800" y="411"/>
                      <a:pt x="32504" y="343"/>
                      <a:pt x="32184" y="297"/>
                    </a:cubicBezTo>
                    <a:cubicBezTo>
                      <a:pt x="31819" y="252"/>
                      <a:pt x="31477" y="206"/>
                      <a:pt x="31134" y="160"/>
                    </a:cubicBezTo>
                    <a:cubicBezTo>
                      <a:pt x="30952" y="137"/>
                      <a:pt x="30792" y="115"/>
                      <a:pt x="30632" y="115"/>
                    </a:cubicBezTo>
                    <a:cubicBezTo>
                      <a:pt x="30518" y="69"/>
                      <a:pt x="30427" y="69"/>
                      <a:pt x="30312" y="46"/>
                    </a:cubicBezTo>
                    <a:cubicBezTo>
                      <a:pt x="30221" y="46"/>
                      <a:pt x="30130" y="23"/>
                      <a:pt x="30039" y="23"/>
                    </a:cubicBezTo>
                    <a:cubicBezTo>
                      <a:pt x="29856" y="0"/>
                      <a:pt x="29650" y="0"/>
                      <a:pt x="29468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97" name="Google Shape;863;p22">
                <a:extLst>
                  <a:ext uri="{FF2B5EF4-FFF2-40B4-BE49-F238E27FC236}">
                    <a16:creationId xmlns:a16="http://schemas.microsoft.com/office/drawing/2014/main" id="{E51CA7D0-14FB-4A9A-A3F8-FE933C400387}"/>
                  </a:ext>
                </a:extLst>
              </p:cNvPr>
              <p:cNvSpPr/>
              <p:nvPr/>
            </p:nvSpPr>
            <p:spPr>
              <a:xfrm>
                <a:off x="6653590" y="3761418"/>
                <a:ext cx="269030" cy="183750"/>
              </a:xfrm>
              <a:custGeom>
                <a:avLst/>
                <a:gdLst/>
                <a:ahLst/>
                <a:cxnLst/>
                <a:rect l="l" t="t" r="r" b="b"/>
                <a:pathLst>
                  <a:path w="9953" h="6798" extrusionOk="0">
                    <a:moveTo>
                      <a:pt x="845" y="0"/>
                    </a:moveTo>
                    <a:cubicBezTo>
                      <a:pt x="776" y="0"/>
                      <a:pt x="685" y="46"/>
                      <a:pt x="617" y="114"/>
                    </a:cubicBezTo>
                    <a:cubicBezTo>
                      <a:pt x="571" y="183"/>
                      <a:pt x="548" y="251"/>
                      <a:pt x="548" y="343"/>
                    </a:cubicBezTo>
                    <a:cubicBezTo>
                      <a:pt x="548" y="434"/>
                      <a:pt x="594" y="480"/>
                      <a:pt x="662" y="548"/>
                    </a:cubicBezTo>
                    <a:cubicBezTo>
                      <a:pt x="685" y="571"/>
                      <a:pt x="731" y="594"/>
                      <a:pt x="776" y="617"/>
                    </a:cubicBezTo>
                    <a:cubicBezTo>
                      <a:pt x="799" y="639"/>
                      <a:pt x="845" y="662"/>
                      <a:pt x="891" y="662"/>
                    </a:cubicBezTo>
                    <a:cubicBezTo>
                      <a:pt x="913" y="685"/>
                      <a:pt x="959" y="708"/>
                      <a:pt x="982" y="731"/>
                    </a:cubicBezTo>
                    <a:cubicBezTo>
                      <a:pt x="891" y="685"/>
                      <a:pt x="799" y="662"/>
                      <a:pt x="708" y="639"/>
                    </a:cubicBezTo>
                    <a:cubicBezTo>
                      <a:pt x="571" y="548"/>
                      <a:pt x="434" y="480"/>
                      <a:pt x="297" y="411"/>
                    </a:cubicBezTo>
                    <a:cubicBezTo>
                      <a:pt x="285" y="405"/>
                      <a:pt x="271" y="402"/>
                      <a:pt x="257" y="402"/>
                    </a:cubicBezTo>
                    <a:cubicBezTo>
                      <a:pt x="220" y="402"/>
                      <a:pt x="183" y="423"/>
                      <a:pt x="183" y="457"/>
                    </a:cubicBezTo>
                    <a:cubicBezTo>
                      <a:pt x="160" y="480"/>
                      <a:pt x="160" y="502"/>
                      <a:pt x="160" y="502"/>
                    </a:cubicBezTo>
                    <a:cubicBezTo>
                      <a:pt x="92" y="525"/>
                      <a:pt x="23" y="594"/>
                      <a:pt x="0" y="685"/>
                    </a:cubicBezTo>
                    <a:cubicBezTo>
                      <a:pt x="0" y="754"/>
                      <a:pt x="0" y="799"/>
                      <a:pt x="46" y="868"/>
                    </a:cubicBezTo>
                    <a:cubicBezTo>
                      <a:pt x="69" y="891"/>
                      <a:pt x="92" y="913"/>
                      <a:pt x="137" y="936"/>
                    </a:cubicBezTo>
                    <a:lnTo>
                      <a:pt x="183" y="936"/>
                    </a:lnTo>
                    <a:cubicBezTo>
                      <a:pt x="274" y="982"/>
                      <a:pt x="366" y="1005"/>
                      <a:pt x="457" y="1050"/>
                    </a:cubicBezTo>
                    <a:cubicBezTo>
                      <a:pt x="799" y="1164"/>
                      <a:pt x="1119" y="1279"/>
                      <a:pt x="1438" y="1393"/>
                    </a:cubicBezTo>
                    <a:cubicBezTo>
                      <a:pt x="1804" y="1530"/>
                      <a:pt x="2169" y="1667"/>
                      <a:pt x="2534" y="1826"/>
                    </a:cubicBezTo>
                    <a:cubicBezTo>
                      <a:pt x="2853" y="1940"/>
                      <a:pt x="3173" y="2077"/>
                      <a:pt x="3493" y="2214"/>
                    </a:cubicBezTo>
                    <a:cubicBezTo>
                      <a:pt x="3812" y="2351"/>
                      <a:pt x="4109" y="2488"/>
                      <a:pt x="4428" y="2625"/>
                    </a:cubicBezTo>
                    <a:lnTo>
                      <a:pt x="4474" y="2625"/>
                    </a:lnTo>
                    <a:cubicBezTo>
                      <a:pt x="4520" y="2671"/>
                      <a:pt x="4565" y="2717"/>
                      <a:pt x="4634" y="2739"/>
                    </a:cubicBezTo>
                    <a:cubicBezTo>
                      <a:pt x="4748" y="2853"/>
                      <a:pt x="4885" y="2945"/>
                      <a:pt x="5022" y="3036"/>
                    </a:cubicBezTo>
                    <a:cubicBezTo>
                      <a:pt x="5319" y="3242"/>
                      <a:pt x="5615" y="3447"/>
                      <a:pt x="5912" y="3675"/>
                    </a:cubicBezTo>
                    <a:cubicBezTo>
                      <a:pt x="6209" y="3858"/>
                      <a:pt x="6483" y="4063"/>
                      <a:pt x="6757" y="4269"/>
                    </a:cubicBezTo>
                    <a:cubicBezTo>
                      <a:pt x="6894" y="4383"/>
                      <a:pt x="7031" y="4497"/>
                      <a:pt x="7190" y="4588"/>
                    </a:cubicBezTo>
                    <a:cubicBezTo>
                      <a:pt x="7259" y="4657"/>
                      <a:pt x="7327" y="4702"/>
                      <a:pt x="7396" y="4771"/>
                    </a:cubicBezTo>
                    <a:cubicBezTo>
                      <a:pt x="7441" y="4794"/>
                      <a:pt x="7464" y="4816"/>
                      <a:pt x="7510" y="4839"/>
                    </a:cubicBezTo>
                    <a:cubicBezTo>
                      <a:pt x="7556" y="4885"/>
                      <a:pt x="7601" y="4931"/>
                      <a:pt x="7670" y="4953"/>
                    </a:cubicBezTo>
                    <a:cubicBezTo>
                      <a:pt x="7692" y="4976"/>
                      <a:pt x="7692" y="4976"/>
                      <a:pt x="7715" y="4976"/>
                    </a:cubicBezTo>
                    <a:cubicBezTo>
                      <a:pt x="7738" y="4999"/>
                      <a:pt x="7784" y="4999"/>
                      <a:pt x="7807" y="4999"/>
                    </a:cubicBezTo>
                    <a:cubicBezTo>
                      <a:pt x="7807" y="4999"/>
                      <a:pt x="7807" y="4999"/>
                      <a:pt x="7829" y="5022"/>
                    </a:cubicBezTo>
                    <a:cubicBezTo>
                      <a:pt x="7875" y="5068"/>
                      <a:pt x="7944" y="5136"/>
                      <a:pt x="7989" y="5182"/>
                    </a:cubicBezTo>
                    <a:cubicBezTo>
                      <a:pt x="8035" y="5204"/>
                      <a:pt x="8080" y="5250"/>
                      <a:pt x="8126" y="5273"/>
                    </a:cubicBezTo>
                    <a:cubicBezTo>
                      <a:pt x="8160" y="5284"/>
                      <a:pt x="8195" y="5290"/>
                      <a:pt x="8232" y="5290"/>
                    </a:cubicBezTo>
                    <a:cubicBezTo>
                      <a:pt x="8269" y="5290"/>
                      <a:pt x="8309" y="5284"/>
                      <a:pt x="8354" y="5273"/>
                    </a:cubicBezTo>
                    <a:cubicBezTo>
                      <a:pt x="8446" y="5410"/>
                      <a:pt x="8537" y="5524"/>
                      <a:pt x="8628" y="5661"/>
                    </a:cubicBezTo>
                    <a:cubicBezTo>
                      <a:pt x="8788" y="5844"/>
                      <a:pt x="8925" y="6026"/>
                      <a:pt x="9085" y="6209"/>
                    </a:cubicBezTo>
                    <a:cubicBezTo>
                      <a:pt x="9245" y="6414"/>
                      <a:pt x="9427" y="6597"/>
                      <a:pt x="9610" y="6757"/>
                    </a:cubicBezTo>
                    <a:cubicBezTo>
                      <a:pt x="9638" y="6785"/>
                      <a:pt x="9679" y="6798"/>
                      <a:pt x="9722" y="6798"/>
                    </a:cubicBezTo>
                    <a:cubicBezTo>
                      <a:pt x="9781" y="6798"/>
                      <a:pt x="9844" y="6774"/>
                      <a:pt x="9884" y="6734"/>
                    </a:cubicBezTo>
                    <a:cubicBezTo>
                      <a:pt x="9952" y="6642"/>
                      <a:pt x="9952" y="6528"/>
                      <a:pt x="9861" y="6460"/>
                    </a:cubicBezTo>
                    <a:cubicBezTo>
                      <a:pt x="9815" y="6414"/>
                      <a:pt x="9770" y="6369"/>
                      <a:pt x="9747" y="6346"/>
                    </a:cubicBezTo>
                    <a:cubicBezTo>
                      <a:pt x="9747" y="6323"/>
                      <a:pt x="9770" y="6300"/>
                      <a:pt x="9770" y="6300"/>
                    </a:cubicBezTo>
                    <a:cubicBezTo>
                      <a:pt x="9792" y="6209"/>
                      <a:pt x="9792" y="6140"/>
                      <a:pt x="9747" y="6049"/>
                    </a:cubicBezTo>
                    <a:cubicBezTo>
                      <a:pt x="9724" y="6003"/>
                      <a:pt x="9678" y="5981"/>
                      <a:pt x="9655" y="5935"/>
                    </a:cubicBezTo>
                    <a:cubicBezTo>
                      <a:pt x="9587" y="5866"/>
                      <a:pt x="9541" y="5821"/>
                      <a:pt x="9496" y="5752"/>
                    </a:cubicBezTo>
                    <a:cubicBezTo>
                      <a:pt x="9359" y="5593"/>
                      <a:pt x="9222" y="5456"/>
                      <a:pt x="9085" y="5296"/>
                    </a:cubicBezTo>
                    <a:cubicBezTo>
                      <a:pt x="8993" y="5204"/>
                      <a:pt x="8879" y="5090"/>
                      <a:pt x="8788" y="4999"/>
                    </a:cubicBezTo>
                    <a:cubicBezTo>
                      <a:pt x="8583" y="4771"/>
                      <a:pt x="8377" y="4543"/>
                      <a:pt x="8172" y="4314"/>
                    </a:cubicBezTo>
                    <a:cubicBezTo>
                      <a:pt x="7921" y="4063"/>
                      <a:pt x="7692" y="3812"/>
                      <a:pt x="7441" y="3561"/>
                    </a:cubicBezTo>
                    <a:cubicBezTo>
                      <a:pt x="7304" y="3447"/>
                      <a:pt x="7190" y="3333"/>
                      <a:pt x="7053" y="3219"/>
                    </a:cubicBezTo>
                    <a:cubicBezTo>
                      <a:pt x="6939" y="3105"/>
                      <a:pt x="6802" y="2990"/>
                      <a:pt x="6642" y="2899"/>
                    </a:cubicBezTo>
                    <a:cubicBezTo>
                      <a:pt x="6528" y="2831"/>
                      <a:pt x="6414" y="2739"/>
                      <a:pt x="6277" y="2671"/>
                    </a:cubicBezTo>
                    <a:cubicBezTo>
                      <a:pt x="6209" y="2625"/>
                      <a:pt x="6140" y="2602"/>
                      <a:pt x="6072" y="2557"/>
                    </a:cubicBezTo>
                    <a:cubicBezTo>
                      <a:pt x="6049" y="2534"/>
                      <a:pt x="6026" y="2534"/>
                      <a:pt x="6003" y="2511"/>
                    </a:cubicBezTo>
                    <a:cubicBezTo>
                      <a:pt x="5935" y="2465"/>
                      <a:pt x="5866" y="2397"/>
                      <a:pt x="5798" y="2329"/>
                    </a:cubicBezTo>
                    <a:cubicBezTo>
                      <a:pt x="5661" y="2214"/>
                      <a:pt x="5524" y="2123"/>
                      <a:pt x="5387" y="2032"/>
                    </a:cubicBezTo>
                    <a:cubicBezTo>
                      <a:pt x="5068" y="1826"/>
                      <a:pt x="4748" y="1644"/>
                      <a:pt x="4428" y="1461"/>
                    </a:cubicBezTo>
                    <a:cubicBezTo>
                      <a:pt x="4269" y="1370"/>
                      <a:pt x="4132" y="1279"/>
                      <a:pt x="3972" y="1210"/>
                    </a:cubicBezTo>
                    <a:cubicBezTo>
                      <a:pt x="3835" y="1119"/>
                      <a:pt x="3675" y="1050"/>
                      <a:pt x="3515" y="982"/>
                    </a:cubicBezTo>
                    <a:cubicBezTo>
                      <a:pt x="3196" y="822"/>
                      <a:pt x="2876" y="708"/>
                      <a:pt x="2557" y="571"/>
                    </a:cubicBezTo>
                    <a:cubicBezTo>
                      <a:pt x="2237" y="457"/>
                      <a:pt x="1918" y="366"/>
                      <a:pt x="1598" y="251"/>
                    </a:cubicBezTo>
                    <a:cubicBezTo>
                      <a:pt x="1530" y="229"/>
                      <a:pt x="1415" y="183"/>
                      <a:pt x="1324" y="183"/>
                    </a:cubicBezTo>
                    <a:cubicBezTo>
                      <a:pt x="1210" y="137"/>
                      <a:pt x="1096" y="92"/>
                      <a:pt x="982" y="46"/>
                    </a:cubicBezTo>
                    <a:cubicBezTo>
                      <a:pt x="936" y="23"/>
                      <a:pt x="891" y="0"/>
                      <a:pt x="845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98" name="Google Shape;864;p22">
                <a:extLst>
                  <a:ext uri="{FF2B5EF4-FFF2-40B4-BE49-F238E27FC236}">
                    <a16:creationId xmlns:a16="http://schemas.microsoft.com/office/drawing/2014/main" id="{23C10DB3-AAA4-47C2-96CD-A4F0133B647D}"/>
                  </a:ext>
                </a:extLst>
              </p:cNvPr>
              <p:cNvSpPr/>
              <p:nvPr/>
            </p:nvSpPr>
            <p:spPr>
              <a:xfrm>
                <a:off x="6905915" y="3916273"/>
                <a:ext cx="33977" cy="42356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1567" extrusionOk="0">
                    <a:moveTo>
                      <a:pt x="92" y="0"/>
                    </a:moveTo>
                    <a:cubicBezTo>
                      <a:pt x="92" y="0"/>
                      <a:pt x="69" y="23"/>
                      <a:pt x="47" y="23"/>
                    </a:cubicBezTo>
                    <a:cubicBezTo>
                      <a:pt x="24" y="46"/>
                      <a:pt x="1" y="92"/>
                      <a:pt x="47" y="137"/>
                    </a:cubicBezTo>
                    <a:cubicBezTo>
                      <a:pt x="92" y="206"/>
                      <a:pt x="161" y="297"/>
                      <a:pt x="229" y="366"/>
                    </a:cubicBezTo>
                    <a:cubicBezTo>
                      <a:pt x="252" y="411"/>
                      <a:pt x="275" y="434"/>
                      <a:pt x="298" y="457"/>
                    </a:cubicBezTo>
                    <a:cubicBezTo>
                      <a:pt x="298" y="457"/>
                      <a:pt x="275" y="480"/>
                      <a:pt x="275" y="480"/>
                    </a:cubicBezTo>
                    <a:cubicBezTo>
                      <a:pt x="275" y="503"/>
                      <a:pt x="275" y="525"/>
                      <a:pt x="275" y="548"/>
                    </a:cubicBezTo>
                    <a:cubicBezTo>
                      <a:pt x="275" y="594"/>
                      <a:pt x="298" y="617"/>
                      <a:pt x="320" y="640"/>
                    </a:cubicBezTo>
                    <a:cubicBezTo>
                      <a:pt x="343" y="685"/>
                      <a:pt x="366" y="708"/>
                      <a:pt x="389" y="754"/>
                    </a:cubicBezTo>
                    <a:cubicBezTo>
                      <a:pt x="457" y="845"/>
                      <a:pt x="526" y="913"/>
                      <a:pt x="594" y="1005"/>
                    </a:cubicBezTo>
                    <a:cubicBezTo>
                      <a:pt x="663" y="1096"/>
                      <a:pt x="731" y="1165"/>
                      <a:pt x="800" y="1256"/>
                    </a:cubicBezTo>
                    <a:cubicBezTo>
                      <a:pt x="868" y="1347"/>
                      <a:pt x="960" y="1416"/>
                      <a:pt x="1005" y="1507"/>
                    </a:cubicBezTo>
                    <a:cubicBezTo>
                      <a:pt x="1034" y="1550"/>
                      <a:pt x="1081" y="1566"/>
                      <a:pt x="1124" y="1566"/>
                    </a:cubicBezTo>
                    <a:cubicBezTo>
                      <a:pt x="1148" y="1566"/>
                      <a:pt x="1171" y="1561"/>
                      <a:pt x="1188" y="1553"/>
                    </a:cubicBezTo>
                    <a:cubicBezTo>
                      <a:pt x="1233" y="1507"/>
                      <a:pt x="1256" y="1416"/>
                      <a:pt x="1211" y="1370"/>
                    </a:cubicBezTo>
                    <a:cubicBezTo>
                      <a:pt x="1211" y="1347"/>
                      <a:pt x="1188" y="1324"/>
                      <a:pt x="1165" y="1302"/>
                    </a:cubicBezTo>
                    <a:cubicBezTo>
                      <a:pt x="1188" y="1279"/>
                      <a:pt x="1188" y="1256"/>
                      <a:pt x="1188" y="1233"/>
                    </a:cubicBezTo>
                    <a:cubicBezTo>
                      <a:pt x="1188" y="1210"/>
                      <a:pt x="1188" y="1187"/>
                      <a:pt x="1188" y="1165"/>
                    </a:cubicBezTo>
                    <a:cubicBezTo>
                      <a:pt x="1165" y="1142"/>
                      <a:pt x="1142" y="1119"/>
                      <a:pt x="1119" y="1096"/>
                    </a:cubicBezTo>
                    <a:cubicBezTo>
                      <a:pt x="1096" y="1050"/>
                      <a:pt x="1074" y="1028"/>
                      <a:pt x="1051" y="1005"/>
                    </a:cubicBezTo>
                    <a:cubicBezTo>
                      <a:pt x="982" y="913"/>
                      <a:pt x="914" y="845"/>
                      <a:pt x="845" y="777"/>
                    </a:cubicBezTo>
                    <a:cubicBezTo>
                      <a:pt x="708" y="640"/>
                      <a:pt x="572" y="503"/>
                      <a:pt x="457" y="366"/>
                    </a:cubicBezTo>
                    <a:cubicBezTo>
                      <a:pt x="412" y="320"/>
                      <a:pt x="366" y="274"/>
                      <a:pt x="320" y="229"/>
                    </a:cubicBezTo>
                    <a:cubicBezTo>
                      <a:pt x="275" y="183"/>
                      <a:pt x="229" y="115"/>
                      <a:pt x="161" y="46"/>
                    </a:cubicBezTo>
                    <a:cubicBezTo>
                      <a:pt x="161" y="23"/>
                      <a:pt x="138" y="0"/>
                      <a:pt x="92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99" name="Google Shape;865;p22">
                <a:extLst>
                  <a:ext uri="{FF2B5EF4-FFF2-40B4-BE49-F238E27FC236}">
                    <a16:creationId xmlns:a16="http://schemas.microsoft.com/office/drawing/2014/main" id="{DB4EE9E7-50D4-4987-BD71-D4F2B5080BB1}"/>
                  </a:ext>
                </a:extLst>
              </p:cNvPr>
              <p:cNvSpPr/>
              <p:nvPr/>
            </p:nvSpPr>
            <p:spPr>
              <a:xfrm>
                <a:off x="5361043" y="3648514"/>
                <a:ext cx="1663372" cy="363040"/>
              </a:xfrm>
              <a:custGeom>
                <a:avLst/>
                <a:gdLst/>
                <a:ahLst/>
                <a:cxnLst/>
                <a:rect l="l" t="t" r="r" b="b"/>
                <a:pathLst>
                  <a:path w="61538" h="13431" extrusionOk="0">
                    <a:moveTo>
                      <a:pt x="53434" y="3150"/>
                    </a:moveTo>
                    <a:lnTo>
                      <a:pt x="53457" y="3173"/>
                    </a:lnTo>
                    <a:cubicBezTo>
                      <a:pt x="53434" y="3173"/>
                      <a:pt x="53434" y="3173"/>
                      <a:pt x="53434" y="3150"/>
                    </a:cubicBezTo>
                    <a:close/>
                    <a:moveTo>
                      <a:pt x="45560" y="0"/>
                    </a:moveTo>
                    <a:cubicBezTo>
                      <a:pt x="45309" y="0"/>
                      <a:pt x="45080" y="23"/>
                      <a:pt x="44829" y="23"/>
                    </a:cubicBezTo>
                    <a:cubicBezTo>
                      <a:pt x="44578" y="46"/>
                      <a:pt x="44327" y="69"/>
                      <a:pt x="44076" y="92"/>
                    </a:cubicBezTo>
                    <a:cubicBezTo>
                      <a:pt x="43825" y="114"/>
                      <a:pt x="43574" y="114"/>
                      <a:pt x="43323" y="137"/>
                    </a:cubicBezTo>
                    <a:cubicBezTo>
                      <a:pt x="42798" y="160"/>
                      <a:pt x="42273" y="229"/>
                      <a:pt x="41748" y="320"/>
                    </a:cubicBezTo>
                    <a:cubicBezTo>
                      <a:pt x="41474" y="366"/>
                      <a:pt x="41223" y="411"/>
                      <a:pt x="40949" y="480"/>
                    </a:cubicBezTo>
                    <a:cubicBezTo>
                      <a:pt x="40812" y="502"/>
                      <a:pt x="40675" y="525"/>
                      <a:pt x="40538" y="548"/>
                    </a:cubicBezTo>
                    <a:cubicBezTo>
                      <a:pt x="40401" y="594"/>
                      <a:pt x="40264" y="617"/>
                      <a:pt x="40127" y="662"/>
                    </a:cubicBezTo>
                    <a:cubicBezTo>
                      <a:pt x="39579" y="799"/>
                      <a:pt x="39032" y="959"/>
                      <a:pt x="38484" y="1096"/>
                    </a:cubicBezTo>
                    <a:cubicBezTo>
                      <a:pt x="37434" y="1393"/>
                      <a:pt x="36407" y="1735"/>
                      <a:pt x="35380" y="2123"/>
                    </a:cubicBezTo>
                    <a:cubicBezTo>
                      <a:pt x="34877" y="2306"/>
                      <a:pt x="34352" y="2465"/>
                      <a:pt x="33850" y="2671"/>
                    </a:cubicBezTo>
                    <a:cubicBezTo>
                      <a:pt x="33622" y="2785"/>
                      <a:pt x="33371" y="2899"/>
                      <a:pt x="33120" y="2990"/>
                    </a:cubicBezTo>
                    <a:cubicBezTo>
                      <a:pt x="32869" y="3105"/>
                      <a:pt x="32618" y="3219"/>
                      <a:pt x="32367" y="3333"/>
                    </a:cubicBezTo>
                    <a:cubicBezTo>
                      <a:pt x="31819" y="3561"/>
                      <a:pt x="31294" y="3812"/>
                      <a:pt x="30769" y="4040"/>
                    </a:cubicBezTo>
                    <a:cubicBezTo>
                      <a:pt x="30495" y="4155"/>
                      <a:pt x="30221" y="4291"/>
                      <a:pt x="29947" y="4406"/>
                    </a:cubicBezTo>
                    <a:cubicBezTo>
                      <a:pt x="29673" y="4543"/>
                      <a:pt x="29399" y="4679"/>
                      <a:pt x="29125" y="4816"/>
                    </a:cubicBezTo>
                    <a:cubicBezTo>
                      <a:pt x="28806" y="4976"/>
                      <a:pt x="28509" y="5136"/>
                      <a:pt x="28190" y="5273"/>
                    </a:cubicBezTo>
                    <a:cubicBezTo>
                      <a:pt x="27893" y="5456"/>
                      <a:pt x="27573" y="5615"/>
                      <a:pt x="27254" y="5775"/>
                    </a:cubicBezTo>
                    <a:cubicBezTo>
                      <a:pt x="26980" y="5889"/>
                      <a:pt x="26706" y="6003"/>
                      <a:pt x="26455" y="6117"/>
                    </a:cubicBezTo>
                    <a:cubicBezTo>
                      <a:pt x="26295" y="6186"/>
                      <a:pt x="26135" y="6277"/>
                      <a:pt x="25976" y="6346"/>
                    </a:cubicBezTo>
                    <a:cubicBezTo>
                      <a:pt x="25816" y="6414"/>
                      <a:pt x="25679" y="6483"/>
                      <a:pt x="25542" y="6551"/>
                    </a:cubicBezTo>
                    <a:lnTo>
                      <a:pt x="25565" y="6551"/>
                    </a:lnTo>
                    <a:cubicBezTo>
                      <a:pt x="25040" y="6802"/>
                      <a:pt x="24515" y="7008"/>
                      <a:pt x="24013" y="7259"/>
                    </a:cubicBezTo>
                    <a:cubicBezTo>
                      <a:pt x="23488" y="7510"/>
                      <a:pt x="22940" y="7738"/>
                      <a:pt x="22415" y="7944"/>
                    </a:cubicBezTo>
                    <a:cubicBezTo>
                      <a:pt x="22141" y="8058"/>
                      <a:pt x="21867" y="8149"/>
                      <a:pt x="21593" y="8240"/>
                    </a:cubicBezTo>
                    <a:cubicBezTo>
                      <a:pt x="21342" y="8354"/>
                      <a:pt x="21091" y="8446"/>
                      <a:pt x="20840" y="8537"/>
                    </a:cubicBezTo>
                    <a:cubicBezTo>
                      <a:pt x="20589" y="8628"/>
                      <a:pt x="20338" y="8720"/>
                      <a:pt x="20064" y="8811"/>
                    </a:cubicBezTo>
                    <a:cubicBezTo>
                      <a:pt x="19790" y="8902"/>
                      <a:pt x="19539" y="9016"/>
                      <a:pt x="19265" y="9108"/>
                    </a:cubicBezTo>
                    <a:cubicBezTo>
                      <a:pt x="18786" y="9290"/>
                      <a:pt x="18283" y="9450"/>
                      <a:pt x="17804" y="9587"/>
                    </a:cubicBezTo>
                    <a:cubicBezTo>
                      <a:pt x="17165" y="9792"/>
                      <a:pt x="16526" y="9952"/>
                      <a:pt x="15887" y="10112"/>
                    </a:cubicBezTo>
                    <a:cubicBezTo>
                      <a:pt x="15248" y="10249"/>
                      <a:pt x="14609" y="10386"/>
                      <a:pt x="13947" y="10500"/>
                    </a:cubicBezTo>
                    <a:cubicBezTo>
                      <a:pt x="13399" y="10591"/>
                      <a:pt x="12828" y="10683"/>
                      <a:pt x="12258" y="10774"/>
                    </a:cubicBezTo>
                    <a:cubicBezTo>
                      <a:pt x="11961" y="10797"/>
                      <a:pt x="11687" y="10842"/>
                      <a:pt x="11413" y="10865"/>
                    </a:cubicBezTo>
                    <a:cubicBezTo>
                      <a:pt x="11093" y="10888"/>
                      <a:pt x="10797" y="10888"/>
                      <a:pt x="10477" y="10911"/>
                    </a:cubicBezTo>
                    <a:cubicBezTo>
                      <a:pt x="9884" y="10934"/>
                      <a:pt x="9267" y="10956"/>
                      <a:pt x="8651" y="10956"/>
                    </a:cubicBezTo>
                    <a:cubicBezTo>
                      <a:pt x="8354" y="10934"/>
                      <a:pt x="8080" y="10934"/>
                      <a:pt x="7784" y="10911"/>
                    </a:cubicBezTo>
                    <a:cubicBezTo>
                      <a:pt x="7487" y="10911"/>
                      <a:pt x="7190" y="10888"/>
                      <a:pt x="6894" y="10865"/>
                    </a:cubicBezTo>
                    <a:cubicBezTo>
                      <a:pt x="6825" y="10865"/>
                      <a:pt x="6757" y="10842"/>
                      <a:pt x="6688" y="10842"/>
                    </a:cubicBezTo>
                    <a:lnTo>
                      <a:pt x="6642" y="10842"/>
                    </a:lnTo>
                    <a:cubicBezTo>
                      <a:pt x="6323" y="10797"/>
                      <a:pt x="6026" y="10774"/>
                      <a:pt x="5707" y="10728"/>
                    </a:cubicBezTo>
                    <a:cubicBezTo>
                      <a:pt x="5410" y="10683"/>
                      <a:pt x="5090" y="10614"/>
                      <a:pt x="4794" y="10546"/>
                    </a:cubicBezTo>
                    <a:cubicBezTo>
                      <a:pt x="4474" y="10500"/>
                      <a:pt x="4177" y="10431"/>
                      <a:pt x="3858" y="10363"/>
                    </a:cubicBezTo>
                    <a:cubicBezTo>
                      <a:pt x="3561" y="10295"/>
                      <a:pt x="3287" y="10203"/>
                      <a:pt x="2990" y="10112"/>
                    </a:cubicBezTo>
                    <a:cubicBezTo>
                      <a:pt x="2785" y="10021"/>
                      <a:pt x="2602" y="9952"/>
                      <a:pt x="2397" y="9861"/>
                    </a:cubicBezTo>
                    <a:cubicBezTo>
                      <a:pt x="2192" y="9747"/>
                      <a:pt x="1963" y="9633"/>
                      <a:pt x="1758" y="9518"/>
                    </a:cubicBezTo>
                    <a:cubicBezTo>
                      <a:pt x="1507" y="9381"/>
                      <a:pt x="1279" y="9222"/>
                      <a:pt x="1027" y="9085"/>
                    </a:cubicBezTo>
                    <a:cubicBezTo>
                      <a:pt x="799" y="8971"/>
                      <a:pt x="594" y="8834"/>
                      <a:pt x="366" y="8720"/>
                    </a:cubicBezTo>
                    <a:cubicBezTo>
                      <a:pt x="341" y="8707"/>
                      <a:pt x="312" y="8702"/>
                      <a:pt x="281" y="8702"/>
                    </a:cubicBezTo>
                    <a:cubicBezTo>
                      <a:pt x="197" y="8702"/>
                      <a:pt x="102" y="8744"/>
                      <a:pt x="69" y="8811"/>
                    </a:cubicBezTo>
                    <a:cubicBezTo>
                      <a:pt x="0" y="8925"/>
                      <a:pt x="46" y="9085"/>
                      <a:pt x="160" y="9130"/>
                    </a:cubicBezTo>
                    <a:cubicBezTo>
                      <a:pt x="274" y="9199"/>
                      <a:pt x="411" y="9267"/>
                      <a:pt x="525" y="9336"/>
                    </a:cubicBezTo>
                    <a:cubicBezTo>
                      <a:pt x="639" y="9404"/>
                      <a:pt x="754" y="9473"/>
                      <a:pt x="868" y="9541"/>
                    </a:cubicBezTo>
                    <a:cubicBezTo>
                      <a:pt x="1119" y="9701"/>
                      <a:pt x="1370" y="9884"/>
                      <a:pt x="1621" y="10043"/>
                    </a:cubicBezTo>
                    <a:cubicBezTo>
                      <a:pt x="1849" y="10158"/>
                      <a:pt x="2055" y="10295"/>
                      <a:pt x="2283" y="10409"/>
                    </a:cubicBezTo>
                    <a:cubicBezTo>
                      <a:pt x="2534" y="10546"/>
                      <a:pt x="2808" y="10660"/>
                      <a:pt x="3082" y="10751"/>
                    </a:cubicBezTo>
                    <a:cubicBezTo>
                      <a:pt x="3584" y="10934"/>
                      <a:pt x="4109" y="11048"/>
                      <a:pt x="4611" y="11162"/>
                    </a:cubicBezTo>
                    <a:cubicBezTo>
                      <a:pt x="4885" y="11208"/>
                      <a:pt x="5159" y="11276"/>
                      <a:pt x="5410" y="11322"/>
                    </a:cubicBezTo>
                    <a:cubicBezTo>
                      <a:pt x="5707" y="11367"/>
                      <a:pt x="6003" y="11413"/>
                      <a:pt x="6277" y="11436"/>
                    </a:cubicBezTo>
                    <a:cubicBezTo>
                      <a:pt x="6871" y="11504"/>
                      <a:pt x="7464" y="11550"/>
                      <a:pt x="8058" y="11573"/>
                    </a:cubicBezTo>
                    <a:cubicBezTo>
                      <a:pt x="8332" y="11573"/>
                      <a:pt x="8628" y="11596"/>
                      <a:pt x="8925" y="11596"/>
                    </a:cubicBezTo>
                    <a:cubicBezTo>
                      <a:pt x="9245" y="11596"/>
                      <a:pt x="9541" y="11573"/>
                      <a:pt x="9861" y="11573"/>
                    </a:cubicBezTo>
                    <a:cubicBezTo>
                      <a:pt x="10454" y="11550"/>
                      <a:pt x="11071" y="11550"/>
                      <a:pt x="11664" y="11481"/>
                    </a:cubicBezTo>
                    <a:cubicBezTo>
                      <a:pt x="11961" y="11459"/>
                      <a:pt x="12235" y="11413"/>
                      <a:pt x="12509" y="11390"/>
                    </a:cubicBezTo>
                    <a:cubicBezTo>
                      <a:pt x="12805" y="11344"/>
                      <a:pt x="13102" y="11299"/>
                      <a:pt x="13399" y="11253"/>
                    </a:cubicBezTo>
                    <a:cubicBezTo>
                      <a:pt x="13695" y="11208"/>
                      <a:pt x="13992" y="11162"/>
                      <a:pt x="14312" y="11093"/>
                    </a:cubicBezTo>
                    <a:cubicBezTo>
                      <a:pt x="14563" y="11048"/>
                      <a:pt x="14837" y="11002"/>
                      <a:pt x="15111" y="10934"/>
                    </a:cubicBezTo>
                    <a:cubicBezTo>
                      <a:pt x="15658" y="10819"/>
                      <a:pt x="16206" y="10705"/>
                      <a:pt x="16754" y="10568"/>
                    </a:cubicBezTo>
                    <a:cubicBezTo>
                      <a:pt x="17256" y="10431"/>
                      <a:pt x="17736" y="10295"/>
                      <a:pt x="18238" y="10135"/>
                    </a:cubicBezTo>
                    <a:cubicBezTo>
                      <a:pt x="18763" y="9998"/>
                      <a:pt x="19265" y="9792"/>
                      <a:pt x="19767" y="9610"/>
                    </a:cubicBezTo>
                    <a:cubicBezTo>
                      <a:pt x="20132" y="9473"/>
                      <a:pt x="20520" y="9336"/>
                      <a:pt x="20908" y="9199"/>
                    </a:cubicBezTo>
                    <a:cubicBezTo>
                      <a:pt x="21296" y="9062"/>
                      <a:pt x="21662" y="8925"/>
                      <a:pt x="22050" y="8765"/>
                    </a:cubicBezTo>
                    <a:cubicBezTo>
                      <a:pt x="22255" y="8697"/>
                      <a:pt x="22460" y="8628"/>
                      <a:pt x="22643" y="8537"/>
                    </a:cubicBezTo>
                    <a:cubicBezTo>
                      <a:pt x="22871" y="8468"/>
                      <a:pt x="23054" y="8377"/>
                      <a:pt x="23282" y="8286"/>
                    </a:cubicBezTo>
                    <a:cubicBezTo>
                      <a:pt x="23693" y="8126"/>
                      <a:pt x="24081" y="7944"/>
                      <a:pt x="24492" y="7738"/>
                    </a:cubicBezTo>
                    <a:lnTo>
                      <a:pt x="24492" y="7761"/>
                    </a:lnTo>
                    <a:cubicBezTo>
                      <a:pt x="24834" y="7601"/>
                      <a:pt x="25154" y="7441"/>
                      <a:pt x="25496" y="7282"/>
                    </a:cubicBezTo>
                    <a:cubicBezTo>
                      <a:pt x="25679" y="7213"/>
                      <a:pt x="25839" y="7145"/>
                      <a:pt x="25998" y="7053"/>
                    </a:cubicBezTo>
                    <a:cubicBezTo>
                      <a:pt x="26158" y="6985"/>
                      <a:pt x="26295" y="6916"/>
                      <a:pt x="26455" y="6825"/>
                    </a:cubicBezTo>
                    <a:cubicBezTo>
                      <a:pt x="26774" y="6688"/>
                      <a:pt x="27094" y="6551"/>
                      <a:pt x="27391" y="6414"/>
                    </a:cubicBezTo>
                    <a:cubicBezTo>
                      <a:pt x="27756" y="6254"/>
                      <a:pt x="28098" y="6072"/>
                      <a:pt x="28463" y="5889"/>
                    </a:cubicBezTo>
                    <a:cubicBezTo>
                      <a:pt x="28783" y="5707"/>
                      <a:pt x="29125" y="5547"/>
                      <a:pt x="29445" y="5364"/>
                    </a:cubicBezTo>
                    <a:cubicBezTo>
                      <a:pt x="29787" y="5204"/>
                      <a:pt x="30107" y="5045"/>
                      <a:pt x="30449" y="4885"/>
                    </a:cubicBezTo>
                    <a:cubicBezTo>
                      <a:pt x="30472" y="4885"/>
                      <a:pt x="30472" y="4885"/>
                      <a:pt x="30472" y="4862"/>
                    </a:cubicBezTo>
                    <a:cubicBezTo>
                      <a:pt x="30472" y="4862"/>
                      <a:pt x="30472" y="4885"/>
                      <a:pt x="30472" y="4885"/>
                    </a:cubicBezTo>
                    <a:cubicBezTo>
                      <a:pt x="30700" y="4771"/>
                      <a:pt x="30929" y="4679"/>
                      <a:pt x="31180" y="4565"/>
                    </a:cubicBezTo>
                    <a:cubicBezTo>
                      <a:pt x="31431" y="4451"/>
                      <a:pt x="31682" y="4337"/>
                      <a:pt x="31956" y="4223"/>
                    </a:cubicBezTo>
                    <a:cubicBezTo>
                      <a:pt x="32481" y="3995"/>
                      <a:pt x="33006" y="3766"/>
                      <a:pt x="33508" y="3538"/>
                    </a:cubicBezTo>
                    <a:cubicBezTo>
                      <a:pt x="33759" y="3424"/>
                      <a:pt x="33987" y="3310"/>
                      <a:pt x="34238" y="3219"/>
                    </a:cubicBezTo>
                    <a:cubicBezTo>
                      <a:pt x="34512" y="3105"/>
                      <a:pt x="34763" y="3013"/>
                      <a:pt x="35037" y="2922"/>
                    </a:cubicBezTo>
                    <a:cubicBezTo>
                      <a:pt x="35288" y="2853"/>
                      <a:pt x="35539" y="2762"/>
                      <a:pt x="35790" y="2671"/>
                    </a:cubicBezTo>
                    <a:cubicBezTo>
                      <a:pt x="36019" y="2580"/>
                      <a:pt x="36270" y="2488"/>
                      <a:pt x="36521" y="2397"/>
                    </a:cubicBezTo>
                    <a:cubicBezTo>
                      <a:pt x="36726" y="2328"/>
                      <a:pt x="36932" y="2260"/>
                      <a:pt x="37137" y="2192"/>
                    </a:cubicBezTo>
                    <a:cubicBezTo>
                      <a:pt x="37343" y="2123"/>
                      <a:pt x="37548" y="2055"/>
                      <a:pt x="37753" y="1986"/>
                    </a:cubicBezTo>
                    <a:cubicBezTo>
                      <a:pt x="38210" y="1849"/>
                      <a:pt x="38666" y="1735"/>
                      <a:pt x="39123" y="1598"/>
                    </a:cubicBezTo>
                    <a:cubicBezTo>
                      <a:pt x="39534" y="1484"/>
                      <a:pt x="39967" y="1370"/>
                      <a:pt x="40401" y="1256"/>
                    </a:cubicBezTo>
                    <a:cubicBezTo>
                      <a:pt x="40835" y="1164"/>
                      <a:pt x="41246" y="1073"/>
                      <a:pt x="41679" y="1005"/>
                    </a:cubicBezTo>
                    <a:cubicBezTo>
                      <a:pt x="41760" y="984"/>
                      <a:pt x="41858" y="964"/>
                      <a:pt x="41959" y="944"/>
                    </a:cubicBezTo>
                    <a:lnTo>
                      <a:pt x="41959" y="944"/>
                    </a:lnTo>
                    <a:cubicBezTo>
                      <a:pt x="41955" y="948"/>
                      <a:pt x="41953" y="952"/>
                      <a:pt x="41953" y="959"/>
                    </a:cubicBezTo>
                    <a:cubicBezTo>
                      <a:pt x="42341" y="890"/>
                      <a:pt x="42752" y="822"/>
                      <a:pt x="43163" y="799"/>
                    </a:cubicBezTo>
                    <a:cubicBezTo>
                      <a:pt x="43368" y="776"/>
                      <a:pt x="43597" y="776"/>
                      <a:pt x="43802" y="754"/>
                    </a:cubicBezTo>
                    <a:cubicBezTo>
                      <a:pt x="44008" y="754"/>
                      <a:pt x="44236" y="731"/>
                      <a:pt x="44441" y="708"/>
                    </a:cubicBezTo>
                    <a:cubicBezTo>
                      <a:pt x="44624" y="685"/>
                      <a:pt x="44806" y="685"/>
                      <a:pt x="44989" y="685"/>
                    </a:cubicBezTo>
                    <a:cubicBezTo>
                      <a:pt x="45194" y="662"/>
                      <a:pt x="45400" y="662"/>
                      <a:pt x="45605" y="662"/>
                    </a:cubicBezTo>
                    <a:cubicBezTo>
                      <a:pt x="46039" y="662"/>
                      <a:pt x="46450" y="685"/>
                      <a:pt x="46861" y="731"/>
                    </a:cubicBezTo>
                    <a:cubicBezTo>
                      <a:pt x="47180" y="754"/>
                      <a:pt x="47477" y="799"/>
                      <a:pt x="47797" y="868"/>
                    </a:cubicBezTo>
                    <a:cubicBezTo>
                      <a:pt x="48139" y="913"/>
                      <a:pt x="48458" y="982"/>
                      <a:pt x="48801" y="1073"/>
                    </a:cubicBezTo>
                    <a:cubicBezTo>
                      <a:pt x="48961" y="1119"/>
                      <a:pt x="49143" y="1187"/>
                      <a:pt x="49303" y="1233"/>
                    </a:cubicBezTo>
                    <a:cubicBezTo>
                      <a:pt x="49463" y="1279"/>
                      <a:pt x="49645" y="1324"/>
                      <a:pt x="49805" y="1370"/>
                    </a:cubicBezTo>
                    <a:cubicBezTo>
                      <a:pt x="49965" y="1415"/>
                      <a:pt x="50125" y="1484"/>
                      <a:pt x="50284" y="1530"/>
                    </a:cubicBezTo>
                    <a:cubicBezTo>
                      <a:pt x="50444" y="1598"/>
                      <a:pt x="50627" y="1644"/>
                      <a:pt x="50809" y="1712"/>
                    </a:cubicBezTo>
                    <a:cubicBezTo>
                      <a:pt x="50901" y="1758"/>
                      <a:pt x="51015" y="1804"/>
                      <a:pt x="51129" y="1849"/>
                    </a:cubicBezTo>
                    <a:cubicBezTo>
                      <a:pt x="51243" y="1895"/>
                      <a:pt x="51380" y="1963"/>
                      <a:pt x="51494" y="2032"/>
                    </a:cubicBezTo>
                    <a:cubicBezTo>
                      <a:pt x="51722" y="2146"/>
                      <a:pt x="51951" y="2237"/>
                      <a:pt x="52179" y="2374"/>
                    </a:cubicBezTo>
                    <a:cubicBezTo>
                      <a:pt x="52293" y="2420"/>
                      <a:pt x="52407" y="2511"/>
                      <a:pt x="52521" y="2580"/>
                    </a:cubicBezTo>
                    <a:cubicBezTo>
                      <a:pt x="52613" y="2648"/>
                      <a:pt x="52727" y="2717"/>
                      <a:pt x="52841" y="2762"/>
                    </a:cubicBezTo>
                    <a:cubicBezTo>
                      <a:pt x="53046" y="2899"/>
                      <a:pt x="53252" y="3036"/>
                      <a:pt x="53457" y="3196"/>
                    </a:cubicBezTo>
                    <a:cubicBezTo>
                      <a:pt x="53526" y="3242"/>
                      <a:pt x="53594" y="3287"/>
                      <a:pt x="53640" y="3310"/>
                    </a:cubicBezTo>
                    <a:cubicBezTo>
                      <a:pt x="53959" y="3538"/>
                      <a:pt x="54233" y="3766"/>
                      <a:pt x="54530" y="3995"/>
                    </a:cubicBezTo>
                    <a:cubicBezTo>
                      <a:pt x="54713" y="4132"/>
                      <a:pt x="54872" y="4269"/>
                      <a:pt x="55009" y="4428"/>
                    </a:cubicBezTo>
                    <a:cubicBezTo>
                      <a:pt x="55169" y="4588"/>
                      <a:pt x="55329" y="4748"/>
                      <a:pt x="55466" y="4908"/>
                    </a:cubicBezTo>
                    <a:cubicBezTo>
                      <a:pt x="55626" y="5068"/>
                      <a:pt x="55785" y="5204"/>
                      <a:pt x="55945" y="5364"/>
                    </a:cubicBezTo>
                    <a:cubicBezTo>
                      <a:pt x="56105" y="5524"/>
                      <a:pt x="56242" y="5661"/>
                      <a:pt x="56379" y="5821"/>
                    </a:cubicBezTo>
                    <a:cubicBezTo>
                      <a:pt x="56653" y="6117"/>
                      <a:pt x="56927" y="6414"/>
                      <a:pt x="57178" y="6711"/>
                    </a:cubicBezTo>
                    <a:cubicBezTo>
                      <a:pt x="57246" y="6802"/>
                      <a:pt x="57337" y="6894"/>
                      <a:pt x="57383" y="6985"/>
                    </a:cubicBezTo>
                    <a:cubicBezTo>
                      <a:pt x="57520" y="7167"/>
                      <a:pt x="57657" y="7327"/>
                      <a:pt x="57794" y="7510"/>
                    </a:cubicBezTo>
                    <a:cubicBezTo>
                      <a:pt x="57931" y="7692"/>
                      <a:pt x="58068" y="7898"/>
                      <a:pt x="58182" y="8103"/>
                    </a:cubicBezTo>
                    <a:cubicBezTo>
                      <a:pt x="58296" y="8309"/>
                      <a:pt x="58410" y="8491"/>
                      <a:pt x="58547" y="8674"/>
                    </a:cubicBezTo>
                    <a:cubicBezTo>
                      <a:pt x="58661" y="8857"/>
                      <a:pt x="58753" y="9016"/>
                      <a:pt x="58867" y="9199"/>
                    </a:cubicBezTo>
                    <a:cubicBezTo>
                      <a:pt x="58935" y="9290"/>
                      <a:pt x="58981" y="9404"/>
                      <a:pt x="59049" y="9496"/>
                    </a:cubicBezTo>
                    <a:lnTo>
                      <a:pt x="59232" y="9838"/>
                    </a:lnTo>
                    <a:cubicBezTo>
                      <a:pt x="59323" y="9975"/>
                      <a:pt x="59415" y="10135"/>
                      <a:pt x="59506" y="10295"/>
                    </a:cubicBezTo>
                    <a:cubicBezTo>
                      <a:pt x="59552" y="10386"/>
                      <a:pt x="59620" y="10477"/>
                      <a:pt x="59688" y="10591"/>
                    </a:cubicBezTo>
                    <a:cubicBezTo>
                      <a:pt x="59757" y="10683"/>
                      <a:pt x="59825" y="10774"/>
                      <a:pt x="59871" y="10865"/>
                    </a:cubicBezTo>
                    <a:cubicBezTo>
                      <a:pt x="59985" y="11048"/>
                      <a:pt x="60099" y="11230"/>
                      <a:pt x="60191" y="11413"/>
                    </a:cubicBezTo>
                    <a:cubicBezTo>
                      <a:pt x="60259" y="11573"/>
                      <a:pt x="60328" y="11755"/>
                      <a:pt x="60373" y="11915"/>
                    </a:cubicBezTo>
                    <a:cubicBezTo>
                      <a:pt x="60442" y="12075"/>
                      <a:pt x="60487" y="12235"/>
                      <a:pt x="60533" y="12417"/>
                    </a:cubicBezTo>
                    <a:cubicBezTo>
                      <a:pt x="60601" y="12554"/>
                      <a:pt x="60647" y="12714"/>
                      <a:pt x="60693" y="12851"/>
                    </a:cubicBezTo>
                    <a:cubicBezTo>
                      <a:pt x="60761" y="13011"/>
                      <a:pt x="60853" y="13125"/>
                      <a:pt x="60921" y="13285"/>
                    </a:cubicBezTo>
                    <a:cubicBezTo>
                      <a:pt x="60944" y="13353"/>
                      <a:pt x="61035" y="13399"/>
                      <a:pt x="61104" y="13422"/>
                    </a:cubicBezTo>
                    <a:cubicBezTo>
                      <a:pt x="61128" y="13428"/>
                      <a:pt x="61153" y="13431"/>
                      <a:pt x="61177" y="13431"/>
                    </a:cubicBezTo>
                    <a:cubicBezTo>
                      <a:pt x="61242" y="13431"/>
                      <a:pt x="61305" y="13409"/>
                      <a:pt x="61355" y="13376"/>
                    </a:cubicBezTo>
                    <a:cubicBezTo>
                      <a:pt x="61446" y="13330"/>
                      <a:pt x="61492" y="13262"/>
                      <a:pt x="61515" y="13170"/>
                    </a:cubicBezTo>
                    <a:cubicBezTo>
                      <a:pt x="61537" y="13079"/>
                      <a:pt x="61515" y="13011"/>
                      <a:pt x="61469" y="12919"/>
                    </a:cubicBezTo>
                    <a:cubicBezTo>
                      <a:pt x="61423" y="12851"/>
                      <a:pt x="61378" y="12782"/>
                      <a:pt x="61332" y="12691"/>
                    </a:cubicBezTo>
                    <a:cubicBezTo>
                      <a:pt x="61263" y="12486"/>
                      <a:pt x="61195" y="12280"/>
                      <a:pt x="61126" y="12075"/>
                    </a:cubicBezTo>
                    <a:cubicBezTo>
                      <a:pt x="61035" y="11801"/>
                      <a:pt x="60944" y="11527"/>
                      <a:pt x="60830" y="11276"/>
                    </a:cubicBezTo>
                    <a:cubicBezTo>
                      <a:pt x="60670" y="10934"/>
                      <a:pt x="60487" y="10591"/>
                      <a:pt x="60259" y="10295"/>
                    </a:cubicBezTo>
                    <a:cubicBezTo>
                      <a:pt x="60168" y="10135"/>
                      <a:pt x="60077" y="9998"/>
                      <a:pt x="59985" y="9838"/>
                    </a:cubicBezTo>
                    <a:cubicBezTo>
                      <a:pt x="59894" y="9701"/>
                      <a:pt x="59825" y="9541"/>
                      <a:pt x="59734" y="9381"/>
                    </a:cubicBezTo>
                    <a:cubicBezTo>
                      <a:pt x="59666" y="9290"/>
                      <a:pt x="59620" y="9176"/>
                      <a:pt x="59574" y="9085"/>
                    </a:cubicBezTo>
                    <a:cubicBezTo>
                      <a:pt x="59483" y="8971"/>
                      <a:pt x="59415" y="8857"/>
                      <a:pt x="59346" y="8742"/>
                    </a:cubicBezTo>
                    <a:cubicBezTo>
                      <a:pt x="59232" y="8560"/>
                      <a:pt x="59118" y="8377"/>
                      <a:pt x="59004" y="8195"/>
                    </a:cubicBezTo>
                    <a:cubicBezTo>
                      <a:pt x="58890" y="8012"/>
                      <a:pt x="58775" y="7807"/>
                      <a:pt x="58661" y="7624"/>
                    </a:cubicBezTo>
                    <a:cubicBezTo>
                      <a:pt x="58524" y="7419"/>
                      <a:pt x="58387" y="7190"/>
                      <a:pt x="58228" y="7008"/>
                    </a:cubicBezTo>
                    <a:cubicBezTo>
                      <a:pt x="58159" y="6916"/>
                      <a:pt x="58091" y="6825"/>
                      <a:pt x="58022" y="6734"/>
                    </a:cubicBezTo>
                    <a:cubicBezTo>
                      <a:pt x="57977" y="6688"/>
                      <a:pt x="57931" y="6620"/>
                      <a:pt x="57885" y="6574"/>
                    </a:cubicBezTo>
                    <a:cubicBezTo>
                      <a:pt x="57862" y="6528"/>
                      <a:pt x="57840" y="6483"/>
                      <a:pt x="57794" y="6460"/>
                    </a:cubicBezTo>
                    <a:cubicBezTo>
                      <a:pt x="57748" y="6369"/>
                      <a:pt x="57657" y="6277"/>
                      <a:pt x="57589" y="6209"/>
                    </a:cubicBezTo>
                    <a:cubicBezTo>
                      <a:pt x="57406" y="5981"/>
                      <a:pt x="57201" y="5775"/>
                      <a:pt x="57018" y="5547"/>
                    </a:cubicBezTo>
                    <a:cubicBezTo>
                      <a:pt x="56904" y="5433"/>
                      <a:pt x="56790" y="5296"/>
                      <a:pt x="56676" y="5182"/>
                    </a:cubicBezTo>
                    <a:cubicBezTo>
                      <a:pt x="56539" y="5045"/>
                      <a:pt x="56424" y="4908"/>
                      <a:pt x="56288" y="4794"/>
                    </a:cubicBezTo>
                    <a:cubicBezTo>
                      <a:pt x="56173" y="4657"/>
                      <a:pt x="56036" y="4543"/>
                      <a:pt x="55922" y="4428"/>
                    </a:cubicBezTo>
                    <a:cubicBezTo>
                      <a:pt x="55785" y="4291"/>
                      <a:pt x="55648" y="4155"/>
                      <a:pt x="55534" y="4018"/>
                    </a:cubicBezTo>
                    <a:cubicBezTo>
                      <a:pt x="55420" y="3903"/>
                      <a:pt x="55283" y="3766"/>
                      <a:pt x="55146" y="3675"/>
                    </a:cubicBezTo>
                    <a:cubicBezTo>
                      <a:pt x="55032" y="3561"/>
                      <a:pt x="54895" y="3447"/>
                      <a:pt x="54758" y="3333"/>
                    </a:cubicBezTo>
                    <a:cubicBezTo>
                      <a:pt x="54621" y="3242"/>
                      <a:pt x="54484" y="3150"/>
                      <a:pt x="54347" y="3036"/>
                    </a:cubicBezTo>
                    <a:cubicBezTo>
                      <a:pt x="54233" y="2945"/>
                      <a:pt x="54096" y="2853"/>
                      <a:pt x="53959" y="2762"/>
                    </a:cubicBezTo>
                    <a:cubicBezTo>
                      <a:pt x="53777" y="2625"/>
                      <a:pt x="53594" y="2488"/>
                      <a:pt x="53389" y="2351"/>
                    </a:cubicBezTo>
                    <a:cubicBezTo>
                      <a:pt x="53160" y="2214"/>
                      <a:pt x="52932" y="2077"/>
                      <a:pt x="52704" y="1918"/>
                    </a:cubicBezTo>
                    <a:cubicBezTo>
                      <a:pt x="52590" y="1849"/>
                      <a:pt x="52476" y="1781"/>
                      <a:pt x="52362" y="1712"/>
                    </a:cubicBezTo>
                    <a:cubicBezTo>
                      <a:pt x="52247" y="1667"/>
                      <a:pt x="52110" y="1598"/>
                      <a:pt x="51996" y="1552"/>
                    </a:cubicBezTo>
                    <a:cubicBezTo>
                      <a:pt x="51882" y="1484"/>
                      <a:pt x="51768" y="1438"/>
                      <a:pt x="51654" y="1370"/>
                    </a:cubicBezTo>
                    <a:cubicBezTo>
                      <a:pt x="51517" y="1301"/>
                      <a:pt x="51380" y="1256"/>
                      <a:pt x="51220" y="1187"/>
                    </a:cubicBezTo>
                    <a:cubicBezTo>
                      <a:pt x="51083" y="1142"/>
                      <a:pt x="50946" y="1073"/>
                      <a:pt x="50809" y="1027"/>
                    </a:cubicBezTo>
                    <a:cubicBezTo>
                      <a:pt x="50672" y="982"/>
                      <a:pt x="50513" y="936"/>
                      <a:pt x="50376" y="890"/>
                    </a:cubicBezTo>
                    <a:cubicBezTo>
                      <a:pt x="50102" y="776"/>
                      <a:pt x="49828" y="708"/>
                      <a:pt x="49531" y="617"/>
                    </a:cubicBezTo>
                    <a:cubicBezTo>
                      <a:pt x="49257" y="548"/>
                      <a:pt x="49006" y="457"/>
                      <a:pt x="48732" y="388"/>
                    </a:cubicBezTo>
                    <a:cubicBezTo>
                      <a:pt x="48436" y="297"/>
                      <a:pt x="48162" y="251"/>
                      <a:pt x="47888" y="206"/>
                    </a:cubicBezTo>
                    <a:cubicBezTo>
                      <a:pt x="47386" y="114"/>
                      <a:pt x="46883" y="69"/>
                      <a:pt x="46381" y="23"/>
                    </a:cubicBezTo>
                    <a:cubicBezTo>
                      <a:pt x="46107" y="0"/>
                      <a:pt x="45856" y="0"/>
                      <a:pt x="45582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100" name="Google Shape;866;p22">
                <a:extLst>
                  <a:ext uri="{FF2B5EF4-FFF2-40B4-BE49-F238E27FC236}">
                    <a16:creationId xmlns:a16="http://schemas.microsoft.com/office/drawing/2014/main" id="{11AF5C00-83DF-4B03-BED7-1D0F32F306AC}"/>
                  </a:ext>
                </a:extLst>
              </p:cNvPr>
              <p:cNvSpPr/>
              <p:nvPr/>
            </p:nvSpPr>
            <p:spPr>
              <a:xfrm>
                <a:off x="6953434" y="3890351"/>
                <a:ext cx="57412" cy="118337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4378" extrusionOk="0">
                    <a:moveTo>
                      <a:pt x="92" y="1"/>
                    </a:moveTo>
                    <a:cubicBezTo>
                      <a:pt x="23" y="24"/>
                      <a:pt x="0" y="92"/>
                      <a:pt x="46" y="161"/>
                    </a:cubicBezTo>
                    <a:cubicBezTo>
                      <a:pt x="206" y="503"/>
                      <a:pt x="388" y="845"/>
                      <a:pt x="548" y="1211"/>
                    </a:cubicBezTo>
                    <a:cubicBezTo>
                      <a:pt x="617" y="1370"/>
                      <a:pt x="685" y="1507"/>
                      <a:pt x="776" y="1667"/>
                    </a:cubicBezTo>
                    <a:cubicBezTo>
                      <a:pt x="845" y="1850"/>
                      <a:pt x="913" y="2009"/>
                      <a:pt x="982" y="2169"/>
                    </a:cubicBezTo>
                    <a:cubicBezTo>
                      <a:pt x="1050" y="2329"/>
                      <a:pt x="1119" y="2466"/>
                      <a:pt x="1187" y="2626"/>
                    </a:cubicBezTo>
                    <a:cubicBezTo>
                      <a:pt x="1256" y="2785"/>
                      <a:pt x="1347" y="2945"/>
                      <a:pt x="1416" y="3105"/>
                    </a:cubicBezTo>
                    <a:cubicBezTo>
                      <a:pt x="1484" y="3265"/>
                      <a:pt x="1553" y="3402"/>
                      <a:pt x="1621" y="3562"/>
                    </a:cubicBezTo>
                    <a:cubicBezTo>
                      <a:pt x="1712" y="3721"/>
                      <a:pt x="1781" y="3881"/>
                      <a:pt x="1826" y="4064"/>
                    </a:cubicBezTo>
                    <a:cubicBezTo>
                      <a:pt x="1872" y="4132"/>
                      <a:pt x="1895" y="4223"/>
                      <a:pt x="1941" y="4315"/>
                    </a:cubicBezTo>
                    <a:cubicBezTo>
                      <a:pt x="1941" y="4338"/>
                      <a:pt x="1963" y="4360"/>
                      <a:pt x="1986" y="4360"/>
                    </a:cubicBezTo>
                    <a:cubicBezTo>
                      <a:pt x="1998" y="4372"/>
                      <a:pt x="2015" y="4378"/>
                      <a:pt x="2032" y="4378"/>
                    </a:cubicBezTo>
                    <a:cubicBezTo>
                      <a:pt x="2049" y="4378"/>
                      <a:pt x="2066" y="4372"/>
                      <a:pt x="2078" y="4360"/>
                    </a:cubicBezTo>
                    <a:cubicBezTo>
                      <a:pt x="2100" y="4360"/>
                      <a:pt x="2100" y="4338"/>
                      <a:pt x="2123" y="4315"/>
                    </a:cubicBezTo>
                    <a:cubicBezTo>
                      <a:pt x="2123" y="4269"/>
                      <a:pt x="2123" y="4246"/>
                      <a:pt x="2123" y="4223"/>
                    </a:cubicBezTo>
                    <a:cubicBezTo>
                      <a:pt x="2078" y="4132"/>
                      <a:pt x="2055" y="4041"/>
                      <a:pt x="2009" y="3950"/>
                    </a:cubicBezTo>
                    <a:cubicBezTo>
                      <a:pt x="1986" y="3904"/>
                      <a:pt x="1986" y="3858"/>
                      <a:pt x="1963" y="3813"/>
                    </a:cubicBezTo>
                    <a:cubicBezTo>
                      <a:pt x="1941" y="3790"/>
                      <a:pt x="1941" y="3744"/>
                      <a:pt x="1918" y="3721"/>
                    </a:cubicBezTo>
                    <a:cubicBezTo>
                      <a:pt x="1826" y="3539"/>
                      <a:pt x="1758" y="3356"/>
                      <a:pt x="1667" y="3174"/>
                    </a:cubicBezTo>
                    <a:cubicBezTo>
                      <a:pt x="1598" y="3037"/>
                      <a:pt x="1530" y="2877"/>
                      <a:pt x="1461" y="2717"/>
                    </a:cubicBezTo>
                    <a:cubicBezTo>
                      <a:pt x="1393" y="2557"/>
                      <a:pt x="1324" y="2397"/>
                      <a:pt x="1256" y="2238"/>
                    </a:cubicBezTo>
                    <a:cubicBezTo>
                      <a:pt x="1187" y="2078"/>
                      <a:pt x="1119" y="1895"/>
                      <a:pt x="1028" y="1736"/>
                    </a:cubicBezTo>
                    <a:cubicBezTo>
                      <a:pt x="982" y="1599"/>
                      <a:pt x="891" y="1439"/>
                      <a:pt x="845" y="1302"/>
                    </a:cubicBezTo>
                    <a:cubicBezTo>
                      <a:pt x="685" y="982"/>
                      <a:pt x="525" y="663"/>
                      <a:pt x="366" y="343"/>
                    </a:cubicBezTo>
                    <a:cubicBezTo>
                      <a:pt x="320" y="252"/>
                      <a:pt x="274" y="138"/>
                      <a:pt x="229" y="46"/>
                    </a:cubicBezTo>
                    <a:cubicBezTo>
                      <a:pt x="206" y="24"/>
                      <a:pt x="160" y="1"/>
                      <a:pt x="137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101" name="Google Shape;867;p22">
                <a:extLst>
                  <a:ext uri="{FF2B5EF4-FFF2-40B4-BE49-F238E27FC236}">
                    <a16:creationId xmlns:a16="http://schemas.microsoft.com/office/drawing/2014/main" id="{508EE4BB-E54D-4501-8123-52989EBA93C9}"/>
                  </a:ext>
                </a:extLst>
              </p:cNvPr>
              <p:cNvSpPr/>
              <p:nvPr/>
            </p:nvSpPr>
            <p:spPr>
              <a:xfrm>
                <a:off x="6945406" y="3876160"/>
                <a:ext cx="64818" cy="127582"/>
              </a:xfrm>
              <a:custGeom>
                <a:avLst/>
                <a:gdLst/>
                <a:ahLst/>
                <a:cxnLst/>
                <a:rect l="l" t="t" r="r" b="b"/>
                <a:pathLst>
                  <a:path w="2398" h="4720" extrusionOk="0">
                    <a:moveTo>
                      <a:pt x="69" y="1"/>
                    </a:moveTo>
                    <a:cubicBezTo>
                      <a:pt x="24" y="24"/>
                      <a:pt x="1" y="69"/>
                      <a:pt x="24" y="115"/>
                    </a:cubicBezTo>
                    <a:cubicBezTo>
                      <a:pt x="366" y="777"/>
                      <a:pt x="685" y="1439"/>
                      <a:pt x="1028" y="2101"/>
                    </a:cubicBezTo>
                    <a:cubicBezTo>
                      <a:pt x="1096" y="2238"/>
                      <a:pt x="1188" y="2397"/>
                      <a:pt x="1256" y="2534"/>
                    </a:cubicBezTo>
                    <a:cubicBezTo>
                      <a:pt x="1325" y="2671"/>
                      <a:pt x="1416" y="2831"/>
                      <a:pt x="1484" y="2968"/>
                    </a:cubicBezTo>
                    <a:cubicBezTo>
                      <a:pt x="1530" y="3082"/>
                      <a:pt x="1576" y="3174"/>
                      <a:pt x="1644" y="3265"/>
                    </a:cubicBezTo>
                    <a:cubicBezTo>
                      <a:pt x="1667" y="3333"/>
                      <a:pt x="1690" y="3402"/>
                      <a:pt x="1735" y="3447"/>
                    </a:cubicBezTo>
                    <a:cubicBezTo>
                      <a:pt x="1781" y="3562"/>
                      <a:pt x="1827" y="3653"/>
                      <a:pt x="1872" y="3767"/>
                    </a:cubicBezTo>
                    <a:cubicBezTo>
                      <a:pt x="1895" y="3835"/>
                      <a:pt x="1941" y="3904"/>
                      <a:pt x="1964" y="3950"/>
                    </a:cubicBezTo>
                    <a:cubicBezTo>
                      <a:pt x="2009" y="4064"/>
                      <a:pt x="2055" y="4155"/>
                      <a:pt x="2078" y="4246"/>
                    </a:cubicBezTo>
                    <a:cubicBezTo>
                      <a:pt x="2146" y="4383"/>
                      <a:pt x="2192" y="4520"/>
                      <a:pt x="2238" y="4657"/>
                    </a:cubicBezTo>
                    <a:cubicBezTo>
                      <a:pt x="2238" y="4680"/>
                      <a:pt x="2260" y="4703"/>
                      <a:pt x="2283" y="4703"/>
                    </a:cubicBezTo>
                    <a:cubicBezTo>
                      <a:pt x="2295" y="4714"/>
                      <a:pt x="2306" y="4720"/>
                      <a:pt x="2317" y="4720"/>
                    </a:cubicBezTo>
                    <a:cubicBezTo>
                      <a:pt x="2329" y="4720"/>
                      <a:pt x="2340" y="4714"/>
                      <a:pt x="2352" y="4703"/>
                    </a:cubicBezTo>
                    <a:cubicBezTo>
                      <a:pt x="2375" y="4703"/>
                      <a:pt x="2397" y="4680"/>
                      <a:pt x="2397" y="4657"/>
                    </a:cubicBezTo>
                    <a:cubicBezTo>
                      <a:pt x="2397" y="4634"/>
                      <a:pt x="2397" y="4612"/>
                      <a:pt x="2397" y="4589"/>
                    </a:cubicBezTo>
                    <a:cubicBezTo>
                      <a:pt x="2352" y="4475"/>
                      <a:pt x="2329" y="4383"/>
                      <a:pt x="2283" y="4269"/>
                    </a:cubicBezTo>
                    <a:cubicBezTo>
                      <a:pt x="2260" y="4201"/>
                      <a:pt x="2238" y="4132"/>
                      <a:pt x="2192" y="4064"/>
                    </a:cubicBezTo>
                    <a:cubicBezTo>
                      <a:pt x="2146" y="3972"/>
                      <a:pt x="2123" y="3881"/>
                      <a:pt x="2078" y="3767"/>
                    </a:cubicBezTo>
                    <a:cubicBezTo>
                      <a:pt x="2032" y="3699"/>
                      <a:pt x="2009" y="3630"/>
                      <a:pt x="1964" y="3562"/>
                    </a:cubicBezTo>
                    <a:cubicBezTo>
                      <a:pt x="1941" y="3470"/>
                      <a:pt x="1895" y="3402"/>
                      <a:pt x="1850" y="3310"/>
                    </a:cubicBezTo>
                    <a:cubicBezTo>
                      <a:pt x="1850" y="3288"/>
                      <a:pt x="1827" y="3265"/>
                      <a:pt x="1827" y="3242"/>
                    </a:cubicBezTo>
                    <a:cubicBezTo>
                      <a:pt x="1781" y="3174"/>
                      <a:pt x="1758" y="3128"/>
                      <a:pt x="1735" y="3059"/>
                    </a:cubicBezTo>
                    <a:cubicBezTo>
                      <a:pt x="1644" y="2877"/>
                      <a:pt x="1553" y="2717"/>
                      <a:pt x="1462" y="2557"/>
                    </a:cubicBezTo>
                    <a:cubicBezTo>
                      <a:pt x="1393" y="2397"/>
                      <a:pt x="1302" y="2238"/>
                      <a:pt x="1210" y="2078"/>
                    </a:cubicBezTo>
                    <a:cubicBezTo>
                      <a:pt x="1165" y="1941"/>
                      <a:pt x="1096" y="1804"/>
                      <a:pt x="1028" y="1690"/>
                    </a:cubicBezTo>
                    <a:cubicBezTo>
                      <a:pt x="845" y="1348"/>
                      <a:pt x="685" y="1028"/>
                      <a:pt x="503" y="686"/>
                    </a:cubicBezTo>
                    <a:cubicBezTo>
                      <a:pt x="412" y="480"/>
                      <a:pt x="297" y="252"/>
                      <a:pt x="183" y="46"/>
                    </a:cubicBezTo>
                    <a:cubicBezTo>
                      <a:pt x="183" y="1"/>
                      <a:pt x="138" y="1"/>
                      <a:pt x="115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102" name="Google Shape;868;p22">
                <a:extLst>
                  <a:ext uri="{FF2B5EF4-FFF2-40B4-BE49-F238E27FC236}">
                    <a16:creationId xmlns:a16="http://schemas.microsoft.com/office/drawing/2014/main" id="{31C9E99E-2D96-455F-9E56-54BA2F6903FC}"/>
                  </a:ext>
                </a:extLst>
              </p:cNvPr>
              <p:cNvSpPr/>
              <p:nvPr/>
            </p:nvSpPr>
            <p:spPr>
              <a:xfrm>
                <a:off x="6685675" y="3649730"/>
                <a:ext cx="352931" cy="355417"/>
              </a:xfrm>
              <a:custGeom>
                <a:avLst/>
                <a:gdLst/>
                <a:ahLst/>
                <a:cxnLst/>
                <a:rect l="l" t="t" r="r" b="b"/>
                <a:pathLst>
                  <a:path w="13057" h="13149" extrusionOk="0">
                    <a:moveTo>
                      <a:pt x="480" y="1"/>
                    </a:moveTo>
                    <a:cubicBezTo>
                      <a:pt x="411" y="1"/>
                      <a:pt x="343" y="24"/>
                      <a:pt x="297" y="69"/>
                    </a:cubicBezTo>
                    <a:cubicBezTo>
                      <a:pt x="297" y="69"/>
                      <a:pt x="274" y="92"/>
                      <a:pt x="274" y="115"/>
                    </a:cubicBezTo>
                    <a:cubicBezTo>
                      <a:pt x="228" y="115"/>
                      <a:pt x="206" y="115"/>
                      <a:pt x="183" y="138"/>
                    </a:cubicBezTo>
                    <a:cubicBezTo>
                      <a:pt x="114" y="161"/>
                      <a:pt x="46" y="229"/>
                      <a:pt x="23" y="298"/>
                    </a:cubicBezTo>
                    <a:cubicBezTo>
                      <a:pt x="0" y="366"/>
                      <a:pt x="23" y="435"/>
                      <a:pt x="46" y="503"/>
                    </a:cubicBezTo>
                    <a:cubicBezTo>
                      <a:pt x="69" y="572"/>
                      <a:pt x="137" y="617"/>
                      <a:pt x="206" y="640"/>
                    </a:cubicBezTo>
                    <a:cubicBezTo>
                      <a:pt x="457" y="731"/>
                      <a:pt x="708" y="823"/>
                      <a:pt x="982" y="937"/>
                    </a:cubicBezTo>
                    <a:cubicBezTo>
                      <a:pt x="1256" y="1028"/>
                      <a:pt x="1530" y="1142"/>
                      <a:pt x="1803" y="1234"/>
                    </a:cubicBezTo>
                    <a:cubicBezTo>
                      <a:pt x="1940" y="1279"/>
                      <a:pt x="2077" y="1325"/>
                      <a:pt x="2191" y="1370"/>
                    </a:cubicBezTo>
                    <a:cubicBezTo>
                      <a:pt x="2283" y="1416"/>
                      <a:pt x="2374" y="1439"/>
                      <a:pt x="2443" y="1485"/>
                    </a:cubicBezTo>
                    <a:cubicBezTo>
                      <a:pt x="2511" y="1507"/>
                      <a:pt x="2580" y="1530"/>
                      <a:pt x="2625" y="1553"/>
                    </a:cubicBezTo>
                    <a:lnTo>
                      <a:pt x="3082" y="1759"/>
                    </a:lnTo>
                    <a:cubicBezTo>
                      <a:pt x="3104" y="1759"/>
                      <a:pt x="3127" y="1781"/>
                      <a:pt x="3150" y="1781"/>
                    </a:cubicBezTo>
                    <a:cubicBezTo>
                      <a:pt x="3173" y="1781"/>
                      <a:pt x="3173" y="1804"/>
                      <a:pt x="3173" y="1804"/>
                    </a:cubicBezTo>
                    <a:cubicBezTo>
                      <a:pt x="3219" y="1850"/>
                      <a:pt x="3264" y="1873"/>
                      <a:pt x="3310" y="1895"/>
                    </a:cubicBezTo>
                    <a:lnTo>
                      <a:pt x="3401" y="1964"/>
                    </a:lnTo>
                    <a:cubicBezTo>
                      <a:pt x="3493" y="2010"/>
                      <a:pt x="3561" y="2055"/>
                      <a:pt x="3629" y="2101"/>
                    </a:cubicBezTo>
                    <a:cubicBezTo>
                      <a:pt x="3789" y="2192"/>
                      <a:pt x="3972" y="2283"/>
                      <a:pt x="4132" y="2398"/>
                    </a:cubicBezTo>
                    <a:cubicBezTo>
                      <a:pt x="4269" y="2466"/>
                      <a:pt x="4383" y="2535"/>
                      <a:pt x="4520" y="2626"/>
                    </a:cubicBezTo>
                    <a:cubicBezTo>
                      <a:pt x="4542" y="2626"/>
                      <a:pt x="4542" y="2649"/>
                      <a:pt x="4565" y="2672"/>
                    </a:cubicBezTo>
                    <a:cubicBezTo>
                      <a:pt x="4725" y="2786"/>
                      <a:pt x="4862" y="2900"/>
                      <a:pt x="5022" y="3014"/>
                    </a:cubicBezTo>
                    <a:cubicBezTo>
                      <a:pt x="5159" y="3128"/>
                      <a:pt x="5319" y="3242"/>
                      <a:pt x="5455" y="3356"/>
                    </a:cubicBezTo>
                    <a:cubicBezTo>
                      <a:pt x="5638" y="3516"/>
                      <a:pt x="5844" y="3676"/>
                      <a:pt x="6026" y="3813"/>
                    </a:cubicBezTo>
                    <a:cubicBezTo>
                      <a:pt x="6117" y="3904"/>
                      <a:pt x="6232" y="3995"/>
                      <a:pt x="6323" y="4087"/>
                    </a:cubicBezTo>
                    <a:cubicBezTo>
                      <a:pt x="6369" y="4132"/>
                      <a:pt x="6414" y="4178"/>
                      <a:pt x="6437" y="4201"/>
                    </a:cubicBezTo>
                    <a:cubicBezTo>
                      <a:pt x="6528" y="4292"/>
                      <a:pt x="6642" y="4406"/>
                      <a:pt x="6734" y="4498"/>
                    </a:cubicBezTo>
                    <a:cubicBezTo>
                      <a:pt x="6825" y="4589"/>
                      <a:pt x="6939" y="4703"/>
                      <a:pt x="7030" y="4817"/>
                    </a:cubicBezTo>
                    <a:cubicBezTo>
                      <a:pt x="7145" y="4931"/>
                      <a:pt x="7282" y="5045"/>
                      <a:pt x="7396" y="5159"/>
                    </a:cubicBezTo>
                    <a:cubicBezTo>
                      <a:pt x="7624" y="5433"/>
                      <a:pt x="7875" y="5684"/>
                      <a:pt x="8103" y="5958"/>
                    </a:cubicBezTo>
                    <a:cubicBezTo>
                      <a:pt x="8354" y="6255"/>
                      <a:pt x="8628" y="6529"/>
                      <a:pt x="8879" y="6826"/>
                    </a:cubicBezTo>
                    <a:cubicBezTo>
                      <a:pt x="8993" y="6963"/>
                      <a:pt x="9108" y="7122"/>
                      <a:pt x="9244" y="7259"/>
                    </a:cubicBezTo>
                    <a:cubicBezTo>
                      <a:pt x="9267" y="7305"/>
                      <a:pt x="9313" y="7328"/>
                      <a:pt x="9336" y="7374"/>
                    </a:cubicBezTo>
                    <a:cubicBezTo>
                      <a:pt x="9336" y="7419"/>
                      <a:pt x="9359" y="7442"/>
                      <a:pt x="9381" y="7488"/>
                    </a:cubicBezTo>
                    <a:lnTo>
                      <a:pt x="9336" y="7488"/>
                    </a:lnTo>
                    <a:cubicBezTo>
                      <a:pt x="9290" y="7510"/>
                      <a:pt x="9244" y="7602"/>
                      <a:pt x="9290" y="7647"/>
                    </a:cubicBezTo>
                    <a:cubicBezTo>
                      <a:pt x="9336" y="7739"/>
                      <a:pt x="9404" y="7830"/>
                      <a:pt x="9450" y="7921"/>
                    </a:cubicBezTo>
                    <a:cubicBezTo>
                      <a:pt x="9496" y="7990"/>
                      <a:pt x="9541" y="8058"/>
                      <a:pt x="9587" y="8127"/>
                    </a:cubicBezTo>
                    <a:cubicBezTo>
                      <a:pt x="9678" y="8287"/>
                      <a:pt x="9769" y="8446"/>
                      <a:pt x="9861" y="8583"/>
                    </a:cubicBezTo>
                    <a:cubicBezTo>
                      <a:pt x="10021" y="8880"/>
                      <a:pt x="10158" y="9177"/>
                      <a:pt x="10317" y="9451"/>
                    </a:cubicBezTo>
                    <a:cubicBezTo>
                      <a:pt x="10500" y="9770"/>
                      <a:pt x="10660" y="10090"/>
                      <a:pt x="10842" y="10386"/>
                    </a:cubicBezTo>
                    <a:cubicBezTo>
                      <a:pt x="11025" y="10729"/>
                      <a:pt x="11207" y="11071"/>
                      <a:pt x="11367" y="11414"/>
                    </a:cubicBezTo>
                    <a:cubicBezTo>
                      <a:pt x="11459" y="11596"/>
                      <a:pt x="11550" y="11802"/>
                      <a:pt x="11618" y="12007"/>
                    </a:cubicBezTo>
                    <a:cubicBezTo>
                      <a:pt x="11618" y="11984"/>
                      <a:pt x="11618" y="11984"/>
                      <a:pt x="11618" y="11984"/>
                    </a:cubicBezTo>
                    <a:cubicBezTo>
                      <a:pt x="11664" y="12121"/>
                      <a:pt x="11687" y="12258"/>
                      <a:pt x="11732" y="12395"/>
                    </a:cubicBezTo>
                    <a:cubicBezTo>
                      <a:pt x="11742" y="12433"/>
                      <a:pt x="11775" y="12451"/>
                      <a:pt x="11809" y="12451"/>
                    </a:cubicBezTo>
                    <a:cubicBezTo>
                      <a:pt x="11857" y="12451"/>
                      <a:pt x="11906" y="12416"/>
                      <a:pt x="11892" y="12349"/>
                    </a:cubicBezTo>
                    <a:cubicBezTo>
                      <a:pt x="11869" y="12258"/>
                      <a:pt x="11847" y="12167"/>
                      <a:pt x="11824" y="12053"/>
                    </a:cubicBezTo>
                    <a:cubicBezTo>
                      <a:pt x="11778" y="11961"/>
                      <a:pt x="11755" y="11847"/>
                      <a:pt x="11710" y="11756"/>
                    </a:cubicBezTo>
                    <a:cubicBezTo>
                      <a:pt x="11641" y="11596"/>
                      <a:pt x="11573" y="11414"/>
                      <a:pt x="11481" y="11254"/>
                    </a:cubicBezTo>
                    <a:cubicBezTo>
                      <a:pt x="11390" y="11094"/>
                      <a:pt x="11322" y="10934"/>
                      <a:pt x="11230" y="10774"/>
                    </a:cubicBezTo>
                    <a:cubicBezTo>
                      <a:pt x="11139" y="10615"/>
                      <a:pt x="11048" y="10455"/>
                      <a:pt x="10956" y="10295"/>
                    </a:cubicBezTo>
                    <a:cubicBezTo>
                      <a:pt x="10888" y="10158"/>
                      <a:pt x="10797" y="10021"/>
                      <a:pt x="10728" y="9861"/>
                    </a:cubicBezTo>
                    <a:lnTo>
                      <a:pt x="10728" y="9861"/>
                    </a:lnTo>
                    <a:cubicBezTo>
                      <a:pt x="10842" y="10044"/>
                      <a:pt x="10956" y="10227"/>
                      <a:pt x="11071" y="10409"/>
                    </a:cubicBezTo>
                    <a:cubicBezTo>
                      <a:pt x="11162" y="10569"/>
                      <a:pt x="11253" y="10729"/>
                      <a:pt x="11344" y="10889"/>
                    </a:cubicBezTo>
                    <a:cubicBezTo>
                      <a:pt x="11413" y="11026"/>
                      <a:pt x="11504" y="11163"/>
                      <a:pt x="11573" y="11299"/>
                    </a:cubicBezTo>
                    <a:cubicBezTo>
                      <a:pt x="11732" y="11619"/>
                      <a:pt x="11869" y="11939"/>
                      <a:pt x="11984" y="12281"/>
                    </a:cubicBezTo>
                    <a:cubicBezTo>
                      <a:pt x="11984" y="12281"/>
                      <a:pt x="12006" y="12304"/>
                      <a:pt x="12006" y="12327"/>
                    </a:cubicBezTo>
                    <a:cubicBezTo>
                      <a:pt x="12026" y="12386"/>
                      <a:pt x="12080" y="12445"/>
                      <a:pt x="12139" y="12445"/>
                    </a:cubicBezTo>
                    <a:cubicBezTo>
                      <a:pt x="12148" y="12445"/>
                      <a:pt x="12157" y="12444"/>
                      <a:pt x="12166" y="12441"/>
                    </a:cubicBezTo>
                    <a:cubicBezTo>
                      <a:pt x="12189" y="12441"/>
                      <a:pt x="12212" y="12441"/>
                      <a:pt x="12212" y="12418"/>
                    </a:cubicBezTo>
                    <a:cubicBezTo>
                      <a:pt x="12235" y="12464"/>
                      <a:pt x="12257" y="12486"/>
                      <a:pt x="12303" y="12509"/>
                    </a:cubicBezTo>
                    <a:cubicBezTo>
                      <a:pt x="12326" y="12509"/>
                      <a:pt x="12326" y="12532"/>
                      <a:pt x="12349" y="12532"/>
                    </a:cubicBezTo>
                    <a:cubicBezTo>
                      <a:pt x="12349" y="12532"/>
                      <a:pt x="12349" y="12555"/>
                      <a:pt x="12349" y="12555"/>
                    </a:cubicBezTo>
                    <a:cubicBezTo>
                      <a:pt x="12326" y="12555"/>
                      <a:pt x="12326" y="12578"/>
                      <a:pt x="12303" y="12578"/>
                    </a:cubicBezTo>
                    <a:cubicBezTo>
                      <a:pt x="12257" y="12623"/>
                      <a:pt x="12235" y="12692"/>
                      <a:pt x="12235" y="12737"/>
                    </a:cubicBezTo>
                    <a:cubicBezTo>
                      <a:pt x="12212" y="12806"/>
                      <a:pt x="12235" y="12852"/>
                      <a:pt x="12257" y="12897"/>
                    </a:cubicBezTo>
                    <a:cubicBezTo>
                      <a:pt x="12257" y="12920"/>
                      <a:pt x="12303" y="12966"/>
                      <a:pt x="12326" y="12989"/>
                    </a:cubicBezTo>
                    <a:cubicBezTo>
                      <a:pt x="12349" y="13011"/>
                      <a:pt x="12349" y="13011"/>
                      <a:pt x="12372" y="13034"/>
                    </a:cubicBezTo>
                    <a:cubicBezTo>
                      <a:pt x="12394" y="13057"/>
                      <a:pt x="12417" y="13080"/>
                      <a:pt x="12440" y="13103"/>
                    </a:cubicBezTo>
                    <a:cubicBezTo>
                      <a:pt x="12509" y="13148"/>
                      <a:pt x="12577" y="13148"/>
                      <a:pt x="12645" y="13148"/>
                    </a:cubicBezTo>
                    <a:cubicBezTo>
                      <a:pt x="12737" y="13125"/>
                      <a:pt x="12805" y="13057"/>
                      <a:pt x="12851" y="12989"/>
                    </a:cubicBezTo>
                    <a:cubicBezTo>
                      <a:pt x="12851" y="12966"/>
                      <a:pt x="12851" y="12943"/>
                      <a:pt x="12851" y="12920"/>
                    </a:cubicBezTo>
                    <a:cubicBezTo>
                      <a:pt x="12851" y="12920"/>
                      <a:pt x="12851" y="12897"/>
                      <a:pt x="12851" y="12897"/>
                    </a:cubicBezTo>
                    <a:lnTo>
                      <a:pt x="12874" y="12897"/>
                    </a:lnTo>
                    <a:cubicBezTo>
                      <a:pt x="12988" y="12829"/>
                      <a:pt x="13056" y="12715"/>
                      <a:pt x="13033" y="12578"/>
                    </a:cubicBezTo>
                    <a:cubicBezTo>
                      <a:pt x="13011" y="12532"/>
                      <a:pt x="13011" y="12486"/>
                      <a:pt x="12988" y="12441"/>
                    </a:cubicBezTo>
                    <a:cubicBezTo>
                      <a:pt x="12942" y="12281"/>
                      <a:pt x="12874" y="12098"/>
                      <a:pt x="12805" y="11939"/>
                    </a:cubicBezTo>
                    <a:cubicBezTo>
                      <a:pt x="12805" y="11916"/>
                      <a:pt x="12805" y="11893"/>
                      <a:pt x="12782" y="11870"/>
                    </a:cubicBezTo>
                    <a:cubicBezTo>
                      <a:pt x="12760" y="11733"/>
                      <a:pt x="12691" y="11619"/>
                      <a:pt x="12645" y="11482"/>
                    </a:cubicBezTo>
                    <a:cubicBezTo>
                      <a:pt x="12623" y="11414"/>
                      <a:pt x="12600" y="11345"/>
                      <a:pt x="12554" y="11277"/>
                    </a:cubicBezTo>
                    <a:cubicBezTo>
                      <a:pt x="12486" y="11117"/>
                      <a:pt x="12417" y="10957"/>
                      <a:pt x="12349" y="10774"/>
                    </a:cubicBezTo>
                    <a:cubicBezTo>
                      <a:pt x="12280" y="10638"/>
                      <a:pt x="12235" y="10501"/>
                      <a:pt x="12143" y="10364"/>
                    </a:cubicBezTo>
                    <a:cubicBezTo>
                      <a:pt x="12143" y="10364"/>
                      <a:pt x="12143" y="10341"/>
                      <a:pt x="12143" y="10341"/>
                    </a:cubicBezTo>
                    <a:cubicBezTo>
                      <a:pt x="12075" y="10204"/>
                      <a:pt x="12029" y="10090"/>
                      <a:pt x="11961" y="9976"/>
                    </a:cubicBezTo>
                    <a:cubicBezTo>
                      <a:pt x="11892" y="9816"/>
                      <a:pt x="11824" y="9656"/>
                      <a:pt x="11732" y="9519"/>
                    </a:cubicBezTo>
                    <a:cubicBezTo>
                      <a:pt x="11664" y="9359"/>
                      <a:pt x="11573" y="9200"/>
                      <a:pt x="11481" y="9040"/>
                    </a:cubicBezTo>
                    <a:lnTo>
                      <a:pt x="11322" y="8766"/>
                    </a:lnTo>
                    <a:cubicBezTo>
                      <a:pt x="11344" y="8743"/>
                      <a:pt x="11344" y="8697"/>
                      <a:pt x="11367" y="8675"/>
                    </a:cubicBezTo>
                    <a:cubicBezTo>
                      <a:pt x="11367" y="8652"/>
                      <a:pt x="11367" y="8629"/>
                      <a:pt x="11390" y="8606"/>
                    </a:cubicBezTo>
                    <a:cubicBezTo>
                      <a:pt x="11390" y="8538"/>
                      <a:pt x="11367" y="8469"/>
                      <a:pt x="11344" y="8423"/>
                    </a:cubicBezTo>
                    <a:cubicBezTo>
                      <a:pt x="11322" y="8378"/>
                      <a:pt x="11299" y="8355"/>
                      <a:pt x="11276" y="8309"/>
                    </a:cubicBezTo>
                    <a:cubicBezTo>
                      <a:pt x="11253" y="8241"/>
                      <a:pt x="11230" y="8195"/>
                      <a:pt x="11185" y="8150"/>
                    </a:cubicBezTo>
                    <a:cubicBezTo>
                      <a:pt x="11139" y="8035"/>
                      <a:pt x="11048" y="7921"/>
                      <a:pt x="10979" y="7807"/>
                    </a:cubicBezTo>
                    <a:lnTo>
                      <a:pt x="10660" y="7351"/>
                    </a:lnTo>
                    <a:cubicBezTo>
                      <a:pt x="10682" y="7351"/>
                      <a:pt x="10682" y="7374"/>
                      <a:pt x="10705" y="7396"/>
                    </a:cubicBezTo>
                    <a:cubicBezTo>
                      <a:pt x="10591" y="7214"/>
                      <a:pt x="10454" y="7054"/>
                      <a:pt x="10340" y="6894"/>
                    </a:cubicBezTo>
                    <a:cubicBezTo>
                      <a:pt x="10249" y="6780"/>
                      <a:pt x="10135" y="6643"/>
                      <a:pt x="10043" y="6506"/>
                    </a:cubicBezTo>
                    <a:cubicBezTo>
                      <a:pt x="9815" y="6255"/>
                      <a:pt x="9610" y="5981"/>
                      <a:pt x="9381" y="5730"/>
                    </a:cubicBezTo>
                    <a:cubicBezTo>
                      <a:pt x="9153" y="5456"/>
                      <a:pt x="8902" y="5182"/>
                      <a:pt x="8628" y="4908"/>
                    </a:cubicBezTo>
                    <a:cubicBezTo>
                      <a:pt x="8491" y="4771"/>
                      <a:pt x="8354" y="4634"/>
                      <a:pt x="8217" y="4498"/>
                    </a:cubicBezTo>
                    <a:cubicBezTo>
                      <a:pt x="8195" y="4429"/>
                      <a:pt x="8195" y="4383"/>
                      <a:pt x="8149" y="4361"/>
                    </a:cubicBezTo>
                    <a:cubicBezTo>
                      <a:pt x="7943" y="4110"/>
                      <a:pt x="7692" y="3927"/>
                      <a:pt x="7464" y="3721"/>
                    </a:cubicBezTo>
                    <a:cubicBezTo>
                      <a:pt x="7327" y="3607"/>
                      <a:pt x="7190" y="3493"/>
                      <a:pt x="7030" y="3379"/>
                    </a:cubicBezTo>
                    <a:cubicBezTo>
                      <a:pt x="6871" y="3242"/>
                      <a:pt x="6711" y="3128"/>
                      <a:pt x="6528" y="2991"/>
                    </a:cubicBezTo>
                    <a:cubicBezTo>
                      <a:pt x="6391" y="2877"/>
                      <a:pt x="6254" y="2786"/>
                      <a:pt x="6117" y="2694"/>
                    </a:cubicBezTo>
                    <a:cubicBezTo>
                      <a:pt x="5980" y="2580"/>
                      <a:pt x="5844" y="2489"/>
                      <a:pt x="5707" y="2375"/>
                    </a:cubicBezTo>
                    <a:cubicBezTo>
                      <a:pt x="5547" y="2283"/>
                      <a:pt x="5410" y="2192"/>
                      <a:pt x="5273" y="2101"/>
                    </a:cubicBezTo>
                    <a:cubicBezTo>
                      <a:pt x="5204" y="2055"/>
                      <a:pt x="5136" y="2032"/>
                      <a:pt x="5067" y="1987"/>
                    </a:cubicBezTo>
                    <a:cubicBezTo>
                      <a:pt x="4976" y="1941"/>
                      <a:pt x="4885" y="1873"/>
                      <a:pt x="4816" y="1827"/>
                    </a:cubicBezTo>
                    <a:cubicBezTo>
                      <a:pt x="4657" y="1736"/>
                      <a:pt x="4520" y="1667"/>
                      <a:pt x="4360" y="1599"/>
                    </a:cubicBezTo>
                    <a:cubicBezTo>
                      <a:pt x="4063" y="1439"/>
                      <a:pt x="3766" y="1279"/>
                      <a:pt x="3470" y="1142"/>
                    </a:cubicBezTo>
                    <a:cubicBezTo>
                      <a:pt x="3333" y="1074"/>
                      <a:pt x="3196" y="1028"/>
                      <a:pt x="3036" y="960"/>
                    </a:cubicBezTo>
                    <a:cubicBezTo>
                      <a:pt x="2968" y="937"/>
                      <a:pt x="2899" y="891"/>
                      <a:pt x="2831" y="868"/>
                    </a:cubicBezTo>
                    <a:cubicBezTo>
                      <a:pt x="2739" y="823"/>
                      <a:pt x="2625" y="777"/>
                      <a:pt x="2534" y="777"/>
                    </a:cubicBezTo>
                    <a:lnTo>
                      <a:pt x="2443" y="777"/>
                    </a:lnTo>
                    <a:cubicBezTo>
                      <a:pt x="2214" y="686"/>
                      <a:pt x="1986" y="572"/>
                      <a:pt x="1758" y="480"/>
                    </a:cubicBezTo>
                    <a:cubicBezTo>
                      <a:pt x="1552" y="389"/>
                      <a:pt x="1347" y="298"/>
                      <a:pt x="1142" y="206"/>
                    </a:cubicBezTo>
                    <a:cubicBezTo>
                      <a:pt x="1050" y="184"/>
                      <a:pt x="982" y="161"/>
                      <a:pt x="890" y="115"/>
                    </a:cubicBezTo>
                    <a:cubicBezTo>
                      <a:pt x="868" y="92"/>
                      <a:pt x="822" y="92"/>
                      <a:pt x="776" y="69"/>
                    </a:cubicBezTo>
                    <a:lnTo>
                      <a:pt x="685" y="47"/>
                    </a:lnTo>
                    <a:cubicBezTo>
                      <a:pt x="639" y="24"/>
                      <a:pt x="571" y="1"/>
                      <a:pt x="502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103" name="Google Shape;869;p22">
                <a:extLst>
                  <a:ext uri="{FF2B5EF4-FFF2-40B4-BE49-F238E27FC236}">
                    <a16:creationId xmlns:a16="http://schemas.microsoft.com/office/drawing/2014/main" id="{98A62F16-4DD0-4E4D-BB4B-9FD254D6849D}"/>
                  </a:ext>
                </a:extLst>
              </p:cNvPr>
              <p:cNvSpPr/>
              <p:nvPr/>
            </p:nvSpPr>
            <p:spPr>
              <a:xfrm>
                <a:off x="6767116" y="3694789"/>
                <a:ext cx="170911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6323" h="5374" extrusionOk="0">
                    <a:moveTo>
                      <a:pt x="3721" y="3064"/>
                    </a:moveTo>
                    <a:cubicBezTo>
                      <a:pt x="3723" y="3070"/>
                      <a:pt x="3727" y="3082"/>
                      <a:pt x="3744" y="3082"/>
                    </a:cubicBezTo>
                    <a:cubicBezTo>
                      <a:pt x="3736" y="3076"/>
                      <a:pt x="3729" y="3070"/>
                      <a:pt x="3721" y="3064"/>
                    </a:cubicBezTo>
                    <a:close/>
                    <a:moveTo>
                      <a:pt x="137" y="0"/>
                    </a:moveTo>
                    <a:cubicBezTo>
                      <a:pt x="91" y="0"/>
                      <a:pt x="69" y="23"/>
                      <a:pt x="46" y="46"/>
                    </a:cubicBezTo>
                    <a:cubicBezTo>
                      <a:pt x="0" y="114"/>
                      <a:pt x="23" y="160"/>
                      <a:pt x="69" y="206"/>
                    </a:cubicBezTo>
                    <a:cubicBezTo>
                      <a:pt x="662" y="639"/>
                      <a:pt x="1233" y="1073"/>
                      <a:pt x="1826" y="1507"/>
                    </a:cubicBezTo>
                    <a:cubicBezTo>
                      <a:pt x="1895" y="1552"/>
                      <a:pt x="1940" y="1598"/>
                      <a:pt x="1986" y="1621"/>
                    </a:cubicBezTo>
                    <a:cubicBezTo>
                      <a:pt x="2077" y="1689"/>
                      <a:pt x="2169" y="1781"/>
                      <a:pt x="2260" y="1849"/>
                    </a:cubicBezTo>
                    <a:cubicBezTo>
                      <a:pt x="2397" y="1940"/>
                      <a:pt x="2534" y="2054"/>
                      <a:pt x="2671" y="2169"/>
                    </a:cubicBezTo>
                    <a:cubicBezTo>
                      <a:pt x="2922" y="2374"/>
                      <a:pt x="3173" y="2579"/>
                      <a:pt x="3401" y="2785"/>
                    </a:cubicBezTo>
                    <a:cubicBezTo>
                      <a:pt x="3508" y="2870"/>
                      <a:pt x="3615" y="2976"/>
                      <a:pt x="3721" y="3064"/>
                    </a:cubicBezTo>
                    <a:lnTo>
                      <a:pt x="3721" y="3064"/>
                    </a:lnTo>
                    <a:cubicBezTo>
                      <a:pt x="3721" y="3061"/>
                      <a:pt x="3721" y="3059"/>
                      <a:pt x="3721" y="3059"/>
                    </a:cubicBezTo>
                    <a:lnTo>
                      <a:pt x="3721" y="3059"/>
                    </a:lnTo>
                    <a:cubicBezTo>
                      <a:pt x="3903" y="3219"/>
                      <a:pt x="4063" y="3378"/>
                      <a:pt x="4223" y="3515"/>
                    </a:cubicBezTo>
                    <a:cubicBezTo>
                      <a:pt x="4428" y="3698"/>
                      <a:pt x="4611" y="3858"/>
                      <a:pt x="4793" y="4040"/>
                    </a:cubicBezTo>
                    <a:cubicBezTo>
                      <a:pt x="4908" y="4154"/>
                      <a:pt x="5022" y="4246"/>
                      <a:pt x="5136" y="4360"/>
                    </a:cubicBezTo>
                    <a:cubicBezTo>
                      <a:pt x="5159" y="4383"/>
                      <a:pt x="5182" y="4428"/>
                      <a:pt x="5227" y="4451"/>
                    </a:cubicBezTo>
                    <a:lnTo>
                      <a:pt x="5410" y="4634"/>
                    </a:lnTo>
                    <a:cubicBezTo>
                      <a:pt x="5501" y="4725"/>
                      <a:pt x="5592" y="4816"/>
                      <a:pt x="5661" y="4885"/>
                    </a:cubicBezTo>
                    <a:cubicBezTo>
                      <a:pt x="5729" y="4953"/>
                      <a:pt x="5775" y="4999"/>
                      <a:pt x="5821" y="5045"/>
                    </a:cubicBezTo>
                    <a:cubicBezTo>
                      <a:pt x="5866" y="5090"/>
                      <a:pt x="5912" y="5136"/>
                      <a:pt x="5958" y="5182"/>
                    </a:cubicBezTo>
                    <a:cubicBezTo>
                      <a:pt x="6026" y="5227"/>
                      <a:pt x="6117" y="5296"/>
                      <a:pt x="6186" y="5364"/>
                    </a:cubicBezTo>
                    <a:cubicBezTo>
                      <a:pt x="6199" y="5371"/>
                      <a:pt x="6213" y="5374"/>
                      <a:pt x="6225" y="5374"/>
                    </a:cubicBezTo>
                    <a:cubicBezTo>
                      <a:pt x="6256" y="5374"/>
                      <a:pt x="6284" y="5357"/>
                      <a:pt x="6300" y="5341"/>
                    </a:cubicBezTo>
                    <a:cubicBezTo>
                      <a:pt x="6323" y="5296"/>
                      <a:pt x="6323" y="5250"/>
                      <a:pt x="6277" y="5227"/>
                    </a:cubicBezTo>
                    <a:cubicBezTo>
                      <a:pt x="6209" y="5159"/>
                      <a:pt x="6140" y="5113"/>
                      <a:pt x="6072" y="5045"/>
                    </a:cubicBezTo>
                    <a:lnTo>
                      <a:pt x="6049" y="5045"/>
                    </a:lnTo>
                    <a:cubicBezTo>
                      <a:pt x="5912" y="4908"/>
                      <a:pt x="5775" y="4771"/>
                      <a:pt x="5638" y="4634"/>
                    </a:cubicBezTo>
                    <a:cubicBezTo>
                      <a:pt x="5524" y="4520"/>
                      <a:pt x="5433" y="4428"/>
                      <a:pt x="5318" y="4314"/>
                    </a:cubicBezTo>
                    <a:cubicBezTo>
                      <a:pt x="5227" y="4223"/>
                      <a:pt x="5136" y="4154"/>
                      <a:pt x="5045" y="4063"/>
                    </a:cubicBezTo>
                    <a:cubicBezTo>
                      <a:pt x="4953" y="3972"/>
                      <a:pt x="4862" y="3881"/>
                      <a:pt x="4771" y="3789"/>
                    </a:cubicBezTo>
                    <a:cubicBezTo>
                      <a:pt x="4520" y="3584"/>
                      <a:pt x="4291" y="3378"/>
                      <a:pt x="4063" y="3150"/>
                    </a:cubicBezTo>
                    <a:cubicBezTo>
                      <a:pt x="3972" y="3082"/>
                      <a:pt x="3880" y="2990"/>
                      <a:pt x="3789" y="2922"/>
                    </a:cubicBezTo>
                    <a:cubicBezTo>
                      <a:pt x="3675" y="2808"/>
                      <a:pt x="3561" y="2694"/>
                      <a:pt x="3424" y="2602"/>
                    </a:cubicBezTo>
                    <a:cubicBezTo>
                      <a:pt x="3196" y="2374"/>
                      <a:pt x="2945" y="2169"/>
                      <a:pt x="2694" y="1963"/>
                    </a:cubicBezTo>
                    <a:cubicBezTo>
                      <a:pt x="2625" y="1895"/>
                      <a:pt x="2534" y="1826"/>
                      <a:pt x="2465" y="1758"/>
                    </a:cubicBezTo>
                    <a:cubicBezTo>
                      <a:pt x="2397" y="1712"/>
                      <a:pt x="2351" y="1666"/>
                      <a:pt x="2306" y="1621"/>
                    </a:cubicBezTo>
                    <a:cubicBezTo>
                      <a:pt x="2237" y="1575"/>
                      <a:pt x="2169" y="1507"/>
                      <a:pt x="2100" y="1461"/>
                    </a:cubicBezTo>
                    <a:cubicBezTo>
                      <a:pt x="2032" y="1393"/>
                      <a:pt x="1940" y="1347"/>
                      <a:pt x="1872" y="1278"/>
                    </a:cubicBezTo>
                    <a:cubicBezTo>
                      <a:pt x="1301" y="868"/>
                      <a:pt x="753" y="434"/>
                      <a:pt x="183" y="23"/>
                    </a:cubicBezTo>
                    <a:cubicBezTo>
                      <a:pt x="183" y="0"/>
                      <a:pt x="160" y="0"/>
                      <a:pt x="137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104" name="Google Shape;870;p22">
                <a:extLst>
                  <a:ext uri="{FF2B5EF4-FFF2-40B4-BE49-F238E27FC236}">
                    <a16:creationId xmlns:a16="http://schemas.microsoft.com/office/drawing/2014/main" id="{1F248E9C-D8D9-477D-A7A7-26AC153EBED0}"/>
                  </a:ext>
                </a:extLst>
              </p:cNvPr>
              <p:cNvSpPr/>
              <p:nvPr/>
            </p:nvSpPr>
            <p:spPr>
              <a:xfrm>
                <a:off x="6780064" y="3707115"/>
                <a:ext cx="146854" cy="133096"/>
              </a:xfrm>
              <a:custGeom>
                <a:avLst/>
                <a:gdLst/>
                <a:ahLst/>
                <a:cxnLst/>
                <a:rect l="l" t="t" r="r" b="b"/>
                <a:pathLst>
                  <a:path w="5433" h="4924" extrusionOk="0">
                    <a:moveTo>
                      <a:pt x="137" y="1"/>
                    </a:moveTo>
                    <a:cubicBezTo>
                      <a:pt x="115" y="1"/>
                      <a:pt x="69" y="1"/>
                      <a:pt x="46" y="46"/>
                    </a:cubicBezTo>
                    <a:cubicBezTo>
                      <a:pt x="1" y="92"/>
                      <a:pt x="23" y="160"/>
                      <a:pt x="69" y="206"/>
                    </a:cubicBezTo>
                    <a:cubicBezTo>
                      <a:pt x="503" y="526"/>
                      <a:pt x="959" y="845"/>
                      <a:pt x="1393" y="1165"/>
                    </a:cubicBezTo>
                    <a:cubicBezTo>
                      <a:pt x="1827" y="1507"/>
                      <a:pt x="2237" y="1872"/>
                      <a:pt x="2648" y="2215"/>
                    </a:cubicBezTo>
                    <a:lnTo>
                      <a:pt x="2625" y="2215"/>
                    </a:lnTo>
                    <a:cubicBezTo>
                      <a:pt x="2762" y="2329"/>
                      <a:pt x="2899" y="2443"/>
                      <a:pt x="3013" y="2557"/>
                    </a:cubicBezTo>
                    <a:cubicBezTo>
                      <a:pt x="3128" y="2648"/>
                      <a:pt x="3219" y="2740"/>
                      <a:pt x="3310" y="2831"/>
                    </a:cubicBezTo>
                    <a:cubicBezTo>
                      <a:pt x="3424" y="2922"/>
                      <a:pt x="3516" y="3014"/>
                      <a:pt x="3607" y="3128"/>
                    </a:cubicBezTo>
                    <a:cubicBezTo>
                      <a:pt x="3721" y="3242"/>
                      <a:pt x="3858" y="3356"/>
                      <a:pt x="3972" y="3470"/>
                    </a:cubicBezTo>
                    <a:cubicBezTo>
                      <a:pt x="4086" y="3584"/>
                      <a:pt x="4200" y="3698"/>
                      <a:pt x="4292" y="3813"/>
                    </a:cubicBezTo>
                    <a:lnTo>
                      <a:pt x="4474" y="3995"/>
                    </a:lnTo>
                    <a:cubicBezTo>
                      <a:pt x="4543" y="4064"/>
                      <a:pt x="4611" y="4132"/>
                      <a:pt x="4680" y="4201"/>
                    </a:cubicBezTo>
                    <a:cubicBezTo>
                      <a:pt x="4885" y="4429"/>
                      <a:pt x="5091" y="4657"/>
                      <a:pt x="5296" y="4885"/>
                    </a:cubicBezTo>
                    <a:cubicBezTo>
                      <a:pt x="5309" y="4912"/>
                      <a:pt x="5331" y="4923"/>
                      <a:pt x="5355" y="4923"/>
                    </a:cubicBezTo>
                    <a:cubicBezTo>
                      <a:pt x="5372" y="4923"/>
                      <a:pt x="5391" y="4918"/>
                      <a:pt x="5410" y="4908"/>
                    </a:cubicBezTo>
                    <a:cubicBezTo>
                      <a:pt x="5433" y="4862"/>
                      <a:pt x="5433" y="4817"/>
                      <a:pt x="5410" y="4771"/>
                    </a:cubicBezTo>
                    <a:cubicBezTo>
                      <a:pt x="5296" y="4634"/>
                      <a:pt x="5159" y="4497"/>
                      <a:pt x="5045" y="4360"/>
                    </a:cubicBezTo>
                    <a:cubicBezTo>
                      <a:pt x="4931" y="4223"/>
                      <a:pt x="4817" y="4109"/>
                      <a:pt x="4703" y="3972"/>
                    </a:cubicBezTo>
                    <a:cubicBezTo>
                      <a:pt x="4474" y="3744"/>
                      <a:pt x="4246" y="3516"/>
                      <a:pt x="4018" y="3288"/>
                    </a:cubicBezTo>
                    <a:cubicBezTo>
                      <a:pt x="3881" y="3151"/>
                      <a:pt x="3744" y="3036"/>
                      <a:pt x="3630" y="2900"/>
                    </a:cubicBezTo>
                    <a:cubicBezTo>
                      <a:pt x="3493" y="2763"/>
                      <a:pt x="3333" y="2626"/>
                      <a:pt x="3196" y="2489"/>
                    </a:cubicBezTo>
                    <a:cubicBezTo>
                      <a:pt x="3150" y="2443"/>
                      <a:pt x="3105" y="2397"/>
                      <a:pt x="3059" y="2352"/>
                    </a:cubicBezTo>
                    <a:lnTo>
                      <a:pt x="2785" y="2101"/>
                    </a:lnTo>
                    <a:cubicBezTo>
                      <a:pt x="2671" y="1987"/>
                      <a:pt x="2534" y="1872"/>
                      <a:pt x="2397" y="1758"/>
                    </a:cubicBezTo>
                    <a:cubicBezTo>
                      <a:pt x="2260" y="1644"/>
                      <a:pt x="2146" y="1530"/>
                      <a:pt x="2009" y="1416"/>
                    </a:cubicBezTo>
                    <a:cubicBezTo>
                      <a:pt x="1872" y="1302"/>
                      <a:pt x="1735" y="1165"/>
                      <a:pt x="1575" y="1051"/>
                    </a:cubicBezTo>
                    <a:cubicBezTo>
                      <a:pt x="1439" y="914"/>
                      <a:pt x="1302" y="800"/>
                      <a:pt x="1142" y="708"/>
                    </a:cubicBezTo>
                    <a:cubicBezTo>
                      <a:pt x="1005" y="594"/>
                      <a:pt x="868" y="480"/>
                      <a:pt x="708" y="366"/>
                    </a:cubicBezTo>
                    <a:cubicBezTo>
                      <a:pt x="548" y="252"/>
                      <a:pt x="366" y="138"/>
                      <a:pt x="206" y="24"/>
                    </a:cubicBezTo>
                    <a:cubicBezTo>
                      <a:pt x="183" y="1"/>
                      <a:pt x="160" y="1"/>
                      <a:pt x="137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105" name="Google Shape;871;p22">
                <a:extLst>
                  <a:ext uri="{FF2B5EF4-FFF2-40B4-BE49-F238E27FC236}">
                    <a16:creationId xmlns:a16="http://schemas.microsoft.com/office/drawing/2014/main" id="{259A56EF-B8A1-4994-A5E2-8BAFEC4DF8F4}"/>
                  </a:ext>
                </a:extLst>
              </p:cNvPr>
              <p:cNvSpPr/>
              <p:nvPr/>
            </p:nvSpPr>
            <p:spPr>
              <a:xfrm>
                <a:off x="6751060" y="3693546"/>
                <a:ext cx="174641" cy="143259"/>
              </a:xfrm>
              <a:custGeom>
                <a:avLst/>
                <a:gdLst/>
                <a:ahLst/>
                <a:cxnLst/>
                <a:rect l="l" t="t" r="r" b="b"/>
                <a:pathLst>
                  <a:path w="6461" h="5300" extrusionOk="0">
                    <a:moveTo>
                      <a:pt x="115" y="1"/>
                    </a:moveTo>
                    <a:cubicBezTo>
                      <a:pt x="92" y="1"/>
                      <a:pt x="46" y="23"/>
                      <a:pt x="24" y="46"/>
                    </a:cubicBezTo>
                    <a:cubicBezTo>
                      <a:pt x="1" y="92"/>
                      <a:pt x="1" y="160"/>
                      <a:pt x="69" y="206"/>
                    </a:cubicBezTo>
                    <a:cubicBezTo>
                      <a:pt x="389" y="411"/>
                      <a:pt x="731" y="617"/>
                      <a:pt x="1074" y="822"/>
                    </a:cubicBezTo>
                    <a:cubicBezTo>
                      <a:pt x="1210" y="891"/>
                      <a:pt x="1370" y="1005"/>
                      <a:pt x="1507" y="1096"/>
                    </a:cubicBezTo>
                    <a:cubicBezTo>
                      <a:pt x="1644" y="1187"/>
                      <a:pt x="1781" y="1279"/>
                      <a:pt x="1918" y="1370"/>
                    </a:cubicBezTo>
                    <a:cubicBezTo>
                      <a:pt x="2215" y="1576"/>
                      <a:pt x="2512" y="1804"/>
                      <a:pt x="2808" y="2009"/>
                    </a:cubicBezTo>
                    <a:cubicBezTo>
                      <a:pt x="2854" y="2055"/>
                      <a:pt x="2900" y="2078"/>
                      <a:pt x="2945" y="2123"/>
                    </a:cubicBezTo>
                    <a:cubicBezTo>
                      <a:pt x="3036" y="2215"/>
                      <a:pt x="3128" y="2283"/>
                      <a:pt x="3242" y="2374"/>
                    </a:cubicBezTo>
                    <a:cubicBezTo>
                      <a:pt x="3356" y="2466"/>
                      <a:pt x="3493" y="2580"/>
                      <a:pt x="3630" y="2694"/>
                    </a:cubicBezTo>
                    <a:cubicBezTo>
                      <a:pt x="3676" y="2740"/>
                      <a:pt x="3721" y="2785"/>
                      <a:pt x="3790" y="2831"/>
                    </a:cubicBezTo>
                    <a:cubicBezTo>
                      <a:pt x="3950" y="2968"/>
                      <a:pt x="4132" y="3128"/>
                      <a:pt x="4292" y="3265"/>
                    </a:cubicBezTo>
                    <a:cubicBezTo>
                      <a:pt x="4452" y="3424"/>
                      <a:pt x="4634" y="3584"/>
                      <a:pt x="4794" y="3721"/>
                    </a:cubicBezTo>
                    <a:cubicBezTo>
                      <a:pt x="4977" y="3881"/>
                      <a:pt x="5136" y="4018"/>
                      <a:pt x="5296" y="4178"/>
                    </a:cubicBezTo>
                    <a:cubicBezTo>
                      <a:pt x="5319" y="4200"/>
                      <a:pt x="5365" y="4246"/>
                      <a:pt x="5387" y="4269"/>
                    </a:cubicBezTo>
                    <a:lnTo>
                      <a:pt x="5570" y="4451"/>
                    </a:lnTo>
                    <a:cubicBezTo>
                      <a:pt x="5639" y="4520"/>
                      <a:pt x="5707" y="4588"/>
                      <a:pt x="5776" y="4657"/>
                    </a:cubicBezTo>
                    <a:cubicBezTo>
                      <a:pt x="5821" y="4703"/>
                      <a:pt x="5867" y="4748"/>
                      <a:pt x="5912" y="4794"/>
                    </a:cubicBezTo>
                    <a:cubicBezTo>
                      <a:pt x="5935" y="4817"/>
                      <a:pt x="5958" y="4840"/>
                      <a:pt x="5981" y="4885"/>
                    </a:cubicBezTo>
                    <a:cubicBezTo>
                      <a:pt x="6095" y="4999"/>
                      <a:pt x="6209" y="5136"/>
                      <a:pt x="6323" y="5273"/>
                    </a:cubicBezTo>
                    <a:cubicBezTo>
                      <a:pt x="6337" y="5286"/>
                      <a:pt x="6357" y="5300"/>
                      <a:pt x="6381" y="5300"/>
                    </a:cubicBezTo>
                    <a:cubicBezTo>
                      <a:pt x="6399" y="5300"/>
                      <a:pt x="6418" y="5292"/>
                      <a:pt x="6437" y="5273"/>
                    </a:cubicBezTo>
                    <a:cubicBezTo>
                      <a:pt x="6460" y="5250"/>
                      <a:pt x="6460" y="5205"/>
                      <a:pt x="6437" y="5159"/>
                    </a:cubicBezTo>
                    <a:cubicBezTo>
                      <a:pt x="6346" y="5045"/>
                      <a:pt x="6232" y="4908"/>
                      <a:pt x="6118" y="4794"/>
                    </a:cubicBezTo>
                    <a:cubicBezTo>
                      <a:pt x="6095" y="4748"/>
                      <a:pt x="6049" y="4725"/>
                      <a:pt x="6027" y="4680"/>
                    </a:cubicBezTo>
                    <a:cubicBezTo>
                      <a:pt x="6004" y="4657"/>
                      <a:pt x="5958" y="4611"/>
                      <a:pt x="5912" y="4566"/>
                    </a:cubicBezTo>
                    <a:cubicBezTo>
                      <a:pt x="5844" y="4497"/>
                      <a:pt x="5776" y="4429"/>
                      <a:pt x="5707" y="4360"/>
                    </a:cubicBezTo>
                    <a:cubicBezTo>
                      <a:pt x="5616" y="4246"/>
                      <a:pt x="5502" y="4155"/>
                      <a:pt x="5410" y="4063"/>
                    </a:cubicBezTo>
                    <a:cubicBezTo>
                      <a:pt x="5387" y="4041"/>
                      <a:pt x="5365" y="4018"/>
                      <a:pt x="5319" y="3995"/>
                    </a:cubicBezTo>
                    <a:cubicBezTo>
                      <a:pt x="5273" y="3927"/>
                      <a:pt x="5205" y="3881"/>
                      <a:pt x="5136" y="3835"/>
                    </a:cubicBezTo>
                    <a:cubicBezTo>
                      <a:pt x="5068" y="3744"/>
                      <a:pt x="4999" y="3675"/>
                      <a:pt x="4908" y="3607"/>
                    </a:cubicBezTo>
                    <a:cubicBezTo>
                      <a:pt x="4748" y="3447"/>
                      <a:pt x="4566" y="3287"/>
                      <a:pt x="4383" y="3128"/>
                    </a:cubicBezTo>
                    <a:lnTo>
                      <a:pt x="4383" y="3128"/>
                    </a:lnTo>
                    <a:cubicBezTo>
                      <a:pt x="4383" y="3129"/>
                      <a:pt x="4383" y="3130"/>
                      <a:pt x="4383" y="3131"/>
                    </a:cubicBezTo>
                    <a:lnTo>
                      <a:pt x="4383" y="3131"/>
                    </a:lnTo>
                    <a:cubicBezTo>
                      <a:pt x="4210" y="2979"/>
                      <a:pt x="4056" y="2847"/>
                      <a:pt x="3881" y="2694"/>
                    </a:cubicBezTo>
                    <a:lnTo>
                      <a:pt x="3881" y="2694"/>
                    </a:lnTo>
                    <a:cubicBezTo>
                      <a:pt x="3843" y="2656"/>
                      <a:pt x="3805" y="2618"/>
                      <a:pt x="3767" y="2580"/>
                    </a:cubicBezTo>
                    <a:lnTo>
                      <a:pt x="3447" y="2352"/>
                    </a:lnTo>
                    <a:cubicBezTo>
                      <a:pt x="3333" y="2237"/>
                      <a:pt x="3196" y="2123"/>
                      <a:pt x="3082" y="2032"/>
                    </a:cubicBezTo>
                    <a:cubicBezTo>
                      <a:pt x="3014" y="1986"/>
                      <a:pt x="2968" y="1918"/>
                      <a:pt x="2900" y="1872"/>
                    </a:cubicBezTo>
                    <a:cubicBezTo>
                      <a:pt x="2831" y="1827"/>
                      <a:pt x="2740" y="1758"/>
                      <a:pt x="2671" y="1690"/>
                    </a:cubicBezTo>
                    <a:cubicBezTo>
                      <a:pt x="2626" y="1667"/>
                      <a:pt x="2580" y="1621"/>
                      <a:pt x="2512" y="1576"/>
                    </a:cubicBezTo>
                    <a:cubicBezTo>
                      <a:pt x="2443" y="1507"/>
                      <a:pt x="2375" y="1461"/>
                      <a:pt x="2306" y="1393"/>
                    </a:cubicBezTo>
                    <a:cubicBezTo>
                      <a:pt x="2215" y="1347"/>
                      <a:pt x="2123" y="1279"/>
                      <a:pt x="2055" y="1210"/>
                    </a:cubicBezTo>
                    <a:cubicBezTo>
                      <a:pt x="1987" y="1165"/>
                      <a:pt x="1895" y="1119"/>
                      <a:pt x="1827" y="1073"/>
                    </a:cubicBezTo>
                    <a:cubicBezTo>
                      <a:pt x="1781" y="1028"/>
                      <a:pt x="1713" y="982"/>
                      <a:pt x="1667" y="959"/>
                    </a:cubicBezTo>
                    <a:cubicBezTo>
                      <a:pt x="1598" y="891"/>
                      <a:pt x="1507" y="845"/>
                      <a:pt x="1439" y="777"/>
                    </a:cubicBezTo>
                    <a:cubicBezTo>
                      <a:pt x="1347" y="731"/>
                      <a:pt x="1279" y="685"/>
                      <a:pt x="1210" y="640"/>
                    </a:cubicBezTo>
                    <a:cubicBezTo>
                      <a:pt x="1188" y="617"/>
                      <a:pt x="1142" y="617"/>
                      <a:pt x="1119" y="594"/>
                    </a:cubicBezTo>
                    <a:cubicBezTo>
                      <a:pt x="1074" y="548"/>
                      <a:pt x="1005" y="526"/>
                      <a:pt x="937" y="480"/>
                    </a:cubicBezTo>
                    <a:cubicBezTo>
                      <a:pt x="800" y="389"/>
                      <a:pt x="663" y="320"/>
                      <a:pt x="549" y="229"/>
                    </a:cubicBezTo>
                    <a:cubicBezTo>
                      <a:pt x="412" y="160"/>
                      <a:pt x="297" y="92"/>
                      <a:pt x="183" y="23"/>
                    </a:cubicBezTo>
                    <a:cubicBezTo>
                      <a:pt x="161" y="1"/>
                      <a:pt x="138" y="1"/>
                      <a:pt x="115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106" name="Google Shape;872;p22">
                <a:extLst>
                  <a:ext uri="{FF2B5EF4-FFF2-40B4-BE49-F238E27FC236}">
                    <a16:creationId xmlns:a16="http://schemas.microsoft.com/office/drawing/2014/main" id="{97F2AE2A-57EC-4117-BB7D-84693F37D791}"/>
                  </a:ext>
                </a:extLst>
              </p:cNvPr>
              <p:cNvSpPr/>
              <p:nvPr/>
            </p:nvSpPr>
            <p:spPr>
              <a:xfrm>
                <a:off x="5454810" y="3629377"/>
                <a:ext cx="1308630" cy="322711"/>
              </a:xfrm>
              <a:custGeom>
                <a:avLst/>
                <a:gdLst/>
                <a:ahLst/>
                <a:cxnLst/>
                <a:rect l="l" t="t" r="r" b="b"/>
                <a:pathLst>
                  <a:path w="48414" h="11939" extrusionOk="0">
                    <a:moveTo>
                      <a:pt x="19752" y="8482"/>
                    </a:moveTo>
                    <a:lnTo>
                      <a:pt x="19752" y="8482"/>
                    </a:lnTo>
                    <a:cubicBezTo>
                      <a:pt x="19742" y="8485"/>
                      <a:pt x="19732" y="8488"/>
                      <a:pt x="19722" y="8492"/>
                    </a:cubicBezTo>
                    <a:cubicBezTo>
                      <a:pt x="19722" y="8492"/>
                      <a:pt x="19735" y="8492"/>
                      <a:pt x="19752" y="8482"/>
                    </a:cubicBezTo>
                    <a:close/>
                    <a:moveTo>
                      <a:pt x="1872" y="11162"/>
                    </a:moveTo>
                    <a:cubicBezTo>
                      <a:pt x="1885" y="11165"/>
                      <a:pt x="1898" y="11167"/>
                      <a:pt x="1912" y="11169"/>
                    </a:cubicBezTo>
                    <a:lnTo>
                      <a:pt x="1912" y="11169"/>
                    </a:lnTo>
                    <a:cubicBezTo>
                      <a:pt x="1903" y="11162"/>
                      <a:pt x="1888" y="11162"/>
                      <a:pt x="1872" y="11162"/>
                    </a:cubicBezTo>
                    <a:close/>
                    <a:moveTo>
                      <a:pt x="40995" y="1"/>
                    </a:moveTo>
                    <a:cubicBezTo>
                      <a:pt x="40539" y="1"/>
                      <a:pt x="40105" y="24"/>
                      <a:pt x="39648" y="69"/>
                    </a:cubicBezTo>
                    <a:cubicBezTo>
                      <a:pt x="39466" y="92"/>
                      <a:pt x="39260" y="115"/>
                      <a:pt x="39078" y="138"/>
                    </a:cubicBezTo>
                    <a:cubicBezTo>
                      <a:pt x="39032" y="69"/>
                      <a:pt x="38941" y="46"/>
                      <a:pt x="38849" y="46"/>
                    </a:cubicBezTo>
                    <a:cubicBezTo>
                      <a:pt x="38735" y="69"/>
                      <a:pt x="38621" y="115"/>
                      <a:pt x="38484" y="138"/>
                    </a:cubicBezTo>
                    <a:cubicBezTo>
                      <a:pt x="38347" y="183"/>
                      <a:pt x="38210" y="206"/>
                      <a:pt x="38073" y="252"/>
                    </a:cubicBezTo>
                    <a:cubicBezTo>
                      <a:pt x="37845" y="297"/>
                      <a:pt x="37617" y="366"/>
                      <a:pt x="37389" y="434"/>
                    </a:cubicBezTo>
                    <a:cubicBezTo>
                      <a:pt x="37229" y="480"/>
                      <a:pt x="37069" y="526"/>
                      <a:pt x="36909" y="571"/>
                    </a:cubicBezTo>
                    <a:cubicBezTo>
                      <a:pt x="36704" y="617"/>
                      <a:pt x="36521" y="663"/>
                      <a:pt x="36339" y="708"/>
                    </a:cubicBezTo>
                    <a:cubicBezTo>
                      <a:pt x="36179" y="754"/>
                      <a:pt x="36019" y="777"/>
                      <a:pt x="35859" y="822"/>
                    </a:cubicBezTo>
                    <a:cubicBezTo>
                      <a:pt x="35745" y="845"/>
                      <a:pt x="35631" y="868"/>
                      <a:pt x="35540" y="891"/>
                    </a:cubicBezTo>
                    <a:cubicBezTo>
                      <a:pt x="35426" y="914"/>
                      <a:pt x="35334" y="937"/>
                      <a:pt x="35220" y="959"/>
                    </a:cubicBezTo>
                    <a:cubicBezTo>
                      <a:pt x="35175" y="982"/>
                      <a:pt x="35152" y="982"/>
                      <a:pt x="35106" y="1005"/>
                    </a:cubicBezTo>
                    <a:cubicBezTo>
                      <a:pt x="34992" y="1028"/>
                      <a:pt x="34878" y="1051"/>
                      <a:pt x="34787" y="1074"/>
                    </a:cubicBezTo>
                    <a:cubicBezTo>
                      <a:pt x="34535" y="1142"/>
                      <a:pt x="34284" y="1210"/>
                      <a:pt x="34033" y="1279"/>
                    </a:cubicBezTo>
                    <a:cubicBezTo>
                      <a:pt x="33942" y="1302"/>
                      <a:pt x="33828" y="1347"/>
                      <a:pt x="33737" y="1370"/>
                    </a:cubicBezTo>
                    <a:cubicBezTo>
                      <a:pt x="33622" y="1416"/>
                      <a:pt x="33485" y="1462"/>
                      <a:pt x="33371" y="1507"/>
                    </a:cubicBezTo>
                    <a:cubicBezTo>
                      <a:pt x="33234" y="1553"/>
                      <a:pt x="33097" y="1598"/>
                      <a:pt x="32960" y="1644"/>
                    </a:cubicBezTo>
                    <a:cubicBezTo>
                      <a:pt x="32938" y="1621"/>
                      <a:pt x="32915" y="1576"/>
                      <a:pt x="32892" y="1553"/>
                    </a:cubicBezTo>
                    <a:cubicBezTo>
                      <a:pt x="32846" y="1530"/>
                      <a:pt x="32778" y="1530"/>
                      <a:pt x="32732" y="1530"/>
                    </a:cubicBezTo>
                    <a:cubicBezTo>
                      <a:pt x="32504" y="1621"/>
                      <a:pt x="32276" y="1735"/>
                      <a:pt x="32047" y="1850"/>
                    </a:cubicBezTo>
                    <a:cubicBezTo>
                      <a:pt x="32002" y="1872"/>
                      <a:pt x="31933" y="1895"/>
                      <a:pt x="31888" y="1918"/>
                    </a:cubicBezTo>
                    <a:cubicBezTo>
                      <a:pt x="31682" y="2009"/>
                      <a:pt x="31500" y="2078"/>
                      <a:pt x="31317" y="2146"/>
                    </a:cubicBezTo>
                    <a:cubicBezTo>
                      <a:pt x="31317" y="2146"/>
                      <a:pt x="31317" y="2146"/>
                      <a:pt x="31317" y="2146"/>
                    </a:cubicBezTo>
                    <a:lnTo>
                      <a:pt x="31317" y="2146"/>
                    </a:lnTo>
                    <a:cubicBezTo>
                      <a:pt x="31317" y="2169"/>
                      <a:pt x="31294" y="2169"/>
                      <a:pt x="31271" y="2169"/>
                    </a:cubicBezTo>
                    <a:lnTo>
                      <a:pt x="31317" y="2146"/>
                    </a:lnTo>
                    <a:lnTo>
                      <a:pt x="31317" y="2146"/>
                    </a:lnTo>
                    <a:cubicBezTo>
                      <a:pt x="30998" y="2283"/>
                      <a:pt x="30678" y="2420"/>
                      <a:pt x="30358" y="2557"/>
                    </a:cubicBezTo>
                    <a:cubicBezTo>
                      <a:pt x="29948" y="2717"/>
                      <a:pt x="29560" y="2900"/>
                      <a:pt x="29149" y="3082"/>
                    </a:cubicBezTo>
                    <a:cubicBezTo>
                      <a:pt x="28989" y="3151"/>
                      <a:pt x="28806" y="3219"/>
                      <a:pt x="28647" y="3310"/>
                    </a:cubicBezTo>
                    <a:cubicBezTo>
                      <a:pt x="28487" y="3379"/>
                      <a:pt x="28327" y="3447"/>
                      <a:pt x="28167" y="3539"/>
                    </a:cubicBezTo>
                    <a:cubicBezTo>
                      <a:pt x="27825" y="3698"/>
                      <a:pt x="27482" y="3881"/>
                      <a:pt x="27140" y="4041"/>
                    </a:cubicBezTo>
                    <a:cubicBezTo>
                      <a:pt x="27094" y="4064"/>
                      <a:pt x="27049" y="4109"/>
                      <a:pt x="27049" y="4155"/>
                    </a:cubicBezTo>
                    <a:cubicBezTo>
                      <a:pt x="27026" y="4155"/>
                      <a:pt x="27026" y="4155"/>
                      <a:pt x="27003" y="4178"/>
                    </a:cubicBezTo>
                    <a:cubicBezTo>
                      <a:pt x="26775" y="4269"/>
                      <a:pt x="26524" y="4383"/>
                      <a:pt x="26296" y="4497"/>
                    </a:cubicBezTo>
                    <a:cubicBezTo>
                      <a:pt x="26044" y="4634"/>
                      <a:pt x="25793" y="4748"/>
                      <a:pt x="25519" y="4863"/>
                    </a:cubicBezTo>
                    <a:cubicBezTo>
                      <a:pt x="25109" y="5068"/>
                      <a:pt x="24698" y="5251"/>
                      <a:pt x="24287" y="5456"/>
                    </a:cubicBezTo>
                    <a:cubicBezTo>
                      <a:pt x="24059" y="5547"/>
                      <a:pt x="23830" y="5684"/>
                      <a:pt x="23602" y="5798"/>
                    </a:cubicBezTo>
                    <a:cubicBezTo>
                      <a:pt x="23556" y="5821"/>
                      <a:pt x="23511" y="5844"/>
                      <a:pt x="23442" y="5890"/>
                    </a:cubicBezTo>
                    <a:cubicBezTo>
                      <a:pt x="23420" y="5912"/>
                      <a:pt x="23374" y="5912"/>
                      <a:pt x="23328" y="5935"/>
                    </a:cubicBezTo>
                    <a:cubicBezTo>
                      <a:pt x="23305" y="5958"/>
                      <a:pt x="23260" y="5958"/>
                      <a:pt x="23237" y="5981"/>
                    </a:cubicBezTo>
                    <a:cubicBezTo>
                      <a:pt x="23054" y="6049"/>
                      <a:pt x="22895" y="6141"/>
                      <a:pt x="22712" y="6209"/>
                    </a:cubicBezTo>
                    <a:cubicBezTo>
                      <a:pt x="22484" y="6301"/>
                      <a:pt x="22255" y="6415"/>
                      <a:pt x="22027" y="6529"/>
                    </a:cubicBezTo>
                    <a:cubicBezTo>
                      <a:pt x="21571" y="6711"/>
                      <a:pt x="21114" y="6917"/>
                      <a:pt x="20680" y="7099"/>
                    </a:cubicBezTo>
                    <a:cubicBezTo>
                      <a:pt x="20544" y="7168"/>
                      <a:pt x="20429" y="7214"/>
                      <a:pt x="20292" y="7282"/>
                    </a:cubicBezTo>
                    <a:cubicBezTo>
                      <a:pt x="20247" y="7305"/>
                      <a:pt x="20201" y="7328"/>
                      <a:pt x="20156" y="7350"/>
                    </a:cubicBezTo>
                    <a:cubicBezTo>
                      <a:pt x="20087" y="7373"/>
                      <a:pt x="19996" y="7396"/>
                      <a:pt x="19927" y="7442"/>
                    </a:cubicBezTo>
                    <a:cubicBezTo>
                      <a:pt x="19699" y="7533"/>
                      <a:pt x="19471" y="7647"/>
                      <a:pt x="19242" y="7738"/>
                    </a:cubicBezTo>
                    <a:cubicBezTo>
                      <a:pt x="19128" y="7807"/>
                      <a:pt x="18991" y="7875"/>
                      <a:pt x="18877" y="7921"/>
                    </a:cubicBezTo>
                    <a:cubicBezTo>
                      <a:pt x="18763" y="7990"/>
                      <a:pt x="18649" y="8058"/>
                      <a:pt x="18535" y="8104"/>
                    </a:cubicBezTo>
                    <a:cubicBezTo>
                      <a:pt x="18512" y="8127"/>
                      <a:pt x="18512" y="8127"/>
                      <a:pt x="18489" y="8127"/>
                    </a:cubicBezTo>
                    <a:cubicBezTo>
                      <a:pt x="18078" y="8286"/>
                      <a:pt x="17668" y="8469"/>
                      <a:pt x="17257" y="8629"/>
                    </a:cubicBezTo>
                    <a:cubicBezTo>
                      <a:pt x="17051" y="8720"/>
                      <a:pt x="16846" y="8811"/>
                      <a:pt x="16640" y="8903"/>
                    </a:cubicBezTo>
                    <a:lnTo>
                      <a:pt x="16595" y="8903"/>
                    </a:lnTo>
                    <a:cubicBezTo>
                      <a:pt x="16344" y="8971"/>
                      <a:pt x="16115" y="9040"/>
                      <a:pt x="15887" y="9108"/>
                    </a:cubicBezTo>
                    <a:cubicBezTo>
                      <a:pt x="15431" y="9222"/>
                      <a:pt x="14951" y="9359"/>
                      <a:pt x="14495" y="9496"/>
                    </a:cubicBezTo>
                    <a:cubicBezTo>
                      <a:pt x="14061" y="9633"/>
                      <a:pt x="13627" y="9747"/>
                      <a:pt x="13194" y="9907"/>
                    </a:cubicBezTo>
                    <a:cubicBezTo>
                      <a:pt x="12943" y="9975"/>
                      <a:pt x="12692" y="10044"/>
                      <a:pt x="12463" y="10135"/>
                    </a:cubicBezTo>
                    <a:cubicBezTo>
                      <a:pt x="12441" y="10135"/>
                      <a:pt x="12418" y="10158"/>
                      <a:pt x="12395" y="10158"/>
                    </a:cubicBezTo>
                    <a:cubicBezTo>
                      <a:pt x="12372" y="10158"/>
                      <a:pt x="12326" y="10158"/>
                      <a:pt x="12304" y="10135"/>
                    </a:cubicBezTo>
                    <a:lnTo>
                      <a:pt x="12167" y="10158"/>
                    </a:lnTo>
                    <a:cubicBezTo>
                      <a:pt x="12098" y="10181"/>
                      <a:pt x="12030" y="10204"/>
                      <a:pt x="11961" y="10204"/>
                    </a:cubicBezTo>
                    <a:cubicBezTo>
                      <a:pt x="11870" y="10226"/>
                      <a:pt x="11779" y="10249"/>
                      <a:pt x="11710" y="10249"/>
                    </a:cubicBezTo>
                    <a:cubicBezTo>
                      <a:pt x="11505" y="10295"/>
                      <a:pt x="11299" y="10341"/>
                      <a:pt x="11117" y="10363"/>
                    </a:cubicBezTo>
                    <a:cubicBezTo>
                      <a:pt x="10706" y="10432"/>
                      <a:pt x="10318" y="10500"/>
                      <a:pt x="9930" y="10592"/>
                    </a:cubicBezTo>
                    <a:cubicBezTo>
                      <a:pt x="9542" y="10683"/>
                      <a:pt x="9154" y="10774"/>
                      <a:pt x="8766" y="10866"/>
                    </a:cubicBezTo>
                    <a:cubicBezTo>
                      <a:pt x="8583" y="10888"/>
                      <a:pt x="8423" y="10934"/>
                      <a:pt x="8264" y="10980"/>
                    </a:cubicBezTo>
                    <a:cubicBezTo>
                      <a:pt x="8218" y="11003"/>
                      <a:pt x="8149" y="11003"/>
                      <a:pt x="8104" y="11025"/>
                    </a:cubicBezTo>
                    <a:lnTo>
                      <a:pt x="8035" y="11025"/>
                    </a:lnTo>
                    <a:cubicBezTo>
                      <a:pt x="7853" y="11025"/>
                      <a:pt x="7670" y="11048"/>
                      <a:pt x="7510" y="11071"/>
                    </a:cubicBezTo>
                    <a:cubicBezTo>
                      <a:pt x="7168" y="11094"/>
                      <a:pt x="6803" y="11139"/>
                      <a:pt x="6460" y="11162"/>
                    </a:cubicBezTo>
                    <a:cubicBezTo>
                      <a:pt x="6118" y="11208"/>
                      <a:pt x="5776" y="11254"/>
                      <a:pt x="5433" y="11276"/>
                    </a:cubicBezTo>
                    <a:cubicBezTo>
                      <a:pt x="5388" y="11276"/>
                      <a:pt x="5342" y="11276"/>
                      <a:pt x="5319" y="11299"/>
                    </a:cubicBezTo>
                    <a:lnTo>
                      <a:pt x="5251" y="11299"/>
                    </a:lnTo>
                    <a:cubicBezTo>
                      <a:pt x="4863" y="11299"/>
                      <a:pt x="4497" y="11299"/>
                      <a:pt x="4109" y="11322"/>
                    </a:cubicBezTo>
                    <a:cubicBezTo>
                      <a:pt x="3950" y="11322"/>
                      <a:pt x="3813" y="11322"/>
                      <a:pt x="3653" y="11345"/>
                    </a:cubicBezTo>
                    <a:cubicBezTo>
                      <a:pt x="3425" y="11322"/>
                      <a:pt x="3173" y="11299"/>
                      <a:pt x="2922" y="11299"/>
                    </a:cubicBezTo>
                    <a:cubicBezTo>
                      <a:pt x="2808" y="11276"/>
                      <a:pt x="2717" y="11276"/>
                      <a:pt x="2603" y="11254"/>
                    </a:cubicBezTo>
                    <a:cubicBezTo>
                      <a:pt x="2386" y="11232"/>
                      <a:pt x="2150" y="11210"/>
                      <a:pt x="1912" y="11169"/>
                    </a:cubicBezTo>
                    <a:lnTo>
                      <a:pt x="1912" y="11169"/>
                    </a:lnTo>
                    <a:cubicBezTo>
                      <a:pt x="1916" y="11173"/>
                      <a:pt x="1918" y="11178"/>
                      <a:pt x="1918" y="11185"/>
                    </a:cubicBezTo>
                    <a:cubicBezTo>
                      <a:pt x="1827" y="11162"/>
                      <a:pt x="1735" y="11139"/>
                      <a:pt x="1644" y="11139"/>
                    </a:cubicBezTo>
                    <a:cubicBezTo>
                      <a:pt x="1553" y="11117"/>
                      <a:pt x="1462" y="11117"/>
                      <a:pt x="1393" y="11094"/>
                    </a:cubicBezTo>
                    <a:cubicBezTo>
                      <a:pt x="1302" y="11071"/>
                      <a:pt x="1210" y="11048"/>
                      <a:pt x="1119" y="11025"/>
                    </a:cubicBezTo>
                    <a:cubicBezTo>
                      <a:pt x="1005" y="10980"/>
                      <a:pt x="891" y="10980"/>
                      <a:pt x="800" y="10957"/>
                    </a:cubicBezTo>
                    <a:cubicBezTo>
                      <a:pt x="594" y="10911"/>
                      <a:pt x="389" y="10866"/>
                      <a:pt x="161" y="10843"/>
                    </a:cubicBezTo>
                    <a:cubicBezTo>
                      <a:pt x="92" y="10843"/>
                      <a:pt x="1" y="10911"/>
                      <a:pt x="1" y="11003"/>
                    </a:cubicBezTo>
                    <a:cubicBezTo>
                      <a:pt x="1" y="11094"/>
                      <a:pt x="92" y="11162"/>
                      <a:pt x="161" y="11162"/>
                    </a:cubicBezTo>
                    <a:cubicBezTo>
                      <a:pt x="206" y="11185"/>
                      <a:pt x="252" y="11185"/>
                      <a:pt x="297" y="11185"/>
                    </a:cubicBezTo>
                    <a:lnTo>
                      <a:pt x="366" y="11185"/>
                    </a:lnTo>
                    <a:cubicBezTo>
                      <a:pt x="366" y="11254"/>
                      <a:pt x="412" y="11322"/>
                      <a:pt x="457" y="11368"/>
                    </a:cubicBezTo>
                    <a:cubicBezTo>
                      <a:pt x="503" y="11391"/>
                      <a:pt x="526" y="11391"/>
                      <a:pt x="571" y="11391"/>
                    </a:cubicBezTo>
                    <a:cubicBezTo>
                      <a:pt x="617" y="11391"/>
                      <a:pt x="686" y="11413"/>
                      <a:pt x="754" y="11413"/>
                    </a:cubicBezTo>
                    <a:lnTo>
                      <a:pt x="845" y="11413"/>
                    </a:lnTo>
                    <a:lnTo>
                      <a:pt x="1142" y="11436"/>
                    </a:lnTo>
                    <a:cubicBezTo>
                      <a:pt x="1233" y="11459"/>
                      <a:pt x="1347" y="11459"/>
                      <a:pt x="1462" y="11482"/>
                    </a:cubicBezTo>
                    <a:cubicBezTo>
                      <a:pt x="1462" y="11505"/>
                      <a:pt x="1484" y="11550"/>
                      <a:pt x="1484" y="11573"/>
                    </a:cubicBezTo>
                    <a:cubicBezTo>
                      <a:pt x="1507" y="11619"/>
                      <a:pt x="1530" y="11642"/>
                      <a:pt x="1576" y="11664"/>
                    </a:cubicBezTo>
                    <a:cubicBezTo>
                      <a:pt x="1644" y="11687"/>
                      <a:pt x="1713" y="11687"/>
                      <a:pt x="1781" y="11687"/>
                    </a:cubicBezTo>
                    <a:cubicBezTo>
                      <a:pt x="1827" y="11699"/>
                      <a:pt x="1872" y="11699"/>
                      <a:pt x="1918" y="11699"/>
                    </a:cubicBezTo>
                    <a:cubicBezTo>
                      <a:pt x="1964" y="11699"/>
                      <a:pt x="2009" y="11699"/>
                      <a:pt x="2055" y="11710"/>
                    </a:cubicBezTo>
                    <a:lnTo>
                      <a:pt x="2534" y="11710"/>
                    </a:lnTo>
                    <a:cubicBezTo>
                      <a:pt x="2626" y="11710"/>
                      <a:pt x="2740" y="11710"/>
                      <a:pt x="2831" y="11733"/>
                    </a:cubicBezTo>
                    <a:cubicBezTo>
                      <a:pt x="2854" y="11756"/>
                      <a:pt x="2854" y="11779"/>
                      <a:pt x="2877" y="11779"/>
                    </a:cubicBezTo>
                    <a:cubicBezTo>
                      <a:pt x="2922" y="11847"/>
                      <a:pt x="2968" y="11847"/>
                      <a:pt x="3037" y="11847"/>
                    </a:cubicBezTo>
                    <a:cubicBezTo>
                      <a:pt x="3105" y="11858"/>
                      <a:pt x="3168" y="11864"/>
                      <a:pt x="3231" y="11864"/>
                    </a:cubicBezTo>
                    <a:cubicBezTo>
                      <a:pt x="3293" y="11864"/>
                      <a:pt x="3356" y="11858"/>
                      <a:pt x="3425" y="11847"/>
                    </a:cubicBezTo>
                    <a:lnTo>
                      <a:pt x="3767" y="11847"/>
                    </a:lnTo>
                    <a:cubicBezTo>
                      <a:pt x="3972" y="11824"/>
                      <a:pt x="4178" y="11824"/>
                      <a:pt x="4383" y="11824"/>
                    </a:cubicBezTo>
                    <a:lnTo>
                      <a:pt x="4520" y="11824"/>
                    </a:lnTo>
                    <a:cubicBezTo>
                      <a:pt x="4726" y="11824"/>
                      <a:pt x="4954" y="11847"/>
                      <a:pt x="5159" y="11847"/>
                    </a:cubicBezTo>
                    <a:cubicBezTo>
                      <a:pt x="5205" y="11893"/>
                      <a:pt x="5273" y="11938"/>
                      <a:pt x="5342" y="11938"/>
                    </a:cubicBezTo>
                    <a:cubicBezTo>
                      <a:pt x="5502" y="11938"/>
                      <a:pt x="5661" y="11916"/>
                      <a:pt x="5821" y="11893"/>
                    </a:cubicBezTo>
                    <a:cubicBezTo>
                      <a:pt x="6004" y="11870"/>
                      <a:pt x="6164" y="11870"/>
                      <a:pt x="6346" y="11847"/>
                    </a:cubicBezTo>
                    <a:cubicBezTo>
                      <a:pt x="6529" y="11824"/>
                      <a:pt x="6734" y="11801"/>
                      <a:pt x="6917" y="11779"/>
                    </a:cubicBezTo>
                    <a:cubicBezTo>
                      <a:pt x="6944" y="11785"/>
                      <a:pt x="6968" y="11788"/>
                      <a:pt x="6992" y="11788"/>
                    </a:cubicBezTo>
                    <a:cubicBezTo>
                      <a:pt x="7048" y="11788"/>
                      <a:pt x="7097" y="11772"/>
                      <a:pt x="7145" y="11756"/>
                    </a:cubicBezTo>
                    <a:cubicBezTo>
                      <a:pt x="7214" y="11756"/>
                      <a:pt x="7282" y="11733"/>
                      <a:pt x="7351" y="11733"/>
                    </a:cubicBezTo>
                    <a:cubicBezTo>
                      <a:pt x="7442" y="11710"/>
                      <a:pt x="7533" y="11687"/>
                      <a:pt x="7624" y="11687"/>
                    </a:cubicBezTo>
                    <a:cubicBezTo>
                      <a:pt x="7807" y="11664"/>
                      <a:pt x="7990" y="11642"/>
                      <a:pt x="8172" y="11619"/>
                    </a:cubicBezTo>
                    <a:cubicBezTo>
                      <a:pt x="8423" y="11596"/>
                      <a:pt x="8674" y="11596"/>
                      <a:pt x="8925" y="11573"/>
                    </a:cubicBezTo>
                    <a:cubicBezTo>
                      <a:pt x="9222" y="11550"/>
                      <a:pt x="9542" y="11505"/>
                      <a:pt x="9838" y="11482"/>
                    </a:cubicBezTo>
                    <a:cubicBezTo>
                      <a:pt x="9975" y="11482"/>
                      <a:pt x="10112" y="11459"/>
                      <a:pt x="10249" y="11436"/>
                    </a:cubicBezTo>
                    <a:cubicBezTo>
                      <a:pt x="10409" y="11413"/>
                      <a:pt x="10546" y="11413"/>
                      <a:pt x="10706" y="11391"/>
                    </a:cubicBezTo>
                    <a:cubicBezTo>
                      <a:pt x="10751" y="11368"/>
                      <a:pt x="10774" y="11345"/>
                      <a:pt x="10797" y="11322"/>
                    </a:cubicBezTo>
                    <a:cubicBezTo>
                      <a:pt x="10843" y="11299"/>
                      <a:pt x="10866" y="11254"/>
                      <a:pt x="10866" y="11185"/>
                    </a:cubicBezTo>
                    <a:cubicBezTo>
                      <a:pt x="11025" y="11162"/>
                      <a:pt x="11185" y="11139"/>
                      <a:pt x="11322" y="11094"/>
                    </a:cubicBezTo>
                    <a:cubicBezTo>
                      <a:pt x="11368" y="11094"/>
                      <a:pt x="11413" y="11071"/>
                      <a:pt x="11459" y="11025"/>
                    </a:cubicBezTo>
                    <a:cubicBezTo>
                      <a:pt x="11619" y="10980"/>
                      <a:pt x="11779" y="10957"/>
                      <a:pt x="11938" y="10911"/>
                    </a:cubicBezTo>
                    <a:cubicBezTo>
                      <a:pt x="12030" y="10888"/>
                      <a:pt x="12144" y="10866"/>
                      <a:pt x="12235" y="10866"/>
                    </a:cubicBezTo>
                    <a:cubicBezTo>
                      <a:pt x="12395" y="10820"/>
                      <a:pt x="12555" y="10797"/>
                      <a:pt x="12714" y="10774"/>
                    </a:cubicBezTo>
                    <a:cubicBezTo>
                      <a:pt x="12760" y="10751"/>
                      <a:pt x="12829" y="10751"/>
                      <a:pt x="12874" y="10729"/>
                    </a:cubicBezTo>
                    <a:cubicBezTo>
                      <a:pt x="12924" y="10762"/>
                      <a:pt x="12974" y="10783"/>
                      <a:pt x="13025" y="10783"/>
                    </a:cubicBezTo>
                    <a:cubicBezTo>
                      <a:pt x="13043" y="10783"/>
                      <a:pt x="13061" y="10780"/>
                      <a:pt x="13080" y="10774"/>
                    </a:cubicBezTo>
                    <a:cubicBezTo>
                      <a:pt x="13308" y="10683"/>
                      <a:pt x="13513" y="10614"/>
                      <a:pt x="13742" y="10523"/>
                    </a:cubicBezTo>
                    <a:cubicBezTo>
                      <a:pt x="13764" y="10523"/>
                      <a:pt x="13787" y="10500"/>
                      <a:pt x="13833" y="10500"/>
                    </a:cubicBezTo>
                    <a:cubicBezTo>
                      <a:pt x="13993" y="10455"/>
                      <a:pt x="14130" y="10432"/>
                      <a:pt x="14289" y="10409"/>
                    </a:cubicBezTo>
                    <a:cubicBezTo>
                      <a:pt x="14358" y="10386"/>
                      <a:pt x="14426" y="10386"/>
                      <a:pt x="14472" y="10363"/>
                    </a:cubicBezTo>
                    <a:cubicBezTo>
                      <a:pt x="14586" y="10341"/>
                      <a:pt x="14677" y="10341"/>
                      <a:pt x="14769" y="10295"/>
                    </a:cubicBezTo>
                    <a:cubicBezTo>
                      <a:pt x="14837" y="10272"/>
                      <a:pt x="14883" y="10226"/>
                      <a:pt x="14906" y="10158"/>
                    </a:cubicBezTo>
                    <a:cubicBezTo>
                      <a:pt x="14929" y="10181"/>
                      <a:pt x="14951" y="10204"/>
                      <a:pt x="14974" y="10204"/>
                    </a:cubicBezTo>
                    <a:cubicBezTo>
                      <a:pt x="15001" y="10210"/>
                      <a:pt x="15026" y="10213"/>
                      <a:pt x="15049" y="10213"/>
                    </a:cubicBezTo>
                    <a:cubicBezTo>
                      <a:pt x="15106" y="10213"/>
                      <a:pt x="15154" y="10197"/>
                      <a:pt x="15202" y="10181"/>
                    </a:cubicBezTo>
                    <a:cubicBezTo>
                      <a:pt x="15225" y="10181"/>
                      <a:pt x="15271" y="10158"/>
                      <a:pt x="15294" y="10158"/>
                    </a:cubicBezTo>
                    <a:cubicBezTo>
                      <a:pt x="15385" y="10112"/>
                      <a:pt x="15476" y="10089"/>
                      <a:pt x="15568" y="10044"/>
                    </a:cubicBezTo>
                    <a:cubicBezTo>
                      <a:pt x="15727" y="9998"/>
                      <a:pt x="15887" y="9930"/>
                      <a:pt x="16047" y="9884"/>
                    </a:cubicBezTo>
                    <a:cubicBezTo>
                      <a:pt x="16389" y="9747"/>
                      <a:pt x="16709" y="9610"/>
                      <a:pt x="17051" y="9496"/>
                    </a:cubicBezTo>
                    <a:cubicBezTo>
                      <a:pt x="17257" y="9428"/>
                      <a:pt x="17462" y="9336"/>
                      <a:pt x="17690" y="9268"/>
                    </a:cubicBezTo>
                    <a:cubicBezTo>
                      <a:pt x="17827" y="9222"/>
                      <a:pt x="17987" y="9176"/>
                      <a:pt x="18147" y="9131"/>
                    </a:cubicBezTo>
                    <a:cubicBezTo>
                      <a:pt x="18398" y="9040"/>
                      <a:pt x="18672" y="8971"/>
                      <a:pt x="18923" y="8880"/>
                    </a:cubicBezTo>
                    <a:cubicBezTo>
                      <a:pt x="18969" y="8857"/>
                      <a:pt x="19037" y="8834"/>
                      <a:pt x="19060" y="8766"/>
                    </a:cubicBezTo>
                    <a:cubicBezTo>
                      <a:pt x="19106" y="8743"/>
                      <a:pt x="19151" y="8720"/>
                      <a:pt x="19174" y="8720"/>
                    </a:cubicBezTo>
                    <a:cubicBezTo>
                      <a:pt x="19197" y="8697"/>
                      <a:pt x="19242" y="8697"/>
                      <a:pt x="19265" y="8674"/>
                    </a:cubicBezTo>
                    <a:lnTo>
                      <a:pt x="19242" y="8674"/>
                    </a:lnTo>
                    <a:cubicBezTo>
                      <a:pt x="19357" y="8629"/>
                      <a:pt x="19471" y="8583"/>
                      <a:pt x="19608" y="8537"/>
                    </a:cubicBezTo>
                    <a:cubicBezTo>
                      <a:pt x="19653" y="8515"/>
                      <a:pt x="19722" y="8492"/>
                      <a:pt x="19767" y="8469"/>
                    </a:cubicBezTo>
                    <a:lnTo>
                      <a:pt x="19767" y="8469"/>
                    </a:lnTo>
                    <a:cubicBezTo>
                      <a:pt x="19762" y="8474"/>
                      <a:pt x="19757" y="8478"/>
                      <a:pt x="19752" y="8482"/>
                    </a:cubicBezTo>
                    <a:lnTo>
                      <a:pt x="19752" y="8482"/>
                    </a:lnTo>
                    <a:cubicBezTo>
                      <a:pt x="19882" y="8436"/>
                      <a:pt x="20028" y="8373"/>
                      <a:pt x="20156" y="8309"/>
                    </a:cubicBezTo>
                    <a:cubicBezTo>
                      <a:pt x="20201" y="8286"/>
                      <a:pt x="20224" y="8241"/>
                      <a:pt x="20247" y="8172"/>
                    </a:cubicBezTo>
                    <a:cubicBezTo>
                      <a:pt x="20315" y="8172"/>
                      <a:pt x="20361" y="8149"/>
                      <a:pt x="20407" y="8127"/>
                    </a:cubicBezTo>
                    <a:lnTo>
                      <a:pt x="20521" y="8127"/>
                    </a:lnTo>
                    <a:lnTo>
                      <a:pt x="20566" y="8104"/>
                    </a:lnTo>
                    <a:cubicBezTo>
                      <a:pt x="20612" y="8104"/>
                      <a:pt x="20635" y="8081"/>
                      <a:pt x="20680" y="8058"/>
                    </a:cubicBezTo>
                    <a:cubicBezTo>
                      <a:pt x="20703" y="8058"/>
                      <a:pt x="20749" y="8035"/>
                      <a:pt x="20772" y="8012"/>
                    </a:cubicBezTo>
                    <a:cubicBezTo>
                      <a:pt x="20817" y="7990"/>
                      <a:pt x="20863" y="7967"/>
                      <a:pt x="20909" y="7944"/>
                    </a:cubicBezTo>
                    <a:cubicBezTo>
                      <a:pt x="21046" y="7898"/>
                      <a:pt x="21160" y="7830"/>
                      <a:pt x="21297" y="7761"/>
                    </a:cubicBezTo>
                    <a:cubicBezTo>
                      <a:pt x="21525" y="7647"/>
                      <a:pt x="21753" y="7510"/>
                      <a:pt x="21982" y="7396"/>
                    </a:cubicBezTo>
                    <a:cubicBezTo>
                      <a:pt x="22438" y="7145"/>
                      <a:pt x="22917" y="6917"/>
                      <a:pt x="23397" y="6711"/>
                    </a:cubicBezTo>
                    <a:cubicBezTo>
                      <a:pt x="23808" y="6506"/>
                      <a:pt x="24241" y="6323"/>
                      <a:pt x="24652" y="6141"/>
                    </a:cubicBezTo>
                    <a:cubicBezTo>
                      <a:pt x="24812" y="6095"/>
                      <a:pt x="24994" y="6027"/>
                      <a:pt x="25131" y="5935"/>
                    </a:cubicBezTo>
                    <a:lnTo>
                      <a:pt x="25154" y="5935"/>
                    </a:lnTo>
                    <a:cubicBezTo>
                      <a:pt x="25542" y="5776"/>
                      <a:pt x="25907" y="5593"/>
                      <a:pt x="26296" y="5433"/>
                    </a:cubicBezTo>
                    <a:cubicBezTo>
                      <a:pt x="26455" y="5365"/>
                      <a:pt x="26615" y="5273"/>
                      <a:pt x="26775" y="5205"/>
                    </a:cubicBezTo>
                    <a:cubicBezTo>
                      <a:pt x="26866" y="5159"/>
                      <a:pt x="26957" y="5114"/>
                      <a:pt x="27049" y="5091"/>
                    </a:cubicBezTo>
                    <a:cubicBezTo>
                      <a:pt x="27186" y="5022"/>
                      <a:pt x="27368" y="4977"/>
                      <a:pt x="27482" y="4840"/>
                    </a:cubicBezTo>
                    <a:cubicBezTo>
                      <a:pt x="27528" y="4794"/>
                      <a:pt x="27551" y="4726"/>
                      <a:pt x="27551" y="4657"/>
                    </a:cubicBezTo>
                    <a:cubicBezTo>
                      <a:pt x="27642" y="4634"/>
                      <a:pt x="27734" y="4589"/>
                      <a:pt x="27825" y="4543"/>
                    </a:cubicBezTo>
                    <a:cubicBezTo>
                      <a:pt x="27893" y="4520"/>
                      <a:pt x="27939" y="4497"/>
                      <a:pt x="28007" y="4474"/>
                    </a:cubicBezTo>
                    <a:cubicBezTo>
                      <a:pt x="28053" y="4520"/>
                      <a:pt x="28099" y="4543"/>
                      <a:pt x="28144" y="4566"/>
                    </a:cubicBezTo>
                    <a:cubicBezTo>
                      <a:pt x="28164" y="4572"/>
                      <a:pt x="28184" y="4575"/>
                      <a:pt x="28204" y="4575"/>
                    </a:cubicBezTo>
                    <a:cubicBezTo>
                      <a:pt x="28251" y="4575"/>
                      <a:pt x="28295" y="4559"/>
                      <a:pt x="28327" y="4543"/>
                    </a:cubicBezTo>
                    <a:cubicBezTo>
                      <a:pt x="28601" y="4429"/>
                      <a:pt x="28852" y="4292"/>
                      <a:pt x="29126" y="4155"/>
                    </a:cubicBezTo>
                    <a:cubicBezTo>
                      <a:pt x="29263" y="4109"/>
                      <a:pt x="29400" y="4041"/>
                      <a:pt x="29514" y="3972"/>
                    </a:cubicBezTo>
                    <a:lnTo>
                      <a:pt x="29537" y="3972"/>
                    </a:lnTo>
                    <a:cubicBezTo>
                      <a:pt x="29571" y="3984"/>
                      <a:pt x="29605" y="3989"/>
                      <a:pt x="29639" y="3989"/>
                    </a:cubicBezTo>
                    <a:cubicBezTo>
                      <a:pt x="29674" y="3989"/>
                      <a:pt x="29708" y="3984"/>
                      <a:pt x="29742" y="3972"/>
                    </a:cubicBezTo>
                    <a:cubicBezTo>
                      <a:pt x="29742" y="3972"/>
                      <a:pt x="29765" y="3972"/>
                      <a:pt x="29788" y="3950"/>
                    </a:cubicBezTo>
                    <a:cubicBezTo>
                      <a:pt x="29879" y="3927"/>
                      <a:pt x="29948" y="3881"/>
                      <a:pt x="30016" y="3858"/>
                    </a:cubicBezTo>
                    <a:cubicBezTo>
                      <a:pt x="30130" y="3790"/>
                      <a:pt x="30221" y="3767"/>
                      <a:pt x="30336" y="3721"/>
                    </a:cubicBezTo>
                    <a:cubicBezTo>
                      <a:pt x="30495" y="3653"/>
                      <a:pt x="30678" y="3584"/>
                      <a:pt x="30838" y="3516"/>
                    </a:cubicBezTo>
                    <a:cubicBezTo>
                      <a:pt x="31043" y="3425"/>
                      <a:pt x="31249" y="3356"/>
                      <a:pt x="31454" y="3265"/>
                    </a:cubicBezTo>
                    <a:cubicBezTo>
                      <a:pt x="31637" y="3196"/>
                      <a:pt x="31819" y="3128"/>
                      <a:pt x="32002" y="3059"/>
                    </a:cubicBezTo>
                    <a:cubicBezTo>
                      <a:pt x="32184" y="2991"/>
                      <a:pt x="32367" y="2922"/>
                      <a:pt x="32550" y="2854"/>
                    </a:cubicBezTo>
                    <a:cubicBezTo>
                      <a:pt x="32732" y="2808"/>
                      <a:pt x="32938" y="2740"/>
                      <a:pt x="33120" y="2671"/>
                    </a:cubicBezTo>
                    <a:cubicBezTo>
                      <a:pt x="33485" y="2557"/>
                      <a:pt x="33874" y="2420"/>
                      <a:pt x="34239" y="2306"/>
                    </a:cubicBezTo>
                    <a:cubicBezTo>
                      <a:pt x="34421" y="2260"/>
                      <a:pt x="34627" y="2192"/>
                      <a:pt x="34809" y="2123"/>
                    </a:cubicBezTo>
                    <a:cubicBezTo>
                      <a:pt x="35106" y="2055"/>
                      <a:pt x="35403" y="1987"/>
                      <a:pt x="35700" y="1918"/>
                    </a:cubicBezTo>
                    <a:cubicBezTo>
                      <a:pt x="35951" y="1850"/>
                      <a:pt x="36202" y="1781"/>
                      <a:pt x="36453" y="1735"/>
                    </a:cubicBezTo>
                    <a:cubicBezTo>
                      <a:pt x="36750" y="1667"/>
                      <a:pt x="37069" y="1576"/>
                      <a:pt x="37366" y="1507"/>
                    </a:cubicBezTo>
                    <a:cubicBezTo>
                      <a:pt x="37526" y="1484"/>
                      <a:pt x="37663" y="1439"/>
                      <a:pt x="37822" y="1416"/>
                    </a:cubicBezTo>
                    <a:cubicBezTo>
                      <a:pt x="37914" y="1393"/>
                      <a:pt x="38005" y="1370"/>
                      <a:pt x="38096" y="1347"/>
                    </a:cubicBezTo>
                    <a:cubicBezTo>
                      <a:pt x="38233" y="1302"/>
                      <a:pt x="38393" y="1256"/>
                      <a:pt x="38530" y="1188"/>
                    </a:cubicBezTo>
                    <a:cubicBezTo>
                      <a:pt x="38598" y="1165"/>
                      <a:pt x="38621" y="1119"/>
                      <a:pt x="38644" y="1051"/>
                    </a:cubicBezTo>
                    <a:cubicBezTo>
                      <a:pt x="38690" y="1051"/>
                      <a:pt x="38735" y="1051"/>
                      <a:pt x="38781" y="1028"/>
                    </a:cubicBezTo>
                    <a:cubicBezTo>
                      <a:pt x="39146" y="982"/>
                      <a:pt x="39511" y="959"/>
                      <a:pt x="39877" y="914"/>
                    </a:cubicBezTo>
                    <a:cubicBezTo>
                      <a:pt x="40265" y="868"/>
                      <a:pt x="40653" y="822"/>
                      <a:pt x="41063" y="800"/>
                    </a:cubicBezTo>
                    <a:lnTo>
                      <a:pt x="41246" y="800"/>
                    </a:lnTo>
                    <a:cubicBezTo>
                      <a:pt x="41383" y="822"/>
                      <a:pt x="41497" y="845"/>
                      <a:pt x="41634" y="845"/>
                    </a:cubicBezTo>
                    <a:lnTo>
                      <a:pt x="41840" y="868"/>
                    </a:lnTo>
                    <a:cubicBezTo>
                      <a:pt x="41954" y="868"/>
                      <a:pt x="42091" y="891"/>
                      <a:pt x="42205" y="891"/>
                    </a:cubicBezTo>
                    <a:cubicBezTo>
                      <a:pt x="42319" y="914"/>
                      <a:pt x="42433" y="914"/>
                      <a:pt x="42547" y="937"/>
                    </a:cubicBezTo>
                    <a:cubicBezTo>
                      <a:pt x="42707" y="959"/>
                      <a:pt x="42844" y="959"/>
                      <a:pt x="43004" y="982"/>
                    </a:cubicBezTo>
                    <a:lnTo>
                      <a:pt x="42935" y="982"/>
                    </a:lnTo>
                    <a:cubicBezTo>
                      <a:pt x="43369" y="1051"/>
                      <a:pt x="43803" y="1119"/>
                      <a:pt x="44236" y="1188"/>
                    </a:cubicBezTo>
                    <a:cubicBezTo>
                      <a:pt x="44442" y="1210"/>
                      <a:pt x="44647" y="1256"/>
                      <a:pt x="44830" y="1302"/>
                    </a:cubicBezTo>
                    <a:cubicBezTo>
                      <a:pt x="45035" y="1347"/>
                      <a:pt x="45241" y="1393"/>
                      <a:pt x="45446" y="1439"/>
                    </a:cubicBezTo>
                    <a:cubicBezTo>
                      <a:pt x="45514" y="1439"/>
                      <a:pt x="45560" y="1439"/>
                      <a:pt x="45629" y="1416"/>
                    </a:cubicBezTo>
                    <a:cubicBezTo>
                      <a:pt x="45674" y="1393"/>
                      <a:pt x="45697" y="1347"/>
                      <a:pt x="45720" y="1302"/>
                    </a:cubicBezTo>
                    <a:cubicBezTo>
                      <a:pt x="45720" y="1302"/>
                      <a:pt x="45743" y="1302"/>
                      <a:pt x="45743" y="1325"/>
                    </a:cubicBezTo>
                    <a:cubicBezTo>
                      <a:pt x="45880" y="1347"/>
                      <a:pt x="46017" y="1393"/>
                      <a:pt x="46154" y="1416"/>
                    </a:cubicBezTo>
                    <a:cubicBezTo>
                      <a:pt x="46313" y="1462"/>
                      <a:pt x="46473" y="1507"/>
                      <a:pt x="46633" y="1553"/>
                    </a:cubicBezTo>
                    <a:cubicBezTo>
                      <a:pt x="46724" y="1576"/>
                      <a:pt x="46815" y="1598"/>
                      <a:pt x="46907" y="1621"/>
                    </a:cubicBezTo>
                    <a:cubicBezTo>
                      <a:pt x="47021" y="1667"/>
                      <a:pt x="47135" y="1690"/>
                      <a:pt x="47249" y="1690"/>
                    </a:cubicBezTo>
                    <a:cubicBezTo>
                      <a:pt x="47340" y="1690"/>
                      <a:pt x="47432" y="1644"/>
                      <a:pt x="47455" y="1553"/>
                    </a:cubicBezTo>
                    <a:cubicBezTo>
                      <a:pt x="47455" y="1530"/>
                      <a:pt x="47455" y="1530"/>
                      <a:pt x="47455" y="1507"/>
                    </a:cubicBezTo>
                    <a:cubicBezTo>
                      <a:pt x="47569" y="1553"/>
                      <a:pt x="47660" y="1598"/>
                      <a:pt x="47751" y="1644"/>
                    </a:cubicBezTo>
                    <a:cubicBezTo>
                      <a:pt x="47820" y="1667"/>
                      <a:pt x="47888" y="1713"/>
                      <a:pt x="47957" y="1758"/>
                    </a:cubicBezTo>
                    <a:cubicBezTo>
                      <a:pt x="48048" y="1804"/>
                      <a:pt x="48139" y="1872"/>
                      <a:pt x="48253" y="1918"/>
                    </a:cubicBezTo>
                    <a:cubicBezTo>
                      <a:pt x="48263" y="1928"/>
                      <a:pt x="48280" y="1933"/>
                      <a:pt x="48299" y="1933"/>
                    </a:cubicBezTo>
                    <a:cubicBezTo>
                      <a:pt x="48325" y="1933"/>
                      <a:pt x="48354" y="1922"/>
                      <a:pt x="48368" y="1895"/>
                    </a:cubicBezTo>
                    <a:cubicBezTo>
                      <a:pt x="48390" y="1850"/>
                      <a:pt x="48368" y="1804"/>
                      <a:pt x="48322" y="1781"/>
                    </a:cubicBezTo>
                    <a:lnTo>
                      <a:pt x="48253" y="1735"/>
                    </a:lnTo>
                    <a:cubicBezTo>
                      <a:pt x="48322" y="1735"/>
                      <a:pt x="48368" y="1690"/>
                      <a:pt x="48390" y="1644"/>
                    </a:cubicBezTo>
                    <a:cubicBezTo>
                      <a:pt x="48413" y="1576"/>
                      <a:pt x="48368" y="1507"/>
                      <a:pt x="48322" y="1484"/>
                    </a:cubicBezTo>
                    <a:cubicBezTo>
                      <a:pt x="48139" y="1393"/>
                      <a:pt x="47957" y="1325"/>
                      <a:pt x="47774" y="1256"/>
                    </a:cubicBezTo>
                    <a:cubicBezTo>
                      <a:pt x="47660" y="1210"/>
                      <a:pt x="47546" y="1165"/>
                      <a:pt x="47432" y="1119"/>
                    </a:cubicBezTo>
                    <a:cubicBezTo>
                      <a:pt x="47318" y="1074"/>
                      <a:pt x="47203" y="1028"/>
                      <a:pt x="47089" y="982"/>
                    </a:cubicBezTo>
                    <a:cubicBezTo>
                      <a:pt x="46656" y="845"/>
                      <a:pt x="46245" y="731"/>
                      <a:pt x="45811" y="594"/>
                    </a:cubicBezTo>
                    <a:cubicBezTo>
                      <a:pt x="45697" y="571"/>
                      <a:pt x="45583" y="549"/>
                      <a:pt x="45492" y="526"/>
                    </a:cubicBezTo>
                    <a:cubicBezTo>
                      <a:pt x="45400" y="503"/>
                      <a:pt x="45309" y="480"/>
                      <a:pt x="45195" y="457"/>
                    </a:cubicBezTo>
                    <a:cubicBezTo>
                      <a:pt x="45081" y="434"/>
                      <a:pt x="44967" y="412"/>
                      <a:pt x="44852" y="389"/>
                    </a:cubicBezTo>
                    <a:cubicBezTo>
                      <a:pt x="44716" y="366"/>
                      <a:pt x="44601" y="343"/>
                      <a:pt x="44487" y="343"/>
                    </a:cubicBezTo>
                    <a:cubicBezTo>
                      <a:pt x="44373" y="320"/>
                      <a:pt x="44282" y="297"/>
                      <a:pt x="44191" y="297"/>
                    </a:cubicBezTo>
                    <a:cubicBezTo>
                      <a:pt x="44168" y="297"/>
                      <a:pt x="44145" y="297"/>
                      <a:pt x="44122" y="275"/>
                    </a:cubicBezTo>
                    <a:lnTo>
                      <a:pt x="44054" y="275"/>
                    </a:lnTo>
                    <a:cubicBezTo>
                      <a:pt x="43985" y="275"/>
                      <a:pt x="43917" y="275"/>
                      <a:pt x="43825" y="252"/>
                    </a:cubicBezTo>
                    <a:lnTo>
                      <a:pt x="43757" y="252"/>
                    </a:lnTo>
                    <a:cubicBezTo>
                      <a:pt x="43734" y="229"/>
                      <a:pt x="43711" y="229"/>
                      <a:pt x="43666" y="206"/>
                    </a:cubicBezTo>
                    <a:cubicBezTo>
                      <a:pt x="43209" y="138"/>
                      <a:pt x="42730" y="92"/>
                      <a:pt x="42273" y="46"/>
                    </a:cubicBezTo>
                    <a:cubicBezTo>
                      <a:pt x="42182" y="46"/>
                      <a:pt x="42091" y="24"/>
                      <a:pt x="41999" y="24"/>
                    </a:cubicBezTo>
                    <a:cubicBezTo>
                      <a:pt x="41908" y="24"/>
                      <a:pt x="41817" y="24"/>
                      <a:pt x="41703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107" name="Google Shape;873;p22">
                <a:extLst>
                  <a:ext uri="{FF2B5EF4-FFF2-40B4-BE49-F238E27FC236}">
                    <a16:creationId xmlns:a16="http://schemas.microsoft.com/office/drawing/2014/main" id="{9F422F5B-F73E-49C9-8ED6-260DC298212F}"/>
                  </a:ext>
                </a:extLst>
              </p:cNvPr>
              <p:cNvSpPr/>
              <p:nvPr/>
            </p:nvSpPr>
            <p:spPr>
              <a:xfrm>
                <a:off x="5420887" y="3912570"/>
                <a:ext cx="56790" cy="23624"/>
              </a:xfrm>
              <a:custGeom>
                <a:avLst/>
                <a:gdLst/>
                <a:ahLst/>
                <a:cxnLst/>
                <a:rect l="l" t="t" r="r" b="b"/>
                <a:pathLst>
                  <a:path w="2101" h="874" extrusionOk="0">
                    <a:moveTo>
                      <a:pt x="92" y="1"/>
                    </a:moveTo>
                    <a:cubicBezTo>
                      <a:pt x="46" y="1"/>
                      <a:pt x="23" y="23"/>
                      <a:pt x="23" y="46"/>
                    </a:cubicBezTo>
                    <a:cubicBezTo>
                      <a:pt x="0" y="92"/>
                      <a:pt x="0" y="160"/>
                      <a:pt x="69" y="206"/>
                    </a:cubicBezTo>
                    <a:cubicBezTo>
                      <a:pt x="137" y="252"/>
                      <a:pt x="229" y="297"/>
                      <a:pt x="320" y="320"/>
                    </a:cubicBezTo>
                    <a:cubicBezTo>
                      <a:pt x="411" y="366"/>
                      <a:pt x="480" y="389"/>
                      <a:pt x="548" y="434"/>
                    </a:cubicBezTo>
                    <a:cubicBezTo>
                      <a:pt x="708" y="480"/>
                      <a:pt x="845" y="526"/>
                      <a:pt x="982" y="571"/>
                    </a:cubicBezTo>
                    <a:cubicBezTo>
                      <a:pt x="1324" y="685"/>
                      <a:pt x="1644" y="777"/>
                      <a:pt x="1963" y="868"/>
                    </a:cubicBezTo>
                    <a:cubicBezTo>
                      <a:pt x="1972" y="872"/>
                      <a:pt x="1981" y="874"/>
                      <a:pt x="1990" y="874"/>
                    </a:cubicBezTo>
                    <a:cubicBezTo>
                      <a:pt x="2032" y="874"/>
                      <a:pt x="2077" y="837"/>
                      <a:pt x="2077" y="799"/>
                    </a:cubicBezTo>
                    <a:cubicBezTo>
                      <a:pt x="2100" y="754"/>
                      <a:pt x="2077" y="685"/>
                      <a:pt x="2009" y="662"/>
                    </a:cubicBezTo>
                    <a:cubicBezTo>
                      <a:pt x="1781" y="594"/>
                      <a:pt x="1530" y="526"/>
                      <a:pt x="1301" y="457"/>
                    </a:cubicBezTo>
                    <a:cubicBezTo>
                      <a:pt x="1187" y="411"/>
                      <a:pt x="1073" y="389"/>
                      <a:pt x="959" y="343"/>
                    </a:cubicBezTo>
                    <a:cubicBezTo>
                      <a:pt x="851" y="299"/>
                      <a:pt x="742" y="256"/>
                      <a:pt x="633" y="213"/>
                    </a:cubicBezTo>
                    <a:lnTo>
                      <a:pt x="633" y="213"/>
                    </a:lnTo>
                    <a:cubicBezTo>
                      <a:pt x="639" y="219"/>
                      <a:pt x="639" y="229"/>
                      <a:pt x="639" y="229"/>
                    </a:cubicBezTo>
                    <a:lnTo>
                      <a:pt x="617" y="206"/>
                    </a:lnTo>
                    <a:lnTo>
                      <a:pt x="617" y="206"/>
                    </a:lnTo>
                    <a:cubicBezTo>
                      <a:pt x="622" y="208"/>
                      <a:pt x="628" y="210"/>
                      <a:pt x="633" y="213"/>
                    </a:cubicBezTo>
                    <a:lnTo>
                      <a:pt x="633" y="213"/>
                    </a:lnTo>
                    <a:cubicBezTo>
                      <a:pt x="630" y="209"/>
                      <a:pt x="625" y="206"/>
                      <a:pt x="617" y="206"/>
                    </a:cubicBezTo>
                    <a:cubicBezTo>
                      <a:pt x="571" y="183"/>
                      <a:pt x="503" y="160"/>
                      <a:pt x="434" y="137"/>
                    </a:cubicBezTo>
                    <a:cubicBezTo>
                      <a:pt x="343" y="92"/>
                      <a:pt x="251" y="46"/>
                      <a:pt x="160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108" name="Google Shape;874;p22">
                <a:extLst>
                  <a:ext uri="{FF2B5EF4-FFF2-40B4-BE49-F238E27FC236}">
                    <a16:creationId xmlns:a16="http://schemas.microsoft.com/office/drawing/2014/main" id="{7892BB19-D839-47F2-9577-FE4E7D18C5A2}"/>
                  </a:ext>
                </a:extLst>
              </p:cNvPr>
              <p:cNvSpPr/>
              <p:nvPr/>
            </p:nvSpPr>
            <p:spPr>
              <a:xfrm>
                <a:off x="5414724" y="3913192"/>
                <a:ext cx="65413" cy="22408"/>
              </a:xfrm>
              <a:custGeom>
                <a:avLst/>
                <a:gdLst/>
                <a:ahLst/>
                <a:cxnLst/>
                <a:rect l="l" t="t" r="r" b="b"/>
                <a:pathLst>
                  <a:path w="2420" h="829" extrusionOk="0">
                    <a:moveTo>
                      <a:pt x="91" y="0"/>
                    </a:moveTo>
                    <a:cubicBezTo>
                      <a:pt x="46" y="0"/>
                      <a:pt x="23" y="23"/>
                      <a:pt x="0" y="69"/>
                    </a:cubicBezTo>
                    <a:cubicBezTo>
                      <a:pt x="0" y="114"/>
                      <a:pt x="23" y="160"/>
                      <a:pt x="69" y="160"/>
                    </a:cubicBezTo>
                    <a:cubicBezTo>
                      <a:pt x="274" y="229"/>
                      <a:pt x="479" y="274"/>
                      <a:pt x="662" y="343"/>
                    </a:cubicBezTo>
                    <a:cubicBezTo>
                      <a:pt x="845" y="388"/>
                      <a:pt x="1027" y="457"/>
                      <a:pt x="1210" y="503"/>
                    </a:cubicBezTo>
                    <a:cubicBezTo>
                      <a:pt x="1370" y="548"/>
                      <a:pt x="1552" y="594"/>
                      <a:pt x="1712" y="639"/>
                    </a:cubicBezTo>
                    <a:cubicBezTo>
                      <a:pt x="1803" y="662"/>
                      <a:pt x="1917" y="685"/>
                      <a:pt x="2009" y="731"/>
                    </a:cubicBezTo>
                    <a:cubicBezTo>
                      <a:pt x="2123" y="754"/>
                      <a:pt x="2214" y="799"/>
                      <a:pt x="2328" y="822"/>
                    </a:cubicBezTo>
                    <a:cubicBezTo>
                      <a:pt x="2333" y="826"/>
                      <a:pt x="2338" y="828"/>
                      <a:pt x="2344" y="828"/>
                    </a:cubicBezTo>
                    <a:cubicBezTo>
                      <a:pt x="2368" y="828"/>
                      <a:pt x="2401" y="795"/>
                      <a:pt x="2420" y="776"/>
                    </a:cubicBezTo>
                    <a:cubicBezTo>
                      <a:pt x="2420" y="754"/>
                      <a:pt x="2420" y="731"/>
                      <a:pt x="2420" y="708"/>
                    </a:cubicBezTo>
                    <a:cubicBezTo>
                      <a:pt x="2397" y="685"/>
                      <a:pt x="2374" y="685"/>
                      <a:pt x="2351" y="662"/>
                    </a:cubicBezTo>
                    <a:cubicBezTo>
                      <a:pt x="2260" y="639"/>
                      <a:pt x="2169" y="594"/>
                      <a:pt x="2077" y="571"/>
                    </a:cubicBezTo>
                    <a:cubicBezTo>
                      <a:pt x="1986" y="548"/>
                      <a:pt x="1872" y="525"/>
                      <a:pt x="1780" y="480"/>
                    </a:cubicBezTo>
                    <a:cubicBezTo>
                      <a:pt x="1689" y="457"/>
                      <a:pt x="1598" y="434"/>
                      <a:pt x="1507" y="411"/>
                    </a:cubicBezTo>
                    <a:cubicBezTo>
                      <a:pt x="1415" y="388"/>
                      <a:pt x="1347" y="366"/>
                      <a:pt x="1256" y="343"/>
                    </a:cubicBezTo>
                    <a:cubicBezTo>
                      <a:pt x="1073" y="297"/>
                      <a:pt x="913" y="251"/>
                      <a:pt x="753" y="183"/>
                    </a:cubicBezTo>
                    <a:cubicBezTo>
                      <a:pt x="525" y="137"/>
                      <a:pt x="320" y="69"/>
                      <a:pt x="114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109" name="Google Shape;875;p22">
                <a:extLst>
                  <a:ext uri="{FF2B5EF4-FFF2-40B4-BE49-F238E27FC236}">
                    <a16:creationId xmlns:a16="http://schemas.microsoft.com/office/drawing/2014/main" id="{591110E4-1ED3-4FA1-BB9C-A0878D4E01E3}"/>
                  </a:ext>
                </a:extLst>
              </p:cNvPr>
              <p:cNvSpPr/>
              <p:nvPr/>
            </p:nvSpPr>
            <p:spPr>
              <a:xfrm>
                <a:off x="5371530" y="3891595"/>
                <a:ext cx="81468" cy="42843"/>
              </a:xfrm>
              <a:custGeom>
                <a:avLst/>
                <a:gdLst/>
                <a:ahLst/>
                <a:cxnLst/>
                <a:rect l="l" t="t" r="r" b="b"/>
                <a:pathLst>
                  <a:path w="3014" h="1585" extrusionOk="0">
                    <a:moveTo>
                      <a:pt x="69" y="0"/>
                    </a:moveTo>
                    <a:cubicBezTo>
                      <a:pt x="46" y="0"/>
                      <a:pt x="23" y="23"/>
                      <a:pt x="0" y="23"/>
                    </a:cubicBezTo>
                    <a:cubicBezTo>
                      <a:pt x="0" y="46"/>
                      <a:pt x="0" y="69"/>
                      <a:pt x="0" y="92"/>
                    </a:cubicBezTo>
                    <a:cubicBezTo>
                      <a:pt x="0" y="115"/>
                      <a:pt x="23" y="137"/>
                      <a:pt x="46" y="160"/>
                    </a:cubicBezTo>
                    <a:cubicBezTo>
                      <a:pt x="183" y="252"/>
                      <a:pt x="297" y="343"/>
                      <a:pt x="434" y="434"/>
                    </a:cubicBezTo>
                    <a:cubicBezTo>
                      <a:pt x="548" y="525"/>
                      <a:pt x="662" y="594"/>
                      <a:pt x="776" y="662"/>
                    </a:cubicBezTo>
                    <a:cubicBezTo>
                      <a:pt x="868" y="731"/>
                      <a:pt x="982" y="799"/>
                      <a:pt x="1096" y="868"/>
                    </a:cubicBezTo>
                    <a:cubicBezTo>
                      <a:pt x="1210" y="936"/>
                      <a:pt x="1301" y="982"/>
                      <a:pt x="1416" y="1050"/>
                    </a:cubicBezTo>
                    <a:cubicBezTo>
                      <a:pt x="1461" y="1073"/>
                      <a:pt x="1530" y="1096"/>
                      <a:pt x="1575" y="1119"/>
                    </a:cubicBezTo>
                    <a:cubicBezTo>
                      <a:pt x="1644" y="1165"/>
                      <a:pt x="1712" y="1187"/>
                      <a:pt x="1758" y="1210"/>
                    </a:cubicBezTo>
                    <a:cubicBezTo>
                      <a:pt x="1826" y="1233"/>
                      <a:pt x="1872" y="1256"/>
                      <a:pt x="1918" y="1279"/>
                    </a:cubicBezTo>
                    <a:cubicBezTo>
                      <a:pt x="1986" y="1302"/>
                      <a:pt x="2055" y="1324"/>
                      <a:pt x="2123" y="1347"/>
                    </a:cubicBezTo>
                    <a:cubicBezTo>
                      <a:pt x="2192" y="1370"/>
                      <a:pt x="2237" y="1393"/>
                      <a:pt x="2306" y="1416"/>
                    </a:cubicBezTo>
                    <a:cubicBezTo>
                      <a:pt x="2374" y="1438"/>
                      <a:pt x="2443" y="1461"/>
                      <a:pt x="2511" y="1484"/>
                    </a:cubicBezTo>
                    <a:cubicBezTo>
                      <a:pt x="2534" y="1484"/>
                      <a:pt x="2557" y="1507"/>
                      <a:pt x="2580" y="1507"/>
                    </a:cubicBezTo>
                    <a:cubicBezTo>
                      <a:pt x="2625" y="1507"/>
                      <a:pt x="2648" y="1507"/>
                      <a:pt x="2671" y="1530"/>
                    </a:cubicBezTo>
                    <a:cubicBezTo>
                      <a:pt x="2762" y="1553"/>
                      <a:pt x="2831" y="1575"/>
                      <a:pt x="2899" y="1575"/>
                    </a:cubicBezTo>
                    <a:cubicBezTo>
                      <a:pt x="2911" y="1582"/>
                      <a:pt x="2924" y="1584"/>
                      <a:pt x="2935" y="1584"/>
                    </a:cubicBezTo>
                    <a:cubicBezTo>
                      <a:pt x="2968" y="1584"/>
                      <a:pt x="2997" y="1563"/>
                      <a:pt x="3013" y="1530"/>
                    </a:cubicBezTo>
                    <a:cubicBezTo>
                      <a:pt x="3013" y="1484"/>
                      <a:pt x="2990" y="1438"/>
                      <a:pt x="2945" y="1438"/>
                    </a:cubicBezTo>
                    <a:cubicBezTo>
                      <a:pt x="2854" y="1393"/>
                      <a:pt x="2762" y="1370"/>
                      <a:pt x="2671" y="1347"/>
                    </a:cubicBezTo>
                    <a:cubicBezTo>
                      <a:pt x="2625" y="1347"/>
                      <a:pt x="2580" y="1324"/>
                      <a:pt x="2557" y="1324"/>
                    </a:cubicBezTo>
                    <a:cubicBezTo>
                      <a:pt x="2511" y="1324"/>
                      <a:pt x="2465" y="1302"/>
                      <a:pt x="2420" y="1279"/>
                    </a:cubicBezTo>
                    <a:cubicBezTo>
                      <a:pt x="2329" y="1256"/>
                      <a:pt x="2237" y="1233"/>
                      <a:pt x="2146" y="1187"/>
                    </a:cubicBezTo>
                    <a:cubicBezTo>
                      <a:pt x="2077" y="1165"/>
                      <a:pt x="2009" y="1142"/>
                      <a:pt x="1918" y="1119"/>
                    </a:cubicBezTo>
                    <a:lnTo>
                      <a:pt x="1940" y="1119"/>
                    </a:lnTo>
                    <a:cubicBezTo>
                      <a:pt x="1872" y="1073"/>
                      <a:pt x="1804" y="1050"/>
                      <a:pt x="1735" y="1028"/>
                    </a:cubicBezTo>
                    <a:cubicBezTo>
                      <a:pt x="1689" y="1005"/>
                      <a:pt x="1644" y="982"/>
                      <a:pt x="1621" y="959"/>
                    </a:cubicBezTo>
                    <a:cubicBezTo>
                      <a:pt x="1575" y="936"/>
                      <a:pt x="1530" y="913"/>
                      <a:pt x="1484" y="891"/>
                    </a:cubicBezTo>
                    <a:cubicBezTo>
                      <a:pt x="1416" y="845"/>
                      <a:pt x="1324" y="822"/>
                      <a:pt x="1256" y="777"/>
                    </a:cubicBezTo>
                    <a:cubicBezTo>
                      <a:pt x="1233" y="754"/>
                      <a:pt x="1210" y="754"/>
                      <a:pt x="1187" y="731"/>
                    </a:cubicBezTo>
                    <a:cubicBezTo>
                      <a:pt x="1142" y="708"/>
                      <a:pt x="1096" y="685"/>
                      <a:pt x="1073" y="662"/>
                    </a:cubicBezTo>
                    <a:cubicBezTo>
                      <a:pt x="1005" y="617"/>
                      <a:pt x="936" y="571"/>
                      <a:pt x="845" y="525"/>
                    </a:cubicBezTo>
                    <a:cubicBezTo>
                      <a:pt x="776" y="457"/>
                      <a:pt x="685" y="411"/>
                      <a:pt x="594" y="343"/>
                    </a:cubicBezTo>
                    <a:cubicBezTo>
                      <a:pt x="548" y="297"/>
                      <a:pt x="480" y="252"/>
                      <a:pt x="411" y="206"/>
                    </a:cubicBezTo>
                    <a:cubicBezTo>
                      <a:pt x="320" y="137"/>
                      <a:pt x="229" y="69"/>
                      <a:pt x="137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110" name="Google Shape;876;p22">
                <a:extLst>
                  <a:ext uri="{FF2B5EF4-FFF2-40B4-BE49-F238E27FC236}">
                    <a16:creationId xmlns:a16="http://schemas.microsoft.com/office/drawing/2014/main" id="{4E4F41E4-276E-4FB3-9664-4189262FDD49}"/>
                  </a:ext>
                </a:extLst>
              </p:cNvPr>
              <p:cNvSpPr/>
              <p:nvPr/>
            </p:nvSpPr>
            <p:spPr>
              <a:xfrm>
                <a:off x="5364124" y="3888513"/>
                <a:ext cx="82090" cy="44437"/>
              </a:xfrm>
              <a:custGeom>
                <a:avLst/>
                <a:gdLst/>
                <a:ahLst/>
                <a:cxnLst/>
                <a:rect l="l" t="t" r="r" b="b"/>
                <a:pathLst>
                  <a:path w="3037" h="1644" extrusionOk="0">
                    <a:moveTo>
                      <a:pt x="137" y="0"/>
                    </a:moveTo>
                    <a:cubicBezTo>
                      <a:pt x="92" y="0"/>
                      <a:pt x="46" y="23"/>
                      <a:pt x="23" y="46"/>
                    </a:cubicBezTo>
                    <a:cubicBezTo>
                      <a:pt x="23" y="92"/>
                      <a:pt x="0" y="114"/>
                      <a:pt x="23" y="137"/>
                    </a:cubicBezTo>
                    <a:cubicBezTo>
                      <a:pt x="23" y="183"/>
                      <a:pt x="46" y="206"/>
                      <a:pt x="69" y="206"/>
                    </a:cubicBezTo>
                    <a:lnTo>
                      <a:pt x="457" y="480"/>
                    </a:lnTo>
                    <a:cubicBezTo>
                      <a:pt x="571" y="548"/>
                      <a:pt x="685" y="617"/>
                      <a:pt x="776" y="685"/>
                    </a:cubicBezTo>
                    <a:cubicBezTo>
                      <a:pt x="845" y="708"/>
                      <a:pt x="913" y="754"/>
                      <a:pt x="959" y="776"/>
                    </a:cubicBezTo>
                    <a:cubicBezTo>
                      <a:pt x="1028" y="822"/>
                      <a:pt x="1073" y="845"/>
                      <a:pt x="1119" y="868"/>
                    </a:cubicBezTo>
                    <a:cubicBezTo>
                      <a:pt x="1233" y="936"/>
                      <a:pt x="1347" y="982"/>
                      <a:pt x="1461" y="1050"/>
                    </a:cubicBezTo>
                    <a:cubicBezTo>
                      <a:pt x="1575" y="1119"/>
                      <a:pt x="1690" y="1164"/>
                      <a:pt x="1826" y="1233"/>
                    </a:cubicBezTo>
                    <a:cubicBezTo>
                      <a:pt x="1872" y="1256"/>
                      <a:pt x="1941" y="1279"/>
                      <a:pt x="1986" y="1324"/>
                    </a:cubicBezTo>
                    <a:cubicBezTo>
                      <a:pt x="2055" y="1347"/>
                      <a:pt x="2100" y="1370"/>
                      <a:pt x="2169" y="1393"/>
                    </a:cubicBezTo>
                    <a:cubicBezTo>
                      <a:pt x="2283" y="1438"/>
                      <a:pt x="2397" y="1484"/>
                      <a:pt x="2534" y="1530"/>
                    </a:cubicBezTo>
                    <a:cubicBezTo>
                      <a:pt x="2580" y="1552"/>
                      <a:pt x="2648" y="1552"/>
                      <a:pt x="2717" y="1575"/>
                    </a:cubicBezTo>
                    <a:cubicBezTo>
                      <a:pt x="2785" y="1598"/>
                      <a:pt x="2854" y="1621"/>
                      <a:pt x="2945" y="1644"/>
                    </a:cubicBezTo>
                    <a:cubicBezTo>
                      <a:pt x="2968" y="1644"/>
                      <a:pt x="3013" y="1621"/>
                      <a:pt x="3036" y="1575"/>
                    </a:cubicBezTo>
                    <a:cubicBezTo>
                      <a:pt x="3036" y="1530"/>
                      <a:pt x="3013" y="1484"/>
                      <a:pt x="2968" y="1484"/>
                    </a:cubicBezTo>
                    <a:cubicBezTo>
                      <a:pt x="2854" y="1438"/>
                      <a:pt x="2762" y="1416"/>
                      <a:pt x="2648" y="1393"/>
                    </a:cubicBezTo>
                    <a:cubicBezTo>
                      <a:pt x="2603" y="1370"/>
                      <a:pt x="2557" y="1347"/>
                      <a:pt x="2488" y="1324"/>
                    </a:cubicBezTo>
                    <a:cubicBezTo>
                      <a:pt x="2443" y="1324"/>
                      <a:pt x="2397" y="1301"/>
                      <a:pt x="2351" y="1279"/>
                    </a:cubicBezTo>
                    <a:lnTo>
                      <a:pt x="2329" y="1279"/>
                    </a:lnTo>
                    <a:cubicBezTo>
                      <a:pt x="2260" y="1233"/>
                      <a:pt x="2192" y="1210"/>
                      <a:pt x="2100" y="1164"/>
                    </a:cubicBezTo>
                    <a:cubicBezTo>
                      <a:pt x="2055" y="1142"/>
                      <a:pt x="1986" y="1119"/>
                      <a:pt x="1941" y="1073"/>
                    </a:cubicBezTo>
                    <a:cubicBezTo>
                      <a:pt x="1895" y="1050"/>
                      <a:pt x="1849" y="1027"/>
                      <a:pt x="1804" y="1005"/>
                    </a:cubicBezTo>
                    <a:cubicBezTo>
                      <a:pt x="1621" y="913"/>
                      <a:pt x="1438" y="822"/>
                      <a:pt x="1256" y="708"/>
                    </a:cubicBezTo>
                    <a:cubicBezTo>
                      <a:pt x="1096" y="617"/>
                      <a:pt x="913" y="502"/>
                      <a:pt x="754" y="388"/>
                    </a:cubicBezTo>
                    <a:cubicBezTo>
                      <a:pt x="662" y="343"/>
                      <a:pt x="594" y="274"/>
                      <a:pt x="503" y="229"/>
                    </a:cubicBezTo>
                    <a:cubicBezTo>
                      <a:pt x="411" y="160"/>
                      <a:pt x="297" y="92"/>
                      <a:pt x="183" y="23"/>
                    </a:cubicBezTo>
                    <a:cubicBezTo>
                      <a:pt x="183" y="0"/>
                      <a:pt x="160" y="0"/>
                      <a:pt x="137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111" name="Google Shape;877;p22">
                <a:extLst>
                  <a:ext uri="{FF2B5EF4-FFF2-40B4-BE49-F238E27FC236}">
                    <a16:creationId xmlns:a16="http://schemas.microsoft.com/office/drawing/2014/main" id="{432AB6C5-9337-47D5-9F0E-5C0540C1347B}"/>
                  </a:ext>
                </a:extLst>
              </p:cNvPr>
              <p:cNvSpPr/>
              <p:nvPr/>
            </p:nvSpPr>
            <p:spPr>
              <a:xfrm>
                <a:off x="5365367" y="3890351"/>
                <a:ext cx="81468" cy="45221"/>
              </a:xfrm>
              <a:custGeom>
                <a:avLst/>
                <a:gdLst/>
                <a:ahLst/>
                <a:cxnLst/>
                <a:rect l="l" t="t" r="r" b="b"/>
                <a:pathLst>
                  <a:path w="3014" h="1673" extrusionOk="0">
                    <a:moveTo>
                      <a:pt x="160" y="1"/>
                    </a:moveTo>
                    <a:cubicBezTo>
                      <a:pt x="91" y="1"/>
                      <a:pt x="46" y="24"/>
                      <a:pt x="23" y="69"/>
                    </a:cubicBezTo>
                    <a:cubicBezTo>
                      <a:pt x="0" y="92"/>
                      <a:pt x="0" y="138"/>
                      <a:pt x="0" y="183"/>
                    </a:cubicBezTo>
                    <a:cubicBezTo>
                      <a:pt x="23" y="229"/>
                      <a:pt x="46" y="252"/>
                      <a:pt x="69" y="275"/>
                    </a:cubicBezTo>
                    <a:cubicBezTo>
                      <a:pt x="251" y="389"/>
                      <a:pt x="411" y="503"/>
                      <a:pt x="594" y="617"/>
                    </a:cubicBezTo>
                    <a:cubicBezTo>
                      <a:pt x="753" y="731"/>
                      <a:pt x="913" y="823"/>
                      <a:pt x="1073" y="937"/>
                    </a:cubicBezTo>
                    <a:cubicBezTo>
                      <a:pt x="1210" y="1028"/>
                      <a:pt x="1370" y="1096"/>
                      <a:pt x="1529" y="1188"/>
                    </a:cubicBezTo>
                    <a:cubicBezTo>
                      <a:pt x="1689" y="1256"/>
                      <a:pt x="1872" y="1348"/>
                      <a:pt x="2032" y="1416"/>
                    </a:cubicBezTo>
                    <a:lnTo>
                      <a:pt x="2054" y="1416"/>
                    </a:lnTo>
                    <a:cubicBezTo>
                      <a:pt x="2077" y="1416"/>
                      <a:pt x="2077" y="1439"/>
                      <a:pt x="2100" y="1439"/>
                    </a:cubicBezTo>
                    <a:lnTo>
                      <a:pt x="2077" y="1439"/>
                    </a:lnTo>
                    <a:cubicBezTo>
                      <a:pt x="2100" y="1439"/>
                      <a:pt x="2123" y="1439"/>
                      <a:pt x="2146" y="1462"/>
                    </a:cubicBezTo>
                    <a:cubicBezTo>
                      <a:pt x="2260" y="1507"/>
                      <a:pt x="2351" y="1530"/>
                      <a:pt x="2465" y="1576"/>
                    </a:cubicBezTo>
                    <a:cubicBezTo>
                      <a:pt x="2602" y="1599"/>
                      <a:pt x="2716" y="1644"/>
                      <a:pt x="2830" y="1667"/>
                    </a:cubicBezTo>
                    <a:cubicBezTo>
                      <a:pt x="2843" y="1671"/>
                      <a:pt x="2855" y="1673"/>
                      <a:pt x="2868" y="1673"/>
                    </a:cubicBezTo>
                    <a:cubicBezTo>
                      <a:pt x="2929" y="1673"/>
                      <a:pt x="2994" y="1632"/>
                      <a:pt x="3013" y="1576"/>
                    </a:cubicBezTo>
                    <a:cubicBezTo>
                      <a:pt x="3013" y="1507"/>
                      <a:pt x="2967" y="1439"/>
                      <a:pt x="2899" y="1416"/>
                    </a:cubicBezTo>
                    <a:cubicBezTo>
                      <a:pt x="2808" y="1393"/>
                      <a:pt x="2693" y="1348"/>
                      <a:pt x="2602" y="1325"/>
                    </a:cubicBezTo>
                    <a:cubicBezTo>
                      <a:pt x="2488" y="1302"/>
                      <a:pt x="2397" y="1256"/>
                      <a:pt x="2305" y="1233"/>
                    </a:cubicBezTo>
                    <a:cubicBezTo>
                      <a:pt x="2146" y="1165"/>
                      <a:pt x="1963" y="1074"/>
                      <a:pt x="1803" y="1005"/>
                    </a:cubicBezTo>
                    <a:cubicBezTo>
                      <a:pt x="1621" y="914"/>
                      <a:pt x="1461" y="823"/>
                      <a:pt x="1278" y="708"/>
                    </a:cubicBezTo>
                    <a:cubicBezTo>
                      <a:pt x="1210" y="663"/>
                      <a:pt x="1141" y="617"/>
                      <a:pt x="1073" y="571"/>
                    </a:cubicBezTo>
                    <a:cubicBezTo>
                      <a:pt x="959" y="503"/>
                      <a:pt x="867" y="457"/>
                      <a:pt x="776" y="389"/>
                    </a:cubicBezTo>
                    <a:cubicBezTo>
                      <a:pt x="594" y="252"/>
                      <a:pt x="411" y="138"/>
                      <a:pt x="228" y="24"/>
                    </a:cubicBezTo>
                    <a:cubicBezTo>
                      <a:pt x="206" y="1"/>
                      <a:pt x="183" y="1"/>
                      <a:pt x="160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112" name="Google Shape;878;p22">
                <a:extLst>
                  <a:ext uri="{FF2B5EF4-FFF2-40B4-BE49-F238E27FC236}">
                    <a16:creationId xmlns:a16="http://schemas.microsoft.com/office/drawing/2014/main" id="{EAC21601-6645-4520-B076-A8E2EF189F05}"/>
                  </a:ext>
                </a:extLst>
              </p:cNvPr>
              <p:cNvSpPr/>
              <p:nvPr/>
            </p:nvSpPr>
            <p:spPr>
              <a:xfrm>
                <a:off x="5355474" y="3886648"/>
                <a:ext cx="93199" cy="49546"/>
              </a:xfrm>
              <a:custGeom>
                <a:avLst/>
                <a:gdLst/>
                <a:ahLst/>
                <a:cxnLst/>
                <a:rect l="l" t="t" r="r" b="b"/>
                <a:pathLst>
                  <a:path w="3448" h="1833" extrusionOk="0">
                    <a:moveTo>
                      <a:pt x="161" y="1"/>
                    </a:moveTo>
                    <a:cubicBezTo>
                      <a:pt x="115" y="1"/>
                      <a:pt x="47" y="24"/>
                      <a:pt x="24" y="69"/>
                    </a:cubicBezTo>
                    <a:cubicBezTo>
                      <a:pt x="24" y="92"/>
                      <a:pt x="1" y="138"/>
                      <a:pt x="24" y="161"/>
                    </a:cubicBezTo>
                    <a:cubicBezTo>
                      <a:pt x="24" y="206"/>
                      <a:pt x="47" y="229"/>
                      <a:pt x="92" y="252"/>
                    </a:cubicBezTo>
                    <a:cubicBezTo>
                      <a:pt x="343" y="435"/>
                      <a:pt x="594" y="594"/>
                      <a:pt x="868" y="777"/>
                    </a:cubicBezTo>
                    <a:cubicBezTo>
                      <a:pt x="982" y="845"/>
                      <a:pt x="1119" y="914"/>
                      <a:pt x="1233" y="982"/>
                    </a:cubicBezTo>
                    <a:cubicBezTo>
                      <a:pt x="1370" y="1051"/>
                      <a:pt x="1507" y="1119"/>
                      <a:pt x="1621" y="1188"/>
                    </a:cubicBezTo>
                    <a:cubicBezTo>
                      <a:pt x="1758" y="1256"/>
                      <a:pt x="1873" y="1302"/>
                      <a:pt x="2010" y="1370"/>
                    </a:cubicBezTo>
                    <a:cubicBezTo>
                      <a:pt x="2146" y="1416"/>
                      <a:pt x="2283" y="1485"/>
                      <a:pt x="2420" y="1530"/>
                    </a:cubicBezTo>
                    <a:cubicBezTo>
                      <a:pt x="2557" y="1599"/>
                      <a:pt x="2694" y="1644"/>
                      <a:pt x="2854" y="1690"/>
                    </a:cubicBezTo>
                    <a:cubicBezTo>
                      <a:pt x="2991" y="1736"/>
                      <a:pt x="3151" y="1781"/>
                      <a:pt x="3311" y="1827"/>
                    </a:cubicBezTo>
                    <a:cubicBezTo>
                      <a:pt x="3319" y="1831"/>
                      <a:pt x="3328" y="1833"/>
                      <a:pt x="3337" y="1833"/>
                    </a:cubicBezTo>
                    <a:cubicBezTo>
                      <a:pt x="3379" y="1833"/>
                      <a:pt x="3425" y="1796"/>
                      <a:pt x="3425" y="1758"/>
                    </a:cubicBezTo>
                    <a:cubicBezTo>
                      <a:pt x="3448" y="1690"/>
                      <a:pt x="3425" y="1644"/>
                      <a:pt x="3356" y="1621"/>
                    </a:cubicBezTo>
                    <a:cubicBezTo>
                      <a:pt x="3288" y="1621"/>
                      <a:pt x="3242" y="1599"/>
                      <a:pt x="3174" y="1576"/>
                    </a:cubicBezTo>
                    <a:cubicBezTo>
                      <a:pt x="3128" y="1553"/>
                      <a:pt x="3059" y="1553"/>
                      <a:pt x="3014" y="1530"/>
                    </a:cubicBezTo>
                    <a:cubicBezTo>
                      <a:pt x="2968" y="1507"/>
                      <a:pt x="2900" y="1507"/>
                      <a:pt x="2854" y="1485"/>
                    </a:cubicBezTo>
                    <a:cubicBezTo>
                      <a:pt x="2786" y="1462"/>
                      <a:pt x="2717" y="1439"/>
                      <a:pt x="2671" y="1416"/>
                    </a:cubicBezTo>
                    <a:lnTo>
                      <a:pt x="2694" y="1416"/>
                    </a:lnTo>
                    <a:cubicBezTo>
                      <a:pt x="2580" y="1370"/>
                      <a:pt x="2489" y="1325"/>
                      <a:pt x="2375" y="1279"/>
                    </a:cubicBezTo>
                    <a:cubicBezTo>
                      <a:pt x="2261" y="1233"/>
                      <a:pt x="2146" y="1188"/>
                      <a:pt x="2032" y="1119"/>
                    </a:cubicBezTo>
                    <a:cubicBezTo>
                      <a:pt x="1941" y="1074"/>
                      <a:pt x="1850" y="1028"/>
                      <a:pt x="1758" y="982"/>
                    </a:cubicBezTo>
                    <a:cubicBezTo>
                      <a:pt x="1644" y="914"/>
                      <a:pt x="1530" y="868"/>
                      <a:pt x="1416" y="800"/>
                    </a:cubicBezTo>
                    <a:cubicBezTo>
                      <a:pt x="1211" y="686"/>
                      <a:pt x="1028" y="571"/>
                      <a:pt x="845" y="435"/>
                    </a:cubicBezTo>
                    <a:cubicBezTo>
                      <a:pt x="754" y="366"/>
                      <a:pt x="663" y="320"/>
                      <a:pt x="572" y="252"/>
                    </a:cubicBezTo>
                    <a:cubicBezTo>
                      <a:pt x="457" y="161"/>
                      <a:pt x="343" y="92"/>
                      <a:pt x="229" y="24"/>
                    </a:cubicBezTo>
                    <a:cubicBezTo>
                      <a:pt x="206" y="1"/>
                      <a:pt x="183" y="1"/>
                      <a:pt x="161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113" name="Google Shape;879;p22">
                <a:extLst>
                  <a:ext uri="{FF2B5EF4-FFF2-40B4-BE49-F238E27FC236}">
                    <a16:creationId xmlns:a16="http://schemas.microsoft.com/office/drawing/2014/main" id="{D2C0BE80-C358-474C-B434-DF81F190EE60}"/>
                  </a:ext>
                </a:extLst>
              </p:cNvPr>
              <p:cNvSpPr/>
              <p:nvPr/>
            </p:nvSpPr>
            <p:spPr>
              <a:xfrm>
                <a:off x="5370287" y="3895298"/>
                <a:ext cx="74684" cy="3905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1445" extrusionOk="0">
                    <a:moveTo>
                      <a:pt x="115" y="0"/>
                    </a:moveTo>
                    <a:cubicBezTo>
                      <a:pt x="69" y="0"/>
                      <a:pt x="46" y="23"/>
                      <a:pt x="24" y="46"/>
                    </a:cubicBezTo>
                    <a:cubicBezTo>
                      <a:pt x="1" y="92"/>
                      <a:pt x="24" y="137"/>
                      <a:pt x="69" y="160"/>
                    </a:cubicBezTo>
                    <a:cubicBezTo>
                      <a:pt x="138" y="206"/>
                      <a:pt x="183" y="251"/>
                      <a:pt x="252" y="297"/>
                    </a:cubicBezTo>
                    <a:cubicBezTo>
                      <a:pt x="320" y="343"/>
                      <a:pt x="366" y="366"/>
                      <a:pt x="434" y="411"/>
                    </a:cubicBezTo>
                    <a:cubicBezTo>
                      <a:pt x="526" y="457"/>
                      <a:pt x="617" y="525"/>
                      <a:pt x="731" y="594"/>
                    </a:cubicBezTo>
                    <a:cubicBezTo>
                      <a:pt x="914" y="685"/>
                      <a:pt x="1119" y="799"/>
                      <a:pt x="1325" y="891"/>
                    </a:cubicBezTo>
                    <a:cubicBezTo>
                      <a:pt x="1370" y="936"/>
                      <a:pt x="1416" y="959"/>
                      <a:pt x="1484" y="982"/>
                    </a:cubicBezTo>
                    <a:cubicBezTo>
                      <a:pt x="1530" y="1005"/>
                      <a:pt x="1598" y="1028"/>
                      <a:pt x="1644" y="1050"/>
                    </a:cubicBezTo>
                    <a:cubicBezTo>
                      <a:pt x="1758" y="1096"/>
                      <a:pt x="1872" y="1142"/>
                      <a:pt x="1986" y="1187"/>
                    </a:cubicBezTo>
                    <a:cubicBezTo>
                      <a:pt x="2078" y="1233"/>
                      <a:pt x="2192" y="1279"/>
                      <a:pt x="2306" y="1324"/>
                    </a:cubicBezTo>
                    <a:cubicBezTo>
                      <a:pt x="2420" y="1370"/>
                      <a:pt x="2534" y="1393"/>
                      <a:pt x="2648" y="1438"/>
                    </a:cubicBezTo>
                    <a:cubicBezTo>
                      <a:pt x="2657" y="1443"/>
                      <a:pt x="2665" y="1444"/>
                      <a:pt x="2673" y="1444"/>
                    </a:cubicBezTo>
                    <a:cubicBezTo>
                      <a:pt x="2710" y="1444"/>
                      <a:pt x="2744" y="1407"/>
                      <a:pt x="2763" y="1370"/>
                    </a:cubicBezTo>
                    <a:cubicBezTo>
                      <a:pt x="2763" y="1347"/>
                      <a:pt x="2740" y="1301"/>
                      <a:pt x="2694" y="1279"/>
                    </a:cubicBezTo>
                    <a:cubicBezTo>
                      <a:pt x="2557" y="1233"/>
                      <a:pt x="2397" y="1187"/>
                      <a:pt x="2260" y="1119"/>
                    </a:cubicBezTo>
                    <a:cubicBezTo>
                      <a:pt x="2123" y="1073"/>
                      <a:pt x="1986" y="1028"/>
                      <a:pt x="1872" y="982"/>
                    </a:cubicBezTo>
                    <a:cubicBezTo>
                      <a:pt x="1735" y="913"/>
                      <a:pt x="1598" y="845"/>
                      <a:pt x="1462" y="776"/>
                    </a:cubicBezTo>
                    <a:cubicBezTo>
                      <a:pt x="1302" y="708"/>
                      <a:pt x="1165" y="640"/>
                      <a:pt x="1005" y="548"/>
                    </a:cubicBezTo>
                    <a:cubicBezTo>
                      <a:pt x="891" y="480"/>
                      <a:pt x="754" y="411"/>
                      <a:pt x="640" y="343"/>
                    </a:cubicBezTo>
                    <a:cubicBezTo>
                      <a:pt x="548" y="297"/>
                      <a:pt x="480" y="251"/>
                      <a:pt x="412" y="206"/>
                    </a:cubicBezTo>
                    <a:cubicBezTo>
                      <a:pt x="320" y="137"/>
                      <a:pt x="229" y="92"/>
                      <a:pt x="138" y="23"/>
                    </a:cubicBezTo>
                    <a:cubicBezTo>
                      <a:pt x="138" y="23"/>
                      <a:pt x="115" y="0"/>
                      <a:pt x="115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114" name="Google Shape;880;p22">
                <a:extLst>
                  <a:ext uri="{FF2B5EF4-FFF2-40B4-BE49-F238E27FC236}">
                    <a16:creationId xmlns:a16="http://schemas.microsoft.com/office/drawing/2014/main" id="{A90A9F14-B68A-4B41-B6B2-D94A32304E92}"/>
                  </a:ext>
                </a:extLst>
              </p:cNvPr>
              <p:cNvSpPr/>
              <p:nvPr/>
            </p:nvSpPr>
            <p:spPr>
              <a:xfrm>
                <a:off x="7126183" y="3797206"/>
                <a:ext cx="1585012" cy="238432"/>
              </a:xfrm>
              <a:custGeom>
                <a:avLst/>
                <a:gdLst/>
                <a:ahLst/>
                <a:cxnLst/>
                <a:rect l="l" t="t" r="r" b="b"/>
                <a:pathLst>
                  <a:path w="58639" h="8821" extrusionOk="0">
                    <a:moveTo>
                      <a:pt x="22187" y="434"/>
                    </a:moveTo>
                    <a:cubicBezTo>
                      <a:pt x="22193" y="435"/>
                      <a:pt x="22199" y="437"/>
                      <a:pt x="22205" y="438"/>
                    </a:cubicBezTo>
                    <a:lnTo>
                      <a:pt x="22205" y="438"/>
                    </a:lnTo>
                    <a:cubicBezTo>
                      <a:pt x="22199" y="435"/>
                      <a:pt x="22193" y="434"/>
                      <a:pt x="22187" y="434"/>
                    </a:cubicBezTo>
                    <a:close/>
                    <a:moveTo>
                      <a:pt x="22033" y="1070"/>
                    </a:moveTo>
                    <a:cubicBezTo>
                      <a:pt x="22039" y="1072"/>
                      <a:pt x="22044" y="1073"/>
                      <a:pt x="22050" y="1073"/>
                    </a:cubicBezTo>
                    <a:cubicBezTo>
                      <a:pt x="22044" y="1072"/>
                      <a:pt x="22038" y="1071"/>
                      <a:pt x="22033" y="1070"/>
                    </a:cubicBezTo>
                    <a:close/>
                    <a:moveTo>
                      <a:pt x="22267" y="1116"/>
                    </a:moveTo>
                    <a:cubicBezTo>
                      <a:pt x="22270" y="1118"/>
                      <a:pt x="22274" y="1119"/>
                      <a:pt x="22278" y="1119"/>
                    </a:cubicBezTo>
                    <a:cubicBezTo>
                      <a:pt x="22274" y="1118"/>
                      <a:pt x="22271" y="1117"/>
                      <a:pt x="22267" y="1116"/>
                    </a:cubicBezTo>
                    <a:close/>
                    <a:moveTo>
                      <a:pt x="9975" y="1918"/>
                    </a:moveTo>
                    <a:cubicBezTo>
                      <a:pt x="9952" y="1918"/>
                      <a:pt x="9952" y="1940"/>
                      <a:pt x="9930" y="1940"/>
                    </a:cubicBezTo>
                    <a:cubicBezTo>
                      <a:pt x="9952" y="1918"/>
                      <a:pt x="9952" y="1918"/>
                      <a:pt x="9975" y="1918"/>
                    </a:cubicBezTo>
                    <a:close/>
                    <a:moveTo>
                      <a:pt x="4123" y="4908"/>
                    </a:moveTo>
                    <a:lnTo>
                      <a:pt x="4123" y="4908"/>
                    </a:lnTo>
                    <a:cubicBezTo>
                      <a:pt x="4122" y="4909"/>
                      <a:pt x="4120" y="4910"/>
                      <a:pt x="4119" y="4911"/>
                    </a:cubicBezTo>
                    <a:lnTo>
                      <a:pt x="4119" y="4911"/>
                    </a:lnTo>
                    <a:cubicBezTo>
                      <a:pt x="4120" y="4910"/>
                      <a:pt x="4121" y="4909"/>
                      <a:pt x="4123" y="4908"/>
                    </a:cubicBezTo>
                    <a:close/>
                    <a:moveTo>
                      <a:pt x="16686" y="0"/>
                    </a:moveTo>
                    <a:cubicBezTo>
                      <a:pt x="16206" y="0"/>
                      <a:pt x="15750" y="23"/>
                      <a:pt x="15293" y="46"/>
                    </a:cubicBezTo>
                    <a:cubicBezTo>
                      <a:pt x="14768" y="92"/>
                      <a:pt x="14244" y="160"/>
                      <a:pt x="13719" y="251"/>
                    </a:cubicBezTo>
                    <a:cubicBezTo>
                      <a:pt x="13422" y="297"/>
                      <a:pt x="13148" y="343"/>
                      <a:pt x="12851" y="388"/>
                    </a:cubicBezTo>
                    <a:cubicBezTo>
                      <a:pt x="12600" y="457"/>
                      <a:pt x="12326" y="525"/>
                      <a:pt x="12075" y="594"/>
                    </a:cubicBezTo>
                    <a:cubicBezTo>
                      <a:pt x="11550" y="731"/>
                      <a:pt x="11048" y="868"/>
                      <a:pt x="10523" y="1050"/>
                    </a:cubicBezTo>
                    <a:cubicBezTo>
                      <a:pt x="10249" y="1141"/>
                      <a:pt x="9975" y="1233"/>
                      <a:pt x="9701" y="1324"/>
                    </a:cubicBezTo>
                    <a:cubicBezTo>
                      <a:pt x="9450" y="1415"/>
                      <a:pt x="9199" y="1529"/>
                      <a:pt x="8948" y="1621"/>
                    </a:cubicBezTo>
                    <a:cubicBezTo>
                      <a:pt x="8537" y="1781"/>
                      <a:pt x="8126" y="1963"/>
                      <a:pt x="7715" y="2169"/>
                    </a:cubicBezTo>
                    <a:cubicBezTo>
                      <a:pt x="7510" y="2260"/>
                      <a:pt x="7305" y="2374"/>
                      <a:pt x="7099" y="2465"/>
                    </a:cubicBezTo>
                    <a:cubicBezTo>
                      <a:pt x="6871" y="2557"/>
                      <a:pt x="6643" y="2671"/>
                      <a:pt x="6437" y="2785"/>
                    </a:cubicBezTo>
                    <a:cubicBezTo>
                      <a:pt x="6026" y="2990"/>
                      <a:pt x="5593" y="3219"/>
                      <a:pt x="5205" y="3447"/>
                    </a:cubicBezTo>
                    <a:cubicBezTo>
                      <a:pt x="4794" y="3675"/>
                      <a:pt x="4383" y="3949"/>
                      <a:pt x="3995" y="4200"/>
                    </a:cubicBezTo>
                    <a:cubicBezTo>
                      <a:pt x="3584" y="4497"/>
                      <a:pt x="3173" y="4794"/>
                      <a:pt x="2785" y="5113"/>
                    </a:cubicBezTo>
                    <a:cubicBezTo>
                      <a:pt x="2397" y="5410"/>
                      <a:pt x="2078" y="5775"/>
                      <a:pt x="1735" y="6140"/>
                    </a:cubicBezTo>
                    <a:cubicBezTo>
                      <a:pt x="1621" y="6254"/>
                      <a:pt x="1507" y="6368"/>
                      <a:pt x="1393" y="6505"/>
                    </a:cubicBezTo>
                    <a:cubicBezTo>
                      <a:pt x="1279" y="6642"/>
                      <a:pt x="1165" y="6779"/>
                      <a:pt x="1073" y="6916"/>
                    </a:cubicBezTo>
                    <a:cubicBezTo>
                      <a:pt x="936" y="7076"/>
                      <a:pt x="822" y="7236"/>
                      <a:pt x="731" y="7396"/>
                    </a:cubicBezTo>
                    <a:cubicBezTo>
                      <a:pt x="640" y="7555"/>
                      <a:pt x="548" y="7715"/>
                      <a:pt x="457" y="7852"/>
                    </a:cubicBezTo>
                    <a:cubicBezTo>
                      <a:pt x="343" y="8058"/>
                      <a:pt x="229" y="8240"/>
                      <a:pt x="92" y="8423"/>
                    </a:cubicBezTo>
                    <a:cubicBezTo>
                      <a:pt x="1" y="8537"/>
                      <a:pt x="46" y="8697"/>
                      <a:pt x="160" y="8788"/>
                    </a:cubicBezTo>
                    <a:cubicBezTo>
                      <a:pt x="197" y="8810"/>
                      <a:pt x="238" y="8820"/>
                      <a:pt x="280" y="8820"/>
                    </a:cubicBezTo>
                    <a:cubicBezTo>
                      <a:pt x="370" y="8820"/>
                      <a:pt x="463" y="8774"/>
                      <a:pt x="525" y="8697"/>
                    </a:cubicBezTo>
                    <a:cubicBezTo>
                      <a:pt x="594" y="8583"/>
                      <a:pt x="685" y="8468"/>
                      <a:pt x="777" y="8331"/>
                    </a:cubicBezTo>
                    <a:cubicBezTo>
                      <a:pt x="845" y="8240"/>
                      <a:pt x="914" y="8149"/>
                      <a:pt x="982" y="8058"/>
                    </a:cubicBezTo>
                    <a:cubicBezTo>
                      <a:pt x="1142" y="7806"/>
                      <a:pt x="1302" y="7578"/>
                      <a:pt x="1484" y="7350"/>
                    </a:cubicBezTo>
                    <a:cubicBezTo>
                      <a:pt x="1575" y="7259"/>
                      <a:pt x="1644" y="7167"/>
                      <a:pt x="1735" y="7053"/>
                    </a:cubicBezTo>
                    <a:cubicBezTo>
                      <a:pt x="1849" y="6916"/>
                      <a:pt x="1986" y="6802"/>
                      <a:pt x="2123" y="6665"/>
                    </a:cubicBezTo>
                    <a:cubicBezTo>
                      <a:pt x="2329" y="6460"/>
                      <a:pt x="2534" y="6231"/>
                      <a:pt x="2740" y="6026"/>
                    </a:cubicBezTo>
                    <a:cubicBezTo>
                      <a:pt x="3141" y="5603"/>
                      <a:pt x="3629" y="5266"/>
                      <a:pt x="4119" y="4911"/>
                    </a:cubicBezTo>
                    <a:lnTo>
                      <a:pt x="4119" y="4911"/>
                    </a:lnTo>
                    <a:cubicBezTo>
                      <a:pt x="4113" y="4916"/>
                      <a:pt x="4109" y="4921"/>
                      <a:pt x="4109" y="4930"/>
                    </a:cubicBezTo>
                    <a:lnTo>
                      <a:pt x="4155" y="4885"/>
                    </a:lnTo>
                    <a:lnTo>
                      <a:pt x="4155" y="4885"/>
                    </a:lnTo>
                    <a:cubicBezTo>
                      <a:pt x="4143" y="4896"/>
                      <a:pt x="4131" y="4902"/>
                      <a:pt x="4123" y="4908"/>
                    </a:cubicBezTo>
                    <a:lnTo>
                      <a:pt x="4123" y="4908"/>
                    </a:lnTo>
                    <a:cubicBezTo>
                      <a:pt x="4133" y="4900"/>
                      <a:pt x="4144" y="4893"/>
                      <a:pt x="4155" y="4885"/>
                    </a:cubicBezTo>
                    <a:cubicBezTo>
                      <a:pt x="4269" y="4816"/>
                      <a:pt x="4383" y="4725"/>
                      <a:pt x="4497" y="4657"/>
                    </a:cubicBezTo>
                    <a:cubicBezTo>
                      <a:pt x="4908" y="4383"/>
                      <a:pt x="5342" y="4109"/>
                      <a:pt x="5775" y="3880"/>
                    </a:cubicBezTo>
                    <a:cubicBezTo>
                      <a:pt x="6232" y="3607"/>
                      <a:pt x="6711" y="3356"/>
                      <a:pt x="7190" y="3127"/>
                    </a:cubicBezTo>
                    <a:cubicBezTo>
                      <a:pt x="7647" y="2922"/>
                      <a:pt x="8103" y="2694"/>
                      <a:pt x="8583" y="2488"/>
                    </a:cubicBezTo>
                    <a:cubicBezTo>
                      <a:pt x="9039" y="2283"/>
                      <a:pt x="9519" y="2100"/>
                      <a:pt x="9998" y="1918"/>
                    </a:cubicBezTo>
                    <a:cubicBezTo>
                      <a:pt x="10865" y="1598"/>
                      <a:pt x="11756" y="1324"/>
                      <a:pt x="12646" y="1119"/>
                    </a:cubicBezTo>
                    <a:cubicBezTo>
                      <a:pt x="13125" y="1005"/>
                      <a:pt x="13627" y="913"/>
                      <a:pt x="14129" y="845"/>
                    </a:cubicBezTo>
                    <a:cubicBezTo>
                      <a:pt x="14586" y="776"/>
                      <a:pt x="15042" y="731"/>
                      <a:pt x="15499" y="685"/>
                    </a:cubicBezTo>
                    <a:lnTo>
                      <a:pt x="15408" y="685"/>
                    </a:lnTo>
                    <a:cubicBezTo>
                      <a:pt x="15933" y="662"/>
                      <a:pt x="16458" y="639"/>
                      <a:pt x="16983" y="639"/>
                    </a:cubicBezTo>
                    <a:cubicBezTo>
                      <a:pt x="17119" y="662"/>
                      <a:pt x="17256" y="662"/>
                      <a:pt x="17416" y="662"/>
                    </a:cubicBezTo>
                    <a:lnTo>
                      <a:pt x="17759" y="662"/>
                    </a:lnTo>
                    <a:cubicBezTo>
                      <a:pt x="18033" y="662"/>
                      <a:pt x="18284" y="662"/>
                      <a:pt x="18535" y="685"/>
                    </a:cubicBezTo>
                    <a:cubicBezTo>
                      <a:pt x="18786" y="708"/>
                      <a:pt x="19060" y="708"/>
                      <a:pt x="19311" y="731"/>
                    </a:cubicBezTo>
                    <a:cubicBezTo>
                      <a:pt x="19448" y="731"/>
                      <a:pt x="19585" y="731"/>
                      <a:pt x="19722" y="753"/>
                    </a:cubicBezTo>
                    <a:cubicBezTo>
                      <a:pt x="19859" y="753"/>
                      <a:pt x="20018" y="776"/>
                      <a:pt x="20155" y="776"/>
                    </a:cubicBezTo>
                    <a:cubicBezTo>
                      <a:pt x="20406" y="822"/>
                      <a:pt x="20680" y="845"/>
                      <a:pt x="20931" y="890"/>
                    </a:cubicBezTo>
                    <a:cubicBezTo>
                      <a:pt x="21205" y="936"/>
                      <a:pt x="21479" y="959"/>
                      <a:pt x="21753" y="1005"/>
                    </a:cubicBezTo>
                    <a:lnTo>
                      <a:pt x="21685" y="1005"/>
                    </a:lnTo>
                    <a:cubicBezTo>
                      <a:pt x="21815" y="1026"/>
                      <a:pt x="21924" y="1048"/>
                      <a:pt x="22033" y="1070"/>
                    </a:cubicBezTo>
                    <a:lnTo>
                      <a:pt x="22033" y="1070"/>
                    </a:lnTo>
                    <a:cubicBezTo>
                      <a:pt x="22026" y="1067"/>
                      <a:pt x="22019" y="1064"/>
                      <a:pt x="22011" y="1061"/>
                    </a:cubicBezTo>
                    <a:lnTo>
                      <a:pt x="22011" y="1061"/>
                    </a:lnTo>
                    <a:cubicBezTo>
                      <a:pt x="22099" y="1080"/>
                      <a:pt x="22176" y="1098"/>
                      <a:pt x="22267" y="1116"/>
                    </a:cubicBezTo>
                    <a:lnTo>
                      <a:pt x="22267" y="1116"/>
                    </a:lnTo>
                    <a:cubicBezTo>
                      <a:pt x="22263" y="1115"/>
                      <a:pt x="22261" y="1112"/>
                      <a:pt x="22259" y="1108"/>
                    </a:cubicBezTo>
                    <a:lnTo>
                      <a:pt x="22259" y="1108"/>
                    </a:lnTo>
                    <a:cubicBezTo>
                      <a:pt x="22266" y="1119"/>
                      <a:pt x="22283" y="1119"/>
                      <a:pt x="22301" y="1119"/>
                    </a:cubicBezTo>
                    <a:lnTo>
                      <a:pt x="22324" y="1119"/>
                    </a:lnTo>
                    <a:cubicBezTo>
                      <a:pt x="22552" y="1164"/>
                      <a:pt x="22780" y="1210"/>
                      <a:pt x="23031" y="1278"/>
                    </a:cubicBezTo>
                    <a:cubicBezTo>
                      <a:pt x="23282" y="1347"/>
                      <a:pt x="23533" y="1415"/>
                      <a:pt x="23784" y="1484"/>
                    </a:cubicBezTo>
                    <a:cubicBezTo>
                      <a:pt x="24241" y="1598"/>
                      <a:pt x="24720" y="1712"/>
                      <a:pt x="25200" y="1826"/>
                    </a:cubicBezTo>
                    <a:cubicBezTo>
                      <a:pt x="26227" y="2123"/>
                      <a:pt x="27231" y="2465"/>
                      <a:pt x="28235" y="2831"/>
                    </a:cubicBezTo>
                    <a:cubicBezTo>
                      <a:pt x="28486" y="2899"/>
                      <a:pt x="28738" y="2990"/>
                      <a:pt x="28966" y="3082"/>
                    </a:cubicBezTo>
                    <a:cubicBezTo>
                      <a:pt x="29217" y="3173"/>
                      <a:pt x="29445" y="3264"/>
                      <a:pt x="29696" y="3356"/>
                    </a:cubicBezTo>
                    <a:cubicBezTo>
                      <a:pt x="30198" y="3515"/>
                      <a:pt x="30701" y="3698"/>
                      <a:pt x="31203" y="3880"/>
                    </a:cubicBezTo>
                    <a:cubicBezTo>
                      <a:pt x="31454" y="3972"/>
                      <a:pt x="31728" y="4063"/>
                      <a:pt x="32002" y="4154"/>
                    </a:cubicBezTo>
                    <a:cubicBezTo>
                      <a:pt x="32230" y="4246"/>
                      <a:pt x="32458" y="4337"/>
                      <a:pt x="32686" y="4428"/>
                    </a:cubicBezTo>
                    <a:cubicBezTo>
                      <a:pt x="32960" y="4520"/>
                      <a:pt x="33211" y="4634"/>
                      <a:pt x="33485" y="4725"/>
                    </a:cubicBezTo>
                    <a:cubicBezTo>
                      <a:pt x="33736" y="4816"/>
                      <a:pt x="34010" y="4930"/>
                      <a:pt x="34284" y="5022"/>
                    </a:cubicBezTo>
                    <a:cubicBezTo>
                      <a:pt x="34763" y="5204"/>
                      <a:pt x="35243" y="5387"/>
                      <a:pt x="35722" y="5547"/>
                    </a:cubicBezTo>
                    <a:cubicBezTo>
                      <a:pt x="36201" y="5707"/>
                      <a:pt x="36658" y="5889"/>
                      <a:pt x="37137" y="6049"/>
                    </a:cubicBezTo>
                    <a:cubicBezTo>
                      <a:pt x="37594" y="6209"/>
                      <a:pt x="38050" y="6368"/>
                      <a:pt x="38507" y="6528"/>
                    </a:cubicBezTo>
                    <a:cubicBezTo>
                      <a:pt x="38758" y="6620"/>
                      <a:pt x="39009" y="6688"/>
                      <a:pt x="39260" y="6779"/>
                    </a:cubicBezTo>
                    <a:cubicBezTo>
                      <a:pt x="39488" y="6848"/>
                      <a:pt x="39739" y="6916"/>
                      <a:pt x="39968" y="6985"/>
                    </a:cubicBezTo>
                    <a:cubicBezTo>
                      <a:pt x="40493" y="7145"/>
                      <a:pt x="41018" y="7259"/>
                      <a:pt x="41543" y="7396"/>
                    </a:cubicBezTo>
                    <a:cubicBezTo>
                      <a:pt x="41794" y="7441"/>
                      <a:pt x="42068" y="7510"/>
                      <a:pt x="42341" y="7578"/>
                    </a:cubicBezTo>
                    <a:cubicBezTo>
                      <a:pt x="42593" y="7624"/>
                      <a:pt x="42844" y="7669"/>
                      <a:pt x="43095" y="7715"/>
                    </a:cubicBezTo>
                    <a:cubicBezTo>
                      <a:pt x="43369" y="7784"/>
                      <a:pt x="43620" y="7806"/>
                      <a:pt x="43871" y="7852"/>
                    </a:cubicBezTo>
                    <a:cubicBezTo>
                      <a:pt x="44122" y="7898"/>
                      <a:pt x="44373" y="7943"/>
                      <a:pt x="44624" y="7989"/>
                    </a:cubicBezTo>
                    <a:cubicBezTo>
                      <a:pt x="45172" y="8080"/>
                      <a:pt x="45697" y="8149"/>
                      <a:pt x="46222" y="8194"/>
                    </a:cubicBezTo>
                    <a:cubicBezTo>
                      <a:pt x="46359" y="8217"/>
                      <a:pt x="46473" y="8217"/>
                      <a:pt x="46610" y="8240"/>
                    </a:cubicBezTo>
                    <a:cubicBezTo>
                      <a:pt x="46747" y="8240"/>
                      <a:pt x="46884" y="8263"/>
                      <a:pt x="47021" y="8286"/>
                    </a:cubicBezTo>
                    <a:cubicBezTo>
                      <a:pt x="47272" y="8309"/>
                      <a:pt x="47546" y="8331"/>
                      <a:pt x="47797" y="8331"/>
                    </a:cubicBezTo>
                    <a:cubicBezTo>
                      <a:pt x="48322" y="8377"/>
                      <a:pt x="48847" y="8400"/>
                      <a:pt x="49349" y="8423"/>
                    </a:cubicBezTo>
                    <a:cubicBezTo>
                      <a:pt x="49623" y="8446"/>
                      <a:pt x="49874" y="8446"/>
                      <a:pt x="50148" y="8468"/>
                    </a:cubicBezTo>
                    <a:lnTo>
                      <a:pt x="50969" y="8468"/>
                    </a:lnTo>
                    <a:cubicBezTo>
                      <a:pt x="51221" y="8446"/>
                      <a:pt x="51472" y="8446"/>
                      <a:pt x="51723" y="8423"/>
                    </a:cubicBezTo>
                    <a:lnTo>
                      <a:pt x="52065" y="8423"/>
                    </a:lnTo>
                    <a:cubicBezTo>
                      <a:pt x="52202" y="8400"/>
                      <a:pt x="52316" y="8400"/>
                      <a:pt x="52430" y="8400"/>
                    </a:cubicBezTo>
                    <a:cubicBezTo>
                      <a:pt x="52955" y="8377"/>
                      <a:pt x="53503" y="8354"/>
                      <a:pt x="54028" y="8286"/>
                    </a:cubicBezTo>
                    <a:cubicBezTo>
                      <a:pt x="54279" y="8263"/>
                      <a:pt x="54530" y="8217"/>
                      <a:pt x="54781" y="8172"/>
                    </a:cubicBezTo>
                    <a:cubicBezTo>
                      <a:pt x="54987" y="8126"/>
                      <a:pt x="55192" y="8103"/>
                      <a:pt x="55375" y="8058"/>
                    </a:cubicBezTo>
                    <a:cubicBezTo>
                      <a:pt x="55557" y="8035"/>
                      <a:pt x="55717" y="7989"/>
                      <a:pt x="55877" y="7966"/>
                    </a:cubicBezTo>
                    <a:cubicBezTo>
                      <a:pt x="56082" y="7921"/>
                      <a:pt x="56288" y="7852"/>
                      <a:pt x="56493" y="7806"/>
                    </a:cubicBezTo>
                    <a:cubicBezTo>
                      <a:pt x="56858" y="7715"/>
                      <a:pt x="57246" y="7624"/>
                      <a:pt x="57612" y="7487"/>
                    </a:cubicBezTo>
                    <a:cubicBezTo>
                      <a:pt x="57817" y="7441"/>
                      <a:pt x="58000" y="7396"/>
                      <a:pt x="58159" y="7304"/>
                    </a:cubicBezTo>
                    <a:cubicBezTo>
                      <a:pt x="58296" y="7259"/>
                      <a:pt x="58410" y="7190"/>
                      <a:pt x="58502" y="7122"/>
                    </a:cubicBezTo>
                    <a:cubicBezTo>
                      <a:pt x="58525" y="7099"/>
                      <a:pt x="58525" y="7099"/>
                      <a:pt x="58547" y="7099"/>
                    </a:cubicBezTo>
                    <a:cubicBezTo>
                      <a:pt x="58593" y="7030"/>
                      <a:pt x="58593" y="7030"/>
                      <a:pt x="58616" y="6962"/>
                    </a:cubicBezTo>
                    <a:cubicBezTo>
                      <a:pt x="58639" y="6916"/>
                      <a:pt x="58639" y="6848"/>
                      <a:pt x="58639" y="6802"/>
                    </a:cubicBezTo>
                    <a:cubicBezTo>
                      <a:pt x="58616" y="6756"/>
                      <a:pt x="58593" y="6711"/>
                      <a:pt x="58570" y="6688"/>
                    </a:cubicBezTo>
                    <a:cubicBezTo>
                      <a:pt x="58502" y="6620"/>
                      <a:pt x="58410" y="6597"/>
                      <a:pt x="58342" y="6574"/>
                    </a:cubicBezTo>
                    <a:cubicBezTo>
                      <a:pt x="58296" y="6551"/>
                      <a:pt x="58274" y="6551"/>
                      <a:pt x="58251" y="6551"/>
                    </a:cubicBezTo>
                    <a:cubicBezTo>
                      <a:pt x="58228" y="6551"/>
                      <a:pt x="58205" y="6528"/>
                      <a:pt x="58182" y="6528"/>
                    </a:cubicBezTo>
                    <a:lnTo>
                      <a:pt x="58045" y="6528"/>
                    </a:lnTo>
                    <a:cubicBezTo>
                      <a:pt x="57863" y="6551"/>
                      <a:pt x="57703" y="6597"/>
                      <a:pt x="57520" y="6642"/>
                    </a:cubicBezTo>
                    <a:cubicBezTo>
                      <a:pt x="57246" y="6711"/>
                      <a:pt x="56972" y="6802"/>
                      <a:pt x="56699" y="6871"/>
                    </a:cubicBezTo>
                    <a:cubicBezTo>
                      <a:pt x="56425" y="6939"/>
                      <a:pt x="56151" y="7008"/>
                      <a:pt x="55854" y="7053"/>
                    </a:cubicBezTo>
                    <a:cubicBezTo>
                      <a:pt x="55580" y="7122"/>
                      <a:pt x="55283" y="7145"/>
                      <a:pt x="55010" y="7190"/>
                    </a:cubicBezTo>
                    <a:cubicBezTo>
                      <a:pt x="54736" y="7236"/>
                      <a:pt x="54462" y="7236"/>
                      <a:pt x="54188" y="7259"/>
                    </a:cubicBezTo>
                    <a:cubicBezTo>
                      <a:pt x="54051" y="7281"/>
                      <a:pt x="53937" y="7281"/>
                      <a:pt x="53823" y="7304"/>
                    </a:cubicBezTo>
                    <a:cubicBezTo>
                      <a:pt x="53549" y="7327"/>
                      <a:pt x="53275" y="7327"/>
                      <a:pt x="53001" y="7327"/>
                    </a:cubicBezTo>
                    <a:cubicBezTo>
                      <a:pt x="52902" y="7335"/>
                      <a:pt x="52803" y="7337"/>
                      <a:pt x="52704" y="7337"/>
                    </a:cubicBezTo>
                    <a:cubicBezTo>
                      <a:pt x="52506" y="7337"/>
                      <a:pt x="52309" y="7327"/>
                      <a:pt x="52111" y="7327"/>
                    </a:cubicBezTo>
                    <a:cubicBezTo>
                      <a:pt x="51540" y="7327"/>
                      <a:pt x="50969" y="7327"/>
                      <a:pt x="50399" y="7350"/>
                    </a:cubicBezTo>
                    <a:cubicBezTo>
                      <a:pt x="49851" y="7350"/>
                      <a:pt x="49280" y="7373"/>
                      <a:pt x="48733" y="7373"/>
                    </a:cubicBezTo>
                    <a:cubicBezTo>
                      <a:pt x="48185" y="7373"/>
                      <a:pt x="47614" y="7327"/>
                      <a:pt x="47066" y="7304"/>
                    </a:cubicBezTo>
                    <a:cubicBezTo>
                      <a:pt x="46770" y="7281"/>
                      <a:pt x="46496" y="7281"/>
                      <a:pt x="46199" y="7259"/>
                    </a:cubicBezTo>
                    <a:cubicBezTo>
                      <a:pt x="45902" y="7236"/>
                      <a:pt x="45605" y="7190"/>
                      <a:pt x="45286" y="7145"/>
                    </a:cubicBezTo>
                    <a:cubicBezTo>
                      <a:pt x="44692" y="7053"/>
                      <a:pt x="44099" y="6985"/>
                      <a:pt x="43506" y="6871"/>
                    </a:cubicBezTo>
                    <a:lnTo>
                      <a:pt x="43574" y="6871"/>
                    </a:lnTo>
                    <a:cubicBezTo>
                      <a:pt x="43506" y="6871"/>
                      <a:pt x="43437" y="6848"/>
                      <a:pt x="43369" y="6848"/>
                    </a:cubicBezTo>
                    <a:cubicBezTo>
                      <a:pt x="42912" y="6756"/>
                      <a:pt x="42478" y="6642"/>
                      <a:pt x="42045" y="6528"/>
                    </a:cubicBezTo>
                    <a:cubicBezTo>
                      <a:pt x="41794" y="6460"/>
                      <a:pt x="41565" y="6414"/>
                      <a:pt x="41337" y="6346"/>
                    </a:cubicBezTo>
                    <a:cubicBezTo>
                      <a:pt x="41063" y="6277"/>
                      <a:pt x="40812" y="6231"/>
                      <a:pt x="40538" y="6186"/>
                    </a:cubicBezTo>
                    <a:cubicBezTo>
                      <a:pt x="40486" y="6173"/>
                      <a:pt x="40440" y="6159"/>
                      <a:pt x="40399" y="6159"/>
                    </a:cubicBezTo>
                    <a:cubicBezTo>
                      <a:pt x="40368" y="6159"/>
                      <a:pt x="40339" y="6167"/>
                      <a:pt x="40310" y="6186"/>
                    </a:cubicBezTo>
                    <a:cubicBezTo>
                      <a:pt x="40242" y="6231"/>
                      <a:pt x="40173" y="6300"/>
                      <a:pt x="40150" y="6368"/>
                    </a:cubicBezTo>
                    <a:cubicBezTo>
                      <a:pt x="39945" y="6300"/>
                      <a:pt x="39739" y="6254"/>
                      <a:pt x="39534" y="6186"/>
                    </a:cubicBezTo>
                    <a:cubicBezTo>
                      <a:pt x="39283" y="6095"/>
                      <a:pt x="39032" y="6026"/>
                      <a:pt x="38804" y="5935"/>
                    </a:cubicBezTo>
                    <a:cubicBezTo>
                      <a:pt x="38324" y="5798"/>
                      <a:pt x="37891" y="5615"/>
                      <a:pt x="37434" y="5455"/>
                    </a:cubicBezTo>
                    <a:cubicBezTo>
                      <a:pt x="37206" y="5387"/>
                      <a:pt x="36978" y="5296"/>
                      <a:pt x="36749" y="5227"/>
                    </a:cubicBezTo>
                    <a:cubicBezTo>
                      <a:pt x="36521" y="5136"/>
                      <a:pt x="36270" y="5045"/>
                      <a:pt x="36042" y="4976"/>
                    </a:cubicBezTo>
                    <a:cubicBezTo>
                      <a:pt x="35540" y="4794"/>
                      <a:pt x="35060" y="4634"/>
                      <a:pt x="34581" y="4451"/>
                    </a:cubicBezTo>
                    <a:cubicBezTo>
                      <a:pt x="34307" y="4337"/>
                      <a:pt x="34056" y="4246"/>
                      <a:pt x="33782" y="4154"/>
                    </a:cubicBezTo>
                    <a:cubicBezTo>
                      <a:pt x="33508" y="4040"/>
                      <a:pt x="33234" y="3949"/>
                      <a:pt x="32983" y="3835"/>
                    </a:cubicBezTo>
                    <a:cubicBezTo>
                      <a:pt x="32755" y="3744"/>
                      <a:pt x="32527" y="3652"/>
                      <a:pt x="32275" y="3584"/>
                    </a:cubicBezTo>
                    <a:cubicBezTo>
                      <a:pt x="32024" y="3470"/>
                      <a:pt x="31751" y="3378"/>
                      <a:pt x="31499" y="3287"/>
                    </a:cubicBezTo>
                    <a:cubicBezTo>
                      <a:pt x="30997" y="3104"/>
                      <a:pt x="30495" y="2922"/>
                      <a:pt x="29993" y="2762"/>
                    </a:cubicBezTo>
                    <a:cubicBezTo>
                      <a:pt x="29742" y="2671"/>
                      <a:pt x="29514" y="2579"/>
                      <a:pt x="29285" y="2511"/>
                    </a:cubicBezTo>
                    <a:cubicBezTo>
                      <a:pt x="29034" y="2420"/>
                      <a:pt x="28783" y="2328"/>
                      <a:pt x="28532" y="2237"/>
                    </a:cubicBezTo>
                    <a:cubicBezTo>
                      <a:pt x="28030" y="2054"/>
                      <a:pt x="27528" y="1895"/>
                      <a:pt x="27048" y="1712"/>
                    </a:cubicBezTo>
                    <a:cubicBezTo>
                      <a:pt x="26524" y="1552"/>
                      <a:pt x="25999" y="1393"/>
                      <a:pt x="25496" y="1233"/>
                    </a:cubicBezTo>
                    <a:cubicBezTo>
                      <a:pt x="24971" y="1096"/>
                      <a:pt x="24446" y="982"/>
                      <a:pt x="23944" y="845"/>
                    </a:cubicBezTo>
                    <a:cubicBezTo>
                      <a:pt x="23670" y="776"/>
                      <a:pt x="23396" y="708"/>
                      <a:pt x="23123" y="639"/>
                    </a:cubicBezTo>
                    <a:cubicBezTo>
                      <a:pt x="22832" y="550"/>
                      <a:pt x="22519" y="504"/>
                      <a:pt x="22205" y="438"/>
                    </a:cubicBezTo>
                    <a:lnTo>
                      <a:pt x="22205" y="438"/>
                    </a:lnTo>
                    <a:cubicBezTo>
                      <a:pt x="22214" y="441"/>
                      <a:pt x="22224" y="446"/>
                      <a:pt x="22235" y="450"/>
                    </a:cubicBezTo>
                    <a:lnTo>
                      <a:pt x="22235" y="450"/>
                    </a:lnTo>
                    <a:cubicBezTo>
                      <a:pt x="22113" y="429"/>
                      <a:pt x="21992" y="409"/>
                      <a:pt x="21890" y="388"/>
                    </a:cubicBezTo>
                    <a:lnTo>
                      <a:pt x="21958" y="388"/>
                    </a:lnTo>
                    <a:cubicBezTo>
                      <a:pt x="21685" y="343"/>
                      <a:pt x="21388" y="297"/>
                      <a:pt x="21114" y="251"/>
                    </a:cubicBezTo>
                    <a:cubicBezTo>
                      <a:pt x="20840" y="228"/>
                      <a:pt x="20566" y="183"/>
                      <a:pt x="20292" y="137"/>
                    </a:cubicBezTo>
                    <a:cubicBezTo>
                      <a:pt x="20155" y="137"/>
                      <a:pt x="19995" y="114"/>
                      <a:pt x="19859" y="92"/>
                    </a:cubicBezTo>
                    <a:cubicBezTo>
                      <a:pt x="19722" y="92"/>
                      <a:pt x="19562" y="92"/>
                      <a:pt x="19425" y="69"/>
                    </a:cubicBezTo>
                    <a:cubicBezTo>
                      <a:pt x="19151" y="69"/>
                      <a:pt x="18877" y="46"/>
                      <a:pt x="18603" y="46"/>
                    </a:cubicBezTo>
                    <a:cubicBezTo>
                      <a:pt x="18329" y="23"/>
                      <a:pt x="18055" y="0"/>
                      <a:pt x="17804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115" name="Google Shape;881;p22">
                <a:extLst>
                  <a:ext uri="{FF2B5EF4-FFF2-40B4-BE49-F238E27FC236}">
                    <a16:creationId xmlns:a16="http://schemas.microsoft.com/office/drawing/2014/main" id="{FF523805-8E34-41C1-9A8D-B21D06E4B695}"/>
                  </a:ext>
                </a:extLst>
              </p:cNvPr>
              <p:cNvSpPr/>
              <p:nvPr/>
            </p:nvSpPr>
            <p:spPr>
              <a:xfrm>
                <a:off x="7108911" y="3741065"/>
                <a:ext cx="713862" cy="284707"/>
              </a:xfrm>
              <a:custGeom>
                <a:avLst/>
                <a:gdLst/>
                <a:ahLst/>
                <a:cxnLst/>
                <a:rect l="l" t="t" r="r" b="b"/>
                <a:pathLst>
                  <a:path w="26410" h="10533" extrusionOk="0">
                    <a:moveTo>
                      <a:pt x="15522" y="0"/>
                    </a:moveTo>
                    <a:cubicBezTo>
                      <a:pt x="15339" y="0"/>
                      <a:pt x="15156" y="0"/>
                      <a:pt x="14974" y="23"/>
                    </a:cubicBezTo>
                    <a:cubicBezTo>
                      <a:pt x="14860" y="23"/>
                      <a:pt x="14768" y="23"/>
                      <a:pt x="14654" y="46"/>
                    </a:cubicBezTo>
                    <a:cubicBezTo>
                      <a:pt x="14563" y="46"/>
                      <a:pt x="14449" y="69"/>
                      <a:pt x="14335" y="91"/>
                    </a:cubicBezTo>
                    <a:cubicBezTo>
                      <a:pt x="14175" y="91"/>
                      <a:pt x="14015" y="137"/>
                      <a:pt x="13855" y="160"/>
                    </a:cubicBezTo>
                    <a:cubicBezTo>
                      <a:pt x="13696" y="183"/>
                      <a:pt x="13513" y="228"/>
                      <a:pt x="13353" y="274"/>
                    </a:cubicBezTo>
                    <a:cubicBezTo>
                      <a:pt x="13239" y="297"/>
                      <a:pt x="13125" y="320"/>
                      <a:pt x="13011" y="342"/>
                    </a:cubicBezTo>
                    <a:cubicBezTo>
                      <a:pt x="12851" y="365"/>
                      <a:pt x="12691" y="388"/>
                      <a:pt x="12554" y="434"/>
                    </a:cubicBezTo>
                    <a:cubicBezTo>
                      <a:pt x="12463" y="434"/>
                      <a:pt x="12372" y="457"/>
                      <a:pt x="12303" y="457"/>
                    </a:cubicBezTo>
                    <a:cubicBezTo>
                      <a:pt x="12212" y="479"/>
                      <a:pt x="12098" y="502"/>
                      <a:pt x="12029" y="525"/>
                    </a:cubicBezTo>
                    <a:cubicBezTo>
                      <a:pt x="12007" y="502"/>
                      <a:pt x="11984" y="502"/>
                      <a:pt x="11961" y="479"/>
                    </a:cubicBezTo>
                    <a:cubicBezTo>
                      <a:pt x="11892" y="434"/>
                      <a:pt x="11847" y="411"/>
                      <a:pt x="11778" y="411"/>
                    </a:cubicBezTo>
                    <a:lnTo>
                      <a:pt x="11618" y="411"/>
                    </a:lnTo>
                    <a:cubicBezTo>
                      <a:pt x="11573" y="411"/>
                      <a:pt x="11504" y="434"/>
                      <a:pt x="11459" y="457"/>
                    </a:cubicBezTo>
                    <a:cubicBezTo>
                      <a:pt x="11367" y="457"/>
                      <a:pt x="11276" y="479"/>
                      <a:pt x="11185" y="525"/>
                    </a:cubicBezTo>
                    <a:cubicBezTo>
                      <a:pt x="11025" y="571"/>
                      <a:pt x="10865" y="616"/>
                      <a:pt x="10705" y="685"/>
                    </a:cubicBezTo>
                    <a:cubicBezTo>
                      <a:pt x="10363" y="799"/>
                      <a:pt x="9998" y="936"/>
                      <a:pt x="9656" y="1096"/>
                    </a:cubicBezTo>
                    <a:cubicBezTo>
                      <a:pt x="9016" y="1370"/>
                      <a:pt x="8377" y="1712"/>
                      <a:pt x="7761" y="2054"/>
                    </a:cubicBezTo>
                    <a:cubicBezTo>
                      <a:pt x="7464" y="2237"/>
                      <a:pt x="7190" y="2397"/>
                      <a:pt x="6916" y="2579"/>
                    </a:cubicBezTo>
                    <a:cubicBezTo>
                      <a:pt x="6757" y="2693"/>
                      <a:pt x="6597" y="2785"/>
                      <a:pt x="6437" y="2899"/>
                    </a:cubicBezTo>
                    <a:cubicBezTo>
                      <a:pt x="6369" y="2945"/>
                      <a:pt x="6300" y="2990"/>
                      <a:pt x="6232" y="3059"/>
                    </a:cubicBezTo>
                    <a:cubicBezTo>
                      <a:pt x="6186" y="3059"/>
                      <a:pt x="6140" y="3082"/>
                      <a:pt x="6118" y="3104"/>
                    </a:cubicBezTo>
                    <a:cubicBezTo>
                      <a:pt x="5638" y="3378"/>
                      <a:pt x="5182" y="3606"/>
                      <a:pt x="4702" y="3858"/>
                    </a:cubicBezTo>
                    <a:cubicBezTo>
                      <a:pt x="4588" y="3926"/>
                      <a:pt x="4520" y="4063"/>
                      <a:pt x="4565" y="4200"/>
                    </a:cubicBezTo>
                    <a:cubicBezTo>
                      <a:pt x="4565" y="4200"/>
                      <a:pt x="4565" y="4200"/>
                      <a:pt x="4565" y="4223"/>
                    </a:cubicBezTo>
                    <a:cubicBezTo>
                      <a:pt x="4337" y="4405"/>
                      <a:pt x="4132" y="4588"/>
                      <a:pt x="3926" y="4793"/>
                    </a:cubicBezTo>
                    <a:cubicBezTo>
                      <a:pt x="3767" y="4953"/>
                      <a:pt x="3607" y="5090"/>
                      <a:pt x="3447" y="5250"/>
                    </a:cubicBezTo>
                    <a:cubicBezTo>
                      <a:pt x="3379" y="5296"/>
                      <a:pt x="3310" y="5341"/>
                      <a:pt x="3242" y="5387"/>
                    </a:cubicBezTo>
                    <a:cubicBezTo>
                      <a:pt x="3127" y="5478"/>
                      <a:pt x="3036" y="5569"/>
                      <a:pt x="2922" y="5661"/>
                    </a:cubicBezTo>
                    <a:cubicBezTo>
                      <a:pt x="2876" y="5684"/>
                      <a:pt x="2854" y="5752"/>
                      <a:pt x="2854" y="5821"/>
                    </a:cubicBezTo>
                    <a:cubicBezTo>
                      <a:pt x="2717" y="5935"/>
                      <a:pt x="2602" y="6072"/>
                      <a:pt x="2488" y="6209"/>
                    </a:cubicBezTo>
                    <a:cubicBezTo>
                      <a:pt x="2443" y="6277"/>
                      <a:pt x="2374" y="6346"/>
                      <a:pt x="2329" y="6414"/>
                    </a:cubicBezTo>
                    <a:cubicBezTo>
                      <a:pt x="2260" y="6528"/>
                      <a:pt x="2214" y="6642"/>
                      <a:pt x="2169" y="6734"/>
                    </a:cubicBezTo>
                    <a:cubicBezTo>
                      <a:pt x="2169" y="6779"/>
                      <a:pt x="2169" y="6802"/>
                      <a:pt x="2169" y="6825"/>
                    </a:cubicBezTo>
                    <a:cubicBezTo>
                      <a:pt x="2078" y="6916"/>
                      <a:pt x="1986" y="7030"/>
                      <a:pt x="1895" y="7144"/>
                    </a:cubicBezTo>
                    <a:lnTo>
                      <a:pt x="1872" y="7144"/>
                    </a:lnTo>
                    <a:cubicBezTo>
                      <a:pt x="1781" y="7167"/>
                      <a:pt x="1735" y="7213"/>
                      <a:pt x="1689" y="7281"/>
                    </a:cubicBezTo>
                    <a:cubicBezTo>
                      <a:pt x="1621" y="7350"/>
                      <a:pt x="1575" y="7418"/>
                      <a:pt x="1530" y="7510"/>
                    </a:cubicBezTo>
                    <a:lnTo>
                      <a:pt x="1370" y="7715"/>
                    </a:lnTo>
                    <a:cubicBezTo>
                      <a:pt x="1279" y="7852"/>
                      <a:pt x="1187" y="7989"/>
                      <a:pt x="1073" y="8126"/>
                    </a:cubicBezTo>
                    <a:cubicBezTo>
                      <a:pt x="982" y="8286"/>
                      <a:pt x="868" y="8423"/>
                      <a:pt x="754" y="8582"/>
                    </a:cubicBezTo>
                    <a:cubicBezTo>
                      <a:pt x="708" y="8674"/>
                      <a:pt x="640" y="8742"/>
                      <a:pt x="594" y="8833"/>
                    </a:cubicBezTo>
                    <a:cubicBezTo>
                      <a:pt x="525" y="8948"/>
                      <a:pt x="457" y="9039"/>
                      <a:pt x="388" y="9153"/>
                    </a:cubicBezTo>
                    <a:cubicBezTo>
                      <a:pt x="320" y="9244"/>
                      <a:pt x="251" y="9358"/>
                      <a:pt x="206" y="9450"/>
                    </a:cubicBezTo>
                    <a:cubicBezTo>
                      <a:pt x="183" y="9495"/>
                      <a:pt x="160" y="9541"/>
                      <a:pt x="160" y="9610"/>
                    </a:cubicBezTo>
                    <a:cubicBezTo>
                      <a:pt x="160" y="9678"/>
                      <a:pt x="183" y="9724"/>
                      <a:pt x="206" y="9792"/>
                    </a:cubicBezTo>
                    <a:cubicBezTo>
                      <a:pt x="137" y="9792"/>
                      <a:pt x="92" y="9815"/>
                      <a:pt x="69" y="9838"/>
                    </a:cubicBezTo>
                    <a:cubicBezTo>
                      <a:pt x="23" y="9883"/>
                      <a:pt x="0" y="9929"/>
                      <a:pt x="0" y="9975"/>
                    </a:cubicBezTo>
                    <a:cubicBezTo>
                      <a:pt x="0" y="10020"/>
                      <a:pt x="0" y="10089"/>
                      <a:pt x="46" y="10112"/>
                    </a:cubicBezTo>
                    <a:cubicBezTo>
                      <a:pt x="92" y="10157"/>
                      <a:pt x="115" y="10180"/>
                      <a:pt x="183" y="10180"/>
                    </a:cubicBezTo>
                    <a:cubicBezTo>
                      <a:pt x="183" y="10180"/>
                      <a:pt x="183" y="10180"/>
                      <a:pt x="183" y="10203"/>
                    </a:cubicBezTo>
                    <a:cubicBezTo>
                      <a:pt x="274" y="10226"/>
                      <a:pt x="366" y="10271"/>
                      <a:pt x="457" y="10317"/>
                    </a:cubicBezTo>
                    <a:cubicBezTo>
                      <a:pt x="457" y="10317"/>
                      <a:pt x="457" y="10340"/>
                      <a:pt x="457" y="10340"/>
                    </a:cubicBezTo>
                    <a:cubicBezTo>
                      <a:pt x="476" y="10436"/>
                      <a:pt x="577" y="10533"/>
                      <a:pt x="677" y="10533"/>
                    </a:cubicBezTo>
                    <a:cubicBezTo>
                      <a:pt x="695" y="10533"/>
                      <a:pt x="713" y="10530"/>
                      <a:pt x="731" y="10523"/>
                    </a:cubicBezTo>
                    <a:cubicBezTo>
                      <a:pt x="776" y="10500"/>
                      <a:pt x="822" y="10500"/>
                      <a:pt x="868" y="10454"/>
                    </a:cubicBezTo>
                    <a:lnTo>
                      <a:pt x="891" y="10454"/>
                    </a:lnTo>
                    <a:cubicBezTo>
                      <a:pt x="910" y="10458"/>
                      <a:pt x="929" y="10460"/>
                      <a:pt x="947" y="10460"/>
                    </a:cubicBezTo>
                    <a:cubicBezTo>
                      <a:pt x="1035" y="10460"/>
                      <a:pt x="1104" y="10416"/>
                      <a:pt x="1142" y="10340"/>
                    </a:cubicBezTo>
                    <a:cubicBezTo>
                      <a:pt x="1164" y="10271"/>
                      <a:pt x="1142" y="10180"/>
                      <a:pt x="1096" y="10135"/>
                    </a:cubicBezTo>
                    <a:cubicBezTo>
                      <a:pt x="1096" y="10135"/>
                      <a:pt x="1096" y="10135"/>
                      <a:pt x="1096" y="10112"/>
                    </a:cubicBezTo>
                    <a:cubicBezTo>
                      <a:pt x="1096" y="10112"/>
                      <a:pt x="1119" y="10089"/>
                      <a:pt x="1119" y="10066"/>
                    </a:cubicBezTo>
                    <a:cubicBezTo>
                      <a:pt x="1233" y="9861"/>
                      <a:pt x="1370" y="9655"/>
                      <a:pt x="1507" y="9450"/>
                    </a:cubicBezTo>
                    <a:cubicBezTo>
                      <a:pt x="1598" y="9336"/>
                      <a:pt x="1667" y="9199"/>
                      <a:pt x="1758" y="9085"/>
                    </a:cubicBezTo>
                    <a:cubicBezTo>
                      <a:pt x="1804" y="9016"/>
                      <a:pt x="1849" y="8925"/>
                      <a:pt x="1895" y="8856"/>
                    </a:cubicBezTo>
                    <a:cubicBezTo>
                      <a:pt x="1963" y="8856"/>
                      <a:pt x="2032" y="8833"/>
                      <a:pt x="2078" y="8765"/>
                    </a:cubicBezTo>
                    <a:cubicBezTo>
                      <a:pt x="2351" y="8514"/>
                      <a:pt x="2625" y="8217"/>
                      <a:pt x="2876" y="7943"/>
                    </a:cubicBezTo>
                    <a:cubicBezTo>
                      <a:pt x="2945" y="7898"/>
                      <a:pt x="2991" y="7852"/>
                      <a:pt x="3036" y="7806"/>
                    </a:cubicBezTo>
                    <a:cubicBezTo>
                      <a:pt x="3173" y="7715"/>
                      <a:pt x="3287" y="7624"/>
                      <a:pt x="3401" y="7510"/>
                    </a:cubicBezTo>
                    <a:cubicBezTo>
                      <a:pt x="3538" y="7418"/>
                      <a:pt x="3652" y="7304"/>
                      <a:pt x="3767" y="7190"/>
                    </a:cubicBezTo>
                    <a:cubicBezTo>
                      <a:pt x="3881" y="7099"/>
                      <a:pt x="3995" y="6985"/>
                      <a:pt x="4109" y="6871"/>
                    </a:cubicBezTo>
                    <a:cubicBezTo>
                      <a:pt x="4314" y="6688"/>
                      <a:pt x="4543" y="6482"/>
                      <a:pt x="4748" y="6300"/>
                    </a:cubicBezTo>
                    <a:cubicBezTo>
                      <a:pt x="4839" y="6186"/>
                      <a:pt x="4931" y="6094"/>
                      <a:pt x="5045" y="6003"/>
                    </a:cubicBezTo>
                    <a:cubicBezTo>
                      <a:pt x="5182" y="5935"/>
                      <a:pt x="5319" y="5866"/>
                      <a:pt x="5456" y="5775"/>
                    </a:cubicBezTo>
                    <a:cubicBezTo>
                      <a:pt x="5570" y="5729"/>
                      <a:pt x="5684" y="5684"/>
                      <a:pt x="5798" y="5638"/>
                    </a:cubicBezTo>
                    <a:cubicBezTo>
                      <a:pt x="6118" y="5478"/>
                      <a:pt x="6437" y="5296"/>
                      <a:pt x="6757" y="5136"/>
                    </a:cubicBezTo>
                    <a:cubicBezTo>
                      <a:pt x="7053" y="4976"/>
                      <a:pt x="7305" y="4816"/>
                      <a:pt x="7601" y="4679"/>
                    </a:cubicBezTo>
                    <a:cubicBezTo>
                      <a:pt x="7921" y="4497"/>
                      <a:pt x="8240" y="4337"/>
                      <a:pt x="8560" y="4154"/>
                    </a:cubicBezTo>
                    <a:cubicBezTo>
                      <a:pt x="8560" y="4154"/>
                      <a:pt x="8583" y="4154"/>
                      <a:pt x="8583" y="4131"/>
                    </a:cubicBezTo>
                    <a:cubicBezTo>
                      <a:pt x="8697" y="4086"/>
                      <a:pt x="8811" y="4040"/>
                      <a:pt x="8925" y="3995"/>
                    </a:cubicBezTo>
                    <a:cubicBezTo>
                      <a:pt x="9199" y="3880"/>
                      <a:pt x="9450" y="3766"/>
                      <a:pt x="9724" y="3629"/>
                    </a:cubicBezTo>
                    <a:cubicBezTo>
                      <a:pt x="9998" y="3584"/>
                      <a:pt x="10249" y="3515"/>
                      <a:pt x="10500" y="3470"/>
                    </a:cubicBezTo>
                    <a:cubicBezTo>
                      <a:pt x="10865" y="3378"/>
                      <a:pt x="11253" y="3287"/>
                      <a:pt x="11618" y="3196"/>
                    </a:cubicBezTo>
                    <a:cubicBezTo>
                      <a:pt x="12303" y="3036"/>
                      <a:pt x="12988" y="2876"/>
                      <a:pt x="13673" y="2762"/>
                    </a:cubicBezTo>
                    <a:cubicBezTo>
                      <a:pt x="13969" y="2693"/>
                      <a:pt x="14266" y="2625"/>
                      <a:pt x="14563" y="2557"/>
                    </a:cubicBezTo>
                    <a:cubicBezTo>
                      <a:pt x="14700" y="2534"/>
                      <a:pt x="14860" y="2488"/>
                      <a:pt x="15019" y="2465"/>
                    </a:cubicBezTo>
                    <a:cubicBezTo>
                      <a:pt x="15042" y="2442"/>
                      <a:pt x="15065" y="2442"/>
                      <a:pt x="15088" y="2442"/>
                    </a:cubicBezTo>
                    <a:lnTo>
                      <a:pt x="15385" y="2442"/>
                    </a:lnTo>
                    <a:cubicBezTo>
                      <a:pt x="15567" y="2442"/>
                      <a:pt x="15727" y="2442"/>
                      <a:pt x="15910" y="2420"/>
                    </a:cubicBezTo>
                    <a:cubicBezTo>
                      <a:pt x="16252" y="2420"/>
                      <a:pt x="16617" y="2420"/>
                      <a:pt x="16960" y="2397"/>
                    </a:cubicBezTo>
                    <a:cubicBezTo>
                      <a:pt x="17690" y="2374"/>
                      <a:pt x="18398" y="2351"/>
                      <a:pt x="19128" y="2328"/>
                    </a:cubicBezTo>
                    <a:cubicBezTo>
                      <a:pt x="19402" y="2305"/>
                      <a:pt x="19676" y="2305"/>
                      <a:pt x="19950" y="2305"/>
                    </a:cubicBezTo>
                    <a:lnTo>
                      <a:pt x="20087" y="2305"/>
                    </a:lnTo>
                    <a:cubicBezTo>
                      <a:pt x="20361" y="2305"/>
                      <a:pt x="20612" y="2328"/>
                      <a:pt x="20863" y="2328"/>
                    </a:cubicBezTo>
                    <a:cubicBezTo>
                      <a:pt x="20908" y="2328"/>
                      <a:pt x="20954" y="2351"/>
                      <a:pt x="21023" y="2351"/>
                    </a:cubicBezTo>
                    <a:cubicBezTo>
                      <a:pt x="21068" y="2351"/>
                      <a:pt x="21114" y="2374"/>
                      <a:pt x="21159" y="2397"/>
                    </a:cubicBezTo>
                    <a:cubicBezTo>
                      <a:pt x="21342" y="2442"/>
                      <a:pt x="21525" y="2511"/>
                      <a:pt x="21707" y="2557"/>
                    </a:cubicBezTo>
                    <a:cubicBezTo>
                      <a:pt x="22027" y="2648"/>
                      <a:pt x="22346" y="2739"/>
                      <a:pt x="22689" y="2830"/>
                    </a:cubicBezTo>
                    <a:cubicBezTo>
                      <a:pt x="23396" y="2990"/>
                      <a:pt x="24104" y="3173"/>
                      <a:pt x="24812" y="3333"/>
                    </a:cubicBezTo>
                    <a:cubicBezTo>
                      <a:pt x="24994" y="3378"/>
                      <a:pt x="25200" y="3447"/>
                      <a:pt x="25405" y="3470"/>
                    </a:cubicBezTo>
                    <a:cubicBezTo>
                      <a:pt x="25473" y="3492"/>
                      <a:pt x="25565" y="3515"/>
                      <a:pt x="25633" y="3538"/>
                    </a:cubicBezTo>
                    <a:cubicBezTo>
                      <a:pt x="25770" y="3561"/>
                      <a:pt x="25930" y="3606"/>
                      <a:pt x="26067" y="3606"/>
                    </a:cubicBezTo>
                    <a:cubicBezTo>
                      <a:pt x="26113" y="3606"/>
                      <a:pt x="26181" y="3584"/>
                      <a:pt x="26227" y="3561"/>
                    </a:cubicBezTo>
                    <a:cubicBezTo>
                      <a:pt x="26272" y="3538"/>
                      <a:pt x="26295" y="3515"/>
                      <a:pt x="26341" y="3470"/>
                    </a:cubicBezTo>
                    <a:cubicBezTo>
                      <a:pt x="26386" y="3378"/>
                      <a:pt x="26409" y="3241"/>
                      <a:pt x="26341" y="3150"/>
                    </a:cubicBezTo>
                    <a:cubicBezTo>
                      <a:pt x="26318" y="3104"/>
                      <a:pt x="26295" y="3059"/>
                      <a:pt x="26272" y="3013"/>
                    </a:cubicBezTo>
                    <a:cubicBezTo>
                      <a:pt x="26227" y="2990"/>
                      <a:pt x="26181" y="2945"/>
                      <a:pt x="26135" y="2922"/>
                    </a:cubicBezTo>
                    <a:cubicBezTo>
                      <a:pt x="26090" y="2899"/>
                      <a:pt x="26021" y="2876"/>
                      <a:pt x="25976" y="2853"/>
                    </a:cubicBezTo>
                    <a:cubicBezTo>
                      <a:pt x="25930" y="2808"/>
                      <a:pt x="25884" y="2762"/>
                      <a:pt x="25816" y="2739"/>
                    </a:cubicBezTo>
                    <a:cubicBezTo>
                      <a:pt x="25747" y="2716"/>
                      <a:pt x="25656" y="2693"/>
                      <a:pt x="25565" y="2671"/>
                    </a:cubicBezTo>
                    <a:cubicBezTo>
                      <a:pt x="25565" y="2648"/>
                      <a:pt x="25565" y="2625"/>
                      <a:pt x="25588" y="2579"/>
                    </a:cubicBezTo>
                    <a:cubicBezTo>
                      <a:pt x="25588" y="2534"/>
                      <a:pt x="25565" y="2488"/>
                      <a:pt x="25542" y="2442"/>
                    </a:cubicBezTo>
                    <a:cubicBezTo>
                      <a:pt x="25519" y="2397"/>
                      <a:pt x="25496" y="2351"/>
                      <a:pt x="25451" y="2328"/>
                    </a:cubicBezTo>
                    <a:cubicBezTo>
                      <a:pt x="25336" y="2237"/>
                      <a:pt x="25200" y="2169"/>
                      <a:pt x="25085" y="2100"/>
                    </a:cubicBezTo>
                    <a:cubicBezTo>
                      <a:pt x="25108" y="2032"/>
                      <a:pt x="25085" y="1963"/>
                      <a:pt x="25063" y="1917"/>
                    </a:cubicBezTo>
                    <a:cubicBezTo>
                      <a:pt x="25040" y="1849"/>
                      <a:pt x="24971" y="1803"/>
                      <a:pt x="24926" y="1780"/>
                    </a:cubicBezTo>
                    <a:cubicBezTo>
                      <a:pt x="24812" y="1735"/>
                      <a:pt x="24697" y="1689"/>
                      <a:pt x="24583" y="1666"/>
                    </a:cubicBezTo>
                    <a:cubicBezTo>
                      <a:pt x="24515" y="1621"/>
                      <a:pt x="24446" y="1598"/>
                      <a:pt x="24355" y="1575"/>
                    </a:cubicBezTo>
                    <a:cubicBezTo>
                      <a:pt x="24195" y="1529"/>
                      <a:pt x="24035" y="1484"/>
                      <a:pt x="23876" y="1438"/>
                    </a:cubicBezTo>
                    <a:cubicBezTo>
                      <a:pt x="23556" y="1347"/>
                      <a:pt x="23259" y="1255"/>
                      <a:pt x="22940" y="1164"/>
                    </a:cubicBezTo>
                    <a:cubicBezTo>
                      <a:pt x="22780" y="1119"/>
                      <a:pt x="22620" y="1050"/>
                      <a:pt x="22483" y="1027"/>
                    </a:cubicBezTo>
                    <a:cubicBezTo>
                      <a:pt x="22301" y="982"/>
                      <a:pt x="22118" y="936"/>
                      <a:pt x="21936" y="890"/>
                    </a:cubicBezTo>
                    <a:cubicBezTo>
                      <a:pt x="21913" y="890"/>
                      <a:pt x="21890" y="890"/>
                      <a:pt x="21844" y="867"/>
                    </a:cubicBezTo>
                    <a:cubicBezTo>
                      <a:pt x="21821" y="822"/>
                      <a:pt x="21776" y="753"/>
                      <a:pt x="21730" y="731"/>
                    </a:cubicBezTo>
                    <a:cubicBezTo>
                      <a:pt x="21639" y="662"/>
                      <a:pt x="21547" y="616"/>
                      <a:pt x="21456" y="594"/>
                    </a:cubicBezTo>
                    <a:cubicBezTo>
                      <a:pt x="21365" y="571"/>
                      <a:pt x="21296" y="548"/>
                      <a:pt x="21228" y="548"/>
                    </a:cubicBezTo>
                    <a:cubicBezTo>
                      <a:pt x="21023" y="502"/>
                      <a:pt x="20840" y="457"/>
                      <a:pt x="20634" y="434"/>
                    </a:cubicBezTo>
                    <a:cubicBezTo>
                      <a:pt x="20292" y="365"/>
                      <a:pt x="19950" y="342"/>
                      <a:pt x="19607" y="297"/>
                    </a:cubicBezTo>
                    <a:cubicBezTo>
                      <a:pt x="19174" y="274"/>
                      <a:pt x="18740" y="251"/>
                      <a:pt x="18283" y="206"/>
                    </a:cubicBezTo>
                    <a:cubicBezTo>
                      <a:pt x="18169" y="206"/>
                      <a:pt x="18032" y="183"/>
                      <a:pt x="17918" y="160"/>
                    </a:cubicBezTo>
                    <a:cubicBezTo>
                      <a:pt x="17644" y="137"/>
                      <a:pt x="17370" y="91"/>
                      <a:pt x="17097" y="91"/>
                    </a:cubicBezTo>
                    <a:cubicBezTo>
                      <a:pt x="17089" y="84"/>
                      <a:pt x="17079" y="81"/>
                      <a:pt x="17068" y="81"/>
                    </a:cubicBezTo>
                    <a:cubicBezTo>
                      <a:pt x="17046" y="81"/>
                      <a:pt x="17020" y="91"/>
                      <a:pt x="17005" y="91"/>
                    </a:cubicBezTo>
                    <a:cubicBezTo>
                      <a:pt x="16868" y="69"/>
                      <a:pt x="16709" y="46"/>
                      <a:pt x="16572" y="46"/>
                    </a:cubicBezTo>
                    <a:cubicBezTo>
                      <a:pt x="16252" y="23"/>
                      <a:pt x="15955" y="0"/>
                      <a:pt x="15636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116" name="Google Shape;882;p22">
                <a:extLst>
                  <a:ext uri="{FF2B5EF4-FFF2-40B4-BE49-F238E27FC236}">
                    <a16:creationId xmlns:a16="http://schemas.microsoft.com/office/drawing/2014/main" id="{7245E01E-E580-4217-B653-0BB21E83CE03}"/>
                  </a:ext>
                </a:extLst>
              </p:cNvPr>
              <p:cNvSpPr/>
              <p:nvPr/>
            </p:nvSpPr>
            <p:spPr>
              <a:xfrm>
                <a:off x="7609885" y="3900839"/>
                <a:ext cx="115391" cy="10082"/>
              </a:xfrm>
              <a:custGeom>
                <a:avLst/>
                <a:gdLst/>
                <a:ahLst/>
                <a:cxnLst/>
                <a:rect l="l" t="t" r="r" b="b"/>
                <a:pathLst>
                  <a:path w="4269" h="373" extrusionOk="0">
                    <a:moveTo>
                      <a:pt x="1758" y="1"/>
                    </a:moveTo>
                    <a:cubicBezTo>
                      <a:pt x="1712" y="1"/>
                      <a:pt x="1667" y="1"/>
                      <a:pt x="1598" y="24"/>
                    </a:cubicBezTo>
                    <a:lnTo>
                      <a:pt x="1096" y="24"/>
                    </a:lnTo>
                    <a:cubicBezTo>
                      <a:pt x="1028" y="24"/>
                      <a:pt x="959" y="24"/>
                      <a:pt x="868" y="46"/>
                    </a:cubicBezTo>
                    <a:lnTo>
                      <a:pt x="662" y="46"/>
                    </a:lnTo>
                    <a:cubicBezTo>
                      <a:pt x="594" y="69"/>
                      <a:pt x="503" y="69"/>
                      <a:pt x="411" y="92"/>
                    </a:cubicBezTo>
                    <a:cubicBezTo>
                      <a:pt x="297" y="92"/>
                      <a:pt x="183" y="115"/>
                      <a:pt x="69" y="115"/>
                    </a:cubicBezTo>
                    <a:cubicBezTo>
                      <a:pt x="23" y="138"/>
                      <a:pt x="1" y="183"/>
                      <a:pt x="1" y="229"/>
                    </a:cubicBezTo>
                    <a:cubicBezTo>
                      <a:pt x="1" y="252"/>
                      <a:pt x="23" y="252"/>
                      <a:pt x="23" y="275"/>
                    </a:cubicBezTo>
                    <a:cubicBezTo>
                      <a:pt x="35" y="286"/>
                      <a:pt x="46" y="292"/>
                      <a:pt x="58" y="292"/>
                    </a:cubicBezTo>
                    <a:cubicBezTo>
                      <a:pt x="69" y="292"/>
                      <a:pt x="80" y="286"/>
                      <a:pt x="92" y="275"/>
                    </a:cubicBezTo>
                    <a:cubicBezTo>
                      <a:pt x="229" y="275"/>
                      <a:pt x="366" y="252"/>
                      <a:pt x="480" y="229"/>
                    </a:cubicBezTo>
                    <a:cubicBezTo>
                      <a:pt x="571" y="229"/>
                      <a:pt x="662" y="206"/>
                      <a:pt x="754" y="206"/>
                    </a:cubicBezTo>
                    <a:cubicBezTo>
                      <a:pt x="868" y="206"/>
                      <a:pt x="982" y="183"/>
                      <a:pt x="1096" y="183"/>
                    </a:cubicBezTo>
                    <a:lnTo>
                      <a:pt x="2420" y="183"/>
                    </a:lnTo>
                    <a:cubicBezTo>
                      <a:pt x="2534" y="183"/>
                      <a:pt x="2648" y="206"/>
                      <a:pt x="2762" y="206"/>
                    </a:cubicBezTo>
                    <a:cubicBezTo>
                      <a:pt x="2854" y="206"/>
                      <a:pt x="2945" y="206"/>
                      <a:pt x="3036" y="229"/>
                    </a:cubicBezTo>
                    <a:lnTo>
                      <a:pt x="3082" y="229"/>
                    </a:lnTo>
                    <a:cubicBezTo>
                      <a:pt x="3128" y="229"/>
                      <a:pt x="3173" y="229"/>
                      <a:pt x="3242" y="252"/>
                    </a:cubicBezTo>
                    <a:cubicBezTo>
                      <a:pt x="3538" y="275"/>
                      <a:pt x="3858" y="320"/>
                      <a:pt x="4155" y="366"/>
                    </a:cubicBezTo>
                    <a:cubicBezTo>
                      <a:pt x="4167" y="370"/>
                      <a:pt x="4179" y="372"/>
                      <a:pt x="4190" y="372"/>
                    </a:cubicBezTo>
                    <a:cubicBezTo>
                      <a:pt x="4238" y="372"/>
                      <a:pt x="4269" y="335"/>
                      <a:pt x="4269" y="298"/>
                    </a:cubicBezTo>
                    <a:cubicBezTo>
                      <a:pt x="4269" y="252"/>
                      <a:pt x="4246" y="229"/>
                      <a:pt x="4246" y="229"/>
                    </a:cubicBezTo>
                    <a:cubicBezTo>
                      <a:pt x="4223" y="206"/>
                      <a:pt x="4200" y="206"/>
                      <a:pt x="4178" y="183"/>
                    </a:cubicBezTo>
                    <a:cubicBezTo>
                      <a:pt x="3995" y="161"/>
                      <a:pt x="3790" y="138"/>
                      <a:pt x="3607" y="115"/>
                    </a:cubicBezTo>
                    <a:cubicBezTo>
                      <a:pt x="3538" y="115"/>
                      <a:pt x="3447" y="92"/>
                      <a:pt x="3379" y="92"/>
                    </a:cubicBezTo>
                    <a:cubicBezTo>
                      <a:pt x="3265" y="69"/>
                      <a:pt x="3173" y="69"/>
                      <a:pt x="3059" y="46"/>
                    </a:cubicBezTo>
                    <a:lnTo>
                      <a:pt x="2831" y="46"/>
                    </a:lnTo>
                    <a:cubicBezTo>
                      <a:pt x="2740" y="46"/>
                      <a:pt x="2671" y="24"/>
                      <a:pt x="2603" y="24"/>
                    </a:cubicBezTo>
                    <a:lnTo>
                      <a:pt x="2123" y="24"/>
                    </a:lnTo>
                    <a:lnTo>
                      <a:pt x="1827" y="1"/>
                    </a:ln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117" name="Google Shape;883;p22">
                <a:extLst>
                  <a:ext uri="{FF2B5EF4-FFF2-40B4-BE49-F238E27FC236}">
                    <a16:creationId xmlns:a16="http://schemas.microsoft.com/office/drawing/2014/main" id="{10143E62-E856-4F31-9B68-F10A9A9833F1}"/>
                  </a:ext>
                </a:extLst>
              </p:cNvPr>
              <p:cNvSpPr/>
              <p:nvPr/>
            </p:nvSpPr>
            <p:spPr>
              <a:xfrm>
                <a:off x="7632103" y="3901461"/>
                <a:ext cx="54303" cy="15002"/>
              </a:xfrm>
              <a:custGeom>
                <a:avLst/>
                <a:gdLst/>
                <a:ahLst/>
                <a:cxnLst/>
                <a:rect l="l" t="t" r="r" b="b"/>
                <a:pathLst>
                  <a:path w="2009" h="555" extrusionOk="0">
                    <a:moveTo>
                      <a:pt x="206" y="1"/>
                    </a:moveTo>
                    <a:cubicBezTo>
                      <a:pt x="183" y="1"/>
                      <a:pt x="160" y="1"/>
                      <a:pt x="137" y="23"/>
                    </a:cubicBezTo>
                    <a:cubicBezTo>
                      <a:pt x="114" y="23"/>
                      <a:pt x="92" y="46"/>
                      <a:pt x="69" y="69"/>
                    </a:cubicBezTo>
                    <a:cubicBezTo>
                      <a:pt x="46" y="115"/>
                      <a:pt x="46" y="183"/>
                      <a:pt x="92" y="229"/>
                    </a:cubicBezTo>
                    <a:cubicBezTo>
                      <a:pt x="114" y="252"/>
                      <a:pt x="114" y="252"/>
                      <a:pt x="137" y="275"/>
                    </a:cubicBezTo>
                    <a:cubicBezTo>
                      <a:pt x="160" y="275"/>
                      <a:pt x="183" y="297"/>
                      <a:pt x="229" y="297"/>
                    </a:cubicBezTo>
                    <a:cubicBezTo>
                      <a:pt x="251" y="297"/>
                      <a:pt x="274" y="320"/>
                      <a:pt x="297" y="320"/>
                    </a:cubicBezTo>
                    <a:lnTo>
                      <a:pt x="343" y="320"/>
                    </a:lnTo>
                    <a:cubicBezTo>
                      <a:pt x="251" y="343"/>
                      <a:pt x="160" y="366"/>
                      <a:pt x="69" y="389"/>
                    </a:cubicBezTo>
                    <a:cubicBezTo>
                      <a:pt x="23" y="412"/>
                      <a:pt x="0" y="434"/>
                      <a:pt x="0" y="480"/>
                    </a:cubicBezTo>
                    <a:cubicBezTo>
                      <a:pt x="19" y="517"/>
                      <a:pt x="53" y="555"/>
                      <a:pt x="89" y="555"/>
                    </a:cubicBezTo>
                    <a:cubicBezTo>
                      <a:pt x="98" y="555"/>
                      <a:pt x="106" y="553"/>
                      <a:pt x="114" y="548"/>
                    </a:cubicBezTo>
                    <a:cubicBezTo>
                      <a:pt x="183" y="526"/>
                      <a:pt x="251" y="503"/>
                      <a:pt x="343" y="480"/>
                    </a:cubicBezTo>
                    <a:cubicBezTo>
                      <a:pt x="388" y="480"/>
                      <a:pt x="457" y="457"/>
                      <a:pt x="525" y="457"/>
                    </a:cubicBezTo>
                    <a:cubicBezTo>
                      <a:pt x="594" y="434"/>
                      <a:pt x="662" y="412"/>
                      <a:pt x="731" y="412"/>
                    </a:cubicBezTo>
                    <a:lnTo>
                      <a:pt x="822" y="412"/>
                    </a:lnTo>
                    <a:cubicBezTo>
                      <a:pt x="845" y="389"/>
                      <a:pt x="868" y="389"/>
                      <a:pt x="868" y="389"/>
                    </a:cubicBezTo>
                    <a:cubicBezTo>
                      <a:pt x="982" y="412"/>
                      <a:pt x="1073" y="412"/>
                      <a:pt x="1164" y="434"/>
                    </a:cubicBezTo>
                    <a:cubicBezTo>
                      <a:pt x="1301" y="434"/>
                      <a:pt x="1415" y="434"/>
                      <a:pt x="1530" y="457"/>
                    </a:cubicBezTo>
                    <a:cubicBezTo>
                      <a:pt x="1575" y="457"/>
                      <a:pt x="1644" y="434"/>
                      <a:pt x="1667" y="389"/>
                    </a:cubicBezTo>
                    <a:cubicBezTo>
                      <a:pt x="1735" y="389"/>
                      <a:pt x="1826" y="389"/>
                      <a:pt x="1895" y="412"/>
                    </a:cubicBezTo>
                    <a:cubicBezTo>
                      <a:pt x="1940" y="412"/>
                      <a:pt x="1986" y="366"/>
                      <a:pt x="2009" y="320"/>
                    </a:cubicBezTo>
                    <a:cubicBezTo>
                      <a:pt x="2009" y="297"/>
                      <a:pt x="2009" y="275"/>
                      <a:pt x="2009" y="252"/>
                    </a:cubicBezTo>
                    <a:cubicBezTo>
                      <a:pt x="1986" y="206"/>
                      <a:pt x="1963" y="206"/>
                      <a:pt x="1940" y="183"/>
                    </a:cubicBezTo>
                    <a:cubicBezTo>
                      <a:pt x="1918" y="183"/>
                      <a:pt x="1872" y="160"/>
                      <a:pt x="1849" y="160"/>
                    </a:cubicBezTo>
                    <a:cubicBezTo>
                      <a:pt x="1826" y="160"/>
                      <a:pt x="1781" y="138"/>
                      <a:pt x="1758" y="138"/>
                    </a:cubicBezTo>
                    <a:cubicBezTo>
                      <a:pt x="1712" y="138"/>
                      <a:pt x="1689" y="138"/>
                      <a:pt x="1644" y="115"/>
                    </a:cubicBezTo>
                    <a:cubicBezTo>
                      <a:pt x="1575" y="115"/>
                      <a:pt x="1530" y="115"/>
                      <a:pt x="1461" y="92"/>
                    </a:cubicBezTo>
                    <a:cubicBezTo>
                      <a:pt x="1301" y="92"/>
                      <a:pt x="1164" y="69"/>
                      <a:pt x="1027" y="46"/>
                    </a:cubicBezTo>
                    <a:cubicBezTo>
                      <a:pt x="890" y="46"/>
                      <a:pt x="776" y="46"/>
                      <a:pt x="662" y="23"/>
                    </a:cubicBezTo>
                    <a:lnTo>
                      <a:pt x="480" y="23"/>
                    </a:lnTo>
                    <a:cubicBezTo>
                      <a:pt x="411" y="1"/>
                      <a:pt x="343" y="1"/>
                      <a:pt x="274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118" name="Google Shape;884;p22">
                <a:extLst>
                  <a:ext uri="{FF2B5EF4-FFF2-40B4-BE49-F238E27FC236}">
                    <a16:creationId xmlns:a16="http://schemas.microsoft.com/office/drawing/2014/main" id="{922687A8-0B09-4DD1-9759-F4B940AF02B2}"/>
                  </a:ext>
                </a:extLst>
              </p:cNvPr>
              <p:cNvSpPr/>
              <p:nvPr/>
            </p:nvSpPr>
            <p:spPr>
              <a:xfrm>
                <a:off x="7737601" y="3786718"/>
                <a:ext cx="504704" cy="193535"/>
              </a:xfrm>
              <a:custGeom>
                <a:avLst/>
                <a:gdLst/>
                <a:ahLst/>
                <a:cxnLst/>
                <a:rect l="l" t="t" r="r" b="b"/>
                <a:pathLst>
                  <a:path w="18672" h="7160" extrusionOk="0">
                    <a:moveTo>
                      <a:pt x="92" y="0"/>
                    </a:moveTo>
                    <a:cubicBezTo>
                      <a:pt x="69" y="0"/>
                      <a:pt x="46" y="0"/>
                      <a:pt x="23" y="23"/>
                    </a:cubicBezTo>
                    <a:cubicBezTo>
                      <a:pt x="0" y="69"/>
                      <a:pt x="23" y="114"/>
                      <a:pt x="46" y="137"/>
                    </a:cubicBezTo>
                    <a:cubicBezTo>
                      <a:pt x="229" y="228"/>
                      <a:pt x="388" y="320"/>
                      <a:pt x="571" y="411"/>
                    </a:cubicBezTo>
                    <a:cubicBezTo>
                      <a:pt x="662" y="457"/>
                      <a:pt x="754" y="502"/>
                      <a:pt x="845" y="525"/>
                    </a:cubicBezTo>
                    <a:cubicBezTo>
                      <a:pt x="913" y="571"/>
                      <a:pt x="1028" y="594"/>
                      <a:pt x="1119" y="639"/>
                    </a:cubicBezTo>
                    <a:cubicBezTo>
                      <a:pt x="1096" y="731"/>
                      <a:pt x="1142" y="799"/>
                      <a:pt x="1210" y="845"/>
                    </a:cubicBezTo>
                    <a:cubicBezTo>
                      <a:pt x="1210" y="845"/>
                      <a:pt x="1233" y="868"/>
                      <a:pt x="1233" y="868"/>
                    </a:cubicBezTo>
                    <a:cubicBezTo>
                      <a:pt x="1210" y="868"/>
                      <a:pt x="1210" y="890"/>
                      <a:pt x="1210" y="913"/>
                    </a:cubicBezTo>
                    <a:cubicBezTo>
                      <a:pt x="1187" y="982"/>
                      <a:pt x="1210" y="1050"/>
                      <a:pt x="1256" y="1096"/>
                    </a:cubicBezTo>
                    <a:cubicBezTo>
                      <a:pt x="1370" y="1141"/>
                      <a:pt x="1484" y="1210"/>
                      <a:pt x="1621" y="1256"/>
                    </a:cubicBezTo>
                    <a:cubicBezTo>
                      <a:pt x="1712" y="1301"/>
                      <a:pt x="1826" y="1347"/>
                      <a:pt x="1941" y="1393"/>
                    </a:cubicBezTo>
                    <a:cubicBezTo>
                      <a:pt x="2123" y="1461"/>
                      <a:pt x="2283" y="1507"/>
                      <a:pt x="2466" y="1575"/>
                    </a:cubicBezTo>
                    <a:cubicBezTo>
                      <a:pt x="2762" y="1689"/>
                      <a:pt x="3059" y="1803"/>
                      <a:pt x="3356" y="1917"/>
                    </a:cubicBezTo>
                    <a:cubicBezTo>
                      <a:pt x="3698" y="2054"/>
                      <a:pt x="4040" y="2191"/>
                      <a:pt x="4406" y="2306"/>
                    </a:cubicBezTo>
                    <a:cubicBezTo>
                      <a:pt x="4725" y="2442"/>
                      <a:pt x="5068" y="2534"/>
                      <a:pt x="5387" y="2648"/>
                    </a:cubicBezTo>
                    <a:lnTo>
                      <a:pt x="5615" y="2716"/>
                    </a:lnTo>
                    <a:cubicBezTo>
                      <a:pt x="5707" y="2739"/>
                      <a:pt x="5798" y="2785"/>
                      <a:pt x="5889" y="2808"/>
                    </a:cubicBezTo>
                    <a:lnTo>
                      <a:pt x="5935" y="2808"/>
                    </a:lnTo>
                    <a:cubicBezTo>
                      <a:pt x="5981" y="2831"/>
                      <a:pt x="6003" y="2853"/>
                      <a:pt x="6049" y="2876"/>
                    </a:cubicBezTo>
                    <a:cubicBezTo>
                      <a:pt x="6140" y="2922"/>
                      <a:pt x="6255" y="2967"/>
                      <a:pt x="6346" y="2990"/>
                    </a:cubicBezTo>
                    <a:cubicBezTo>
                      <a:pt x="6643" y="3127"/>
                      <a:pt x="6962" y="3241"/>
                      <a:pt x="7259" y="3355"/>
                    </a:cubicBezTo>
                    <a:cubicBezTo>
                      <a:pt x="7601" y="3492"/>
                      <a:pt x="7921" y="3629"/>
                      <a:pt x="8263" y="3766"/>
                    </a:cubicBezTo>
                    <a:cubicBezTo>
                      <a:pt x="8423" y="3812"/>
                      <a:pt x="8583" y="3880"/>
                      <a:pt x="8742" y="3949"/>
                    </a:cubicBezTo>
                    <a:cubicBezTo>
                      <a:pt x="8925" y="3995"/>
                      <a:pt x="9085" y="4063"/>
                      <a:pt x="9245" y="4132"/>
                    </a:cubicBezTo>
                    <a:cubicBezTo>
                      <a:pt x="9450" y="4177"/>
                      <a:pt x="9655" y="4246"/>
                      <a:pt x="9861" y="4314"/>
                    </a:cubicBezTo>
                    <a:cubicBezTo>
                      <a:pt x="9952" y="4337"/>
                      <a:pt x="10044" y="4383"/>
                      <a:pt x="10135" y="4405"/>
                    </a:cubicBezTo>
                    <a:cubicBezTo>
                      <a:pt x="10158" y="4428"/>
                      <a:pt x="10203" y="4428"/>
                      <a:pt x="10249" y="4451"/>
                    </a:cubicBezTo>
                    <a:cubicBezTo>
                      <a:pt x="10317" y="4474"/>
                      <a:pt x="10386" y="4497"/>
                      <a:pt x="10477" y="4497"/>
                    </a:cubicBezTo>
                    <a:cubicBezTo>
                      <a:pt x="10500" y="4520"/>
                      <a:pt x="10546" y="4520"/>
                      <a:pt x="10591" y="4542"/>
                    </a:cubicBezTo>
                    <a:cubicBezTo>
                      <a:pt x="10610" y="4549"/>
                      <a:pt x="10630" y="4551"/>
                      <a:pt x="10650" y="4551"/>
                    </a:cubicBezTo>
                    <a:cubicBezTo>
                      <a:pt x="10707" y="4551"/>
                      <a:pt x="10769" y="4530"/>
                      <a:pt x="10820" y="4497"/>
                    </a:cubicBezTo>
                    <a:cubicBezTo>
                      <a:pt x="11276" y="4702"/>
                      <a:pt x="11755" y="4885"/>
                      <a:pt x="12235" y="5090"/>
                    </a:cubicBezTo>
                    <a:cubicBezTo>
                      <a:pt x="12395" y="5159"/>
                      <a:pt x="12577" y="5227"/>
                      <a:pt x="12737" y="5296"/>
                    </a:cubicBezTo>
                    <a:cubicBezTo>
                      <a:pt x="12897" y="5364"/>
                      <a:pt x="13056" y="5433"/>
                      <a:pt x="13216" y="5478"/>
                    </a:cubicBezTo>
                    <a:cubicBezTo>
                      <a:pt x="13239" y="5490"/>
                      <a:pt x="13268" y="5495"/>
                      <a:pt x="13296" y="5495"/>
                    </a:cubicBezTo>
                    <a:cubicBezTo>
                      <a:pt x="13325" y="5495"/>
                      <a:pt x="13353" y="5490"/>
                      <a:pt x="13376" y="5478"/>
                    </a:cubicBezTo>
                    <a:cubicBezTo>
                      <a:pt x="13444" y="5501"/>
                      <a:pt x="13513" y="5524"/>
                      <a:pt x="13581" y="5547"/>
                    </a:cubicBezTo>
                    <a:cubicBezTo>
                      <a:pt x="13810" y="5638"/>
                      <a:pt x="14038" y="5729"/>
                      <a:pt x="14266" y="5821"/>
                    </a:cubicBezTo>
                    <a:cubicBezTo>
                      <a:pt x="14540" y="5912"/>
                      <a:pt x="14837" y="6026"/>
                      <a:pt x="15134" y="6140"/>
                    </a:cubicBezTo>
                    <a:cubicBezTo>
                      <a:pt x="15271" y="6209"/>
                      <a:pt x="15385" y="6254"/>
                      <a:pt x="15522" y="6300"/>
                    </a:cubicBezTo>
                    <a:cubicBezTo>
                      <a:pt x="15681" y="6346"/>
                      <a:pt x="15818" y="6414"/>
                      <a:pt x="15978" y="6460"/>
                    </a:cubicBezTo>
                    <a:cubicBezTo>
                      <a:pt x="16006" y="6469"/>
                      <a:pt x="16039" y="6475"/>
                      <a:pt x="16072" y="6475"/>
                    </a:cubicBezTo>
                    <a:cubicBezTo>
                      <a:pt x="16118" y="6475"/>
                      <a:pt x="16166" y="6464"/>
                      <a:pt x="16206" y="6437"/>
                    </a:cubicBezTo>
                    <a:cubicBezTo>
                      <a:pt x="16435" y="6505"/>
                      <a:pt x="16686" y="6574"/>
                      <a:pt x="16914" y="6665"/>
                    </a:cubicBezTo>
                    <a:cubicBezTo>
                      <a:pt x="16982" y="6688"/>
                      <a:pt x="17051" y="6688"/>
                      <a:pt x="17119" y="6711"/>
                    </a:cubicBezTo>
                    <a:cubicBezTo>
                      <a:pt x="17165" y="6734"/>
                      <a:pt x="17188" y="6734"/>
                      <a:pt x="17233" y="6756"/>
                    </a:cubicBezTo>
                    <a:cubicBezTo>
                      <a:pt x="17530" y="6871"/>
                      <a:pt x="17850" y="6985"/>
                      <a:pt x="18169" y="7076"/>
                    </a:cubicBezTo>
                    <a:cubicBezTo>
                      <a:pt x="18238" y="7099"/>
                      <a:pt x="18329" y="7122"/>
                      <a:pt x="18398" y="7144"/>
                    </a:cubicBezTo>
                    <a:cubicBezTo>
                      <a:pt x="18416" y="7154"/>
                      <a:pt x="18435" y="7159"/>
                      <a:pt x="18456" y="7159"/>
                    </a:cubicBezTo>
                    <a:cubicBezTo>
                      <a:pt x="18485" y="7159"/>
                      <a:pt x="18517" y="7148"/>
                      <a:pt x="18557" y="7122"/>
                    </a:cubicBezTo>
                    <a:cubicBezTo>
                      <a:pt x="18603" y="7099"/>
                      <a:pt x="18626" y="7076"/>
                      <a:pt x="18649" y="7008"/>
                    </a:cubicBezTo>
                    <a:cubicBezTo>
                      <a:pt x="18671" y="6916"/>
                      <a:pt x="18626" y="6779"/>
                      <a:pt x="18512" y="6756"/>
                    </a:cubicBezTo>
                    <a:cubicBezTo>
                      <a:pt x="18375" y="6734"/>
                      <a:pt x="18261" y="6688"/>
                      <a:pt x="18124" y="6642"/>
                    </a:cubicBezTo>
                    <a:cubicBezTo>
                      <a:pt x="18101" y="6619"/>
                      <a:pt x="18055" y="6597"/>
                      <a:pt x="18010" y="6574"/>
                    </a:cubicBezTo>
                    <a:cubicBezTo>
                      <a:pt x="17873" y="6528"/>
                      <a:pt x="17713" y="6460"/>
                      <a:pt x="17576" y="6414"/>
                    </a:cubicBezTo>
                    <a:cubicBezTo>
                      <a:pt x="17530" y="6414"/>
                      <a:pt x="17507" y="6391"/>
                      <a:pt x="17462" y="6391"/>
                    </a:cubicBezTo>
                    <a:cubicBezTo>
                      <a:pt x="17302" y="6323"/>
                      <a:pt x="17165" y="6277"/>
                      <a:pt x="17028" y="6231"/>
                    </a:cubicBezTo>
                    <a:cubicBezTo>
                      <a:pt x="16663" y="6095"/>
                      <a:pt x="16298" y="5958"/>
                      <a:pt x="15955" y="5843"/>
                    </a:cubicBezTo>
                    <a:cubicBezTo>
                      <a:pt x="15271" y="5615"/>
                      <a:pt x="14586" y="5364"/>
                      <a:pt x="13901" y="5159"/>
                    </a:cubicBezTo>
                    <a:cubicBezTo>
                      <a:pt x="13399" y="4976"/>
                      <a:pt x="12874" y="4771"/>
                      <a:pt x="12372" y="4588"/>
                    </a:cubicBezTo>
                    <a:cubicBezTo>
                      <a:pt x="12189" y="4520"/>
                      <a:pt x="12029" y="4451"/>
                      <a:pt x="11870" y="4383"/>
                    </a:cubicBezTo>
                    <a:cubicBezTo>
                      <a:pt x="11618" y="4268"/>
                      <a:pt x="11367" y="4177"/>
                      <a:pt x="11116" y="4063"/>
                    </a:cubicBezTo>
                    <a:cubicBezTo>
                      <a:pt x="10865" y="3972"/>
                      <a:pt x="10591" y="3858"/>
                      <a:pt x="10317" y="3766"/>
                    </a:cubicBezTo>
                    <a:lnTo>
                      <a:pt x="10226" y="3766"/>
                    </a:lnTo>
                    <a:lnTo>
                      <a:pt x="9952" y="3652"/>
                    </a:lnTo>
                    <a:lnTo>
                      <a:pt x="9929" y="3652"/>
                    </a:lnTo>
                    <a:cubicBezTo>
                      <a:pt x="9907" y="3629"/>
                      <a:pt x="9884" y="3629"/>
                      <a:pt x="9861" y="3607"/>
                    </a:cubicBezTo>
                    <a:cubicBezTo>
                      <a:pt x="9770" y="3561"/>
                      <a:pt x="9655" y="3538"/>
                      <a:pt x="9564" y="3492"/>
                    </a:cubicBezTo>
                    <a:cubicBezTo>
                      <a:pt x="9473" y="3470"/>
                      <a:pt x="9382" y="3424"/>
                      <a:pt x="9290" y="3401"/>
                    </a:cubicBezTo>
                    <a:cubicBezTo>
                      <a:pt x="9131" y="3333"/>
                      <a:pt x="8971" y="3241"/>
                      <a:pt x="8811" y="3173"/>
                    </a:cubicBezTo>
                    <a:cubicBezTo>
                      <a:pt x="8560" y="3059"/>
                      <a:pt x="8332" y="2967"/>
                      <a:pt x="8081" y="2853"/>
                    </a:cubicBezTo>
                    <a:cubicBezTo>
                      <a:pt x="8081" y="2831"/>
                      <a:pt x="8035" y="2808"/>
                      <a:pt x="8012" y="2785"/>
                    </a:cubicBezTo>
                    <a:cubicBezTo>
                      <a:pt x="7944" y="2739"/>
                      <a:pt x="7852" y="2716"/>
                      <a:pt x="7784" y="2671"/>
                    </a:cubicBezTo>
                    <a:cubicBezTo>
                      <a:pt x="7601" y="2579"/>
                      <a:pt x="7396" y="2511"/>
                      <a:pt x="7213" y="2420"/>
                    </a:cubicBezTo>
                    <a:cubicBezTo>
                      <a:pt x="7145" y="2397"/>
                      <a:pt x="7099" y="2374"/>
                      <a:pt x="7031" y="2351"/>
                    </a:cubicBezTo>
                    <a:cubicBezTo>
                      <a:pt x="6711" y="2191"/>
                      <a:pt x="6369" y="2054"/>
                      <a:pt x="6049" y="1895"/>
                    </a:cubicBezTo>
                    <a:cubicBezTo>
                      <a:pt x="5821" y="1781"/>
                      <a:pt x="5570" y="1689"/>
                      <a:pt x="5342" y="1575"/>
                    </a:cubicBezTo>
                    <a:cubicBezTo>
                      <a:pt x="5319" y="1575"/>
                      <a:pt x="5319" y="1552"/>
                      <a:pt x="5296" y="1552"/>
                    </a:cubicBezTo>
                    <a:cubicBezTo>
                      <a:pt x="5227" y="1507"/>
                      <a:pt x="5159" y="1484"/>
                      <a:pt x="5113" y="1438"/>
                    </a:cubicBezTo>
                    <a:cubicBezTo>
                      <a:pt x="5022" y="1415"/>
                      <a:pt x="4931" y="1370"/>
                      <a:pt x="4839" y="1347"/>
                    </a:cubicBezTo>
                    <a:lnTo>
                      <a:pt x="4634" y="1256"/>
                    </a:lnTo>
                    <a:cubicBezTo>
                      <a:pt x="4497" y="1210"/>
                      <a:pt x="4360" y="1164"/>
                      <a:pt x="4246" y="1119"/>
                    </a:cubicBezTo>
                    <a:cubicBezTo>
                      <a:pt x="3995" y="1027"/>
                      <a:pt x="3744" y="936"/>
                      <a:pt x="3493" y="845"/>
                    </a:cubicBezTo>
                    <a:cubicBezTo>
                      <a:pt x="3470" y="822"/>
                      <a:pt x="3424" y="822"/>
                      <a:pt x="3401" y="799"/>
                    </a:cubicBezTo>
                    <a:cubicBezTo>
                      <a:pt x="3287" y="753"/>
                      <a:pt x="3150" y="708"/>
                      <a:pt x="3036" y="662"/>
                    </a:cubicBezTo>
                    <a:lnTo>
                      <a:pt x="2534" y="480"/>
                    </a:lnTo>
                    <a:cubicBezTo>
                      <a:pt x="2443" y="434"/>
                      <a:pt x="2374" y="411"/>
                      <a:pt x="2283" y="365"/>
                    </a:cubicBezTo>
                    <a:cubicBezTo>
                      <a:pt x="2237" y="365"/>
                      <a:pt x="2214" y="343"/>
                      <a:pt x="2192" y="343"/>
                    </a:cubicBezTo>
                    <a:cubicBezTo>
                      <a:pt x="2123" y="320"/>
                      <a:pt x="2077" y="297"/>
                      <a:pt x="2009" y="274"/>
                    </a:cubicBezTo>
                    <a:cubicBezTo>
                      <a:pt x="1963" y="251"/>
                      <a:pt x="1895" y="228"/>
                      <a:pt x="1826" y="228"/>
                    </a:cubicBezTo>
                    <a:cubicBezTo>
                      <a:pt x="1781" y="206"/>
                      <a:pt x="1735" y="206"/>
                      <a:pt x="1689" y="206"/>
                    </a:cubicBezTo>
                    <a:cubicBezTo>
                      <a:pt x="1553" y="160"/>
                      <a:pt x="1416" y="91"/>
                      <a:pt x="1279" y="46"/>
                    </a:cubicBezTo>
                    <a:cubicBezTo>
                      <a:pt x="1249" y="34"/>
                      <a:pt x="1220" y="28"/>
                      <a:pt x="1191" y="28"/>
                    </a:cubicBezTo>
                    <a:cubicBezTo>
                      <a:pt x="1109" y="28"/>
                      <a:pt x="1033" y="75"/>
                      <a:pt x="982" y="160"/>
                    </a:cubicBezTo>
                    <a:cubicBezTo>
                      <a:pt x="936" y="206"/>
                      <a:pt x="936" y="274"/>
                      <a:pt x="936" y="343"/>
                    </a:cubicBezTo>
                    <a:cubicBezTo>
                      <a:pt x="936" y="365"/>
                      <a:pt x="959" y="388"/>
                      <a:pt x="959" y="411"/>
                    </a:cubicBezTo>
                    <a:cubicBezTo>
                      <a:pt x="936" y="388"/>
                      <a:pt x="913" y="388"/>
                      <a:pt x="891" y="388"/>
                    </a:cubicBezTo>
                    <a:cubicBezTo>
                      <a:pt x="845" y="365"/>
                      <a:pt x="799" y="343"/>
                      <a:pt x="754" y="320"/>
                    </a:cubicBezTo>
                    <a:cubicBezTo>
                      <a:pt x="685" y="297"/>
                      <a:pt x="617" y="251"/>
                      <a:pt x="548" y="228"/>
                    </a:cubicBezTo>
                    <a:lnTo>
                      <a:pt x="571" y="228"/>
                    </a:lnTo>
                    <a:cubicBezTo>
                      <a:pt x="434" y="160"/>
                      <a:pt x="297" y="91"/>
                      <a:pt x="137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119" name="Google Shape;885;p22">
                <a:extLst>
                  <a:ext uri="{FF2B5EF4-FFF2-40B4-BE49-F238E27FC236}">
                    <a16:creationId xmlns:a16="http://schemas.microsoft.com/office/drawing/2014/main" id="{F587299C-36A7-46D7-ACBA-97DD13340836}"/>
                  </a:ext>
                </a:extLst>
              </p:cNvPr>
              <p:cNvSpPr/>
              <p:nvPr/>
            </p:nvSpPr>
            <p:spPr>
              <a:xfrm>
                <a:off x="7057094" y="3658380"/>
                <a:ext cx="1668292" cy="348255"/>
              </a:xfrm>
              <a:custGeom>
                <a:avLst/>
                <a:gdLst/>
                <a:ahLst/>
                <a:cxnLst/>
                <a:rect l="l" t="t" r="r" b="b"/>
                <a:pathLst>
                  <a:path w="61720" h="12884" extrusionOk="0">
                    <a:moveTo>
                      <a:pt x="10751" y="2009"/>
                    </a:moveTo>
                    <a:lnTo>
                      <a:pt x="10686" y="2031"/>
                    </a:lnTo>
                    <a:lnTo>
                      <a:pt x="10686" y="2031"/>
                    </a:lnTo>
                    <a:cubicBezTo>
                      <a:pt x="10702" y="2029"/>
                      <a:pt x="10722" y="2024"/>
                      <a:pt x="10751" y="2009"/>
                    </a:cubicBezTo>
                    <a:close/>
                    <a:moveTo>
                      <a:pt x="3581" y="7078"/>
                    </a:moveTo>
                    <a:cubicBezTo>
                      <a:pt x="3575" y="7085"/>
                      <a:pt x="3568" y="7092"/>
                      <a:pt x="3561" y="7099"/>
                    </a:cubicBezTo>
                    <a:cubicBezTo>
                      <a:pt x="3568" y="7092"/>
                      <a:pt x="3575" y="7085"/>
                      <a:pt x="3581" y="7078"/>
                    </a:cubicBezTo>
                    <a:close/>
                    <a:moveTo>
                      <a:pt x="17188" y="1"/>
                    </a:moveTo>
                    <a:cubicBezTo>
                      <a:pt x="16891" y="1"/>
                      <a:pt x="16594" y="1"/>
                      <a:pt x="16297" y="23"/>
                    </a:cubicBezTo>
                    <a:cubicBezTo>
                      <a:pt x="16001" y="69"/>
                      <a:pt x="15704" y="115"/>
                      <a:pt x="15407" y="160"/>
                    </a:cubicBezTo>
                    <a:cubicBezTo>
                      <a:pt x="15110" y="206"/>
                      <a:pt x="14837" y="229"/>
                      <a:pt x="14563" y="274"/>
                    </a:cubicBezTo>
                    <a:cubicBezTo>
                      <a:pt x="14266" y="320"/>
                      <a:pt x="14015" y="389"/>
                      <a:pt x="13741" y="457"/>
                    </a:cubicBezTo>
                    <a:cubicBezTo>
                      <a:pt x="13444" y="503"/>
                      <a:pt x="13170" y="571"/>
                      <a:pt x="12896" y="640"/>
                    </a:cubicBezTo>
                    <a:cubicBezTo>
                      <a:pt x="12600" y="708"/>
                      <a:pt x="12303" y="799"/>
                      <a:pt x="12006" y="914"/>
                    </a:cubicBezTo>
                    <a:cubicBezTo>
                      <a:pt x="11458" y="1096"/>
                      <a:pt x="10911" y="1256"/>
                      <a:pt x="10386" y="1461"/>
                    </a:cubicBezTo>
                    <a:cubicBezTo>
                      <a:pt x="10180" y="1530"/>
                      <a:pt x="9975" y="1621"/>
                      <a:pt x="9769" y="1690"/>
                    </a:cubicBezTo>
                    <a:cubicBezTo>
                      <a:pt x="9541" y="1758"/>
                      <a:pt x="9336" y="1872"/>
                      <a:pt x="9130" y="1963"/>
                    </a:cubicBezTo>
                    <a:cubicBezTo>
                      <a:pt x="8879" y="2078"/>
                      <a:pt x="8651" y="2192"/>
                      <a:pt x="8400" y="2306"/>
                    </a:cubicBezTo>
                    <a:cubicBezTo>
                      <a:pt x="8149" y="2443"/>
                      <a:pt x="7898" y="2557"/>
                      <a:pt x="7669" y="2671"/>
                    </a:cubicBezTo>
                    <a:cubicBezTo>
                      <a:pt x="7441" y="2808"/>
                      <a:pt x="7236" y="2922"/>
                      <a:pt x="7030" y="3059"/>
                    </a:cubicBezTo>
                    <a:cubicBezTo>
                      <a:pt x="6802" y="3219"/>
                      <a:pt x="6574" y="3379"/>
                      <a:pt x="6368" y="3538"/>
                    </a:cubicBezTo>
                    <a:cubicBezTo>
                      <a:pt x="5957" y="3858"/>
                      <a:pt x="5569" y="4223"/>
                      <a:pt x="5159" y="4566"/>
                    </a:cubicBezTo>
                    <a:cubicBezTo>
                      <a:pt x="4862" y="4817"/>
                      <a:pt x="4542" y="5113"/>
                      <a:pt x="4268" y="5387"/>
                    </a:cubicBezTo>
                    <a:cubicBezTo>
                      <a:pt x="4086" y="5570"/>
                      <a:pt x="3926" y="5752"/>
                      <a:pt x="3766" y="5912"/>
                    </a:cubicBezTo>
                    <a:cubicBezTo>
                      <a:pt x="3561" y="6118"/>
                      <a:pt x="3355" y="6346"/>
                      <a:pt x="3173" y="6551"/>
                    </a:cubicBezTo>
                    <a:cubicBezTo>
                      <a:pt x="3081" y="6665"/>
                      <a:pt x="2990" y="6757"/>
                      <a:pt x="2922" y="6871"/>
                    </a:cubicBezTo>
                    <a:cubicBezTo>
                      <a:pt x="2830" y="6962"/>
                      <a:pt x="2762" y="7076"/>
                      <a:pt x="2671" y="7168"/>
                    </a:cubicBezTo>
                    <a:cubicBezTo>
                      <a:pt x="2488" y="7419"/>
                      <a:pt x="2328" y="7647"/>
                      <a:pt x="2168" y="7898"/>
                    </a:cubicBezTo>
                    <a:cubicBezTo>
                      <a:pt x="2009" y="8103"/>
                      <a:pt x="1849" y="8309"/>
                      <a:pt x="1712" y="8514"/>
                    </a:cubicBezTo>
                    <a:cubicBezTo>
                      <a:pt x="1598" y="8697"/>
                      <a:pt x="1507" y="8902"/>
                      <a:pt x="1392" y="9108"/>
                    </a:cubicBezTo>
                    <a:cubicBezTo>
                      <a:pt x="1401" y="9099"/>
                      <a:pt x="1410" y="9090"/>
                      <a:pt x="1417" y="9082"/>
                    </a:cubicBezTo>
                    <a:lnTo>
                      <a:pt x="1417" y="9082"/>
                    </a:lnTo>
                    <a:cubicBezTo>
                      <a:pt x="1401" y="9115"/>
                      <a:pt x="1385" y="9152"/>
                      <a:pt x="1370" y="9199"/>
                    </a:cubicBezTo>
                    <a:cubicBezTo>
                      <a:pt x="1370" y="9176"/>
                      <a:pt x="1392" y="9131"/>
                      <a:pt x="1392" y="9108"/>
                    </a:cubicBezTo>
                    <a:lnTo>
                      <a:pt x="1392" y="9108"/>
                    </a:lnTo>
                    <a:cubicBezTo>
                      <a:pt x="1255" y="9382"/>
                      <a:pt x="1141" y="9656"/>
                      <a:pt x="1027" y="9930"/>
                    </a:cubicBezTo>
                    <a:cubicBezTo>
                      <a:pt x="890" y="10203"/>
                      <a:pt x="776" y="10477"/>
                      <a:pt x="662" y="10751"/>
                    </a:cubicBezTo>
                    <a:cubicBezTo>
                      <a:pt x="616" y="10888"/>
                      <a:pt x="548" y="11048"/>
                      <a:pt x="502" y="11185"/>
                    </a:cubicBezTo>
                    <a:cubicBezTo>
                      <a:pt x="457" y="11345"/>
                      <a:pt x="411" y="11482"/>
                      <a:pt x="365" y="11641"/>
                    </a:cubicBezTo>
                    <a:cubicBezTo>
                      <a:pt x="274" y="11892"/>
                      <a:pt x="206" y="12144"/>
                      <a:pt x="91" y="12372"/>
                    </a:cubicBezTo>
                    <a:cubicBezTo>
                      <a:pt x="91" y="12395"/>
                      <a:pt x="69" y="12417"/>
                      <a:pt x="69" y="12440"/>
                    </a:cubicBezTo>
                    <a:cubicBezTo>
                      <a:pt x="23" y="12509"/>
                      <a:pt x="0" y="12577"/>
                      <a:pt x="23" y="12669"/>
                    </a:cubicBezTo>
                    <a:cubicBezTo>
                      <a:pt x="46" y="12737"/>
                      <a:pt x="91" y="12805"/>
                      <a:pt x="160" y="12828"/>
                    </a:cubicBezTo>
                    <a:cubicBezTo>
                      <a:pt x="206" y="12865"/>
                      <a:pt x="266" y="12883"/>
                      <a:pt x="326" y="12883"/>
                    </a:cubicBezTo>
                    <a:cubicBezTo>
                      <a:pt x="416" y="12883"/>
                      <a:pt x="507" y="12842"/>
                      <a:pt x="548" y="12760"/>
                    </a:cubicBezTo>
                    <a:cubicBezTo>
                      <a:pt x="639" y="12623"/>
                      <a:pt x="708" y="12463"/>
                      <a:pt x="776" y="12303"/>
                    </a:cubicBezTo>
                    <a:cubicBezTo>
                      <a:pt x="822" y="12189"/>
                      <a:pt x="845" y="12075"/>
                      <a:pt x="890" y="11961"/>
                    </a:cubicBezTo>
                    <a:cubicBezTo>
                      <a:pt x="1004" y="11687"/>
                      <a:pt x="1096" y="11390"/>
                      <a:pt x="1210" y="11116"/>
                    </a:cubicBezTo>
                    <a:cubicBezTo>
                      <a:pt x="1301" y="10843"/>
                      <a:pt x="1415" y="10591"/>
                      <a:pt x="1529" y="10340"/>
                    </a:cubicBezTo>
                    <a:cubicBezTo>
                      <a:pt x="1643" y="10089"/>
                      <a:pt x="1758" y="9838"/>
                      <a:pt x="1872" y="9587"/>
                    </a:cubicBezTo>
                    <a:cubicBezTo>
                      <a:pt x="1963" y="9427"/>
                      <a:pt x="2032" y="9268"/>
                      <a:pt x="2123" y="9108"/>
                    </a:cubicBezTo>
                    <a:cubicBezTo>
                      <a:pt x="2237" y="8880"/>
                      <a:pt x="2397" y="8674"/>
                      <a:pt x="2557" y="8469"/>
                    </a:cubicBezTo>
                    <a:cubicBezTo>
                      <a:pt x="2716" y="8240"/>
                      <a:pt x="2876" y="7989"/>
                      <a:pt x="3059" y="7761"/>
                    </a:cubicBezTo>
                    <a:cubicBezTo>
                      <a:pt x="3218" y="7510"/>
                      <a:pt x="3424" y="7259"/>
                      <a:pt x="3606" y="7031"/>
                    </a:cubicBezTo>
                    <a:lnTo>
                      <a:pt x="3606" y="7031"/>
                    </a:lnTo>
                    <a:cubicBezTo>
                      <a:pt x="3606" y="7046"/>
                      <a:pt x="3596" y="7062"/>
                      <a:pt x="3581" y="7078"/>
                    </a:cubicBezTo>
                    <a:lnTo>
                      <a:pt x="3581" y="7078"/>
                    </a:lnTo>
                    <a:cubicBezTo>
                      <a:pt x="3639" y="7017"/>
                      <a:pt x="3682" y="6955"/>
                      <a:pt x="3743" y="6894"/>
                    </a:cubicBezTo>
                    <a:cubicBezTo>
                      <a:pt x="4040" y="6551"/>
                      <a:pt x="4337" y="6255"/>
                      <a:pt x="4634" y="5958"/>
                    </a:cubicBezTo>
                    <a:cubicBezTo>
                      <a:pt x="4885" y="5684"/>
                      <a:pt x="5136" y="5456"/>
                      <a:pt x="5410" y="5205"/>
                    </a:cubicBezTo>
                    <a:cubicBezTo>
                      <a:pt x="5547" y="5091"/>
                      <a:pt x="5684" y="4976"/>
                      <a:pt x="5821" y="4862"/>
                    </a:cubicBezTo>
                    <a:cubicBezTo>
                      <a:pt x="5980" y="4725"/>
                      <a:pt x="6140" y="4588"/>
                      <a:pt x="6300" y="4429"/>
                    </a:cubicBezTo>
                    <a:cubicBezTo>
                      <a:pt x="6460" y="4292"/>
                      <a:pt x="6619" y="4155"/>
                      <a:pt x="6802" y="4018"/>
                    </a:cubicBezTo>
                    <a:cubicBezTo>
                      <a:pt x="6962" y="3904"/>
                      <a:pt x="7122" y="3767"/>
                      <a:pt x="7281" y="3653"/>
                    </a:cubicBezTo>
                    <a:cubicBezTo>
                      <a:pt x="7532" y="3493"/>
                      <a:pt x="7784" y="3356"/>
                      <a:pt x="8057" y="3219"/>
                    </a:cubicBezTo>
                    <a:cubicBezTo>
                      <a:pt x="8354" y="3059"/>
                      <a:pt x="8651" y="2922"/>
                      <a:pt x="8948" y="2762"/>
                    </a:cubicBezTo>
                    <a:cubicBezTo>
                      <a:pt x="9244" y="2625"/>
                      <a:pt x="9518" y="2488"/>
                      <a:pt x="9815" y="2352"/>
                    </a:cubicBezTo>
                    <a:cubicBezTo>
                      <a:pt x="9952" y="2306"/>
                      <a:pt x="10089" y="2260"/>
                      <a:pt x="10226" y="2215"/>
                    </a:cubicBezTo>
                    <a:cubicBezTo>
                      <a:pt x="10363" y="2146"/>
                      <a:pt x="10500" y="2100"/>
                      <a:pt x="10637" y="2055"/>
                    </a:cubicBezTo>
                    <a:cubicBezTo>
                      <a:pt x="10614" y="2055"/>
                      <a:pt x="10591" y="2078"/>
                      <a:pt x="10545" y="2078"/>
                    </a:cubicBezTo>
                    <a:lnTo>
                      <a:pt x="10686" y="2031"/>
                    </a:lnTo>
                    <a:lnTo>
                      <a:pt x="10686" y="2031"/>
                    </a:lnTo>
                    <a:cubicBezTo>
                      <a:pt x="10676" y="2032"/>
                      <a:pt x="10668" y="2032"/>
                      <a:pt x="10659" y="2032"/>
                    </a:cubicBezTo>
                    <a:cubicBezTo>
                      <a:pt x="11070" y="1895"/>
                      <a:pt x="11504" y="1758"/>
                      <a:pt x="11915" y="1621"/>
                    </a:cubicBezTo>
                    <a:cubicBezTo>
                      <a:pt x="12166" y="1530"/>
                      <a:pt x="12417" y="1461"/>
                      <a:pt x="12645" y="1370"/>
                    </a:cubicBezTo>
                    <a:cubicBezTo>
                      <a:pt x="12896" y="1302"/>
                      <a:pt x="13147" y="1256"/>
                      <a:pt x="13399" y="1187"/>
                    </a:cubicBezTo>
                    <a:cubicBezTo>
                      <a:pt x="13878" y="1073"/>
                      <a:pt x="14357" y="959"/>
                      <a:pt x="14859" y="891"/>
                    </a:cubicBezTo>
                    <a:cubicBezTo>
                      <a:pt x="15110" y="845"/>
                      <a:pt x="15384" y="822"/>
                      <a:pt x="15658" y="777"/>
                    </a:cubicBezTo>
                    <a:cubicBezTo>
                      <a:pt x="15909" y="731"/>
                      <a:pt x="16183" y="708"/>
                      <a:pt x="16434" y="662"/>
                    </a:cubicBezTo>
                    <a:lnTo>
                      <a:pt x="16891" y="662"/>
                    </a:lnTo>
                    <a:cubicBezTo>
                      <a:pt x="17073" y="662"/>
                      <a:pt x="17233" y="640"/>
                      <a:pt x="17416" y="640"/>
                    </a:cubicBezTo>
                    <a:cubicBezTo>
                      <a:pt x="17758" y="662"/>
                      <a:pt x="18123" y="662"/>
                      <a:pt x="18466" y="685"/>
                    </a:cubicBezTo>
                    <a:cubicBezTo>
                      <a:pt x="18808" y="708"/>
                      <a:pt x="19151" y="708"/>
                      <a:pt x="19493" y="754"/>
                    </a:cubicBezTo>
                    <a:cubicBezTo>
                      <a:pt x="19812" y="777"/>
                      <a:pt x="20109" y="822"/>
                      <a:pt x="20429" y="868"/>
                    </a:cubicBezTo>
                    <a:lnTo>
                      <a:pt x="20406" y="868"/>
                    </a:lnTo>
                    <a:cubicBezTo>
                      <a:pt x="20474" y="891"/>
                      <a:pt x="20543" y="891"/>
                      <a:pt x="20611" y="914"/>
                    </a:cubicBezTo>
                    <a:lnTo>
                      <a:pt x="20657" y="914"/>
                    </a:lnTo>
                    <a:cubicBezTo>
                      <a:pt x="20657" y="914"/>
                      <a:pt x="20657" y="914"/>
                      <a:pt x="20657" y="914"/>
                    </a:cubicBezTo>
                    <a:lnTo>
                      <a:pt x="20657" y="914"/>
                    </a:lnTo>
                    <a:cubicBezTo>
                      <a:pt x="20657" y="914"/>
                      <a:pt x="20657" y="914"/>
                      <a:pt x="20657" y="914"/>
                    </a:cubicBezTo>
                    <a:lnTo>
                      <a:pt x="20657" y="914"/>
                    </a:lnTo>
                    <a:cubicBezTo>
                      <a:pt x="20657" y="914"/>
                      <a:pt x="20661" y="914"/>
                      <a:pt x="20666" y="915"/>
                    </a:cubicBezTo>
                    <a:lnTo>
                      <a:pt x="20666" y="915"/>
                    </a:lnTo>
                    <a:cubicBezTo>
                      <a:pt x="20663" y="915"/>
                      <a:pt x="20660" y="914"/>
                      <a:pt x="20657" y="914"/>
                    </a:cubicBezTo>
                    <a:lnTo>
                      <a:pt x="20657" y="914"/>
                    </a:lnTo>
                    <a:cubicBezTo>
                      <a:pt x="20657" y="914"/>
                      <a:pt x="20680" y="936"/>
                      <a:pt x="20680" y="936"/>
                    </a:cubicBezTo>
                    <a:cubicBezTo>
                      <a:pt x="20680" y="923"/>
                      <a:pt x="20673" y="918"/>
                      <a:pt x="20666" y="915"/>
                    </a:cubicBezTo>
                    <a:lnTo>
                      <a:pt x="20666" y="915"/>
                    </a:lnTo>
                    <a:cubicBezTo>
                      <a:pt x="21667" y="1120"/>
                      <a:pt x="22669" y="1371"/>
                      <a:pt x="23647" y="1644"/>
                    </a:cubicBezTo>
                    <a:cubicBezTo>
                      <a:pt x="23898" y="1735"/>
                      <a:pt x="24149" y="1804"/>
                      <a:pt x="24400" y="1872"/>
                    </a:cubicBezTo>
                    <a:cubicBezTo>
                      <a:pt x="24674" y="1963"/>
                      <a:pt x="24948" y="2032"/>
                      <a:pt x="25222" y="2123"/>
                    </a:cubicBezTo>
                    <a:cubicBezTo>
                      <a:pt x="25496" y="2215"/>
                      <a:pt x="25770" y="2306"/>
                      <a:pt x="26044" y="2420"/>
                    </a:cubicBezTo>
                    <a:cubicBezTo>
                      <a:pt x="26318" y="2534"/>
                      <a:pt x="26592" y="2625"/>
                      <a:pt x="26888" y="2717"/>
                    </a:cubicBezTo>
                    <a:cubicBezTo>
                      <a:pt x="27436" y="2899"/>
                      <a:pt x="27961" y="3105"/>
                      <a:pt x="28509" y="3310"/>
                    </a:cubicBezTo>
                    <a:cubicBezTo>
                      <a:pt x="28988" y="3493"/>
                      <a:pt x="29468" y="3698"/>
                      <a:pt x="29947" y="3904"/>
                    </a:cubicBezTo>
                    <a:cubicBezTo>
                      <a:pt x="30449" y="4109"/>
                      <a:pt x="30928" y="4337"/>
                      <a:pt x="31431" y="4543"/>
                    </a:cubicBezTo>
                    <a:cubicBezTo>
                      <a:pt x="31682" y="4657"/>
                      <a:pt x="31933" y="4748"/>
                      <a:pt x="32161" y="4862"/>
                    </a:cubicBezTo>
                    <a:cubicBezTo>
                      <a:pt x="32435" y="4976"/>
                      <a:pt x="32686" y="5091"/>
                      <a:pt x="32937" y="5205"/>
                    </a:cubicBezTo>
                    <a:cubicBezTo>
                      <a:pt x="33257" y="5342"/>
                      <a:pt x="33599" y="5501"/>
                      <a:pt x="33896" y="5638"/>
                    </a:cubicBezTo>
                    <a:cubicBezTo>
                      <a:pt x="34078" y="5730"/>
                      <a:pt x="34261" y="5821"/>
                      <a:pt x="34443" y="5912"/>
                    </a:cubicBezTo>
                    <a:cubicBezTo>
                      <a:pt x="34443" y="5910"/>
                      <a:pt x="34443" y="5908"/>
                      <a:pt x="34443" y="5906"/>
                    </a:cubicBezTo>
                    <a:lnTo>
                      <a:pt x="34443" y="5906"/>
                    </a:lnTo>
                    <a:cubicBezTo>
                      <a:pt x="34451" y="5910"/>
                      <a:pt x="34458" y="5912"/>
                      <a:pt x="34466" y="5912"/>
                    </a:cubicBezTo>
                    <a:cubicBezTo>
                      <a:pt x="35014" y="6186"/>
                      <a:pt x="35539" y="6437"/>
                      <a:pt x="36087" y="6643"/>
                    </a:cubicBezTo>
                    <a:cubicBezTo>
                      <a:pt x="36589" y="6848"/>
                      <a:pt x="37091" y="7076"/>
                      <a:pt x="37571" y="7305"/>
                    </a:cubicBezTo>
                    <a:cubicBezTo>
                      <a:pt x="38118" y="7533"/>
                      <a:pt x="38643" y="7784"/>
                      <a:pt x="39191" y="8012"/>
                    </a:cubicBezTo>
                    <a:cubicBezTo>
                      <a:pt x="39442" y="8126"/>
                      <a:pt x="39693" y="8195"/>
                      <a:pt x="39944" y="8309"/>
                    </a:cubicBezTo>
                    <a:cubicBezTo>
                      <a:pt x="40195" y="8400"/>
                      <a:pt x="40447" y="8492"/>
                      <a:pt x="40698" y="8583"/>
                    </a:cubicBezTo>
                    <a:cubicBezTo>
                      <a:pt x="40972" y="8674"/>
                      <a:pt x="41245" y="8788"/>
                      <a:pt x="41519" y="8880"/>
                    </a:cubicBezTo>
                    <a:cubicBezTo>
                      <a:pt x="41770" y="8971"/>
                      <a:pt x="42044" y="9039"/>
                      <a:pt x="42318" y="9131"/>
                    </a:cubicBezTo>
                    <a:cubicBezTo>
                      <a:pt x="42569" y="9199"/>
                      <a:pt x="42820" y="9268"/>
                      <a:pt x="43071" y="9336"/>
                    </a:cubicBezTo>
                    <a:cubicBezTo>
                      <a:pt x="43345" y="9405"/>
                      <a:pt x="43642" y="9473"/>
                      <a:pt x="43916" y="9541"/>
                    </a:cubicBezTo>
                    <a:cubicBezTo>
                      <a:pt x="44464" y="9678"/>
                      <a:pt x="44989" y="9793"/>
                      <a:pt x="45537" y="9930"/>
                    </a:cubicBezTo>
                    <a:cubicBezTo>
                      <a:pt x="46016" y="10044"/>
                      <a:pt x="46518" y="10158"/>
                      <a:pt x="46997" y="10249"/>
                    </a:cubicBezTo>
                    <a:cubicBezTo>
                      <a:pt x="47568" y="10340"/>
                      <a:pt x="48139" y="10500"/>
                      <a:pt x="48709" y="10591"/>
                    </a:cubicBezTo>
                    <a:cubicBezTo>
                      <a:pt x="49006" y="10660"/>
                      <a:pt x="49303" y="10706"/>
                      <a:pt x="49577" y="10751"/>
                    </a:cubicBezTo>
                    <a:cubicBezTo>
                      <a:pt x="49851" y="10797"/>
                      <a:pt x="50124" y="10843"/>
                      <a:pt x="50421" y="10888"/>
                    </a:cubicBezTo>
                    <a:cubicBezTo>
                      <a:pt x="50969" y="10957"/>
                      <a:pt x="51540" y="11025"/>
                      <a:pt x="52110" y="11071"/>
                    </a:cubicBezTo>
                    <a:cubicBezTo>
                      <a:pt x="52430" y="11094"/>
                      <a:pt x="52727" y="11116"/>
                      <a:pt x="53046" y="11116"/>
                    </a:cubicBezTo>
                    <a:cubicBezTo>
                      <a:pt x="53320" y="11116"/>
                      <a:pt x="53594" y="11094"/>
                      <a:pt x="53868" y="11094"/>
                    </a:cubicBezTo>
                    <a:cubicBezTo>
                      <a:pt x="54347" y="11094"/>
                      <a:pt x="54849" y="11048"/>
                      <a:pt x="55329" y="11002"/>
                    </a:cubicBezTo>
                    <a:cubicBezTo>
                      <a:pt x="55580" y="10979"/>
                      <a:pt x="55808" y="10957"/>
                      <a:pt x="56036" y="10911"/>
                    </a:cubicBezTo>
                    <a:cubicBezTo>
                      <a:pt x="56287" y="10865"/>
                      <a:pt x="56538" y="10820"/>
                      <a:pt x="56789" y="10774"/>
                    </a:cubicBezTo>
                    <a:cubicBezTo>
                      <a:pt x="57041" y="10728"/>
                      <a:pt x="57314" y="10683"/>
                      <a:pt x="57566" y="10614"/>
                    </a:cubicBezTo>
                    <a:cubicBezTo>
                      <a:pt x="57794" y="10569"/>
                      <a:pt x="58045" y="10500"/>
                      <a:pt x="58273" y="10432"/>
                    </a:cubicBezTo>
                    <a:cubicBezTo>
                      <a:pt x="58707" y="10318"/>
                      <a:pt x="59140" y="10181"/>
                      <a:pt x="59574" y="10021"/>
                    </a:cubicBezTo>
                    <a:cubicBezTo>
                      <a:pt x="59780" y="9952"/>
                      <a:pt x="60008" y="9884"/>
                      <a:pt x="60213" y="9793"/>
                    </a:cubicBezTo>
                    <a:cubicBezTo>
                      <a:pt x="60396" y="9701"/>
                      <a:pt x="60601" y="9610"/>
                      <a:pt x="60784" y="9519"/>
                    </a:cubicBezTo>
                    <a:cubicBezTo>
                      <a:pt x="60944" y="9427"/>
                      <a:pt x="61103" y="9336"/>
                      <a:pt x="61240" y="9245"/>
                    </a:cubicBezTo>
                    <a:cubicBezTo>
                      <a:pt x="61332" y="9199"/>
                      <a:pt x="61423" y="9131"/>
                      <a:pt x="61491" y="9085"/>
                    </a:cubicBezTo>
                    <a:cubicBezTo>
                      <a:pt x="61583" y="9016"/>
                      <a:pt x="61651" y="8948"/>
                      <a:pt x="61697" y="8834"/>
                    </a:cubicBezTo>
                    <a:cubicBezTo>
                      <a:pt x="61720" y="8765"/>
                      <a:pt x="61720" y="8674"/>
                      <a:pt x="61674" y="8606"/>
                    </a:cubicBezTo>
                    <a:cubicBezTo>
                      <a:pt x="61628" y="8537"/>
                      <a:pt x="61583" y="8492"/>
                      <a:pt x="61514" y="8469"/>
                    </a:cubicBezTo>
                    <a:cubicBezTo>
                      <a:pt x="61469" y="8446"/>
                      <a:pt x="61446" y="8446"/>
                      <a:pt x="61423" y="8446"/>
                    </a:cubicBezTo>
                    <a:cubicBezTo>
                      <a:pt x="61377" y="8446"/>
                      <a:pt x="61332" y="8446"/>
                      <a:pt x="61286" y="8469"/>
                    </a:cubicBezTo>
                    <a:cubicBezTo>
                      <a:pt x="61263" y="8469"/>
                      <a:pt x="61263" y="8492"/>
                      <a:pt x="61240" y="8492"/>
                    </a:cubicBezTo>
                    <a:cubicBezTo>
                      <a:pt x="61218" y="8492"/>
                      <a:pt x="61195" y="8514"/>
                      <a:pt x="61172" y="8537"/>
                    </a:cubicBezTo>
                    <a:cubicBezTo>
                      <a:pt x="61103" y="8560"/>
                      <a:pt x="61058" y="8583"/>
                      <a:pt x="61012" y="8628"/>
                    </a:cubicBezTo>
                    <a:cubicBezTo>
                      <a:pt x="60898" y="8697"/>
                      <a:pt x="60761" y="8788"/>
                      <a:pt x="60624" y="8857"/>
                    </a:cubicBezTo>
                    <a:cubicBezTo>
                      <a:pt x="60487" y="8948"/>
                      <a:pt x="60327" y="9016"/>
                      <a:pt x="60190" y="9085"/>
                    </a:cubicBezTo>
                    <a:cubicBezTo>
                      <a:pt x="60031" y="9176"/>
                      <a:pt x="59848" y="9245"/>
                      <a:pt x="59688" y="9290"/>
                    </a:cubicBezTo>
                    <a:cubicBezTo>
                      <a:pt x="59506" y="9359"/>
                      <a:pt x="59346" y="9427"/>
                      <a:pt x="59163" y="9496"/>
                    </a:cubicBezTo>
                    <a:cubicBezTo>
                      <a:pt x="58844" y="9587"/>
                      <a:pt x="58547" y="9678"/>
                      <a:pt x="58227" y="9770"/>
                    </a:cubicBezTo>
                    <a:cubicBezTo>
                      <a:pt x="57862" y="9861"/>
                      <a:pt x="57497" y="9975"/>
                      <a:pt x="57132" y="10044"/>
                    </a:cubicBezTo>
                    <a:cubicBezTo>
                      <a:pt x="56767" y="10135"/>
                      <a:pt x="56401" y="10203"/>
                      <a:pt x="56013" y="10249"/>
                    </a:cubicBezTo>
                    <a:cubicBezTo>
                      <a:pt x="55694" y="10318"/>
                      <a:pt x="55374" y="10340"/>
                      <a:pt x="55032" y="10386"/>
                    </a:cubicBezTo>
                    <a:cubicBezTo>
                      <a:pt x="54553" y="10432"/>
                      <a:pt x="54050" y="10454"/>
                      <a:pt x="53571" y="10454"/>
                    </a:cubicBezTo>
                    <a:lnTo>
                      <a:pt x="52727" y="10454"/>
                    </a:lnTo>
                    <a:cubicBezTo>
                      <a:pt x="52430" y="10432"/>
                      <a:pt x="52133" y="10409"/>
                      <a:pt x="51836" y="10386"/>
                    </a:cubicBezTo>
                    <a:cubicBezTo>
                      <a:pt x="51562" y="10386"/>
                      <a:pt x="51311" y="10340"/>
                      <a:pt x="51060" y="10318"/>
                    </a:cubicBezTo>
                    <a:cubicBezTo>
                      <a:pt x="50786" y="10272"/>
                      <a:pt x="50512" y="10249"/>
                      <a:pt x="50239" y="10203"/>
                    </a:cubicBezTo>
                    <a:cubicBezTo>
                      <a:pt x="49714" y="10135"/>
                      <a:pt x="49189" y="10021"/>
                      <a:pt x="48641" y="9930"/>
                    </a:cubicBezTo>
                    <a:cubicBezTo>
                      <a:pt x="48390" y="9884"/>
                      <a:pt x="48116" y="9815"/>
                      <a:pt x="47842" y="9747"/>
                    </a:cubicBezTo>
                    <a:cubicBezTo>
                      <a:pt x="47591" y="9701"/>
                      <a:pt x="47317" y="9656"/>
                      <a:pt x="47066" y="9587"/>
                    </a:cubicBezTo>
                    <a:cubicBezTo>
                      <a:pt x="46564" y="9496"/>
                      <a:pt x="46084" y="9382"/>
                      <a:pt x="45582" y="9268"/>
                    </a:cubicBezTo>
                    <a:cubicBezTo>
                      <a:pt x="45308" y="9199"/>
                      <a:pt x="45057" y="9131"/>
                      <a:pt x="44783" y="9085"/>
                    </a:cubicBezTo>
                    <a:cubicBezTo>
                      <a:pt x="44509" y="9016"/>
                      <a:pt x="44236" y="8948"/>
                      <a:pt x="43984" y="8880"/>
                    </a:cubicBezTo>
                    <a:cubicBezTo>
                      <a:pt x="43437" y="8743"/>
                      <a:pt x="42912" y="8628"/>
                      <a:pt x="42364" y="8469"/>
                    </a:cubicBezTo>
                    <a:cubicBezTo>
                      <a:pt x="41839" y="8309"/>
                      <a:pt x="41291" y="8126"/>
                      <a:pt x="40766" y="7921"/>
                    </a:cubicBezTo>
                    <a:cubicBezTo>
                      <a:pt x="40515" y="7830"/>
                      <a:pt x="40264" y="7738"/>
                      <a:pt x="40013" y="7624"/>
                    </a:cubicBezTo>
                    <a:cubicBezTo>
                      <a:pt x="39739" y="7533"/>
                      <a:pt x="39465" y="7442"/>
                      <a:pt x="39214" y="7327"/>
                    </a:cubicBezTo>
                    <a:cubicBezTo>
                      <a:pt x="38666" y="7099"/>
                      <a:pt x="38141" y="6848"/>
                      <a:pt x="37616" y="6597"/>
                    </a:cubicBezTo>
                    <a:cubicBezTo>
                      <a:pt x="37137" y="6392"/>
                      <a:pt x="36635" y="6186"/>
                      <a:pt x="36133" y="5981"/>
                    </a:cubicBezTo>
                    <a:cubicBezTo>
                      <a:pt x="35699" y="5798"/>
                      <a:pt x="35288" y="5593"/>
                      <a:pt x="34877" y="5410"/>
                    </a:cubicBezTo>
                    <a:cubicBezTo>
                      <a:pt x="34740" y="5342"/>
                      <a:pt x="34603" y="5273"/>
                      <a:pt x="34466" y="5205"/>
                    </a:cubicBezTo>
                    <a:cubicBezTo>
                      <a:pt x="33964" y="4954"/>
                      <a:pt x="33439" y="4703"/>
                      <a:pt x="32937" y="4497"/>
                    </a:cubicBezTo>
                    <a:cubicBezTo>
                      <a:pt x="32686" y="4383"/>
                      <a:pt x="32435" y="4269"/>
                      <a:pt x="32184" y="4155"/>
                    </a:cubicBezTo>
                    <a:cubicBezTo>
                      <a:pt x="31933" y="4041"/>
                      <a:pt x="31659" y="3949"/>
                      <a:pt x="31408" y="3835"/>
                    </a:cubicBezTo>
                    <a:cubicBezTo>
                      <a:pt x="30928" y="3630"/>
                      <a:pt x="30426" y="3401"/>
                      <a:pt x="29947" y="3196"/>
                    </a:cubicBezTo>
                    <a:cubicBezTo>
                      <a:pt x="29696" y="3082"/>
                      <a:pt x="29445" y="2991"/>
                      <a:pt x="29216" y="2877"/>
                    </a:cubicBezTo>
                    <a:cubicBezTo>
                      <a:pt x="28965" y="2785"/>
                      <a:pt x="28714" y="2694"/>
                      <a:pt x="28486" y="2603"/>
                    </a:cubicBezTo>
                    <a:cubicBezTo>
                      <a:pt x="27961" y="2420"/>
                      <a:pt x="27436" y="2215"/>
                      <a:pt x="26911" y="2032"/>
                    </a:cubicBezTo>
                    <a:cubicBezTo>
                      <a:pt x="26614" y="1941"/>
                      <a:pt x="26318" y="1827"/>
                      <a:pt x="26021" y="1712"/>
                    </a:cubicBezTo>
                    <a:cubicBezTo>
                      <a:pt x="25747" y="1621"/>
                      <a:pt x="25496" y="1530"/>
                      <a:pt x="25222" y="1439"/>
                    </a:cubicBezTo>
                    <a:cubicBezTo>
                      <a:pt x="24948" y="1347"/>
                      <a:pt x="24674" y="1279"/>
                      <a:pt x="24400" y="1210"/>
                    </a:cubicBezTo>
                    <a:cubicBezTo>
                      <a:pt x="24149" y="1119"/>
                      <a:pt x="23898" y="1050"/>
                      <a:pt x="23624" y="959"/>
                    </a:cubicBezTo>
                    <a:cubicBezTo>
                      <a:pt x="23122" y="799"/>
                      <a:pt x="22597" y="685"/>
                      <a:pt x="22072" y="571"/>
                    </a:cubicBezTo>
                    <a:cubicBezTo>
                      <a:pt x="21570" y="434"/>
                      <a:pt x="21045" y="343"/>
                      <a:pt x="20543" y="252"/>
                    </a:cubicBezTo>
                    <a:lnTo>
                      <a:pt x="20566" y="252"/>
                    </a:lnTo>
                    <a:cubicBezTo>
                      <a:pt x="20315" y="206"/>
                      <a:pt x="20064" y="160"/>
                      <a:pt x="19812" y="115"/>
                    </a:cubicBezTo>
                    <a:cubicBezTo>
                      <a:pt x="19516" y="92"/>
                      <a:pt x="19242" y="69"/>
                      <a:pt x="18968" y="69"/>
                    </a:cubicBezTo>
                    <a:cubicBezTo>
                      <a:pt x="18397" y="23"/>
                      <a:pt x="17849" y="1"/>
                      <a:pt x="17302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120" name="Google Shape;886;p22">
                <a:extLst>
                  <a:ext uri="{FF2B5EF4-FFF2-40B4-BE49-F238E27FC236}">
                    <a16:creationId xmlns:a16="http://schemas.microsoft.com/office/drawing/2014/main" id="{F298D722-E711-4867-B003-035047C26D24}"/>
                  </a:ext>
                </a:extLst>
              </p:cNvPr>
              <p:cNvSpPr/>
              <p:nvPr/>
            </p:nvSpPr>
            <p:spPr>
              <a:xfrm>
                <a:off x="7951679" y="3860132"/>
                <a:ext cx="64818" cy="27165"/>
              </a:xfrm>
              <a:custGeom>
                <a:avLst/>
                <a:gdLst/>
                <a:ahLst/>
                <a:cxnLst/>
                <a:rect l="l" t="t" r="r" b="b"/>
                <a:pathLst>
                  <a:path w="2398" h="1005" extrusionOk="0">
                    <a:moveTo>
                      <a:pt x="161" y="0"/>
                    </a:moveTo>
                    <a:cubicBezTo>
                      <a:pt x="115" y="0"/>
                      <a:pt x="92" y="23"/>
                      <a:pt x="69" y="69"/>
                    </a:cubicBezTo>
                    <a:cubicBezTo>
                      <a:pt x="69" y="69"/>
                      <a:pt x="69" y="92"/>
                      <a:pt x="69" y="92"/>
                    </a:cubicBezTo>
                    <a:cubicBezTo>
                      <a:pt x="46" y="115"/>
                      <a:pt x="24" y="137"/>
                      <a:pt x="1" y="160"/>
                    </a:cubicBezTo>
                    <a:cubicBezTo>
                      <a:pt x="1" y="229"/>
                      <a:pt x="24" y="274"/>
                      <a:pt x="69" y="297"/>
                    </a:cubicBezTo>
                    <a:cubicBezTo>
                      <a:pt x="434" y="434"/>
                      <a:pt x="800" y="548"/>
                      <a:pt x="1142" y="662"/>
                    </a:cubicBezTo>
                    <a:cubicBezTo>
                      <a:pt x="1302" y="731"/>
                      <a:pt x="1462" y="776"/>
                      <a:pt x="1621" y="845"/>
                    </a:cubicBezTo>
                    <a:cubicBezTo>
                      <a:pt x="1690" y="868"/>
                      <a:pt x="1758" y="891"/>
                      <a:pt x="1827" y="913"/>
                    </a:cubicBezTo>
                    <a:cubicBezTo>
                      <a:pt x="1895" y="936"/>
                      <a:pt x="1941" y="936"/>
                      <a:pt x="1987" y="959"/>
                    </a:cubicBezTo>
                    <a:cubicBezTo>
                      <a:pt x="2032" y="982"/>
                      <a:pt x="2101" y="982"/>
                      <a:pt x="2146" y="1005"/>
                    </a:cubicBezTo>
                    <a:lnTo>
                      <a:pt x="2306" y="1005"/>
                    </a:lnTo>
                    <a:cubicBezTo>
                      <a:pt x="2329" y="1005"/>
                      <a:pt x="2375" y="959"/>
                      <a:pt x="2375" y="936"/>
                    </a:cubicBezTo>
                    <a:cubicBezTo>
                      <a:pt x="2397" y="891"/>
                      <a:pt x="2375" y="822"/>
                      <a:pt x="2329" y="799"/>
                    </a:cubicBezTo>
                    <a:lnTo>
                      <a:pt x="2306" y="776"/>
                    </a:lnTo>
                    <a:lnTo>
                      <a:pt x="2260" y="754"/>
                    </a:lnTo>
                    <a:cubicBezTo>
                      <a:pt x="2238" y="731"/>
                      <a:pt x="2215" y="731"/>
                      <a:pt x="2192" y="731"/>
                    </a:cubicBezTo>
                    <a:cubicBezTo>
                      <a:pt x="2146" y="708"/>
                      <a:pt x="2101" y="685"/>
                      <a:pt x="2055" y="662"/>
                    </a:cubicBezTo>
                    <a:cubicBezTo>
                      <a:pt x="1987" y="639"/>
                      <a:pt x="1895" y="617"/>
                      <a:pt x="1804" y="571"/>
                    </a:cubicBezTo>
                    <a:cubicBezTo>
                      <a:pt x="1644" y="525"/>
                      <a:pt x="1484" y="457"/>
                      <a:pt x="1325" y="411"/>
                    </a:cubicBezTo>
                    <a:cubicBezTo>
                      <a:pt x="1165" y="343"/>
                      <a:pt x="982" y="297"/>
                      <a:pt x="822" y="229"/>
                    </a:cubicBezTo>
                    <a:cubicBezTo>
                      <a:pt x="617" y="160"/>
                      <a:pt x="412" y="92"/>
                      <a:pt x="206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121" name="Google Shape;887;p22">
                <a:extLst>
                  <a:ext uri="{FF2B5EF4-FFF2-40B4-BE49-F238E27FC236}">
                    <a16:creationId xmlns:a16="http://schemas.microsoft.com/office/drawing/2014/main" id="{B76831BB-9F03-4004-B620-F3348D77AB0C}"/>
                  </a:ext>
                </a:extLst>
              </p:cNvPr>
              <p:cNvSpPr/>
              <p:nvPr/>
            </p:nvSpPr>
            <p:spPr>
              <a:xfrm>
                <a:off x="7042282" y="3876782"/>
                <a:ext cx="74062" cy="130149"/>
              </a:xfrm>
              <a:custGeom>
                <a:avLst/>
                <a:gdLst/>
                <a:ahLst/>
                <a:cxnLst/>
                <a:rect l="l" t="t" r="r" b="b"/>
                <a:pathLst>
                  <a:path w="2740" h="4815" extrusionOk="0">
                    <a:moveTo>
                      <a:pt x="2420" y="1"/>
                    </a:moveTo>
                    <a:cubicBezTo>
                      <a:pt x="2374" y="1"/>
                      <a:pt x="2351" y="23"/>
                      <a:pt x="2306" y="23"/>
                    </a:cubicBezTo>
                    <a:cubicBezTo>
                      <a:pt x="2237" y="46"/>
                      <a:pt x="2191" y="92"/>
                      <a:pt x="2169" y="138"/>
                    </a:cubicBezTo>
                    <a:cubicBezTo>
                      <a:pt x="2100" y="206"/>
                      <a:pt x="2055" y="297"/>
                      <a:pt x="2009" y="389"/>
                    </a:cubicBezTo>
                    <a:cubicBezTo>
                      <a:pt x="1895" y="548"/>
                      <a:pt x="1803" y="685"/>
                      <a:pt x="1712" y="845"/>
                    </a:cubicBezTo>
                    <a:cubicBezTo>
                      <a:pt x="1621" y="1005"/>
                      <a:pt x="1507" y="1165"/>
                      <a:pt x="1415" y="1325"/>
                    </a:cubicBezTo>
                    <a:cubicBezTo>
                      <a:pt x="1415" y="1347"/>
                      <a:pt x="1393" y="1370"/>
                      <a:pt x="1393" y="1393"/>
                    </a:cubicBezTo>
                    <a:cubicBezTo>
                      <a:pt x="1370" y="1439"/>
                      <a:pt x="1347" y="1484"/>
                      <a:pt x="1324" y="1507"/>
                    </a:cubicBezTo>
                    <a:cubicBezTo>
                      <a:pt x="1187" y="1758"/>
                      <a:pt x="1050" y="2009"/>
                      <a:pt x="913" y="2260"/>
                    </a:cubicBezTo>
                    <a:cubicBezTo>
                      <a:pt x="890" y="2306"/>
                      <a:pt x="868" y="2352"/>
                      <a:pt x="845" y="2397"/>
                    </a:cubicBezTo>
                    <a:cubicBezTo>
                      <a:pt x="799" y="2397"/>
                      <a:pt x="754" y="2420"/>
                      <a:pt x="731" y="2443"/>
                    </a:cubicBezTo>
                    <a:cubicBezTo>
                      <a:pt x="685" y="2466"/>
                      <a:pt x="639" y="2511"/>
                      <a:pt x="617" y="2557"/>
                    </a:cubicBezTo>
                    <a:cubicBezTo>
                      <a:pt x="594" y="2580"/>
                      <a:pt x="571" y="2603"/>
                      <a:pt x="548" y="2648"/>
                    </a:cubicBezTo>
                    <a:cubicBezTo>
                      <a:pt x="525" y="2694"/>
                      <a:pt x="480" y="2763"/>
                      <a:pt x="457" y="2808"/>
                    </a:cubicBezTo>
                    <a:cubicBezTo>
                      <a:pt x="411" y="2945"/>
                      <a:pt x="343" y="3059"/>
                      <a:pt x="274" y="3196"/>
                    </a:cubicBezTo>
                    <a:cubicBezTo>
                      <a:pt x="229" y="3356"/>
                      <a:pt x="183" y="3493"/>
                      <a:pt x="137" y="3653"/>
                    </a:cubicBezTo>
                    <a:cubicBezTo>
                      <a:pt x="69" y="3812"/>
                      <a:pt x="46" y="3995"/>
                      <a:pt x="0" y="4155"/>
                    </a:cubicBezTo>
                    <a:cubicBezTo>
                      <a:pt x="0" y="4246"/>
                      <a:pt x="0" y="4337"/>
                      <a:pt x="0" y="4452"/>
                    </a:cubicBezTo>
                    <a:cubicBezTo>
                      <a:pt x="0" y="4474"/>
                      <a:pt x="0" y="4520"/>
                      <a:pt x="23" y="4566"/>
                    </a:cubicBezTo>
                    <a:cubicBezTo>
                      <a:pt x="23" y="4634"/>
                      <a:pt x="69" y="4680"/>
                      <a:pt x="114" y="4725"/>
                    </a:cubicBezTo>
                    <a:cubicBezTo>
                      <a:pt x="151" y="4786"/>
                      <a:pt x="225" y="4814"/>
                      <a:pt x="300" y="4814"/>
                    </a:cubicBezTo>
                    <a:cubicBezTo>
                      <a:pt x="368" y="4814"/>
                      <a:pt x="436" y="4791"/>
                      <a:pt x="480" y="4748"/>
                    </a:cubicBezTo>
                    <a:cubicBezTo>
                      <a:pt x="502" y="4725"/>
                      <a:pt x="525" y="4703"/>
                      <a:pt x="548" y="4680"/>
                    </a:cubicBezTo>
                    <a:cubicBezTo>
                      <a:pt x="559" y="4691"/>
                      <a:pt x="571" y="4697"/>
                      <a:pt x="585" y="4697"/>
                    </a:cubicBezTo>
                    <a:cubicBezTo>
                      <a:pt x="599" y="4697"/>
                      <a:pt x="617" y="4691"/>
                      <a:pt x="639" y="4680"/>
                    </a:cubicBezTo>
                    <a:cubicBezTo>
                      <a:pt x="685" y="4680"/>
                      <a:pt x="708" y="4657"/>
                      <a:pt x="754" y="4634"/>
                    </a:cubicBezTo>
                    <a:cubicBezTo>
                      <a:pt x="845" y="4566"/>
                      <a:pt x="868" y="4429"/>
                      <a:pt x="890" y="4292"/>
                    </a:cubicBezTo>
                    <a:cubicBezTo>
                      <a:pt x="913" y="4223"/>
                      <a:pt x="913" y="4132"/>
                      <a:pt x="936" y="4064"/>
                    </a:cubicBezTo>
                    <a:cubicBezTo>
                      <a:pt x="936" y="3995"/>
                      <a:pt x="936" y="3949"/>
                      <a:pt x="936" y="3904"/>
                    </a:cubicBezTo>
                    <a:lnTo>
                      <a:pt x="936" y="3881"/>
                    </a:lnTo>
                    <a:cubicBezTo>
                      <a:pt x="959" y="3812"/>
                      <a:pt x="982" y="3744"/>
                      <a:pt x="1027" y="3698"/>
                    </a:cubicBezTo>
                    <a:cubicBezTo>
                      <a:pt x="1027" y="3653"/>
                      <a:pt x="1027" y="3630"/>
                      <a:pt x="1050" y="3607"/>
                    </a:cubicBezTo>
                    <a:cubicBezTo>
                      <a:pt x="1050" y="3607"/>
                      <a:pt x="1050" y="3584"/>
                      <a:pt x="1050" y="3584"/>
                    </a:cubicBezTo>
                    <a:cubicBezTo>
                      <a:pt x="1073" y="3561"/>
                      <a:pt x="1119" y="3539"/>
                      <a:pt x="1142" y="3493"/>
                    </a:cubicBezTo>
                    <a:cubicBezTo>
                      <a:pt x="1164" y="3470"/>
                      <a:pt x="1187" y="3424"/>
                      <a:pt x="1187" y="3402"/>
                    </a:cubicBezTo>
                    <a:cubicBezTo>
                      <a:pt x="1233" y="3356"/>
                      <a:pt x="1256" y="3310"/>
                      <a:pt x="1278" y="3265"/>
                    </a:cubicBezTo>
                    <a:cubicBezTo>
                      <a:pt x="1324" y="3196"/>
                      <a:pt x="1370" y="3128"/>
                      <a:pt x="1393" y="3036"/>
                    </a:cubicBezTo>
                    <a:cubicBezTo>
                      <a:pt x="1507" y="2877"/>
                      <a:pt x="1598" y="2717"/>
                      <a:pt x="1689" y="2557"/>
                    </a:cubicBezTo>
                    <a:cubicBezTo>
                      <a:pt x="1849" y="2238"/>
                      <a:pt x="2032" y="1941"/>
                      <a:pt x="2214" y="1621"/>
                    </a:cubicBezTo>
                    <a:cubicBezTo>
                      <a:pt x="2283" y="1461"/>
                      <a:pt x="2374" y="1325"/>
                      <a:pt x="2443" y="1165"/>
                    </a:cubicBezTo>
                    <a:lnTo>
                      <a:pt x="2580" y="891"/>
                    </a:lnTo>
                    <a:cubicBezTo>
                      <a:pt x="2602" y="822"/>
                      <a:pt x="2625" y="731"/>
                      <a:pt x="2671" y="640"/>
                    </a:cubicBezTo>
                    <a:cubicBezTo>
                      <a:pt x="2694" y="594"/>
                      <a:pt x="2694" y="526"/>
                      <a:pt x="2716" y="480"/>
                    </a:cubicBezTo>
                    <a:cubicBezTo>
                      <a:pt x="2739" y="412"/>
                      <a:pt x="2739" y="320"/>
                      <a:pt x="2739" y="252"/>
                    </a:cubicBezTo>
                    <a:cubicBezTo>
                      <a:pt x="2716" y="138"/>
                      <a:pt x="2625" y="46"/>
                      <a:pt x="2511" y="23"/>
                    </a:cubicBezTo>
                    <a:cubicBezTo>
                      <a:pt x="2488" y="1"/>
                      <a:pt x="2465" y="1"/>
                      <a:pt x="2420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122" name="Google Shape;888;p22">
                <a:extLst>
                  <a:ext uri="{FF2B5EF4-FFF2-40B4-BE49-F238E27FC236}">
                    <a16:creationId xmlns:a16="http://schemas.microsoft.com/office/drawing/2014/main" id="{711904E5-F876-4939-8368-0755155C3A76}"/>
                  </a:ext>
                </a:extLst>
              </p:cNvPr>
              <p:cNvSpPr/>
              <p:nvPr/>
            </p:nvSpPr>
            <p:spPr>
              <a:xfrm>
                <a:off x="7017603" y="3989686"/>
                <a:ext cx="26543" cy="7271"/>
              </a:xfrm>
              <a:custGeom>
                <a:avLst/>
                <a:gdLst/>
                <a:ahLst/>
                <a:cxnLst/>
                <a:rect l="l" t="t" r="r" b="b"/>
                <a:pathLst>
                  <a:path w="982" h="269" extrusionOk="0">
                    <a:moveTo>
                      <a:pt x="114" y="1"/>
                    </a:moveTo>
                    <a:cubicBezTo>
                      <a:pt x="92" y="1"/>
                      <a:pt x="69" y="1"/>
                      <a:pt x="46" y="24"/>
                    </a:cubicBezTo>
                    <a:cubicBezTo>
                      <a:pt x="23" y="46"/>
                      <a:pt x="0" y="69"/>
                      <a:pt x="0" y="92"/>
                    </a:cubicBezTo>
                    <a:cubicBezTo>
                      <a:pt x="0" y="138"/>
                      <a:pt x="46" y="206"/>
                      <a:pt x="114" y="206"/>
                    </a:cubicBezTo>
                    <a:lnTo>
                      <a:pt x="731" y="206"/>
                    </a:lnTo>
                    <a:cubicBezTo>
                      <a:pt x="731" y="229"/>
                      <a:pt x="753" y="252"/>
                      <a:pt x="776" y="252"/>
                    </a:cubicBezTo>
                    <a:cubicBezTo>
                      <a:pt x="788" y="263"/>
                      <a:pt x="805" y="269"/>
                      <a:pt x="822" y="269"/>
                    </a:cubicBezTo>
                    <a:cubicBezTo>
                      <a:pt x="839" y="269"/>
                      <a:pt x="856" y="263"/>
                      <a:pt x="868" y="252"/>
                    </a:cubicBezTo>
                    <a:cubicBezTo>
                      <a:pt x="868" y="252"/>
                      <a:pt x="890" y="229"/>
                      <a:pt x="913" y="229"/>
                    </a:cubicBezTo>
                    <a:lnTo>
                      <a:pt x="936" y="206"/>
                    </a:lnTo>
                    <a:cubicBezTo>
                      <a:pt x="982" y="183"/>
                      <a:pt x="982" y="115"/>
                      <a:pt x="959" y="92"/>
                    </a:cubicBezTo>
                    <a:cubicBezTo>
                      <a:pt x="936" y="1"/>
                      <a:pt x="845" y="1"/>
                      <a:pt x="753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123" name="Google Shape;889;p22">
                <a:extLst>
                  <a:ext uri="{FF2B5EF4-FFF2-40B4-BE49-F238E27FC236}">
                    <a16:creationId xmlns:a16="http://schemas.microsoft.com/office/drawing/2014/main" id="{0935F5F6-9A93-49FC-9E8C-D7A9091ECE30}"/>
                  </a:ext>
                </a:extLst>
              </p:cNvPr>
              <p:cNvSpPr/>
              <p:nvPr/>
            </p:nvSpPr>
            <p:spPr>
              <a:xfrm>
                <a:off x="7071285" y="3630620"/>
                <a:ext cx="642909" cy="298627"/>
              </a:xfrm>
              <a:custGeom>
                <a:avLst/>
                <a:gdLst/>
                <a:ahLst/>
                <a:cxnLst/>
                <a:rect l="l" t="t" r="r" b="b"/>
                <a:pathLst>
                  <a:path w="23785" h="11048" extrusionOk="0">
                    <a:moveTo>
                      <a:pt x="16868" y="0"/>
                    </a:moveTo>
                    <a:cubicBezTo>
                      <a:pt x="16731" y="0"/>
                      <a:pt x="16594" y="23"/>
                      <a:pt x="16480" y="23"/>
                    </a:cubicBezTo>
                    <a:cubicBezTo>
                      <a:pt x="16366" y="23"/>
                      <a:pt x="16252" y="23"/>
                      <a:pt x="16160" y="46"/>
                    </a:cubicBezTo>
                    <a:cubicBezTo>
                      <a:pt x="16069" y="46"/>
                      <a:pt x="15978" y="46"/>
                      <a:pt x="15886" y="69"/>
                    </a:cubicBezTo>
                    <a:cubicBezTo>
                      <a:pt x="15407" y="69"/>
                      <a:pt x="14928" y="115"/>
                      <a:pt x="14448" y="137"/>
                    </a:cubicBezTo>
                    <a:cubicBezTo>
                      <a:pt x="14312" y="160"/>
                      <a:pt x="14152" y="160"/>
                      <a:pt x="14015" y="183"/>
                    </a:cubicBezTo>
                    <a:cubicBezTo>
                      <a:pt x="13969" y="183"/>
                      <a:pt x="13901" y="183"/>
                      <a:pt x="13855" y="206"/>
                    </a:cubicBezTo>
                    <a:lnTo>
                      <a:pt x="13764" y="206"/>
                    </a:lnTo>
                    <a:cubicBezTo>
                      <a:pt x="13672" y="229"/>
                      <a:pt x="13627" y="251"/>
                      <a:pt x="13581" y="297"/>
                    </a:cubicBezTo>
                    <a:lnTo>
                      <a:pt x="13558" y="297"/>
                    </a:lnTo>
                    <a:cubicBezTo>
                      <a:pt x="13490" y="320"/>
                      <a:pt x="13444" y="320"/>
                      <a:pt x="13376" y="343"/>
                    </a:cubicBezTo>
                    <a:cubicBezTo>
                      <a:pt x="13353" y="343"/>
                      <a:pt x="13307" y="366"/>
                      <a:pt x="13262" y="366"/>
                    </a:cubicBezTo>
                    <a:cubicBezTo>
                      <a:pt x="13147" y="388"/>
                      <a:pt x="13056" y="434"/>
                      <a:pt x="12942" y="457"/>
                    </a:cubicBezTo>
                    <a:cubicBezTo>
                      <a:pt x="12782" y="503"/>
                      <a:pt x="12622" y="525"/>
                      <a:pt x="12463" y="571"/>
                    </a:cubicBezTo>
                    <a:cubicBezTo>
                      <a:pt x="12417" y="571"/>
                      <a:pt x="12394" y="594"/>
                      <a:pt x="12349" y="594"/>
                    </a:cubicBezTo>
                    <a:cubicBezTo>
                      <a:pt x="12326" y="594"/>
                      <a:pt x="12280" y="617"/>
                      <a:pt x="12257" y="617"/>
                    </a:cubicBezTo>
                    <a:cubicBezTo>
                      <a:pt x="12075" y="639"/>
                      <a:pt x="11915" y="685"/>
                      <a:pt x="11732" y="708"/>
                    </a:cubicBezTo>
                    <a:cubicBezTo>
                      <a:pt x="11390" y="776"/>
                      <a:pt x="11048" y="845"/>
                      <a:pt x="10705" y="936"/>
                    </a:cubicBezTo>
                    <a:cubicBezTo>
                      <a:pt x="10523" y="982"/>
                      <a:pt x="10340" y="1028"/>
                      <a:pt x="10180" y="1096"/>
                    </a:cubicBezTo>
                    <a:cubicBezTo>
                      <a:pt x="9952" y="1164"/>
                      <a:pt x="9746" y="1210"/>
                      <a:pt x="9541" y="1301"/>
                    </a:cubicBezTo>
                    <a:cubicBezTo>
                      <a:pt x="9495" y="1324"/>
                      <a:pt x="9450" y="1347"/>
                      <a:pt x="9427" y="1393"/>
                    </a:cubicBezTo>
                    <a:cubicBezTo>
                      <a:pt x="9381" y="1461"/>
                      <a:pt x="9381" y="1507"/>
                      <a:pt x="9381" y="1575"/>
                    </a:cubicBezTo>
                    <a:cubicBezTo>
                      <a:pt x="9336" y="1575"/>
                      <a:pt x="9290" y="1598"/>
                      <a:pt x="9267" y="1621"/>
                    </a:cubicBezTo>
                    <a:cubicBezTo>
                      <a:pt x="9244" y="1621"/>
                      <a:pt x="9221" y="1644"/>
                      <a:pt x="9221" y="1644"/>
                    </a:cubicBezTo>
                    <a:lnTo>
                      <a:pt x="9199" y="1644"/>
                    </a:lnTo>
                    <a:cubicBezTo>
                      <a:pt x="9085" y="1667"/>
                      <a:pt x="8970" y="1735"/>
                      <a:pt x="8879" y="1781"/>
                    </a:cubicBezTo>
                    <a:cubicBezTo>
                      <a:pt x="8811" y="1804"/>
                      <a:pt x="8742" y="1826"/>
                      <a:pt x="8674" y="1872"/>
                    </a:cubicBezTo>
                    <a:cubicBezTo>
                      <a:pt x="8514" y="1941"/>
                      <a:pt x="8354" y="2009"/>
                      <a:pt x="8217" y="2100"/>
                    </a:cubicBezTo>
                    <a:cubicBezTo>
                      <a:pt x="7898" y="2260"/>
                      <a:pt x="7555" y="2420"/>
                      <a:pt x="7236" y="2602"/>
                    </a:cubicBezTo>
                    <a:cubicBezTo>
                      <a:pt x="6939" y="2762"/>
                      <a:pt x="6642" y="2922"/>
                      <a:pt x="6368" y="3105"/>
                    </a:cubicBezTo>
                    <a:cubicBezTo>
                      <a:pt x="6209" y="3219"/>
                      <a:pt x="6049" y="3333"/>
                      <a:pt x="5889" y="3424"/>
                    </a:cubicBezTo>
                    <a:cubicBezTo>
                      <a:pt x="5729" y="3538"/>
                      <a:pt x="5547" y="3675"/>
                      <a:pt x="5387" y="3789"/>
                    </a:cubicBezTo>
                    <a:cubicBezTo>
                      <a:pt x="5227" y="3881"/>
                      <a:pt x="5090" y="3995"/>
                      <a:pt x="4930" y="4109"/>
                    </a:cubicBezTo>
                    <a:cubicBezTo>
                      <a:pt x="4816" y="4200"/>
                      <a:pt x="4702" y="4292"/>
                      <a:pt x="4588" y="4383"/>
                    </a:cubicBezTo>
                    <a:cubicBezTo>
                      <a:pt x="4519" y="4451"/>
                      <a:pt x="4428" y="4520"/>
                      <a:pt x="4360" y="4611"/>
                    </a:cubicBezTo>
                    <a:cubicBezTo>
                      <a:pt x="4291" y="4680"/>
                      <a:pt x="4223" y="4771"/>
                      <a:pt x="4200" y="4885"/>
                    </a:cubicBezTo>
                    <a:cubicBezTo>
                      <a:pt x="4177" y="4953"/>
                      <a:pt x="4177" y="5022"/>
                      <a:pt x="4223" y="5090"/>
                    </a:cubicBezTo>
                    <a:cubicBezTo>
                      <a:pt x="3994" y="5273"/>
                      <a:pt x="3789" y="5478"/>
                      <a:pt x="3561" y="5661"/>
                    </a:cubicBezTo>
                    <a:cubicBezTo>
                      <a:pt x="3401" y="5821"/>
                      <a:pt x="3241" y="5981"/>
                      <a:pt x="3059" y="6118"/>
                    </a:cubicBezTo>
                    <a:cubicBezTo>
                      <a:pt x="2990" y="6209"/>
                      <a:pt x="2899" y="6277"/>
                      <a:pt x="2830" y="6369"/>
                    </a:cubicBezTo>
                    <a:cubicBezTo>
                      <a:pt x="2808" y="6391"/>
                      <a:pt x="2762" y="6437"/>
                      <a:pt x="2739" y="6460"/>
                    </a:cubicBezTo>
                    <a:cubicBezTo>
                      <a:pt x="2602" y="6597"/>
                      <a:pt x="2488" y="6734"/>
                      <a:pt x="2351" y="6871"/>
                    </a:cubicBezTo>
                    <a:cubicBezTo>
                      <a:pt x="2237" y="7008"/>
                      <a:pt x="2100" y="7168"/>
                      <a:pt x="1986" y="7327"/>
                    </a:cubicBezTo>
                    <a:cubicBezTo>
                      <a:pt x="1872" y="7441"/>
                      <a:pt x="1780" y="7578"/>
                      <a:pt x="1666" y="7692"/>
                    </a:cubicBezTo>
                    <a:cubicBezTo>
                      <a:pt x="1621" y="7761"/>
                      <a:pt x="1575" y="7852"/>
                      <a:pt x="1529" y="7921"/>
                    </a:cubicBezTo>
                    <a:cubicBezTo>
                      <a:pt x="1484" y="7989"/>
                      <a:pt x="1438" y="8058"/>
                      <a:pt x="1392" y="8126"/>
                    </a:cubicBezTo>
                    <a:cubicBezTo>
                      <a:pt x="1347" y="8195"/>
                      <a:pt x="1278" y="8286"/>
                      <a:pt x="1233" y="8354"/>
                    </a:cubicBezTo>
                    <a:cubicBezTo>
                      <a:pt x="1187" y="8423"/>
                      <a:pt x="1141" y="8491"/>
                      <a:pt x="1096" y="8583"/>
                    </a:cubicBezTo>
                    <a:cubicBezTo>
                      <a:pt x="1004" y="8742"/>
                      <a:pt x="913" y="8902"/>
                      <a:pt x="822" y="9085"/>
                    </a:cubicBezTo>
                    <a:cubicBezTo>
                      <a:pt x="708" y="9245"/>
                      <a:pt x="616" y="9427"/>
                      <a:pt x="525" y="9610"/>
                    </a:cubicBezTo>
                    <a:cubicBezTo>
                      <a:pt x="457" y="9747"/>
                      <a:pt x="365" y="9907"/>
                      <a:pt x="297" y="10043"/>
                    </a:cubicBezTo>
                    <a:cubicBezTo>
                      <a:pt x="251" y="10158"/>
                      <a:pt x="205" y="10295"/>
                      <a:pt x="160" y="10409"/>
                    </a:cubicBezTo>
                    <a:cubicBezTo>
                      <a:pt x="137" y="10454"/>
                      <a:pt x="137" y="10500"/>
                      <a:pt x="114" y="10546"/>
                    </a:cubicBezTo>
                    <a:cubicBezTo>
                      <a:pt x="114" y="10568"/>
                      <a:pt x="114" y="10568"/>
                      <a:pt x="114" y="10591"/>
                    </a:cubicBezTo>
                    <a:cubicBezTo>
                      <a:pt x="91" y="10637"/>
                      <a:pt x="46" y="10683"/>
                      <a:pt x="23" y="10728"/>
                    </a:cubicBezTo>
                    <a:cubicBezTo>
                      <a:pt x="23" y="10751"/>
                      <a:pt x="23" y="10751"/>
                      <a:pt x="0" y="10774"/>
                    </a:cubicBezTo>
                    <a:cubicBezTo>
                      <a:pt x="0" y="10797"/>
                      <a:pt x="0" y="10820"/>
                      <a:pt x="0" y="10865"/>
                    </a:cubicBezTo>
                    <a:cubicBezTo>
                      <a:pt x="0" y="10888"/>
                      <a:pt x="0" y="10934"/>
                      <a:pt x="23" y="10957"/>
                    </a:cubicBezTo>
                    <a:cubicBezTo>
                      <a:pt x="46" y="11002"/>
                      <a:pt x="91" y="11048"/>
                      <a:pt x="160" y="11048"/>
                    </a:cubicBezTo>
                    <a:cubicBezTo>
                      <a:pt x="228" y="11048"/>
                      <a:pt x="274" y="11025"/>
                      <a:pt x="320" y="10979"/>
                    </a:cubicBezTo>
                    <a:cubicBezTo>
                      <a:pt x="320" y="10979"/>
                      <a:pt x="320" y="10957"/>
                      <a:pt x="320" y="10957"/>
                    </a:cubicBezTo>
                    <a:cubicBezTo>
                      <a:pt x="342" y="10957"/>
                      <a:pt x="388" y="10957"/>
                      <a:pt x="411" y="10934"/>
                    </a:cubicBezTo>
                    <a:cubicBezTo>
                      <a:pt x="479" y="10888"/>
                      <a:pt x="548" y="10865"/>
                      <a:pt x="594" y="10797"/>
                    </a:cubicBezTo>
                    <a:cubicBezTo>
                      <a:pt x="616" y="10751"/>
                      <a:pt x="639" y="10705"/>
                      <a:pt x="685" y="10660"/>
                    </a:cubicBezTo>
                    <a:lnTo>
                      <a:pt x="822" y="10454"/>
                    </a:lnTo>
                    <a:cubicBezTo>
                      <a:pt x="936" y="10295"/>
                      <a:pt x="1027" y="10158"/>
                      <a:pt x="1141" y="9998"/>
                    </a:cubicBezTo>
                    <a:cubicBezTo>
                      <a:pt x="1324" y="9724"/>
                      <a:pt x="1507" y="9427"/>
                      <a:pt x="1689" y="9153"/>
                    </a:cubicBezTo>
                    <a:cubicBezTo>
                      <a:pt x="1872" y="8879"/>
                      <a:pt x="2032" y="8606"/>
                      <a:pt x="2191" y="8332"/>
                    </a:cubicBezTo>
                    <a:cubicBezTo>
                      <a:pt x="2260" y="8240"/>
                      <a:pt x="2328" y="8126"/>
                      <a:pt x="2397" y="8012"/>
                    </a:cubicBezTo>
                    <a:cubicBezTo>
                      <a:pt x="2488" y="7966"/>
                      <a:pt x="2534" y="7852"/>
                      <a:pt x="2602" y="7761"/>
                    </a:cubicBezTo>
                    <a:cubicBezTo>
                      <a:pt x="2602" y="7738"/>
                      <a:pt x="2602" y="7738"/>
                      <a:pt x="2625" y="7715"/>
                    </a:cubicBezTo>
                    <a:cubicBezTo>
                      <a:pt x="2648" y="7693"/>
                      <a:pt x="2671" y="7647"/>
                      <a:pt x="2693" y="7624"/>
                    </a:cubicBezTo>
                    <a:lnTo>
                      <a:pt x="2693" y="7624"/>
                    </a:lnTo>
                    <a:cubicBezTo>
                      <a:pt x="2692" y="7625"/>
                      <a:pt x="2671" y="7647"/>
                      <a:pt x="2671" y="7647"/>
                    </a:cubicBezTo>
                    <a:cubicBezTo>
                      <a:pt x="2671" y="7624"/>
                      <a:pt x="2693" y="7624"/>
                      <a:pt x="2693" y="7624"/>
                    </a:cubicBezTo>
                    <a:lnTo>
                      <a:pt x="2693" y="7624"/>
                    </a:lnTo>
                    <a:cubicBezTo>
                      <a:pt x="2693" y="7624"/>
                      <a:pt x="2693" y="7624"/>
                      <a:pt x="2693" y="7624"/>
                    </a:cubicBezTo>
                    <a:cubicBezTo>
                      <a:pt x="2876" y="7396"/>
                      <a:pt x="3104" y="7190"/>
                      <a:pt x="3310" y="7008"/>
                    </a:cubicBezTo>
                    <a:cubicBezTo>
                      <a:pt x="3424" y="6894"/>
                      <a:pt x="3538" y="6779"/>
                      <a:pt x="3675" y="6665"/>
                    </a:cubicBezTo>
                    <a:cubicBezTo>
                      <a:pt x="3972" y="6414"/>
                      <a:pt x="4246" y="6140"/>
                      <a:pt x="4542" y="5889"/>
                    </a:cubicBezTo>
                    <a:cubicBezTo>
                      <a:pt x="4565" y="5866"/>
                      <a:pt x="4588" y="5844"/>
                      <a:pt x="4611" y="5844"/>
                    </a:cubicBezTo>
                    <a:cubicBezTo>
                      <a:pt x="4816" y="5684"/>
                      <a:pt x="4999" y="5501"/>
                      <a:pt x="5181" y="5341"/>
                    </a:cubicBezTo>
                    <a:cubicBezTo>
                      <a:pt x="5204" y="5319"/>
                      <a:pt x="5227" y="5319"/>
                      <a:pt x="5250" y="5296"/>
                    </a:cubicBezTo>
                    <a:cubicBezTo>
                      <a:pt x="5273" y="5273"/>
                      <a:pt x="5296" y="5250"/>
                      <a:pt x="5318" y="5250"/>
                    </a:cubicBezTo>
                    <a:cubicBezTo>
                      <a:pt x="5455" y="5113"/>
                      <a:pt x="5615" y="4999"/>
                      <a:pt x="5752" y="4862"/>
                    </a:cubicBezTo>
                    <a:cubicBezTo>
                      <a:pt x="5889" y="4771"/>
                      <a:pt x="6049" y="4657"/>
                      <a:pt x="6186" y="4543"/>
                    </a:cubicBezTo>
                    <a:cubicBezTo>
                      <a:pt x="6323" y="4428"/>
                      <a:pt x="6482" y="4314"/>
                      <a:pt x="6642" y="4200"/>
                    </a:cubicBezTo>
                    <a:cubicBezTo>
                      <a:pt x="7122" y="3881"/>
                      <a:pt x="7601" y="3584"/>
                      <a:pt x="8103" y="3287"/>
                    </a:cubicBezTo>
                    <a:cubicBezTo>
                      <a:pt x="8149" y="3264"/>
                      <a:pt x="8194" y="3242"/>
                      <a:pt x="8240" y="3219"/>
                    </a:cubicBezTo>
                    <a:lnTo>
                      <a:pt x="8308" y="3219"/>
                    </a:lnTo>
                    <a:cubicBezTo>
                      <a:pt x="8491" y="3219"/>
                      <a:pt x="8674" y="3173"/>
                      <a:pt x="8833" y="3105"/>
                    </a:cubicBezTo>
                    <a:cubicBezTo>
                      <a:pt x="8948" y="3082"/>
                      <a:pt x="9039" y="3059"/>
                      <a:pt x="9130" y="3036"/>
                    </a:cubicBezTo>
                    <a:cubicBezTo>
                      <a:pt x="9290" y="2990"/>
                      <a:pt x="9427" y="2945"/>
                      <a:pt x="9587" y="2899"/>
                    </a:cubicBezTo>
                    <a:cubicBezTo>
                      <a:pt x="9929" y="2785"/>
                      <a:pt x="10294" y="2671"/>
                      <a:pt x="10637" y="2534"/>
                    </a:cubicBezTo>
                    <a:cubicBezTo>
                      <a:pt x="11321" y="2329"/>
                      <a:pt x="11983" y="2100"/>
                      <a:pt x="12645" y="1872"/>
                    </a:cubicBezTo>
                    <a:cubicBezTo>
                      <a:pt x="12942" y="1781"/>
                      <a:pt x="13216" y="1689"/>
                      <a:pt x="13513" y="1575"/>
                    </a:cubicBezTo>
                    <a:cubicBezTo>
                      <a:pt x="13650" y="1530"/>
                      <a:pt x="13787" y="1484"/>
                      <a:pt x="13923" y="1438"/>
                    </a:cubicBezTo>
                    <a:cubicBezTo>
                      <a:pt x="14083" y="1393"/>
                      <a:pt x="14243" y="1347"/>
                      <a:pt x="14380" y="1301"/>
                    </a:cubicBezTo>
                    <a:lnTo>
                      <a:pt x="15156" y="1301"/>
                    </a:lnTo>
                    <a:cubicBezTo>
                      <a:pt x="15225" y="1301"/>
                      <a:pt x="15270" y="1279"/>
                      <a:pt x="15316" y="1279"/>
                    </a:cubicBezTo>
                    <a:cubicBezTo>
                      <a:pt x="15498" y="1301"/>
                      <a:pt x="15658" y="1301"/>
                      <a:pt x="15841" y="1324"/>
                    </a:cubicBezTo>
                    <a:cubicBezTo>
                      <a:pt x="16206" y="1347"/>
                      <a:pt x="16548" y="1370"/>
                      <a:pt x="16914" y="1393"/>
                    </a:cubicBezTo>
                    <a:lnTo>
                      <a:pt x="17393" y="1438"/>
                    </a:lnTo>
                    <a:cubicBezTo>
                      <a:pt x="17484" y="1438"/>
                      <a:pt x="17576" y="1438"/>
                      <a:pt x="17667" y="1461"/>
                    </a:cubicBezTo>
                    <a:lnTo>
                      <a:pt x="17918" y="1461"/>
                    </a:lnTo>
                    <a:cubicBezTo>
                      <a:pt x="17964" y="1461"/>
                      <a:pt x="18009" y="1438"/>
                      <a:pt x="18078" y="1393"/>
                    </a:cubicBezTo>
                    <a:cubicBezTo>
                      <a:pt x="18123" y="1370"/>
                      <a:pt x="18192" y="1301"/>
                      <a:pt x="18215" y="1233"/>
                    </a:cubicBezTo>
                    <a:cubicBezTo>
                      <a:pt x="18215" y="1187"/>
                      <a:pt x="18237" y="1142"/>
                      <a:pt x="18215" y="1073"/>
                    </a:cubicBezTo>
                    <a:lnTo>
                      <a:pt x="18215" y="1073"/>
                    </a:lnTo>
                    <a:cubicBezTo>
                      <a:pt x="18260" y="1096"/>
                      <a:pt x="18329" y="1096"/>
                      <a:pt x="18374" y="1096"/>
                    </a:cubicBezTo>
                    <a:cubicBezTo>
                      <a:pt x="18534" y="1142"/>
                      <a:pt x="18694" y="1187"/>
                      <a:pt x="18854" y="1233"/>
                    </a:cubicBezTo>
                    <a:cubicBezTo>
                      <a:pt x="19196" y="1324"/>
                      <a:pt x="19539" y="1393"/>
                      <a:pt x="19881" y="1461"/>
                    </a:cubicBezTo>
                    <a:cubicBezTo>
                      <a:pt x="20588" y="1575"/>
                      <a:pt x="21296" y="1689"/>
                      <a:pt x="22026" y="1804"/>
                    </a:cubicBezTo>
                    <a:lnTo>
                      <a:pt x="22072" y="1804"/>
                    </a:lnTo>
                    <a:cubicBezTo>
                      <a:pt x="22118" y="1804"/>
                      <a:pt x="22163" y="1804"/>
                      <a:pt x="22209" y="1781"/>
                    </a:cubicBezTo>
                    <a:cubicBezTo>
                      <a:pt x="22369" y="1804"/>
                      <a:pt x="22506" y="1849"/>
                      <a:pt x="22666" y="1895"/>
                    </a:cubicBezTo>
                    <a:cubicBezTo>
                      <a:pt x="22757" y="1941"/>
                      <a:pt x="22825" y="1963"/>
                      <a:pt x="22917" y="1986"/>
                    </a:cubicBezTo>
                    <a:cubicBezTo>
                      <a:pt x="22962" y="1986"/>
                      <a:pt x="22985" y="2009"/>
                      <a:pt x="23031" y="2009"/>
                    </a:cubicBezTo>
                    <a:cubicBezTo>
                      <a:pt x="23054" y="2032"/>
                      <a:pt x="23076" y="2032"/>
                      <a:pt x="23099" y="2032"/>
                    </a:cubicBezTo>
                    <a:cubicBezTo>
                      <a:pt x="23168" y="2055"/>
                      <a:pt x="23236" y="2077"/>
                      <a:pt x="23282" y="2077"/>
                    </a:cubicBezTo>
                    <a:cubicBezTo>
                      <a:pt x="23350" y="2077"/>
                      <a:pt x="23396" y="2077"/>
                      <a:pt x="23442" y="2055"/>
                    </a:cubicBezTo>
                    <a:cubicBezTo>
                      <a:pt x="23487" y="2032"/>
                      <a:pt x="23510" y="1986"/>
                      <a:pt x="23556" y="1941"/>
                    </a:cubicBezTo>
                    <a:cubicBezTo>
                      <a:pt x="23579" y="1895"/>
                      <a:pt x="23601" y="1826"/>
                      <a:pt x="23601" y="1758"/>
                    </a:cubicBezTo>
                    <a:cubicBezTo>
                      <a:pt x="23670" y="1735"/>
                      <a:pt x="23738" y="1667"/>
                      <a:pt x="23761" y="1598"/>
                    </a:cubicBezTo>
                    <a:cubicBezTo>
                      <a:pt x="23784" y="1530"/>
                      <a:pt x="23761" y="1438"/>
                      <a:pt x="23738" y="1370"/>
                    </a:cubicBezTo>
                    <a:cubicBezTo>
                      <a:pt x="23716" y="1324"/>
                      <a:pt x="23647" y="1256"/>
                      <a:pt x="23579" y="1233"/>
                    </a:cubicBezTo>
                    <a:cubicBezTo>
                      <a:pt x="23510" y="1233"/>
                      <a:pt x="23442" y="1187"/>
                      <a:pt x="23350" y="1164"/>
                    </a:cubicBezTo>
                    <a:cubicBezTo>
                      <a:pt x="23282" y="1142"/>
                      <a:pt x="23213" y="1142"/>
                      <a:pt x="23122" y="1119"/>
                    </a:cubicBezTo>
                    <a:cubicBezTo>
                      <a:pt x="22985" y="1073"/>
                      <a:pt x="22825" y="1050"/>
                      <a:pt x="22666" y="1005"/>
                    </a:cubicBezTo>
                    <a:cubicBezTo>
                      <a:pt x="22369" y="936"/>
                      <a:pt x="22049" y="891"/>
                      <a:pt x="21753" y="822"/>
                    </a:cubicBezTo>
                    <a:cubicBezTo>
                      <a:pt x="21410" y="754"/>
                      <a:pt x="21068" y="685"/>
                      <a:pt x="20725" y="639"/>
                    </a:cubicBezTo>
                    <a:lnTo>
                      <a:pt x="20246" y="548"/>
                    </a:lnTo>
                    <a:cubicBezTo>
                      <a:pt x="20155" y="548"/>
                      <a:pt x="20064" y="525"/>
                      <a:pt x="19972" y="525"/>
                    </a:cubicBezTo>
                    <a:cubicBezTo>
                      <a:pt x="19858" y="503"/>
                      <a:pt x="19721" y="480"/>
                      <a:pt x="19607" y="480"/>
                    </a:cubicBezTo>
                    <a:cubicBezTo>
                      <a:pt x="19402" y="411"/>
                      <a:pt x="19196" y="366"/>
                      <a:pt x="18991" y="320"/>
                    </a:cubicBezTo>
                    <a:cubicBezTo>
                      <a:pt x="18808" y="274"/>
                      <a:pt x="18626" y="229"/>
                      <a:pt x="18443" y="183"/>
                    </a:cubicBezTo>
                    <a:cubicBezTo>
                      <a:pt x="18237" y="137"/>
                      <a:pt x="18055" y="115"/>
                      <a:pt x="17849" y="69"/>
                    </a:cubicBezTo>
                    <a:cubicBezTo>
                      <a:pt x="17690" y="46"/>
                      <a:pt x="17507" y="46"/>
                      <a:pt x="17347" y="23"/>
                    </a:cubicBezTo>
                    <a:cubicBezTo>
                      <a:pt x="17302" y="12"/>
                      <a:pt x="17262" y="12"/>
                      <a:pt x="17222" y="12"/>
                    </a:cubicBezTo>
                    <a:cubicBezTo>
                      <a:pt x="17182" y="12"/>
                      <a:pt x="17142" y="12"/>
                      <a:pt x="17096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124" name="Google Shape;890;p22">
                <a:extLst>
                  <a:ext uri="{FF2B5EF4-FFF2-40B4-BE49-F238E27FC236}">
                    <a16:creationId xmlns:a16="http://schemas.microsoft.com/office/drawing/2014/main" id="{08E4A756-4104-4A6E-A97F-A501B54E97FA}"/>
                  </a:ext>
                </a:extLst>
              </p:cNvPr>
              <p:cNvSpPr/>
              <p:nvPr/>
            </p:nvSpPr>
            <p:spPr>
              <a:xfrm>
                <a:off x="7561771" y="3637404"/>
                <a:ext cx="1056278" cy="310358"/>
              </a:xfrm>
              <a:custGeom>
                <a:avLst/>
                <a:gdLst/>
                <a:ahLst/>
                <a:cxnLst/>
                <a:rect l="l" t="t" r="r" b="b"/>
                <a:pathLst>
                  <a:path w="39078" h="11482" extrusionOk="0">
                    <a:moveTo>
                      <a:pt x="15978" y="6255"/>
                    </a:moveTo>
                    <a:cubicBezTo>
                      <a:pt x="15989" y="6255"/>
                      <a:pt x="15995" y="6260"/>
                      <a:pt x="16001" y="6266"/>
                    </a:cubicBezTo>
                    <a:lnTo>
                      <a:pt x="15978" y="6255"/>
                    </a:lnTo>
                    <a:close/>
                    <a:moveTo>
                      <a:pt x="21570" y="8081"/>
                    </a:moveTo>
                    <a:cubicBezTo>
                      <a:pt x="21575" y="8082"/>
                      <a:pt x="21580" y="8084"/>
                      <a:pt x="21585" y="8086"/>
                    </a:cubicBezTo>
                    <a:lnTo>
                      <a:pt x="21585" y="8086"/>
                    </a:lnTo>
                    <a:cubicBezTo>
                      <a:pt x="21582" y="8083"/>
                      <a:pt x="21577" y="8081"/>
                      <a:pt x="21570" y="8081"/>
                    </a:cubicBezTo>
                    <a:close/>
                    <a:moveTo>
                      <a:pt x="160" y="0"/>
                    </a:moveTo>
                    <a:cubicBezTo>
                      <a:pt x="114" y="0"/>
                      <a:pt x="69" y="23"/>
                      <a:pt x="46" y="69"/>
                    </a:cubicBezTo>
                    <a:cubicBezTo>
                      <a:pt x="0" y="115"/>
                      <a:pt x="0" y="206"/>
                      <a:pt x="46" y="252"/>
                    </a:cubicBezTo>
                    <a:cubicBezTo>
                      <a:pt x="91" y="274"/>
                      <a:pt x="114" y="297"/>
                      <a:pt x="160" y="320"/>
                    </a:cubicBezTo>
                    <a:cubicBezTo>
                      <a:pt x="206" y="320"/>
                      <a:pt x="274" y="320"/>
                      <a:pt x="320" y="343"/>
                    </a:cubicBezTo>
                    <a:lnTo>
                      <a:pt x="365" y="343"/>
                    </a:lnTo>
                    <a:cubicBezTo>
                      <a:pt x="297" y="366"/>
                      <a:pt x="251" y="411"/>
                      <a:pt x="251" y="480"/>
                    </a:cubicBezTo>
                    <a:cubicBezTo>
                      <a:pt x="251" y="548"/>
                      <a:pt x="320" y="640"/>
                      <a:pt x="388" y="640"/>
                    </a:cubicBezTo>
                    <a:cubicBezTo>
                      <a:pt x="845" y="662"/>
                      <a:pt x="1301" y="662"/>
                      <a:pt x="1735" y="708"/>
                    </a:cubicBezTo>
                    <a:cubicBezTo>
                      <a:pt x="2100" y="731"/>
                      <a:pt x="2465" y="754"/>
                      <a:pt x="2808" y="822"/>
                    </a:cubicBezTo>
                    <a:cubicBezTo>
                      <a:pt x="2853" y="822"/>
                      <a:pt x="2922" y="845"/>
                      <a:pt x="2967" y="845"/>
                    </a:cubicBezTo>
                    <a:cubicBezTo>
                      <a:pt x="3059" y="845"/>
                      <a:pt x="3127" y="799"/>
                      <a:pt x="3150" y="708"/>
                    </a:cubicBezTo>
                    <a:cubicBezTo>
                      <a:pt x="3264" y="754"/>
                      <a:pt x="3401" y="777"/>
                      <a:pt x="3515" y="799"/>
                    </a:cubicBezTo>
                    <a:cubicBezTo>
                      <a:pt x="3515" y="822"/>
                      <a:pt x="3538" y="822"/>
                      <a:pt x="3538" y="822"/>
                    </a:cubicBezTo>
                    <a:cubicBezTo>
                      <a:pt x="3492" y="936"/>
                      <a:pt x="3561" y="1050"/>
                      <a:pt x="3675" y="1096"/>
                    </a:cubicBezTo>
                    <a:cubicBezTo>
                      <a:pt x="3744" y="1119"/>
                      <a:pt x="3858" y="1142"/>
                      <a:pt x="3949" y="1187"/>
                    </a:cubicBezTo>
                    <a:lnTo>
                      <a:pt x="4109" y="1233"/>
                    </a:lnTo>
                    <a:cubicBezTo>
                      <a:pt x="4109" y="1256"/>
                      <a:pt x="4086" y="1256"/>
                      <a:pt x="4086" y="1279"/>
                    </a:cubicBezTo>
                    <a:cubicBezTo>
                      <a:pt x="4063" y="1347"/>
                      <a:pt x="4063" y="1416"/>
                      <a:pt x="4109" y="1484"/>
                    </a:cubicBezTo>
                    <a:cubicBezTo>
                      <a:pt x="4132" y="1553"/>
                      <a:pt x="4177" y="1575"/>
                      <a:pt x="4246" y="1598"/>
                    </a:cubicBezTo>
                    <a:cubicBezTo>
                      <a:pt x="4451" y="1690"/>
                      <a:pt x="4657" y="1758"/>
                      <a:pt x="4862" y="1826"/>
                    </a:cubicBezTo>
                    <a:cubicBezTo>
                      <a:pt x="5067" y="1895"/>
                      <a:pt x="5250" y="1963"/>
                      <a:pt x="5455" y="2032"/>
                    </a:cubicBezTo>
                    <a:cubicBezTo>
                      <a:pt x="5889" y="2169"/>
                      <a:pt x="6323" y="2329"/>
                      <a:pt x="6779" y="2488"/>
                    </a:cubicBezTo>
                    <a:cubicBezTo>
                      <a:pt x="7122" y="2603"/>
                      <a:pt x="7487" y="2739"/>
                      <a:pt x="7852" y="2854"/>
                    </a:cubicBezTo>
                    <a:cubicBezTo>
                      <a:pt x="8126" y="2945"/>
                      <a:pt x="8423" y="3013"/>
                      <a:pt x="8697" y="3105"/>
                    </a:cubicBezTo>
                    <a:cubicBezTo>
                      <a:pt x="9062" y="3264"/>
                      <a:pt x="9427" y="3401"/>
                      <a:pt x="9815" y="3561"/>
                    </a:cubicBezTo>
                    <a:cubicBezTo>
                      <a:pt x="9906" y="3584"/>
                      <a:pt x="9998" y="3630"/>
                      <a:pt x="10089" y="3653"/>
                    </a:cubicBezTo>
                    <a:cubicBezTo>
                      <a:pt x="10135" y="3675"/>
                      <a:pt x="10203" y="3698"/>
                      <a:pt x="10249" y="3721"/>
                    </a:cubicBezTo>
                    <a:cubicBezTo>
                      <a:pt x="10272" y="3721"/>
                      <a:pt x="10317" y="3744"/>
                      <a:pt x="10340" y="3744"/>
                    </a:cubicBezTo>
                    <a:cubicBezTo>
                      <a:pt x="10363" y="3767"/>
                      <a:pt x="10409" y="3767"/>
                      <a:pt x="10431" y="3789"/>
                    </a:cubicBezTo>
                    <a:cubicBezTo>
                      <a:pt x="10477" y="3789"/>
                      <a:pt x="10523" y="3789"/>
                      <a:pt x="10568" y="3812"/>
                    </a:cubicBezTo>
                    <a:cubicBezTo>
                      <a:pt x="10637" y="3812"/>
                      <a:pt x="10705" y="3789"/>
                      <a:pt x="10774" y="3744"/>
                    </a:cubicBezTo>
                    <a:cubicBezTo>
                      <a:pt x="10797" y="3744"/>
                      <a:pt x="10819" y="3767"/>
                      <a:pt x="10842" y="3767"/>
                    </a:cubicBezTo>
                    <a:cubicBezTo>
                      <a:pt x="11002" y="3858"/>
                      <a:pt x="11162" y="3926"/>
                      <a:pt x="11344" y="3995"/>
                    </a:cubicBezTo>
                    <a:cubicBezTo>
                      <a:pt x="11344" y="3995"/>
                      <a:pt x="11367" y="4018"/>
                      <a:pt x="11367" y="4018"/>
                    </a:cubicBezTo>
                    <a:cubicBezTo>
                      <a:pt x="11641" y="4155"/>
                      <a:pt x="11915" y="4314"/>
                      <a:pt x="12189" y="4474"/>
                    </a:cubicBezTo>
                    <a:cubicBezTo>
                      <a:pt x="12508" y="4657"/>
                      <a:pt x="12805" y="4862"/>
                      <a:pt x="13125" y="5045"/>
                    </a:cubicBezTo>
                    <a:cubicBezTo>
                      <a:pt x="13262" y="5136"/>
                      <a:pt x="13399" y="5227"/>
                      <a:pt x="13558" y="5319"/>
                    </a:cubicBezTo>
                    <a:cubicBezTo>
                      <a:pt x="13627" y="5342"/>
                      <a:pt x="13695" y="5387"/>
                      <a:pt x="13764" y="5433"/>
                    </a:cubicBezTo>
                    <a:cubicBezTo>
                      <a:pt x="13832" y="5479"/>
                      <a:pt x="13878" y="5501"/>
                      <a:pt x="13924" y="5524"/>
                    </a:cubicBezTo>
                    <a:lnTo>
                      <a:pt x="13946" y="5524"/>
                    </a:lnTo>
                    <a:cubicBezTo>
                      <a:pt x="13969" y="5536"/>
                      <a:pt x="13998" y="5541"/>
                      <a:pt x="14026" y="5541"/>
                    </a:cubicBezTo>
                    <a:cubicBezTo>
                      <a:pt x="14055" y="5541"/>
                      <a:pt x="14083" y="5536"/>
                      <a:pt x="14106" y="5524"/>
                    </a:cubicBezTo>
                    <a:cubicBezTo>
                      <a:pt x="14152" y="5524"/>
                      <a:pt x="14175" y="5501"/>
                      <a:pt x="14220" y="5479"/>
                    </a:cubicBezTo>
                    <a:cubicBezTo>
                      <a:pt x="14243" y="5501"/>
                      <a:pt x="14243" y="5501"/>
                      <a:pt x="14266" y="5501"/>
                    </a:cubicBezTo>
                    <a:cubicBezTo>
                      <a:pt x="14517" y="5638"/>
                      <a:pt x="14768" y="5775"/>
                      <a:pt x="15019" y="5889"/>
                    </a:cubicBezTo>
                    <a:cubicBezTo>
                      <a:pt x="15042" y="5912"/>
                      <a:pt x="15088" y="5935"/>
                      <a:pt x="15111" y="5935"/>
                    </a:cubicBezTo>
                    <a:cubicBezTo>
                      <a:pt x="15156" y="5958"/>
                      <a:pt x="15202" y="5958"/>
                      <a:pt x="15270" y="5958"/>
                    </a:cubicBezTo>
                    <a:cubicBezTo>
                      <a:pt x="15270" y="5935"/>
                      <a:pt x="15293" y="5935"/>
                      <a:pt x="15316" y="5935"/>
                    </a:cubicBezTo>
                    <a:cubicBezTo>
                      <a:pt x="15362" y="5958"/>
                      <a:pt x="15430" y="5981"/>
                      <a:pt x="15476" y="6026"/>
                    </a:cubicBezTo>
                    <a:cubicBezTo>
                      <a:pt x="15750" y="6163"/>
                      <a:pt x="16024" y="6300"/>
                      <a:pt x="16297" y="6460"/>
                    </a:cubicBezTo>
                    <a:cubicBezTo>
                      <a:pt x="16434" y="6551"/>
                      <a:pt x="16594" y="6643"/>
                      <a:pt x="16754" y="6734"/>
                    </a:cubicBezTo>
                    <a:cubicBezTo>
                      <a:pt x="16800" y="6757"/>
                      <a:pt x="16868" y="6802"/>
                      <a:pt x="16937" y="6848"/>
                    </a:cubicBezTo>
                    <a:lnTo>
                      <a:pt x="17028" y="6894"/>
                    </a:lnTo>
                    <a:cubicBezTo>
                      <a:pt x="17119" y="6939"/>
                      <a:pt x="17210" y="7008"/>
                      <a:pt x="17302" y="7008"/>
                    </a:cubicBezTo>
                    <a:cubicBezTo>
                      <a:pt x="17347" y="7008"/>
                      <a:pt x="17393" y="7008"/>
                      <a:pt x="17439" y="6985"/>
                    </a:cubicBezTo>
                    <a:cubicBezTo>
                      <a:pt x="17530" y="7031"/>
                      <a:pt x="17621" y="7099"/>
                      <a:pt x="17735" y="7145"/>
                    </a:cubicBezTo>
                    <a:cubicBezTo>
                      <a:pt x="17918" y="7259"/>
                      <a:pt x="18123" y="7350"/>
                      <a:pt x="18329" y="7464"/>
                    </a:cubicBezTo>
                    <a:cubicBezTo>
                      <a:pt x="18420" y="7487"/>
                      <a:pt x="18489" y="7533"/>
                      <a:pt x="18580" y="7578"/>
                    </a:cubicBezTo>
                    <a:cubicBezTo>
                      <a:pt x="18694" y="7647"/>
                      <a:pt x="18831" y="7715"/>
                      <a:pt x="18968" y="7761"/>
                    </a:cubicBezTo>
                    <a:cubicBezTo>
                      <a:pt x="18985" y="7767"/>
                      <a:pt x="19005" y="7770"/>
                      <a:pt x="19026" y="7770"/>
                    </a:cubicBezTo>
                    <a:cubicBezTo>
                      <a:pt x="19091" y="7770"/>
                      <a:pt x="19168" y="7744"/>
                      <a:pt x="19219" y="7693"/>
                    </a:cubicBezTo>
                    <a:cubicBezTo>
                      <a:pt x="19402" y="7784"/>
                      <a:pt x="19584" y="7898"/>
                      <a:pt x="19744" y="7989"/>
                    </a:cubicBezTo>
                    <a:cubicBezTo>
                      <a:pt x="19767" y="7989"/>
                      <a:pt x="19790" y="8012"/>
                      <a:pt x="19790" y="8012"/>
                    </a:cubicBezTo>
                    <a:cubicBezTo>
                      <a:pt x="19813" y="8012"/>
                      <a:pt x="19813" y="8035"/>
                      <a:pt x="19813" y="8035"/>
                    </a:cubicBezTo>
                    <a:cubicBezTo>
                      <a:pt x="19835" y="8058"/>
                      <a:pt x="19858" y="8103"/>
                      <a:pt x="19881" y="8103"/>
                    </a:cubicBezTo>
                    <a:cubicBezTo>
                      <a:pt x="19927" y="8149"/>
                      <a:pt x="19972" y="8149"/>
                      <a:pt x="19995" y="8172"/>
                    </a:cubicBezTo>
                    <a:cubicBezTo>
                      <a:pt x="20064" y="8172"/>
                      <a:pt x="20109" y="8195"/>
                      <a:pt x="20155" y="8218"/>
                    </a:cubicBezTo>
                    <a:cubicBezTo>
                      <a:pt x="20201" y="8240"/>
                      <a:pt x="20246" y="8240"/>
                      <a:pt x="20269" y="8263"/>
                    </a:cubicBezTo>
                    <a:cubicBezTo>
                      <a:pt x="20338" y="8286"/>
                      <a:pt x="20406" y="8332"/>
                      <a:pt x="20452" y="8355"/>
                    </a:cubicBezTo>
                    <a:cubicBezTo>
                      <a:pt x="20589" y="8423"/>
                      <a:pt x="20703" y="8491"/>
                      <a:pt x="20840" y="8560"/>
                    </a:cubicBezTo>
                    <a:cubicBezTo>
                      <a:pt x="20908" y="8583"/>
                      <a:pt x="20977" y="8628"/>
                      <a:pt x="21045" y="8651"/>
                    </a:cubicBezTo>
                    <a:cubicBezTo>
                      <a:pt x="21159" y="8697"/>
                      <a:pt x="21251" y="8743"/>
                      <a:pt x="21365" y="8743"/>
                    </a:cubicBezTo>
                    <a:cubicBezTo>
                      <a:pt x="21378" y="8749"/>
                      <a:pt x="21391" y="8752"/>
                      <a:pt x="21405" y="8752"/>
                    </a:cubicBezTo>
                    <a:cubicBezTo>
                      <a:pt x="21437" y="8752"/>
                      <a:pt x="21469" y="8736"/>
                      <a:pt x="21502" y="8720"/>
                    </a:cubicBezTo>
                    <a:cubicBezTo>
                      <a:pt x="21616" y="8765"/>
                      <a:pt x="21753" y="8811"/>
                      <a:pt x="21890" y="8857"/>
                    </a:cubicBezTo>
                    <a:cubicBezTo>
                      <a:pt x="21981" y="8902"/>
                      <a:pt x="22072" y="8948"/>
                      <a:pt x="22164" y="8971"/>
                    </a:cubicBezTo>
                    <a:cubicBezTo>
                      <a:pt x="22255" y="9016"/>
                      <a:pt x="22323" y="9039"/>
                      <a:pt x="22392" y="9085"/>
                    </a:cubicBezTo>
                    <a:cubicBezTo>
                      <a:pt x="22437" y="9108"/>
                      <a:pt x="22483" y="9131"/>
                      <a:pt x="22529" y="9153"/>
                    </a:cubicBezTo>
                    <a:cubicBezTo>
                      <a:pt x="22620" y="9199"/>
                      <a:pt x="22711" y="9245"/>
                      <a:pt x="22803" y="9268"/>
                    </a:cubicBezTo>
                    <a:cubicBezTo>
                      <a:pt x="22825" y="9279"/>
                      <a:pt x="22848" y="9285"/>
                      <a:pt x="22871" y="9285"/>
                    </a:cubicBezTo>
                    <a:cubicBezTo>
                      <a:pt x="22894" y="9285"/>
                      <a:pt x="22917" y="9279"/>
                      <a:pt x="22940" y="9268"/>
                    </a:cubicBezTo>
                    <a:cubicBezTo>
                      <a:pt x="23122" y="9313"/>
                      <a:pt x="23282" y="9382"/>
                      <a:pt x="23465" y="9450"/>
                    </a:cubicBezTo>
                    <a:cubicBezTo>
                      <a:pt x="23853" y="9610"/>
                      <a:pt x="24263" y="9792"/>
                      <a:pt x="24674" y="9929"/>
                    </a:cubicBezTo>
                    <a:cubicBezTo>
                      <a:pt x="24834" y="9975"/>
                      <a:pt x="24971" y="10044"/>
                      <a:pt x="25131" y="10089"/>
                    </a:cubicBezTo>
                    <a:cubicBezTo>
                      <a:pt x="25291" y="10135"/>
                      <a:pt x="25450" y="10203"/>
                      <a:pt x="25587" y="10249"/>
                    </a:cubicBezTo>
                    <a:cubicBezTo>
                      <a:pt x="25656" y="10249"/>
                      <a:pt x="25724" y="10249"/>
                      <a:pt x="25770" y="10226"/>
                    </a:cubicBezTo>
                    <a:cubicBezTo>
                      <a:pt x="25816" y="10203"/>
                      <a:pt x="25861" y="10158"/>
                      <a:pt x="25884" y="10089"/>
                    </a:cubicBezTo>
                    <a:cubicBezTo>
                      <a:pt x="25884" y="10089"/>
                      <a:pt x="25884" y="10066"/>
                      <a:pt x="25884" y="10066"/>
                    </a:cubicBezTo>
                    <a:cubicBezTo>
                      <a:pt x="25932" y="10083"/>
                      <a:pt x="25981" y="10099"/>
                      <a:pt x="26029" y="10099"/>
                    </a:cubicBezTo>
                    <a:cubicBezTo>
                      <a:pt x="26049" y="10099"/>
                      <a:pt x="26069" y="10096"/>
                      <a:pt x="26090" y="10089"/>
                    </a:cubicBezTo>
                    <a:cubicBezTo>
                      <a:pt x="26135" y="10089"/>
                      <a:pt x="26181" y="10089"/>
                      <a:pt x="26204" y="10066"/>
                    </a:cubicBezTo>
                    <a:cubicBezTo>
                      <a:pt x="26226" y="10066"/>
                      <a:pt x="26272" y="10044"/>
                      <a:pt x="26272" y="10021"/>
                    </a:cubicBezTo>
                    <a:cubicBezTo>
                      <a:pt x="26478" y="10066"/>
                      <a:pt x="26660" y="10112"/>
                      <a:pt x="26843" y="10158"/>
                    </a:cubicBezTo>
                    <a:cubicBezTo>
                      <a:pt x="27003" y="10203"/>
                      <a:pt x="27139" y="10226"/>
                      <a:pt x="27299" y="10272"/>
                    </a:cubicBezTo>
                    <a:cubicBezTo>
                      <a:pt x="27482" y="10317"/>
                      <a:pt x="27687" y="10386"/>
                      <a:pt x="27893" y="10432"/>
                    </a:cubicBezTo>
                    <a:cubicBezTo>
                      <a:pt x="27961" y="10454"/>
                      <a:pt x="28052" y="10500"/>
                      <a:pt x="28144" y="10523"/>
                    </a:cubicBezTo>
                    <a:cubicBezTo>
                      <a:pt x="28189" y="10523"/>
                      <a:pt x="28235" y="10546"/>
                      <a:pt x="28304" y="10546"/>
                    </a:cubicBezTo>
                    <a:cubicBezTo>
                      <a:pt x="28372" y="10569"/>
                      <a:pt x="28463" y="10591"/>
                      <a:pt x="28555" y="10614"/>
                    </a:cubicBezTo>
                    <a:cubicBezTo>
                      <a:pt x="28600" y="10614"/>
                      <a:pt x="28646" y="10591"/>
                      <a:pt x="28692" y="10569"/>
                    </a:cubicBezTo>
                    <a:cubicBezTo>
                      <a:pt x="28714" y="10569"/>
                      <a:pt x="28737" y="10569"/>
                      <a:pt x="28760" y="10591"/>
                    </a:cubicBezTo>
                    <a:cubicBezTo>
                      <a:pt x="28760" y="10660"/>
                      <a:pt x="28806" y="10728"/>
                      <a:pt x="28874" y="10774"/>
                    </a:cubicBezTo>
                    <a:cubicBezTo>
                      <a:pt x="28920" y="10774"/>
                      <a:pt x="28965" y="10774"/>
                      <a:pt x="29034" y="10797"/>
                    </a:cubicBezTo>
                    <a:cubicBezTo>
                      <a:pt x="29080" y="10797"/>
                      <a:pt x="29125" y="10820"/>
                      <a:pt x="29171" y="10820"/>
                    </a:cubicBezTo>
                    <a:lnTo>
                      <a:pt x="29399" y="10865"/>
                    </a:lnTo>
                    <a:cubicBezTo>
                      <a:pt x="29605" y="10888"/>
                      <a:pt x="29787" y="10911"/>
                      <a:pt x="29993" y="10957"/>
                    </a:cubicBezTo>
                    <a:cubicBezTo>
                      <a:pt x="30130" y="10979"/>
                      <a:pt x="30289" y="11002"/>
                      <a:pt x="30449" y="11025"/>
                    </a:cubicBezTo>
                    <a:cubicBezTo>
                      <a:pt x="30586" y="11048"/>
                      <a:pt x="30700" y="11094"/>
                      <a:pt x="30837" y="11116"/>
                    </a:cubicBezTo>
                    <a:cubicBezTo>
                      <a:pt x="30883" y="11116"/>
                      <a:pt x="30906" y="11139"/>
                      <a:pt x="30951" y="11139"/>
                    </a:cubicBezTo>
                    <a:cubicBezTo>
                      <a:pt x="30951" y="11162"/>
                      <a:pt x="30974" y="11185"/>
                      <a:pt x="30997" y="11208"/>
                    </a:cubicBezTo>
                    <a:cubicBezTo>
                      <a:pt x="31020" y="11208"/>
                      <a:pt x="31043" y="11208"/>
                      <a:pt x="31065" y="11230"/>
                    </a:cubicBezTo>
                    <a:cubicBezTo>
                      <a:pt x="31111" y="11230"/>
                      <a:pt x="31157" y="11253"/>
                      <a:pt x="31225" y="11253"/>
                    </a:cubicBezTo>
                    <a:cubicBezTo>
                      <a:pt x="31271" y="11253"/>
                      <a:pt x="31339" y="11276"/>
                      <a:pt x="31385" y="11276"/>
                    </a:cubicBezTo>
                    <a:cubicBezTo>
                      <a:pt x="31476" y="11299"/>
                      <a:pt x="31568" y="11299"/>
                      <a:pt x="31659" y="11299"/>
                    </a:cubicBezTo>
                    <a:cubicBezTo>
                      <a:pt x="31841" y="11322"/>
                      <a:pt x="32024" y="11345"/>
                      <a:pt x="32207" y="11367"/>
                    </a:cubicBezTo>
                    <a:cubicBezTo>
                      <a:pt x="32321" y="11367"/>
                      <a:pt x="32412" y="11390"/>
                      <a:pt x="32526" y="11390"/>
                    </a:cubicBezTo>
                    <a:lnTo>
                      <a:pt x="32572" y="11390"/>
                    </a:lnTo>
                    <a:cubicBezTo>
                      <a:pt x="32823" y="11436"/>
                      <a:pt x="33051" y="11436"/>
                      <a:pt x="33302" y="11459"/>
                    </a:cubicBezTo>
                    <a:lnTo>
                      <a:pt x="33804" y="11459"/>
                    </a:lnTo>
                    <a:cubicBezTo>
                      <a:pt x="33850" y="11459"/>
                      <a:pt x="33873" y="11459"/>
                      <a:pt x="33919" y="11482"/>
                    </a:cubicBezTo>
                    <a:lnTo>
                      <a:pt x="34010" y="11482"/>
                    </a:lnTo>
                    <a:cubicBezTo>
                      <a:pt x="34056" y="11482"/>
                      <a:pt x="34101" y="11482"/>
                      <a:pt x="34147" y="11459"/>
                    </a:cubicBezTo>
                    <a:lnTo>
                      <a:pt x="34535" y="11459"/>
                    </a:lnTo>
                    <a:cubicBezTo>
                      <a:pt x="34695" y="11459"/>
                      <a:pt x="34877" y="11482"/>
                      <a:pt x="35060" y="11482"/>
                    </a:cubicBezTo>
                    <a:lnTo>
                      <a:pt x="35311" y="11482"/>
                    </a:lnTo>
                    <a:cubicBezTo>
                      <a:pt x="35448" y="11482"/>
                      <a:pt x="35562" y="11482"/>
                      <a:pt x="35699" y="11459"/>
                    </a:cubicBezTo>
                    <a:cubicBezTo>
                      <a:pt x="35745" y="11459"/>
                      <a:pt x="35790" y="11413"/>
                      <a:pt x="35813" y="11367"/>
                    </a:cubicBezTo>
                    <a:cubicBezTo>
                      <a:pt x="36019" y="11345"/>
                      <a:pt x="36247" y="11345"/>
                      <a:pt x="36452" y="11322"/>
                    </a:cubicBezTo>
                    <a:cubicBezTo>
                      <a:pt x="36863" y="11276"/>
                      <a:pt x="37251" y="11230"/>
                      <a:pt x="37639" y="11162"/>
                    </a:cubicBezTo>
                    <a:cubicBezTo>
                      <a:pt x="38073" y="11071"/>
                      <a:pt x="38506" y="10934"/>
                      <a:pt x="38940" y="10820"/>
                    </a:cubicBezTo>
                    <a:cubicBezTo>
                      <a:pt x="39031" y="10797"/>
                      <a:pt x="39077" y="10706"/>
                      <a:pt x="39054" y="10614"/>
                    </a:cubicBezTo>
                    <a:cubicBezTo>
                      <a:pt x="39054" y="10555"/>
                      <a:pt x="38986" y="10496"/>
                      <a:pt x="38908" y="10496"/>
                    </a:cubicBezTo>
                    <a:cubicBezTo>
                      <a:pt x="38896" y="10496"/>
                      <a:pt x="38884" y="10497"/>
                      <a:pt x="38872" y="10500"/>
                    </a:cubicBezTo>
                    <a:cubicBezTo>
                      <a:pt x="38324" y="10660"/>
                      <a:pt x="37753" y="10820"/>
                      <a:pt x="37183" y="10911"/>
                    </a:cubicBezTo>
                    <a:cubicBezTo>
                      <a:pt x="36680" y="10979"/>
                      <a:pt x="36155" y="11025"/>
                      <a:pt x="35653" y="11071"/>
                    </a:cubicBezTo>
                    <a:lnTo>
                      <a:pt x="34900" y="11071"/>
                    </a:lnTo>
                    <a:cubicBezTo>
                      <a:pt x="34649" y="11071"/>
                      <a:pt x="34421" y="11094"/>
                      <a:pt x="34192" y="11094"/>
                    </a:cubicBezTo>
                    <a:cubicBezTo>
                      <a:pt x="34170" y="11071"/>
                      <a:pt x="34147" y="11071"/>
                      <a:pt x="34101" y="11048"/>
                    </a:cubicBezTo>
                    <a:cubicBezTo>
                      <a:pt x="33964" y="11025"/>
                      <a:pt x="33804" y="11025"/>
                      <a:pt x="33668" y="11025"/>
                    </a:cubicBezTo>
                    <a:lnTo>
                      <a:pt x="33439" y="11002"/>
                    </a:lnTo>
                    <a:cubicBezTo>
                      <a:pt x="33234" y="10979"/>
                      <a:pt x="33028" y="10934"/>
                      <a:pt x="32823" y="10911"/>
                    </a:cubicBezTo>
                    <a:cubicBezTo>
                      <a:pt x="32412" y="10865"/>
                      <a:pt x="32024" y="10820"/>
                      <a:pt x="31613" y="10751"/>
                    </a:cubicBezTo>
                    <a:cubicBezTo>
                      <a:pt x="31294" y="10706"/>
                      <a:pt x="30974" y="10660"/>
                      <a:pt x="30677" y="10637"/>
                    </a:cubicBezTo>
                    <a:cubicBezTo>
                      <a:pt x="30495" y="10591"/>
                      <a:pt x="30335" y="10546"/>
                      <a:pt x="30152" y="10500"/>
                    </a:cubicBezTo>
                    <a:cubicBezTo>
                      <a:pt x="29742" y="10409"/>
                      <a:pt x="29331" y="10317"/>
                      <a:pt x="28897" y="10203"/>
                    </a:cubicBezTo>
                    <a:cubicBezTo>
                      <a:pt x="28806" y="10181"/>
                      <a:pt x="28692" y="10135"/>
                      <a:pt x="28577" y="10112"/>
                    </a:cubicBezTo>
                    <a:cubicBezTo>
                      <a:pt x="28486" y="10089"/>
                      <a:pt x="28418" y="10066"/>
                      <a:pt x="28349" y="10044"/>
                    </a:cubicBezTo>
                    <a:cubicBezTo>
                      <a:pt x="28258" y="10044"/>
                      <a:pt x="28167" y="10021"/>
                      <a:pt x="28098" y="9998"/>
                    </a:cubicBezTo>
                    <a:cubicBezTo>
                      <a:pt x="27984" y="9975"/>
                      <a:pt x="27893" y="9952"/>
                      <a:pt x="27779" y="9929"/>
                    </a:cubicBezTo>
                    <a:cubicBezTo>
                      <a:pt x="27642" y="9884"/>
                      <a:pt x="27527" y="9861"/>
                      <a:pt x="27391" y="9815"/>
                    </a:cubicBezTo>
                    <a:cubicBezTo>
                      <a:pt x="26980" y="9701"/>
                      <a:pt x="26569" y="9564"/>
                      <a:pt x="26158" y="9450"/>
                    </a:cubicBezTo>
                    <a:cubicBezTo>
                      <a:pt x="25382" y="9222"/>
                      <a:pt x="24606" y="8994"/>
                      <a:pt x="23807" y="8765"/>
                    </a:cubicBezTo>
                    <a:cubicBezTo>
                      <a:pt x="23602" y="8697"/>
                      <a:pt x="23373" y="8628"/>
                      <a:pt x="23168" y="8560"/>
                    </a:cubicBezTo>
                    <a:cubicBezTo>
                      <a:pt x="23077" y="8560"/>
                      <a:pt x="23008" y="8514"/>
                      <a:pt x="22917" y="8491"/>
                    </a:cubicBezTo>
                    <a:cubicBezTo>
                      <a:pt x="22848" y="8469"/>
                      <a:pt x="22803" y="8469"/>
                      <a:pt x="22734" y="8446"/>
                    </a:cubicBezTo>
                    <a:cubicBezTo>
                      <a:pt x="22643" y="8400"/>
                      <a:pt x="22552" y="8377"/>
                      <a:pt x="22460" y="8355"/>
                    </a:cubicBezTo>
                    <a:cubicBezTo>
                      <a:pt x="22437" y="8343"/>
                      <a:pt x="22420" y="8337"/>
                      <a:pt x="22403" y="8337"/>
                    </a:cubicBezTo>
                    <a:cubicBezTo>
                      <a:pt x="22386" y="8337"/>
                      <a:pt x="22369" y="8343"/>
                      <a:pt x="22346" y="8355"/>
                    </a:cubicBezTo>
                    <a:lnTo>
                      <a:pt x="22323" y="8355"/>
                    </a:lnTo>
                    <a:cubicBezTo>
                      <a:pt x="22301" y="8332"/>
                      <a:pt x="22255" y="8332"/>
                      <a:pt x="22209" y="8309"/>
                    </a:cubicBezTo>
                    <a:cubicBezTo>
                      <a:pt x="22141" y="8286"/>
                      <a:pt x="22049" y="8240"/>
                      <a:pt x="21981" y="8218"/>
                    </a:cubicBezTo>
                    <a:cubicBezTo>
                      <a:pt x="21912" y="8195"/>
                      <a:pt x="21844" y="8172"/>
                      <a:pt x="21776" y="8149"/>
                    </a:cubicBezTo>
                    <a:cubicBezTo>
                      <a:pt x="21712" y="8128"/>
                      <a:pt x="21649" y="8107"/>
                      <a:pt x="21585" y="8086"/>
                    </a:cubicBezTo>
                    <a:lnTo>
                      <a:pt x="21585" y="8086"/>
                    </a:lnTo>
                    <a:cubicBezTo>
                      <a:pt x="21593" y="8092"/>
                      <a:pt x="21593" y="8103"/>
                      <a:pt x="21593" y="8103"/>
                    </a:cubicBezTo>
                    <a:cubicBezTo>
                      <a:pt x="21547" y="8081"/>
                      <a:pt x="21524" y="8081"/>
                      <a:pt x="21479" y="8081"/>
                    </a:cubicBezTo>
                    <a:cubicBezTo>
                      <a:pt x="21433" y="8081"/>
                      <a:pt x="21410" y="8103"/>
                      <a:pt x="21387" y="8103"/>
                    </a:cubicBezTo>
                    <a:cubicBezTo>
                      <a:pt x="21068" y="7944"/>
                      <a:pt x="20726" y="7761"/>
                      <a:pt x="20383" y="7601"/>
                    </a:cubicBezTo>
                    <a:cubicBezTo>
                      <a:pt x="19630" y="7236"/>
                      <a:pt x="18854" y="6939"/>
                      <a:pt x="18101" y="6620"/>
                    </a:cubicBezTo>
                    <a:cubicBezTo>
                      <a:pt x="18032" y="6597"/>
                      <a:pt x="17987" y="6551"/>
                      <a:pt x="17918" y="6528"/>
                    </a:cubicBezTo>
                    <a:cubicBezTo>
                      <a:pt x="17850" y="6506"/>
                      <a:pt x="17781" y="6460"/>
                      <a:pt x="17713" y="6437"/>
                    </a:cubicBezTo>
                    <a:lnTo>
                      <a:pt x="17667" y="6437"/>
                    </a:lnTo>
                    <a:lnTo>
                      <a:pt x="17598" y="6414"/>
                    </a:lnTo>
                    <a:cubicBezTo>
                      <a:pt x="17416" y="6323"/>
                      <a:pt x="17256" y="6255"/>
                      <a:pt x="17074" y="6163"/>
                    </a:cubicBezTo>
                    <a:cubicBezTo>
                      <a:pt x="17028" y="6163"/>
                      <a:pt x="16982" y="6140"/>
                      <a:pt x="16914" y="6118"/>
                    </a:cubicBezTo>
                    <a:cubicBezTo>
                      <a:pt x="16891" y="6095"/>
                      <a:pt x="16868" y="6095"/>
                      <a:pt x="16845" y="6072"/>
                    </a:cubicBezTo>
                    <a:cubicBezTo>
                      <a:pt x="16731" y="6004"/>
                      <a:pt x="16594" y="5958"/>
                      <a:pt x="16457" y="5889"/>
                    </a:cubicBezTo>
                    <a:cubicBezTo>
                      <a:pt x="16343" y="5844"/>
                      <a:pt x="16229" y="5775"/>
                      <a:pt x="16092" y="5730"/>
                    </a:cubicBezTo>
                    <a:cubicBezTo>
                      <a:pt x="15818" y="5593"/>
                      <a:pt x="15544" y="5433"/>
                      <a:pt x="15247" y="5296"/>
                    </a:cubicBezTo>
                    <a:cubicBezTo>
                      <a:pt x="14517" y="4931"/>
                      <a:pt x="13787" y="4566"/>
                      <a:pt x="13056" y="4223"/>
                    </a:cubicBezTo>
                    <a:cubicBezTo>
                      <a:pt x="12760" y="4086"/>
                      <a:pt x="12463" y="3926"/>
                      <a:pt x="12143" y="3789"/>
                    </a:cubicBezTo>
                    <a:cubicBezTo>
                      <a:pt x="12120" y="3744"/>
                      <a:pt x="12075" y="3721"/>
                      <a:pt x="12052" y="3698"/>
                    </a:cubicBezTo>
                    <a:cubicBezTo>
                      <a:pt x="12006" y="3675"/>
                      <a:pt x="11938" y="3653"/>
                      <a:pt x="11892" y="3630"/>
                    </a:cubicBezTo>
                    <a:cubicBezTo>
                      <a:pt x="11481" y="3424"/>
                      <a:pt x="11048" y="3219"/>
                      <a:pt x="10614" y="3036"/>
                    </a:cubicBezTo>
                    <a:cubicBezTo>
                      <a:pt x="10272" y="2876"/>
                      <a:pt x="9906" y="2739"/>
                      <a:pt x="9564" y="2580"/>
                    </a:cubicBezTo>
                    <a:cubicBezTo>
                      <a:pt x="9541" y="2580"/>
                      <a:pt x="9518" y="2580"/>
                      <a:pt x="9518" y="2557"/>
                    </a:cubicBezTo>
                    <a:lnTo>
                      <a:pt x="9404" y="2511"/>
                    </a:lnTo>
                    <a:cubicBezTo>
                      <a:pt x="9359" y="2488"/>
                      <a:pt x="9290" y="2466"/>
                      <a:pt x="9222" y="2443"/>
                    </a:cubicBezTo>
                    <a:cubicBezTo>
                      <a:pt x="9199" y="2431"/>
                      <a:pt x="9182" y="2426"/>
                      <a:pt x="9165" y="2426"/>
                    </a:cubicBezTo>
                    <a:cubicBezTo>
                      <a:pt x="9147" y="2426"/>
                      <a:pt x="9130" y="2431"/>
                      <a:pt x="9107" y="2443"/>
                    </a:cubicBezTo>
                    <a:cubicBezTo>
                      <a:pt x="9085" y="2420"/>
                      <a:pt x="9062" y="2420"/>
                      <a:pt x="9039" y="2397"/>
                    </a:cubicBezTo>
                    <a:cubicBezTo>
                      <a:pt x="9016" y="2397"/>
                      <a:pt x="8993" y="2374"/>
                      <a:pt x="8971" y="2374"/>
                    </a:cubicBezTo>
                    <a:cubicBezTo>
                      <a:pt x="8925" y="2351"/>
                      <a:pt x="8902" y="2329"/>
                      <a:pt x="8856" y="2306"/>
                    </a:cubicBezTo>
                    <a:cubicBezTo>
                      <a:pt x="8765" y="2260"/>
                      <a:pt x="8651" y="2215"/>
                      <a:pt x="8537" y="2192"/>
                    </a:cubicBezTo>
                    <a:cubicBezTo>
                      <a:pt x="8514" y="2192"/>
                      <a:pt x="8514" y="2169"/>
                      <a:pt x="8491" y="2169"/>
                    </a:cubicBezTo>
                    <a:cubicBezTo>
                      <a:pt x="8400" y="2123"/>
                      <a:pt x="8331" y="2100"/>
                      <a:pt x="8263" y="2078"/>
                    </a:cubicBezTo>
                    <a:cubicBezTo>
                      <a:pt x="8217" y="2055"/>
                      <a:pt x="8172" y="2032"/>
                      <a:pt x="8126" y="2009"/>
                    </a:cubicBezTo>
                    <a:cubicBezTo>
                      <a:pt x="8052" y="1991"/>
                      <a:pt x="7978" y="1957"/>
                      <a:pt x="7916" y="1957"/>
                    </a:cubicBezTo>
                    <a:cubicBezTo>
                      <a:pt x="7902" y="1957"/>
                      <a:pt x="7888" y="1959"/>
                      <a:pt x="7875" y="1963"/>
                    </a:cubicBezTo>
                    <a:cubicBezTo>
                      <a:pt x="7806" y="1918"/>
                      <a:pt x="7738" y="1895"/>
                      <a:pt x="7669" y="1872"/>
                    </a:cubicBezTo>
                    <a:cubicBezTo>
                      <a:pt x="7578" y="1849"/>
                      <a:pt x="7464" y="1804"/>
                      <a:pt x="7373" y="1781"/>
                    </a:cubicBezTo>
                    <a:cubicBezTo>
                      <a:pt x="7373" y="1781"/>
                      <a:pt x="7373" y="1758"/>
                      <a:pt x="7373" y="1758"/>
                    </a:cubicBezTo>
                    <a:lnTo>
                      <a:pt x="7396" y="1758"/>
                    </a:lnTo>
                    <a:cubicBezTo>
                      <a:pt x="7441" y="1621"/>
                      <a:pt x="7350" y="1484"/>
                      <a:pt x="7236" y="1461"/>
                    </a:cubicBezTo>
                    <a:cubicBezTo>
                      <a:pt x="7053" y="1393"/>
                      <a:pt x="6848" y="1347"/>
                      <a:pt x="6665" y="1279"/>
                    </a:cubicBezTo>
                    <a:cubicBezTo>
                      <a:pt x="6460" y="1233"/>
                      <a:pt x="6254" y="1187"/>
                      <a:pt x="6072" y="1119"/>
                    </a:cubicBezTo>
                    <a:cubicBezTo>
                      <a:pt x="5638" y="1005"/>
                      <a:pt x="5204" y="868"/>
                      <a:pt x="4771" y="754"/>
                    </a:cubicBezTo>
                    <a:cubicBezTo>
                      <a:pt x="4405" y="640"/>
                      <a:pt x="4017" y="548"/>
                      <a:pt x="3629" y="457"/>
                    </a:cubicBezTo>
                    <a:cubicBezTo>
                      <a:pt x="3538" y="434"/>
                      <a:pt x="3447" y="411"/>
                      <a:pt x="3355" y="388"/>
                    </a:cubicBezTo>
                    <a:cubicBezTo>
                      <a:pt x="3355" y="343"/>
                      <a:pt x="3333" y="297"/>
                      <a:pt x="3310" y="274"/>
                    </a:cubicBezTo>
                    <a:cubicBezTo>
                      <a:pt x="3264" y="229"/>
                      <a:pt x="3219" y="206"/>
                      <a:pt x="3173" y="206"/>
                    </a:cubicBezTo>
                    <a:cubicBezTo>
                      <a:pt x="3104" y="206"/>
                      <a:pt x="3059" y="206"/>
                      <a:pt x="3013" y="183"/>
                    </a:cubicBezTo>
                    <a:lnTo>
                      <a:pt x="2808" y="183"/>
                    </a:lnTo>
                    <a:cubicBezTo>
                      <a:pt x="2694" y="160"/>
                      <a:pt x="2602" y="160"/>
                      <a:pt x="2488" y="160"/>
                    </a:cubicBezTo>
                    <a:cubicBezTo>
                      <a:pt x="2328" y="137"/>
                      <a:pt x="2169" y="137"/>
                      <a:pt x="2009" y="115"/>
                    </a:cubicBezTo>
                    <a:cubicBezTo>
                      <a:pt x="1963" y="115"/>
                      <a:pt x="1940" y="92"/>
                      <a:pt x="1895" y="92"/>
                    </a:cubicBezTo>
                    <a:cubicBezTo>
                      <a:pt x="1781" y="69"/>
                      <a:pt x="1666" y="69"/>
                      <a:pt x="1552" y="69"/>
                    </a:cubicBezTo>
                    <a:cubicBezTo>
                      <a:pt x="1438" y="46"/>
                      <a:pt x="1324" y="23"/>
                      <a:pt x="1210" y="23"/>
                    </a:cubicBezTo>
                    <a:lnTo>
                      <a:pt x="822" y="23"/>
                    </a:lnTo>
                    <a:cubicBezTo>
                      <a:pt x="594" y="23"/>
                      <a:pt x="388" y="0"/>
                      <a:pt x="160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125" name="Google Shape;891;p22">
                <a:extLst>
                  <a:ext uri="{FF2B5EF4-FFF2-40B4-BE49-F238E27FC236}">
                    <a16:creationId xmlns:a16="http://schemas.microsoft.com/office/drawing/2014/main" id="{57E48BD0-D64F-462A-AD81-1EDE16692B56}"/>
                  </a:ext>
                </a:extLst>
              </p:cNvPr>
              <p:cNvSpPr/>
              <p:nvPr/>
            </p:nvSpPr>
            <p:spPr>
              <a:xfrm>
                <a:off x="7026847" y="3583723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126" name="Google Shape;892;p22">
                <a:extLst>
                  <a:ext uri="{FF2B5EF4-FFF2-40B4-BE49-F238E27FC236}">
                    <a16:creationId xmlns:a16="http://schemas.microsoft.com/office/drawing/2014/main" id="{F7B6FB05-5587-4148-B502-74077FF027F6}"/>
                  </a:ext>
                </a:extLst>
              </p:cNvPr>
              <p:cNvSpPr/>
              <p:nvPr/>
            </p:nvSpPr>
            <p:spPr>
              <a:xfrm>
                <a:off x="7044120" y="3657758"/>
                <a:ext cx="3730" cy="17299"/>
              </a:xfrm>
              <a:custGeom>
                <a:avLst/>
                <a:gdLst/>
                <a:ahLst/>
                <a:cxnLst/>
                <a:rect l="l" t="t" r="r" b="b"/>
                <a:pathLst>
                  <a:path w="138" h="640" extrusionOk="0">
                    <a:moveTo>
                      <a:pt x="24" y="1"/>
                    </a:moveTo>
                    <a:cubicBezTo>
                      <a:pt x="24" y="183"/>
                      <a:pt x="24" y="366"/>
                      <a:pt x="24" y="548"/>
                    </a:cubicBezTo>
                    <a:lnTo>
                      <a:pt x="1" y="640"/>
                    </a:lnTo>
                    <a:cubicBezTo>
                      <a:pt x="69" y="617"/>
                      <a:pt x="115" y="571"/>
                      <a:pt x="115" y="503"/>
                    </a:cubicBezTo>
                    <a:cubicBezTo>
                      <a:pt x="138" y="457"/>
                      <a:pt x="115" y="412"/>
                      <a:pt x="115" y="366"/>
                    </a:cubicBezTo>
                    <a:cubicBezTo>
                      <a:pt x="115" y="320"/>
                      <a:pt x="92" y="275"/>
                      <a:pt x="92" y="252"/>
                    </a:cubicBezTo>
                    <a:cubicBezTo>
                      <a:pt x="69" y="183"/>
                      <a:pt x="46" y="115"/>
                      <a:pt x="46" y="46"/>
                    </a:cubicBezTo>
                    <a:cubicBezTo>
                      <a:pt x="24" y="24"/>
                      <a:pt x="24" y="1"/>
                      <a:pt x="24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127" name="Google Shape;893;p22">
                <a:extLst>
                  <a:ext uri="{FF2B5EF4-FFF2-40B4-BE49-F238E27FC236}">
                    <a16:creationId xmlns:a16="http://schemas.microsoft.com/office/drawing/2014/main" id="{78986DA8-4E2F-4ADA-B320-D24C8996F68E}"/>
                  </a:ext>
                </a:extLst>
              </p:cNvPr>
              <p:cNvSpPr/>
              <p:nvPr/>
            </p:nvSpPr>
            <p:spPr>
              <a:xfrm>
                <a:off x="7044120" y="3644189"/>
                <a:ext cx="4352" cy="9271"/>
              </a:xfrm>
              <a:custGeom>
                <a:avLst/>
                <a:gdLst/>
                <a:ahLst/>
                <a:cxnLst/>
                <a:rect l="l" t="t" r="r" b="b"/>
                <a:pathLst>
                  <a:path w="161" h="343" extrusionOk="0">
                    <a:moveTo>
                      <a:pt x="115" y="1"/>
                    </a:moveTo>
                    <a:cubicBezTo>
                      <a:pt x="46" y="23"/>
                      <a:pt x="1" y="92"/>
                      <a:pt x="24" y="137"/>
                    </a:cubicBezTo>
                    <a:cubicBezTo>
                      <a:pt x="24" y="206"/>
                      <a:pt x="24" y="274"/>
                      <a:pt x="24" y="343"/>
                    </a:cubicBezTo>
                    <a:cubicBezTo>
                      <a:pt x="92" y="320"/>
                      <a:pt x="161" y="229"/>
                      <a:pt x="138" y="137"/>
                    </a:cubicBezTo>
                    <a:cubicBezTo>
                      <a:pt x="138" y="92"/>
                      <a:pt x="115" y="46"/>
                      <a:pt x="115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128" name="Google Shape;894;p22">
                <a:extLst>
                  <a:ext uri="{FF2B5EF4-FFF2-40B4-BE49-F238E27FC236}">
                    <a16:creationId xmlns:a16="http://schemas.microsoft.com/office/drawing/2014/main" id="{025ABBAE-D06D-4B4C-BBEA-A067A2645C9D}"/>
                  </a:ext>
                </a:extLst>
              </p:cNvPr>
              <p:cNvSpPr/>
              <p:nvPr/>
            </p:nvSpPr>
            <p:spPr>
              <a:xfrm>
                <a:off x="7445164" y="3127159"/>
                <a:ext cx="133907" cy="47546"/>
              </a:xfrm>
              <a:custGeom>
                <a:avLst/>
                <a:gdLst/>
                <a:ahLst/>
                <a:cxnLst/>
                <a:rect l="l" t="t" r="r" b="b"/>
                <a:pathLst>
                  <a:path w="4954" h="1759" extrusionOk="0">
                    <a:moveTo>
                      <a:pt x="343" y="1"/>
                    </a:moveTo>
                    <a:cubicBezTo>
                      <a:pt x="274" y="1"/>
                      <a:pt x="228" y="47"/>
                      <a:pt x="183" y="92"/>
                    </a:cubicBezTo>
                    <a:cubicBezTo>
                      <a:pt x="137" y="138"/>
                      <a:pt x="114" y="206"/>
                      <a:pt x="91" y="252"/>
                    </a:cubicBezTo>
                    <a:cubicBezTo>
                      <a:pt x="69" y="298"/>
                      <a:pt x="46" y="366"/>
                      <a:pt x="23" y="412"/>
                    </a:cubicBezTo>
                    <a:cubicBezTo>
                      <a:pt x="0" y="503"/>
                      <a:pt x="23" y="617"/>
                      <a:pt x="91" y="686"/>
                    </a:cubicBezTo>
                    <a:cubicBezTo>
                      <a:pt x="137" y="709"/>
                      <a:pt x="183" y="731"/>
                      <a:pt x="228" y="731"/>
                    </a:cubicBezTo>
                    <a:lnTo>
                      <a:pt x="365" y="731"/>
                    </a:lnTo>
                    <a:cubicBezTo>
                      <a:pt x="320" y="823"/>
                      <a:pt x="388" y="960"/>
                      <a:pt x="480" y="1005"/>
                    </a:cubicBezTo>
                    <a:cubicBezTo>
                      <a:pt x="501" y="1011"/>
                      <a:pt x="524" y="1014"/>
                      <a:pt x="547" y="1014"/>
                    </a:cubicBezTo>
                    <a:cubicBezTo>
                      <a:pt x="621" y="1014"/>
                      <a:pt x="696" y="984"/>
                      <a:pt x="731" y="914"/>
                    </a:cubicBezTo>
                    <a:cubicBezTo>
                      <a:pt x="753" y="914"/>
                      <a:pt x="753" y="937"/>
                      <a:pt x="776" y="960"/>
                    </a:cubicBezTo>
                    <a:cubicBezTo>
                      <a:pt x="982" y="1142"/>
                      <a:pt x="1233" y="1279"/>
                      <a:pt x="1461" y="1393"/>
                    </a:cubicBezTo>
                    <a:cubicBezTo>
                      <a:pt x="1735" y="1530"/>
                      <a:pt x="2032" y="1622"/>
                      <a:pt x="2306" y="1690"/>
                    </a:cubicBezTo>
                    <a:cubicBezTo>
                      <a:pt x="2465" y="1736"/>
                      <a:pt x="2625" y="1759"/>
                      <a:pt x="2785" y="1759"/>
                    </a:cubicBezTo>
                    <a:lnTo>
                      <a:pt x="3287" y="1759"/>
                    </a:lnTo>
                    <a:cubicBezTo>
                      <a:pt x="3584" y="1736"/>
                      <a:pt x="3903" y="1713"/>
                      <a:pt x="4177" y="1576"/>
                    </a:cubicBezTo>
                    <a:cubicBezTo>
                      <a:pt x="4337" y="1485"/>
                      <a:pt x="4474" y="1393"/>
                      <a:pt x="4634" y="1302"/>
                    </a:cubicBezTo>
                    <a:cubicBezTo>
                      <a:pt x="4679" y="1256"/>
                      <a:pt x="4725" y="1234"/>
                      <a:pt x="4771" y="1211"/>
                    </a:cubicBezTo>
                    <a:cubicBezTo>
                      <a:pt x="4794" y="1188"/>
                      <a:pt x="4839" y="1142"/>
                      <a:pt x="4862" y="1119"/>
                    </a:cubicBezTo>
                    <a:cubicBezTo>
                      <a:pt x="4953" y="1028"/>
                      <a:pt x="4953" y="914"/>
                      <a:pt x="4908" y="800"/>
                    </a:cubicBezTo>
                    <a:cubicBezTo>
                      <a:pt x="4885" y="731"/>
                      <a:pt x="4839" y="663"/>
                      <a:pt x="4748" y="617"/>
                    </a:cubicBezTo>
                    <a:cubicBezTo>
                      <a:pt x="4725" y="617"/>
                      <a:pt x="4702" y="594"/>
                      <a:pt x="4679" y="594"/>
                    </a:cubicBezTo>
                    <a:lnTo>
                      <a:pt x="4611" y="594"/>
                    </a:lnTo>
                    <a:cubicBezTo>
                      <a:pt x="4565" y="594"/>
                      <a:pt x="4542" y="594"/>
                      <a:pt x="4497" y="617"/>
                    </a:cubicBezTo>
                    <a:cubicBezTo>
                      <a:pt x="4474" y="640"/>
                      <a:pt x="4428" y="640"/>
                      <a:pt x="4405" y="663"/>
                    </a:cubicBezTo>
                    <a:cubicBezTo>
                      <a:pt x="4314" y="709"/>
                      <a:pt x="4223" y="731"/>
                      <a:pt x="4132" y="777"/>
                    </a:cubicBezTo>
                    <a:cubicBezTo>
                      <a:pt x="4086" y="777"/>
                      <a:pt x="4040" y="800"/>
                      <a:pt x="3972" y="823"/>
                    </a:cubicBezTo>
                    <a:cubicBezTo>
                      <a:pt x="3926" y="846"/>
                      <a:pt x="3858" y="868"/>
                      <a:pt x="3812" y="868"/>
                    </a:cubicBezTo>
                    <a:cubicBezTo>
                      <a:pt x="3538" y="914"/>
                      <a:pt x="3264" y="914"/>
                      <a:pt x="2990" y="914"/>
                    </a:cubicBezTo>
                    <a:cubicBezTo>
                      <a:pt x="2929" y="922"/>
                      <a:pt x="2866" y="924"/>
                      <a:pt x="2801" y="924"/>
                    </a:cubicBezTo>
                    <a:cubicBezTo>
                      <a:pt x="2671" y="924"/>
                      <a:pt x="2534" y="914"/>
                      <a:pt x="2397" y="914"/>
                    </a:cubicBezTo>
                    <a:cubicBezTo>
                      <a:pt x="2260" y="914"/>
                      <a:pt x="2100" y="914"/>
                      <a:pt x="1940" y="891"/>
                    </a:cubicBezTo>
                    <a:cubicBezTo>
                      <a:pt x="1826" y="891"/>
                      <a:pt x="1712" y="868"/>
                      <a:pt x="1621" y="868"/>
                    </a:cubicBezTo>
                    <a:cubicBezTo>
                      <a:pt x="1484" y="823"/>
                      <a:pt x="1370" y="754"/>
                      <a:pt x="1278" y="686"/>
                    </a:cubicBezTo>
                    <a:cubicBezTo>
                      <a:pt x="1164" y="640"/>
                      <a:pt x="1073" y="572"/>
                      <a:pt x="959" y="480"/>
                    </a:cubicBezTo>
                    <a:cubicBezTo>
                      <a:pt x="936" y="457"/>
                      <a:pt x="890" y="435"/>
                      <a:pt x="845" y="389"/>
                    </a:cubicBezTo>
                    <a:cubicBezTo>
                      <a:pt x="822" y="343"/>
                      <a:pt x="799" y="321"/>
                      <a:pt x="753" y="298"/>
                    </a:cubicBezTo>
                    <a:cubicBezTo>
                      <a:pt x="731" y="275"/>
                      <a:pt x="708" y="252"/>
                      <a:pt x="662" y="229"/>
                    </a:cubicBezTo>
                    <a:cubicBezTo>
                      <a:pt x="616" y="161"/>
                      <a:pt x="548" y="69"/>
                      <a:pt x="480" y="24"/>
                    </a:cubicBezTo>
                    <a:cubicBezTo>
                      <a:pt x="434" y="1"/>
                      <a:pt x="411" y="1"/>
                      <a:pt x="365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129" name="Google Shape;895;p22">
                <a:extLst>
                  <a:ext uri="{FF2B5EF4-FFF2-40B4-BE49-F238E27FC236}">
                    <a16:creationId xmlns:a16="http://schemas.microsoft.com/office/drawing/2014/main" id="{FBC327AC-F606-4600-8C4E-2B35360AA829}"/>
                  </a:ext>
                </a:extLst>
              </p:cNvPr>
              <p:cNvSpPr/>
              <p:nvPr/>
            </p:nvSpPr>
            <p:spPr>
              <a:xfrm>
                <a:off x="7561149" y="3154324"/>
                <a:ext cx="270246" cy="128960"/>
              </a:xfrm>
              <a:custGeom>
                <a:avLst/>
                <a:gdLst/>
                <a:ahLst/>
                <a:cxnLst/>
                <a:rect l="l" t="t" r="r" b="b"/>
                <a:pathLst>
                  <a:path w="9998" h="4771" extrusionOk="0">
                    <a:moveTo>
                      <a:pt x="251" y="0"/>
                    </a:moveTo>
                    <a:cubicBezTo>
                      <a:pt x="206" y="0"/>
                      <a:pt x="160" y="0"/>
                      <a:pt x="137" y="23"/>
                    </a:cubicBezTo>
                    <a:cubicBezTo>
                      <a:pt x="23" y="92"/>
                      <a:pt x="0" y="251"/>
                      <a:pt x="69" y="343"/>
                    </a:cubicBezTo>
                    <a:cubicBezTo>
                      <a:pt x="183" y="480"/>
                      <a:pt x="297" y="617"/>
                      <a:pt x="411" y="731"/>
                    </a:cubicBezTo>
                    <a:cubicBezTo>
                      <a:pt x="503" y="845"/>
                      <a:pt x="594" y="959"/>
                      <a:pt x="708" y="1073"/>
                    </a:cubicBezTo>
                    <a:cubicBezTo>
                      <a:pt x="822" y="1210"/>
                      <a:pt x="959" y="1347"/>
                      <a:pt x="1073" y="1484"/>
                    </a:cubicBezTo>
                    <a:cubicBezTo>
                      <a:pt x="1187" y="1598"/>
                      <a:pt x="1301" y="1712"/>
                      <a:pt x="1438" y="1826"/>
                    </a:cubicBezTo>
                    <a:cubicBezTo>
                      <a:pt x="1667" y="2032"/>
                      <a:pt x="1918" y="2260"/>
                      <a:pt x="2169" y="2465"/>
                    </a:cubicBezTo>
                    <a:cubicBezTo>
                      <a:pt x="2420" y="2671"/>
                      <a:pt x="2671" y="2831"/>
                      <a:pt x="2922" y="3013"/>
                    </a:cubicBezTo>
                    <a:cubicBezTo>
                      <a:pt x="3470" y="3356"/>
                      <a:pt x="4063" y="3629"/>
                      <a:pt x="4657" y="3903"/>
                    </a:cubicBezTo>
                    <a:cubicBezTo>
                      <a:pt x="4953" y="4018"/>
                      <a:pt x="5273" y="4154"/>
                      <a:pt x="5593" y="4246"/>
                    </a:cubicBezTo>
                    <a:cubicBezTo>
                      <a:pt x="5844" y="4314"/>
                      <a:pt x="6095" y="4360"/>
                      <a:pt x="6346" y="4428"/>
                    </a:cubicBezTo>
                    <a:cubicBezTo>
                      <a:pt x="6483" y="4451"/>
                      <a:pt x="6620" y="4474"/>
                      <a:pt x="6734" y="4497"/>
                    </a:cubicBezTo>
                    <a:cubicBezTo>
                      <a:pt x="6871" y="4520"/>
                      <a:pt x="7008" y="4565"/>
                      <a:pt x="7145" y="4588"/>
                    </a:cubicBezTo>
                    <a:cubicBezTo>
                      <a:pt x="7419" y="4657"/>
                      <a:pt x="7692" y="4702"/>
                      <a:pt x="7966" y="4725"/>
                    </a:cubicBezTo>
                    <a:cubicBezTo>
                      <a:pt x="8240" y="4771"/>
                      <a:pt x="8537" y="4771"/>
                      <a:pt x="8811" y="4771"/>
                    </a:cubicBezTo>
                    <a:cubicBezTo>
                      <a:pt x="9108" y="4771"/>
                      <a:pt x="9404" y="4725"/>
                      <a:pt x="9701" y="4679"/>
                    </a:cubicBezTo>
                    <a:cubicBezTo>
                      <a:pt x="9770" y="4657"/>
                      <a:pt x="9838" y="4657"/>
                      <a:pt x="9884" y="4611"/>
                    </a:cubicBezTo>
                    <a:cubicBezTo>
                      <a:pt x="9975" y="4565"/>
                      <a:pt x="9998" y="4474"/>
                      <a:pt x="9975" y="4383"/>
                    </a:cubicBezTo>
                    <a:cubicBezTo>
                      <a:pt x="9952" y="4337"/>
                      <a:pt x="9884" y="4269"/>
                      <a:pt x="9838" y="4269"/>
                    </a:cubicBezTo>
                    <a:lnTo>
                      <a:pt x="9450" y="4269"/>
                    </a:lnTo>
                    <a:cubicBezTo>
                      <a:pt x="9396" y="4287"/>
                      <a:pt x="9342" y="4290"/>
                      <a:pt x="9288" y="4291"/>
                    </a:cubicBezTo>
                    <a:lnTo>
                      <a:pt x="9288" y="4291"/>
                    </a:lnTo>
                    <a:cubicBezTo>
                      <a:pt x="9061" y="4269"/>
                      <a:pt x="8833" y="4269"/>
                      <a:pt x="8583" y="4246"/>
                    </a:cubicBezTo>
                    <a:cubicBezTo>
                      <a:pt x="8354" y="4223"/>
                      <a:pt x="8103" y="4177"/>
                      <a:pt x="7875" y="4132"/>
                    </a:cubicBezTo>
                    <a:cubicBezTo>
                      <a:pt x="7624" y="4086"/>
                      <a:pt x="7396" y="4040"/>
                      <a:pt x="7167" y="3995"/>
                    </a:cubicBezTo>
                    <a:cubicBezTo>
                      <a:pt x="7145" y="3995"/>
                      <a:pt x="7099" y="3995"/>
                      <a:pt x="7076" y="3972"/>
                    </a:cubicBezTo>
                    <a:cubicBezTo>
                      <a:pt x="7031" y="3972"/>
                      <a:pt x="7008" y="3972"/>
                      <a:pt x="6985" y="3949"/>
                    </a:cubicBezTo>
                    <a:cubicBezTo>
                      <a:pt x="6871" y="3926"/>
                      <a:pt x="6757" y="3903"/>
                      <a:pt x="6643" y="3881"/>
                    </a:cubicBezTo>
                    <a:cubicBezTo>
                      <a:pt x="6574" y="3858"/>
                      <a:pt x="6528" y="3835"/>
                      <a:pt x="6483" y="3812"/>
                    </a:cubicBezTo>
                    <a:cubicBezTo>
                      <a:pt x="6277" y="3766"/>
                      <a:pt x="6095" y="3698"/>
                      <a:pt x="5889" y="3629"/>
                    </a:cubicBezTo>
                    <a:cubicBezTo>
                      <a:pt x="5707" y="3538"/>
                      <a:pt x="5524" y="3470"/>
                      <a:pt x="5319" y="3378"/>
                    </a:cubicBezTo>
                    <a:cubicBezTo>
                      <a:pt x="4931" y="3219"/>
                      <a:pt x="4588" y="2990"/>
                      <a:pt x="4223" y="2785"/>
                    </a:cubicBezTo>
                    <a:lnTo>
                      <a:pt x="4223" y="2785"/>
                    </a:lnTo>
                    <a:lnTo>
                      <a:pt x="4269" y="2808"/>
                    </a:lnTo>
                    <a:cubicBezTo>
                      <a:pt x="3995" y="2648"/>
                      <a:pt x="3744" y="2465"/>
                      <a:pt x="3470" y="2306"/>
                    </a:cubicBezTo>
                    <a:cubicBezTo>
                      <a:pt x="3196" y="2123"/>
                      <a:pt x="2922" y="1940"/>
                      <a:pt x="2671" y="1735"/>
                    </a:cubicBezTo>
                    <a:cubicBezTo>
                      <a:pt x="2420" y="1552"/>
                      <a:pt x="2192" y="1347"/>
                      <a:pt x="1963" y="1164"/>
                    </a:cubicBezTo>
                    <a:cubicBezTo>
                      <a:pt x="1826" y="1050"/>
                      <a:pt x="1712" y="936"/>
                      <a:pt x="1598" y="822"/>
                    </a:cubicBezTo>
                    <a:cubicBezTo>
                      <a:pt x="1484" y="754"/>
                      <a:pt x="1393" y="639"/>
                      <a:pt x="1301" y="548"/>
                    </a:cubicBezTo>
                    <a:cubicBezTo>
                      <a:pt x="1210" y="434"/>
                      <a:pt x="1119" y="343"/>
                      <a:pt x="1050" y="206"/>
                    </a:cubicBezTo>
                    <a:cubicBezTo>
                      <a:pt x="1005" y="160"/>
                      <a:pt x="982" y="114"/>
                      <a:pt x="913" y="92"/>
                    </a:cubicBezTo>
                    <a:cubicBezTo>
                      <a:pt x="881" y="75"/>
                      <a:pt x="837" y="59"/>
                      <a:pt x="790" y="59"/>
                    </a:cubicBezTo>
                    <a:cubicBezTo>
                      <a:pt x="771" y="59"/>
                      <a:pt x="751" y="62"/>
                      <a:pt x="731" y="69"/>
                    </a:cubicBezTo>
                    <a:cubicBezTo>
                      <a:pt x="662" y="114"/>
                      <a:pt x="594" y="183"/>
                      <a:pt x="594" y="251"/>
                    </a:cubicBezTo>
                    <a:cubicBezTo>
                      <a:pt x="525" y="206"/>
                      <a:pt x="480" y="137"/>
                      <a:pt x="434" y="92"/>
                    </a:cubicBezTo>
                    <a:cubicBezTo>
                      <a:pt x="388" y="23"/>
                      <a:pt x="320" y="0"/>
                      <a:pt x="251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130" name="Google Shape;896;p22">
                <a:extLst>
                  <a:ext uri="{FF2B5EF4-FFF2-40B4-BE49-F238E27FC236}">
                    <a16:creationId xmlns:a16="http://schemas.microsoft.com/office/drawing/2014/main" id="{A062B4B6-883D-4C10-90D4-3AEA0E877B62}"/>
                  </a:ext>
                </a:extLst>
              </p:cNvPr>
              <p:cNvSpPr/>
              <p:nvPr/>
            </p:nvSpPr>
            <p:spPr>
              <a:xfrm>
                <a:off x="7573475" y="3152459"/>
                <a:ext cx="40140" cy="38085"/>
              </a:xfrm>
              <a:custGeom>
                <a:avLst/>
                <a:gdLst/>
                <a:ahLst/>
                <a:cxnLst/>
                <a:rect l="l" t="t" r="r" b="b"/>
                <a:pathLst>
                  <a:path w="1485" h="1409" extrusionOk="0">
                    <a:moveTo>
                      <a:pt x="92" y="1"/>
                    </a:moveTo>
                    <a:cubicBezTo>
                      <a:pt x="69" y="1"/>
                      <a:pt x="47" y="24"/>
                      <a:pt x="24" y="46"/>
                    </a:cubicBezTo>
                    <a:cubicBezTo>
                      <a:pt x="24" y="69"/>
                      <a:pt x="1" y="92"/>
                      <a:pt x="1" y="115"/>
                    </a:cubicBezTo>
                    <a:cubicBezTo>
                      <a:pt x="1" y="138"/>
                      <a:pt x="24" y="161"/>
                      <a:pt x="47" y="183"/>
                    </a:cubicBezTo>
                    <a:cubicBezTo>
                      <a:pt x="161" y="298"/>
                      <a:pt x="275" y="412"/>
                      <a:pt x="366" y="526"/>
                    </a:cubicBezTo>
                    <a:cubicBezTo>
                      <a:pt x="480" y="640"/>
                      <a:pt x="571" y="731"/>
                      <a:pt x="686" y="823"/>
                    </a:cubicBezTo>
                    <a:cubicBezTo>
                      <a:pt x="777" y="914"/>
                      <a:pt x="868" y="1005"/>
                      <a:pt x="960" y="1096"/>
                    </a:cubicBezTo>
                    <a:cubicBezTo>
                      <a:pt x="1028" y="1165"/>
                      <a:pt x="1074" y="1211"/>
                      <a:pt x="1119" y="1256"/>
                    </a:cubicBezTo>
                    <a:cubicBezTo>
                      <a:pt x="1188" y="1302"/>
                      <a:pt x="1256" y="1370"/>
                      <a:pt x="1348" y="1393"/>
                    </a:cubicBezTo>
                    <a:cubicBezTo>
                      <a:pt x="1357" y="1403"/>
                      <a:pt x="1374" y="1408"/>
                      <a:pt x="1393" y="1408"/>
                    </a:cubicBezTo>
                    <a:cubicBezTo>
                      <a:pt x="1419" y="1408"/>
                      <a:pt x="1448" y="1397"/>
                      <a:pt x="1462" y="1370"/>
                    </a:cubicBezTo>
                    <a:cubicBezTo>
                      <a:pt x="1485" y="1347"/>
                      <a:pt x="1485" y="1325"/>
                      <a:pt x="1485" y="1302"/>
                    </a:cubicBezTo>
                    <a:cubicBezTo>
                      <a:pt x="1485" y="1279"/>
                      <a:pt x="1462" y="1256"/>
                      <a:pt x="1439" y="1233"/>
                    </a:cubicBezTo>
                    <a:cubicBezTo>
                      <a:pt x="1370" y="1188"/>
                      <a:pt x="1325" y="1142"/>
                      <a:pt x="1256" y="1096"/>
                    </a:cubicBezTo>
                    <a:cubicBezTo>
                      <a:pt x="1211" y="1051"/>
                      <a:pt x="1142" y="1005"/>
                      <a:pt x="1096" y="937"/>
                    </a:cubicBezTo>
                    <a:cubicBezTo>
                      <a:pt x="1005" y="845"/>
                      <a:pt x="914" y="754"/>
                      <a:pt x="800" y="663"/>
                    </a:cubicBezTo>
                    <a:cubicBezTo>
                      <a:pt x="708" y="571"/>
                      <a:pt x="594" y="480"/>
                      <a:pt x="503" y="366"/>
                    </a:cubicBezTo>
                    <a:cubicBezTo>
                      <a:pt x="457" y="320"/>
                      <a:pt x="412" y="275"/>
                      <a:pt x="366" y="229"/>
                    </a:cubicBezTo>
                    <a:lnTo>
                      <a:pt x="161" y="24"/>
                    </a:lnTo>
                    <a:cubicBezTo>
                      <a:pt x="161" y="1"/>
                      <a:pt x="138" y="1"/>
                      <a:pt x="115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131" name="Google Shape;897;p22">
                <a:extLst>
                  <a:ext uri="{FF2B5EF4-FFF2-40B4-BE49-F238E27FC236}">
                    <a16:creationId xmlns:a16="http://schemas.microsoft.com/office/drawing/2014/main" id="{7BAD25D7-CDE8-47E9-A0BE-B304E0B87B30}"/>
                  </a:ext>
                </a:extLst>
              </p:cNvPr>
              <p:cNvSpPr/>
              <p:nvPr/>
            </p:nvSpPr>
            <p:spPr>
              <a:xfrm>
                <a:off x="7567312" y="3151838"/>
                <a:ext cx="354796" cy="136042"/>
              </a:xfrm>
              <a:custGeom>
                <a:avLst/>
                <a:gdLst/>
                <a:ahLst/>
                <a:cxnLst/>
                <a:rect l="l" t="t" r="r" b="b"/>
                <a:pathLst>
                  <a:path w="13126" h="5033" extrusionOk="0">
                    <a:moveTo>
                      <a:pt x="3196" y="3425"/>
                    </a:moveTo>
                    <a:cubicBezTo>
                      <a:pt x="3216" y="3444"/>
                      <a:pt x="3218" y="3447"/>
                      <a:pt x="3233" y="3448"/>
                    </a:cubicBezTo>
                    <a:lnTo>
                      <a:pt x="3233" y="3448"/>
                    </a:lnTo>
                    <a:cubicBezTo>
                      <a:pt x="3221" y="3440"/>
                      <a:pt x="3209" y="3432"/>
                      <a:pt x="3196" y="3425"/>
                    </a:cubicBezTo>
                    <a:close/>
                    <a:moveTo>
                      <a:pt x="160" y="1"/>
                    </a:moveTo>
                    <a:cubicBezTo>
                      <a:pt x="115" y="1"/>
                      <a:pt x="92" y="24"/>
                      <a:pt x="69" y="24"/>
                    </a:cubicBezTo>
                    <a:cubicBezTo>
                      <a:pt x="23" y="69"/>
                      <a:pt x="1" y="161"/>
                      <a:pt x="46" y="206"/>
                    </a:cubicBezTo>
                    <a:cubicBezTo>
                      <a:pt x="229" y="457"/>
                      <a:pt x="411" y="731"/>
                      <a:pt x="617" y="982"/>
                    </a:cubicBezTo>
                    <a:cubicBezTo>
                      <a:pt x="799" y="1234"/>
                      <a:pt x="1005" y="1462"/>
                      <a:pt x="1233" y="1690"/>
                    </a:cubicBezTo>
                    <a:cubicBezTo>
                      <a:pt x="1439" y="1941"/>
                      <a:pt x="1690" y="2169"/>
                      <a:pt x="1918" y="2398"/>
                    </a:cubicBezTo>
                    <a:cubicBezTo>
                      <a:pt x="2055" y="2512"/>
                      <a:pt x="2169" y="2626"/>
                      <a:pt x="2306" y="2740"/>
                    </a:cubicBezTo>
                    <a:cubicBezTo>
                      <a:pt x="2443" y="2854"/>
                      <a:pt x="2557" y="2968"/>
                      <a:pt x="2694" y="3082"/>
                    </a:cubicBezTo>
                    <a:cubicBezTo>
                      <a:pt x="2877" y="3219"/>
                      <a:pt x="3059" y="3333"/>
                      <a:pt x="3242" y="3448"/>
                    </a:cubicBezTo>
                    <a:cubicBezTo>
                      <a:pt x="3239" y="3448"/>
                      <a:pt x="3236" y="3448"/>
                      <a:pt x="3233" y="3448"/>
                    </a:cubicBezTo>
                    <a:lnTo>
                      <a:pt x="3233" y="3448"/>
                    </a:lnTo>
                    <a:cubicBezTo>
                      <a:pt x="3516" y="3621"/>
                      <a:pt x="3779" y="3773"/>
                      <a:pt x="4064" y="3904"/>
                    </a:cubicBezTo>
                    <a:cubicBezTo>
                      <a:pt x="4337" y="4064"/>
                      <a:pt x="4634" y="4201"/>
                      <a:pt x="4931" y="4315"/>
                    </a:cubicBezTo>
                    <a:cubicBezTo>
                      <a:pt x="5091" y="4383"/>
                      <a:pt x="5228" y="4429"/>
                      <a:pt x="5387" y="4498"/>
                    </a:cubicBezTo>
                    <a:cubicBezTo>
                      <a:pt x="5547" y="4543"/>
                      <a:pt x="5707" y="4589"/>
                      <a:pt x="5867" y="4635"/>
                    </a:cubicBezTo>
                    <a:cubicBezTo>
                      <a:pt x="6163" y="4703"/>
                      <a:pt x="6483" y="4794"/>
                      <a:pt x="6780" y="4840"/>
                    </a:cubicBezTo>
                    <a:cubicBezTo>
                      <a:pt x="6939" y="4863"/>
                      <a:pt x="7099" y="4886"/>
                      <a:pt x="7259" y="4886"/>
                    </a:cubicBezTo>
                    <a:cubicBezTo>
                      <a:pt x="7396" y="4908"/>
                      <a:pt x="7556" y="4931"/>
                      <a:pt x="7716" y="4954"/>
                    </a:cubicBezTo>
                    <a:cubicBezTo>
                      <a:pt x="8035" y="4977"/>
                      <a:pt x="8332" y="5000"/>
                      <a:pt x="8629" y="5023"/>
                    </a:cubicBezTo>
                    <a:cubicBezTo>
                      <a:pt x="8735" y="5023"/>
                      <a:pt x="8842" y="5033"/>
                      <a:pt x="8948" y="5033"/>
                    </a:cubicBezTo>
                    <a:cubicBezTo>
                      <a:pt x="9001" y="5033"/>
                      <a:pt x="9055" y="5030"/>
                      <a:pt x="9108" y="5023"/>
                    </a:cubicBezTo>
                    <a:cubicBezTo>
                      <a:pt x="9245" y="5023"/>
                      <a:pt x="9405" y="5023"/>
                      <a:pt x="9564" y="5000"/>
                    </a:cubicBezTo>
                    <a:cubicBezTo>
                      <a:pt x="9861" y="4954"/>
                      <a:pt x="10158" y="4908"/>
                      <a:pt x="10432" y="4840"/>
                    </a:cubicBezTo>
                    <a:cubicBezTo>
                      <a:pt x="10660" y="4771"/>
                      <a:pt x="10888" y="4703"/>
                      <a:pt x="11094" y="4612"/>
                    </a:cubicBezTo>
                    <a:cubicBezTo>
                      <a:pt x="11208" y="4566"/>
                      <a:pt x="11322" y="4543"/>
                      <a:pt x="11413" y="4475"/>
                    </a:cubicBezTo>
                    <a:cubicBezTo>
                      <a:pt x="11550" y="4406"/>
                      <a:pt x="11687" y="4338"/>
                      <a:pt x="11801" y="4246"/>
                    </a:cubicBezTo>
                    <a:lnTo>
                      <a:pt x="12098" y="4064"/>
                    </a:lnTo>
                    <a:cubicBezTo>
                      <a:pt x="12258" y="3973"/>
                      <a:pt x="12395" y="3836"/>
                      <a:pt x="12509" y="3699"/>
                    </a:cubicBezTo>
                    <a:cubicBezTo>
                      <a:pt x="12623" y="3585"/>
                      <a:pt x="12714" y="3470"/>
                      <a:pt x="12806" y="3356"/>
                    </a:cubicBezTo>
                    <a:cubicBezTo>
                      <a:pt x="12851" y="3288"/>
                      <a:pt x="12897" y="3242"/>
                      <a:pt x="12943" y="3174"/>
                    </a:cubicBezTo>
                    <a:cubicBezTo>
                      <a:pt x="12965" y="3151"/>
                      <a:pt x="12988" y="3128"/>
                      <a:pt x="13011" y="3105"/>
                    </a:cubicBezTo>
                    <a:cubicBezTo>
                      <a:pt x="13057" y="3037"/>
                      <a:pt x="13080" y="2991"/>
                      <a:pt x="13080" y="2923"/>
                    </a:cubicBezTo>
                    <a:cubicBezTo>
                      <a:pt x="13102" y="2877"/>
                      <a:pt x="13125" y="2831"/>
                      <a:pt x="13125" y="2763"/>
                    </a:cubicBezTo>
                    <a:cubicBezTo>
                      <a:pt x="13102" y="2694"/>
                      <a:pt x="13080" y="2626"/>
                      <a:pt x="13011" y="2580"/>
                    </a:cubicBezTo>
                    <a:cubicBezTo>
                      <a:pt x="12960" y="2529"/>
                      <a:pt x="12908" y="2503"/>
                      <a:pt x="12847" y="2503"/>
                    </a:cubicBezTo>
                    <a:cubicBezTo>
                      <a:pt x="12827" y="2503"/>
                      <a:pt x="12806" y="2506"/>
                      <a:pt x="12783" y="2512"/>
                    </a:cubicBezTo>
                    <a:cubicBezTo>
                      <a:pt x="12714" y="2512"/>
                      <a:pt x="12623" y="2557"/>
                      <a:pt x="12577" y="2603"/>
                    </a:cubicBezTo>
                    <a:cubicBezTo>
                      <a:pt x="12532" y="2672"/>
                      <a:pt x="12486" y="2740"/>
                      <a:pt x="12440" y="2786"/>
                    </a:cubicBezTo>
                    <a:cubicBezTo>
                      <a:pt x="12372" y="2854"/>
                      <a:pt x="12303" y="2945"/>
                      <a:pt x="12258" y="3014"/>
                    </a:cubicBezTo>
                    <a:cubicBezTo>
                      <a:pt x="12144" y="3128"/>
                      <a:pt x="12030" y="3265"/>
                      <a:pt x="11915" y="3379"/>
                    </a:cubicBezTo>
                    <a:cubicBezTo>
                      <a:pt x="11801" y="3493"/>
                      <a:pt x="11664" y="3562"/>
                      <a:pt x="11527" y="3653"/>
                    </a:cubicBezTo>
                    <a:cubicBezTo>
                      <a:pt x="11413" y="3721"/>
                      <a:pt x="11322" y="3813"/>
                      <a:pt x="11185" y="3881"/>
                    </a:cubicBezTo>
                    <a:cubicBezTo>
                      <a:pt x="11025" y="3950"/>
                      <a:pt x="10843" y="4018"/>
                      <a:pt x="10660" y="4087"/>
                    </a:cubicBezTo>
                    <a:cubicBezTo>
                      <a:pt x="10500" y="4155"/>
                      <a:pt x="10318" y="4201"/>
                      <a:pt x="10135" y="4246"/>
                    </a:cubicBezTo>
                    <a:cubicBezTo>
                      <a:pt x="9724" y="4338"/>
                      <a:pt x="9291" y="4383"/>
                      <a:pt x="8857" y="4383"/>
                    </a:cubicBezTo>
                    <a:cubicBezTo>
                      <a:pt x="8332" y="4361"/>
                      <a:pt x="7784" y="4315"/>
                      <a:pt x="7236" y="4246"/>
                    </a:cubicBezTo>
                    <a:cubicBezTo>
                      <a:pt x="7099" y="4246"/>
                      <a:pt x="6939" y="4224"/>
                      <a:pt x="6803" y="4201"/>
                    </a:cubicBezTo>
                    <a:cubicBezTo>
                      <a:pt x="6643" y="4178"/>
                      <a:pt x="6506" y="4155"/>
                      <a:pt x="6369" y="4132"/>
                    </a:cubicBezTo>
                    <a:cubicBezTo>
                      <a:pt x="6232" y="4110"/>
                      <a:pt x="6095" y="4064"/>
                      <a:pt x="5958" y="4041"/>
                    </a:cubicBezTo>
                    <a:cubicBezTo>
                      <a:pt x="5821" y="3995"/>
                      <a:pt x="5707" y="3973"/>
                      <a:pt x="5570" y="3927"/>
                    </a:cubicBezTo>
                    <a:cubicBezTo>
                      <a:pt x="5365" y="3858"/>
                      <a:pt x="5182" y="3790"/>
                      <a:pt x="4977" y="3721"/>
                    </a:cubicBezTo>
                    <a:cubicBezTo>
                      <a:pt x="4771" y="3653"/>
                      <a:pt x="4588" y="3562"/>
                      <a:pt x="4383" y="3470"/>
                    </a:cubicBezTo>
                    <a:cubicBezTo>
                      <a:pt x="3995" y="3311"/>
                      <a:pt x="3607" y="3128"/>
                      <a:pt x="3242" y="2900"/>
                    </a:cubicBezTo>
                    <a:cubicBezTo>
                      <a:pt x="3059" y="2786"/>
                      <a:pt x="2877" y="2649"/>
                      <a:pt x="2694" y="2512"/>
                    </a:cubicBezTo>
                    <a:cubicBezTo>
                      <a:pt x="2511" y="2375"/>
                      <a:pt x="2329" y="2238"/>
                      <a:pt x="2146" y="2078"/>
                    </a:cubicBezTo>
                    <a:cubicBezTo>
                      <a:pt x="1964" y="1941"/>
                      <a:pt x="1781" y="1781"/>
                      <a:pt x="1598" y="1622"/>
                    </a:cubicBezTo>
                    <a:cubicBezTo>
                      <a:pt x="1439" y="1485"/>
                      <a:pt x="1302" y="1325"/>
                      <a:pt x="1142" y="1165"/>
                    </a:cubicBezTo>
                    <a:lnTo>
                      <a:pt x="1142" y="1165"/>
                    </a:lnTo>
                    <a:cubicBezTo>
                      <a:pt x="1145" y="1168"/>
                      <a:pt x="1165" y="1188"/>
                      <a:pt x="1165" y="1188"/>
                    </a:cubicBezTo>
                    <a:cubicBezTo>
                      <a:pt x="1119" y="1142"/>
                      <a:pt x="1051" y="1074"/>
                      <a:pt x="1005" y="1005"/>
                    </a:cubicBezTo>
                    <a:lnTo>
                      <a:pt x="1005" y="1005"/>
                    </a:lnTo>
                    <a:cubicBezTo>
                      <a:pt x="1005" y="1028"/>
                      <a:pt x="1028" y="1028"/>
                      <a:pt x="1028" y="1051"/>
                    </a:cubicBezTo>
                    <a:cubicBezTo>
                      <a:pt x="891" y="891"/>
                      <a:pt x="754" y="754"/>
                      <a:pt x="640" y="594"/>
                    </a:cubicBezTo>
                    <a:cubicBezTo>
                      <a:pt x="503" y="412"/>
                      <a:pt x="389" y="229"/>
                      <a:pt x="252" y="69"/>
                    </a:cubicBezTo>
                    <a:cubicBezTo>
                      <a:pt x="229" y="24"/>
                      <a:pt x="183" y="1"/>
                      <a:pt x="160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132" name="Google Shape;898;p22">
                <a:extLst>
                  <a:ext uri="{FF2B5EF4-FFF2-40B4-BE49-F238E27FC236}">
                    <a16:creationId xmlns:a16="http://schemas.microsoft.com/office/drawing/2014/main" id="{7B928F62-1B14-40B6-A948-D3D2A5C05B30}"/>
                  </a:ext>
                </a:extLst>
              </p:cNvPr>
              <p:cNvSpPr/>
              <p:nvPr/>
            </p:nvSpPr>
            <p:spPr>
              <a:xfrm>
                <a:off x="6204027" y="3138269"/>
                <a:ext cx="262651" cy="124662"/>
              </a:xfrm>
              <a:custGeom>
                <a:avLst/>
                <a:gdLst/>
                <a:ahLst/>
                <a:cxnLst/>
                <a:rect l="l" t="t" r="r" b="b"/>
                <a:pathLst>
                  <a:path w="9717" h="4612" extrusionOk="0">
                    <a:moveTo>
                      <a:pt x="4170" y="3630"/>
                    </a:moveTo>
                    <a:cubicBezTo>
                      <a:pt x="4170" y="3630"/>
                      <a:pt x="4151" y="3630"/>
                      <a:pt x="4131" y="3647"/>
                    </a:cubicBezTo>
                    <a:lnTo>
                      <a:pt x="4131" y="3647"/>
                    </a:lnTo>
                    <a:cubicBezTo>
                      <a:pt x="4144" y="3641"/>
                      <a:pt x="4157" y="3636"/>
                      <a:pt x="4170" y="3630"/>
                    </a:cubicBezTo>
                    <a:close/>
                    <a:moveTo>
                      <a:pt x="9397" y="1"/>
                    </a:moveTo>
                    <a:cubicBezTo>
                      <a:pt x="9305" y="1"/>
                      <a:pt x="9237" y="24"/>
                      <a:pt x="9168" y="92"/>
                    </a:cubicBezTo>
                    <a:cubicBezTo>
                      <a:pt x="8895" y="389"/>
                      <a:pt x="8643" y="731"/>
                      <a:pt x="8324" y="1005"/>
                    </a:cubicBezTo>
                    <a:cubicBezTo>
                      <a:pt x="8164" y="1119"/>
                      <a:pt x="8027" y="1233"/>
                      <a:pt x="7867" y="1348"/>
                    </a:cubicBezTo>
                    <a:cubicBezTo>
                      <a:pt x="7708" y="1484"/>
                      <a:pt x="7548" y="1599"/>
                      <a:pt x="7388" y="1736"/>
                    </a:cubicBezTo>
                    <a:cubicBezTo>
                      <a:pt x="7388" y="1736"/>
                      <a:pt x="7411" y="1713"/>
                      <a:pt x="7411" y="1713"/>
                    </a:cubicBezTo>
                    <a:lnTo>
                      <a:pt x="7411" y="1713"/>
                    </a:lnTo>
                    <a:cubicBezTo>
                      <a:pt x="7274" y="1827"/>
                      <a:pt x="7137" y="1964"/>
                      <a:pt x="6977" y="2078"/>
                    </a:cubicBezTo>
                    <a:cubicBezTo>
                      <a:pt x="6909" y="2146"/>
                      <a:pt x="6840" y="2192"/>
                      <a:pt x="6749" y="2261"/>
                    </a:cubicBezTo>
                    <a:cubicBezTo>
                      <a:pt x="6658" y="2306"/>
                      <a:pt x="6566" y="2375"/>
                      <a:pt x="6475" y="2443"/>
                    </a:cubicBezTo>
                    <a:cubicBezTo>
                      <a:pt x="6292" y="2557"/>
                      <a:pt x="6087" y="2671"/>
                      <a:pt x="5882" y="2786"/>
                    </a:cubicBezTo>
                    <a:cubicBezTo>
                      <a:pt x="5813" y="2831"/>
                      <a:pt x="5722" y="2877"/>
                      <a:pt x="5653" y="2922"/>
                    </a:cubicBezTo>
                    <a:cubicBezTo>
                      <a:pt x="5562" y="2968"/>
                      <a:pt x="5448" y="3014"/>
                      <a:pt x="5357" y="3059"/>
                    </a:cubicBezTo>
                    <a:cubicBezTo>
                      <a:pt x="5265" y="3105"/>
                      <a:pt x="5174" y="3151"/>
                      <a:pt x="5083" y="3196"/>
                    </a:cubicBezTo>
                    <a:cubicBezTo>
                      <a:pt x="4991" y="3242"/>
                      <a:pt x="4923" y="3288"/>
                      <a:pt x="4854" y="3333"/>
                    </a:cubicBezTo>
                    <a:cubicBezTo>
                      <a:pt x="4740" y="3379"/>
                      <a:pt x="4649" y="3425"/>
                      <a:pt x="4535" y="3470"/>
                    </a:cubicBezTo>
                    <a:cubicBezTo>
                      <a:pt x="4398" y="3539"/>
                      <a:pt x="4261" y="3584"/>
                      <a:pt x="4124" y="3653"/>
                    </a:cubicBezTo>
                    <a:cubicBezTo>
                      <a:pt x="4126" y="3651"/>
                      <a:pt x="4129" y="3649"/>
                      <a:pt x="4131" y="3647"/>
                    </a:cubicBezTo>
                    <a:lnTo>
                      <a:pt x="4131" y="3647"/>
                    </a:lnTo>
                    <a:cubicBezTo>
                      <a:pt x="3984" y="3710"/>
                      <a:pt x="3837" y="3773"/>
                      <a:pt x="3690" y="3835"/>
                    </a:cubicBezTo>
                    <a:cubicBezTo>
                      <a:pt x="3599" y="3858"/>
                      <a:pt x="3508" y="3904"/>
                      <a:pt x="3439" y="3927"/>
                    </a:cubicBezTo>
                    <a:cubicBezTo>
                      <a:pt x="3325" y="3972"/>
                      <a:pt x="3234" y="4018"/>
                      <a:pt x="3143" y="4041"/>
                    </a:cubicBezTo>
                    <a:cubicBezTo>
                      <a:pt x="2983" y="4109"/>
                      <a:pt x="2823" y="4155"/>
                      <a:pt x="2663" y="4201"/>
                    </a:cubicBezTo>
                    <a:cubicBezTo>
                      <a:pt x="2503" y="4269"/>
                      <a:pt x="2344" y="4292"/>
                      <a:pt x="2161" y="4338"/>
                    </a:cubicBezTo>
                    <a:cubicBezTo>
                      <a:pt x="1910" y="4383"/>
                      <a:pt x="1636" y="4406"/>
                      <a:pt x="1385" y="4406"/>
                    </a:cubicBezTo>
                    <a:lnTo>
                      <a:pt x="997" y="4406"/>
                    </a:lnTo>
                    <a:cubicBezTo>
                      <a:pt x="860" y="4406"/>
                      <a:pt x="746" y="4383"/>
                      <a:pt x="609" y="4383"/>
                    </a:cubicBezTo>
                    <a:lnTo>
                      <a:pt x="632" y="4383"/>
                    </a:lnTo>
                    <a:cubicBezTo>
                      <a:pt x="472" y="4360"/>
                      <a:pt x="312" y="4338"/>
                      <a:pt x="130" y="4292"/>
                    </a:cubicBezTo>
                    <a:cubicBezTo>
                      <a:pt x="124" y="4290"/>
                      <a:pt x="118" y="4290"/>
                      <a:pt x="112" y="4290"/>
                    </a:cubicBezTo>
                    <a:cubicBezTo>
                      <a:pt x="33" y="4290"/>
                      <a:pt x="0" y="4430"/>
                      <a:pt x="107" y="4452"/>
                    </a:cubicBezTo>
                    <a:cubicBezTo>
                      <a:pt x="267" y="4475"/>
                      <a:pt x="404" y="4520"/>
                      <a:pt x="563" y="4543"/>
                    </a:cubicBezTo>
                    <a:cubicBezTo>
                      <a:pt x="700" y="4566"/>
                      <a:pt x="837" y="4566"/>
                      <a:pt x="974" y="4566"/>
                    </a:cubicBezTo>
                    <a:cubicBezTo>
                      <a:pt x="1134" y="4566"/>
                      <a:pt x="1271" y="4589"/>
                      <a:pt x="1431" y="4589"/>
                    </a:cubicBezTo>
                    <a:cubicBezTo>
                      <a:pt x="1545" y="4589"/>
                      <a:pt x="1682" y="4612"/>
                      <a:pt x="1819" y="4612"/>
                    </a:cubicBezTo>
                    <a:cubicBezTo>
                      <a:pt x="2138" y="4612"/>
                      <a:pt x="2458" y="4566"/>
                      <a:pt x="2755" y="4497"/>
                    </a:cubicBezTo>
                    <a:cubicBezTo>
                      <a:pt x="3051" y="4452"/>
                      <a:pt x="3325" y="4383"/>
                      <a:pt x="3622" y="4292"/>
                    </a:cubicBezTo>
                    <a:cubicBezTo>
                      <a:pt x="3759" y="4246"/>
                      <a:pt x="3896" y="4201"/>
                      <a:pt x="4056" y="4132"/>
                    </a:cubicBezTo>
                    <a:cubicBezTo>
                      <a:pt x="4170" y="4109"/>
                      <a:pt x="4307" y="4064"/>
                      <a:pt x="4421" y="4018"/>
                    </a:cubicBezTo>
                    <a:cubicBezTo>
                      <a:pt x="4695" y="3927"/>
                      <a:pt x="4946" y="3835"/>
                      <a:pt x="5197" y="3721"/>
                    </a:cubicBezTo>
                    <a:cubicBezTo>
                      <a:pt x="5334" y="3653"/>
                      <a:pt x="5471" y="3607"/>
                      <a:pt x="5608" y="3539"/>
                    </a:cubicBezTo>
                    <a:cubicBezTo>
                      <a:pt x="5745" y="3470"/>
                      <a:pt x="5882" y="3425"/>
                      <a:pt x="6041" y="3356"/>
                    </a:cubicBezTo>
                    <a:cubicBezTo>
                      <a:pt x="6156" y="3288"/>
                      <a:pt x="6292" y="3219"/>
                      <a:pt x="6407" y="3174"/>
                    </a:cubicBezTo>
                    <a:cubicBezTo>
                      <a:pt x="6566" y="3082"/>
                      <a:pt x="6703" y="3014"/>
                      <a:pt x="6840" y="2922"/>
                    </a:cubicBezTo>
                    <a:cubicBezTo>
                      <a:pt x="6977" y="2854"/>
                      <a:pt x="7114" y="2763"/>
                      <a:pt x="7228" y="2671"/>
                    </a:cubicBezTo>
                    <a:cubicBezTo>
                      <a:pt x="7342" y="2580"/>
                      <a:pt x="7457" y="2489"/>
                      <a:pt x="7594" y="2397"/>
                    </a:cubicBezTo>
                    <a:cubicBezTo>
                      <a:pt x="7708" y="2283"/>
                      <a:pt x="7822" y="2192"/>
                      <a:pt x="7959" y="2101"/>
                    </a:cubicBezTo>
                    <a:cubicBezTo>
                      <a:pt x="8073" y="2009"/>
                      <a:pt x="8164" y="1918"/>
                      <a:pt x="8301" y="1827"/>
                    </a:cubicBezTo>
                    <a:cubicBezTo>
                      <a:pt x="8415" y="1736"/>
                      <a:pt x="8552" y="1644"/>
                      <a:pt x="8666" y="1553"/>
                    </a:cubicBezTo>
                    <a:cubicBezTo>
                      <a:pt x="8803" y="1439"/>
                      <a:pt x="8917" y="1325"/>
                      <a:pt x="9032" y="1211"/>
                    </a:cubicBezTo>
                    <a:cubicBezTo>
                      <a:pt x="9191" y="1051"/>
                      <a:pt x="9351" y="891"/>
                      <a:pt x="9488" y="708"/>
                    </a:cubicBezTo>
                    <a:cubicBezTo>
                      <a:pt x="9534" y="663"/>
                      <a:pt x="9579" y="617"/>
                      <a:pt x="9602" y="549"/>
                    </a:cubicBezTo>
                    <a:cubicBezTo>
                      <a:pt x="9625" y="526"/>
                      <a:pt x="9648" y="457"/>
                      <a:pt x="9671" y="435"/>
                    </a:cubicBezTo>
                    <a:cubicBezTo>
                      <a:pt x="9671" y="412"/>
                      <a:pt x="9671" y="389"/>
                      <a:pt x="9671" y="366"/>
                    </a:cubicBezTo>
                    <a:cubicBezTo>
                      <a:pt x="9716" y="229"/>
                      <a:pt x="9625" y="92"/>
                      <a:pt x="9534" y="46"/>
                    </a:cubicBezTo>
                    <a:cubicBezTo>
                      <a:pt x="9488" y="1"/>
                      <a:pt x="9442" y="1"/>
                      <a:pt x="9397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133" name="Google Shape;899;p22">
                <a:extLst>
                  <a:ext uri="{FF2B5EF4-FFF2-40B4-BE49-F238E27FC236}">
                    <a16:creationId xmlns:a16="http://schemas.microsoft.com/office/drawing/2014/main" id="{24BC85E7-6297-45FE-8A17-912F9A0CCBEC}"/>
                  </a:ext>
                </a:extLst>
              </p:cNvPr>
              <p:cNvSpPr/>
              <p:nvPr/>
            </p:nvSpPr>
            <p:spPr>
              <a:xfrm>
                <a:off x="6449379" y="3140134"/>
                <a:ext cx="158585" cy="64196"/>
              </a:xfrm>
              <a:custGeom>
                <a:avLst/>
                <a:gdLst/>
                <a:ahLst/>
                <a:cxnLst/>
                <a:rect l="l" t="t" r="r" b="b"/>
                <a:pathLst>
                  <a:path w="5867" h="2375" extrusionOk="0">
                    <a:moveTo>
                      <a:pt x="320" y="0"/>
                    </a:moveTo>
                    <a:cubicBezTo>
                      <a:pt x="206" y="0"/>
                      <a:pt x="91" y="114"/>
                      <a:pt x="114" y="251"/>
                    </a:cubicBezTo>
                    <a:cubicBezTo>
                      <a:pt x="114" y="274"/>
                      <a:pt x="114" y="297"/>
                      <a:pt x="114" y="343"/>
                    </a:cubicBezTo>
                    <a:cubicBezTo>
                      <a:pt x="23" y="411"/>
                      <a:pt x="0" y="571"/>
                      <a:pt x="69" y="685"/>
                    </a:cubicBezTo>
                    <a:cubicBezTo>
                      <a:pt x="137" y="822"/>
                      <a:pt x="206" y="959"/>
                      <a:pt x="297" y="1073"/>
                    </a:cubicBezTo>
                    <a:cubicBezTo>
                      <a:pt x="343" y="1142"/>
                      <a:pt x="388" y="1210"/>
                      <a:pt x="457" y="1279"/>
                    </a:cubicBezTo>
                    <a:cubicBezTo>
                      <a:pt x="502" y="1324"/>
                      <a:pt x="548" y="1393"/>
                      <a:pt x="616" y="1438"/>
                    </a:cubicBezTo>
                    <a:cubicBezTo>
                      <a:pt x="753" y="1530"/>
                      <a:pt x="890" y="1644"/>
                      <a:pt x="1027" y="1735"/>
                    </a:cubicBezTo>
                    <a:cubicBezTo>
                      <a:pt x="1164" y="1826"/>
                      <a:pt x="1301" y="1918"/>
                      <a:pt x="1461" y="1986"/>
                    </a:cubicBezTo>
                    <a:cubicBezTo>
                      <a:pt x="1758" y="2123"/>
                      <a:pt x="2077" y="2214"/>
                      <a:pt x="2397" y="2283"/>
                    </a:cubicBezTo>
                    <a:cubicBezTo>
                      <a:pt x="2716" y="2374"/>
                      <a:pt x="3036" y="2374"/>
                      <a:pt x="3355" y="2374"/>
                    </a:cubicBezTo>
                    <a:cubicBezTo>
                      <a:pt x="3675" y="2374"/>
                      <a:pt x="4017" y="2351"/>
                      <a:pt x="4314" y="2260"/>
                    </a:cubicBezTo>
                    <a:cubicBezTo>
                      <a:pt x="4611" y="2192"/>
                      <a:pt x="4885" y="2077"/>
                      <a:pt x="5181" y="1940"/>
                    </a:cubicBezTo>
                    <a:cubicBezTo>
                      <a:pt x="5250" y="1918"/>
                      <a:pt x="5341" y="1872"/>
                      <a:pt x="5410" y="1826"/>
                    </a:cubicBezTo>
                    <a:cubicBezTo>
                      <a:pt x="5478" y="1803"/>
                      <a:pt x="5524" y="1781"/>
                      <a:pt x="5592" y="1735"/>
                    </a:cubicBezTo>
                    <a:cubicBezTo>
                      <a:pt x="5638" y="1712"/>
                      <a:pt x="5684" y="1667"/>
                      <a:pt x="5729" y="1621"/>
                    </a:cubicBezTo>
                    <a:cubicBezTo>
                      <a:pt x="5843" y="1507"/>
                      <a:pt x="5866" y="1324"/>
                      <a:pt x="5752" y="1210"/>
                    </a:cubicBezTo>
                    <a:cubicBezTo>
                      <a:pt x="5706" y="1164"/>
                      <a:pt x="5649" y="1147"/>
                      <a:pt x="5589" y="1147"/>
                    </a:cubicBezTo>
                    <a:cubicBezTo>
                      <a:pt x="5530" y="1147"/>
                      <a:pt x="5467" y="1164"/>
                      <a:pt x="5410" y="1187"/>
                    </a:cubicBezTo>
                    <a:cubicBezTo>
                      <a:pt x="5318" y="1210"/>
                      <a:pt x="5250" y="1233"/>
                      <a:pt x="5181" y="1256"/>
                    </a:cubicBezTo>
                    <a:cubicBezTo>
                      <a:pt x="5022" y="1301"/>
                      <a:pt x="4862" y="1347"/>
                      <a:pt x="4702" y="1393"/>
                    </a:cubicBezTo>
                    <a:cubicBezTo>
                      <a:pt x="4634" y="1415"/>
                      <a:pt x="4565" y="1438"/>
                      <a:pt x="4497" y="1438"/>
                    </a:cubicBezTo>
                    <a:cubicBezTo>
                      <a:pt x="4314" y="1484"/>
                      <a:pt x="4154" y="1507"/>
                      <a:pt x="3972" y="1530"/>
                    </a:cubicBezTo>
                    <a:cubicBezTo>
                      <a:pt x="3869" y="1541"/>
                      <a:pt x="3766" y="1547"/>
                      <a:pt x="3664" y="1547"/>
                    </a:cubicBezTo>
                    <a:cubicBezTo>
                      <a:pt x="3561" y="1547"/>
                      <a:pt x="3458" y="1541"/>
                      <a:pt x="3355" y="1530"/>
                    </a:cubicBezTo>
                    <a:cubicBezTo>
                      <a:pt x="3104" y="1507"/>
                      <a:pt x="2853" y="1461"/>
                      <a:pt x="2602" y="1415"/>
                    </a:cubicBezTo>
                    <a:cubicBezTo>
                      <a:pt x="2351" y="1393"/>
                      <a:pt x="2123" y="1347"/>
                      <a:pt x="1895" y="1256"/>
                    </a:cubicBezTo>
                    <a:cubicBezTo>
                      <a:pt x="1781" y="1210"/>
                      <a:pt x="1666" y="1164"/>
                      <a:pt x="1552" y="1096"/>
                    </a:cubicBezTo>
                    <a:cubicBezTo>
                      <a:pt x="1438" y="1027"/>
                      <a:pt x="1301" y="936"/>
                      <a:pt x="1187" y="868"/>
                    </a:cubicBezTo>
                    <a:lnTo>
                      <a:pt x="1187" y="868"/>
                    </a:lnTo>
                    <a:lnTo>
                      <a:pt x="1233" y="890"/>
                    </a:lnTo>
                    <a:cubicBezTo>
                      <a:pt x="1210" y="868"/>
                      <a:pt x="1187" y="868"/>
                      <a:pt x="1187" y="868"/>
                    </a:cubicBezTo>
                    <a:lnTo>
                      <a:pt x="1187" y="868"/>
                    </a:lnTo>
                    <a:cubicBezTo>
                      <a:pt x="1187" y="868"/>
                      <a:pt x="1187" y="868"/>
                      <a:pt x="1187" y="868"/>
                    </a:cubicBezTo>
                    <a:cubicBezTo>
                      <a:pt x="1004" y="731"/>
                      <a:pt x="845" y="617"/>
                      <a:pt x="708" y="457"/>
                    </a:cubicBezTo>
                    <a:cubicBezTo>
                      <a:pt x="662" y="388"/>
                      <a:pt x="616" y="320"/>
                      <a:pt x="571" y="229"/>
                    </a:cubicBezTo>
                    <a:cubicBezTo>
                      <a:pt x="571" y="229"/>
                      <a:pt x="571" y="229"/>
                      <a:pt x="571" y="206"/>
                    </a:cubicBezTo>
                    <a:cubicBezTo>
                      <a:pt x="548" y="160"/>
                      <a:pt x="548" y="92"/>
                      <a:pt x="502" y="46"/>
                    </a:cubicBezTo>
                    <a:cubicBezTo>
                      <a:pt x="457" y="23"/>
                      <a:pt x="411" y="0"/>
                      <a:pt x="343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134" name="Google Shape;900;p22">
                <a:extLst>
                  <a:ext uri="{FF2B5EF4-FFF2-40B4-BE49-F238E27FC236}">
                    <a16:creationId xmlns:a16="http://schemas.microsoft.com/office/drawing/2014/main" id="{E4C48410-31A3-4F9D-BFE3-19137983E636}"/>
                  </a:ext>
                </a:extLst>
              </p:cNvPr>
              <p:cNvSpPr/>
              <p:nvPr/>
            </p:nvSpPr>
            <p:spPr>
              <a:xfrm>
                <a:off x="8292257" y="3290042"/>
                <a:ext cx="453482" cy="574658"/>
              </a:xfrm>
              <a:custGeom>
                <a:avLst/>
                <a:gdLst/>
                <a:ahLst/>
                <a:cxnLst/>
                <a:rect l="l" t="t" r="r" b="b"/>
                <a:pathLst>
                  <a:path w="16777" h="21260" extrusionOk="0">
                    <a:moveTo>
                      <a:pt x="114" y="1"/>
                    </a:moveTo>
                    <a:cubicBezTo>
                      <a:pt x="46" y="24"/>
                      <a:pt x="0" y="115"/>
                      <a:pt x="23" y="206"/>
                    </a:cubicBezTo>
                    <a:cubicBezTo>
                      <a:pt x="137" y="549"/>
                      <a:pt x="251" y="891"/>
                      <a:pt x="366" y="1211"/>
                    </a:cubicBezTo>
                    <a:cubicBezTo>
                      <a:pt x="457" y="1530"/>
                      <a:pt x="548" y="1827"/>
                      <a:pt x="662" y="2124"/>
                    </a:cubicBezTo>
                    <a:cubicBezTo>
                      <a:pt x="731" y="2283"/>
                      <a:pt x="776" y="2443"/>
                      <a:pt x="845" y="2603"/>
                    </a:cubicBezTo>
                    <a:cubicBezTo>
                      <a:pt x="913" y="2763"/>
                      <a:pt x="982" y="2922"/>
                      <a:pt x="1027" y="3082"/>
                    </a:cubicBezTo>
                    <a:cubicBezTo>
                      <a:pt x="1164" y="3379"/>
                      <a:pt x="1301" y="3676"/>
                      <a:pt x="1438" y="3972"/>
                    </a:cubicBezTo>
                    <a:cubicBezTo>
                      <a:pt x="1575" y="4292"/>
                      <a:pt x="1735" y="4612"/>
                      <a:pt x="1918" y="4908"/>
                    </a:cubicBezTo>
                    <a:cubicBezTo>
                      <a:pt x="2055" y="5205"/>
                      <a:pt x="2237" y="5479"/>
                      <a:pt x="2397" y="5753"/>
                    </a:cubicBezTo>
                    <a:cubicBezTo>
                      <a:pt x="2557" y="6050"/>
                      <a:pt x="2739" y="6323"/>
                      <a:pt x="2899" y="6620"/>
                    </a:cubicBezTo>
                    <a:cubicBezTo>
                      <a:pt x="3082" y="6894"/>
                      <a:pt x="3242" y="7168"/>
                      <a:pt x="3424" y="7442"/>
                    </a:cubicBezTo>
                    <a:cubicBezTo>
                      <a:pt x="3584" y="7716"/>
                      <a:pt x="3767" y="7990"/>
                      <a:pt x="3926" y="8264"/>
                    </a:cubicBezTo>
                    <a:cubicBezTo>
                      <a:pt x="4018" y="8423"/>
                      <a:pt x="4132" y="8537"/>
                      <a:pt x="4223" y="8697"/>
                    </a:cubicBezTo>
                    <a:cubicBezTo>
                      <a:pt x="4314" y="8811"/>
                      <a:pt x="4406" y="8948"/>
                      <a:pt x="4497" y="9085"/>
                    </a:cubicBezTo>
                    <a:cubicBezTo>
                      <a:pt x="4680" y="9359"/>
                      <a:pt x="4885" y="9610"/>
                      <a:pt x="5068" y="9884"/>
                    </a:cubicBezTo>
                    <a:cubicBezTo>
                      <a:pt x="5273" y="10135"/>
                      <a:pt x="5478" y="10386"/>
                      <a:pt x="5661" y="10637"/>
                    </a:cubicBezTo>
                    <a:cubicBezTo>
                      <a:pt x="5866" y="10888"/>
                      <a:pt x="6049" y="11140"/>
                      <a:pt x="6254" y="11391"/>
                    </a:cubicBezTo>
                    <a:cubicBezTo>
                      <a:pt x="6460" y="11665"/>
                      <a:pt x="6665" y="11938"/>
                      <a:pt x="6894" y="12190"/>
                    </a:cubicBezTo>
                    <a:cubicBezTo>
                      <a:pt x="7099" y="12463"/>
                      <a:pt x="7304" y="12715"/>
                      <a:pt x="7510" y="12966"/>
                    </a:cubicBezTo>
                    <a:cubicBezTo>
                      <a:pt x="7715" y="13217"/>
                      <a:pt x="7921" y="13468"/>
                      <a:pt x="8103" y="13719"/>
                    </a:cubicBezTo>
                    <a:cubicBezTo>
                      <a:pt x="8263" y="13901"/>
                      <a:pt x="8400" y="14084"/>
                      <a:pt x="8560" y="14244"/>
                    </a:cubicBezTo>
                    <a:cubicBezTo>
                      <a:pt x="8697" y="14426"/>
                      <a:pt x="8857" y="14609"/>
                      <a:pt x="8994" y="14792"/>
                    </a:cubicBezTo>
                    <a:cubicBezTo>
                      <a:pt x="9085" y="14883"/>
                      <a:pt x="9176" y="14997"/>
                      <a:pt x="9267" y="15088"/>
                    </a:cubicBezTo>
                    <a:cubicBezTo>
                      <a:pt x="9290" y="15111"/>
                      <a:pt x="9313" y="15134"/>
                      <a:pt x="9336" y="15157"/>
                    </a:cubicBezTo>
                    <a:cubicBezTo>
                      <a:pt x="9359" y="15180"/>
                      <a:pt x="9382" y="15202"/>
                      <a:pt x="9382" y="15225"/>
                    </a:cubicBezTo>
                    <a:cubicBezTo>
                      <a:pt x="9404" y="15248"/>
                      <a:pt x="9427" y="15248"/>
                      <a:pt x="9427" y="15271"/>
                    </a:cubicBezTo>
                    <a:cubicBezTo>
                      <a:pt x="9496" y="15339"/>
                      <a:pt x="9564" y="15408"/>
                      <a:pt x="9633" y="15499"/>
                    </a:cubicBezTo>
                    <a:cubicBezTo>
                      <a:pt x="9884" y="15750"/>
                      <a:pt x="10135" y="16024"/>
                      <a:pt x="10363" y="16298"/>
                    </a:cubicBezTo>
                    <a:cubicBezTo>
                      <a:pt x="10386" y="16321"/>
                      <a:pt x="10409" y="16344"/>
                      <a:pt x="10432" y="16367"/>
                    </a:cubicBezTo>
                    <a:cubicBezTo>
                      <a:pt x="10477" y="16412"/>
                      <a:pt x="10523" y="16481"/>
                      <a:pt x="10591" y="16526"/>
                    </a:cubicBezTo>
                    <a:cubicBezTo>
                      <a:pt x="11048" y="17051"/>
                      <a:pt x="11504" y="17576"/>
                      <a:pt x="12006" y="18056"/>
                    </a:cubicBezTo>
                    <a:cubicBezTo>
                      <a:pt x="12235" y="18307"/>
                      <a:pt x="12486" y="18535"/>
                      <a:pt x="12737" y="18763"/>
                    </a:cubicBezTo>
                    <a:cubicBezTo>
                      <a:pt x="12988" y="18946"/>
                      <a:pt x="13216" y="19151"/>
                      <a:pt x="13444" y="19357"/>
                    </a:cubicBezTo>
                    <a:cubicBezTo>
                      <a:pt x="13581" y="19471"/>
                      <a:pt x="13741" y="19608"/>
                      <a:pt x="13878" y="19722"/>
                    </a:cubicBezTo>
                    <a:cubicBezTo>
                      <a:pt x="14038" y="19836"/>
                      <a:pt x="14198" y="19973"/>
                      <a:pt x="14357" y="20110"/>
                    </a:cubicBezTo>
                    <a:cubicBezTo>
                      <a:pt x="14426" y="20156"/>
                      <a:pt x="14494" y="20224"/>
                      <a:pt x="14586" y="20270"/>
                    </a:cubicBezTo>
                    <a:cubicBezTo>
                      <a:pt x="14654" y="20338"/>
                      <a:pt x="14723" y="20384"/>
                      <a:pt x="14791" y="20452"/>
                    </a:cubicBezTo>
                    <a:cubicBezTo>
                      <a:pt x="14930" y="20551"/>
                      <a:pt x="15068" y="20650"/>
                      <a:pt x="15207" y="20749"/>
                    </a:cubicBezTo>
                    <a:lnTo>
                      <a:pt x="15207" y="20749"/>
                    </a:lnTo>
                    <a:cubicBezTo>
                      <a:pt x="15205" y="20749"/>
                      <a:pt x="15204" y="20749"/>
                      <a:pt x="15202" y="20749"/>
                    </a:cubicBezTo>
                    <a:cubicBezTo>
                      <a:pt x="15216" y="20759"/>
                      <a:pt x="15231" y="20768"/>
                      <a:pt x="15246" y="20777"/>
                    </a:cubicBezTo>
                    <a:lnTo>
                      <a:pt x="15246" y="20777"/>
                    </a:lnTo>
                    <a:cubicBezTo>
                      <a:pt x="15254" y="20783"/>
                      <a:pt x="15262" y="20789"/>
                      <a:pt x="15270" y="20795"/>
                    </a:cubicBezTo>
                    <a:cubicBezTo>
                      <a:pt x="15268" y="20792"/>
                      <a:pt x="15266" y="20790"/>
                      <a:pt x="15264" y="20788"/>
                    </a:cubicBezTo>
                    <a:lnTo>
                      <a:pt x="15264" y="20788"/>
                    </a:lnTo>
                    <a:cubicBezTo>
                      <a:pt x="15385" y="20861"/>
                      <a:pt x="15519" y="20922"/>
                      <a:pt x="15636" y="21000"/>
                    </a:cubicBezTo>
                    <a:cubicBezTo>
                      <a:pt x="15704" y="21023"/>
                      <a:pt x="15750" y="21046"/>
                      <a:pt x="15818" y="21069"/>
                    </a:cubicBezTo>
                    <a:cubicBezTo>
                      <a:pt x="15841" y="21091"/>
                      <a:pt x="15887" y="21137"/>
                      <a:pt x="15910" y="21160"/>
                    </a:cubicBezTo>
                    <a:cubicBezTo>
                      <a:pt x="15979" y="21230"/>
                      <a:pt x="16089" y="21259"/>
                      <a:pt x="16188" y="21259"/>
                    </a:cubicBezTo>
                    <a:cubicBezTo>
                      <a:pt x="16218" y="21259"/>
                      <a:pt x="16248" y="21257"/>
                      <a:pt x="16275" y="21251"/>
                    </a:cubicBezTo>
                    <a:cubicBezTo>
                      <a:pt x="16298" y="21228"/>
                      <a:pt x="16343" y="21228"/>
                      <a:pt x="16366" y="21206"/>
                    </a:cubicBezTo>
                    <a:cubicBezTo>
                      <a:pt x="16389" y="21183"/>
                      <a:pt x="16412" y="21137"/>
                      <a:pt x="16435" y="21114"/>
                    </a:cubicBezTo>
                    <a:cubicBezTo>
                      <a:pt x="16457" y="21091"/>
                      <a:pt x="16457" y="21046"/>
                      <a:pt x="16457" y="21023"/>
                    </a:cubicBezTo>
                    <a:cubicBezTo>
                      <a:pt x="16480" y="21000"/>
                      <a:pt x="16503" y="21000"/>
                      <a:pt x="16503" y="21000"/>
                    </a:cubicBezTo>
                    <a:cubicBezTo>
                      <a:pt x="16594" y="20954"/>
                      <a:pt x="16686" y="20909"/>
                      <a:pt x="16731" y="20817"/>
                    </a:cubicBezTo>
                    <a:cubicBezTo>
                      <a:pt x="16754" y="20726"/>
                      <a:pt x="16777" y="20635"/>
                      <a:pt x="16731" y="20544"/>
                    </a:cubicBezTo>
                    <a:cubicBezTo>
                      <a:pt x="16686" y="20429"/>
                      <a:pt x="16572" y="20361"/>
                      <a:pt x="16480" y="20270"/>
                    </a:cubicBezTo>
                    <a:cubicBezTo>
                      <a:pt x="16412" y="20224"/>
                      <a:pt x="16343" y="20178"/>
                      <a:pt x="16275" y="20133"/>
                    </a:cubicBezTo>
                    <a:cubicBezTo>
                      <a:pt x="16161" y="20041"/>
                      <a:pt x="16024" y="19950"/>
                      <a:pt x="15887" y="19859"/>
                    </a:cubicBezTo>
                    <a:cubicBezTo>
                      <a:pt x="15704" y="19745"/>
                      <a:pt x="15522" y="19608"/>
                      <a:pt x="15339" y="19494"/>
                    </a:cubicBezTo>
                    <a:cubicBezTo>
                      <a:pt x="15339" y="19471"/>
                      <a:pt x="15316" y="19448"/>
                      <a:pt x="15293" y="19425"/>
                    </a:cubicBezTo>
                    <a:cubicBezTo>
                      <a:pt x="15270" y="19379"/>
                      <a:pt x="15225" y="19357"/>
                      <a:pt x="15179" y="19334"/>
                    </a:cubicBezTo>
                    <a:cubicBezTo>
                      <a:pt x="15088" y="19265"/>
                      <a:pt x="15019" y="19197"/>
                      <a:pt x="14928" y="19128"/>
                    </a:cubicBezTo>
                    <a:cubicBezTo>
                      <a:pt x="14905" y="19106"/>
                      <a:pt x="14905" y="19106"/>
                      <a:pt x="14882" y="19083"/>
                    </a:cubicBezTo>
                    <a:lnTo>
                      <a:pt x="14860" y="19083"/>
                    </a:lnTo>
                    <a:cubicBezTo>
                      <a:pt x="14609" y="18832"/>
                      <a:pt x="14335" y="18581"/>
                      <a:pt x="14061" y="18330"/>
                    </a:cubicBezTo>
                    <a:cubicBezTo>
                      <a:pt x="13878" y="18170"/>
                      <a:pt x="13718" y="18033"/>
                      <a:pt x="13536" y="17873"/>
                    </a:cubicBezTo>
                    <a:cubicBezTo>
                      <a:pt x="13467" y="17805"/>
                      <a:pt x="13399" y="17736"/>
                      <a:pt x="13330" y="17668"/>
                    </a:cubicBezTo>
                    <a:cubicBezTo>
                      <a:pt x="13034" y="17417"/>
                      <a:pt x="12760" y="17143"/>
                      <a:pt x="12463" y="16869"/>
                    </a:cubicBezTo>
                    <a:cubicBezTo>
                      <a:pt x="12303" y="16732"/>
                      <a:pt x="12143" y="16595"/>
                      <a:pt x="11984" y="16435"/>
                    </a:cubicBezTo>
                    <a:cubicBezTo>
                      <a:pt x="11961" y="16412"/>
                      <a:pt x="11938" y="16389"/>
                      <a:pt x="11915" y="16367"/>
                    </a:cubicBezTo>
                    <a:cubicBezTo>
                      <a:pt x="11824" y="16275"/>
                      <a:pt x="11755" y="16184"/>
                      <a:pt x="11664" y="16093"/>
                    </a:cubicBezTo>
                    <a:cubicBezTo>
                      <a:pt x="11459" y="15910"/>
                      <a:pt x="11276" y="15705"/>
                      <a:pt x="11093" y="15499"/>
                    </a:cubicBezTo>
                    <a:cubicBezTo>
                      <a:pt x="10865" y="15271"/>
                      <a:pt x="10660" y="15020"/>
                      <a:pt x="10432" y="14792"/>
                    </a:cubicBezTo>
                    <a:lnTo>
                      <a:pt x="10432" y="14792"/>
                    </a:lnTo>
                    <a:cubicBezTo>
                      <a:pt x="10435" y="14795"/>
                      <a:pt x="10454" y="14814"/>
                      <a:pt x="10454" y="14814"/>
                    </a:cubicBezTo>
                    <a:cubicBezTo>
                      <a:pt x="10203" y="14518"/>
                      <a:pt x="9929" y="14244"/>
                      <a:pt x="9678" y="13970"/>
                    </a:cubicBezTo>
                    <a:cubicBezTo>
                      <a:pt x="9655" y="13947"/>
                      <a:pt x="9633" y="13924"/>
                      <a:pt x="9610" y="13901"/>
                    </a:cubicBezTo>
                    <a:cubicBezTo>
                      <a:pt x="9610" y="13879"/>
                      <a:pt x="9610" y="13879"/>
                      <a:pt x="9610" y="13879"/>
                    </a:cubicBezTo>
                    <a:cubicBezTo>
                      <a:pt x="9450" y="13628"/>
                      <a:pt x="9267" y="13422"/>
                      <a:pt x="9085" y="13194"/>
                    </a:cubicBezTo>
                    <a:cubicBezTo>
                      <a:pt x="8994" y="13080"/>
                      <a:pt x="8902" y="12966"/>
                      <a:pt x="8788" y="12829"/>
                    </a:cubicBezTo>
                    <a:cubicBezTo>
                      <a:pt x="8537" y="12532"/>
                      <a:pt x="8286" y="12235"/>
                      <a:pt x="8035" y="11916"/>
                    </a:cubicBezTo>
                    <a:cubicBezTo>
                      <a:pt x="7578" y="11368"/>
                      <a:pt x="7145" y="10797"/>
                      <a:pt x="6688" y="10249"/>
                    </a:cubicBezTo>
                    <a:cubicBezTo>
                      <a:pt x="6414" y="9884"/>
                      <a:pt x="6140" y="9519"/>
                      <a:pt x="5889" y="9154"/>
                    </a:cubicBezTo>
                    <a:cubicBezTo>
                      <a:pt x="5729" y="8948"/>
                      <a:pt x="5593" y="8743"/>
                      <a:pt x="5433" y="8537"/>
                    </a:cubicBezTo>
                    <a:cubicBezTo>
                      <a:pt x="5364" y="8446"/>
                      <a:pt x="5296" y="8355"/>
                      <a:pt x="5227" y="8264"/>
                    </a:cubicBezTo>
                    <a:cubicBezTo>
                      <a:pt x="5159" y="8172"/>
                      <a:pt x="5090" y="8058"/>
                      <a:pt x="5022" y="7967"/>
                    </a:cubicBezTo>
                    <a:cubicBezTo>
                      <a:pt x="4978" y="7923"/>
                      <a:pt x="4924" y="7897"/>
                      <a:pt x="4867" y="7897"/>
                    </a:cubicBezTo>
                    <a:cubicBezTo>
                      <a:pt x="4836" y="7897"/>
                      <a:pt x="4803" y="7905"/>
                      <a:pt x="4771" y="7921"/>
                    </a:cubicBezTo>
                    <a:lnTo>
                      <a:pt x="4702" y="7830"/>
                    </a:lnTo>
                    <a:cubicBezTo>
                      <a:pt x="4520" y="7556"/>
                      <a:pt x="4337" y="7282"/>
                      <a:pt x="4132" y="7008"/>
                    </a:cubicBezTo>
                    <a:cubicBezTo>
                      <a:pt x="4109" y="6985"/>
                      <a:pt x="4086" y="6963"/>
                      <a:pt x="4063" y="6963"/>
                    </a:cubicBezTo>
                    <a:cubicBezTo>
                      <a:pt x="4040" y="6917"/>
                      <a:pt x="4018" y="6848"/>
                      <a:pt x="3972" y="6803"/>
                    </a:cubicBezTo>
                    <a:cubicBezTo>
                      <a:pt x="3812" y="6529"/>
                      <a:pt x="3630" y="6232"/>
                      <a:pt x="3447" y="5958"/>
                    </a:cubicBezTo>
                    <a:cubicBezTo>
                      <a:pt x="3242" y="5639"/>
                      <a:pt x="3059" y="5342"/>
                      <a:pt x="2854" y="5045"/>
                    </a:cubicBezTo>
                    <a:cubicBezTo>
                      <a:pt x="2808" y="5000"/>
                      <a:pt x="2785" y="4931"/>
                      <a:pt x="2739" y="4863"/>
                    </a:cubicBezTo>
                    <a:cubicBezTo>
                      <a:pt x="2739" y="4863"/>
                      <a:pt x="2717" y="4840"/>
                      <a:pt x="2717" y="4840"/>
                    </a:cubicBezTo>
                    <a:cubicBezTo>
                      <a:pt x="2625" y="4657"/>
                      <a:pt x="2511" y="4497"/>
                      <a:pt x="2397" y="4315"/>
                    </a:cubicBezTo>
                    <a:cubicBezTo>
                      <a:pt x="2283" y="4155"/>
                      <a:pt x="2169" y="3972"/>
                      <a:pt x="2055" y="3813"/>
                    </a:cubicBezTo>
                    <a:cubicBezTo>
                      <a:pt x="2021" y="3779"/>
                      <a:pt x="1988" y="3758"/>
                      <a:pt x="1954" y="3758"/>
                    </a:cubicBezTo>
                    <a:cubicBezTo>
                      <a:pt x="1942" y="3758"/>
                      <a:pt x="1930" y="3761"/>
                      <a:pt x="1918" y="3767"/>
                    </a:cubicBezTo>
                    <a:cubicBezTo>
                      <a:pt x="1849" y="3653"/>
                      <a:pt x="1804" y="3562"/>
                      <a:pt x="1758" y="3447"/>
                    </a:cubicBezTo>
                    <a:lnTo>
                      <a:pt x="1758" y="3447"/>
                    </a:lnTo>
                    <a:lnTo>
                      <a:pt x="1781" y="3516"/>
                    </a:lnTo>
                    <a:cubicBezTo>
                      <a:pt x="1735" y="3402"/>
                      <a:pt x="1667" y="3288"/>
                      <a:pt x="1621" y="3196"/>
                    </a:cubicBezTo>
                    <a:cubicBezTo>
                      <a:pt x="1621" y="3196"/>
                      <a:pt x="1621" y="3219"/>
                      <a:pt x="1621" y="3219"/>
                    </a:cubicBezTo>
                    <a:cubicBezTo>
                      <a:pt x="1507" y="2968"/>
                      <a:pt x="1393" y="2740"/>
                      <a:pt x="1279" y="2489"/>
                    </a:cubicBezTo>
                    <a:cubicBezTo>
                      <a:pt x="1210" y="2352"/>
                      <a:pt x="1142" y="2238"/>
                      <a:pt x="1096" y="2101"/>
                    </a:cubicBezTo>
                    <a:cubicBezTo>
                      <a:pt x="1027" y="1987"/>
                      <a:pt x="982" y="1850"/>
                      <a:pt x="936" y="1736"/>
                    </a:cubicBezTo>
                    <a:cubicBezTo>
                      <a:pt x="822" y="1484"/>
                      <a:pt x="731" y="1211"/>
                      <a:pt x="639" y="959"/>
                    </a:cubicBezTo>
                    <a:cubicBezTo>
                      <a:pt x="525" y="663"/>
                      <a:pt x="434" y="389"/>
                      <a:pt x="320" y="92"/>
                    </a:cubicBezTo>
                    <a:cubicBezTo>
                      <a:pt x="297" y="24"/>
                      <a:pt x="229" y="1"/>
                      <a:pt x="183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135" name="Google Shape;901;p22">
                <a:extLst>
                  <a:ext uri="{FF2B5EF4-FFF2-40B4-BE49-F238E27FC236}">
                    <a16:creationId xmlns:a16="http://schemas.microsoft.com/office/drawing/2014/main" id="{C750A3AB-ACC0-411B-89D9-C01FCCD69703}"/>
                  </a:ext>
                </a:extLst>
              </p:cNvPr>
              <p:cNvSpPr/>
              <p:nvPr/>
            </p:nvSpPr>
            <p:spPr>
              <a:xfrm>
                <a:off x="8682786" y="3810775"/>
                <a:ext cx="61737" cy="41356"/>
              </a:xfrm>
              <a:custGeom>
                <a:avLst/>
                <a:gdLst/>
                <a:ahLst/>
                <a:cxnLst/>
                <a:rect l="l" t="t" r="r" b="b"/>
                <a:pathLst>
                  <a:path w="2284" h="1530" extrusionOk="0">
                    <a:moveTo>
                      <a:pt x="92" y="0"/>
                    </a:moveTo>
                    <a:cubicBezTo>
                      <a:pt x="69" y="0"/>
                      <a:pt x="46" y="0"/>
                      <a:pt x="24" y="23"/>
                    </a:cubicBezTo>
                    <a:cubicBezTo>
                      <a:pt x="1" y="46"/>
                      <a:pt x="1" y="114"/>
                      <a:pt x="46" y="137"/>
                    </a:cubicBezTo>
                    <a:cubicBezTo>
                      <a:pt x="183" y="274"/>
                      <a:pt x="343" y="388"/>
                      <a:pt x="503" y="525"/>
                    </a:cubicBezTo>
                    <a:cubicBezTo>
                      <a:pt x="686" y="639"/>
                      <a:pt x="868" y="754"/>
                      <a:pt x="1028" y="868"/>
                    </a:cubicBezTo>
                    <a:cubicBezTo>
                      <a:pt x="1188" y="982"/>
                      <a:pt x="1347" y="1096"/>
                      <a:pt x="1507" y="1187"/>
                    </a:cubicBezTo>
                    <a:cubicBezTo>
                      <a:pt x="1576" y="1256"/>
                      <a:pt x="1667" y="1301"/>
                      <a:pt x="1758" y="1347"/>
                    </a:cubicBezTo>
                    <a:cubicBezTo>
                      <a:pt x="1781" y="1370"/>
                      <a:pt x="1827" y="1393"/>
                      <a:pt x="1850" y="1416"/>
                    </a:cubicBezTo>
                    <a:cubicBezTo>
                      <a:pt x="1895" y="1438"/>
                      <a:pt x="1918" y="1461"/>
                      <a:pt x="1941" y="1461"/>
                    </a:cubicBezTo>
                    <a:lnTo>
                      <a:pt x="2032" y="1461"/>
                    </a:lnTo>
                    <a:cubicBezTo>
                      <a:pt x="2078" y="1507"/>
                      <a:pt x="2124" y="1530"/>
                      <a:pt x="2192" y="1530"/>
                    </a:cubicBezTo>
                    <a:cubicBezTo>
                      <a:pt x="2238" y="1530"/>
                      <a:pt x="2260" y="1484"/>
                      <a:pt x="2283" y="1438"/>
                    </a:cubicBezTo>
                    <a:cubicBezTo>
                      <a:pt x="2283" y="1393"/>
                      <a:pt x="2260" y="1324"/>
                      <a:pt x="2192" y="1324"/>
                    </a:cubicBezTo>
                    <a:cubicBezTo>
                      <a:pt x="2169" y="1301"/>
                      <a:pt x="2169" y="1301"/>
                      <a:pt x="2146" y="1279"/>
                    </a:cubicBezTo>
                    <a:cubicBezTo>
                      <a:pt x="2078" y="1233"/>
                      <a:pt x="2032" y="1210"/>
                      <a:pt x="1987" y="1164"/>
                    </a:cubicBezTo>
                    <a:cubicBezTo>
                      <a:pt x="1964" y="1142"/>
                      <a:pt x="1918" y="1119"/>
                      <a:pt x="1895" y="1096"/>
                    </a:cubicBezTo>
                    <a:cubicBezTo>
                      <a:pt x="1872" y="1096"/>
                      <a:pt x="1872" y="1073"/>
                      <a:pt x="1850" y="1073"/>
                    </a:cubicBezTo>
                    <a:cubicBezTo>
                      <a:pt x="1831" y="1064"/>
                      <a:pt x="1812" y="1058"/>
                      <a:pt x="1795" y="1058"/>
                    </a:cubicBezTo>
                    <a:cubicBezTo>
                      <a:pt x="1770" y="1058"/>
                      <a:pt x="1749" y="1069"/>
                      <a:pt x="1735" y="1096"/>
                    </a:cubicBezTo>
                    <a:cubicBezTo>
                      <a:pt x="1735" y="1096"/>
                      <a:pt x="1713" y="1119"/>
                      <a:pt x="1713" y="1142"/>
                    </a:cubicBezTo>
                    <a:cubicBezTo>
                      <a:pt x="1690" y="1119"/>
                      <a:pt x="1667" y="1119"/>
                      <a:pt x="1667" y="1096"/>
                    </a:cubicBezTo>
                    <a:cubicBezTo>
                      <a:pt x="1393" y="936"/>
                      <a:pt x="1142" y="754"/>
                      <a:pt x="891" y="594"/>
                    </a:cubicBezTo>
                    <a:cubicBezTo>
                      <a:pt x="777" y="503"/>
                      <a:pt x="640" y="411"/>
                      <a:pt x="526" y="320"/>
                    </a:cubicBezTo>
                    <a:cubicBezTo>
                      <a:pt x="389" y="229"/>
                      <a:pt x="275" y="114"/>
                      <a:pt x="138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136" name="Google Shape;902;p22">
                <a:extLst>
                  <a:ext uri="{FF2B5EF4-FFF2-40B4-BE49-F238E27FC236}">
                    <a16:creationId xmlns:a16="http://schemas.microsoft.com/office/drawing/2014/main" id="{158CAF75-8220-405B-98A5-6CEBA726071F}"/>
                  </a:ext>
                </a:extLst>
              </p:cNvPr>
              <p:cNvSpPr/>
              <p:nvPr/>
            </p:nvSpPr>
            <p:spPr>
              <a:xfrm>
                <a:off x="8328045" y="3447384"/>
                <a:ext cx="320224" cy="412775"/>
              </a:xfrm>
              <a:custGeom>
                <a:avLst/>
                <a:gdLst/>
                <a:ahLst/>
                <a:cxnLst/>
                <a:rect l="l" t="t" r="r" b="b"/>
                <a:pathLst>
                  <a:path w="11847" h="15271" extrusionOk="0">
                    <a:moveTo>
                      <a:pt x="616" y="1005"/>
                    </a:moveTo>
                    <a:cubicBezTo>
                      <a:pt x="616" y="1005"/>
                      <a:pt x="617" y="1014"/>
                      <a:pt x="623" y="1021"/>
                    </a:cubicBezTo>
                    <a:lnTo>
                      <a:pt x="623" y="1021"/>
                    </a:lnTo>
                    <a:cubicBezTo>
                      <a:pt x="619" y="1018"/>
                      <a:pt x="616" y="1013"/>
                      <a:pt x="616" y="1005"/>
                    </a:cubicBezTo>
                    <a:close/>
                    <a:moveTo>
                      <a:pt x="8423" y="11641"/>
                    </a:moveTo>
                    <a:cubicBezTo>
                      <a:pt x="8427" y="11646"/>
                      <a:pt x="8431" y="11651"/>
                      <a:pt x="8435" y="11657"/>
                    </a:cubicBezTo>
                    <a:lnTo>
                      <a:pt x="8435" y="11657"/>
                    </a:lnTo>
                    <a:cubicBezTo>
                      <a:pt x="8432" y="11651"/>
                      <a:pt x="8428" y="11646"/>
                      <a:pt x="8423" y="11641"/>
                    </a:cubicBezTo>
                    <a:close/>
                    <a:moveTo>
                      <a:pt x="92" y="0"/>
                    </a:moveTo>
                    <a:cubicBezTo>
                      <a:pt x="92" y="0"/>
                      <a:pt x="92" y="23"/>
                      <a:pt x="69" y="23"/>
                    </a:cubicBezTo>
                    <a:cubicBezTo>
                      <a:pt x="23" y="23"/>
                      <a:pt x="0" y="69"/>
                      <a:pt x="23" y="114"/>
                    </a:cubicBezTo>
                    <a:cubicBezTo>
                      <a:pt x="160" y="434"/>
                      <a:pt x="320" y="754"/>
                      <a:pt x="457" y="1050"/>
                    </a:cubicBezTo>
                    <a:cubicBezTo>
                      <a:pt x="548" y="1210"/>
                      <a:pt x="639" y="1370"/>
                      <a:pt x="708" y="1530"/>
                    </a:cubicBezTo>
                    <a:cubicBezTo>
                      <a:pt x="799" y="1667"/>
                      <a:pt x="890" y="1826"/>
                      <a:pt x="959" y="1963"/>
                    </a:cubicBezTo>
                    <a:cubicBezTo>
                      <a:pt x="1050" y="2123"/>
                      <a:pt x="1141" y="2283"/>
                      <a:pt x="1256" y="2443"/>
                    </a:cubicBezTo>
                    <a:cubicBezTo>
                      <a:pt x="1347" y="2580"/>
                      <a:pt x="1438" y="2739"/>
                      <a:pt x="1530" y="2876"/>
                    </a:cubicBezTo>
                    <a:cubicBezTo>
                      <a:pt x="1689" y="3150"/>
                      <a:pt x="1872" y="3447"/>
                      <a:pt x="2032" y="3744"/>
                    </a:cubicBezTo>
                    <a:cubicBezTo>
                      <a:pt x="2191" y="4018"/>
                      <a:pt x="2374" y="4314"/>
                      <a:pt x="2534" y="4611"/>
                    </a:cubicBezTo>
                    <a:cubicBezTo>
                      <a:pt x="2625" y="4748"/>
                      <a:pt x="2716" y="4885"/>
                      <a:pt x="2785" y="5022"/>
                    </a:cubicBezTo>
                    <a:cubicBezTo>
                      <a:pt x="2876" y="5182"/>
                      <a:pt x="2968" y="5319"/>
                      <a:pt x="3036" y="5456"/>
                    </a:cubicBezTo>
                    <a:cubicBezTo>
                      <a:pt x="3219" y="5729"/>
                      <a:pt x="3378" y="6003"/>
                      <a:pt x="3538" y="6300"/>
                    </a:cubicBezTo>
                    <a:cubicBezTo>
                      <a:pt x="3721" y="6597"/>
                      <a:pt x="3926" y="6871"/>
                      <a:pt x="4109" y="7167"/>
                    </a:cubicBezTo>
                    <a:cubicBezTo>
                      <a:pt x="4200" y="7304"/>
                      <a:pt x="4314" y="7441"/>
                      <a:pt x="4405" y="7601"/>
                    </a:cubicBezTo>
                    <a:cubicBezTo>
                      <a:pt x="4497" y="7738"/>
                      <a:pt x="4588" y="7875"/>
                      <a:pt x="4679" y="8035"/>
                    </a:cubicBezTo>
                    <a:cubicBezTo>
                      <a:pt x="4862" y="8309"/>
                      <a:pt x="5067" y="8583"/>
                      <a:pt x="5273" y="8856"/>
                    </a:cubicBezTo>
                    <a:cubicBezTo>
                      <a:pt x="5478" y="9153"/>
                      <a:pt x="5729" y="9427"/>
                      <a:pt x="5958" y="9701"/>
                    </a:cubicBezTo>
                    <a:cubicBezTo>
                      <a:pt x="6163" y="9975"/>
                      <a:pt x="6391" y="10226"/>
                      <a:pt x="6620" y="10500"/>
                    </a:cubicBezTo>
                    <a:cubicBezTo>
                      <a:pt x="6734" y="10637"/>
                      <a:pt x="6871" y="10774"/>
                      <a:pt x="6985" y="10911"/>
                    </a:cubicBezTo>
                    <a:cubicBezTo>
                      <a:pt x="7099" y="11048"/>
                      <a:pt x="7236" y="11185"/>
                      <a:pt x="7350" y="11344"/>
                    </a:cubicBezTo>
                    <a:lnTo>
                      <a:pt x="7377" y="11358"/>
                    </a:lnTo>
                    <a:lnTo>
                      <a:pt x="7377" y="11358"/>
                    </a:lnTo>
                    <a:cubicBezTo>
                      <a:pt x="7373" y="11352"/>
                      <a:pt x="7373" y="11344"/>
                      <a:pt x="7373" y="11344"/>
                    </a:cubicBezTo>
                    <a:lnTo>
                      <a:pt x="7373" y="11344"/>
                    </a:lnTo>
                    <a:cubicBezTo>
                      <a:pt x="7375" y="11350"/>
                      <a:pt x="7378" y="11355"/>
                      <a:pt x="7382" y="11360"/>
                    </a:cubicBezTo>
                    <a:lnTo>
                      <a:pt x="7382" y="11360"/>
                    </a:lnTo>
                    <a:lnTo>
                      <a:pt x="7377" y="11358"/>
                    </a:lnTo>
                    <a:lnTo>
                      <a:pt x="7377" y="11358"/>
                    </a:lnTo>
                    <a:cubicBezTo>
                      <a:pt x="7378" y="11361"/>
                      <a:pt x="7381" y="11363"/>
                      <a:pt x="7384" y="11365"/>
                    </a:cubicBezTo>
                    <a:lnTo>
                      <a:pt x="7384" y="11365"/>
                    </a:lnTo>
                    <a:cubicBezTo>
                      <a:pt x="7383" y="11363"/>
                      <a:pt x="7382" y="11362"/>
                      <a:pt x="7382" y="11360"/>
                    </a:cubicBezTo>
                    <a:lnTo>
                      <a:pt x="7382" y="11360"/>
                    </a:lnTo>
                    <a:lnTo>
                      <a:pt x="7396" y="11367"/>
                    </a:lnTo>
                    <a:cubicBezTo>
                      <a:pt x="7391" y="11367"/>
                      <a:pt x="7387" y="11366"/>
                      <a:pt x="7384" y="11365"/>
                    </a:cubicBezTo>
                    <a:lnTo>
                      <a:pt x="7384" y="11365"/>
                    </a:lnTo>
                    <a:cubicBezTo>
                      <a:pt x="7409" y="11403"/>
                      <a:pt x="7445" y="11439"/>
                      <a:pt x="7464" y="11459"/>
                    </a:cubicBezTo>
                    <a:cubicBezTo>
                      <a:pt x="7487" y="11481"/>
                      <a:pt x="7510" y="11504"/>
                      <a:pt x="7533" y="11527"/>
                    </a:cubicBezTo>
                    <a:cubicBezTo>
                      <a:pt x="7555" y="11550"/>
                      <a:pt x="7578" y="11596"/>
                      <a:pt x="7624" y="11618"/>
                    </a:cubicBezTo>
                    <a:lnTo>
                      <a:pt x="7601" y="11618"/>
                    </a:lnTo>
                    <a:cubicBezTo>
                      <a:pt x="7829" y="11869"/>
                      <a:pt x="8058" y="12120"/>
                      <a:pt x="8286" y="12372"/>
                    </a:cubicBezTo>
                    <a:cubicBezTo>
                      <a:pt x="8514" y="12645"/>
                      <a:pt x="8765" y="12874"/>
                      <a:pt x="9039" y="13125"/>
                    </a:cubicBezTo>
                    <a:cubicBezTo>
                      <a:pt x="9541" y="13581"/>
                      <a:pt x="10066" y="13992"/>
                      <a:pt x="10546" y="14449"/>
                    </a:cubicBezTo>
                    <a:cubicBezTo>
                      <a:pt x="10660" y="14540"/>
                      <a:pt x="10797" y="14654"/>
                      <a:pt x="10911" y="14768"/>
                    </a:cubicBezTo>
                    <a:cubicBezTo>
                      <a:pt x="11025" y="14882"/>
                      <a:pt x="11139" y="14974"/>
                      <a:pt x="11253" y="15088"/>
                    </a:cubicBezTo>
                    <a:cubicBezTo>
                      <a:pt x="11276" y="15111"/>
                      <a:pt x="11299" y="15133"/>
                      <a:pt x="11299" y="15156"/>
                    </a:cubicBezTo>
                    <a:cubicBezTo>
                      <a:pt x="11344" y="15202"/>
                      <a:pt x="11413" y="15248"/>
                      <a:pt x="11481" y="15270"/>
                    </a:cubicBezTo>
                    <a:cubicBezTo>
                      <a:pt x="11550" y="15270"/>
                      <a:pt x="11641" y="15270"/>
                      <a:pt x="11687" y="15225"/>
                    </a:cubicBezTo>
                    <a:cubicBezTo>
                      <a:pt x="11824" y="15133"/>
                      <a:pt x="11847" y="14951"/>
                      <a:pt x="11755" y="14837"/>
                    </a:cubicBezTo>
                    <a:cubicBezTo>
                      <a:pt x="11550" y="14540"/>
                      <a:pt x="11276" y="14289"/>
                      <a:pt x="11002" y="14038"/>
                    </a:cubicBezTo>
                    <a:cubicBezTo>
                      <a:pt x="10751" y="13810"/>
                      <a:pt x="10477" y="13581"/>
                      <a:pt x="10226" y="13353"/>
                    </a:cubicBezTo>
                    <a:cubicBezTo>
                      <a:pt x="9975" y="13148"/>
                      <a:pt x="9724" y="12942"/>
                      <a:pt x="9496" y="12737"/>
                    </a:cubicBezTo>
                    <a:cubicBezTo>
                      <a:pt x="9244" y="12486"/>
                      <a:pt x="8993" y="12257"/>
                      <a:pt x="8765" y="12006"/>
                    </a:cubicBezTo>
                    <a:cubicBezTo>
                      <a:pt x="8742" y="12006"/>
                      <a:pt x="8742" y="11984"/>
                      <a:pt x="8742" y="11984"/>
                    </a:cubicBezTo>
                    <a:cubicBezTo>
                      <a:pt x="8742" y="11984"/>
                      <a:pt x="8742" y="11984"/>
                      <a:pt x="8742" y="12006"/>
                    </a:cubicBezTo>
                    <a:lnTo>
                      <a:pt x="8719" y="11961"/>
                    </a:lnTo>
                    <a:cubicBezTo>
                      <a:pt x="8632" y="11874"/>
                      <a:pt x="8524" y="11766"/>
                      <a:pt x="8435" y="11657"/>
                    </a:cubicBezTo>
                    <a:lnTo>
                      <a:pt x="8435" y="11657"/>
                    </a:lnTo>
                    <a:cubicBezTo>
                      <a:pt x="8444" y="11670"/>
                      <a:pt x="8448" y="11683"/>
                      <a:pt x="8458" y="11697"/>
                    </a:cubicBezTo>
                    <a:lnTo>
                      <a:pt x="8458" y="11697"/>
                    </a:lnTo>
                    <a:cubicBezTo>
                      <a:pt x="8233" y="11428"/>
                      <a:pt x="8008" y="11181"/>
                      <a:pt x="7761" y="10934"/>
                    </a:cubicBezTo>
                    <a:cubicBezTo>
                      <a:pt x="7624" y="10774"/>
                      <a:pt x="7487" y="10614"/>
                      <a:pt x="7350" y="10477"/>
                    </a:cubicBezTo>
                    <a:cubicBezTo>
                      <a:pt x="7236" y="10340"/>
                      <a:pt x="7099" y="10203"/>
                      <a:pt x="6985" y="10066"/>
                    </a:cubicBezTo>
                    <a:cubicBezTo>
                      <a:pt x="6734" y="9792"/>
                      <a:pt x="6505" y="9541"/>
                      <a:pt x="6277" y="9267"/>
                    </a:cubicBezTo>
                    <a:cubicBezTo>
                      <a:pt x="6163" y="9130"/>
                      <a:pt x="6049" y="9016"/>
                      <a:pt x="5935" y="8879"/>
                    </a:cubicBezTo>
                    <a:cubicBezTo>
                      <a:pt x="5821" y="8742"/>
                      <a:pt x="5729" y="8628"/>
                      <a:pt x="5615" y="8491"/>
                    </a:cubicBezTo>
                    <a:cubicBezTo>
                      <a:pt x="5410" y="8217"/>
                      <a:pt x="5204" y="7943"/>
                      <a:pt x="4999" y="7670"/>
                    </a:cubicBezTo>
                    <a:cubicBezTo>
                      <a:pt x="4794" y="7396"/>
                      <a:pt x="4588" y="7099"/>
                      <a:pt x="4383" y="6825"/>
                    </a:cubicBezTo>
                    <a:cubicBezTo>
                      <a:pt x="3995" y="6277"/>
                      <a:pt x="3607" y="5729"/>
                      <a:pt x="3241" y="5159"/>
                    </a:cubicBezTo>
                    <a:cubicBezTo>
                      <a:pt x="3059" y="4885"/>
                      <a:pt x="2876" y="4611"/>
                      <a:pt x="2694" y="4337"/>
                    </a:cubicBezTo>
                    <a:cubicBezTo>
                      <a:pt x="2511" y="4063"/>
                      <a:pt x="2306" y="3789"/>
                      <a:pt x="2146" y="3493"/>
                    </a:cubicBezTo>
                    <a:cubicBezTo>
                      <a:pt x="2009" y="3287"/>
                      <a:pt x="1872" y="3105"/>
                      <a:pt x="1758" y="2899"/>
                    </a:cubicBezTo>
                    <a:cubicBezTo>
                      <a:pt x="1621" y="2716"/>
                      <a:pt x="1484" y="2534"/>
                      <a:pt x="1370" y="2328"/>
                    </a:cubicBezTo>
                    <a:cubicBezTo>
                      <a:pt x="1119" y="1895"/>
                      <a:pt x="868" y="1461"/>
                      <a:pt x="639" y="1027"/>
                    </a:cubicBezTo>
                    <a:cubicBezTo>
                      <a:pt x="548" y="868"/>
                      <a:pt x="480" y="708"/>
                      <a:pt x="411" y="571"/>
                    </a:cubicBezTo>
                    <a:cubicBezTo>
                      <a:pt x="320" y="411"/>
                      <a:pt x="251" y="229"/>
                      <a:pt x="183" y="69"/>
                    </a:cubicBezTo>
                    <a:cubicBezTo>
                      <a:pt x="160" y="23"/>
                      <a:pt x="137" y="0"/>
                      <a:pt x="92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137" name="Google Shape;903;p22">
                <a:extLst>
                  <a:ext uri="{FF2B5EF4-FFF2-40B4-BE49-F238E27FC236}">
                    <a16:creationId xmlns:a16="http://schemas.microsoft.com/office/drawing/2014/main" id="{386936A2-301A-4FD4-BE37-5C02916EA25C}"/>
                  </a:ext>
                </a:extLst>
              </p:cNvPr>
              <p:cNvSpPr/>
              <p:nvPr/>
            </p:nvSpPr>
            <p:spPr>
              <a:xfrm>
                <a:off x="8656892" y="3870619"/>
                <a:ext cx="8028" cy="8055"/>
              </a:xfrm>
              <a:custGeom>
                <a:avLst/>
                <a:gdLst/>
                <a:ahLst/>
                <a:cxnLst/>
                <a:rect l="l" t="t" r="r" b="b"/>
                <a:pathLst>
                  <a:path w="297" h="298" extrusionOk="0">
                    <a:moveTo>
                      <a:pt x="137" y="0"/>
                    </a:moveTo>
                    <a:cubicBezTo>
                      <a:pt x="46" y="0"/>
                      <a:pt x="0" y="92"/>
                      <a:pt x="0" y="160"/>
                    </a:cubicBezTo>
                    <a:cubicBezTo>
                      <a:pt x="0" y="229"/>
                      <a:pt x="69" y="297"/>
                      <a:pt x="160" y="297"/>
                    </a:cubicBezTo>
                    <a:cubicBezTo>
                      <a:pt x="228" y="297"/>
                      <a:pt x="297" y="206"/>
                      <a:pt x="274" y="137"/>
                    </a:cubicBezTo>
                    <a:cubicBezTo>
                      <a:pt x="274" y="69"/>
                      <a:pt x="206" y="0"/>
                      <a:pt x="137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138" name="Google Shape;904;p22">
                <a:extLst>
                  <a:ext uri="{FF2B5EF4-FFF2-40B4-BE49-F238E27FC236}">
                    <a16:creationId xmlns:a16="http://schemas.microsoft.com/office/drawing/2014/main" id="{E909DF92-C6A5-4C32-B535-90B5EBB207AF}"/>
                  </a:ext>
                </a:extLst>
              </p:cNvPr>
              <p:cNvSpPr/>
              <p:nvPr/>
            </p:nvSpPr>
            <p:spPr>
              <a:xfrm>
                <a:off x="8246603" y="3351130"/>
                <a:ext cx="163504" cy="296654"/>
              </a:xfrm>
              <a:custGeom>
                <a:avLst/>
                <a:gdLst/>
                <a:ahLst/>
                <a:cxnLst/>
                <a:rect l="l" t="t" r="r" b="b"/>
                <a:pathLst>
                  <a:path w="6049" h="10975" extrusionOk="0">
                    <a:moveTo>
                      <a:pt x="69" y="1"/>
                    </a:moveTo>
                    <a:cubicBezTo>
                      <a:pt x="23" y="23"/>
                      <a:pt x="0" y="92"/>
                      <a:pt x="23" y="137"/>
                    </a:cubicBezTo>
                    <a:cubicBezTo>
                      <a:pt x="69" y="320"/>
                      <a:pt x="137" y="480"/>
                      <a:pt x="206" y="662"/>
                    </a:cubicBezTo>
                    <a:cubicBezTo>
                      <a:pt x="251" y="822"/>
                      <a:pt x="297" y="959"/>
                      <a:pt x="365" y="1119"/>
                    </a:cubicBezTo>
                    <a:cubicBezTo>
                      <a:pt x="434" y="1279"/>
                      <a:pt x="502" y="1461"/>
                      <a:pt x="571" y="1621"/>
                    </a:cubicBezTo>
                    <a:cubicBezTo>
                      <a:pt x="617" y="1804"/>
                      <a:pt x="685" y="1964"/>
                      <a:pt x="754" y="2123"/>
                    </a:cubicBezTo>
                    <a:cubicBezTo>
                      <a:pt x="890" y="2443"/>
                      <a:pt x="1050" y="2762"/>
                      <a:pt x="1187" y="3082"/>
                    </a:cubicBezTo>
                    <a:cubicBezTo>
                      <a:pt x="1301" y="3402"/>
                      <a:pt x="1461" y="3698"/>
                      <a:pt x="1598" y="3995"/>
                    </a:cubicBezTo>
                    <a:cubicBezTo>
                      <a:pt x="1705" y="4187"/>
                      <a:pt x="1791" y="4378"/>
                      <a:pt x="1895" y="4588"/>
                    </a:cubicBezTo>
                    <a:lnTo>
                      <a:pt x="1895" y="4588"/>
                    </a:lnTo>
                    <a:cubicBezTo>
                      <a:pt x="1895" y="4588"/>
                      <a:pt x="1895" y="4588"/>
                      <a:pt x="1895" y="4588"/>
                    </a:cubicBezTo>
                    <a:cubicBezTo>
                      <a:pt x="1899" y="4597"/>
                      <a:pt x="1904" y="4606"/>
                      <a:pt x="1908" y="4615"/>
                    </a:cubicBezTo>
                    <a:lnTo>
                      <a:pt x="1908" y="4615"/>
                    </a:lnTo>
                    <a:cubicBezTo>
                      <a:pt x="1911" y="4621"/>
                      <a:pt x="1914" y="4628"/>
                      <a:pt x="1918" y="4634"/>
                    </a:cubicBezTo>
                    <a:cubicBezTo>
                      <a:pt x="1918" y="4634"/>
                      <a:pt x="1918" y="4634"/>
                      <a:pt x="1918" y="4634"/>
                    </a:cubicBezTo>
                    <a:lnTo>
                      <a:pt x="1918" y="4634"/>
                    </a:lnTo>
                    <a:cubicBezTo>
                      <a:pt x="2070" y="4936"/>
                      <a:pt x="2222" y="5220"/>
                      <a:pt x="2374" y="5524"/>
                    </a:cubicBezTo>
                    <a:cubicBezTo>
                      <a:pt x="2511" y="5821"/>
                      <a:pt x="2671" y="6141"/>
                      <a:pt x="2831" y="6437"/>
                    </a:cubicBezTo>
                    <a:cubicBezTo>
                      <a:pt x="2990" y="6734"/>
                      <a:pt x="3150" y="7031"/>
                      <a:pt x="3333" y="7327"/>
                    </a:cubicBezTo>
                    <a:cubicBezTo>
                      <a:pt x="3493" y="7624"/>
                      <a:pt x="3652" y="7921"/>
                      <a:pt x="3812" y="8195"/>
                    </a:cubicBezTo>
                    <a:cubicBezTo>
                      <a:pt x="3949" y="8446"/>
                      <a:pt x="4086" y="8674"/>
                      <a:pt x="4246" y="8902"/>
                    </a:cubicBezTo>
                    <a:cubicBezTo>
                      <a:pt x="4383" y="9108"/>
                      <a:pt x="4520" y="9336"/>
                      <a:pt x="4657" y="9541"/>
                    </a:cubicBezTo>
                    <a:cubicBezTo>
                      <a:pt x="4794" y="9770"/>
                      <a:pt x="4931" y="9975"/>
                      <a:pt x="5067" y="10203"/>
                    </a:cubicBezTo>
                    <a:cubicBezTo>
                      <a:pt x="5136" y="10295"/>
                      <a:pt x="5204" y="10409"/>
                      <a:pt x="5273" y="10523"/>
                    </a:cubicBezTo>
                    <a:cubicBezTo>
                      <a:pt x="5364" y="10637"/>
                      <a:pt x="5433" y="10751"/>
                      <a:pt x="5524" y="10865"/>
                    </a:cubicBezTo>
                    <a:cubicBezTo>
                      <a:pt x="5574" y="10932"/>
                      <a:pt x="5661" y="10975"/>
                      <a:pt x="5749" y="10975"/>
                    </a:cubicBezTo>
                    <a:cubicBezTo>
                      <a:pt x="5781" y="10975"/>
                      <a:pt x="5813" y="10969"/>
                      <a:pt x="5844" y="10957"/>
                    </a:cubicBezTo>
                    <a:cubicBezTo>
                      <a:pt x="5912" y="10934"/>
                      <a:pt x="5958" y="10888"/>
                      <a:pt x="6003" y="10820"/>
                    </a:cubicBezTo>
                    <a:cubicBezTo>
                      <a:pt x="6026" y="10751"/>
                      <a:pt x="6049" y="10660"/>
                      <a:pt x="6003" y="10591"/>
                    </a:cubicBezTo>
                    <a:cubicBezTo>
                      <a:pt x="5935" y="10432"/>
                      <a:pt x="5844" y="10272"/>
                      <a:pt x="5729" y="10112"/>
                    </a:cubicBezTo>
                    <a:cubicBezTo>
                      <a:pt x="5638" y="9975"/>
                      <a:pt x="5570" y="9838"/>
                      <a:pt x="5456" y="9701"/>
                    </a:cubicBezTo>
                    <a:cubicBezTo>
                      <a:pt x="5296" y="9427"/>
                      <a:pt x="5113" y="9176"/>
                      <a:pt x="4931" y="8902"/>
                    </a:cubicBezTo>
                    <a:cubicBezTo>
                      <a:pt x="4748" y="8628"/>
                      <a:pt x="4543" y="8332"/>
                      <a:pt x="4360" y="8035"/>
                    </a:cubicBezTo>
                    <a:cubicBezTo>
                      <a:pt x="4269" y="7898"/>
                      <a:pt x="4177" y="7761"/>
                      <a:pt x="4086" y="7601"/>
                    </a:cubicBezTo>
                    <a:cubicBezTo>
                      <a:pt x="4018" y="7464"/>
                      <a:pt x="3926" y="7327"/>
                      <a:pt x="3835" y="7190"/>
                    </a:cubicBezTo>
                    <a:cubicBezTo>
                      <a:pt x="3652" y="6917"/>
                      <a:pt x="3493" y="6620"/>
                      <a:pt x="3333" y="6346"/>
                    </a:cubicBezTo>
                    <a:cubicBezTo>
                      <a:pt x="3150" y="6049"/>
                      <a:pt x="2990" y="5775"/>
                      <a:pt x="2831" y="5479"/>
                    </a:cubicBezTo>
                    <a:cubicBezTo>
                      <a:pt x="2648" y="5182"/>
                      <a:pt x="2488" y="4885"/>
                      <a:pt x="2328" y="4588"/>
                    </a:cubicBezTo>
                    <a:cubicBezTo>
                      <a:pt x="2146" y="4292"/>
                      <a:pt x="1963" y="3972"/>
                      <a:pt x="1803" y="3653"/>
                    </a:cubicBezTo>
                    <a:cubicBezTo>
                      <a:pt x="1712" y="3516"/>
                      <a:pt x="1644" y="3379"/>
                      <a:pt x="1575" y="3242"/>
                    </a:cubicBezTo>
                    <a:cubicBezTo>
                      <a:pt x="1438" y="2991"/>
                      <a:pt x="1324" y="2740"/>
                      <a:pt x="1210" y="2488"/>
                    </a:cubicBezTo>
                    <a:cubicBezTo>
                      <a:pt x="1096" y="2237"/>
                      <a:pt x="959" y="1964"/>
                      <a:pt x="845" y="1690"/>
                    </a:cubicBezTo>
                    <a:cubicBezTo>
                      <a:pt x="731" y="1439"/>
                      <a:pt x="617" y="1165"/>
                      <a:pt x="525" y="914"/>
                    </a:cubicBezTo>
                    <a:cubicBezTo>
                      <a:pt x="411" y="617"/>
                      <a:pt x="320" y="343"/>
                      <a:pt x="206" y="69"/>
                    </a:cubicBezTo>
                    <a:cubicBezTo>
                      <a:pt x="206" y="23"/>
                      <a:pt x="160" y="1"/>
                      <a:pt x="114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139" name="Google Shape;905;p22">
                <a:extLst>
                  <a:ext uri="{FF2B5EF4-FFF2-40B4-BE49-F238E27FC236}">
                    <a16:creationId xmlns:a16="http://schemas.microsoft.com/office/drawing/2014/main" id="{6D3F5949-6332-432D-8C60-20C2CDC52BA2}"/>
                  </a:ext>
                </a:extLst>
              </p:cNvPr>
              <p:cNvSpPr/>
              <p:nvPr/>
            </p:nvSpPr>
            <p:spPr>
              <a:xfrm>
                <a:off x="5334499" y="3288826"/>
                <a:ext cx="462132" cy="603364"/>
              </a:xfrm>
              <a:custGeom>
                <a:avLst/>
                <a:gdLst/>
                <a:ahLst/>
                <a:cxnLst/>
                <a:rect l="l" t="t" r="r" b="b"/>
                <a:pathLst>
                  <a:path w="17097" h="22322" extrusionOk="0">
                    <a:moveTo>
                      <a:pt x="15408" y="4908"/>
                    </a:moveTo>
                    <a:lnTo>
                      <a:pt x="15408" y="4908"/>
                    </a:lnTo>
                    <a:cubicBezTo>
                      <a:pt x="15405" y="4914"/>
                      <a:pt x="15402" y="4921"/>
                      <a:pt x="15399" y="4928"/>
                    </a:cubicBezTo>
                    <a:lnTo>
                      <a:pt x="15399" y="4928"/>
                    </a:lnTo>
                    <a:cubicBezTo>
                      <a:pt x="15404" y="4923"/>
                      <a:pt x="15408" y="4917"/>
                      <a:pt x="15408" y="4908"/>
                    </a:cubicBezTo>
                    <a:close/>
                    <a:moveTo>
                      <a:pt x="13308" y="7601"/>
                    </a:moveTo>
                    <a:lnTo>
                      <a:pt x="13308" y="7601"/>
                    </a:lnTo>
                    <a:cubicBezTo>
                      <a:pt x="13240" y="7715"/>
                      <a:pt x="13171" y="7852"/>
                      <a:pt x="13080" y="7989"/>
                    </a:cubicBezTo>
                    <a:cubicBezTo>
                      <a:pt x="13148" y="7875"/>
                      <a:pt x="13217" y="7738"/>
                      <a:pt x="13308" y="7601"/>
                    </a:cubicBezTo>
                    <a:close/>
                    <a:moveTo>
                      <a:pt x="4269" y="18785"/>
                    </a:moveTo>
                    <a:cubicBezTo>
                      <a:pt x="4269" y="18808"/>
                      <a:pt x="4292" y="18831"/>
                      <a:pt x="4292" y="18854"/>
                    </a:cubicBezTo>
                    <a:cubicBezTo>
                      <a:pt x="4315" y="18854"/>
                      <a:pt x="4315" y="18877"/>
                      <a:pt x="4315" y="18877"/>
                    </a:cubicBezTo>
                    <a:cubicBezTo>
                      <a:pt x="4246" y="18968"/>
                      <a:pt x="4178" y="19059"/>
                      <a:pt x="4109" y="19151"/>
                    </a:cubicBezTo>
                    <a:cubicBezTo>
                      <a:pt x="4018" y="19242"/>
                      <a:pt x="3950" y="19333"/>
                      <a:pt x="3881" y="19424"/>
                    </a:cubicBezTo>
                    <a:lnTo>
                      <a:pt x="3858" y="19424"/>
                    </a:lnTo>
                    <a:cubicBezTo>
                      <a:pt x="3835" y="19379"/>
                      <a:pt x="3790" y="19333"/>
                      <a:pt x="3744" y="19310"/>
                    </a:cubicBezTo>
                    <a:cubicBezTo>
                      <a:pt x="3927" y="19128"/>
                      <a:pt x="4109" y="18945"/>
                      <a:pt x="4269" y="18785"/>
                    </a:cubicBezTo>
                    <a:close/>
                    <a:moveTo>
                      <a:pt x="16777" y="0"/>
                    </a:moveTo>
                    <a:cubicBezTo>
                      <a:pt x="16732" y="0"/>
                      <a:pt x="16686" y="23"/>
                      <a:pt x="16640" y="46"/>
                    </a:cubicBezTo>
                    <a:cubicBezTo>
                      <a:pt x="16572" y="69"/>
                      <a:pt x="16526" y="160"/>
                      <a:pt x="16504" y="228"/>
                    </a:cubicBezTo>
                    <a:cubicBezTo>
                      <a:pt x="16435" y="616"/>
                      <a:pt x="16344" y="1004"/>
                      <a:pt x="16207" y="1393"/>
                    </a:cubicBezTo>
                    <a:cubicBezTo>
                      <a:pt x="16070" y="1781"/>
                      <a:pt x="15887" y="2169"/>
                      <a:pt x="15727" y="2534"/>
                    </a:cubicBezTo>
                    <a:cubicBezTo>
                      <a:pt x="15636" y="2739"/>
                      <a:pt x="15545" y="2945"/>
                      <a:pt x="15476" y="3150"/>
                    </a:cubicBezTo>
                    <a:cubicBezTo>
                      <a:pt x="15476" y="3127"/>
                      <a:pt x="15476" y="3127"/>
                      <a:pt x="15476" y="3127"/>
                    </a:cubicBezTo>
                    <a:cubicBezTo>
                      <a:pt x="15476" y="3127"/>
                      <a:pt x="15454" y="3150"/>
                      <a:pt x="15454" y="3150"/>
                    </a:cubicBezTo>
                    <a:cubicBezTo>
                      <a:pt x="15454" y="3173"/>
                      <a:pt x="15454" y="3196"/>
                      <a:pt x="15431" y="3196"/>
                    </a:cubicBezTo>
                    <a:lnTo>
                      <a:pt x="15454" y="3196"/>
                    </a:lnTo>
                    <a:cubicBezTo>
                      <a:pt x="15385" y="3333"/>
                      <a:pt x="15339" y="3470"/>
                      <a:pt x="15271" y="3607"/>
                    </a:cubicBezTo>
                    <a:cubicBezTo>
                      <a:pt x="15225" y="3698"/>
                      <a:pt x="15180" y="3789"/>
                      <a:pt x="15134" y="3880"/>
                    </a:cubicBezTo>
                    <a:cubicBezTo>
                      <a:pt x="15043" y="4109"/>
                      <a:pt x="14951" y="4337"/>
                      <a:pt x="14860" y="4542"/>
                    </a:cubicBezTo>
                    <a:lnTo>
                      <a:pt x="14906" y="4451"/>
                    </a:lnTo>
                    <a:lnTo>
                      <a:pt x="14906" y="4451"/>
                    </a:lnTo>
                    <a:cubicBezTo>
                      <a:pt x="14769" y="4771"/>
                      <a:pt x="14632" y="5067"/>
                      <a:pt x="14495" y="5364"/>
                    </a:cubicBezTo>
                    <a:cubicBezTo>
                      <a:pt x="14381" y="5547"/>
                      <a:pt x="14289" y="5729"/>
                      <a:pt x="14198" y="5935"/>
                    </a:cubicBezTo>
                    <a:cubicBezTo>
                      <a:pt x="14198" y="5912"/>
                      <a:pt x="14198" y="5889"/>
                      <a:pt x="14198" y="5866"/>
                    </a:cubicBezTo>
                    <a:cubicBezTo>
                      <a:pt x="14175" y="5775"/>
                      <a:pt x="14084" y="5684"/>
                      <a:pt x="13993" y="5661"/>
                    </a:cubicBezTo>
                    <a:cubicBezTo>
                      <a:pt x="13963" y="5651"/>
                      <a:pt x="13934" y="5647"/>
                      <a:pt x="13906" y="5647"/>
                    </a:cubicBezTo>
                    <a:cubicBezTo>
                      <a:pt x="13800" y="5647"/>
                      <a:pt x="13704" y="5708"/>
                      <a:pt x="13650" y="5798"/>
                    </a:cubicBezTo>
                    <a:cubicBezTo>
                      <a:pt x="13536" y="5958"/>
                      <a:pt x="13422" y="6117"/>
                      <a:pt x="13331" y="6277"/>
                    </a:cubicBezTo>
                    <a:cubicBezTo>
                      <a:pt x="13240" y="6414"/>
                      <a:pt x="13125" y="6551"/>
                      <a:pt x="13034" y="6688"/>
                    </a:cubicBezTo>
                    <a:cubicBezTo>
                      <a:pt x="12851" y="6985"/>
                      <a:pt x="12646" y="7304"/>
                      <a:pt x="12463" y="7601"/>
                    </a:cubicBezTo>
                    <a:cubicBezTo>
                      <a:pt x="12349" y="7738"/>
                      <a:pt x="12258" y="7898"/>
                      <a:pt x="12167" y="8058"/>
                    </a:cubicBezTo>
                    <a:cubicBezTo>
                      <a:pt x="12053" y="8194"/>
                      <a:pt x="11938" y="8354"/>
                      <a:pt x="11847" y="8491"/>
                    </a:cubicBezTo>
                    <a:cubicBezTo>
                      <a:pt x="11802" y="8560"/>
                      <a:pt x="11756" y="8628"/>
                      <a:pt x="11710" y="8697"/>
                    </a:cubicBezTo>
                    <a:lnTo>
                      <a:pt x="11665" y="8697"/>
                    </a:lnTo>
                    <a:cubicBezTo>
                      <a:pt x="11619" y="8697"/>
                      <a:pt x="11573" y="8697"/>
                      <a:pt x="11528" y="8719"/>
                    </a:cubicBezTo>
                    <a:cubicBezTo>
                      <a:pt x="11482" y="8765"/>
                      <a:pt x="11436" y="8788"/>
                      <a:pt x="11413" y="8834"/>
                    </a:cubicBezTo>
                    <a:cubicBezTo>
                      <a:pt x="11368" y="8879"/>
                      <a:pt x="11345" y="8902"/>
                      <a:pt x="11322" y="8948"/>
                    </a:cubicBezTo>
                    <a:cubicBezTo>
                      <a:pt x="11094" y="9244"/>
                      <a:pt x="10843" y="9518"/>
                      <a:pt x="10592" y="9792"/>
                    </a:cubicBezTo>
                    <a:cubicBezTo>
                      <a:pt x="10386" y="10043"/>
                      <a:pt x="10158" y="10294"/>
                      <a:pt x="9953" y="10545"/>
                    </a:cubicBezTo>
                    <a:cubicBezTo>
                      <a:pt x="9473" y="11116"/>
                      <a:pt x="9017" y="11687"/>
                      <a:pt x="8560" y="12280"/>
                    </a:cubicBezTo>
                    <a:cubicBezTo>
                      <a:pt x="8332" y="12577"/>
                      <a:pt x="8104" y="12896"/>
                      <a:pt x="7853" y="13193"/>
                    </a:cubicBezTo>
                    <a:cubicBezTo>
                      <a:pt x="7761" y="13330"/>
                      <a:pt x="7670" y="13444"/>
                      <a:pt x="7579" y="13581"/>
                    </a:cubicBezTo>
                    <a:cubicBezTo>
                      <a:pt x="7533" y="13650"/>
                      <a:pt x="7465" y="13741"/>
                      <a:pt x="7419" y="13809"/>
                    </a:cubicBezTo>
                    <a:cubicBezTo>
                      <a:pt x="7351" y="13901"/>
                      <a:pt x="7282" y="13992"/>
                      <a:pt x="7236" y="14083"/>
                    </a:cubicBezTo>
                    <a:cubicBezTo>
                      <a:pt x="7191" y="14129"/>
                      <a:pt x="7191" y="14197"/>
                      <a:pt x="7191" y="14243"/>
                    </a:cubicBezTo>
                    <a:cubicBezTo>
                      <a:pt x="7145" y="14266"/>
                      <a:pt x="7122" y="14312"/>
                      <a:pt x="7077" y="14334"/>
                    </a:cubicBezTo>
                    <a:cubicBezTo>
                      <a:pt x="6963" y="14449"/>
                      <a:pt x="6848" y="14563"/>
                      <a:pt x="6734" y="14654"/>
                    </a:cubicBezTo>
                    <a:cubicBezTo>
                      <a:pt x="6711" y="14654"/>
                      <a:pt x="6689" y="14677"/>
                      <a:pt x="6666" y="14677"/>
                    </a:cubicBezTo>
                    <a:cubicBezTo>
                      <a:pt x="6552" y="14700"/>
                      <a:pt x="6438" y="14745"/>
                      <a:pt x="6346" y="14814"/>
                    </a:cubicBezTo>
                    <a:cubicBezTo>
                      <a:pt x="6255" y="14882"/>
                      <a:pt x="6164" y="14951"/>
                      <a:pt x="6072" y="15019"/>
                    </a:cubicBezTo>
                    <a:cubicBezTo>
                      <a:pt x="5935" y="15133"/>
                      <a:pt x="5821" y="15225"/>
                      <a:pt x="5707" y="15339"/>
                    </a:cubicBezTo>
                    <a:cubicBezTo>
                      <a:pt x="5570" y="15476"/>
                      <a:pt x="5433" y="15590"/>
                      <a:pt x="5296" y="15727"/>
                    </a:cubicBezTo>
                    <a:cubicBezTo>
                      <a:pt x="5022" y="15978"/>
                      <a:pt x="4771" y="16252"/>
                      <a:pt x="4497" y="16503"/>
                    </a:cubicBezTo>
                    <a:cubicBezTo>
                      <a:pt x="3995" y="17028"/>
                      <a:pt x="3539" y="17553"/>
                      <a:pt x="3059" y="18078"/>
                    </a:cubicBezTo>
                    <a:cubicBezTo>
                      <a:pt x="2945" y="18215"/>
                      <a:pt x="2831" y="18329"/>
                      <a:pt x="2740" y="18466"/>
                    </a:cubicBezTo>
                    <a:cubicBezTo>
                      <a:pt x="2649" y="18511"/>
                      <a:pt x="2580" y="18580"/>
                      <a:pt x="2512" y="18648"/>
                    </a:cubicBezTo>
                    <a:cubicBezTo>
                      <a:pt x="2397" y="18717"/>
                      <a:pt x="2306" y="18785"/>
                      <a:pt x="2192" y="18877"/>
                    </a:cubicBezTo>
                    <a:cubicBezTo>
                      <a:pt x="1781" y="19151"/>
                      <a:pt x="1370" y="19447"/>
                      <a:pt x="959" y="19721"/>
                    </a:cubicBezTo>
                    <a:cubicBezTo>
                      <a:pt x="731" y="19881"/>
                      <a:pt x="480" y="20041"/>
                      <a:pt x="252" y="20223"/>
                    </a:cubicBezTo>
                    <a:cubicBezTo>
                      <a:pt x="183" y="20292"/>
                      <a:pt x="115" y="20360"/>
                      <a:pt x="69" y="20429"/>
                    </a:cubicBezTo>
                    <a:cubicBezTo>
                      <a:pt x="24" y="20520"/>
                      <a:pt x="1" y="20634"/>
                      <a:pt x="24" y="20748"/>
                    </a:cubicBezTo>
                    <a:cubicBezTo>
                      <a:pt x="46" y="20817"/>
                      <a:pt x="92" y="20885"/>
                      <a:pt x="138" y="20931"/>
                    </a:cubicBezTo>
                    <a:cubicBezTo>
                      <a:pt x="229" y="20999"/>
                      <a:pt x="320" y="21091"/>
                      <a:pt x="412" y="21159"/>
                    </a:cubicBezTo>
                    <a:cubicBezTo>
                      <a:pt x="480" y="21228"/>
                      <a:pt x="571" y="21319"/>
                      <a:pt x="663" y="21387"/>
                    </a:cubicBezTo>
                    <a:cubicBezTo>
                      <a:pt x="777" y="21456"/>
                      <a:pt x="868" y="21524"/>
                      <a:pt x="959" y="21616"/>
                    </a:cubicBezTo>
                    <a:cubicBezTo>
                      <a:pt x="1028" y="21661"/>
                      <a:pt x="1096" y="21730"/>
                      <a:pt x="1188" y="21798"/>
                    </a:cubicBezTo>
                    <a:cubicBezTo>
                      <a:pt x="1256" y="21844"/>
                      <a:pt x="1325" y="21912"/>
                      <a:pt x="1416" y="21958"/>
                    </a:cubicBezTo>
                    <a:cubicBezTo>
                      <a:pt x="1530" y="22027"/>
                      <a:pt x="1667" y="22095"/>
                      <a:pt x="1781" y="22186"/>
                    </a:cubicBezTo>
                    <a:cubicBezTo>
                      <a:pt x="1906" y="22240"/>
                      <a:pt x="2031" y="22322"/>
                      <a:pt x="2168" y="22322"/>
                    </a:cubicBezTo>
                    <a:cubicBezTo>
                      <a:pt x="2205" y="22322"/>
                      <a:pt x="2244" y="22315"/>
                      <a:pt x="2283" y="22300"/>
                    </a:cubicBezTo>
                    <a:cubicBezTo>
                      <a:pt x="2329" y="22278"/>
                      <a:pt x="2375" y="22255"/>
                      <a:pt x="2420" y="22232"/>
                    </a:cubicBezTo>
                    <a:cubicBezTo>
                      <a:pt x="2443" y="22209"/>
                      <a:pt x="2466" y="22209"/>
                      <a:pt x="2489" y="22186"/>
                    </a:cubicBezTo>
                    <a:cubicBezTo>
                      <a:pt x="2534" y="22164"/>
                      <a:pt x="2580" y="22118"/>
                      <a:pt x="2626" y="22095"/>
                    </a:cubicBezTo>
                    <a:cubicBezTo>
                      <a:pt x="2694" y="22049"/>
                      <a:pt x="2740" y="22027"/>
                      <a:pt x="2763" y="22004"/>
                    </a:cubicBezTo>
                    <a:lnTo>
                      <a:pt x="2763" y="22004"/>
                    </a:lnTo>
                    <a:lnTo>
                      <a:pt x="2694" y="22049"/>
                    </a:lnTo>
                    <a:cubicBezTo>
                      <a:pt x="2922" y="21890"/>
                      <a:pt x="3128" y="21684"/>
                      <a:pt x="3333" y="21524"/>
                    </a:cubicBezTo>
                    <a:cubicBezTo>
                      <a:pt x="3562" y="21319"/>
                      <a:pt x="3790" y="21136"/>
                      <a:pt x="3995" y="20931"/>
                    </a:cubicBezTo>
                    <a:cubicBezTo>
                      <a:pt x="4224" y="20726"/>
                      <a:pt x="4452" y="20497"/>
                      <a:pt x="4657" y="20269"/>
                    </a:cubicBezTo>
                    <a:cubicBezTo>
                      <a:pt x="4863" y="20041"/>
                      <a:pt x="5045" y="19790"/>
                      <a:pt x="5273" y="19561"/>
                    </a:cubicBezTo>
                    <a:cubicBezTo>
                      <a:pt x="5707" y="19082"/>
                      <a:pt x="6164" y="18603"/>
                      <a:pt x="6597" y="18123"/>
                    </a:cubicBezTo>
                    <a:cubicBezTo>
                      <a:pt x="7054" y="17621"/>
                      <a:pt x="7510" y="17119"/>
                      <a:pt x="7967" y="16617"/>
                    </a:cubicBezTo>
                    <a:cubicBezTo>
                      <a:pt x="8423" y="16092"/>
                      <a:pt x="8857" y="15567"/>
                      <a:pt x="9268" y="15019"/>
                    </a:cubicBezTo>
                    <a:cubicBezTo>
                      <a:pt x="9473" y="14745"/>
                      <a:pt x="9656" y="14471"/>
                      <a:pt x="9861" y="14197"/>
                    </a:cubicBezTo>
                    <a:cubicBezTo>
                      <a:pt x="10067" y="13924"/>
                      <a:pt x="10249" y="13673"/>
                      <a:pt x="10432" y="13399"/>
                    </a:cubicBezTo>
                    <a:cubicBezTo>
                      <a:pt x="10615" y="13125"/>
                      <a:pt x="10820" y="12851"/>
                      <a:pt x="11003" y="12600"/>
                    </a:cubicBezTo>
                    <a:cubicBezTo>
                      <a:pt x="11094" y="12463"/>
                      <a:pt x="11185" y="12326"/>
                      <a:pt x="11277" y="12189"/>
                    </a:cubicBezTo>
                    <a:cubicBezTo>
                      <a:pt x="11368" y="12029"/>
                      <a:pt x="11459" y="11892"/>
                      <a:pt x="11550" y="11755"/>
                    </a:cubicBezTo>
                    <a:cubicBezTo>
                      <a:pt x="11756" y="11481"/>
                      <a:pt x="11916" y="11162"/>
                      <a:pt x="12098" y="10888"/>
                    </a:cubicBezTo>
                    <a:cubicBezTo>
                      <a:pt x="12281" y="10591"/>
                      <a:pt x="12441" y="10317"/>
                      <a:pt x="12600" y="10043"/>
                    </a:cubicBezTo>
                    <a:cubicBezTo>
                      <a:pt x="12943" y="9495"/>
                      <a:pt x="13285" y="8925"/>
                      <a:pt x="13628" y="8354"/>
                    </a:cubicBezTo>
                    <a:cubicBezTo>
                      <a:pt x="13787" y="8080"/>
                      <a:pt x="13947" y="7784"/>
                      <a:pt x="14107" y="7510"/>
                    </a:cubicBezTo>
                    <a:cubicBezTo>
                      <a:pt x="14244" y="7213"/>
                      <a:pt x="14426" y="6916"/>
                      <a:pt x="14586" y="6620"/>
                    </a:cubicBezTo>
                    <a:cubicBezTo>
                      <a:pt x="14857" y="6078"/>
                      <a:pt x="15150" y="5492"/>
                      <a:pt x="15399" y="4928"/>
                    </a:cubicBezTo>
                    <a:lnTo>
                      <a:pt x="15399" y="4928"/>
                    </a:lnTo>
                    <a:cubicBezTo>
                      <a:pt x="15397" y="4929"/>
                      <a:pt x="15396" y="4931"/>
                      <a:pt x="15394" y="4932"/>
                    </a:cubicBezTo>
                    <a:lnTo>
                      <a:pt x="15394" y="4932"/>
                    </a:lnTo>
                    <a:cubicBezTo>
                      <a:pt x="15504" y="4688"/>
                      <a:pt x="15594" y="4444"/>
                      <a:pt x="15705" y="4200"/>
                    </a:cubicBezTo>
                    <a:cubicBezTo>
                      <a:pt x="15727" y="4132"/>
                      <a:pt x="15750" y="4086"/>
                      <a:pt x="15796" y="4017"/>
                    </a:cubicBezTo>
                    <a:cubicBezTo>
                      <a:pt x="15910" y="3766"/>
                      <a:pt x="16001" y="3492"/>
                      <a:pt x="16115" y="3241"/>
                    </a:cubicBezTo>
                    <a:cubicBezTo>
                      <a:pt x="16230" y="3013"/>
                      <a:pt x="16321" y="2762"/>
                      <a:pt x="16412" y="2534"/>
                    </a:cubicBezTo>
                    <a:cubicBezTo>
                      <a:pt x="16526" y="2306"/>
                      <a:pt x="16618" y="2054"/>
                      <a:pt x="16709" y="1826"/>
                    </a:cubicBezTo>
                    <a:cubicBezTo>
                      <a:pt x="16777" y="1575"/>
                      <a:pt x="16869" y="1347"/>
                      <a:pt x="16937" y="1119"/>
                    </a:cubicBezTo>
                    <a:cubicBezTo>
                      <a:pt x="16983" y="868"/>
                      <a:pt x="17029" y="639"/>
                      <a:pt x="17074" y="388"/>
                    </a:cubicBezTo>
                    <a:cubicBezTo>
                      <a:pt x="17097" y="297"/>
                      <a:pt x="17097" y="228"/>
                      <a:pt x="17051" y="160"/>
                    </a:cubicBezTo>
                    <a:cubicBezTo>
                      <a:pt x="17006" y="91"/>
                      <a:pt x="16937" y="46"/>
                      <a:pt x="16869" y="23"/>
                    </a:cubicBezTo>
                    <a:cubicBezTo>
                      <a:pt x="16846" y="23"/>
                      <a:pt x="16823" y="0"/>
                      <a:pt x="16777" y="0"/>
                    </a:cubicBezTo>
                    <a:close/>
                  </a:path>
                </a:pathLst>
              </a:custGeom>
              <a:solidFill>
                <a:srgbClr val="FAFFF3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140" name="Google Shape;906;p22">
                <a:extLst>
                  <a:ext uri="{FF2B5EF4-FFF2-40B4-BE49-F238E27FC236}">
                    <a16:creationId xmlns:a16="http://schemas.microsoft.com/office/drawing/2014/main" id="{BC42DF29-A07C-45FD-8215-84419E9D6D7A}"/>
                  </a:ext>
                </a:extLst>
              </p:cNvPr>
              <p:cNvSpPr/>
              <p:nvPr/>
            </p:nvSpPr>
            <p:spPr>
              <a:xfrm>
                <a:off x="5663968" y="3296826"/>
                <a:ext cx="122797" cy="231647"/>
              </a:xfrm>
              <a:custGeom>
                <a:avLst/>
                <a:gdLst/>
                <a:ahLst/>
                <a:cxnLst/>
                <a:rect l="l" t="t" r="r" b="b"/>
                <a:pathLst>
                  <a:path w="4543" h="8570" extrusionOk="0">
                    <a:moveTo>
                      <a:pt x="4360" y="1"/>
                    </a:moveTo>
                    <a:cubicBezTo>
                      <a:pt x="4246" y="1"/>
                      <a:pt x="4178" y="92"/>
                      <a:pt x="4155" y="184"/>
                    </a:cubicBezTo>
                    <a:cubicBezTo>
                      <a:pt x="4155" y="206"/>
                      <a:pt x="4155" y="229"/>
                      <a:pt x="4155" y="252"/>
                    </a:cubicBezTo>
                    <a:cubicBezTo>
                      <a:pt x="4132" y="457"/>
                      <a:pt x="4041" y="663"/>
                      <a:pt x="3972" y="845"/>
                    </a:cubicBezTo>
                    <a:cubicBezTo>
                      <a:pt x="3835" y="1142"/>
                      <a:pt x="3698" y="1393"/>
                      <a:pt x="3561" y="1667"/>
                    </a:cubicBezTo>
                    <a:cubicBezTo>
                      <a:pt x="3402" y="2010"/>
                      <a:pt x="3265" y="2329"/>
                      <a:pt x="3105" y="2649"/>
                    </a:cubicBezTo>
                    <a:cubicBezTo>
                      <a:pt x="3082" y="2717"/>
                      <a:pt x="3036" y="2763"/>
                      <a:pt x="3013" y="2831"/>
                    </a:cubicBezTo>
                    <a:cubicBezTo>
                      <a:pt x="3013" y="2831"/>
                      <a:pt x="2991" y="2854"/>
                      <a:pt x="2991" y="2877"/>
                    </a:cubicBezTo>
                    <a:cubicBezTo>
                      <a:pt x="2968" y="2900"/>
                      <a:pt x="2945" y="2968"/>
                      <a:pt x="2922" y="3014"/>
                    </a:cubicBezTo>
                    <a:cubicBezTo>
                      <a:pt x="2877" y="3105"/>
                      <a:pt x="2808" y="3196"/>
                      <a:pt x="2762" y="3311"/>
                    </a:cubicBezTo>
                    <a:cubicBezTo>
                      <a:pt x="2671" y="3448"/>
                      <a:pt x="2580" y="3607"/>
                      <a:pt x="2488" y="3767"/>
                    </a:cubicBezTo>
                    <a:cubicBezTo>
                      <a:pt x="2329" y="4064"/>
                      <a:pt x="2146" y="4383"/>
                      <a:pt x="1964" y="4703"/>
                    </a:cubicBezTo>
                    <a:cubicBezTo>
                      <a:pt x="1804" y="5000"/>
                      <a:pt x="1598" y="5296"/>
                      <a:pt x="1416" y="5616"/>
                    </a:cubicBezTo>
                    <a:cubicBezTo>
                      <a:pt x="1256" y="5913"/>
                      <a:pt x="1073" y="6209"/>
                      <a:pt x="891" y="6506"/>
                    </a:cubicBezTo>
                    <a:cubicBezTo>
                      <a:pt x="799" y="6620"/>
                      <a:pt x="708" y="6757"/>
                      <a:pt x="640" y="6894"/>
                    </a:cubicBezTo>
                    <a:cubicBezTo>
                      <a:pt x="594" y="6940"/>
                      <a:pt x="548" y="7008"/>
                      <a:pt x="526" y="7077"/>
                    </a:cubicBezTo>
                    <a:cubicBezTo>
                      <a:pt x="480" y="7122"/>
                      <a:pt x="434" y="7191"/>
                      <a:pt x="411" y="7259"/>
                    </a:cubicBezTo>
                    <a:cubicBezTo>
                      <a:pt x="389" y="7282"/>
                      <a:pt x="389" y="7305"/>
                      <a:pt x="366" y="7328"/>
                    </a:cubicBezTo>
                    <a:cubicBezTo>
                      <a:pt x="343" y="7419"/>
                      <a:pt x="389" y="7533"/>
                      <a:pt x="480" y="7602"/>
                    </a:cubicBezTo>
                    <a:lnTo>
                      <a:pt x="503" y="7602"/>
                    </a:lnTo>
                    <a:cubicBezTo>
                      <a:pt x="434" y="7716"/>
                      <a:pt x="366" y="7830"/>
                      <a:pt x="297" y="7944"/>
                    </a:cubicBezTo>
                    <a:cubicBezTo>
                      <a:pt x="252" y="7990"/>
                      <a:pt x="229" y="8035"/>
                      <a:pt x="206" y="8081"/>
                    </a:cubicBezTo>
                    <a:cubicBezTo>
                      <a:pt x="137" y="8172"/>
                      <a:pt x="69" y="8264"/>
                      <a:pt x="23" y="8355"/>
                    </a:cubicBezTo>
                    <a:cubicBezTo>
                      <a:pt x="1" y="8423"/>
                      <a:pt x="1" y="8515"/>
                      <a:pt x="69" y="8560"/>
                    </a:cubicBezTo>
                    <a:cubicBezTo>
                      <a:pt x="87" y="8567"/>
                      <a:pt x="107" y="8569"/>
                      <a:pt x="128" y="8569"/>
                    </a:cubicBezTo>
                    <a:cubicBezTo>
                      <a:pt x="183" y="8569"/>
                      <a:pt x="241" y="8548"/>
                      <a:pt x="274" y="8515"/>
                    </a:cubicBezTo>
                    <a:cubicBezTo>
                      <a:pt x="389" y="8355"/>
                      <a:pt x="480" y="8195"/>
                      <a:pt x="571" y="8058"/>
                    </a:cubicBezTo>
                    <a:cubicBezTo>
                      <a:pt x="685" y="7898"/>
                      <a:pt x="777" y="7739"/>
                      <a:pt x="868" y="7579"/>
                    </a:cubicBezTo>
                    <a:cubicBezTo>
                      <a:pt x="1028" y="7373"/>
                      <a:pt x="1165" y="7145"/>
                      <a:pt x="1302" y="6917"/>
                    </a:cubicBezTo>
                    <a:cubicBezTo>
                      <a:pt x="1347" y="6848"/>
                      <a:pt x="1370" y="6803"/>
                      <a:pt x="1416" y="6734"/>
                    </a:cubicBezTo>
                    <a:cubicBezTo>
                      <a:pt x="1621" y="6415"/>
                      <a:pt x="1804" y="6118"/>
                      <a:pt x="2009" y="5799"/>
                    </a:cubicBezTo>
                    <a:cubicBezTo>
                      <a:pt x="2192" y="5502"/>
                      <a:pt x="2374" y="5205"/>
                      <a:pt x="2580" y="4908"/>
                    </a:cubicBezTo>
                    <a:cubicBezTo>
                      <a:pt x="2671" y="4771"/>
                      <a:pt x="2762" y="4612"/>
                      <a:pt x="2854" y="4475"/>
                    </a:cubicBezTo>
                    <a:cubicBezTo>
                      <a:pt x="2899" y="4406"/>
                      <a:pt x="2877" y="4338"/>
                      <a:pt x="2831" y="4315"/>
                    </a:cubicBezTo>
                    <a:cubicBezTo>
                      <a:pt x="2922" y="4155"/>
                      <a:pt x="2991" y="4018"/>
                      <a:pt x="3082" y="3858"/>
                    </a:cubicBezTo>
                    <a:cubicBezTo>
                      <a:pt x="3219" y="3630"/>
                      <a:pt x="3356" y="3379"/>
                      <a:pt x="3493" y="3128"/>
                    </a:cubicBezTo>
                    <a:cubicBezTo>
                      <a:pt x="3561" y="3014"/>
                      <a:pt x="3607" y="2900"/>
                      <a:pt x="3675" y="2786"/>
                    </a:cubicBezTo>
                    <a:cubicBezTo>
                      <a:pt x="3698" y="2717"/>
                      <a:pt x="3744" y="2671"/>
                      <a:pt x="3767" y="2603"/>
                    </a:cubicBezTo>
                    <a:cubicBezTo>
                      <a:pt x="3790" y="2557"/>
                      <a:pt x="3790" y="2535"/>
                      <a:pt x="3812" y="2512"/>
                    </a:cubicBezTo>
                    <a:cubicBezTo>
                      <a:pt x="3835" y="2443"/>
                      <a:pt x="3858" y="2398"/>
                      <a:pt x="3858" y="2352"/>
                    </a:cubicBezTo>
                    <a:cubicBezTo>
                      <a:pt x="3881" y="2306"/>
                      <a:pt x="3881" y="2261"/>
                      <a:pt x="3881" y="2215"/>
                    </a:cubicBezTo>
                    <a:cubicBezTo>
                      <a:pt x="3858" y="2192"/>
                      <a:pt x="3858" y="2169"/>
                      <a:pt x="3858" y="2169"/>
                    </a:cubicBezTo>
                    <a:cubicBezTo>
                      <a:pt x="3949" y="1941"/>
                      <a:pt x="4063" y="1690"/>
                      <a:pt x="4178" y="1462"/>
                    </a:cubicBezTo>
                    <a:cubicBezTo>
                      <a:pt x="4269" y="1279"/>
                      <a:pt x="4360" y="1074"/>
                      <a:pt x="4429" y="868"/>
                    </a:cubicBezTo>
                    <a:cubicBezTo>
                      <a:pt x="4497" y="640"/>
                      <a:pt x="4543" y="435"/>
                      <a:pt x="4543" y="206"/>
                    </a:cubicBezTo>
                    <a:cubicBezTo>
                      <a:pt x="4543" y="92"/>
                      <a:pt x="4451" y="1"/>
                      <a:pt x="4360" y="1"/>
                    </a:cubicBezTo>
                    <a:close/>
                  </a:path>
                </a:pathLst>
              </a:custGeom>
              <a:solidFill>
                <a:srgbClr val="FAFFF3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141" name="Google Shape;907;p22">
                <a:extLst>
                  <a:ext uri="{FF2B5EF4-FFF2-40B4-BE49-F238E27FC236}">
                    <a16:creationId xmlns:a16="http://schemas.microsoft.com/office/drawing/2014/main" id="{251E1DEC-12E6-4B61-85CE-49167F9C97C5}"/>
                  </a:ext>
                </a:extLst>
              </p:cNvPr>
              <p:cNvSpPr/>
              <p:nvPr/>
            </p:nvSpPr>
            <p:spPr>
              <a:xfrm>
                <a:off x="5632505" y="3287582"/>
                <a:ext cx="175235" cy="305682"/>
              </a:xfrm>
              <a:custGeom>
                <a:avLst/>
                <a:gdLst/>
                <a:ahLst/>
                <a:cxnLst/>
                <a:rect l="l" t="t" r="r" b="b"/>
                <a:pathLst>
                  <a:path w="6483" h="11309" extrusionOk="0">
                    <a:moveTo>
                      <a:pt x="6209" y="1"/>
                    </a:moveTo>
                    <a:cubicBezTo>
                      <a:pt x="6163" y="1"/>
                      <a:pt x="6118" y="1"/>
                      <a:pt x="6095" y="23"/>
                    </a:cubicBezTo>
                    <a:cubicBezTo>
                      <a:pt x="6026" y="46"/>
                      <a:pt x="5981" y="115"/>
                      <a:pt x="5958" y="183"/>
                    </a:cubicBezTo>
                    <a:cubicBezTo>
                      <a:pt x="5867" y="389"/>
                      <a:pt x="5798" y="594"/>
                      <a:pt x="5707" y="822"/>
                    </a:cubicBezTo>
                    <a:cubicBezTo>
                      <a:pt x="5638" y="1028"/>
                      <a:pt x="5547" y="1210"/>
                      <a:pt x="5456" y="1416"/>
                    </a:cubicBezTo>
                    <a:cubicBezTo>
                      <a:pt x="5456" y="1461"/>
                      <a:pt x="5433" y="1507"/>
                      <a:pt x="5410" y="1553"/>
                    </a:cubicBezTo>
                    <a:cubicBezTo>
                      <a:pt x="5273" y="1849"/>
                      <a:pt x="5136" y="2146"/>
                      <a:pt x="4999" y="2420"/>
                    </a:cubicBezTo>
                    <a:cubicBezTo>
                      <a:pt x="4931" y="2580"/>
                      <a:pt x="4839" y="2740"/>
                      <a:pt x="4771" y="2877"/>
                    </a:cubicBezTo>
                    <a:cubicBezTo>
                      <a:pt x="4680" y="3036"/>
                      <a:pt x="4611" y="3196"/>
                      <a:pt x="4520" y="3333"/>
                    </a:cubicBezTo>
                    <a:cubicBezTo>
                      <a:pt x="4383" y="3607"/>
                      <a:pt x="4246" y="3904"/>
                      <a:pt x="4109" y="4178"/>
                    </a:cubicBezTo>
                    <a:cubicBezTo>
                      <a:pt x="3972" y="4497"/>
                      <a:pt x="3812" y="4771"/>
                      <a:pt x="3652" y="5068"/>
                    </a:cubicBezTo>
                    <a:cubicBezTo>
                      <a:pt x="3333" y="5684"/>
                      <a:pt x="2968" y="6277"/>
                      <a:pt x="2603" y="6871"/>
                    </a:cubicBezTo>
                    <a:cubicBezTo>
                      <a:pt x="2443" y="7168"/>
                      <a:pt x="2260" y="7464"/>
                      <a:pt x="2100" y="7738"/>
                    </a:cubicBezTo>
                    <a:cubicBezTo>
                      <a:pt x="1918" y="8035"/>
                      <a:pt x="1712" y="8309"/>
                      <a:pt x="1530" y="8583"/>
                    </a:cubicBezTo>
                    <a:cubicBezTo>
                      <a:pt x="1279" y="8948"/>
                      <a:pt x="1028" y="9290"/>
                      <a:pt x="799" y="9656"/>
                    </a:cubicBezTo>
                    <a:cubicBezTo>
                      <a:pt x="548" y="10066"/>
                      <a:pt x="320" y="10477"/>
                      <a:pt x="69" y="10888"/>
                    </a:cubicBezTo>
                    <a:cubicBezTo>
                      <a:pt x="0" y="11025"/>
                      <a:pt x="23" y="11185"/>
                      <a:pt x="160" y="11276"/>
                    </a:cubicBezTo>
                    <a:cubicBezTo>
                      <a:pt x="204" y="11298"/>
                      <a:pt x="250" y="11308"/>
                      <a:pt x="296" y="11308"/>
                    </a:cubicBezTo>
                    <a:cubicBezTo>
                      <a:pt x="393" y="11308"/>
                      <a:pt x="486" y="11262"/>
                      <a:pt x="548" y="11185"/>
                    </a:cubicBezTo>
                    <a:cubicBezTo>
                      <a:pt x="754" y="10843"/>
                      <a:pt x="982" y="10523"/>
                      <a:pt x="1187" y="10181"/>
                    </a:cubicBezTo>
                    <a:cubicBezTo>
                      <a:pt x="1370" y="9907"/>
                      <a:pt x="1575" y="9610"/>
                      <a:pt x="1781" y="9336"/>
                    </a:cubicBezTo>
                    <a:cubicBezTo>
                      <a:pt x="1963" y="9062"/>
                      <a:pt x="2169" y="8765"/>
                      <a:pt x="2351" y="8492"/>
                    </a:cubicBezTo>
                    <a:cubicBezTo>
                      <a:pt x="2557" y="8218"/>
                      <a:pt x="2739" y="7921"/>
                      <a:pt x="2899" y="7624"/>
                    </a:cubicBezTo>
                    <a:cubicBezTo>
                      <a:pt x="3242" y="7076"/>
                      <a:pt x="3584" y="6506"/>
                      <a:pt x="3926" y="5935"/>
                    </a:cubicBezTo>
                    <a:cubicBezTo>
                      <a:pt x="4063" y="5661"/>
                      <a:pt x="4223" y="5387"/>
                      <a:pt x="4360" y="5091"/>
                    </a:cubicBezTo>
                    <a:cubicBezTo>
                      <a:pt x="4429" y="4976"/>
                      <a:pt x="4497" y="4839"/>
                      <a:pt x="4566" y="4703"/>
                    </a:cubicBezTo>
                    <a:cubicBezTo>
                      <a:pt x="4634" y="4566"/>
                      <a:pt x="4702" y="4406"/>
                      <a:pt x="4771" y="4246"/>
                    </a:cubicBezTo>
                    <a:cubicBezTo>
                      <a:pt x="4839" y="4109"/>
                      <a:pt x="4885" y="3995"/>
                      <a:pt x="4954" y="3858"/>
                    </a:cubicBezTo>
                    <a:cubicBezTo>
                      <a:pt x="5022" y="3721"/>
                      <a:pt x="5090" y="3561"/>
                      <a:pt x="5159" y="3424"/>
                    </a:cubicBezTo>
                    <a:cubicBezTo>
                      <a:pt x="5250" y="3265"/>
                      <a:pt x="5319" y="3128"/>
                      <a:pt x="5410" y="2968"/>
                    </a:cubicBezTo>
                    <a:cubicBezTo>
                      <a:pt x="5479" y="2808"/>
                      <a:pt x="5547" y="2671"/>
                      <a:pt x="5615" y="2534"/>
                    </a:cubicBezTo>
                    <a:cubicBezTo>
                      <a:pt x="5752" y="2215"/>
                      <a:pt x="5889" y="1895"/>
                      <a:pt x="6004" y="1575"/>
                    </a:cubicBezTo>
                    <a:cubicBezTo>
                      <a:pt x="6072" y="1416"/>
                      <a:pt x="6118" y="1256"/>
                      <a:pt x="6163" y="1119"/>
                    </a:cubicBezTo>
                    <a:cubicBezTo>
                      <a:pt x="6232" y="959"/>
                      <a:pt x="6277" y="822"/>
                      <a:pt x="6323" y="662"/>
                    </a:cubicBezTo>
                    <a:cubicBezTo>
                      <a:pt x="6369" y="548"/>
                      <a:pt x="6414" y="434"/>
                      <a:pt x="6460" y="320"/>
                    </a:cubicBezTo>
                    <a:cubicBezTo>
                      <a:pt x="6483" y="252"/>
                      <a:pt x="6460" y="183"/>
                      <a:pt x="6437" y="115"/>
                    </a:cubicBezTo>
                    <a:cubicBezTo>
                      <a:pt x="6414" y="69"/>
                      <a:pt x="6346" y="23"/>
                      <a:pt x="6277" y="1"/>
                    </a:cubicBezTo>
                    <a:close/>
                  </a:path>
                </a:pathLst>
              </a:custGeom>
              <a:solidFill>
                <a:srgbClr val="FAFFF3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142" name="Google Shape;908;p22">
                <a:extLst>
                  <a:ext uri="{FF2B5EF4-FFF2-40B4-BE49-F238E27FC236}">
                    <a16:creationId xmlns:a16="http://schemas.microsoft.com/office/drawing/2014/main" id="{351EE7AE-D48C-430E-8DC0-68804BFE175C}"/>
                  </a:ext>
                </a:extLst>
              </p:cNvPr>
              <p:cNvSpPr/>
              <p:nvPr/>
            </p:nvSpPr>
            <p:spPr>
              <a:xfrm>
                <a:off x="5781197" y="3228360"/>
                <a:ext cx="366500" cy="99362"/>
              </a:xfrm>
              <a:custGeom>
                <a:avLst/>
                <a:gdLst/>
                <a:ahLst/>
                <a:cxnLst/>
                <a:rect l="l" t="t" r="r" b="b"/>
                <a:pathLst>
                  <a:path w="13559" h="3676" extrusionOk="0">
                    <a:moveTo>
                      <a:pt x="13353" y="0"/>
                    </a:moveTo>
                    <a:cubicBezTo>
                      <a:pt x="13330" y="0"/>
                      <a:pt x="13307" y="0"/>
                      <a:pt x="13285" y="23"/>
                    </a:cubicBezTo>
                    <a:cubicBezTo>
                      <a:pt x="12691" y="274"/>
                      <a:pt x="12098" y="548"/>
                      <a:pt x="11481" y="776"/>
                    </a:cubicBezTo>
                    <a:cubicBezTo>
                      <a:pt x="11185" y="868"/>
                      <a:pt x="10888" y="982"/>
                      <a:pt x="10591" y="1096"/>
                    </a:cubicBezTo>
                    <a:cubicBezTo>
                      <a:pt x="10295" y="1210"/>
                      <a:pt x="9975" y="1324"/>
                      <a:pt x="9678" y="1415"/>
                    </a:cubicBezTo>
                    <a:cubicBezTo>
                      <a:pt x="9108" y="1621"/>
                      <a:pt x="8537" y="1804"/>
                      <a:pt x="7966" y="1986"/>
                    </a:cubicBezTo>
                    <a:lnTo>
                      <a:pt x="7784" y="2032"/>
                    </a:lnTo>
                    <a:cubicBezTo>
                      <a:pt x="7784" y="2009"/>
                      <a:pt x="7784" y="1986"/>
                      <a:pt x="7784" y="1986"/>
                    </a:cubicBezTo>
                    <a:cubicBezTo>
                      <a:pt x="7732" y="1883"/>
                      <a:pt x="7643" y="1832"/>
                      <a:pt x="7553" y="1832"/>
                    </a:cubicBezTo>
                    <a:cubicBezTo>
                      <a:pt x="7523" y="1832"/>
                      <a:pt x="7493" y="1838"/>
                      <a:pt x="7464" y="1849"/>
                    </a:cubicBezTo>
                    <a:cubicBezTo>
                      <a:pt x="7099" y="1986"/>
                      <a:pt x="6711" y="2077"/>
                      <a:pt x="6346" y="2192"/>
                    </a:cubicBezTo>
                    <a:cubicBezTo>
                      <a:pt x="6186" y="2237"/>
                      <a:pt x="6049" y="2260"/>
                      <a:pt x="5889" y="2306"/>
                    </a:cubicBezTo>
                    <a:cubicBezTo>
                      <a:pt x="5729" y="2328"/>
                      <a:pt x="5547" y="2374"/>
                      <a:pt x="5387" y="2397"/>
                    </a:cubicBezTo>
                    <a:cubicBezTo>
                      <a:pt x="5022" y="2443"/>
                      <a:pt x="4680" y="2465"/>
                      <a:pt x="4314" y="2511"/>
                    </a:cubicBezTo>
                    <a:cubicBezTo>
                      <a:pt x="3972" y="2534"/>
                      <a:pt x="3607" y="2557"/>
                      <a:pt x="3242" y="2557"/>
                    </a:cubicBezTo>
                    <a:cubicBezTo>
                      <a:pt x="2899" y="2580"/>
                      <a:pt x="2580" y="2580"/>
                      <a:pt x="2237" y="2580"/>
                    </a:cubicBezTo>
                    <a:cubicBezTo>
                      <a:pt x="2177" y="2600"/>
                      <a:pt x="2117" y="2602"/>
                      <a:pt x="2041" y="2602"/>
                    </a:cubicBezTo>
                    <a:lnTo>
                      <a:pt x="2041" y="2602"/>
                    </a:lnTo>
                    <a:cubicBezTo>
                      <a:pt x="1862" y="2601"/>
                      <a:pt x="1662" y="2580"/>
                      <a:pt x="1484" y="2580"/>
                    </a:cubicBezTo>
                    <a:lnTo>
                      <a:pt x="1073" y="2580"/>
                    </a:lnTo>
                    <a:cubicBezTo>
                      <a:pt x="1027" y="2580"/>
                      <a:pt x="972" y="2569"/>
                      <a:pt x="913" y="2569"/>
                    </a:cubicBezTo>
                    <a:cubicBezTo>
                      <a:pt x="883" y="2569"/>
                      <a:pt x="852" y="2572"/>
                      <a:pt x="822" y="2580"/>
                    </a:cubicBezTo>
                    <a:cubicBezTo>
                      <a:pt x="731" y="2602"/>
                      <a:pt x="662" y="2648"/>
                      <a:pt x="617" y="2739"/>
                    </a:cubicBezTo>
                    <a:cubicBezTo>
                      <a:pt x="594" y="2808"/>
                      <a:pt x="594" y="2876"/>
                      <a:pt x="639" y="2922"/>
                    </a:cubicBezTo>
                    <a:cubicBezTo>
                      <a:pt x="503" y="2945"/>
                      <a:pt x="388" y="2968"/>
                      <a:pt x="274" y="3013"/>
                    </a:cubicBezTo>
                    <a:cubicBezTo>
                      <a:pt x="69" y="3082"/>
                      <a:pt x="0" y="3356"/>
                      <a:pt x="137" y="3515"/>
                    </a:cubicBezTo>
                    <a:cubicBezTo>
                      <a:pt x="206" y="3607"/>
                      <a:pt x="297" y="3652"/>
                      <a:pt x="411" y="3652"/>
                    </a:cubicBezTo>
                    <a:lnTo>
                      <a:pt x="525" y="3652"/>
                    </a:lnTo>
                    <a:cubicBezTo>
                      <a:pt x="617" y="3675"/>
                      <a:pt x="685" y="3675"/>
                      <a:pt x="776" y="3675"/>
                    </a:cubicBezTo>
                    <a:lnTo>
                      <a:pt x="1347" y="3675"/>
                    </a:lnTo>
                    <a:cubicBezTo>
                      <a:pt x="1667" y="3652"/>
                      <a:pt x="2009" y="3652"/>
                      <a:pt x="2329" y="3630"/>
                    </a:cubicBezTo>
                    <a:cubicBezTo>
                      <a:pt x="2671" y="3607"/>
                      <a:pt x="3013" y="3561"/>
                      <a:pt x="3356" y="3515"/>
                    </a:cubicBezTo>
                    <a:cubicBezTo>
                      <a:pt x="3698" y="3470"/>
                      <a:pt x="4040" y="3424"/>
                      <a:pt x="4383" y="3356"/>
                    </a:cubicBezTo>
                    <a:cubicBezTo>
                      <a:pt x="4725" y="3310"/>
                      <a:pt x="5045" y="3241"/>
                      <a:pt x="5387" y="3196"/>
                    </a:cubicBezTo>
                    <a:cubicBezTo>
                      <a:pt x="5729" y="3127"/>
                      <a:pt x="6072" y="3059"/>
                      <a:pt x="6391" y="2990"/>
                    </a:cubicBezTo>
                    <a:cubicBezTo>
                      <a:pt x="6574" y="2968"/>
                      <a:pt x="6734" y="2922"/>
                      <a:pt x="6916" y="2876"/>
                    </a:cubicBezTo>
                    <a:cubicBezTo>
                      <a:pt x="7053" y="2853"/>
                      <a:pt x="7213" y="2808"/>
                      <a:pt x="7373" y="2762"/>
                    </a:cubicBezTo>
                    <a:cubicBezTo>
                      <a:pt x="7715" y="2671"/>
                      <a:pt x="8081" y="2580"/>
                      <a:pt x="8423" y="2488"/>
                    </a:cubicBezTo>
                    <a:cubicBezTo>
                      <a:pt x="8742" y="2374"/>
                      <a:pt x="9062" y="2260"/>
                      <a:pt x="9359" y="2146"/>
                    </a:cubicBezTo>
                    <a:cubicBezTo>
                      <a:pt x="9678" y="2032"/>
                      <a:pt x="9998" y="1918"/>
                      <a:pt x="10295" y="1781"/>
                    </a:cubicBezTo>
                    <a:cubicBezTo>
                      <a:pt x="10454" y="1735"/>
                      <a:pt x="10591" y="1667"/>
                      <a:pt x="10751" y="1598"/>
                    </a:cubicBezTo>
                    <a:cubicBezTo>
                      <a:pt x="10888" y="1552"/>
                      <a:pt x="11048" y="1484"/>
                      <a:pt x="11185" y="1415"/>
                    </a:cubicBezTo>
                    <a:cubicBezTo>
                      <a:pt x="11481" y="1279"/>
                      <a:pt x="11778" y="1142"/>
                      <a:pt x="12052" y="1005"/>
                    </a:cubicBezTo>
                    <a:cubicBezTo>
                      <a:pt x="12509" y="776"/>
                      <a:pt x="12965" y="548"/>
                      <a:pt x="13422" y="343"/>
                    </a:cubicBezTo>
                    <a:cubicBezTo>
                      <a:pt x="13513" y="297"/>
                      <a:pt x="13559" y="206"/>
                      <a:pt x="13513" y="114"/>
                    </a:cubicBezTo>
                    <a:cubicBezTo>
                      <a:pt x="13490" y="46"/>
                      <a:pt x="13422" y="0"/>
                      <a:pt x="13353" y="0"/>
                    </a:cubicBezTo>
                    <a:close/>
                  </a:path>
                </a:pathLst>
              </a:custGeom>
              <a:solidFill>
                <a:srgbClr val="FAFFF3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143" name="Google Shape;909;p22">
                <a:extLst>
                  <a:ext uri="{FF2B5EF4-FFF2-40B4-BE49-F238E27FC236}">
                    <a16:creationId xmlns:a16="http://schemas.microsoft.com/office/drawing/2014/main" id="{72A4BC54-4D43-4481-8BD6-7D34FD3A9D19}"/>
                  </a:ext>
                </a:extLst>
              </p:cNvPr>
              <p:cNvSpPr/>
              <p:nvPr/>
            </p:nvSpPr>
            <p:spPr>
              <a:xfrm>
                <a:off x="5415319" y="3612726"/>
                <a:ext cx="1238920" cy="280139"/>
              </a:xfrm>
              <a:custGeom>
                <a:avLst/>
                <a:gdLst/>
                <a:ahLst/>
                <a:cxnLst/>
                <a:rect l="l" t="t" r="r" b="b"/>
                <a:pathLst>
                  <a:path w="45835" h="10364" extrusionOk="0">
                    <a:moveTo>
                      <a:pt x="40333" y="0"/>
                    </a:moveTo>
                    <a:cubicBezTo>
                      <a:pt x="40105" y="0"/>
                      <a:pt x="39877" y="23"/>
                      <a:pt x="39671" y="23"/>
                    </a:cubicBezTo>
                    <a:lnTo>
                      <a:pt x="38918" y="23"/>
                    </a:lnTo>
                    <a:cubicBezTo>
                      <a:pt x="38462" y="46"/>
                      <a:pt x="38005" y="69"/>
                      <a:pt x="37571" y="115"/>
                    </a:cubicBezTo>
                    <a:cubicBezTo>
                      <a:pt x="37092" y="160"/>
                      <a:pt x="36636" y="206"/>
                      <a:pt x="36179" y="274"/>
                    </a:cubicBezTo>
                    <a:cubicBezTo>
                      <a:pt x="35951" y="297"/>
                      <a:pt x="35723" y="320"/>
                      <a:pt x="35494" y="366"/>
                    </a:cubicBezTo>
                    <a:cubicBezTo>
                      <a:pt x="35266" y="411"/>
                      <a:pt x="35061" y="457"/>
                      <a:pt x="34832" y="503"/>
                    </a:cubicBezTo>
                    <a:cubicBezTo>
                      <a:pt x="34604" y="571"/>
                      <a:pt x="34376" y="617"/>
                      <a:pt x="34148" y="685"/>
                    </a:cubicBezTo>
                    <a:cubicBezTo>
                      <a:pt x="33919" y="754"/>
                      <a:pt x="33714" y="822"/>
                      <a:pt x="33486" y="891"/>
                    </a:cubicBezTo>
                    <a:cubicBezTo>
                      <a:pt x="33075" y="1005"/>
                      <a:pt x="32641" y="1142"/>
                      <a:pt x="32230" y="1279"/>
                    </a:cubicBezTo>
                    <a:cubicBezTo>
                      <a:pt x="31797" y="1416"/>
                      <a:pt x="31386" y="1598"/>
                      <a:pt x="30952" y="1758"/>
                    </a:cubicBezTo>
                    <a:cubicBezTo>
                      <a:pt x="30769" y="1826"/>
                      <a:pt x="30564" y="1918"/>
                      <a:pt x="30359" y="1986"/>
                    </a:cubicBezTo>
                    <a:cubicBezTo>
                      <a:pt x="30176" y="2055"/>
                      <a:pt x="29993" y="2146"/>
                      <a:pt x="29788" y="2214"/>
                    </a:cubicBezTo>
                    <a:cubicBezTo>
                      <a:pt x="29377" y="2374"/>
                      <a:pt x="28966" y="2534"/>
                      <a:pt x="28555" y="2717"/>
                    </a:cubicBezTo>
                    <a:cubicBezTo>
                      <a:pt x="28145" y="2922"/>
                      <a:pt x="27734" y="3128"/>
                      <a:pt x="27323" y="3310"/>
                    </a:cubicBezTo>
                    <a:cubicBezTo>
                      <a:pt x="27140" y="3401"/>
                      <a:pt x="26935" y="3493"/>
                      <a:pt x="26729" y="3584"/>
                    </a:cubicBezTo>
                    <a:cubicBezTo>
                      <a:pt x="26547" y="3675"/>
                      <a:pt x="26341" y="3789"/>
                      <a:pt x="26159" y="3881"/>
                    </a:cubicBezTo>
                    <a:cubicBezTo>
                      <a:pt x="25953" y="3972"/>
                      <a:pt x="25771" y="4086"/>
                      <a:pt x="25565" y="4177"/>
                    </a:cubicBezTo>
                    <a:cubicBezTo>
                      <a:pt x="25360" y="4292"/>
                      <a:pt x="25154" y="4383"/>
                      <a:pt x="24949" y="4474"/>
                    </a:cubicBezTo>
                    <a:cubicBezTo>
                      <a:pt x="24561" y="4680"/>
                      <a:pt x="24173" y="4885"/>
                      <a:pt x="23785" y="5090"/>
                    </a:cubicBezTo>
                    <a:cubicBezTo>
                      <a:pt x="23397" y="5296"/>
                      <a:pt x="22986" y="5501"/>
                      <a:pt x="22575" y="5684"/>
                    </a:cubicBezTo>
                    <a:cubicBezTo>
                      <a:pt x="22187" y="5867"/>
                      <a:pt x="21822" y="6049"/>
                      <a:pt x="21434" y="6232"/>
                    </a:cubicBezTo>
                    <a:cubicBezTo>
                      <a:pt x="21023" y="6414"/>
                      <a:pt x="20612" y="6597"/>
                      <a:pt x="20201" y="6757"/>
                    </a:cubicBezTo>
                    <a:cubicBezTo>
                      <a:pt x="19996" y="6848"/>
                      <a:pt x="19813" y="6939"/>
                      <a:pt x="19608" y="7031"/>
                    </a:cubicBezTo>
                    <a:cubicBezTo>
                      <a:pt x="19425" y="7099"/>
                      <a:pt x="19243" y="7190"/>
                      <a:pt x="19060" y="7282"/>
                    </a:cubicBezTo>
                    <a:cubicBezTo>
                      <a:pt x="18855" y="7350"/>
                      <a:pt x="18672" y="7441"/>
                      <a:pt x="18489" y="7510"/>
                    </a:cubicBezTo>
                    <a:cubicBezTo>
                      <a:pt x="18284" y="7601"/>
                      <a:pt x="18079" y="7670"/>
                      <a:pt x="17873" y="7738"/>
                    </a:cubicBezTo>
                    <a:cubicBezTo>
                      <a:pt x="17668" y="7807"/>
                      <a:pt x="17439" y="7875"/>
                      <a:pt x="17234" y="7944"/>
                    </a:cubicBezTo>
                    <a:cubicBezTo>
                      <a:pt x="17029" y="8012"/>
                      <a:pt x="16800" y="8081"/>
                      <a:pt x="16572" y="8149"/>
                    </a:cubicBezTo>
                    <a:cubicBezTo>
                      <a:pt x="16138" y="8309"/>
                      <a:pt x="15728" y="8446"/>
                      <a:pt x="15271" y="8560"/>
                    </a:cubicBezTo>
                    <a:cubicBezTo>
                      <a:pt x="15066" y="8628"/>
                      <a:pt x="14837" y="8697"/>
                      <a:pt x="14609" y="8765"/>
                    </a:cubicBezTo>
                    <a:cubicBezTo>
                      <a:pt x="14175" y="8879"/>
                      <a:pt x="13742" y="8994"/>
                      <a:pt x="13308" y="9085"/>
                    </a:cubicBezTo>
                    <a:cubicBezTo>
                      <a:pt x="13080" y="9131"/>
                      <a:pt x="12852" y="9176"/>
                      <a:pt x="12623" y="9222"/>
                    </a:cubicBezTo>
                    <a:cubicBezTo>
                      <a:pt x="12395" y="9268"/>
                      <a:pt x="12144" y="9313"/>
                      <a:pt x="11916" y="9336"/>
                    </a:cubicBezTo>
                    <a:cubicBezTo>
                      <a:pt x="11482" y="9404"/>
                      <a:pt x="11026" y="9473"/>
                      <a:pt x="10569" y="9541"/>
                    </a:cubicBezTo>
                    <a:cubicBezTo>
                      <a:pt x="10135" y="9587"/>
                      <a:pt x="9702" y="9656"/>
                      <a:pt x="9268" y="9678"/>
                    </a:cubicBezTo>
                    <a:cubicBezTo>
                      <a:pt x="9085" y="9701"/>
                      <a:pt x="8880" y="9701"/>
                      <a:pt x="8697" y="9701"/>
                    </a:cubicBezTo>
                    <a:lnTo>
                      <a:pt x="8172" y="9701"/>
                    </a:lnTo>
                    <a:cubicBezTo>
                      <a:pt x="7990" y="9701"/>
                      <a:pt x="7784" y="9701"/>
                      <a:pt x="7602" y="9678"/>
                    </a:cubicBezTo>
                    <a:cubicBezTo>
                      <a:pt x="7374" y="9678"/>
                      <a:pt x="7168" y="9656"/>
                      <a:pt x="6940" y="9633"/>
                    </a:cubicBezTo>
                    <a:cubicBezTo>
                      <a:pt x="6712" y="9633"/>
                      <a:pt x="6506" y="9610"/>
                      <a:pt x="6301" y="9587"/>
                    </a:cubicBezTo>
                    <a:cubicBezTo>
                      <a:pt x="6072" y="9564"/>
                      <a:pt x="5844" y="9564"/>
                      <a:pt x="5616" y="9541"/>
                    </a:cubicBezTo>
                    <a:cubicBezTo>
                      <a:pt x="5411" y="9519"/>
                      <a:pt x="5205" y="9496"/>
                      <a:pt x="5000" y="9473"/>
                    </a:cubicBezTo>
                    <a:cubicBezTo>
                      <a:pt x="4771" y="9450"/>
                      <a:pt x="4543" y="9427"/>
                      <a:pt x="4338" y="9404"/>
                    </a:cubicBezTo>
                    <a:cubicBezTo>
                      <a:pt x="3881" y="9359"/>
                      <a:pt x="3448" y="9268"/>
                      <a:pt x="3014" y="9153"/>
                    </a:cubicBezTo>
                    <a:cubicBezTo>
                      <a:pt x="2786" y="9108"/>
                      <a:pt x="2535" y="9039"/>
                      <a:pt x="2306" y="8994"/>
                    </a:cubicBezTo>
                    <a:cubicBezTo>
                      <a:pt x="2147" y="8948"/>
                      <a:pt x="2010" y="8902"/>
                      <a:pt x="1873" y="8857"/>
                    </a:cubicBezTo>
                    <a:cubicBezTo>
                      <a:pt x="1713" y="8811"/>
                      <a:pt x="1553" y="8743"/>
                      <a:pt x="1393" y="8674"/>
                    </a:cubicBezTo>
                    <a:cubicBezTo>
                      <a:pt x="1234" y="8606"/>
                      <a:pt x="1097" y="8537"/>
                      <a:pt x="937" y="8446"/>
                    </a:cubicBezTo>
                    <a:cubicBezTo>
                      <a:pt x="868" y="8423"/>
                      <a:pt x="800" y="8377"/>
                      <a:pt x="731" y="8354"/>
                    </a:cubicBezTo>
                    <a:cubicBezTo>
                      <a:pt x="617" y="8309"/>
                      <a:pt x="503" y="8263"/>
                      <a:pt x="389" y="8240"/>
                    </a:cubicBezTo>
                    <a:cubicBezTo>
                      <a:pt x="376" y="8239"/>
                      <a:pt x="362" y="8238"/>
                      <a:pt x="349" y="8238"/>
                    </a:cubicBezTo>
                    <a:cubicBezTo>
                      <a:pt x="184" y="8238"/>
                      <a:pt x="45" y="8366"/>
                      <a:pt x="24" y="8514"/>
                    </a:cubicBezTo>
                    <a:cubicBezTo>
                      <a:pt x="1" y="8606"/>
                      <a:pt x="24" y="8697"/>
                      <a:pt x="92" y="8765"/>
                    </a:cubicBezTo>
                    <a:cubicBezTo>
                      <a:pt x="138" y="8834"/>
                      <a:pt x="206" y="8879"/>
                      <a:pt x="298" y="8879"/>
                    </a:cubicBezTo>
                    <a:cubicBezTo>
                      <a:pt x="298" y="8879"/>
                      <a:pt x="298" y="8879"/>
                      <a:pt x="320" y="8902"/>
                    </a:cubicBezTo>
                    <a:cubicBezTo>
                      <a:pt x="503" y="8948"/>
                      <a:pt x="686" y="9062"/>
                      <a:pt x="891" y="9153"/>
                    </a:cubicBezTo>
                    <a:cubicBezTo>
                      <a:pt x="1074" y="9245"/>
                      <a:pt x="1279" y="9336"/>
                      <a:pt x="1507" y="9427"/>
                    </a:cubicBezTo>
                    <a:cubicBezTo>
                      <a:pt x="1599" y="9450"/>
                      <a:pt x="1690" y="9473"/>
                      <a:pt x="1781" y="9519"/>
                    </a:cubicBezTo>
                    <a:cubicBezTo>
                      <a:pt x="1918" y="9541"/>
                      <a:pt x="2032" y="9587"/>
                      <a:pt x="2169" y="9633"/>
                    </a:cubicBezTo>
                    <a:cubicBezTo>
                      <a:pt x="2375" y="9678"/>
                      <a:pt x="2580" y="9724"/>
                      <a:pt x="2808" y="9770"/>
                    </a:cubicBezTo>
                    <a:cubicBezTo>
                      <a:pt x="3242" y="9884"/>
                      <a:pt x="3676" y="9975"/>
                      <a:pt x="4132" y="10044"/>
                    </a:cubicBezTo>
                    <a:cubicBezTo>
                      <a:pt x="4543" y="10089"/>
                      <a:pt x="4977" y="10135"/>
                      <a:pt x="5411" y="10158"/>
                    </a:cubicBezTo>
                    <a:cubicBezTo>
                      <a:pt x="5844" y="10203"/>
                      <a:pt x="6278" y="10249"/>
                      <a:pt x="6734" y="10272"/>
                    </a:cubicBezTo>
                    <a:cubicBezTo>
                      <a:pt x="7168" y="10317"/>
                      <a:pt x="7602" y="10340"/>
                      <a:pt x="8035" y="10363"/>
                    </a:cubicBezTo>
                    <a:cubicBezTo>
                      <a:pt x="8264" y="10363"/>
                      <a:pt x="8492" y="10363"/>
                      <a:pt x="8720" y="10340"/>
                    </a:cubicBezTo>
                    <a:cubicBezTo>
                      <a:pt x="8948" y="10340"/>
                      <a:pt x="9177" y="10340"/>
                      <a:pt x="9405" y="10317"/>
                    </a:cubicBezTo>
                    <a:cubicBezTo>
                      <a:pt x="9839" y="10295"/>
                      <a:pt x="10272" y="10226"/>
                      <a:pt x="10706" y="10181"/>
                    </a:cubicBezTo>
                    <a:cubicBezTo>
                      <a:pt x="11163" y="10112"/>
                      <a:pt x="11596" y="10044"/>
                      <a:pt x="12053" y="9975"/>
                    </a:cubicBezTo>
                    <a:cubicBezTo>
                      <a:pt x="12509" y="9907"/>
                      <a:pt x="12966" y="9815"/>
                      <a:pt x="13422" y="9724"/>
                    </a:cubicBezTo>
                    <a:cubicBezTo>
                      <a:pt x="13650" y="9678"/>
                      <a:pt x="13879" y="9610"/>
                      <a:pt x="14107" y="9564"/>
                    </a:cubicBezTo>
                    <a:cubicBezTo>
                      <a:pt x="14358" y="9496"/>
                      <a:pt x="14586" y="9427"/>
                      <a:pt x="14837" y="9359"/>
                    </a:cubicBezTo>
                    <a:cubicBezTo>
                      <a:pt x="15248" y="9245"/>
                      <a:pt x="15682" y="9131"/>
                      <a:pt x="16116" y="8994"/>
                    </a:cubicBezTo>
                    <a:cubicBezTo>
                      <a:pt x="16321" y="8925"/>
                      <a:pt x="16549" y="8857"/>
                      <a:pt x="16755" y="8788"/>
                    </a:cubicBezTo>
                    <a:cubicBezTo>
                      <a:pt x="16983" y="8720"/>
                      <a:pt x="17188" y="8651"/>
                      <a:pt x="17417" y="8583"/>
                    </a:cubicBezTo>
                    <a:cubicBezTo>
                      <a:pt x="17828" y="8423"/>
                      <a:pt x="18238" y="8286"/>
                      <a:pt x="18672" y="8149"/>
                    </a:cubicBezTo>
                    <a:cubicBezTo>
                      <a:pt x="18855" y="8081"/>
                      <a:pt x="19060" y="7989"/>
                      <a:pt x="19243" y="7898"/>
                    </a:cubicBezTo>
                    <a:cubicBezTo>
                      <a:pt x="19425" y="7830"/>
                      <a:pt x="19608" y="7738"/>
                      <a:pt x="19790" y="7647"/>
                    </a:cubicBezTo>
                    <a:cubicBezTo>
                      <a:pt x="20201" y="7464"/>
                      <a:pt x="20612" y="7305"/>
                      <a:pt x="21000" y="7122"/>
                    </a:cubicBezTo>
                    <a:cubicBezTo>
                      <a:pt x="21411" y="6962"/>
                      <a:pt x="21799" y="6780"/>
                      <a:pt x="22187" y="6597"/>
                    </a:cubicBezTo>
                    <a:cubicBezTo>
                      <a:pt x="22575" y="6392"/>
                      <a:pt x="22963" y="6232"/>
                      <a:pt x="23374" y="6026"/>
                    </a:cubicBezTo>
                    <a:cubicBezTo>
                      <a:pt x="23557" y="5935"/>
                      <a:pt x="23762" y="5844"/>
                      <a:pt x="23968" y="5730"/>
                    </a:cubicBezTo>
                    <a:cubicBezTo>
                      <a:pt x="24150" y="5638"/>
                      <a:pt x="24356" y="5524"/>
                      <a:pt x="24538" y="5410"/>
                    </a:cubicBezTo>
                    <a:cubicBezTo>
                      <a:pt x="24744" y="5319"/>
                      <a:pt x="24949" y="5205"/>
                      <a:pt x="25132" y="5113"/>
                    </a:cubicBezTo>
                    <a:cubicBezTo>
                      <a:pt x="25337" y="5022"/>
                      <a:pt x="25542" y="4908"/>
                      <a:pt x="25748" y="4817"/>
                    </a:cubicBezTo>
                    <a:cubicBezTo>
                      <a:pt x="25930" y="4725"/>
                      <a:pt x="26136" y="4611"/>
                      <a:pt x="26319" y="4520"/>
                    </a:cubicBezTo>
                    <a:cubicBezTo>
                      <a:pt x="26524" y="4406"/>
                      <a:pt x="26752" y="4314"/>
                      <a:pt x="26935" y="4223"/>
                    </a:cubicBezTo>
                    <a:cubicBezTo>
                      <a:pt x="27140" y="4109"/>
                      <a:pt x="27346" y="4041"/>
                      <a:pt x="27528" y="3949"/>
                    </a:cubicBezTo>
                    <a:cubicBezTo>
                      <a:pt x="27734" y="3835"/>
                      <a:pt x="27939" y="3744"/>
                      <a:pt x="28145" y="3652"/>
                    </a:cubicBezTo>
                    <a:cubicBezTo>
                      <a:pt x="28533" y="3447"/>
                      <a:pt x="28921" y="3264"/>
                      <a:pt x="29331" y="3105"/>
                    </a:cubicBezTo>
                    <a:cubicBezTo>
                      <a:pt x="29537" y="3013"/>
                      <a:pt x="29742" y="2922"/>
                      <a:pt x="29971" y="2854"/>
                    </a:cubicBezTo>
                    <a:cubicBezTo>
                      <a:pt x="30153" y="2762"/>
                      <a:pt x="30359" y="2694"/>
                      <a:pt x="30564" y="2603"/>
                    </a:cubicBezTo>
                    <a:cubicBezTo>
                      <a:pt x="30884" y="2466"/>
                      <a:pt x="31226" y="2351"/>
                      <a:pt x="31546" y="2214"/>
                    </a:cubicBezTo>
                    <a:cubicBezTo>
                      <a:pt x="31865" y="2100"/>
                      <a:pt x="32185" y="1963"/>
                      <a:pt x="32527" y="1872"/>
                    </a:cubicBezTo>
                    <a:cubicBezTo>
                      <a:pt x="32847" y="1758"/>
                      <a:pt x="33189" y="1644"/>
                      <a:pt x="33531" y="1530"/>
                    </a:cubicBezTo>
                    <a:cubicBezTo>
                      <a:pt x="33714" y="1484"/>
                      <a:pt x="33874" y="1438"/>
                      <a:pt x="34056" y="1370"/>
                    </a:cubicBezTo>
                    <a:cubicBezTo>
                      <a:pt x="34216" y="1324"/>
                      <a:pt x="34376" y="1279"/>
                      <a:pt x="34558" y="1233"/>
                    </a:cubicBezTo>
                    <a:lnTo>
                      <a:pt x="34536" y="1233"/>
                    </a:lnTo>
                    <a:cubicBezTo>
                      <a:pt x="34718" y="1187"/>
                      <a:pt x="34901" y="1142"/>
                      <a:pt x="35083" y="1096"/>
                    </a:cubicBezTo>
                    <a:cubicBezTo>
                      <a:pt x="35312" y="1028"/>
                      <a:pt x="35540" y="982"/>
                      <a:pt x="35768" y="936"/>
                    </a:cubicBezTo>
                    <a:cubicBezTo>
                      <a:pt x="35996" y="891"/>
                      <a:pt x="36248" y="868"/>
                      <a:pt x="36499" y="845"/>
                    </a:cubicBezTo>
                    <a:cubicBezTo>
                      <a:pt x="36727" y="799"/>
                      <a:pt x="36955" y="777"/>
                      <a:pt x="37183" y="754"/>
                    </a:cubicBezTo>
                    <a:cubicBezTo>
                      <a:pt x="37640" y="685"/>
                      <a:pt x="38074" y="640"/>
                      <a:pt x="38530" y="617"/>
                    </a:cubicBezTo>
                    <a:cubicBezTo>
                      <a:pt x="38781" y="617"/>
                      <a:pt x="39009" y="594"/>
                      <a:pt x="39260" y="571"/>
                    </a:cubicBezTo>
                    <a:cubicBezTo>
                      <a:pt x="39489" y="571"/>
                      <a:pt x="39717" y="548"/>
                      <a:pt x="39945" y="548"/>
                    </a:cubicBezTo>
                    <a:cubicBezTo>
                      <a:pt x="40562" y="503"/>
                      <a:pt x="41178" y="480"/>
                      <a:pt x="41817" y="480"/>
                    </a:cubicBezTo>
                    <a:lnTo>
                      <a:pt x="42479" y="480"/>
                    </a:lnTo>
                    <a:cubicBezTo>
                      <a:pt x="42730" y="480"/>
                      <a:pt x="42981" y="480"/>
                      <a:pt x="43232" y="503"/>
                    </a:cubicBezTo>
                    <a:cubicBezTo>
                      <a:pt x="43506" y="525"/>
                      <a:pt x="43780" y="548"/>
                      <a:pt x="44054" y="571"/>
                    </a:cubicBezTo>
                    <a:cubicBezTo>
                      <a:pt x="44602" y="640"/>
                      <a:pt x="45149" y="708"/>
                      <a:pt x="45674" y="777"/>
                    </a:cubicBezTo>
                    <a:cubicBezTo>
                      <a:pt x="45687" y="781"/>
                      <a:pt x="45699" y="782"/>
                      <a:pt x="45710" y="782"/>
                    </a:cubicBezTo>
                    <a:cubicBezTo>
                      <a:pt x="45765" y="782"/>
                      <a:pt x="45811" y="742"/>
                      <a:pt x="45811" y="685"/>
                    </a:cubicBezTo>
                    <a:cubicBezTo>
                      <a:pt x="45834" y="617"/>
                      <a:pt x="45789" y="571"/>
                      <a:pt x="45720" y="548"/>
                    </a:cubicBezTo>
                    <a:cubicBezTo>
                      <a:pt x="45264" y="480"/>
                      <a:pt x="44830" y="434"/>
                      <a:pt x="44373" y="366"/>
                    </a:cubicBezTo>
                    <a:cubicBezTo>
                      <a:pt x="43962" y="297"/>
                      <a:pt x="43552" y="206"/>
                      <a:pt x="43118" y="160"/>
                    </a:cubicBezTo>
                    <a:cubicBezTo>
                      <a:pt x="42913" y="137"/>
                      <a:pt x="42684" y="115"/>
                      <a:pt x="42479" y="92"/>
                    </a:cubicBezTo>
                    <a:cubicBezTo>
                      <a:pt x="42251" y="69"/>
                      <a:pt x="42022" y="69"/>
                      <a:pt x="41794" y="46"/>
                    </a:cubicBezTo>
                    <a:cubicBezTo>
                      <a:pt x="41566" y="46"/>
                      <a:pt x="41338" y="23"/>
                      <a:pt x="41109" y="23"/>
                    </a:cubicBezTo>
                    <a:cubicBezTo>
                      <a:pt x="40881" y="23"/>
                      <a:pt x="40630" y="0"/>
                      <a:pt x="40402" y="0"/>
                    </a:cubicBezTo>
                    <a:close/>
                  </a:path>
                </a:pathLst>
              </a:custGeom>
              <a:solidFill>
                <a:srgbClr val="FAFFF3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144" name="Google Shape;910;p22">
                <a:extLst>
                  <a:ext uri="{FF2B5EF4-FFF2-40B4-BE49-F238E27FC236}">
                    <a16:creationId xmlns:a16="http://schemas.microsoft.com/office/drawing/2014/main" id="{8B020615-1ABB-4B79-9163-4A6ABE949535}"/>
                  </a:ext>
                </a:extLst>
              </p:cNvPr>
              <p:cNvSpPr/>
              <p:nvPr/>
            </p:nvSpPr>
            <p:spPr>
              <a:xfrm>
                <a:off x="5378315" y="3619511"/>
                <a:ext cx="1116744" cy="313116"/>
              </a:xfrm>
              <a:custGeom>
                <a:avLst/>
                <a:gdLst/>
                <a:ahLst/>
                <a:cxnLst/>
                <a:rect l="l" t="t" r="r" b="b"/>
                <a:pathLst>
                  <a:path w="41315" h="11584" extrusionOk="0">
                    <a:moveTo>
                      <a:pt x="37437" y="1225"/>
                    </a:moveTo>
                    <a:lnTo>
                      <a:pt x="37437" y="1225"/>
                    </a:lnTo>
                    <a:cubicBezTo>
                      <a:pt x="37428" y="1228"/>
                      <a:pt x="37420" y="1230"/>
                      <a:pt x="37411" y="1233"/>
                    </a:cubicBezTo>
                    <a:cubicBezTo>
                      <a:pt x="37420" y="1233"/>
                      <a:pt x="37429" y="1230"/>
                      <a:pt x="37437" y="1225"/>
                    </a:cubicBezTo>
                    <a:close/>
                    <a:moveTo>
                      <a:pt x="1941" y="7875"/>
                    </a:moveTo>
                    <a:cubicBezTo>
                      <a:pt x="1872" y="7967"/>
                      <a:pt x="1804" y="8035"/>
                      <a:pt x="1735" y="8103"/>
                    </a:cubicBezTo>
                    <a:cubicBezTo>
                      <a:pt x="1667" y="8172"/>
                      <a:pt x="1621" y="8240"/>
                      <a:pt x="1553" y="8309"/>
                    </a:cubicBezTo>
                    <a:lnTo>
                      <a:pt x="1598" y="8240"/>
                    </a:lnTo>
                    <a:lnTo>
                      <a:pt x="1598" y="8240"/>
                    </a:lnTo>
                    <a:lnTo>
                      <a:pt x="1416" y="8423"/>
                    </a:lnTo>
                    <a:cubicBezTo>
                      <a:pt x="1324" y="8514"/>
                      <a:pt x="1210" y="8606"/>
                      <a:pt x="1073" y="8674"/>
                    </a:cubicBezTo>
                    <a:cubicBezTo>
                      <a:pt x="1073" y="8697"/>
                      <a:pt x="1050" y="8697"/>
                      <a:pt x="1028" y="8697"/>
                    </a:cubicBezTo>
                    <a:cubicBezTo>
                      <a:pt x="982" y="8651"/>
                      <a:pt x="936" y="8606"/>
                      <a:pt x="891" y="8537"/>
                    </a:cubicBezTo>
                    <a:cubicBezTo>
                      <a:pt x="891" y="8514"/>
                      <a:pt x="868" y="8492"/>
                      <a:pt x="868" y="8492"/>
                    </a:cubicBezTo>
                    <a:cubicBezTo>
                      <a:pt x="891" y="8469"/>
                      <a:pt x="891" y="8446"/>
                      <a:pt x="913" y="8423"/>
                    </a:cubicBezTo>
                    <a:cubicBezTo>
                      <a:pt x="1005" y="8332"/>
                      <a:pt x="1119" y="8240"/>
                      <a:pt x="1210" y="8149"/>
                    </a:cubicBezTo>
                    <a:cubicBezTo>
                      <a:pt x="1256" y="8195"/>
                      <a:pt x="1324" y="8218"/>
                      <a:pt x="1393" y="8218"/>
                    </a:cubicBezTo>
                    <a:lnTo>
                      <a:pt x="1438" y="8218"/>
                    </a:lnTo>
                    <a:cubicBezTo>
                      <a:pt x="1461" y="8218"/>
                      <a:pt x="1484" y="8195"/>
                      <a:pt x="1507" y="8195"/>
                    </a:cubicBezTo>
                    <a:cubicBezTo>
                      <a:pt x="1553" y="8172"/>
                      <a:pt x="1621" y="8126"/>
                      <a:pt x="1644" y="8103"/>
                    </a:cubicBezTo>
                    <a:cubicBezTo>
                      <a:pt x="1689" y="8081"/>
                      <a:pt x="1735" y="8035"/>
                      <a:pt x="1781" y="8012"/>
                    </a:cubicBezTo>
                    <a:cubicBezTo>
                      <a:pt x="1826" y="7967"/>
                      <a:pt x="1895" y="7921"/>
                      <a:pt x="1941" y="7875"/>
                    </a:cubicBezTo>
                    <a:close/>
                    <a:moveTo>
                      <a:pt x="16549" y="9975"/>
                    </a:moveTo>
                    <a:cubicBezTo>
                      <a:pt x="16522" y="9983"/>
                      <a:pt x="16496" y="9990"/>
                      <a:pt x="16471" y="9998"/>
                    </a:cubicBezTo>
                    <a:lnTo>
                      <a:pt x="16471" y="9998"/>
                    </a:lnTo>
                    <a:cubicBezTo>
                      <a:pt x="16508" y="9998"/>
                      <a:pt x="16528" y="9996"/>
                      <a:pt x="16549" y="9975"/>
                    </a:cubicBezTo>
                    <a:close/>
                    <a:moveTo>
                      <a:pt x="5958" y="10797"/>
                    </a:moveTo>
                    <a:cubicBezTo>
                      <a:pt x="5935" y="10797"/>
                      <a:pt x="5935" y="10797"/>
                      <a:pt x="5935" y="10820"/>
                    </a:cubicBezTo>
                    <a:cubicBezTo>
                      <a:pt x="5935" y="10820"/>
                      <a:pt x="5935" y="10797"/>
                      <a:pt x="5912" y="10797"/>
                    </a:cubicBezTo>
                    <a:close/>
                    <a:moveTo>
                      <a:pt x="41086" y="1"/>
                    </a:moveTo>
                    <a:cubicBezTo>
                      <a:pt x="40995" y="1"/>
                      <a:pt x="40881" y="23"/>
                      <a:pt x="40789" y="46"/>
                    </a:cubicBezTo>
                    <a:cubicBezTo>
                      <a:pt x="40698" y="46"/>
                      <a:pt x="40607" y="69"/>
                      <a:pt x="40515" y="92"/>
                    </a:cubicBezTo>
                    <a:cubicBezTo>
                      <a:pt x="40287" y="115"/>
                      <a:pt x="40059" y="160"/>
                      <a:pt x="39831" y="206"/>
                    </a:cubicBezTo>
                    <a:cubicBezTo>
                      <a:pt x="39443" y="274"/>
                      <a:pt x="39032" y="366"/>
                      <a:pt x="38644" y="434"/>
                    </a:cubicBezTo>
                    <a:cubicBezTo>
                      <a:pt x="38530" y="457"/>
                      <a:pt x="38393" y="480"/>
                      <a:pt x="38278" y="503"/>
                    </a:cubicBezTo>
                    <a:cubicBezTo>
                      <a:pt x="38142" y="526"/>
                      <a:pt x="38027" y="548"/>
                      <a:pt x="37890" y="594"/>
                    </a:cubicBezTo>
                    <a:cubicBezTo>
                      <a:pt x="37868" y="571"/>
                      <a:pt x="37868" y="571"/>
                      <a:pt x="37868" y="571"/>
                    </a:cubicBezTo>
                    <a:cubicBezTo>
                      <a:pt x="37799" y="526"/>
                      <a:pt x="37731" y="503"/>
                      <a:pt x="37662" y="503"/>
                    </a:cubicBezTo>
                    <a:cubicBezTo>
                      <a:pt x="37571" y="526"/>
                      <a:pt x="37480" y="526"/>
                      <a:pt x="37388" y="548"/>
                    </a:cubicBezTo>
                    <a:cubicBezTo>
                      <a:pt x="37411" y="480"/>
                      <a:pt x="37388" y="411"/>
                      <a:pt x="37343" y="343"/>
                    </a:cubicBezTo>
                    <a:cubicBezTo>
                      <a:pt x="37305" y="287"/>
                      <a:pt x="37221" y="246"/>
                      <a:pt x="37142" y="246"/>
                    </a:cubicBezTo>
                    <a:cubicBezTo>
                      <a:pt x="37125" y="246"/>
                      <a:pt x="37108" y="248"/>
                      <a:pt x="37092" y="252"/>
                    </a:cubicBezTo>
                    <a:cubicBezTo>
                      <a:pt x="36795" y="320"/>
                      <a:pt x="36498" y="411"/>
                      <a:pt x="36224" y="480"/>
                    </a:cubicBezTo>
                    <a:cubicBezTo>
                      <a:pt x="35996" y="548"/>
                      <a:pt x="35768" y="640"/>
                      <a:pt x="35539" y="708"/>
                    </a:cubicBezTo>
                    <a:cubicBezTo>
                      <a:pt x="35357" y="754"/>
                      <a:pt x="35174" y="822"/>
                      <a:pt x="35014" y="868"/>
                    </a:cubicBezTo>
                    <a:cubicBezTo>
                      <a:pt x="34809" y="936"/>
                      <a:pt x="34604" y="1005"/>
                      <a:pt x="34421" y="1073"/>
                    </a:cubicBezTo>
                    <a:cubicBezTo>
                      <a:pt x="34010" y="1233"/>
                      <a:pt x="33576" y="1393"/>
                      <a:pt x="33188" y="1553"/>
                    </a:cubicBezTo>
                    <a:cubicBezTo>
                      <a:pt x="32937" y="1644"/>
                      <a:pt x="32686" y="1758"/>
                      <a:pt x="32435" y="1849"/>
                    </a:cubicBezTo>
                    <a:cubicBezTo>
                      <a:pt x="32230" y="1941"/>
                      <a:pt x="32024" y="2032"/>
                      <a:pt x="31819" y="2123"/>
                    </a:cubicBezTo>
                    <a:cubicBezTo>
                      <a:pt x="31522" y="2237"/>
                      <a:pt x="31248" y="2374"/>
                      <a:pt x="30952" y="2511"/>
                    </a:cubicBezTo>
                    <a:cubicBezTo>
                      <a:pt x="30860" y="2557"/>
                      <a:pt x="30746" y="2603"/>
                      <a:pt x="30655" y="2648"/>
                    </a:cubicBezTo>
                    <a:cubicBezTo>
                      <a:pt x="30495" y="2717"/>
                      <a:pt x="30358" y="2785"/>
                      <a:pt x="30221" y="2854"/>
                    </a:cubicBezTo>
                    <a:cubicBezTo>
                      <a:pt x="30061" y="2922"/>
                      <a:pt x="29902" y="3013"/>
                      <a:pt x="29742" y="3105"/>
                    </a:cubicBezTo>
                    <a:cubicBezTo>
                      <a:pt x="29605" y="3173"/>
                      <a:pt x="29468" y="3242"/>
                      <a:pt x="29331" y="3310"/>
                    </a:cubicBezTo>
                    <a:cubicBezTo>
                      <a:pt x="29148" y="3424"/>
                      <a:pt x="28943" y="3538"/>
                      <a:pt x="28760" y="3653"/>
                    </a:cubicBezTo>
                    <a:cubicBezTo>
                      <a:pt x="28737" y="3675"/>
                      <a:pt x="28715" y="3675"/>
                      <a:pt x="28692" y="3698"/>
                    </a:cubicBezTo>
                    <a:cubicBezTo>
                      <a:pt x="28646" y="3698"/>
                      <a:pt x="28623" y="3698"/>
                      <a:pt x="28578" y="3721"/>
                    </a:cubicBezTo>
                    <a:cubicBezTo>
                      <a:pt x="28167" y="3904"/>
                      <a:pt x="27756" y="4086"/>
                      <a:pt x="27345" y="4269"/>
                    </a:cubicBezTo>
                    <a:cubicBezTo>
                      <a:pt x="26934" y="4474"/>
                      <a:pt x="26501" y="4680"/>
                      <a:pt x="26067" y="4862"/>
                    </a:cubicBezTo>
                    <a:cubicBezTo>
                      <a:pt x="25656" y="5068"/>
                      <a:pt x="25245" y="5273"/>
                      <a:pt x="24834" y="5456"/>
                    </a:cubicBezTo>
                    <a:cubicBezTo>
                      <a:pt x="24606" y="5570"/>
                      <a:pt x="24378" y="5684"/>
                      <a:pt x="24150" y="5798"/>
                    </a:cubicBezTo>
                    <a:cubicBezTo>
                      <a:pt x="24081" y="5821"/>
                      <a:pt x="24013" y="5844"/>
                      <a:pt x="23944" y="5889"/>
                    </a:cubicBezTo>
                    <a:cubicBezTo>
                      <a:pt x="23762" y="5958"/>
                      <a:pt x="23556" y="6049"/>
                      <a:pt x="23351" y="6141"/>
                    </a:cubicBezTo>
                    <a:cubicBezTo>
                      <a:pt x="23168" y="6255"/>
                      <a:pt x="22963" y="6346"/>
                      <a:pt x="22757" y="6437"/>
                    </a:cubicBezTo>
                    <a:cubicBezTo>
                      <a:pt x="22415" y="6620"/>
                      <a:pt x="22072" y="6802"/>
                      <a:pt x="21730" y="6985"/>
                    </a:cubicBezTo>
                    <a:cubicBezTo>
                      <a:pt x="21593" y="7054"/>
                      <a:pt x="21433" y="7145"/>
                      <a:pt x="21296" y="7213"/>
                    </a:cubicBezTo>
                    <a:cubicBezTo>
                      <a:pt x="21205" y="7282"/>
                      <a:pt x="21114" y="7327"/>
                      <a:pt x="21023" y="7373"/>
                    </a:cubicBezTo>
                    <a:cubicBezTo>
                      <a:pt x="20931" y="7419"/>
                      <a:pt x="20817" y="7464"/>
                      <a:pt x="20726" y="7556"/>
                    </a:cubicBezTo>
                    <a:cubicBezTo>
                      <a:pt x="20703" y="7556"/>
                      <a:pt x="20680" y="7579"/>
                      <a:pt x="20680" y="7579"/>
                    </a:cubicBezTo>
                    <a:cubicBezTo>
                      <a:pt x="20566" y="7624"/>
                      <a:pt x="20475" y="7647"/>
                      <a:pt x="20361" y="7693"/>
                    </a:cubicBezTo>
                    <a:cubicBezTo>
                      <a:pt x="20155" y="7738"/>
                      <a:pt x="19950" y="7807"/>
                      <a:pt x="19744" y="7875"/>
                    </a:cubicBezTo>
                    <a:cubicBezTo>
                      <a:pt x="19311" y="8012"/>
                      <a:pt x="18900" y="8149"/>
                      <a:pt x="18489" y="8286"/>
                    </a:cubicBezTo>
                    <a:cubicBezTo>
                      <a:pt x="18147" y="8377"/>
                      <a:pt x="17827" y="8492"/>
                      <a:pt x="17485" y="8606"/>
                    </a:cubicBezTo>
                    <a:lnTo>
                      <a:pt x="17416" y="8606"/>
                    </a:lnTo>
                    <a:cubicBezTo>
                      <a:pt x="17188" y="8628"/>
                      <a:pt x="16960" y="8697"/>
                      <a:pt x="16754" y="8743"/>
                    </a:cubicBezTo>
                    <a:cubicBezTo>
                      <a:pt x="16526" y="8788"/>
                      <a:pt x="16275" y="8857"/>
                      <a:pt x="16047" y="8902"/>
                    </a:cubicBezTo>
                    <a:lnTo>
                      <a:pt x="15955" y="8925"/>
                    </a:lnTo>
                    <a:cubicBezTo>
                      <a:pt x="15910" y="8925"/>
                      <a:pt x="15841" y="8948"/>
                      <a:pt x="15796" y="8948"/>
                    </a:cubicBezTo>
                    <a:cubicBezTo>
                      <a:pt x="15750" y="8948"/>
                      <a:pt x="15704" y="8971"/>
                      <a:pt x="15659" y="8971"/>
                    </a:cubicBezTo>
                    <a:cubicBezTo>
                      <a:pt x="15544" y="8971"/>
                      <a:pt x="15430" y="8994"/>
                      <a:pt x="15316" y="9017"/>
                    </a:cubicBezTo>
                    <a:cubicBezTo>
                      <a:pt x="15134" y="9039"/>
                      <a:pt x="14928" y="9085"/>
                      <a:pt x="14723" y="9108"/>
                    </a:cubicBezTo>
                    <a:cubicBezTo>
                      <a:pt x="14312" y="9176"/>
                      <a:pt x="13901" y="9290"/>
                      <a:pt x="13490" y="9382"/>
                    </a:cubicBezTo>
                    <a:cubicBezTo>
                      <a:pt x="13262" y="9427"/>
                      <a:pt x="13056" y="9496"/>
                      <a:pt x="12828" y="9541"/>
                    </a:cubicBezTo>
                    <a:cubicBezTo>
                      <a:pt x="12600" y="9610"/>
                      <a:pt x="12372" y="9678"/>
                      <a:pt x="12166" y="9747"/>
                    </a:cubicBezTo>
                    <a:cubicBezTo>
                      <a:pt x="11847" y="9815"/>
                      <a:pt x="11527" y="9907"/>
                      <a:pt x="11208" y="9998"/>
                    </a:cubicBezTo>
                    <a:cubicBezTo>
                      <a:pt x="10979" y="10044"/>
                      <a:pt x="10728" y="10089"/>
                      <a:pt x="10477" y="10135"/>
                    </a:cubicBezTo>
                    <a:lnTo>
                      <a:pt x="10181" y="10135"/>
                    </a:lnTo>
                    <a:cubicBezTo>
                      <a:pt x="10158" y="10112"/>
                      <a:pt x="10112" y="10089"/>
                      <a:pt x="10044" y="10066"/>
                    </a:cubicBezTo>
                    <a:cubicBezTo>
                      <a:pt x="10021" y="10044"/>
                      <a:pt x="9975" y="10044"/>
                      <a:pt x="9907" y="10021"/>
                    </a:cubicBezTo>
                    <a:cubicBezTo>
                      <a:pt x="9861" y="10021"/>
                      <a:pt x="9815" y="9998"/>
                      <a:pt x="9770" y="9998"/>
                    </a:cubicBezTo>
                    <a:cubicBezTo>
                      <a:pt x="9678" y="9975"/>
                      <a:pt x="9564" y="9952"/>
                      <a:pt x="9473" y="9930"/>
                    </a:cubicBezTo>
                    <a:cubicBezTo>
                      <a:pt x="9267" y="9884"/>
                      <a:pt x="9062" y="9838"/>
                      <a:pt x="8879" y="9793"/>
                    </a:cubicBezTo>
                    <a:cubicBezTo>
                      <a:pt x="8743" y="9770"/>
                      <a:pt x="8606" y="9747"/>
                      <a:pt x="8491" y="9724"/>
                    </a:cubicBezTo>
                    <a:cubicBezTo>
                      <a:pt x="8400" y="9724"/>
                      <a:pt x="8309" y="9701"/>
                      <a:pt x="8218" y="9701"/>
                    </a:cubicBezTo>
                    <a:cubicBezTo>
                      <a:pt x="8103" y="9678"/>
                      <a:pt x="7989" y="9678"/>
                      <a:pt x="7875" y="9656"/>
                    </a:cubicBezTo>
                    <a:lnTo>
                      <a:pt x="7784" y="9656"/>
                    </a:lnTo>
                    <a:cubicBezTo>
                      <a:pt x="7693" y="9656"/>
                      <a:pt x="7601" y="9656"/>
                      <a:pt x="7533" y="9633"/>
                    </a:cubicBezTo>
                    <a:lnTo>
                      <a:pt x="7213" y="9633"/>
                    </a:lnTo>
                    <a:cubicBezTo>
                      <a:pt x="7175" y="9625"/>
                      <a:pt x="7137" y="9623"/>
                      <a:pt x="7100" y="9623"/>
                    </a:cubicBezTo>
                    <a:cubicBezTo>
                      <a:pt x="7026" y="9623"/>
                      <a:pt x="6955" y="9633"/>
                      <a:pt x="6894" y="9633"/>
                    </a:cubicBezTo>
                    <a:lnTo>
                      <a:pt x="5844" y="9633"/>
                    </a:lnTo>
                    <a:cubicBezTo>
                      <a:pt x="5547" y="9587"/>
                      <a:pt x="5250" y="9541"/>
                      <a:pt x="4931" y="9496"/>
                    </a:cubicBezTo>
                    <a:cubicBezTo>
                      <a:pt x="4794" y="9473"/>
                      <a:pt x="4657" y="9427"/>
                      <a:pt x="4520" y="9405"/>
                    </a:cubicBezTo>
                    <a:cubicBezTo>
                      <a:pt x="4451" y="9382"/>
                      <a:pt x="4383" y="9382"/>
                      <a:pt x="4337" y="9359"/>
                    </a:cubicBezTo>
                    <a:cubicBezTo>
                      <a:pt x="3995" y="9268"/>
                      <a:pt x="3675" y="9176"/>
                      <a:pt x="3356" y="9062"/>
                    </a:cubicBezTo>
                    <a:cubicBezTo>
                      <a:pt x="3082" y="8971"/>
                      <a:pt x="2831" y="8880"/>
                      <a:pt x="2557" y="8811"/>
                    </a:cubicBezTo>
                    <a:cubicBezTo>
                      <a:pt x="2420" y="8765"/>
                      <a:pt x="2306" y="8720"/>
                      <a:pt x="2169" y="8674"/>
                    </a:cubicBezTo>
                    <a:cubicBezTo>
                      <a:pt x="2146" y="8674"/>
                      <a:pt x="2123" y="8651"/>
                      <a:pt x="2078" y="8651"/>
                    </a:cubicBezTo>
                    <a:cubicBezTo>
                      <a:pt x="2100" y="8628"/>
                      <a:pt x="2123" y="8606"/>
                      <a:pt x="2146" y="8583"/>
                    </a:cubicBezTo>
                    <a:cubicBezTo>
                      <a:pt x="2283" y="8446"/>
                      <a:pt x="2420" y="8286"/>
                      <a:pt x="2557" y="8126"/>
                    </a:cubicBezTo>
                    <a:cubicBezTo>
                      <a:pt x="2625" y="8058"/>
                      <a:pt x="2694" y="7967"/>
                      <a:pt x="2762" y="7875"/>
                    </a:cubicBezTo>
                    <a:cubicBezTo>
                      <a:pt x="2785" y="7830"/>
                      <a:pt x="2831" y="7761"/>
                      <a:pt x="2876" y="7715"/>
                    </a:cubicBezTo>
                    <a:cubicBezTo>
                      <a:pt x="2899" y="7670"/>
                      <a:pt x="2922" y="7601"/>
                      <a:pt x="2968" y="7556"/>
                    </a:cubicBezTo>
                    <a:cubicBezTo>
                      <a:pt x="3013" y="7464"/>
                      <a:pt x="3082" y="7373"/>
                      <a:pt x="3127" y="7259"/>
                    </a:cubicBezTo>
                    <a:cubicBezTo>
                      <a:pt x="3173" y="7099"/>
                      <a:pt x="3242" y="6939"/>
                      <a:pt x="3264" y="6780"/>
                    </a:cubicBezTo>
                    <a:cubicBezTo>
                      <a:pt x="3287" y="6757"/>
                      <a:pt x="3310" y="6734"/>
                      <a:pt x="3333" y="6711"/>
                    </a:cubicBezTo>
                    <a:lnTo>
                      <a:pt x="3356" y="6666"/>
                    </a:lnTo>
                    <a:cubicBezTo>
                      <a:pt x="3379" y="6620"/>
                      <a:pt x="3401" y="6574"/>
                      <a:pt x="3424" y="6551"/>
                    </a:cubicBezTo>
                    <a:cubicBezTo>
                      <a:pt x="3470" y="6460"/>
                      <a:pt x="3447" y="6323"/>
                      <a:pt x="3401" y="6255"/>
                    </a:cubicBezTo>
                    <a:cubicBezTo>
                      <a:pt x="3342" y="6195"/>
                      <a:pt x="3249" y="6136"/>
                      <a:pt x="3165" y="6136"/>
                    </a:cubicBezTo>
                    <a:cubicBezTo>
                      <a:pt x="3152" y="6136"/>
                      <a:pt x="3140" y="6137"/>
                      <a:pt x="3127" y="6141"/>
                    </a:cubicBezTo>
                    <a:cubicBezTo>
                      <a:pt x="3059" y="6163"/>
                      <a:pt x="3013" y="6186"/>
                      <a:pt x="2945" y="6186"/>
                    </a:cubicBezTo>
                    <a:cubicBezTo>
                      <a:pt x="2876" y="6209"/>
                      <a:pt x="2808" y="6255"/>
                      <a:pt x="2762" y="6300"/>
                    </a:cubicBezTo>
                    <a:cubicBezTo>
                      <a:pt x="2648" y="6346"/>
                      <a:pt x="2534" y="6437"/>
                      <a:pt x="2420" y="6506"/>
                    </a:cubicBezTo>
                    <a:cubicBezTo>
                      <a:pt x="2306" y="6574"/>
                      <a:pt x="2192" y="6643"/>
                      <a:pt x="2100" y="6734"/>
                    </a:cubicBezTo>
                    <a:cubicBezTo>
                      <a:pt x="2055" y="6757"/>
                      <a:pt x="2009" y="6780"/>
                      <a:pt x="1963" y="6825"/>
                    </a:cubicBezTo>
                    <a:cubicBezTo>
                      <a:pt x="1804" y="6939"/>
                      <a:pt x="1621" y="7076"/>
                      <a:pt x="1461" y="7213"/>
                    </a:cubicBezTo>
                    <a:cubicBezTo>
                      <a:pt x="1279" y="7350"/>
                      <a:pt x="1119" y="7487"/>
                      <a:pt x="936" y="7624"/>
                    </a:cubicBezTo>
                    <a:cubicBezTo>
                      <a:pt x="776" y="7761"/>
                      <a:pt x="640" y="7898"/>
                      <a:pt x="480" y="8035"/>
                    </a:cubicBezTo>
                    <a:cubicBezTo>
                      <a:pt x="457" y="8058"/>
                      <a:pt x="411" y="8103"/>
                      <a:pt x="388" y="8126"/>
                    </a:cubicBezTo>
                    <a:cubicBezTo>
                      <a:pt x="388" y="8149"/>
                      <a:pt x="366" y="8149"/>
                      <a:pt x="366" y="8172"/>
                    </a:cubicBezTo>
                    <a:cubicBezTo>
                      <a:pt x="343" y="8195"/>
                      <a:pt x="320" y="8240"/>
                      <a:pt x="297" y="8263"/>
                    </a:cubicBezTo>
                    <a:cubicBezTo>
                      <a:pt x="297" y="8309"/>
                      <a:pt x="274" y="8355"/>
                      <a:pt x="274" y="8423"/>
                    </a:cubicBezTo>
                    <a:cubicBezTo>
                      <a:pt x="251" y="8492"/>
                      <a:pt x="274" y="8583"/>
                      <a:pt x="297" y="8651"/>
                    </a:cubicBezTo>
                    <a:cubicBezTo>
                      <a:pt x="320" y="8743"/>
                      <a:pt x="366" y="8811"/>
                      <a:pt x="411" y="8880"/>
                    </a:cubicBezTo>
                    <a:cubicBezTo>
                      <a:pt x="343" y="8902"/>
                      <a:pt x="274" y="8925"/>
                      <a:pt x="206" y="8948"/>
                    </a:cubicBezTo>
                    <a:cubicBezTo>
                      <a:pt x="137" y="8994"/>
                      <a:pt x="69" y="9062"/>
                      <a:pt x="46" y="9131"/>
                    </a:cubicBezTo>
                    <a:cubicBezTo>
                      <a:pt x="23" y="9153"/>
                      <a:pt x="23" y="9176"/>
                      <a:pt x="23" y="9222"/>
                    </a:cubicBezTo>
                    <a:cubicBezTo>
                      <a:pt x="0" y="9268"/>
                      <a:pt x="23" y="9336"/>
                      <a:pt x="46" y="9382"/>
                    </a:cubicBezTo>
                    <a:cubicBezTo>
                      <a:pt x="46" y="9450"/>
                      <a:pt x="92" y="9496"/>
                      <a:pt x="137" y="9541"/>
                    </a:cubicBezTo>
                    <a:cubicBezTo>
                      <a:pt x="183" y="9564"/>
                      <a:pt x="229" y="9587"/>
                      <a:pt x="274" y="9610"/>
                    </a:cubicBezTo>
                    <a:lnTo>
                      <a:pt x="320" y="9610"/>
                    </a:lnTo>
                    <a:cubicBezTo>
                      <a:pt x="343" y="9610"/>
                      <a:pt x="366" y="9633"/>
                      <a:pt x="411" y="9633"/>
                    </a:cubicBezTo>
                    <a:cubicBezTo>
                      <a:pt x="411" y="9724"/>
                      <a:pt x="457" y="9815"/>
                      <a:pt x="525" y="9861"/>
                    </a:cubicBezTo>
                    <a:cubicBezTo>
                      <a:pt x="662" y="9952"/>
                      <a:pt x="845" y="10044"/>
                      <a:pt x="1005" y="10135"/>
                    </a:cubicBezTo>
                    <a:cubicBezTo>
                      <a:pt x="1028" y="10158"/>
                      <a:pt x="1050" y="10203"/>
                      <a:pt x="1073" y="10226"/>
                    </a:cubicBezTo>
                    <a:cubicBezTo>
                      <a:pt x="1165" y="10295"/>
                      <a:pt x="1256" y="10340"/>
                      <a:pt x="1370" y="10386"/>
                    </a:cubicBezTo>
                    <a:cubicBezTo>
                      <a:pt x="1416" y="10409"/>
                      <a:pt x="1461" y="10432"/>
                      <a:pt x="1530" y="10432"/>
                    </a:cubicBezTo>
                    <a:cubicBezTo>
                      <a:pt x="1621" y="10477"/>
                      <a:pt x="1712" y="10500"/>
                      <a:pt x="1804" y="10546"/>
                    </a:cubicBezTo>
                    <a:cubicBezTo>
                      <a:pt x="2009" y="10614"/>
                      <a:pt x="2214" y="10683"/>
                      <a:pt x="2420" y="10751"/>
                    </a:cubicBezTo>
                    <a:cubicBezTo>
                      <a:pt x="2854" y="10888"/>
                      <a:pt x="3287" y="11002"/>
                      <a:pt x="3744" y="11116"/>
                    </a:cubicBezTo>
                    <a:cubicBezTo>
                      <a:pt x="4177" y="11231"/>
                      <a:pt x="4588" y="11322"/>
                      <a:pt x="5022" y="11413"/>
                    </a:cubicBezTo>
                    <a:cubicBezTo>
                      <a:pt x="5456" y="11482"/>
                      <a:pt x="5867" y="11527"/>
                      <a:pt x="6300" y="11550"/>
                    </a:cubicBezTo>
                    <a:cubicBezTo>
                      <a:pt x="6528" y="11573"/>
                      <a:pt x="6734" y="11573"/>
                      <a:pt x="6962" y="11573"/>
                    </a:cubicBezTo>
                    <a:cubicBezTo>
                      <a:pt x="7038" y="11581"/>
                      <a:pt x="7114" y="11583"/>
                      <a:pt x="7190" y="11583"/>
                    </a:cubicBezTo>
                    <a:cubicBezTo>
                      <a:pt x="7343" y="11583"/>
                      <a:pt x="7495" y="11573"/>
                      <a:pt x="7647" y="11573"/>
                    </a:cubicBezTo>
                    <a:cubicBezTo>
                      <a:pt x="7875" y="11550"/>
                      <a:pt x="8081" y="11527"/>
                      <a:pt x="8309" y="11527"/>
                    </a:cubicBezTo>
                    <a:cubicBezTo>
                      <a:pt x="8537" y="11504"/>
                      <a:pt x="8743" y="11482"/>
                      <a:pt x="8971" y="11459"/>
                    </a:cubicBezTo>
                    <a:cubicBezTo>
                      <a:pt x="9153" y="11436"/>
                      <a:pt x="9359" y="11413"/>
                      <a:pt x="9564" y="11368"/>
                    </a:cubicBezTo>
                    <a:cubicBezTo>
                      <a:pt x="9770" y="11345"/>
                      <a:pt x="9998" y="11322"/>
                      <a:pt x="10203" y="11276"/>
                    </a:cubicBezTo>
                    <a:cubicBezTo>
                      <a:pt x="10295" y="11253"/>
                      <a:pt x="10386" y="11231"/>
                      <a:pt x="10477" y="11185"/>
                    </a:cubicBezTo>
                    <a:cubicBezTo>
                      <a:pt x="10500" y="11162"/>
                      <a:pt x="10523" y="11162"/>
                      <a:pt x="10546" y="11139"/>
                    </a:cubicBezTo>
                    <a:cubicBezTo>
                      <a:pt x="10683" y="11116"/>
                      <a:pt x="10797" y="11094"/>
                      <a:pt x="10911" y="11071"/>
                    </a:cubicBezTo>
                    <a:cubicBezTo>
                      <a:pt x="11139" y="11025"/>
                      <a:pt x="11345" y="10979"/>
                      <a:pt x="11550" y="10957"/>
                    </a:cubicBezTo>
                    <a:cubicBezTo>
                      <a:pt x="11733" y="10911"/>
                      <a:pt x="11938" y="10865"/>
                      <a:pt x="12143" y="10820"/>
                    </a:cubicBezTo>
                    <a:cubicBezTo>
                      <a:pt x="12280" y="10797"/>
                      <a:pt x="12440" y="10751"/>
                      <a:pt x="12600" y="10728"/>
                    </a:cubicBezTo>
                    <a:cubicBezTo>
                      <a:pt x="12648" y="10745"/>
                      <a:pt x="12685" y="10761"/>
                      <a:pt x="12727" y="10761"/>
                    </a:cubicBezTo>
                    <a:cubicBezTo>
                      <a:pt x="12744" y="10761"/>
                      <a:pt x="12763" y="10758"/>
                      <a:pt x="12783" y="10751"/>
                    </a:cubicBezTo>
                    <a:cubicBezTo>
                      <a:pt x="12988" y="10728"/>
                      <a:pt x="13216" y="10660"/>
                      <a:pt x="13422" y="10614"/>
                    </a:cubicBezTo>
                    <a:cubicBezTo>
                      <a:pt x="13650" y="10569"/>
                      <a:pt x="13855" y="10523"/>
                      <a:pt x="14084" y="10477"/>
                    </a:cubicBezTo>
                    <a:cubicBezTo>
                      <a:pt x="14494" y="10363"/>
                      <a:pt x="14905" y="10249"/>
                      <a:pt x="15316" y="10112"/>
                    </a:cubicBezTo>
                    <a:cubicBezTo>
                      <a:pt x="15373" y="10188"/>
                      <a:pt x="15461" y="10232"/>
                      <a:pt x="15541" y="10232"/>
                    </a:cubicBezTo>
                    <a:cubicBezTo>
                      <a:pt x="15558" y="10232"/>
                      <a:pt x="15574" y="10230"/>
                      <a:pt x="15590" y="10226"/>
                    </a:cubicBezTo>
                    <a:cubicBezTo>
                      <a:pt x="15659" y="10226"/>
                      <a:pt x="15727" y="10203"/>
                      <a:pt x="15796" y="10181"/>
                    </a:cubicBezTo>
                    <a:cubicBezTo>
                      <a:pt x="15910" y="10158"/>
                      <a:pt x="16001" y="10135"/>
                      <a:pt x="16092" y="10112"/>
                    </a:cubicBezTo>
                    <a:cubicBezTo>
                      <a:pt x="16225" y="10074"/>
                      <a:pt x="16343" y="10036"/>
                      <a:pt x="16471" y="9998"/>
                    </a:cubicBezTo>
                    <a:lnTo>
                      <a:pt x="16471" y="9998"/>
                    </a:lnTo>
                    <a:cubicBezTo>
                      <a:pt x="16466" y="9998"/>
                      <a:pt x="16462" y="9998"/>
                      <a:pt x="16457" y="9998"/>
                    </a:cubicBezTo>
                    <a:cubicBezTo>
                      <a:pt x="16891" y="9884"/>
                      <a:pt x="17302" y="9770"/>
                      <a:pt x="17713" y="9656"/>
                    </a:cubicBezTo>
                    <a:cubicBezTo>
                      <a:pt x="18078" y="9541"/>
                      <a:pt x="18443" y="9405"/>
                      <a:pt x="18808" y="9268"/>
                    </a:cubicBezTo>
                    <a:cubicBezTo>
                      <a:pt x="19174" y="9153"/>
                      <a:pt x="19539" y="9017"/>
                      <a:pt x="19881" y="8857"/>
                    </a:cubicBezTo>
                    <a:cubicBezTo>
                      <a:pt x="20292" y="8697"/>
                      <a:pt x="20680" y="8560"/>
                      <a:pt x="21068" y="8377"/>
                    </a:cubicBezTo>
                    <a:cubicBezTo>
                      <a:pt x="21097" y="8387"/>
                      <a:pt x="21125" y="8392"/>
                      <a:pt x="21153" y="8392"/>
                    </a:cubicBezTo>
                    <a:cubicBezTo>
                      <a:pt x="21193" y="8392"/>
                      <a:pt x="21233" y="8381"/>
                      <a:pt x="21274" y="8355"/>
                    </a:cubicBezTo>
                    <a:cubicBezTo>
                      <a:pt x="21479" y="8263"/>
                      <a:pt x="21684" y="8149"/>
                      <a:pt x="21890" y="8058"/>
                    </a:cubicBezTo>
                    <a:cubicBezTo>
                      <a:pt x="22072" y="7967"/>
                      <a:pt x="22255" y="7875"/>
                      <a:pt x="22438" y="7784"/>
                    </a:cubicBezTo>
                    <a:cubicBezTo>
                      <a:pt x="22506" y="7761"/>
                      <a:pt x="22575" y="7715"/>
                      <a:pt x="22643" y="7693"/>
                    </a:cubicBezTo>
                    <a:cubicBezTo>
                      <a:pt x="22666" y="7693"/>
                      <a:pt x="22712" y="7670"/>
                      <a:pt x="22757" y="7670"/>
                    </a:cubicBezTo>
                    <a:cubicBezTo>
                      <a:pt x="22871" y="7624"/>
                      <a:pt x="22963" y="7579"/>
                      <a:pt x="23077" y="7533"/>
                    </a:cubicBezTo>
                    <a:cubicBezTo>
                      <a:pt x="23168" y="7487"/>
                      <a:pt x="23282" y="7442"/>
                      <a:pt x="23374" y="7396"/>
                    </a:cubicBezTo>
                    <a:cubicBezTo>
                      <a:pt x="23556" y="7305"/>
                      <a:pt x="23762" y="7213"/>
                      <a:pt x="23944" y="7122"/>
                    </a:cubicBezTo>
                    <a:cubicBezTo>
                      <a:pt x="24378" y="6917"/>
                      <a:pt x="24789" y="6688"/>
                      <a:pt x="25222" y="6483"/>
                    </a:cubicBezTo>
                    <a:cubicBezTo>
                      <a:pt x="25542" y="6323"/>
                      <a:pt x="25884" y="6163"/>
                      <a:pt x="26204" y="6004"/>
                    </a:cubicBezTo>
                    <a:cubicBezTo>
                      <a:pt x="26224" y="6010"/>
                      <a:pt x="26242" y="6013"/>
                      <a:pt x="26259" y="6013"/>
                    </a:cubicBezTo>
                    <a:cubicBezTo>
                      <a:pt x="26301" y="6013"/>
                      <a:pt x="26338" y="5997"/>
                      <a:pt x="26386" y="5981"/>
                    </a:cubicBezTo>
                    <a:cubicBezTo>
                      <a:pt x="26569" y="5912"/>
                      <a:pt x="26752" y="5798"/>
                      <a:pt x="26934" y="5707"/>
                    </a:cubicBezTo>
                    <a:cubicBezTo>
                      <a:pt x="27117" y="5616"/>
                      <a:pt x="27299" y="5524"/>
                      <a:pt x="27482" y="5433"/>
                    </a:cubicBezTo>
                    <a:cubicBezTo>
                      <a:pt x="27870" y="5228"/>
                      <a:pt x="28258" y="5045"/>
                      <a:pt x="28646" y="4862"/>
                    </a:cubicBezTo>
                    <a:cubicBezTo>
                      <a:pt x="29034" y="4657"/>
                      <a:pt x="29445" y="4451"/>
                      <a:pt x="29833" y="4269"/>
                    </a:cubicBezTo>
                    <a:cubicBezTo>
                      <a:pt x="30267" y="4063"/>
                      <a:pt x="30678" y="3881"/>
                      <a:pt x="31111" y="3675"/>
                    </a:cubicBezTo>
                    <a:cubicBezTo>
                      <a:pt x="31499" y="3493"/>
                      <a:pt x="31910" y="3310"/>
                      <a:pt x="32298" y="3128"/>
                    </a:cubicBezTo>
                    <a:cubicBezTo>
                      <a:pt x="32481" y="3036"/>
                      <a:pt x="32641" y="2968"/>
                      <a:pt x="32823" y="2877"/>
                    </a:cubicBezTo>
                    <a:cubicBezTo>
                      <a:pt x="32937" y="2831"/>
                      <a:pt x="33074" y="2785"/>
                      <a:pt x="33188" y="2717"/>
                    </a:cubicBezTo>
                    <a:cubicBezTo>
                      <a:pt x="33234" y="2717"/>
                      <a:pt x="33257" y="2694"/>
                      <a:pt x="33280" y="2694"/>
                    </a:cubicBezTo>
                    <a:lnTo>
                      <a:pt x="33371" y="2694"/>
                    </a:lnTo>
                    <a:cubicBezTo>
                      <a:pt x="33417" y="2671"/>
                      <a:pt x="33462" y="2671"/>
                      <a:pt x="33508" y="2648"/>
                    </a:cubicBezTo>
                    <a:cubicBezTo>
                      <a:pt x="33554" y="2625"/>
                      <a:pt x="33622" y="2603"/>
                      <a:pt x="33691" y="2580"/>
                    </a:cubicBezTo>
                    <a:cubicBezTo>
                      <a:pt x="33736" y="2557"/>
                      <a:pt x="33782" y="2534"/>
                      <a:pt x="33828" y="2511"/>
                    </a:cubicBezTo>
                    <a:cubicBezTo>
                      <a:pt x="33919" y="2488"/>
                      <a:pt x="34010" y="2443"/>
                      <a:pt x="34079" y="2397"/>
                    </a:cubicBezTo>
                    <a:cubicBezTo>
                      <a:pt x="34284" y="2329"/>
                      <a:pt x="34467" y="2260"/>
                      <a:pt x="34649" y="2169"/>
                    </a:cubicBezTo>
                    <a:cubicBezTo>
                      <a:pt x="35014" y="2032"/>
                      <a:pt x="35380" y="1895"/>
                      <a:pt x="35722" y="1758"/>
                    </a:cubicBezTo>
                    <a:cubicBezTo>
                      <a:pt x="35905" y="1690"/>
                      <a:pt x="36064" y="1644"/>
                      <a:pt x="36247" y="1575"/>
                    </a:cubicBezTo>
                    <a:lnTo>
                      <a:pt x="36384" y="1530"/>
                    </a:lnTo>
                    <a:cubicBezTo>
                      <a:pt x="36544" y="1484"/>
                      <a:pt x="36704" y="1416"/>
                      <a:pt x="36886" y="1370"/>
                    </a:cubicBezTo>
                    <a:cubicBezTo>
                      <a:pt x="37069" y="1324"/>
                      <a:pt x="37274" y="1256"/>
                      <a:pt x="37457" y="1210"/>
                    </a:cubicBezTo>
                    <a:lnTo>
                      <a:pt x="37457" y="1210"/>
                    </a:lnTo>
                    <a:cubicBezTo>
                      <a:pt x="37457" y="1210"/>
                      <a:pt x="37448" y="1219"/>
                      <a:pt x="37437" y="1225"/>
                    </a:cubicBezTo>
                    <a:lnTo>
                      <a:pt x="37437" y="1225"/>
                    </a:lnTo>
                    <a:cubicBezTo>
                      <a:pt x="37725" y="1138"/>
                      <a:pt x="38013" y="1071"/>
                      <a:pt x="38301" y="1005"/>
                    </a:cubicBezTo>
                    <a:cubicBezTo>
                      <a:pt x="38621" y="914"/>
                      <a:pt x="38940" y="845"/>
                      <a:pt x="39260" y="777"/>
                    </a:cubicBezTo>
                    <a:cubicBezTo>
                      <a:pt x="39580" y="708"/>
                      <a:pt x="39922" y="617"/>
                      <a:pt x="40264" y="571"/>
                    </a:cubicBezTo>
                    <a:cubicBezTo>
                      <a:pt x="40401" y="526"/>
                      <a:pt x="40538" y="503"/>
                      <a:pt x="40675" y="480"/>
                    </a:cubicBezTo>
                    <a:cubicBezTo>
                      <a:pt x="40766" y="480"/>
                      <a:pt x="40835" y="457"/>
                      <a:pt x="40926" y="434"/>
                    </a:cubicBezTo>
                    <a:cubicBezTo>
                      <a:pt x="40995" y="434"/>
                      <a:pt x="41063" y="434"/>
                      <a:pt x="41132" y="411"/>
                    </a:cubicBezTo>
                    <a:cubicBezTo>
                      <a:pt x="41223" y="389"/>
                      <a:pt x="41291" y="320"/>
                      <a:pt x="41314" y="229"/>
                    </a:cubicBezTo>
                    <a:cubicBezTo>
                      <a:pt x="41314" y="183"/>
                      <a:pt x="41314" y="115"/>
                      <a:pt x="41269" y="92"/>
                    </a:cubicBezTo>
                    <a:cubicBezTo>
                      <a:pt x="41223" y="23"/>
                      <a:pt x="41154" y="1"/>
                      <a:pt x="41086" y="1"/>
                    </a:cubicBezTo>
                    <a:close/>
                  </a:path>
                </a:pathLst>
              </a:custGeom>
              <a:solidFill>
                <a:srgbClr val="FAFFF3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145" name="Google Shape;911;p22">
                <a:extLst>
                  <a:ext uri="{FF2B5EF4-FFF2-40B4-BE49-F238E27FC236}">
                    <a16:creationId xmlns:a16="http://schemas.microsoft.com/office/drawing/2014/main" id="{12B6EB74-026F-49F8-A68F-7A0B09ECDDE8}"/>
                  </a:ext>
                </a:extLst>
              </p:cNvPr>
              <p:cNvSpPr/>
              <p:nvPr/>
            </p:nvSpPr>
            <p:spPr>
              <a:xfrm>
                <a:off x="5536251" y="3380755"/>
                <a:ext cx="286923" cy="427209"/>
              </a:xfrm>
              <a:custGeom>
                <a:avLst/>
                <a:gdLst/>
                <a:ahLst/>
                <a:cxnLst/>
                <a:rect l="l" t="t" r="r" b="b"/>
                <a:pathLst>
                  <a:path w="10615" h="15805" extrusionOk="0">
                    <a:moveTo>
                      <a:pt x="717" y="14643"/>
                    </a:moveTo>
                    <a:lnTo>
                      <a:pt x="717" y="14643"/>
                    </a:lnTo>
                    <a:cubicBezTo>
                      <a:pt x="700" y="14655"/>
                      <a:pt x="685" y="14659"/>
                      <a:pt x="685" y="14677"/>
                    </a:cubicBezTo>
                    <a:cubicBezTo>
                      <a:pt x="696" y="14665"/>
                      <a:pt x="707" y="14654"/>
                      <a:pt x="717" y="14643"/>
                    </a:cubicBezTo>
                    <a:close/>
                    <a:moveTo>
                      <a:pt x="10409" y="0"/>
                    </a:moveTo>
                    <a:cubicBezTo>
                      <a:pt x="10341" y="0"/>
                      <a:pt x="10272" y="46"/>
                      <a:pt x="10249" y="114"/>
                    </a:cubicBezTo>
                    <a:cubicBezTo>
                      <a:pt x="10181" y="274"/>
                      <a:pt x="10135" y="411"/>
                      <a:pt x="10067" y="571"/>
                    </a:cubicBezTo>
                    <a:cubicBezTo>
                      <a:pt x="9998" y="731"/>
                      <a:pt x="9930" y="868"/>
                      <a:pt x="9861" y="1027"/>
                    </a:cubicBezTo>
                    <a:cubicBezTo>
                      <a:pt x="9816" y="1141"/>
                      <a:pt x="9747" y="1278"/>
                      <a:pt x="9679" y="1415"/>
                    </a:cubicBezTo>
                    <a:cubicBezTo>
                      <a:pt x="9610" y="1552"/>
                      <a:pt x="9542" y="1689"/>
                      <a:pt x="9473" y="1849"/>
                    </a:cubicBezTo>
                    <a:cubicBezTo>
                      <a:pt x="9336" y="2123"/>
                      <a:pt x="9199" y="2420"/>
                      <a:pt x="9062" y="2694"/>
                    </a:cubicBezTo>
                    <a:cubicBezTo>
                      <a:pt x="8948" y="2967"/>
                      <a:pt x="8811" y="3241"/>
                      <a:pt x="8674" y="3515"/>
                    </a:cubicBezTo>
                    <a:cubicBezTo>
                      <a:pt x="8355" y="4086"/>
                      <a:pt x="8012" y="4634"/>
                      <a:pt x="7670" y="5181"/>
                    </a:cubicBezTo>
                    <a:cubicBezTo>
                      <a:pt x="7579" y="5318"/>
                      <a:pt x="7487" y="5455"/>
                      <a:pt x="7396" y="5592"/>
                    </a:cubicBezTo>
                    <a:cubicBezTo>
                      <a:pt x="7305" y="5752"/>
                      <a:pt x="7213" y="5912"/>
                      <a:pt x="7122" y="6049"/>
                    </a:cubicBezTo>
                    <a:cubicBezTo>
                      <a:pt x="6940" y="6346"/>
                      <a:pt x="6757" y="6619"/>
                      <a:pt x="6552" y="6893"/>
                    </a:cubicBezTo>
                    <a:cubicBezTo>
                      <a:pt x="6369" y="7167"/>
                      <a:pt x="6164" y="7441"/>
                      <a:pt x="5981" y="7738"/>
                    </a:cubicBezTo>
                    <a:cubicBezTo>
                      <a:pt x="5776" y="8012"/>
                      <a:pt x="5593" y="8309"/>
                      <a:pt x="5410" y="8582"/>
                    </a:cubicBezTo>
                    <a:cubicBezTo>
                      <a:pt x="5205" y="8856"/>
                      <a:pt x="5022" y="9153"/>
                      <a:pt x="4794" y="9427"/>
                    </a:cubicBezTo>
                    <a:cubicBezTo>
                      <a:pt x="4589" y="9701"/>
                      <a:pt x="4383" y="9975"/>
                      <a:pt x="4178" y="10249"/>
                    </a:cubicBezTo>
                    <a:cubicBezTo>
                      <a:pt x="3972" y="10545"/>
                      <a:pt x="3744" y="10819"/>
                      <a:pt x="3539" y="11093"/>
                    </a:cubicBezTo>
                    <a:cubicBezTo>
                      <a:pt x="3333" y="11367"/>
                      <a:pt x="3105" y="11641"/>
                      <a:pt x="2900" y="11915"/>
                    </a:cubicBezTo>
                    <a:cubicBezTo>
                      <a:pt x="2717" y="12189"/>
                      <a:pt x="2511" y="12440"/>
                      <a:pt x="2306" y="12714"/>
                    </a:cubicBezTo>
                    <a:cubicBezTo>
                      <a:pt x="2215" y="12828"/>
                      <a:pt x="2101" y="12942"/>
                      <a:pt x="2009" y="13079"/>
                    </a:cubicBezTo>
                    <a:cubicBezTo>
                      <a:pt x="1895" y="13216"/>
                      <a:pt x="1781" y="13353"/>
                      <a:pt x="1690" y="13490"/>
                    </a:cubicBezTo>
                    <a:cubicBezTo>
                      <a:pt x="1358" y="13888"/>
                      <a:pt x="1048" y="14286"/>
                      <a:pt x="717" y="14643"/>
                    </a:cubicBezTo>
                    <a:lnTo>
                      <a:pt x="717" y="14643"/>
                    </a:lnTo>
                    <a:cubicBezTo>
                      <a:pt x="722" y="14640"/>
                      <a:pt x="726" y="14636"/>
                      <a:pt x="731" y="14631"/>
                    </a:cubicBezTo>
                    <a:lnTo>
                      <a:pt x="731" y="14631"/>
                    </a:lnTo>
                    <a:cubicBezTo>
                      <a:pt x="640" y="14722"/>
                      <a:pt x="548" y="14814"/>
                      <a:pt x="457" y="14928"/>
                    </a:cubicBezTo>
                    <a:cubicBezTo>
                      <a:pt x="320" y="15042"/>
                      <a:pt x="183" y="15156"/>
                      <a:pt x="69" y="15293"/>
                    </a:cubicBezTo>
                    <a:cubicBezTo>
                      <a:pt x="24" y="15362"/>
                      <a:pt x="1" y="15453"/>
                      <a:pt x="24" y="15544"/>
                    </a:cubicBezTo>
                    <a:cubicBezTo>
                      <a:pt x="24" y="15613"/>
                      <a:pt x="69" y="15704"/>
                      <a:pt x="138" y="15750"/>
                    </a:cubicBezTo>
                    <a:cubicBezTo>
                      <a:pt x="188" y="15783"/>
                      <a:pt x="250" y="15804"/>
                      <a:pt x="316" y="15804"/>
                    </a:cubicBezTo>
                    <a:cubicBezTo>
                      <a:pt x="340" y="15804"/>
                      <a:pt x="364" y="15801"/>
                      <a:pt x="389" y="15795"/>
                    </a:cubicBezTo>
                    <a:cubicBezTo>
                      <a:pt x="412" y="15795"/>
                      <a:pt x="434" y="15795"/>
                      <a:pt x="457" y="15772"/>
                    </a:cubicBezTo>
                    <a:cubicBezTo>
                      <a:pt x="526" y="15750"/>
                      <a:pt x="571" y="15727"/>
                      <a:pt x="594" y="15681"/>
                    </a:cubicBezTo>
                    <a:cubicBezTo>
                      <a:pt x="708" y="15567"/>
                      <a:pt x="822" y="15476"/>
                      <a:pt x="914" y="15362"/>
                    </a:cubicBezTo>
                    <a:cubicBezTo>
                      <a:pt x="1051" y="15225"/>
                      <a:pt x="1165" y="15088"/>
                      <a:pt x="1302" y="14951"/>
                    </a:cubicBezTo>
                    <a:cubicBezTo>
                      <a:pt x="1507" y="14722"/>
                      <a:pt x="1735" y="14471"/>
                      <a:pt x="1941" y="14220"/>
                    </a:cubicBezTo>
                    <a:cubicBezTo>
                      <a:pt x="2146" y="13946"/>
                      <a:pt x="2352" y="13672"/>
                      <a:pt x="2557" y="13421"/>
                    </a:cubicBezTo>
                    <a:cubicBezTo>
                      <a:pt x="2671" y="13284"/>
                      <a:pt x="2785" y="13148"/>
                      <a:pt x="2877" y="13011"/>
                    </a:cubicBezTo>
                    <a:cubicBezTo>
                      <a:pt x="2968" y="12896"/>
                      <a:pt x="3082" y="12759"/>
                      <a:pt x="3173" y="12623"/>
                    </a:cubicBezTo>
                    <a:cubicBezTo>
                      <a:pt x="3379" y="12371"/>
                      <a:pt x="3584" y="12098"/>
                      <a:pt x="3790" y="11846"/>
                    </a:cubicBezTo>
                    <a:cubicBezTo>
                      <a:pt x="3995" y="11573"/>
                      <a:pt x="4201" y="11276"/>
                      <a:pt x="4406" y="11002"/>
                    </a:cubicBezTo>
                    <a:cubicBezTo>
                      <a:pt x="4520" y="10865"/>
                      <a:pt x="4634" y="10705"/>
                      <a:pt x="4748" y="10568"/>
                    </a:cubicBezTo>
                    <a:cubicBezTo>
                      <a:pt x="4840" y="10431"/>
                      <a:pt x="4931" y="10294"/>
                      <a:pt x="5045" y="10180"/>
                    </a:cubicBezTo>
                    <a:cubicBezTo>
                      <a:pt x="5251" y="9906"/>
                      <a:pt x="5456" y="9632"/>
                      <a:pt x="5661" y="9336"/>
                    </a:cubicBezTo>
                    <a:cubicBezTo>
                      <a:pt x="5867" y="9062"/>
                      <a:pt x="6049" y="8765"/>
                      <a:pt x="6232" y="8491"/>
                    </a:cubicBezTo>
                    <a:cubicBezTo>
                      <a:pt x="6323" y="8354"/>
                      <a:pt x="6415" y="8194"/>
                      <a:pt x="6506" y="8057"/>
                    </a:cubicBezTo>
                    <a:cubicBezTo>
                      <a:pt x="6620" y="7921"/>
                      <a:pt x="6711" y="7761"/>
                      <a:pt x="6803" y="7624"/>
                    </a:cubicBezTo>
                    <a:cubicBezTo>
                      <a:pt x="7008" y="7350"/>
                      <a:pt x="7191" y="7076"/>
                      <a:pt x="7373" y="6802"/>
                    </a:cubicBezTo>
                    <a:cubicBezTo>
                      <a:pt x="7465" y="6665"/>
                      <a:pt x="7579" y="6505"/>
                      <a:pt x="7670" y="6346"/>
                    </a:cubicBezTo>
                    <a:cubicBezTo>
                      <a:pt x="7761" y="6209"/>
                      <a:pt x="7830" y="6072"/>
                      <a:pt x="7921" y="5935"/>
                    </a:cubicBezTo>
                    <a:cubicBezTo>
                      <a:pt x="8012" y="5775"/>
                      <a:pt x="8104" y="5638"/>
                      <a:pt x="8195" y="5478"/>
                    </a:cubicBezTo>
                    <a:cubicBezTo>
                      <a:pt x="8286" y="5341"/>
                      <a:pt x="8378" y="5181"/>
                      <a:pt x="8469" y="5045"/>
                    </a:cubicBezTo>
                    <a:cubicBezTo>
                      <a:pt x="8629" y="4748"/>
                      <a:pt x="8788" y="4474"/>
                      <a:pt x="8948" y="4200"/>
                    </a:cubicBezTo>
                    <a:cubicBezTo>
                      <a:pt x="9108" y="3880"/>
                      <a:pt x="9268" y="3561"/>
                      <a:pt x="9405" y="3241"/>
                    </a:cubicBezTo>
                    <a:cubicBezTo>
                      <a:pt x="9519" y="2945"/>
                      <a:pt x="9656" y="2648"/>
                      <a:pt x="9770" y="2328"/>
                    </a:cubicBezTo>
                    <a:cubicBezTo>
                      <a:pt x="9907" y="1986"/>
                      <a:pt x="10044" y="1644"/>
                      <a:pt x="10181" y="1301"/>
                    </a:cubicBezTo>
                    <a:cubicBezTo>
                      <a:pt x="10318" y="959"/>
                      <a:pt x="10432" y="594"/>
                      <a:pt x="10569" y="228"/>
                    </a:cubicBezTo>
                    <a:cubicBezTo>
                      <a:pt x="10614" y="137"/>
                      <a:pt x="10546" y="46"/>
                      <a:pt x="10455" y="0"/>
                    </a:cubicBezTo>
                    <a:close/>
                  </a:path>
                </a:pathLst>
              </a:custGeom>
              <a:solidFill>
                <a:srgbClr val="FAFFF3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146" name="Google Shape;912;p22">
                <a:extLst>
                  <a:ext uri="{FF2B5EF4-FFF2-40B4-BE49-F238E27FC236}">
                    <a16:creationId xmlns:a16="http://schemas.microsoft.com/office/drawing/2014/main" id="{B7DE3835-62EB-430D-98FE-A8D088C49118}"/>
                  </a:ext>
                </a:extLst>
              </p:cNvPr>
              <p:cNvSpPr/>
              <p:nvPr/>
            </p:nvSpPr>
            <p:spPr>
              <a:xfrm>
                <a:off x="5705297" y="3352995"/>
                <a:ext cx="183263" cy="345768"/>
              </a:xfrm>
              <a:custGeom>
                <a:avLst/>
                <a:gdLst/>
                <a:ahLst/>
                <a:cxnLst/>
                <a:rect l="l" t="t" r="r" b="b"/>
                <a:pathLst>
                  <a:path w="6780" h="12792" extrusionOk="0">
                    <a:moveTo>
                      <a:pt x="3927" y="7167"/>
                    </a:moveTo>
                    <a:lnTo>
                      <a:pt x="3927" y="7167"/>
                    </a:lnTo>
                    <a:cubicBezTo>
                      <a:pt x="3927" y="7178"/>
                      <a:pt x="3922" y="7183"/>
                      <a:pt x="3917" y="7189"/>
                    </a:cubicBezTo>
                    <a:lnTo>
                      <a:pt x="3917" y="7189"/>
                    </a:lnTo>
                    <a:cubicBezTo>
                      <a:pt x="3920" y="7181"/>
                      <a:pt x="3923" y="7174"/>
                      <a:pt x="3927" y="7167"/>
                    </a:cubicBezTo>
                    <a:close/>
                    <a:moveTo>
                      <a:pt x="6529" y="0"/>
                    </a:moveTo>
                    <a:cubicBezTo>
                      <a:pt x="6506" y="0"/>
                      <a:pt x="6460" y="0"/>
                      <a:pt x="6438" y="23"/>
                    </a:cubicBezTo>
                    <a:cubicBezTo>
                      <a:pt x="6369" y="46"/>
                      <a:pt x="6323" y="91"/>
                      <a:pt x="6301" y="160"/>
                    </a:cubicBezTo>
                    <a:cubicBezTo>
                      <a:pt x="6255" y="320"/>
                      <a:pt x="6232" y="502"/>
                      <a:pt x="6186" y="662"/>
                    </a:cubicBezTo>
                    <a:cubicBezTo>
                      <a:pt x="6141" y="822"/>
                      <a:pt x="6072" y="1004"/>
                      <a:pt x="6027" y="1164"/>
                    </a:cubicBezTo>
                    <a:cubicBezTo>
                      <a:pt x="5913" y="1484"/>
                      <a:pt x="5821" y="1803"/>
                      <a:pt x="5707" y="2123"/>
                    </a:cubicBezTo>
                    <a:cubicBezTo>
                      <a:pt x="5570" y="2442"/>
                      <a:pt x="5456" y="2762"/>
                      <a:pt x="5296" y="3059"/>
                    </a:cubicBezTo>
                    <a:cubicBezTo>
                      <a:pt x="5159" y="3378"/>
                      <a:pt x="5022" y="3698"/>
                      <a:pt x="4885" y="4017"/>
                    </a:cubicBezTo>
                    <a:cubicBezTo>
                      <a:pt x="4817" y="4154"/>
                      <a:pt x="4748" y="4268"/>
                      <a:pt x="4680" y="4405"/>
                    </a:cubicBezTo>
                    <a:cubicBezTo>
                      <a:pt x="4703" y="4382"/>
                      <a:pt x="4703" y="4360"/>
                      <a:pt x="4726" y="4360"/>
                    </a:cubicBezTo>
                    <a:cubicBezTo>
                      <a:pt x="4552" y="4642"/>
                      <a:pt x="4399" y="4946"/>
                      <a:pt x="4246" y="5250"/>
                    </a:cubicBezTo>
                    <a:lnTo>
                      <a:pt x="4246" y="5250"/>
                    </a:lnTo>
                    <a:cubicBezTo>
                      <a:pt x="4246" y="5250"/>
                      <a:pt x="4246" y="5250"/>
                      <a:pt x="4246" y="5250"/>
                    </a:cubicBezTo>
                    <a:lnTo>
                      <a:pt x="4246" y="5250"/>
                    </a:lnTo>
                    <a:cubicBezTo>
                      <a:pt x="4087" y="5569"/>
                      <a:pt x="3927" y="5866"/>
                      <a:pt x="3767" y="6163"/>
                    </a:cubicBezTo>
                    <a:cubicBezTo>
                      <a:pt x="3767" y="6140"/>
                      <a:pt x="3790" y="6117"/>
                      <a:pt x="3790" y="6094"/>
                    </a:cubicBezTo>
                    <a:lnTo>
                      <a:pt x="3790" y="6094"/>
                    </a:lnTo>
                    <a:cubicBezTo>
                      <a:pt x="3653" y="6391"/>
                      <a:pt x="3493" y="6665"/>
                      <a:pt x="3333" y="6962"/>
                    </a:cubicBezTo>
                    <a:cubicBezTo>
                      <a:pt x="3196" y="7236"/>
                      <a:pt x="3059" y="7510"/>
                      <a:pt x="2922" y="7783"/>
                    </a:cubicBezTo>
                    <a:cubicBezTo>
                      <a:pt x="2831" y="7920"/>
                      <a:pt x="2763" y="8080"/>
                      <a:pt x="2671" y="8217"/>
                    </a:cubicBezTo>
                    <a:cubicBezTo>
                      <a:pt x="2603" y="8354"/>
                      <a:pt x="2512" y="8514"/>
                      <a:pt x="2420" y="8651"/>
                    </a:cubicBezTo>
                    <a:cubicBezTo>
                      <a:pt x="2238" y="8948"/>
                      <a:pt x="2032" y="9244"/>
                      <a:pt x="1850" y="9564"/>
                    </a:cubicBezTo>
                    <a:cubicBezTo>
                      <a:pt x="1484" y="10157"/>
                      <a:pt x="1119" y="10751"/>
                      <a:pt x="731" y="11344"/>
                    </a:cubicBezTo>
                    <a:cubicBezTo>
                      <a:pt x="617" y="11504"/>
                      <a:pt x="503" y="11664"/>
                      <a:pt x="389" y="11823"/>
                    </a:cubicBezTo>
                    <a:cubicBezTo>
                      <a:pt x="298" y="11960"/>
                      <a:pt x="161" y="12120"/>
                      <a:pt x="69" y="12303"/>
                    </a:cubicBezTo>
                    <a:cubicBezTo>
                      <a:pt x="24" y="12371"/>
                      <a:pt x="1" y="12440"/>
                      <a:pt x="24" y="12531"/>
                    </a:cubicBezTo>
                    <a:cubicBezTo>
                      <a:pt x="24" y="12622"/>
                      <a:pt x="92" y="12691"/>
                      <a:pt x="161" y="12737"/>
                    </a:cubicBezTo>
                    <a:cubicBezTo>
                      <a:pt x="215" y="12773"/>
                      <a:pt x="281" y="12791"/>
                      <a:pt x="346" y="12791"/>
                    </a:cubicBezTo>
                    <a:cubicBezTo>
                      <a:pt x="444" y="12791"/>
                      <a:pt x="540" y="12750"/>
                      <a:pt x="594" y="12668"/>
                    </a:cubicBezTo>
                    <a:cubicBezTo>
                      <a:pt x="686" y="12531"/>
                      <a:pt x="800" y="12394"/>
                      <a:pt x="891" y="12234"/>
                    </a:cubicBezTo>
                    <a:cubicBezTo>
                      <a:pt x="982" y="12120"/>
                      <a:pt x="1074" y="11983"/>
                      <a:pt x="1165" y="11846"/>
                    </a:cubicBezTo>
                    <a:cubicBezTo>
                      <a:pt x="1370" y="11550"/>
                      <a:pt x="1553" y="11253"/>
                      <a:pt x="1736" y="10956"/>
                    </a:cubicBezTo>
                    <a:cubicBezTo>
                      <a:pt x="1918" y="10659"/>
                      <a:pt x="2124" y="10363"/>
                      <a:pt x="2283" y="10066"/>
                    </a:cubicBezTo>
                    <a:cubicBezTo>
                      <a:pt x="2466" y="9769"/>
                      <a:pt x="2649" y="9495"/>
                      <a:pt x="2831" y="9199"/>
                    </a:cubicBezTo>
                    <a:cubicBezTo>
                      <a:pt x="2922" y="9039"/>
                      <a:pt x="3014" y="8879"/>
                      <a:pt x="3105" y="8719"/>
                    </a:cubicBezTo>
                    <a:cubicBezTo>
                      <a:pt x="3219" y="8537"/>
                      <a:pt x="3311" y="8354"/>
                      <a:pt x="3425" y="8171"/>
                    </a:cubicBezTo>
                    <a:cubicBezTo>
                      <a:pt x="3578" y="7865"/>
                      <a:pt x="3752" y="7538"/>
                      <a:pt x="3907" y="7210"/>
                    </a:cubicBezTo>
                    <a:lnTo>
                      <a:pt x="3907" y="7210"/>
                    </a:lnTo>
                    <a:cubicBezTo>
                      <a:pt x="3927" y="7188"/>
                      <a:pt x="3928" y="7166"/>
                      <a:pt x="3950" y="7144"/>
                    </a:cubicBezTo>
                    <a:cubicBezTo>
                      <a:pt x="3995" y="7030"/>
                      <a:pt x="4064" y="6916"/>
                      <a:pt x="4109" y="6802"/>
                    </a:cubicBezTo>
                    <a:cubicBezTo>
                      <a:pt x="4109" y="6802"/>
                      <a:pt x="4109" y="6825"/>
                      <a:pt x="4109" y="6825"/>
                    </a:cubicBezTo>
                    <a:cubicBezTo>
                      <a:pt x="4246" y="6551"/>
                      <a:pt x="4406" y="6254"/>
                      <a:pt x="4543" y="5980"/>
                    </a:cubicBezTo>
                    <a:cubicBezTo>
                      <a:pt x="4703" y="5684"/>
                      <a:pt x="4863" y="5364"/>
                      <a:pt x="5022" y="5067"/>
                    </a:cubicBezTo>
                    <a:cubicBezTo>
                      <a:pt x="5159" y="4748"/>
                      <a:pt x="5319" y="4451"/>
                      <a:pt x="5456" y="4131"/>
                    </a:cubicBezTo>
                    <a:cubicBezTo>
                      <a:pt x="5593" y="3812"/>
                      <a:pt x="5730" y="3492"/>
                      <a:pt x="5867" y="3173"/>
                    </a:cubicBezTo>
                    <a:cubicBezTo>
                      <a:pt x="6004" y="2853"/>
                      <a:pt x="6141" y="2534"/>
                      <a:pt x="6232" y="2214"/>
                    </a:cubicBezTo>
                    <a:cubicBezTo>
                      <a:pt x="6346" y="1895"/>
                      <a:pt x="6438" y="1575"/>
                      <a:pt x="6529" y="1255"/>
                    </a:cubicBezTo>
                    <a:cubicBezTo>
                      <a:pt x="6575" y="1118"/>
                      <a:pt x="6620" y="959"/>
                      <a:pt x="6643" y="822"/>
                    </a:cubicBezTo>
                    <a:cubicBezTo>
                      <a:pt x="6689" y="662"/>
                      <a:pt x="6734" y="479"/>
                      <a:pt x="6757" y="320"/>
                    </a:cubicBezTo>
                    <a:cubicBezTo>
                      <a:pt x="6780" y="251"/>
                      <a:pt x="6780" y="205"/>
                      <a:pt x="6757" y="137"/>
                    </a:cubicBezTo>
                    <a:cubicBezTo>
                      <a:pt x="6734" y="68"/>
                      <a:pt x="6689" y="23"/>
                      <a:pt x="6620" y="0"/>
                    </a:cubicBezTo>
                    <a:close/>
                  </a:path>
                </a:pathLst>
              </a:custGeom>
              <a:solidFill>
                <a:srgbClr val="FAFFF3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147" name="Google Shape;913;p22">
                <a:extLst>
                  <a:ext uri="{FF2B5EF4-FFF2-40B4-BE49-F238E27FC236}">
                    <a16:creationId xmlns:a16="http://schemas.microsoft.com/office/drawing/2014/main" id="{5DBBF607-29D5-4D8B-BBFB-49606F5F26BD}"/>
                  </a:ext>
                </a:extLst>
              </p:cNvPr>
              <p:cNvSpPr/>
              <p:nvPr/>
            </p:nvSpPr>
            <p:spPr>
              <a:xfrm>
                <a:off x="5670131" y="3737956"/>
                <a:ext cx="18543" cy="17921"/>
              </a:xfrm>
              <a:custGeom>
                <a:avLst/>
                <a:gdLst/>
                <a:ahLst/>
                <a:cxnLst/>
                <a:rect l="l" t="t" r="r" b="b"/>
                <a:pathLst>
                  <a:path w="686" h="663" extrusionOk="0">
                    <a:moveTo>
                      <a:pt x="366" y="1"/>
                    </a:moveTo>
                    <a:cubicBezTo>
                      <a:pt x="275" y="1"/>
                      <a:pt x="206" y="24"/>
                      <a:pt x="138" y="92"/>
                    </a:cubicBezTo>
                    <a:cubicBezTo>
                      <a:pt x="69" y="138"/>
                      <a:pt x="24" y="229"/>
                      <a:pt x="24" y="298"/>
                    </a:cubicBezTo>
                    <a:cubicBezTo>
                      <a:pt x="1" y="457"/>
                      <a:pt x="138" y="663"/>
                      <a:pt x="320" y="663"/>
                    </a:cubicBezTo>
                    <a:cubicBezTo>
                      <a:pt x="389" y="663"/>
                      <a:pt x="480" y="640"/>
                      <a:pt x="549" y="572"/>
                    </a:cubicBezTo>
                    <a:cubicBezTo>
                      <a:pt x="617" y="526"/>
                      <a:pt x="663" y="435"/>
                      <a:pt x="663" y="366"/>
                    </a:cubicBezTo>
                    <a:cubicBezTo>
                      <a:pt x="686" y="206"/>
                      <a:pt x="549" y="1"/>
                      <a:pt x="366" y="1"/>
                    </a:cubicBezTo>
                    <a:close/>
                  </a:path>
                </a:pathLst>
              </a:custGeom>
              <a:solidFill>
                <a:srgbClr val="FAFFF3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148" name="Google Shape;914;p22">
                <a:extLst>
                  <a:ext uri="{FF2B5EF4-FFF2-40B4-BE49-F238E27FC236}">
                    <a16:creationId xmlns:a16="http://schemas.microsoft.com/office/drawing/2014/main" id="{7DBF4A3E-BA1E-41E8-8449-C46263FBEBDA}"/>
                  </a:ext>
                </a:extLst>
              </p:cNvPr>
              <p:cNvSpPr/>
              <p:nvPr/>
            </p:nvSpPr>
            <p:spPr>
              <a:xfrm>
                <a:off x="5313524" y="3728090"/>
                <a:ext cx="1200024" cy="266570"/>
              </a:xfrm>
              <a:custGeom>
                <a:avLst/>
                <a:gdLst/>
                <a:ahLst/>
                <a:cxnLst/>
                <a:rect l="l" t="t" r="r" b="b"/>
                <a:pathLst>
                  <a:path w="44396" h="9862" extrusionOk="0">
                    <a:moveTo>
                      <a:pt x="32458" y="2991"/>
                    </a:moveTo>
                    <a:cubicBezTo>
                      <a:pt x="32458" y="2991"/>
                      <a:pt x="32447" y="2991"/>
                      <a:pt x="32440" y="2999"/>
                    </a:cubicBezTo>
                    <a:lnTo>
                      <a:pt x="32440" y="2999"/>
                    </a:lnTo>
                    <a:cubicBezTo>
                      <a:pt x="32446" y="2996"/>
                      <a:pt x="32452" y="2994"/>
                      <a:pt x="32458" y="2991"/>
                    </a:cubicBezTo>
                    <a:close/>
                    <a:moveTo>
                      <a:pt x="29423" y="4246"/>
                    </a:moveTo>
                    <a:lnTo>
                      <a:pt x="29423" y="4246"/>
                    </a:lnTo>
                    <a:cubicBezTo>
                      <a:pt x="29412" y="4253"/>
                      <a:pt x="29401" y="4259"/>
                      <a:pt x="29390" y="4265"/>
                    </a:cubicBezTo>
                    <a:lnTo>
                      <a:pt x="29390" y="4265"/>
                    </a:lnTo>
                    <a:cubicBezTo>
                      <a:pt x="29403" y="4260"/>
                      <a:pt x="29414" y="4255"/>
                      <a:pt x="29423" y="4246"/>
                    </a:cubicBezTo>
                    <a:close/>
                    <a:moveTo>
                      <a:pt x="29390" y="4265"/>
                    </a:moveTo>
                    <a:lnTo>
                      <a:pt x="29390" y="4265"/>
                    </a:lnTo>
                    <a:cubicBezTo>
                      <a:pt x="29369" y="4272"/>
                      <a:pt x="29346" y="4278"/>
                      <a:pt x="29331" y="4292"/>
                    </a:cubicBezTo>
                    <a:cubicBezTo>
                      <a:pt x="29334" y="4291"/>
                      <a:pt x="29336" y="4290"/>
                      <a:pt x="29338" y="4290"/>
                    </a:cubicBezTo>
                    <a:lnTo>
                      <a:pt x="29338" y="4290"/>
                    </a:lnTo>
                    <a:cubicBezTo>
                      <a:pt x="29356" y="4282"/>
                      <a:pt x="29373" y="4274"/>
                      <a:pt x="29390" y="4265"/>
                    </a:cubicBezTo>
                    <a:close/>
                    <a:moveTo>
                      <a:pt x="30609" y="4442"/>
                    </a:moveTo>
                    <a:cubicBezTo>
                      <a:pt x="30602" y="4445"/>
                      <a:pt x="30594" y="4448"/>
                      <a:pt x="30587" y="4452"/>
                    </a:cubicBezTo>
                    <a:cubicBezTo>
                      <a:pt x="30604" y="4452"/>
                      <a:pt x="30608" y="4452"/>
                      <a:pt x="30609" y="4442"/>
                    </a:cubicBezTo>
                    <a:close/>
                    <a:moveTo>
                      <a:pt x="1507" y="8378"/>
                    </a:moveTo>
                    <a:cubicBezTo>
                      <a:pt x="1524" y="8395"/>
                      <a:pt x="1541" y="8399"/>
                      <a:pt x="1559" y="8400"/>
                    </a:cubicBezTo>
                    <a:lnTo>
                      <a:pt x="1559" y="8400"/>
                    </a:lnTo>
                    <a:cubicBezTo>
                      <a:pt x="1541" y="8393"/>
                      <a:pt x="1524" y="8385"/>
                      <a:pt x="1507" y="8378"/>
                    </a:cubicBezTo>
                    <a:close/>
                    <a:moveTo>
                      <a:pt x="5652" y="9583"/>
                    </a:moveTo>
                    <a:cubicBezTo>
                      <a:pt x="5661" y="9586"/>
                      <a:pt x="5672" y="9587"/>
                      <a:pt x="5684" y="9587"/>
                    </a:cubicBezTo>
                    <a:cubicBezTo>
                      <a:pt x="5673" y="9586"/>
                      <a:pt x="5663" y="9585"/>
                      <a:pt x="5652" y="9583"/>
                    </a:cubicBezTo>
                    <a:close/>
                    <a:moveTo>
                      <a:pt x="14545" y="9601"/>
                    </a:moveTo>
                    <a:cubicBezTo>
                      <a:pt x="14529" y="9604"/>
                      <a:pt x="14512" y="9607"/>
                      <a:pt x="14495" y="9610"/>
                    </a:cubicBezTo>
                    <a:cubicBezTo>
                      <a:pt x="14512" y="9610"/>
                      <a:pt x="14528" y="9610"/>
                      <a:pt x="14545" y="9601"/>
                    </a:cubicBezTo>
                    <a:close/>
                    <a:moveTo>
                      <a:pt x="43506" y="1"/>
                    </a:moveTo>
                    <a:cubicBezTo>
                      <a:pt x="43300" y="24"/>
                      <a:pt x="43095" y="46"/>
                      <a:pt x="42912" y="69"/>
                    </a:cubicBezTo>
                    <a:cubicBezTo>
                      <a:pt x="42821" y="69"/>
                      <a:pt x="42730" y="92"/>
                      <a:pt x="42638" y="115"/>
                    </a:cubicBezTo>
                    <a:cubicBezTo>
                      <a:pt x="42456" y="138"/>
                      <a:pt x="42273" y="138"/>
                      <a:pt x="42091" y="161"/>
                    </a:cubicBezTo>
                    <a:cubicBezTo>
                      <a:pt x="41862" y="183"/>
                      <a:pt x="41657" y="229"/>
                      <a:pt x="41474" y="275"/>
                    </a:cubicBezTo>
                    <a:cubicBezTo>
                      <a:pt x="41269" y="298"/>
                      <a:pt x="41086" y="343"/>
                      <a:pt x="40904" y="389"/>
                    </a:cubicBezTo>
                    <a:cubicBezTo>
                      <a:pt x="40721" y="412"/>
                      <a:pt x="40561" y="457"/>
                      <a:pt x="40402" y="503"/>
                    </a:cubicBezTo>
                    <a:cubicBezTo>
                      <a:pt x="40173" y="549"/>
                      <a:pt x="39968" y="594"/>
                      <a:pt x="39740" y="640"/>
                    </a:cubicBezTo>
                    <a:cubicBezTo>
                      <a:pt x="39534" y="686"/>
                      <a:pt x="39352" y="731"/>
                      <a:pt x="39146" y="777"/>
                    </a:cubicBezTo>
                    <a:cubicBezTo>
                      <a:pt x="38941" y="845"/>
                      <a:pt x="38758" y="891"/>
                      <a:pt x="38576" y="959"/>
                    </a:cubicBezTo>
                    <a:cubicBezTo>
                      <a:pt x="38370" y="1005"/>
                      <a:pt x="38187" y="1074"/>
                      <a:pt x="37982" y="1119"/>
                    </a:cubicBezTo>
                    <a:cubicBezTo>
                      <a:pt x="37845" y="1165"/>
                      <a:pt x="37685" y="1211"/>
                      <a:pt x="37548" y="1256"/>
                    </a:cubicBezTo>
                    <a:cubicBezTo>
                      <a:pt x="37366" y="1302"/>
                      <a:pt x="37183" y="1347"/>
                      <a:pt x="37023" y="1416"/>
                    </a:cubicBezTo>
                    <a:cubicBezTo>
                      <a:pt x="36841" y="1462"/>
                      <a:pt x="36658" y="1530"/>
                      <a:pt x="36476" y="1576"/>
                    </a:cubicBezTo>
                    <a:cubicBezTo>
                      <a:pt x="36293" y="1644"/>
                      <a:pt x="36110" y="1713"/>
                      <a:pt x="35905" y="1758"/>
                    </a:cubicBezTo>
                    <a:cubicBezTo>
                      <a:pt x="35745" y="1827"/>
                      <a:pt x="35585" y="1872"/>
                      <a:pt x="35403" y="1941"/>
                    </a:cubicBezTo>
                    <a:cubicBezTo>
                      <a:pt x="35220" y="2009"/>
                      <a:pt x="35060" y="2055"/>
                      <a:pt x="34878" y="2124"/>
                    </a:cubicBezTo>
                    <a:cubicBezTo>
                      <a:pt x="34672" y="2192"/>
                      <a:pt x="34490" y="2260"/>
                      <a:pt x="34307" y="2306"/>
                    </a:cubicBezTo>
                    <a:cubicBezTo>
                      <a:pt x="34125" y="2375"/>
                      <a:pt x="33919" y="2420"/>
                      <a:pt x="33759" y="2489"/>
                    </a:cubicBezTo>
                    <a:cubicBezTo>
                      <a:pt x="33303" y="2649"/>
                      <a:pt x="32869" y="2831"/>
                      <a:pt x="32436" y="3014"/>
                    </a:cubicBezTo>
                    <a:cubicBezTo>
                      <a:pt x="32436" y="3007"/>
                      <a:pt x="32438" y="3002"/>
                      <a:pt x="32440" y="2999"/>
                    </a:cubicBezTo>
                    <a:lnTo>
                      <a:pt x="32440" y="2999"/>
                    </a:lnTo>
                    <a:cubicBezTo>
                      <a:pt x="32240" y="3088"/>
                      <a:pt x="32019" y="3176"/>
                      <a:pt x="31819" y="3265"/>
                    </a:cubicBezTo>
                    <a:cubicBezTo>
                      <a:pt x="31819" y="3242"/>
                      <a:pt x="31819" y="3242"/>
                      <a:pt x="31819" y="3242"/>
                    </a:cubicBezTo>
                    <a:cubicBezTo>
                      <a:pt x="31728" y="3288"/>
                      <a:pt x="31614" y="3333"/>
                      <a:pt x="31523" y="3379"/>
                    </a:cubicBezTo>
                    <a:cubicBezTo>
                      <a:pt x="31386" y="3447"/>
                      <a:pt x="31249" y="3516"/>
                      <a:pt x="31112" y="3562"/>
                    </a:cubicBezTo>
                    <a:lnTo>
                      <a:pt x="31203" y="3539"/>
                    </a:lnTo>
                    <a:lnTo>
                      <a:pt x="31203" y="3539"/>
                    </a:lnTo>
                    <a:cubicBezTo>
                      <a:pt x="31134" y="3562"/>
                      <a:pt x="31066" y="3584"/>
                      <a:pt x="30998" y="3607"/>
                    </a:cubicBezTo>
                    <a:cubicBezTo>
                      <a:pt x="30564" y="3790"/>
                      <a:pt x="30153" y="3950"/>
                      <a:pt x="29719" y="4132"/>
                    </a:cubicBezTo>
                    <a:cubicBezTo>
                      <a:pt x="29696" y="4132"/>
                      <a:pt x="29696" y="4155"/>
                      <a:pt x="29674" y="4155"/>
                    </a:cubicBezTo>
                    <a:cubicBezTo>
                      <a:pt x="29674" y="4155"/>
                      <a:pt x="29696" y="4132"/>
                      <a:pt x="29696" y="4132"/>
                    </a:cubicBezTo>
                    <a:lnTo>
                      <a:pt x="29696" y="4132"/>
                    </a:lnTo>
                    <a:cubicBezTo>
                      <a:pt x="29584" y="4177"/>
                      <a:pt x="29472" y="4244"/>
                      <a:pt x="29338" y="4290"/>
                    </a:cubicBezTo>
                    <a:lnTo>
                      <a:pt x="29338" y="4290"/>
                    </a:lnTo>
                    <a:cubicBezTo>
                      <a:pt x="29252" y="4327"/>
                      <a:pt x="29166" y="4349"/>
                      <a:pt x="29080" y="4383"/>
                    </a:cubicBezTo>
                    <a:cubicBezTo>
                      <a:pt x="28943" y="4452"/>
                      <a:pt x="28829" y="4497"/>
                      <a:pt x="28715" y="4543"/>
                    </a:cubicBezTo>
                    <a:cubicBezTo>
                      <a:pt x="28510" y="4634"/>
                      <a:pt x="28304" y="4748"/>
                      <a:pt x="28076" y="4840"/>
                    </a:cubicBezTo>
                    <a:cubicBezTo>
                      <a:pt x="27985" y="4885"/>
                      <a:pt x="27870" y="4931"/>
                      <a:pt x="27756" y="4977"/>
                    </a:cubicBezTo>
                    <a:cubicBezTo>
                      <a:pt x="27711" y="5000"/>
                      <a:pt x="27642" y="5022"/>
                      <a:pt x="27597" y="5045"/>
                    </a:cubicBezTo>
                    <a:cubicBezTo>
                      <a:pt x="27574" y="5068"/>
                      <a:pt x="27574" y="5068"/>
                      <a:pt x="27551" y="5068"/>
                    </a:cubicBezTo>
                    <a:cubicBezTo>
                      <a:pt x="27528" y="5091"/>
                      <a:pt x="27528" y="5091"/>
                      <a:pt x="27505" y="5091"/>
                    </a:cubicBezTo>
                    <a:lnTo>
                      <a:pt x="27482" y="5091"/>
                    </a:lnTo>
                    <a:cubicBezTo>
                      <a:pt x="27482" y="5114"/>
                      <a:pt x="27460" y="5114"/>
                      <a:pt x="27460" y="5114"/>
                    </a:cubicBezTo>
                    <a:cubicBezTo>
                      <a:pt x="27410" y="5130"/>
                      <a:pt x="27360" y="5147"/>
                      <a:pt x="27318" y="5173"/>
                    </a:cubicBezTo>
                    <a:lnTo>
                      <a:pt x="27318" y="5173"/>
                    </a:lnTo>
                    <a:cubicBezTo>
                      <a:pt x="27143" y="5257"/>
                      <a:pt x="26947" y="5322"/>
                      <a:pt x="26752" y="5388"/>
                    </a:cubicBezTo>
                    <a:cubicBezTo>
                      <a:pt x="26547" y="5479"/>
                      <a:pt x="26364" y="5547"/>
                      <a:pt x="26159" y="5616"/>
                    </a:cubicBezTo>
                    <a:cubicBezTo>
                      <a:pt x="25976" y="5684"/>
                      <a:pt x="25793" y="5753"/>
                      <a:pt x="25588" y="5821"/>
                    </a:cubicBezTo>
                    <a:cubicBezTo>
                      <a:pt x="25428" y="5890"/>
                      <a:pt x="25268" y="5958"/>
                      <a:pt x="25086" y="6027"/>
                    </a:cubicBezTo>
                    <a:cubicBezTo>
                      <a:pt x="24926" y="6095"/>
                      <a:pt x="24743" y="6164"/>
                      <a:pt x="24561" y="6232"/>
                    </a:cubicBezTo>
                    <a:cubicBezTo>
                      <a:pt x="24378" y="6301"/>
                      <a:pt x="24173" y="6369"/>
                      <a:pt x="23990" y="6437"/>
                    </a:cubicBezTo>
                    <a:cubicBezTo>
                      <a:pt x="23808" y="6506"/>
                      <a:pt x="23602" y="6597"/>
                      <a:pt x="23420" y="6666"/>
                    </a:cubicBezTo>
                    <a:cubicBezTo>
                      <a:pt x="23237" y="6734"/>
                      <a:pt x="23054" y="6780"/>
                      <a:pt x="22872" y="6848"/>
                    </a:cubicBezTo>
                    <a:cubicBezTo>
                      <a:pt x="22507" y="6985"/>
                      <a:pt x="22141" y="7122"/>
                      <a:pt x="21776" y="7236"/>
                    </a:cubicBezTo>
                    <a:cubicBezTo>
                      <a:pt x="21388" y="7351"/>
                      <a:pt x="21000" y="7465"/>
                      <a:pt x="20589" y="7556"/>
                    </a:cubicBezTo>
                    <a:cubicBezTo>
                      <a:pt x="20407" y="7602"/>
                      <a:pt x="20201" y="7670"/>
                      <a:pt x="20019" y="7693"/>
                    </a:cubicBezTo>
                    <a:cubicBezTo>
                      <a:pt x="19836" y="7739"/>
                      <a:pt x="19676" y="7784"/>
                      <a:pt x="19494" y="7830"/>
                    </a:cubicBezTo>
                    <a:cubicBezTo>
                      <a:pt x="19106" y="7944"/>
                      <a:pt x="18718" y="8035"/>
                      <a:pt x="18329" y="8127"/>
                    </a:cubicBezTo>
                    <a:cubicBezTo>
                      <a:pt x="18193" y="8149"/>
                      <a:pt x="18056" y="8195"/>
                      <a:pt x="17919" y="8241"/>
                    </a:cubicBezTo>
                    <a:cubicBezTo>
                      <a:pt x="17805" y="8264"/>
                      <a:pt x="17690" y="8286"/>
                      <a:pt x="17553" y="8332"/>
                    </a:cubicBezTo>
                    <a:cubicBezTo>
                      <a:pt x="17302" y="8400"/>
                      <a:pt x="17028" y="8469"/>
                      <a:pt x="16755" y="8537"/>
                    </a:cubicBezTo>
                    <a:cubicBezTo>
                      <a:pt x="16481" y="8606"/>
                      <a:pt x="16207" y="8674"/>
                      <a:pt x="15910" y="8720"/>
                    </a:cubicBezTo>
                    <a:cubicBezTo>
                      <a:pt x="15659" y="8788"/>
                      <a:pt x="15385" y="8834"/>
                      <a:pt x="15111" y="8880"/>
                    </a:cubicBezTo>
                    <a:cubicBezTo>
                      <a:pt x="14974" y="8903"/>
                      <a:pt x="14814" y="8903"/>
                      <a:pt x="14655" y="8925"/>
                    </a:cubicBezTo>
                    <a:cubicBezTo>
                      <a:pt x="14518" y="8948"/>
                      <a:pt x="14358" y="8971"/>
                      <a:pt x="14221" y="8994"/>
                    </a:cubicBezTo>
                    <a:cubicBezTo>
                      <a:pt x="13833" y="9040"/>
                      <a:pt x="13445" y="9062"/>
                      <a:pt x="13057" y="9108"/>
                    </a:cubicBezTo>
                    <a:cubicBezTo>
                      <a:pt x="12646" y="9154"/>
                      <a:pt x="12235" y="9177"/>
                      <a:pt x="11824" y="9199"/>
                    </a:cubicBezTo>
                    <a:lnTo>
                      <a:pt x="9473" y="9199"/>
                    </a:lnTo>
                    <a:cubicBezTo>
                      <a:pt x="9154" y="9199"/>
                      <a:pt x="8834" y="9199"/>
                      <a:pt x="8515" y="9177"/>
                    </a:cubicBezTo>
                    <a:cubicBezTo>
                      <a:pt x="8218" y="9177"/>
                      <a:pt x="7921" y="9154"/>
                      <a:pt x="7624" y="9131"/>
                    </a:cubicBezTo>
                    <a:cubicBezTo>
                      <a:pt x="7465" y="9108"/>
                      <a:pt x="7305" y="9108"/>
                      <a:pt x="7168" y="9085"/>
                    </a:cubicBezTo>
                    <a:cubicBezTo>
                      <a:pt x="7008" y="9085"/>
                      <a:pt x="6848" y="9062"/>
                      <a:pt x="6666" y="9062"/>
                    </a:cubicBezTo>
                    <a:cubicBezTo>
                      <a:pt x="6369" y="9017"/>
                      <a:pt x="6049" y="8994"/>
                      <a:pt x="5753" y="8948"/>
                    </a:cubicBezTo>
                    <a:lnTo>
                      <a:pt x="5844" y="8948"/>
                    </a:lnTo>
                    <a:cubicBezTo>
                      <a:pt x="5753" y="8948"/>
                      <a:pt x="5661" y="8925"/>
                      <a:pt x="5570" y="8925"/>
                    </a:cubicBezTo>
                    <a:cubicBezTo>
                      <a:pt x="5228" y="8880"/>
                      <a:pt x="4885" y="8811"/>
                      <a:pt x="4543" y="8720"/>
                    </a:cubicBezTo>
                    <a:cubicBezTo>
                      <a:pt x="4360" y="8674"/>
                      <a:pt x="4178" y="8652"/>
                      <a:pt x="3995" y="8606"/>
                    </a:cubicBezTo>
                    <a:cubicBezTo>
                      <a:pt x="3813" y="8560"/>
                      <a:pt x="3653" y="8515"/>
                      <a:pt x="3493" y="8469"/>
                    </a:cubicBezTo>
                    <a:cubicBezTo>
                      <a:pt x="3082" y="8355"/>
                      <a:pt x="2671" y="8218"/>
                      <a:pt x="2283" y="8058"/>
                    </a:cubicBezTo>
                    <a:cubicBezTo>
                      <a:pt x="1918" y="7921"/>
                      <a:pt x="1553" y="7807"/>
                      <a:pt x="1165" y="7670"/>
                    </a:cubicBezTo>
                    <a:cubicBezTo>
                      <a:pt x="1051" y="7624"/>
                      <a:pt x="914" y="7579"/>
                      <a:pt x="777" y="7533"/>
                    </a:cubicBezTo>
                    <a:cubicBezTo>
                      <a:pt x="640" y="7465"/>
                      <a:pt x="480" y="7442"/>
                      <a:pt x="343" y="7396"/>
                    </a:cubicBezTo>
                    <a:cubicBezTo>
                      <a:pt x="318" y="7388"/>
                      <a:pt x="294" y="7384"/>
                      <a:pt x="270" y="7384"/>
                    </a:cubicBezTo>
                    <a:cubicBezTo>
                      <a:pt x="160" y="7384"/>
                      <a:pt x="61" y="7462"/>
                      <a:pt x="24" y="7556"/>
                    </a:cubicBezTo>
                    <a:cubicBezTo>
                      <a:pt x="1" y="7693"/>
                      <a:pt x="69" y="7830"/>
                      <a:pt x="206" y="7875"/>
                    </a:cubicBezTo>
                    <a:cubicBezTo>
                      <a:pt x="320" y="7921"/>
                      <a:pt x="434" y="7944"/>
                      <a:pt x="549" y="7990"/>
                    </a:cubicBezTo>
                    <a:cubicBezTo>
                      <a:pt x="640" y="8012"/>
                      <a:pt x="731" y="8058"/>
                      <a:pt x="822" y="8081"/>
                    </a:cubicBezTo>
                    <a:cubicBezTo>
                      <a:pt x="1074" y="8195"/>
                      <a:pt x="1325" y="8309"/>
                      <a:pt x="1576" y="8400"/>
                    </a:cubicBezTo>
                    <a:cubicBezTo>
                      <a:pt x="1570" y="8400"/>
                      <a:pt x="1564" y="8400"/>
                      <a:pt x="1559" y="8400"/>
                    </a:cubicBezTo>
                    <a:lnTo>
                      <a:pt x="1559" y="8400"/>
                    </a:lnTo>
                    <a:cubicBezTo>
                      <a:pt x="1907" y="8552"/>
                      <a:pt x="2255" y="8704"/>
                      <a:pt x="2603" y="8834"/>
                    </a:cubicBezTo>
                    <a:cubicBezTo>
                      <a:pt x="2945" y="8948"/>
                      <a:pt x="3310" y="9062"/>
                      <a:pt x="3653" y="9177"/>
                    </a:cubicBezTo>
                    <a:cubicBezTo>
                      <a:pt x="3813" y="9222"/>
                      <a:pt x="3950" y="9245"/>
                      <a:pt x="4109" y="9291"/>
                    </a:cubicBezTo>
                    <a:cubicBezTo>
                      <a:pt x="4269" y="9313"/>
                      <a:pt x="4452" y="9359"/>
                      <a:pt x="4611" y="9405"/>
                    </a:cubicBezTo>
                    <a:cubicBezTo>
                      <a:pt x="4944" y="9471"/>
                      <a:pt x="5297" y="9538"/>
                      <a:pt x="5652" y="9583"/>
                    </a:cubicBezTo>
                    <a:lnTo>
                      <a:pt x="5652" y="9583"/>
                    </a:lnTo>
                    <a:cubicBezTo>
                      <a:pt x="5636" y="9579"/>
                      <a:pt x="5623" y="9573"/>
                      <a:pt x="5612" y="9569"/>
                    </a:cubicBezTo>
                    <a:lnTo>
                      <a:pt x="5612" y="9569"/>
                    </a:lnTo>
                    <a:cubicBezTo>
                      <a:pt x="5813" y="9612"/>
                      <a:pt x="6033" y="9634"/>
                      <a:pt x="6232" y="9656"/>
                    </a:cubicBezTo>
                    <a:cubicBezTo>
                      <a:pt x="6323" y="9656"/>
                      <a:pt x="6415" y="9679"/>
                      <a:pt x="6506" y="9679"/>
                    </a:cubicBezTo>
                    <a:cubicBezTo>
                      <a:pt x="6620" y="9702"/>
                      <a:pt x="6734" y="9702"/>
                      <a:pt x="6848" y="9724"/>
                    </a:cubicBezTo>
                    <a:cubicBezTo>
                      <a:pt x="6940" y="9724"/>
                      <a:pt x="7031" y="9724"/>
                      <a:pt x="7145" y="9747"/>
                    </a:cubicBezTo>
                    <a:cubicBezTo>
                      <a:pt x="7236" y="9747"/>
                      <a:pt x="7351" y="9747"/>
                      <a:pt x="7465" y="9770"/>
                    </a:cubicBezTo>
                    <a:cubicBezTo>
                      <a:pt x="7647" y="9770"/>
                      <a:pt x="7853" y="9793"/>
                      <a:pt x="8035" y="9816"/>
                    </a:cubicBezTo>
                    <a:cubicBezTo>
                      <a:pt x="8241" y="9816"/>
                      <a:pt x="8423" y="9838"/>
                      <a:pt x="8606" y="9838"/>
                    </a:cubicBezTo>
                    <a:cubicBezTo>
                      <a:pt x="8811" y="9861"/>
                      <a:pt x="9017" y="9861"/>
                      <a:pt x="9222" y="9861"/>
                    </a:cubicBezTo>
                    <a:lnTo>
                      <a:pt x="11436" y="9861"/>
                    </a:lnTo>
                    <a:cubicBezTo>
                      <a:pt x="11596" y="9861"/>
                      <a:pt x="11756" y="9838"/>
                      <a:pt x="11938" y="9838"/>
                    </a:cubicBezTo>
                    <a:cubicBezTo>
                      <a:pt x="12098" y="9838"/>
                      <a:pt x="12258" y="9816"/>
                      <a:pt x="12441" y="9816"/>
                    </a:cubicBezTo>
                    <a:cubicBezTo>
                      <a:pt x="12783" y="9793"/>
                      <a:pt x="13125" y="9747"/>
                      <a:pt x="13491" y="9724"/>
                    </a:cubicBezTo>
                    <a:cubicBezTo>
                      <a:pt x="13673" y="9702"/>
                      <a:pt x="13833" y="9679"/>
                      <a:pt x="14016" y="9679"/>
                    </a:cubicBezTo>
                    <a:cubicBezTo>
                      <a:pt x="14198" y="9656"/>
                      <a:pt x="14381" y="9633"/>
                      <a:pt x="14563" y="9587"/>
                    </a:cubicBezTo>
                    <a:lnTo>
                      <a:pt x="14563" y="9587"/>
                    </a:lnTo>
                    <a:cubicBezTo>
                      <a:pt x="14557" y="9594"/>
                      <a:pt x="14551" y="9598"/>
                      <a:pt x="14545" y="9601"/>
                    </a:cubicBezTo>
                    <a:lnTo>
                      <a:pt x="14545" y="9601"/>
                    </a:lnTo>
                    <a:cubicBezTo>
                      <a:pt x="14637" y="9587"/>
                      <a:pt x="14717" y="9584"/>
                      <a:pt x="14814" y="9565"/>
                    </a:cubicBezTo>
                    <a:cubicBezTo>
                      <a:pt x="15248" y="9519"/>
                      <a:pt x="15682" y="9450"/>
                      <a:pt x="16093" y="9359"/>
                    </a:cubicBezTo>
                    <a:cubicBezTo>
                      <a:pt x="16503" y="9268"/>
                      <a:pt x="16914" y="9177"/>
                      <a:pt x="17325" y="9062"/>
                    </a:cubicBezTo>
                    <a:cubicBezTo>
                      <a:pt x="17508" y="8994"/>
                      <a:pt x="17713" y="8948"/>
                      <a:pt x="17896" y="8903"/>
                    </a:cubicBezTo>
                    <a:cubicBezTo>
                      <a:pt x="18101" y="8857"/>
                      <a:pt x="18307" y="8811"/>
                      <a:pt x="18489" y="8766"/>
                    </a:cubicBezTo>
                    <a:cubicBezTo>
                      <a:pt x="18695" y="8720"/>
                      <a:pt x="18877" y="8674"/>
                      <a:pt x="19060" y="8629"/>
                    </a:cubicBezTo>
                    <a:cubicBezTo>
                      <a:pt x="19265" y="8583"/>
                      <a:pt x="19448" y="8515"/>
                      <a:pt x="19631" y="8469"/>
                    </a:cubicBezTo>
                    <a:cubicBezTo>
                      <a:pt x="19813" y="8423"/>
                      <a:pt x="19996" y="8378"/>
                      <a:pt x="20178" y="8332"/>
                    </a:cubicBezTo>
                    <a:cubicBezTo>
                      <a:pt x="20361" y="8286"/>
                      <a:pt x="20544" y="8241"/>
                      <a:pt x="20726" y="8195"/>
                    </a:cubicBezTo>
                    <a:cubicBezTo>
                      <a:pt x="21137" y="8104"/>
                      <a:pt x="21548" y="7990"/>
                      <a:pt x="21936" y="7875"/>
                    </a:cubicBezTo>
                    <a:cubicBezTo>
                      <a:pt x="22301" y="7761"/>
                      <a:pt x="22666" y="7624"/>
                      <a:pt x="23031" y="7487"/>
                    </a:cubicBezTo>
                    <a:cubicBezTo>
                      <a:pt x="23214" y="7419"/>
                      <a:pt x="23397" y="7373"/>
                      <a:pt x="23579" y="7305"/>
                    </a:cubicBezTo>
                    <a:cubicBezTo>
                      <a:pt x="23762" y="7236"/>
                      <a:pt x="23945" y="7145"/>
                      <a:pt x="24150" y="7077"/>
                    </a:cubicBezTo>
                    <a:cubicBezTo>
                      <a:pt x="24333" y="7008"/>
                      <a:pt x="24538" y="6940"/>
                      <a:pt x="24721" y="6871"/>
                    </a:cubicBezTo>
                    <a:cubicBezTo>
                      <a:pt x="24903" y="6803"/>
                      <a:pt x="25063" y="6734"/>
                      <a:pt x="25246" y="6666"/>
                    </a:cubicBezTo>
                    <a:cubicBezTo>
                      <a:pt x="25405" y="6597"/>
                      <a:pt x="25588" y="6529"/>
                      <a:pt x="25748" y="6460"/>
                    </a:cubicBezTo>
                    <a:cubicBezTo>
                      <a:pt x="25930" y="6392"/>
                      <a:pt x="26113" y="6323"/>
                      <a:pt x="26296" y="6255"/>
                    </a:cubicBezTo>
                    <a:cubicBezTo>
                      <a:pt x="26501" y="6186"/>
                      <a:pt x="26706" y="6118"/>
                      <a:pt x="26912" y="6027"/>
                    </a:cubicBezTo>
                    <a:cubicBezTo>
                      <a:pt x="27094" y="5958"/>
                      <a:pt x="27300" y="5890"/>
                      <a:pt x="27505" y="5798"/>
                    </a:cubicBezTo>
                    <a:cubicBezTo>
                      <a:pt x="27574" y="5776"/>
                      <a:pt x="27619" y="5753"/>
                      <a:pt x="27688" y="5730"/>
                    </a:cubicBezTo>
                    <a:cubicBezTo>
                      <a:pt x="27711" y="5707"/>
                      <a:pt x="27734" y="5707"/>
                      <a:pt x="27756" y="5684"/>
                    </a:cubicBezTo>
                    <a:cubicBezTo>
                      <a:pt x="27779" y="5684"/>
                      <a:pt x="27802" y="5661"/>
                      <a:pt x="27825" y="5661"/>
                    </a:cubicBezTo>
                    <a:lnTo>
                      <a:pt x="27848" y="5661"/>
                    </a:lnTo>
                    <a:cubicBezTo>
                      <a:pt x="27939" y="5616"/>
                      <a:pt x="28030" y="5570"/>
                      <a:pt x="28122" y="5524"/>
                    </a:cubicBezTo>
                    <a:cubicBezTo>
                      <a:pt x="28350" y="5433"/>
                      <a:pt x="28555" y="5319"/>
                      <a:pt x="28761" y="5228"/>
                    </a:cubicBezTo>
                    <a:cubicBezTo>
                      <a:pt x="28966" y="5159"/>
                      <a:pt x="29172" y="5045"/>
                      <a:pt x="29377" y="4977"/>
                    </a:cubicBezTo>
                    <a:lnTo>
                      <a:pt x="29331" y="4977"/>
                    </a:lnTo>
                    <a:cubicBezTo>
                      <a:pt x="29628" y="4863"/>
                      <a:pt x="29925" y="4726"/>
                      <a:pt x="30221" y="4611"/>
                    </a:cubicBezTo>
                    <a:cubicBezTo>
                      <a:pt x="30313" y="4566"/>
                      <a:pt x="30427" y="4520"/>
                      <a:pt x="30541" y="4475"/>
                    </a:cubicBezTo>
                    <a:cubicBezTo>
                      <a:pt x="30541" y="4475"/>
                      <a:pt x="30564" y="4452"/>
                      <a:pt x="30564" y="4452"/>
                    </a:cubicBezTo>
                    <a:cubicBezTo>
                      <a:pt x="30587" y="4452"/>
                      <a:pt x="30587" y="4452"/>
                      <a:pt x="30609" y="4429"/>
                    </a:cubicBezTo>
                    <a:lnTo>
                      <a:pt x="30609" y="4429"/>
                    </a:lnTo>
                    <a:cubicBezTo>
                      <a:pt x="30609" y="4435"/>
                      <a:pt x="30609" y="4439"/>
                      <a:pt x="30609" y="4442"/>
                    </a:cubicBezTo>
                    <a:lnTo>
                      <a:pt x="30609" y="4442"/>
                    </a:lnTo>
                    <a:cubicBezTo>
                      <a:pt x="30761" y="4377"/>
                      <a:pt x="30914" y="4312"/>
                      <a:pt x="31066" y="4246"/>
                    </a:cubicBezTo>
                    <a:cubicBezTo>
                      <a:pt x="31271" y="4155"/>
                      <a:pt x="31454" y="4064"/>
                      <a:pt x="31659" y="3972"/>
                    </a:cubicBezTo>
                    <a:cubicBezTo>
                      <a:pt x="31819" y="3904"/>
                      <a:pt x="32002" y="3813"/>
                      <a:pt x="32184" y="3744"/>
                    </a:cubicBezTo>
                    <a:cubicBezTo>
                      <a:pt x="32230" y="3721"/>
                      <a:pt x="32299" y="3698"/>
                      <a:pt x="32344" y="3676"/>
                    </a:cubicBezTo>
                    <a:lnTo>
                      <a:pt x="32321" y="3676"/>
                    </a:lnTo>
                    <a:cubicBezTo>
                      <a:pt x="32367" y="3653"/>
                      <a:pt x="32390" y="3653"/>
                      <a:pt x="32413" y="3630"/>
                    </a:cubicBezTo>
                    <a:cubicBezTo>
                      <a:pt x="32481" y="3607"/>
                      <a:pt x="32550" y="3584"/>
                      <a:pt x="32618" y="3562"/>
                    </a:cubicBezTo>
                    <a:lnTo>
                      <a:pt x="32595" y="3562"/>
                    </a:lnTo>
                    <a:cubicBezTo>
                      <a:pt x="32664" y="3539"/>
                      <a:pt x="32732" y="3516"/>
                      <a:pt x="32801" y="3470"/>
                    </a:cubicBezTo>
                    <a:cubicBezTo>
                      <a:pt x="32824" y="3470"/>
                      <a:pt x="32846" y="3447"/>
                      <a:pt x="32869" y="3447"/>
                    </a:cubicBezTo>
                    <a:cubicBezTo>
                      <a:pt x="32882" y="3435"/>
                      <a:pt x="32901" y="3429"/>
                      <a:pt x="32919" y="3423"/>
                    </a:cubicBezTo>
                    <a:lnTo>
                      <a:pt x="32919" y="3423"/>
                    </a:lnTo>
                    <a:cubicBezTo>
                      <a:pt x="32910" y="3425"/>
                      <a:pt x="32901" y="3425"/>
                      <a:pt x="32892" y="3425"/>
                    </a:cubicBezTo>
                    <a:cubicBezTo>
                      <a:pt x="32914" y="3418"/>
                      <a:pt x="32936" y="3411"/>
                      <a:pt x="32958" y="3404"/>
                    </a:cubicBezTo>
                    <a:lnTo>
                      <a:pt x="32958" y="3404"/>
                    </a:lnTo>
                    <a:cubicBezTo>
                      <a:pt x="32948" y="3413"/>
                      <a:pt x="32933" y="3418"/>
                      <a:pt x="32919" y="3423"/>
                    </a:cubicBezTo>
                    <a:lnTo>
                      <a:pt x="32919" y="3423"/>
                    </a:lnTo>
                    <a:cubicBezTo>
                      <a:pt x="32932" y="3421"/>
                      <a:pt x="32945" y="3416"/>
                      <a:pt x="32958" y="3404"/>
                    </a:cubicBezTo>
                    <a:lnTo>
                      <a:pt x="32958" y="3404"/>
                    </a:lnTo>
                    <a:cubicBezTo>
                      <a:pt x="32958" y="3404"/>
                      <a:pt x="32958" y="3404"/>
                      <a:pt x="32958" y="3404"/>
                    </a:cubicBezTo>
                    <a:lnTo>
                      <a:pt x="32958" y="3404"/>
                    </a:lnTo>
                    <a:cubicBezTo>
                      <a:pt x="32959" y="3403"/>
                      <a:pt x="32960" y="3403"/>
                      <a:pt x="32960" y="3402"/>
                    </a:cubicBezTo>
                    <a:lnTo>
                      <a:pt x="32960" y="3402"/>
                    </a:lnTo>
                    <a:cubicBezTo>
                      <a:pt x="32960" y="3403"/>
                      <a:pt x="32959" y="3403"/>
                      <a:pt x="32958" y="3404"/>
                    </a:cubicBezTo>
                    <a:lnTo>
                      <a:pt x="32958" y="3404"/>
                    </a:lnTo>
                    <a:cubicBezTo>
                      <a:pt x="33091" y="3360"/>
                      <a:pt x="33211" y="3304"/>
                      <a:pt x="33349" y="3265"/>
                    </a:cubicBezTo>
                    <a:lnTo>
                      <a:pt x="33303" y="3265"/>
                    </a:lnTo>
                    <a:cubicBezTo>
                      <a:pt x="33440" y="3219"/>
                      <a:pt x="33554" y="3173"/>
                      <a:pt x="33691" y="3105"/>
                    </a:cubicBezTo>
                    <a:lnTo>
                      <a:pt x="33691" y="3105"/>
                    </a:lnTo>
                    <a:lnTo>
                      <a:pt x="33668" y="3128"/>
                    </a:lnTo>
                    <a:cubicBezTo>
                      <a:pt x="33828" y="3037"/>
                      <a:pt x="34010" y="2991"/>
                      <a:pt x="34170" y="2922"/>
                    </a:cubicBezTo>
                    <a:cubicBezTo>
                      <a:pt x="34376" y="2854"/>
                      <a:pt x="34581" y="2785"/>
                      <a:pt x="34787" y="2694"/>
                    </a:cubicBezTo>
                    <a:cubicBezTo>
                      <a:pt x="34969" y="2626"/>
                      <a:pt x="35152" y="2580"/>
                      <a:pt x="35312" y="2512"/>
                    </a:cubicBezTo>
                    <a:cubicBezTo>
                      <a:pt x="35471" y="2443"/>
                      <a:pt x="35631" y="2397"/>
                      <a:pt x="35814" y="2329"/>
                    </a:cubicBezTo>
                    <a:cubicBezTo>
                      <a:pt x="36179" y="2192"/>
                      <a:pt x="36544" y="2055"/>
                      <a:pt x="36909" y="1918"/>
                    </a:cubicBezTo>
                    <a:cubicBezTo>
                      <a:pt x="37092" y="1850"/>
                      <a:pt x="37274" y="1781"/>
                      <a:pt x="37434" y="1735"/>
                    </a:cubicBezTo>
                    <a:cubicBezTo>
                      <a:pt x="37594" y="1690"/>
                      <a:pt x="37754" y="1621"/>
                      <a:pt x="37914" y="1576"/>
                    </a:cubicBezTo>
                    <a:cubicBezTo>
                      <a:pt x="38233" y="1462"/>
                      <a:pt x="38576" y="1347"/>
                      <a:pt x="38895" y="1233"/>
                    </a:cubicBezTo>
                    <a:cubicBezTo>
                      <a:pt x="39260" y="1119"/>
                      <a:pt x="39648" y="1028"/>
                      <a:pt x="40014" y="937"/>
                    </a:cubicBezTo>
                    <a:cubicBezTo>
                      <a:pt x="40356" y="845"/>
                      <a:pt x="40698" y="754"/>
                      <a:pt x="41041" y="686"/>
                    </a:cubicBezTo>
                    <a:cubicBezTo>
                      <a:pt x="41223" y="640"/>
                      <a:pt x="41406" y="594"/>
                      <a:pt x="41566" y="549"/>
                    </a:cubicBezTo>
                    <a:cubicBezTo>
                      <a:pt x="41771" y="526"/>
                      <a:pt x="41954" y="480"/>
                      <a:pt x="42136" y="457"/>
                    </a:cubicBezTo>
                    <a:cubicBezTo>
                      <a:pt x="42182" y="457"/>
                      <a:pt x="42205" y="434"/>
                      <a:pt x="42228" y="434"/>
                    </a:cubicBezTo>
                    <a:lnTo>
                      <a:pt x="42273" y="434"/>
                    </a:lnTo>
                    <a:cubicBezTo>
                      <a:pt x="42433" y="412"/>
                      <a:pt x="42616" y="389"/>
                      <a:pt x="42775" y="366"/>
                    </a:cubicBezTo>
                    <a:cubicBezTo>
                      <a:pt x="42935" y="343"/>
                      <a:pt x="43095" y="320"/>
                      <a:pt x="43232" y="298"/>
                    </a:cubicBezTo>
                    <a:cubicBezTo>
                      <a:pt x="43255" y="275"/>
                      <a:pt x="43255" y="275"/>
                      <a:pt x="43278" y="275"/>
                    </a:cubicBezTo>
                    <a:lnTo>
                      <a:pt x="43255" y="275"/>
                    </a:lnTo>
                    <a:cubicBezTo>
                      <a:pt x="43414" y="275"/>
                      <a:pt x="43574" y="252"/>
                      <a:pt x="43711" y="252"/>
                    </a:cubicBezTo>
                    <a:lnTo>
                      <a:pt x="44282" y="252"/>
                    </a:lnTo>
                    <a:cubicBezTo>
                      <a:pt x="44328" y="252"/>
                      <a:pt x="44396" y="183"/>
                      <a:pt x="44396" y="138"/>
                    </a:cubicBezTo>
                    <a:cubicBezTo>
                      <a:pt x="44396" y="69"/>
                      <a:pt x="44328" y="24"/>
                      <a:pt x="44282" y="1"/>
                    </a:cubicBezTo>
                    <a:close/>
                  </a:path>
                </a:pathLst>
              </a:custGeom>
              <a:solidFill>
                <a:srgbClr val="FAFFF3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149" name="Google Shape;915;p22">
                <a:extLst>
                  <a:ext uri="{FF2B5EF4-FFF2-40B4-BE49-F238E27FC236}">
                    <a16:creationId xmlns:a16="http://schemas.microsoft.com/office/drawing/2014/main" id="{7A1146FB-07F4-4BDC-9BF9-3F5455457015}"/>
                  </a:ext>
                </a:extLst>
              </p:cNvPr>
              <p:cNvSpPr/>
              <p:nvPr/>
            </p:nvSpPr>
            <p:spPr>
              <a:xfrm>
                <a:off x="5330796" y="3898379"/>
                <a:ext cx="1006300" cy="167856"/>
              </a:xfrm>
              <a:custGeom>
                <a:avLst/>
                <a:gdLst/>
                <a:ahLst/>
                <a:cxnLst/>
                <a:rect l="l" t="t" r="r" b="b"/>
                <a:pathLst>
                  <a:path w="37229" h="6210" extrusionOk="0">
                    <a:moveTo>
                      <a:pt x="29324" y="2335"/>
                    </a:moveTo>
                    <a:cubicBezTo>
                      <a:pt x="29311" y="2341"/>
                      <a:pt x="29298" y="2346"/>
                      <a:pt x="29286" y="2352"/>
                    </a:cubicBezTo>
                    <a:cubicBezTo>
                      <a:pt x="29301" y="2352"/>
                      <a:pt x="29315" y="2342"/>
                      <a:pt x="29324" y="2335"/>
                    </a:cubicBezTo>
                    <a:close/>
                    <a:moveTo>
                      <a:pt x="16367" y="5045"/>
                    </a:moveTo>
                    <a:cubicBezTo>
                      <a:pt x="16348" y="5045"/>
                      <a:pt x="16313" y="5045"/>
                      <a:pt x="16288" y="5058"/>
                    </a:cubicBezTo>
                    <a:lnTo>
                      <a:pt x="16288" y="5058"/>
                    </a:lnTo>
                    <a:cubicBezTo>
                      <a:pt x="16314" y="5054"/>
                      <a:pt x="16340" y="5049"/>
                      <a:pt x="16367" y="5045"/>
                    </a:cubicBezTo>
                    <a:close/>
                    <a:moveTo>
                      <a:pt x="15545" y="5159"/>
                    </a:moveTo>
                    <a:cubicBezTo>
                      <a:pt x="15527" y="5159"/>
                      <a:pt x="15509" y="5159"/>
                      <a:pt x="15481" y="5170"/>
                    </a:cubicBezTo>
                    <a:lnTo>
                      <a:pt x="15481" y="5170"/>
                    </a:lnTo>
                    <a:cubicBezTo>
                      <a:pt x="15502" y="5167"/>
                      <a:pt x="15524" y="5163"/>
                      <a:pt x="15545" y="5159"/>
                    </a:cubicBezTo>
                    <a:close/>
                    <a:moveTo>
                      <a:pt x="37092" y="1"/>
                    </a:moveTo>
                    <a:cubicBezTo>
                      <a:pt x="37069" y="1"/>
                      <a:pt x="37069" y="23"/>
                      <a:pt x="37046" y="23"/>
                    </a:cubicBezTo>
                    <a:cubicBezTo>
                      <a:pt x="37001" y="23"/>
                      <a:pt x="36932" y="46"/>
                      <a:pt x="36887" y="46"/>
                    </a:cubicBezTo>
                    <a:lnTo>
                      <a:pt x="36909" y="46"/>
                    </a:lnTo>
                    <a:cubicBezTo>
                      <a:pt x="36841" y="46"/>
                      <a:pt x="36772" y="69"/>
                      <a:pt x="36704" y="69"/>
                    </a:cubicBezTo>
                    <a:lnTo>
                      <a:pt x="36727" y="69"/>
                    </a:lnTo>
                    <a:cubicBezTo>
                      <a:pt x="36635" y="92"/>
                      <a:pt x="36521" y="92"/>
                      <a:pt x="36430" y="115"/>
                    </a:cubicBezTo>
                    <a:lnTo>
                      <a:pt x="36453" y="115"/>
                    </a:lnTo>
                    <a:cubicBezTo>
                      <a:pt x="36339" y="115"/>
                      <a:pt x="36202" y="137"/>
                      <a:pt x="36088" y="160"/>
                    </a:cubicBezTo>
                    <a:cubicBezTo>
                      <a:pt x="35951" y="160"/>
                      <a:pt x="35814" y="183"/>
                      <a:pt x="35700" y="206"/>
                    </a:cubicBezTo>
                    <a:cubicBezTo>
                      <a:pt x="35334" y="252"/>
                      <a:pt x="34992" y="320"/>
                      <a:pt x="34650" y="389"/>
                    </a:cubicBezTo>
                    <a:cubicBezTo>
                      <a:pt x="34490" y="411"/>
                      <a:pt x="34353" y="434"/>
                      <a:pt x="34193" y="457"/>
                    </a:cubicBezTo>
                    <a:cubicBezTo>
                      <a:pt x="34056" y="503"/>
                      <a:pt x="33919" y="526"/>
                      <a:pt x="33782" y="571"/>
                    </a:cubicBezTo>
                    <a:cubicBezTo>
                      <a:pt x="33600" y="594"/>
                      <a:pt x="33440" y="640"/>
                      <a:pt x="33280" y="685"/>
                    </a:cubicBezTo>
                    <a:cubicBezTo>
                      <a:pt x="33120" y="708"/>
                      <a:pt x="32938" y="777"/>
                      <a:pt x="32778" y="799"/>
                    </a:cubicBezTo>
                    <a:cubicBezTo>
                      <a:pt x="32458" y="891"/>
                      <a:pt x="32139" y="959"/>
                      <a:pt x="31842" y="1051"/>
                    </a:cubicBezTo>
                    <a:cubicBezTo>
                      <a:pt x="31660" y="1096"/>
                      <a:pt x="31500" y="1142"/>
                      <a:pt x="31317" y="1187"/>
                    </a:cubicBezTo>
                    <a:cubicBezTo>
                      <a:pt x="31135" y="1256"/>
                      <a:pt x="30952" y="1302"/>
                      <a:pt x="30769" y="1370"/>
                    </a:cubicBezTo>
                    <a:cubicBezTo>
                      <a:pt x="30587" y="1416"/>
                      <a:pt x="30404" y="1484"/>
                      <a:pt x="30222" y="1530"/>
                    </a:cubicBezTo>
                    <a:cubicBezTo>
                      <a:pt x="30039" y="1575"/>
                      <a:pt x="29856" y="1644"/>
                      <a:pt x="29674" y="1690"/>
                    </a:cubicBezTo>
                    <a:cubicBezTo>
                      <a:pt x="29354" y="1804"/>
                      <a:pt x="29035" y="1918"/>
                      <a:pt x="28715" y="2032"/>
                    </a:cubicBezTo>
                    <a:cubicBezTo>
                      <a:pt x="28418" y="2146"/>
                      <a:pt x="28122" y="2237"/>
                      <a:pt x="27825" y="2329"/>
                    </a:cubicBezTo>
                    <a:cubicBezTo>
                      <a:pt x="27642" y="2397"/>
                      <a:pt x="27483" y="2443"/>
                      <a:pt x="27300" y="2511"/>
                    </a:cubicBezTo>
                    <a:cubicBezTo>
                      <a:pt x="27163" y="2557"/>
                      <a:pt x="27026" y="2580"/>
                      <a:pt x="26889" y="2625"/>
                    </a:cubicBezTo>
                    <a:cubicBezTo>
                      <a:pt x="26570" y="2717"/>
                      <a:pt x="26250" y="2808"/>
                      <a:pt x="25953" y="2899"/>
                    </a:cubicBezTo>
                    <a:cubicBezTo>
                      <a:pt x="25816" y="2922"/>
                      <a:pt x="25679" y="2968"/>
                      <a:pt x="25542" y="3013"/>
                    </a:cubicBezTo>
                    <a:cubicBezTo>
                      <a:pt x="25405" y="3059"/>
                      <a:pt x="25268" y="3082"/>
                      <a:pt x="25132" y="3128"/>
                    </a:cubicBezTo>
                    <a:cubicBezTo>
                      <a:pt x="24835" y="3219"/>
                      <a:pt x="24538" y="3287"/>
                      <a:pt x="24264" y="3379"/>
                    </a:cubicBezTo>
                    <a:cubicBezTo>
                      <a:pt x="23990" y="3470"/>
                      <a:pt x="23716" y="3561"/>
                      <a:pt x="23420" y="3630"/>
                    </a:cubicBezTo>
                    <a:cubicBezTo>
                      <a:pt x="23283" y="3675"/>
                      <a:pt x="23146" y="3721"/>
                      <a:pt x="23009" y="3744"/>
                    </a:cubicBezTo>
                    <a:cubicBezTo>
                      <a:pt x="22849" y="3790"/>
                      <a:pt x="22666" y="3835"/>
                      <a:pt x="22507" y="3881"/>
                    </a:cubicBezTo>
                    <a:cubicBezTo>
                      <a:pt x="22187" y="3949"/>
                      <a:pt x="21868" y="4063"/>
                      <a:pt x="21525" y="4132"/>
                    </a:cubicBezTo>
                    <a:cubicBezTo>
                      <a:pt x="21183" y="4200"/>
                      <a:pt x="20840" y="4269"/>
                      <a:pt x="20475" y="4337"/>
                    </a:cubicBezTo>
                    <a:cubicBezTo>
                      <a:pt x="20315" y="4383"/>
                      <a:pt x="20133" y="4429"/>
                      <a:pt x="19973" y="4451"/>
                    </a:cubicBezTo>
                    <a:cubicBezTo>
                      <a:pt x="19790" y="4497"/>
                      <a:pt x="19608" y="4520"/>
                      <a:pt x="19448" y="4566"/>
                    </a:cubicBezTo>
                    <a:cubicBezTo>
                      <a:pt x="19083" y="4634"/>
                      <a:pt x="18740" y="4680"/>
                      <a:pt x="18398" y="4725"/>
                    </a:cubicBezTo>
                    <a:cubicBezTo>
                      <a:pt x="17690" y="4840"/>
                      <a:pt x="16983" y="4954"/>
                      <a:pt x="16275" y="5068"/>
                    </a:cubicBezTo>
                    <a:cubicBezTo>
                      <a:pt x="16279" y="5064"/>
                      <a:pt x="16283" y="5061"/>
                      <a:pt x="16288" y="5058"/>
                    </a:cubicBezTo>
                    <a:lnTo>
                      <a:pt x="16288" y="5058"/>
                    </a:lnTo>
                    <a:cubicBezTo>
                      <a:pt x="16185" y="5076"/>
                      <a:pt x="16093" y="5091"/>
                      <a:pt x="16001" y="5091"/>
                    </a:cubicBezTo>
                    <a:lnTo>
                      <a:pt x="16070" y="5091"/>
                    </a:lnTo>
                    <a:cubicBezTo>
                      <a:pt x="15979" y="5091"/>
                      <a:pt x="15887" y="5113"/>
                      <a:pt x="15796" y="5113"/>
                    </a:cubicBezTo>
                    <a:cubicBezTo>
                      <a:pt x="15682" y="5136"/>
                      <a:pt x="15568" y="5159"/>
                      <a:pt x="15454" y="5182"/>
                    </a:cubicBezTo>
                    <a:cubicBezTo>
                      <a:pt x="15464" y="5177"/>
                      <a:pt x="15473" y="5173"/>
                      <a:pt x="15481" y="5170"/>
                    </a:cubicBezTo>
                    <a:lnTo>
                      <a:pt x="15481" y="5170"/>
                    </a:lnTo>
                    <a:cubicBezTo>
                      <a:pt x="15388" y="5183"/>
                      <a:pt x="15295" y="5186"/>
                      <a:pt x="15203" y="5205"/>
                    </a:cubicBezTo>
                    <a:cubicBezTo>
                      <a:pt x="14837" y="5250"/>
                      <a:pt x="14495" y="5296"/>
                      <a:pt x="14130" y="5342"/>
                    </a:cubicBezTo>
                    <a:cubicBezTo>
                      <a:pt x="13765" y="5364"/>
                      <a:pt x="13422" y="5387"/>
                      <a:pt x="13057" y="5410"/>
                    </a:cubicBezTo>
                    <a:cubicBezTo>
                      <a:pt x="12692" y="5456"/>
                      <a:pt x="12327" y="5479"/>
                      <a:pt x="11939" y="5501"/>
                    </a:cubicBezTo>
                    <a:cubicBezTo>
                      <a:pt x="11756" y="5501"/>
                      <a:pt x="11596" y="5524"/>
                      <a:pt x="11414" y="5524"/>
                    </a:cubicBezTo>
                    <a:cubicBezTo>
                      <a:pt x="11231" y="5547"/>
                      <a:pt x="11048" y="5547"/>
                      <a:pt x="10889" y="5547"/>
                    </a:cubicBezTo>
                    <a:lnTo>
                      <a:pt x="8606" y="5547"/>
                    </a:lnTo>
                    <a:cubicBezTo>
                      <a:pt x="8423" y="5547"/>
                      <a:pt x="8241" y="5547"/>
                      <a:pt x="8081" y="5524"/>
                    </a:cubicBezTo>
                    <a:cubicBezTo>
                      <a:pt x="7898" y="5524"/>
                      <a:pt x="7716" y="5501"/>
                      <a:pt x="7533" y="5501"/>
                    </a:cubicBezTo>
                    <a:cubicBezTo>
                      <a:pt x="7168" y="5456"/>
                      <a:pt x="6803" y="5433"/>
                      <a:pt x="6460" y="5410"/>
                    </a:cubicBezTo>
                    <a:cubicBezTo>
                      <a:pt x="6141" y="5387"/>
                      <a:pt x="5821" y="5342"/>
                      <a:pt x="5502" y="5319"/>
                    </a:cubicBezTo>
                    <a:cubicBezTo>
                      <a:pt x="5182" y="5296"/>
                      <a:pt x="4885" y="5250"/>
                      <a:pt x="4566" y="5228"/>
                    </a:cubicBezTo>
                    <a:lnTo>
                      <a:pt x="4634" y="5228"/>
                    </a:lnTo>
                    <a:lnTo>
                      <a:pt x="4383" y="5205"/>
                    </a:lnTo>
                    <a:lnTo>
                      <a:pt x="4475" y="5205"/>
                    </a:lnTo>
                    <a:cubicBezTo>
                      <a:pt x="4109" y="5159"/>
                      <a:pt x="3767" y="5113"/>
                      <a:pt x="3425" y="5045"/>
                    </a:cubicBezTo>
                    <a:cubicBezTo>
                      <a:pt x="3059" y="4999"/>
                      <a:pt x="2694" y="4931"/>
                      <a:pt x="2352" y="4862"/>
                    </a:cubicBezTo>
                    <a:cubicBezTo>
                      <a:pt x="2169" y="4840"/>
                      <a:pt x="2009" y="4794"/>
                      <a:pt x="1827" y="4748"/>
                    </a:cubicBezTo>
                    <a:cubicBezTo>
                      <a:pt x="1667" y="4703"/>
                      <a:pt x="1485" y="4657"/>
                      <a:pt x="1302" y="4611"/>
                    </a:cubicBezTo>
                    <a:cubicBezTo>
                      <a:pt x="1142" y="4566"/>
                      <a:pt x="982" y="4520"/>
                      <a:pt x="823" y="4497"/>
                    </a:cubicBezTo>
                    <a:cubicBezTo>
                      <a:pt x="640" y="4451"/>
                      <a:pt x="480" y="4406"/>
                      <a:pt x="320" y="4383"/>
                    </a:cubicBezTo>
                    <a:cubicBezTo>
                      <a:pt x="297" y="4373"/>
                      <a:pt x="272" y="4369"/>
                      <a:pt x="247" y="4369"/>
                    </a:cubicBezTo>
                    <a:cubicBezTo>
                      <a:pt x="153" y="4369"/>
                      <a:pt x="60" y="4434"/>
                      <a:pt x="24" y="4543"/>
                    </a:cubicBezTo>
                    <a:cubicBezTo>
                      <a:pt x="1" y="4657"/>
                      <a:pt x="69" y="4817"/>
                      <a:pt x="206" y="4840"/>
                    </a:cubicBezTo>
                    <a:cubicBezTo>
                      <a:pt x="526" y="4908"/>
                      <a:pt x="845" y="4999"/>
                      <a:pt x="1165" y="5113"/>
                    </a:cubicBezTo>
                    <a:cubicBezTo>
                      <a:pt x="1348" y="5159"/>
                      <a:pt x="1530" y="5205"/>
                      <a:pt x="1690" y="5273"/>
                    </a:cubicBezTo>
                    <a:cubicBezTo>
                      <a:pt x="1873" y="5319"/>
                      <a:pt x="2055" y="5364"/>
                      <a:pt x="2238" y="5410"/>
                    </a:cubicBezTo>
                    <a:cubicBezTo>
                      <a:pt x="2580" y="5501"/>
                      <a:pt x="2945" y="5570"/>
                      <a:pt x="3288" y="5616"/>
                    </a:cubicBezTo>
                    <a:cubicBezTo>
                      <a:pt x="3653" y="5684"/>
                      <a:pt x="4018" y="5753"/>
                      <a:pt x="4383" y="5798"/>
                    </a:cubicBezTo>
                    <a:cubicBezTo>
                      <a:pt x="4749" y="5867"/>
                      <a:pt x="5137" y="5912"/>
                      <a:pt x="5525" y="5958"/>
                    </a:cubicBezTo>
                    <a:cubicBezTo>
                      <a:pt x="5890" y="5981"/>
                      <a:pt x="6255" y="6026"/>
                      <a:pt x="6620" y="6049"/>
                    </a:cubicBezTo>
                    <a:cubicBezTo>
                      <a:pt x="6985" y="6095"/>
                      <a:pt x="7351" y="6118"/>
                      <a:pt x="7716" y="6163"/>
                    </a:cubicBezTo>
                    <a:cubicBezTo>
                      <a:pt x="8058" y="6186"/>
                      <a:pt x="8446" y="6186"/>
                      <a:pt x="8811" y="6186"/>
                    </a:cubicBezTo>
                    <a:cubicBezTo>
                      <a:pt x="9177" y="6209"/>
                      <a:pt x="9542" y="6209"/>
                      <a:pt x="9930" y="6209"/>
                    </a:cubicBezTo>
                    <a:lnTo>
                      <a:pt x="11048" y="6209"/>
                    </a:lnTo>
                    <a:cubicBezTo>
                      <a:pt x="11231" y="6186"/>
                      <a:pt x="11414" y="6186"/>
                      <a:pt x="11596" y="6163"/>
                    </a:cubicBezTo>
                    <a:cubicBezTo>
                      <a:pt x="11779" y="6163"/>
                      <a:pt x="11961" y="6141"/>
                      <a:pt x="12144" y="6141"/>
                    </a:cubicBezTo>
                    <a:cubicBezTo>
                      <a:pt x="12327" y="6118"/>
                      <a:pt x="12509" y="6118"/>
                      <a:pt x="12692" y="6095"/>
                    </a:cubicBezTo>
                    <a:cubicBezTo>
                      <a:pt x="12852" y="6095"/>
                      <a:pt x="13034" y="6072"/>
                      <a:pt x="13217" y="6072"/>
                    </a:cubicBezTo>
                    <a:cubicBezTo>
                      <a:pt x="13582" y="6026"/>
                      <a:pt x="13970" y="6004"/>
                      <a:pt x="14358" y="5958"/>
                    </a:cubicBezTo>
                    <a:cubicBezTo>
                      <a:pt x="14541" y="5935"/>
                      <a:pt x="14723" y="5912"/>
                      <a:pt x="14929" y="5889"/>
                    </a:cubicBezTo>
                    <a:cubicBezTo>
                      <a:pt x="15134" y="5867"/>
                      <a:pt x="15339" y="5844"/>
                      <a:pt x="15568" y="5821"/>
                    </a:cubicBezTo>
                    <a:lnTo>
                      <a:pt x="15476" y="5821"/>
                    </a:lnTo>
                    <a:cubicBezTo>
                      <a:pt x="15545" y="5821"/>
                      <a:pt x="15636" y="5798"/>
                      <a:pt x="15728" y="5775"/>
                    </a:cubicBezTo>
                    <a:cubicBezTo>
                      <a:pt x="15728" y="5775"/>
                      <a:pt x="15728" y="5798"/>
                      <a:pt x="15728" y="5798"/>
                    </a:cubicBezTo>
                    <a:cubicBezTo>
                      <a:pt x="15819" y="5775"/>
                      <a:pt x="15933" y="5753"/>
                      <a:pt x="16047" y="5753"/>
                    </a:cubicBezTo>
                    <a:cubicBezTo>
                      <a:pt x="16138" y="5730"/>
                      <a:pt x="16252" y="5707"/>
                      <a:pt x="16344" y="5707"/>
                    </a:cubicBezTo>
                    <a:lnTo>
                      <a:pt x="16252" y="5707"/>
                    </a:lnTo>
                    <a:cubicBezTo>
                      <a:pt x="16641" y="5661"/>
                      <a:pt x="17006" y="5616"/>
                      <a:pt x="17371" y="5547"/>
                    </a:cubicBezTo>
                    <a:cubicBezTo>
                      <a:pt x="17736" y="5501"/>
                      <a:pt x="18079" y="5433"/>
                      <a:pt x="18444" y="5387"/>
                    </a:cubicBezTo>
                    <a:cubicBezTo>
                      <a:pt x="18809" y="5319"/>
                      <a:pt x="19151" y="5273"/>
                      <a:pt x="19494" y="5205"/>
                    </a:cubicBezTo>
                    <a:cubicBezTo>
                      <a:pt x="19676" y="5182"/>
                      <a:pt x="19836" y="5136"/>
                      <a:pt x="20019" y="5113"/>
                    </a:cubicBezTo>
                    <a:cubicBezTo>
                      <a:pt x="20178" y="5068"/>
                      <a:pt x="20361" y="5045"/>
                      <a:pt x="20521" y="4999"/>
                    </a:cubicBezTo>
                    <a:cubicBezTo>
                      <a:pt x="20863" y="4931"/>
                      <a:pt x="21228" y="4862"/>
                      <a:pt x="21571" y="4794"/>
                    </a:cubicBezTo>
                    <a:cubicBezTo>
                      <a:pt x="21731" y="4748"/>
                      <a:pt x="21913" y="4703"/>
                      <a:pt x="22073" y="4657"/>
                    </a:cubicBezTo>
                    <a:cubicBezTo>
                      <a:pt x="22233" y="4611"/>
                      <a:pt x="22392" y="4588"/>
                      <a:pt x="22552" y="4543"/>
                    </a:cubicBezTo>
                    <a:cubicBezTo>
                      <a:pt x="22712" y="4497"/>
                      <a:pt x="22895" y="4451"/>
                      <a:pt x="23077" y="4406"/>
                    </a:cubicBezTo>
                    <a:cubicBezTo>
                      <a:pt x="23214" y="4360"/>
                      <a:pt x="23351" y="4315"/>
                      <a:pt x="23511" y="4292"/>
                    </a:cubicBezTo>
                    <a:cubicBezTo>
                      <a:pt x="23785" y="4200"/>
                      <a:pt x="24059" y="4109"/>
                      <a:pt x="24333" y="4018"/>
                    </a:cubicBezTo>
                    <a:cubicBezTo>
                      <a:pt x="24470" y="3972"/>
                      <a:pt x="24607" y="3926"/>
                      <a:pt x="24744" y="3881"/>
                    </a:cubicBezTo>
                    <a:cubicBezTo>
                      <a:pt x="24880" y="3835"/>
                      <a:pt x="25040" y="3790"/>
                      <a:pt x="25177" y="3744"/>
                    </a:cubicBezTo>
                    <a:cubicBezTo>
                      <a:pt x="25451" y="3653"/>
                      <a:pt x="25725" y="3584"/>
                      <a:pt x="25999" y="3493"/>
                    </a:cubicBezTo>
                    <a:cubicBezTo>
                      <a:pt x="26318" y="3379"/>
                      <a:pt x="26615" y="3287"/>
                      <a:pt x="26935" y="3196"/>
                    </a:cubicBezTo>
                    <a:cubicBezTo>
                      <a:pt x="27231" y="3105"/>
                      <a:pt x="27528" y="3013"/>
                      <a:pt x="27848" y="2899"/>
                    </a:cubicBezTo>
                    <a:cubicBezTo>
                      <a:pt x="28076" y="2808"/>
                      <a:pt x="28327" y="2740"/>
                      <a:pt x="28555" y="2648"/>
                    </a:cubicBezTo>
                    <a:cubicBezTo>
                      <a:pt x="28829" y="2534"/>
                      <a:pt x="29080" y="2443"/>
                      <a:pt x="29331" y="2329"/>
                    </a:cubicBezTo>
                    <a:lnTo>
                      <a:pt x="29331" y="2329"/>
                    </a:lnTo>
                    <a:cubicBezTo>
                      <a:pt x="29331" y="2329"/>
                      <a:pt x="29329" y="2332"/>
                      <a:pt x="29324" y="2335"/>
                    </a:cubicBezTo>
                    <a:lnTo>
                      <a:pt x="29324" y="2335"/>
                    </a:lnTo>
                    <a:cubicBezTo>
                      <a:pt x="29471" y="2272"/>
                      <a:pt x="29618" y="2211"/>
                      <a:pt x="29765" y="2169"/>
                    </a:cubicBezTo>
                    <a:cubicBezTo>
                      <a:pt x="29856" y="2123"/>
                      <a:pt x="29925" y="2100"/>
                      <a:pt x="30016" y="2078"/>
                    </a:cubicBezTo>
                    <a:cubicBezTo>
                      <a:pt x="30107" y="2032"/>
                      <a:pt x="30199" y="2009"/>
                      <a:pt x="30290" y="1986"/>
                    </a:cubicBezTo>
                    <a:cubicBezTo>
                      <a:pt x="30473" y="1918"/>
                      <a:pt x="30655" y="1849"/>
                      <a:pt x="30838" y="1804"/>
                    </a:cubicBezTo>
                    <a:cubicBezTo>
                      <a:pt x="31020" y="1735"/>
                      <a:pt x="31203" y="1667"/>
                      <a:pt x="31386" y="1598"/>
                    </a:cubicBezTo>
                    <a:cubicBezTo>
                      <a:pt x="31728" y="1484"/>
                      <a:pt x="32070" y="1393"/>
                      <a:pt x="32413" y="1279"/>
                    </a:cubicBezTo>
                    <a:cubicBezTo>
                      <a:pt x="32481" y="1256"/>
                      <a:pt x="32573" y="1256"/>
                      <a:pt x="32641" y="1233"/>
                    </a:cubicBezTo>
                    <a:cubicBezTo>
                      <a:pt x="32710" y="1210"/>
                      <a:pt x="32778" y="1187"/>
                      <a:pt x="32846" y="1165"/>
                    </a:cubicBezTo>
                    <a:cubicBezTo>
                      <a:pt x="33006" y="1119"/>
                      <a:pt x="33166" y="1073"/>
                      <a:pt x="33326" y="1028"/>
                    </a:cubicBezTo>
                    <a:cubicBezTo>
                      <a:pt x="33623" y="959"/>
                      <a:pt x="33896" y="868"/>
                      <a:pt x="34193" y="799"/>
                    </a:cubicBezTo>
                    <a:cubicBezTo>
                      <a:pt x="34467" y="731"/>
                      <a:pt x="34764" y="685"/>
                      <a:pt x="35038" y="617"/>
                    </a:cubicBezTo>
                    <a:cubicBezTo>
                      <a:pt x="35220" y="571"/>
                      <a:pt x="35380" y="548"/>
                      <a:pt x="35563" y="503"/>
                    </a:cubicBezTo>
                    <a:cubicBezTo>
                      <a:pt x="35654" y="503"/>
                      <a:pt x="35745" y="480"/>
                      <a:pt x="35837" y="457"/>
                    </a:cubicBezTo>
                    <a:cubicBezTo>
                      <a:pt x="35905" y="457"/>
                      <a:pt x="35996" y="434"/>
                      <a:pt x="36065" y="434"/>
                    </a:cubicBezTo>
                    <a:cubicBezTo>
                      <a:pt x="36247" y="411"/>
                      <a:pt x="36407" y="389"/>
                      <a:pt x="36590" y="343"/>
                    </a:cubicBezTo>
                    <a:cubicBezTo>
                      <a:pt x="36772" y="320"/>
                      <a:pt x="36955" y="297"/>
                      <a:pt x="37115" y="252"/>
                    </a:cubicBezTo>
                    <a:cubicBezTo>
                      <a:pt x="37183" y="229"/>
                      <a:pt x="37229" y="160"/>
                      <a:pt x="37206" y="92"/>
                    </a:cubicBezTo>
                    <a:cubicBezTo>
                      <a:pt x="37183" y="46"/>
                      <a:pt x="37138" y="1"/>
                      <a:pt x="37092" y="1"/>
                    </a:cubicBezTo>
                    <a:close/>
                  </a:path>
                </a:pathLst>
              </a:custGeom>
              <a:solidFill>
                <a:srgbClr val="FAFFF3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150" name="Google Shape;916;p22">
                <a:extLst>
                  <a:ext uri="{FF2B5EF4-FFF2-40B4-BE49-F238E27FC236}">
                    <a16:creationId xmlns:a16="http://schemas.microsoft.com/office/drawing/2014/main" id="{523E32AC-FEB4-481D-9355-508AFFEBF0B0}"/>
                  </a:ext>
                </a:extLst>
              </p:cNvPr>
              <p:cNvSpPr/>
              <p:nvPr/>
            </p:nvSpPr>
            <p:spPr>
              <a:xfrm>
                <a:off x="5329580" y="4030421"/>
                <a:ext cx="449779" cy="37653"/>
              </a:xfrm>
              <a:custGeom>
                <a:avLst/>
                <a:gdLst/>
                <a:ahLst/>
                <a:cxnLst/>
                <a:rect l="l" t="t" r="r" b="b"/>
                <a:pathLst>
                  <a:path w="16640" h="1393" extrusionOk="0">
                    <a:moveTo>
                      <a:pt x="183" y="0"/>
                    </a:moveTo>
                    <a:cubicBezTo>
                      <a:pt x="137" y="0"/>
                      <a:pt x="92" y="46"/>
                      <a:pt x="69" y="69"/>
                    </a:cubicBezTo>
                    <a:cubicBezTo>
                      <a:pt x="0" y="160"/>
                      <a:pt x="69" y="297"/>
                      <a:pt x="160" y="320"/>
                    </a:cubicBezTo>
                    <a:cubicBezTo>
                      <a:pt x="206" y="343"/>
                      <a:pt x="251" y="343"/>
                      <a:pt x="297" y="365"/>
                    </a:cubicBezTo>
                    <a:cubicBezTo>
                      <a:pt x="320" y="388"/>
                      <a:pt x="365" y="411"/>
                      <a:pt x="388" y="434"/>
                    </a:cubicBezTo>
                    <a:cubicBezTo>
                      <a:pt x="480" y="457"/>
                      <a:pt x="571" y="479"/>
                      <a:pt x="662" y="479"/>
                    </a:cubicBezTo>
                    <a:cubicBezTo>
                      <a:pt x="731" y="502"/>
                      <a:pt x="822" y="525"/>
                      <a:pt x="913" y="525"/>
                    </a:cubicBezTo>
                    <a:cubicBezTo>
                      <a:pt x="1119" y="571"/>
                      <a:pt x="1301" y="594"/>
                      <a:pt x="1484" y="616"/>
                    </a:cubicBezTo>
                    <a:cubicBezTo>
                      <a:pt x="1803" y="685"/>
                      <a:pt x="2123" y="731"/>
                      <a:pt x="2465" y="776"/>
                    </a:cubicBezTo>
                    <a:cubicBezTo>
                      <a:pt x="2648" y="799"/>
                      <a:pt x="2831" y="845"/>
                      <a:pt x="3013" y="868"/>
                    </a:cubicBezTo>
                    <a:cubicBezTo>
                      <a:pt x="3196" y="890"/>
                      <a:pt x="3378" y="936"/>
                      <a:pt x="3561" y="959"/>
                    </a:cubicBezTo>
                    <a:cubicBezTo>
                      <a:pt x="3903" y="1027"/>
                      <a:pt x="4223" y="1073"/>
                      <a:pt x="4542" y="1141"/>
                    </a:cubicBezTo>
                    <a:cubicBezTo>
                      <a:pt x="4953" y="1210"/>
                      <a:pt x="5387" y="1233"/>
                      <a:pt x="5798" y="1278"/>
                    </a:cubicBezTo>
                    <a:cubicBezTo>
                      <a:pt x="6003" y="1301"/>
                      <a:pt x="6209" y="1324"/>
                      <a:pt x="6414" y="1347"/>
                    </a:cubicBezTo>
                    <a:lnTo>
                      <a:pt x="6734" y="1347"/>
                    </a:lnTo>
                    <a:cubicBezTo>
                      <a:pt x="6779" y="1370"/>
                      <a:pt x="6802" y="1370"/>
                      <a:pt x="6848" y="1370"/>
                    </a:cubicBezTo>
                    <a:cubicBezTo>
                      <a:pt x="6916" y="1370"/>
                      <a:pt x="6962" y="1370"/>
                      <a:pt x="7030" y="1347"/>
                    </a:cubicBezTo>
                    <a:cubicBezTo>
                      <a:pt x="7053" y="1347"/>
                      <a:pt x="7076" y="1324"/>
                      <a:pt x="7099" y="1301"/>
                    </a:cubicBezTo>
                    <a:lnTo>
                      <a:pt x="7145" y="1301"/>
                    </a:lnTo>
                    <a:cubicBezTo>
                      <a:pt x="7236" y="1324"/>
                      <a:pt x="7304" y="1324"/>
                      <a:pt x="7396" y="1347"/>
                    </a:cubicBezTo>
                    <a:cubicBezTo>
                      <a:pt x="7578" y="1347"/>
                      <a:pt x="7738" y="1347"/>
                      <a:pt x="7921" y="1370"/>
                    </a:cubicBezTo>
                    <a:lnTo>
                      <a:pt x="8948" y="1370"/>
                    </a:lnTo>
                    <a:cubicBezTo>
                      <a:pt x="9290" y="1392"/>
                      <a:pt x="9633" y="1392"/>
                      <a:pt x="9975" y="1392"/>
                    </a:cubicBezTo>
                    <a:cubicBezTo>
                      <a:pt x="10363" y="1370"/>
                      <a:pt x="10728" y="1370"/>
                      <a:pt x="11116" y="1370"/>
                    </a:cubicBezTo>
                    <a:cubicBezTo>
                      <a:pt x="11207" y="1370"/>
                      <a:pt x="11322" y="1370"/>
                      <a:pt x="11413" y="1347"/>
                    </a:cubicBezTo>
                    <a:cubicBezTo>
                      <a:pt x="11413" y="1370"/>
                      <a:pt x="11436" y="1370"/>
                      <a:pt x="11459" y="1370"/>
                    </a:cubicBezTo>
                    <a:cubicBezTo>
                      <a:pt x="11481" y="1392"/>
                      <a:pt x="11527" y="1392"/>
                      <a:pt x="11573" y="1392"/>
                    </a:cubicBezTo>
                    <a:lnTo>
                      <a:pt x="11915" y="1392"/>
                    </a:lnTo>
                    <a:cubicBezTo>
                      <a:pt x="12029" y="1392"/>
                      <a:pt x="12143" y="1370"/>
                      <a:pt x="12235" y="1370"/>
                    </a:cubicBezTo>
                    <a:cubicBezTo>
                      <a:pt x="12326" y="1370"/>
                      <a:pt x="12394" y="1370"/>
                      <a:pt x="12486" y="1347"/>
                    </a:cubicBezTo>
                    <a:lnTo>
                      <a:pt x="12714" y="1347"/>
                    </a:lnTo>
                    <a:lnTo>
                      <a:pt x="12874" y="1324"/>
                    </a:lnTo>
                    <a:cubicBezTo>
                      <a:pt x="13011" y="1324"/>
                      <a:pt x="13148" y="1301"/>
                      <a:pt x="13307" y="1301"/>
                    </a:cubicBezTo>
                    <a:cubicBezTo>
                      <a:pt x="13422" y="1278"/>
                      <a:pt x="13558" y="1278"/>
                      <a:pt x="13695" y="1256"/>
                    </a:cubicBezTo>
                    <a:cubicBezTo>
                      <a:pt x="13764" y="1256"/>
                      <a:pt x="13810" y="1256"/>
                      <a:pt x="13878" y="1233"/>
                    </a:cubicBezTo>
                    <a:lnTo>
                      <a:pt x="13992" y="1233"/>
                    </a:lnTo>
                    <a:cubicBezTo>
                      <a:pt x="14015" y="1233"/>
                      <a:pt x="14015" y="1210"/>
                      <a:pt x="14038" y="1210"/>
                    </a:cubicBezTo>
                    <a:cubicBezTo>
                      <a:pt x="14061" y="1210"/>
                      <a:pt x="14106" y="1210"/>
                      <a:pt x="14129" y="1187"/>
                    </a:cubicBezTo>
                    <a:cubicBezTo>
                      <a:pt x="14152" y="1187"/>
                      <a:pt x="14175" y="1164"/>
                      <a:pt x="14198" y="1164"/>
                    </a:cubicBezTo>
                    <a:cubicBezTo>
                      <a:pt x="14220" y="1141"/>
                      <a:pt x="14266" y="1141"/>
                      <a:pt x="14312" y="1141"/>
                    </a:cubicBezTo>
                    <a:cubicBezTo>
                      <a:pt x="14494" y="1119"/>
                      <a:pt x="14677" y="1096"/>
                      <a:pt x="14837" y="1050"/>
                    </a:cubicBezTo>
                    <a:cubicBezTo>
                      <a:pt x="15202" y="1004"/>
                      <a:pt x="15567" y="936"/>
                      <a:pt x="15932" y="845"/>
                    </a:cubicBezTo>
                    <a:cubicBezTo>
                      <a:pt x="16161" y="822"/>
                      <a:pt x="16366" y="776"/>
                      <a:pt x="16571" y="731"/>
                    </a:cubicBezTo>
                    <a:cubicBezTo>
                      <a:pt x="16617" y="731"/>
                      <a:pt x="16640" y="685"/>
                      <a:pt x="16640" y="639"/>
                    </a:cubicBezTo>
                    <a:cubicBezTo>
                      <a:pt x="16617" y="594"/>
                      <a:pt x="16594" y="571"/>
                      <a:pt x="16549" y="571"/>
                    </a:cubicBezTo>
                    <a:cubicBezTo>
                      <a:pt x="16069" y="662"/>
                      <a:pt x="15613" y="753"/>
                      <a:pt x="15133" y="845"/>
                    </a:cubicBezTo>
                    <a:cubicBezTo>
                      <a:pt x="15019" y="868"/>
                      <a:pt x="14905" y="890"/>
                      <a:pt x="14768" y="913"/>
                    </a:cubicBezTo>
                    <a:cubicBezTo>
                      <a:pt x="14654" y="913"/>
                      <a:pt x="14517" y="936"/>
                      <a:pt x="14380" y="959"/>
                    </a:cubicBezTo>
                    <a:cubicBezTo>
                      <a:pt x="14312" y="982"/>
                      <a:pt x="14243" y="982"/>
                      <a:pt x="14198" y="1004"/>
                    </a:cubicBezTo>
                    <a:cubicBezTo>
                      <a:pt x="14175" y="982"/>
                      <a:pt x="14175" y="982"/>
                      <a:pt x="14152" y="982"/>
                    </a:cubicBezTo>
                    <a:cubicBezTo>
                      <a:pt x="14152" y="982"/>
                      <a:pt x="14152" y="959"/>
                      <a:pt x="14129" y="959"/>
                    </a:cubicBezTo>
                    <a:cubicBezTo>
                      <a:pt x="14106" y="959"/>
                      <a:pt x="14083" y="936"/>
                      <a:pt x="14061" y="936"/>
                    </a:cubicBezTo>
                    <a:lnTo>
                      <a:pt x="13946" y="936"/>
                    </a:lnTo>
                    <a:cubicBezTo>
                      <a:pt x="13878" y="936"/>
                      <a:pt x="13810" y="959"/>
                      <a:pt x="13741" y="959"/>
                    </a:cubicBezTo>
                    <a:cubicBezTo>
                      <a:pt x="13650" y="982"/>
                      <a:pt x="13558" y="982"/>
                      <a:pt x="13467" y="1004"/>
                    </a:cubicBezTo>
                    <a:cubicBezTo>
                      <a:pt x="13376" y="1004"/>
                      <a:pt x="13285" y="1027"/>
                      <a:pt x="13193" y="1027"/>
                    </a:cubicBezTo>
                    <a:cubicBezTo>
                      <a:pt x="13102" y="1050"/>
                      <a:pt x="13033" y="1050"/>
                      <a:pt x="12942" y="1050"/>
                    </a:cubicBezTo>
                    <a:cubicBezTo>
                      <a:pt x="12600" y="1073"/>
                      <a:pt x="12257" y="1073"/>
                      <a:pt x="11938" y="1096"/>
                    </a:cubicBezTo>
                    <a:cubicBezTo>
                      <a:pt x="11573" y="1096"/>
                      <a:pt x="11207" y="1096"/>
                      <a:pt x="10865" y="1119"/>
                    </a:cubicBezTo>
                    <a:cubicBezTo>
                      <a:pt x="10546" y="1119"/>
                      <a:pt x="10249" y="1141"/>
                      <a:pt x="9952" y="1141"/>
                    </a:cubicBezTo>
                    <a:cubicBezTo>
                      <a:pt x="9929" y="1119"/>
                      <a:pt x="9906" y="1096"/>
                      <a:pt x="9884" y="1073"/>
                    </a:cubicBezTo>
                    <a:lnTo>
                      <a:pt x="9815" y="1050"/>
                    </a:lnTo>
                    <a:cubicBezTo>
                      <a:pt x="9792" y="1050"/>
                      <a:pt x="9769" y="1050"/>
                      <a:pt x="9747" y="1027"/>
                    </a:cubicBezTo>
                    <a:lnTo>
                      <a:pt x="7601" y="1027"/>
                    </a:lnTo>
                    <a:cubicBezTo>
                      <a:pt x="7555" y="1050"/>
                      <a:pt x="7487" y="1050"/>
                      <a:pt x="7441" y="1050"/>
                    </a:cubicBezTo>
                    <a:cubicBezTo>
                      <a:pt x="7304" y="1027"/>
                      <a:pt x="7190" y="1027"/>
                      <a:pt x="7076" y="1027"/>
                    </a:cubicBezTo>
                    <a:cubicBezTo>
                      <a:pt x="7053" y="1027"/>
                      <a:pt x="7053" y="1004"/>
                      <a:pt x="7030" y="1004"/>
                    </a:cubicBezTo>
                    <a:cubicBezTo>
                      <a:pt x="6962" y="982"/>
                      <a:pt x="6871" y="982"/>
                      <a:pt x="6802" y="982"/>
                    </a:cubicBezTo>
                    <a:cubicBezTo>
                      <a:pt x="6734" y="982"/>
                      <a:pt x="6688" y="959"/>
                      <a:pt x="6620" y="959"/>
                    </a:cubicBezTo>
                    <a:cubicBezTo>
                      <a:pt x="6505" y="959"/>
                      <a:pt x="6368" y="936"/>
                      <a:pt x="6232" y="936"/>
                    </a:cubicBezTo>
                    <a:cubicBezTo>
                      <a:pt x="6140" y="936"/>
                      <a:pt x="6026" y="913"/>
                      <a:pt x="5935" y="913"/>
                    </a:cubicBezTo>
                    <a:cubicBezTo>
                      <a:pt x="5570" y="890"/>
                      <a:pt x="5182" y="845"/>
                      <a:pt x="4816" y="799"/>
                    </a:cubicBezTo>
                    <a:cubicBezTo>
                      <a:pt x="4474" y="753"/>
                      <a:pt x="4132" y="685"/>
                      <a:pt x="3766" y="639"/>
                    </a:cubicBezTo>
                    <a:cubicBezTo>
                      <a:pt x="3607" y="594"/>
                      <a:pt x="3447" y="571"/>
                      <a:pt x="3287" y="548"/>
                    </a:cubicBezTo>
                    <a:cubicBezTo>
                      <a:pt x="3104" y="502"/>
                      <a:pt x="2945" y="479"/>
                      <a:pt x="2762" y="457"/>
                    </a:cubicBezTo>
                    <a:cubicBezTo>
                      <a:pt x="2648" y="457"/>
                      <a:pt x="2511" y="434"/>
                      <a:pt x="2374" y="411"/>
                    </a:cubicBezTo>
                    <a:cubicBezTo>
                      <a:pt x="2328" y="388"/>
                      <a:pt x="2260" y="388"/>
                      <a:pt x="2191" y="388"/>
                    </a:cubicBezTo>
                    <a:cubicBezTo>
                      <a:pt x="2169" y="343"/>
                      <a:pt x="2146" y="343"/>
                      <a:pt x="2123" y="343"/>
                    </a:cubicBezTo>
                    <a:cubicBezTo>
                      <a:pt x="2123" y="320"/>
                      <a:pt x="2123" y="320"/>
                      <a:pt x="2123" y="320"/>
                    </a:cubicBezTo>
                    <a:cubicBezTo>
                      <a:pt x="2077" y="320"/>
                      <a:pt x="2009" y="320"/>
                      <a:pt x="1963" y="297"/>
                    </a:cubicBezTo>
                    <a:cubicBezTo>
                      <a:pt x="1872" y="297"/>
                      <a:pt x="1758" y="274"/>
                      <a:pt x="1644" y="251"/>
                    </a:cubicBezTo>
                    <a:cubicBezTo>
                      <a:pt x="1530" y="251"/>
                      <a:pt x="1415" y="228"/>
                      <a:pt x="1301" y="206"/>
                    </a:cubicBezTo>
                    <a:cubicBezTo>
                      <a:pt x="1233" y="206"/>
                      <a:pt x="1164" y="183"/>
                      <a:pt x="1073" y="183"/>
                    </a:cubicBezTo>
                    <a:cubicBezTo>
                      <a:pt x="936" y="137"/>
                      <a:pt x="799" y="114"/>
                      <a:pt x="662" y="91"/>
                    </a:cubicBezTo>
                    <a:cubicBezTo>
                      <a:pt x="594" y="69"/>
                      <a:pt x="525" y="69"/>
                      <a:pt x="480" y="46"/>
                    </a:cubicBezTo>
                    <a:cubicBezTo>
                      <a:pt x="388" y="23"/>
                      <a:pt x="320" y="23"/>
                      <a:pt x="251" y="0"/>
                    </a:cubicBezTo>
                    <a:close/>
                  </a:path>
                </a:pathLst>
              </a:custGeom>
              <a:solidFill>
                <a:srgbClr val="FAFFF3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151" name="Google Shape;917;p22">
                <a:extLst>
                  <a:ext uri="{FF2B5EF4-FFF2-40B4-BE49-F238E27FC236}">
                    <a16:creationId xmlns:a16="http://schemas.microsoft.com/office/drawing/2014/main" id="{035C0FBF-ABA5-4C57-816B-6942B8BD4EC8}"/>
                  </a:ext>
                </a:extLst>
              </p:cNvPr>
              <p:cNvSpPr/>
              <p:nvPr/>
            </p:nvSpPr>
            <p:spPr>
              <a:xfrm>
                <a:off x="5339446" y="3941573"/>
                <a:ext cx="94416" cy="29625"/>
              </a:xfrm>
              <a:custGeom>
                <a:avLst/>
                <a:gdLst/>
                <a:ahLst/>
                <a:cxnLst/>
                <a:rect l="l" t="t" r="r" b="b"/>
                <a:pathLst>
                  <a:path w="3493" h="1096" extrusionOk="0">
                    <a:moveTo>
                      <a:pt x="92" y="0"/>
                    </a:moveTo>
                    <a:cubicBezTo>
                      <a:pt x="46" y="0"/>
                      <a:pt x="23" y="23"/>
                      <a:pt x="0" y="46"/>
                    </a:cubicBezTo>
                    <a:cubicBezTo>
                      <a:pt x="0" y="92"/>
                      <a:pt x="23" y="137"/>
                      <a:pt x="69" y="160"/>
                    </a:cubicBezTo>
                    <a:cubicBezTo>
                      <a:pt x="206" y="183"/>
                      <a:pt x="343" y="229"/>
                      <a:pt x="480" y="274"/>
                    </a:cubicBezTo>
                    <a:cubicBezTo>
                      <a:pt x="594" y="320"/>
                      <a:pt x="731" y="343"/>
                      <a:pt x="845" y="388"/>
                    </a:cubicBezTo>
                    <a:cubicBezTo>
                      <a:pt x="1165" y="480"/>
                      <a:pt x="1461" y="571"/>
                      <a:pt x="1758" y="639"/>
                    </a:cubicBezTo>
                    <a:cubicBezTo>
                      <a:pt x="2009" y="731"/>
                      <a:pt x="2283" y="799"/>
                      <a:pt x="2534" y="868"/>
                    </a:cubicBezTo>
                    <a:cubicBezTo>
                      <a:pt x="2831" y="936"/>
                      <a:pt x="3105" y="1005"/>
                      <a:pt x="3379" y="1096"/>
                    </a:cubicBezTo>
                    <a:cubicBezTo>
                      <a:pt x="3424" y="1096"/>
                      <a:pt x="3470" y="1073"/>
                      <a:pt x="3493" y="1027"/>
                    </a:cubicBezTo>
                    <a:cubicBezTo>
                      <a:pt x="3493" y="982"/>
                      <a:pt x="3470" y="936"/>
                      <a:pt x="3424" y="936"/>
                    </a:cubicBezTo>
                    <a:cubicBezTo>
                      <a:pt x="3150" y="868"/>
                      <a:pt x="2876" y="776"/>
                      <a:pt x="2580" y="708"/>
                    </a:cubicBezTo>
                    <a:cubicBezTo>
                      <a:pt x="2329" y="639"/>
                      <a:pt x="2055" y="571"/>
                      <a:pt x="1804" y="480"/>
                    </a:cubicBezTo>
                    <a:cubicBezTo>
                      <a:pt x="1621" y="434"/>
                      <a:pt x="1461" y="388"/>
                      <a:pt x="1279" y="343"/>
                    </a:cubicBezTo>
                    <a:cubicBezTo>
                      <a:pt x="1165" y="297"/>
                      <a:pt x="1028" y="274"/>
                      <a:pt x="891" y="229"/>
                    </a:cubicBezTo>
                    <a:cubicBezTo>
                      <a:pt x="776" y="183"/>
                      <a:pt x="662" y="160"/>
                      <a:pt x="548" y="137"/>
                    </a:cubicBezTo>
                    <a:cubicBezTo>
                      <a:pt x="388" y="92"/>
                      <a:pt x="252" y="46"/>
                      <a:pt x="115" y="0"/>
                    </a:cubicBezTo>
                    <a:close/>
                  </a:path>
                </a:pathLst>
              </a:custGeom>
              <a:solidFill>
                <a:srgbClr val="FAFFF3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152" name="Google Shape;918;p22">
                <a:extLst>
                  <a:ext uri="{FF2B5EF4-FFF2-40B4-BE49-F238E27FC236}">
                    <a16:creationId xmlns:a16="http://schemas.microsoft.com/office/drawing/2014/main" id="{57B4465C-8257-4A18-A9DB-411D293D47CC}"/>
                  </a:ext>
                </a:extLst>
              </p:cNvPr>
              <p:cNvSpPr/>
              <p:nvPr/>
            </p:nvSpPr>
            <p:spPr>
              <a:xfrm>
                <a:off x="5357340" y="4119863"/>
                <a:ext cx="192508" cy="51519"/>
              </a:xfrm>
              <a:custGeom>
                <a:avLst/>
                <a:gdLst/>
                <a:ahLst/>
                <a:cxnLst/>
                <a:rect l="l" t="t" r="r" b="b"/>
                <a:pathLst>
                  <a:path w="7122" h="1906" extrusionOk="0">
                    <a:moveTo>
                      <a:pt x="5730" y="1462"/>
                    </a:moveTo>
                    <a:cubicBezTo>
                      <a:pt x="5742" y="1464"/>
                      <a:pt x="5755" y="1466"/>
                      <a:pt x="5768" y="1468"/>
                    </a:cubicBezTo>
                    <a:lnTo>
                      <a:pt x="5768" y="1468"/>
                    </a:lnTo>
                    <a:cubicBezTo>
                      <a:pt x="5759" y="1462"/>
                      <a:pt x="5744" y="1462"/>
                      <a:pt x="5730" y="1462"/>
                    </a:cubicBezTo>
                    <a:close/>
                    <a:moveTo>
                      <a:pt x="206" y="1"/>
                    </a:moveTo>
                    <a:cubicBezTo>
                      <a:pt x="160" y="1"/>
                      <a:pt x="137" y="1"/>
                      <a:pt x="92" y="24"/>
                    </a:cubicBezTo>
                    <a:cubicBezTo>
                      <a:pt x="69" y="46"/>
                      <a:pt x="23" y="92"/>
                      <a:pt x="23" y="138"/>
                    </a:cubicBezTo>
                    <a:cubicBezTo>
                      <a:pt x="0" y="183"/>
                      <a:pt x="0" y="229"/>
                      <a:pt x="46" y="275"/>
                    </a:cubicBezTo>
                    <a:cubicBezTo>
                      <a:pt x="69" y="320"/>
                      <a:pt x="92" y="343"/>
                      <a:pt x="137" y="366"/>
                    </a:cubicBezTo>
                    <a:cubicBezTo>
                      <a:pt x="319" y="439"/>
                      <a:pt x="516" y="512"/>
                      <a:pt x="703" y="584"/>
                    </a:cubicBezTo>
                    <a:lnTo>
                      <a:pt x="703" y="584"/>
                    </a:lnTo>
                    <a:cubicBezTo>
                      <a:pt x="659" y="571"/>
                      <a:pt x="615" y="560"/>
                      <a:pt x="571" y="549"/>
                    </a:cubicBezTo>
                    <a:cubicBezTo>
                      <a:pt x="548" y="526"/>
                      <a:pt x="503" y="526"/>
                      <a:pt x="480" y="503"/>
                    </a:cubicBezTo>
                    <a:lnTo>
                      <a:pt x="457" y="503"/>
                    </a:lnTo>
                    <a:cubicBezTo>
                      <a:pt x="425" y="487"/>
                      <a:pt x="392" y="471"/>
                      <a:pt x="360" y="471"/>
                    </a:cubicBezTo>
                    <a:cubicBezTo>
                      <a:pt x="347" y="471"/>
                      <a:pt x="333" y="473"/>
                      <a:pt x="320" y="480"/>
                    </a:cubicBezTo>
                    <a:cubicBezTo>
                      <a:pt x="274" y="480"/>
                      <a:pt x="229" y="526"/>
                      <a:pt x="206" y="549"/>
                    </a:cubicBezTo>
                    <a:cubicBezTo>
                      <a:pt x="160" y="640"/>
                      <a:pt x="183" y="754"/>
                      <a:pt x="274" y="800"/>
                    </a:cubicBezTo>
                    <a:cubicBezTo>
                      <a:pt x="320" y="845"/>
                      <a:pt x="388" y="868"/>
                      <a:pt x="457" y="891"/>
                    </a:cubicBezTo>
                    <a:cubicBezTo>
                      <a:pt x="503" y="914"/>
                      <a:pt x="571" y="937"/>
                      <a:pt x="639" y="937"/>
                    </a:cubicBezTo>
                    <a:cubicBezTo>
                      <a:pt x="776" y="982"/>
                      <a:pt x="913" y="1028"/>
                      <a:pt x="1050" y="1051"/>
                    </a:cubicBezTo>
                    <a:cubicBezTo>
                      <a:pt x="1187" y="1096"/>
                      <a:pt x="1347" y="1142"/>
                      <a:pt x="1484" y="1188"/>
                    </a:cubicBezTo>
                    <a:cubicBezTo>
                      <a:pt x="1644" y="1233"/>
                      <a:pt x="1804" y="1256"/>
                      <a:pt x="1963" y="1302"/>
                    </a:cubicBezTo>
                    <a:cubicBezTo>
                      <a:pt x="2123" y="1348"/>
                      <a:pt x="2260" y="1370"/>
                      <a:pt x="2420" y="1416"/>
                    </a:cubicBezTo>
                    <a:cubicBezTo>
                      <a:pt x="2557" y="1439"/>
                      <a:pt x="2717" y="1462"/>
                      <a:pt x="2876" y="1484"/>
                    </a:cubicBezTo>
                    <a:cubicBezTo>
                      <a:pt x="3036" y="1507"/>
                      <a:pt x="3196" y="1553"/>
                      <a:pt x="3356" y="1553"/>
                    </a:cubicBezTo>
                    <a:cubicBezTo>
                      <a:pt x="3515" y="1576"/>
                      <a:pt x="3698" y="1599"/>
                      <a:pt x="3858" y="1621"/>
                    </a:cubicBezTo>
                    <a:cubicBezTo>
                      <a:pt x="4086" y="1667"/>
                      <a:pt x="4337" y="1690"/>
                      <a:pt x="4588" y="1713"/>
                    </a:cubicBezTo>
                    <a:cubicBezTo>
                      <a:pt x="4702" y="1736"/>
                      <a:pt x="4794" y="1736"/>
                      <a:pt x="4908" y="1758"/>
                    </a:cubicBezTo>
                    <a:cubicBezTo>
                      <a:pt x="4976" y="1758"/>
                      <a:pt x="5045" y="1781"/>
                      <a:pt x="5113" y="1781"/>
                    </a:cubicBezTo>
                    <a:lnTo>
                      <a:pt x="5045" y="1781"/>
                    </a:lnTo>
                    <a:cubicBezTo>
                      <a:pt x="5387" y="1827"/>
                      <a:pt x="5730" y="1850"/>
                      <a:pt x="6049" y="1895"/>
                    </a:cubicBezTo>
                    <a:cubicBezTo>
                      <a:pt x="6156" y="1895"/>
                      <a:pt x="6262" y="1905"/>
                      <a:pt x="6369" y="1905"/>
                    </a:cubicBezTo>
                    <a:cubicBezTo>
                      <a:pt x="6422" y="1905"/>
                      <a:pt x="6475" y="1903"/>
                      <a:pt x="6528" y="1895"/>
                    </a:cubicBezTo>
                    <a:lnTo>
                      <a:pt x="6757" y="1895"/>
                    </a:lnTo>
                    <a:cubicBezTo>
                      <a:pt x="6825" y="1895"/>
                      <a:pt x="6916" y="1895"/>
                      <a:pt x="6985" y="1872"/>
                    </a:cubicBezTo>
                    <a:cubicBezTo>
                      <a:pt x="7031" y="1872"/>
                      <a:pt x="7076" y="1827"/>
                      <a:pt x="7099" y="1781"/>
                    </a:cubicBezTo>
                    <a:cubicBezTo>
                      <a:pt x="7122" y="1713"/>
                      <a:pt x="7076" y="1621"/>
                      <a:pt x="6985" y="1599"/>
                    </a:cubicBezTo>
                    <a:cubicBezTo>
                      <a:pt x="6916" y="1576"/>
                      <a:pt x="6848" y="1576"/>
                      <a:pt x="6757" y="1576"/>
                    </a:cubicBezTo>
                    <a:lnTo>
                      <a:pt x="6574" y="1576"/>
                    </a:lnTo>
                    <a:cubicBezTo>
                      <a:pt x="6414" y="1553"/>
                      <a:pt x="6277" y="1553"/>
                      <a:pt x="6140" y="1530"/>
                    </a:cubicBezTo>
                    <a:cubicBezTo>
                      <a:pt x="6016" y="1509"/>
                      <a:pt x="5892" y="1489"/>
                      <a:pt x="5768" y="1468"/>
                    </a:cubicBezTo>
                    <a:lnTo>
                      <a:pt x="5768" y="1468"/>
                    </a:lnTo>
                    <a:cubicBezTo>
                      <a:pt x="5772" y="1471"/>
                      <a:pt x="5775" y="1477"/>
                      <a:pt x="5775" y="1484"/>
                    </a:cubicBezTo>
                    <a:cubicBezTo>
                      <a:pt x="5478" y="1439"/>
                      <a:pt x="5159" y="1370"/>
                      <a:pt x="4839" y="1325"/>
                    </a:cubicBezTo>
                    <a:cubicBezTo>
                      <a:pt x="4702" y="1302"/>
                      <a:pt x="4543" y="1279"/>
                      <a:pt x="4406" y="1256"/>
                    </a:cubicBezTo>
                    <a:cubicBezTo>
                      <a:pt x="4246" y="1233"/>
                      <a:pt x="4063" y="1211"/>
                      <a:pt x="3903" y="1165"/>
                    </a:cubicBezTo>
                    <a:cubicBezTo>
                      <a:pt x="3744" y="1142"/>
                      <a:pt x="3584" y="1119"/>
                      <a:pt x="3424" y="1074"/>
                    </a:cubicBezTo>
                    <a:cubicBezTo>
                      <a:pt x="3264" y="1028"/>
                      <a:pt x="3105" y="982"/>
                      <a:pt x="2945" y="937"/>
                    </a:cubicBezTo>
                    <a:cubicBezTo>
                      <a:pt x="2625" y="823"/>
                      <a:pt x="2329" y="754"/>
                      <a:pt x="2009" y="640"/>
                    </a:cubicBezTo>
                    <a:cubicBezTo>
                      <a:pt x="1872" y="594"/>
                      <a:pt x="1712" y="549"/>
                      <a:pt x="1575" y="503"/>
                    </a:cubicBezTo>
                    <a:cubicBezTo>
                      <a:pt x="1438" y="434"/>
                      <a:pt x="1279" y="389"/>
                      <a:pt x="1142" y="343"/>
                    </a:cubicBezTo>
                    <a:cubicBezTo>
                      <a:pt x="845" y="229"/>
                      <a:pt x="548" y="138"/>
                      <a:pt x="251" y="1"/>
                    </a:cubicBezTo>
                    <a:close/>
                  </a:path>
                </a:pathLst>
              </a:custGeom>
              <a:solidFill>
                <a:srgbClr val="FAFFF3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153" name="Google Shape;919;p22">
                <a:extLst>
                  <a:ext uri="{FF2B5EF4-FFF2-40B4-BE49-F238E27FC236}">
                    <a16:creationId xmlns:a16="http://schemas.microsoft.com/office/drawing/2014/main" id="{C646AB5E-C07F-429C-AB3F-446B2674F153}"/>
                  </a:ext>
                </a:extLst>
              </p:cNvPr>
              <p:cNvSpPr/>
              <p:nvPr/>
            </p:nvSpPr>
            <p:spPr>
              <a:xfrm>
                <a:off x="7042282" y="3643567"/>
                <a:ext cx="19759" cy="310142"/>
              </a:xfrm>
              <a:custGeom>
                <a:avLst/>
                <a:gdLst/>
                <a:ahLst/>
                <a:cxnLst/>
                <a:rect l="l" t="t" r="r" b="b"/>
                <a:pathLst>
                  <a:path w="731" h="11474" extrusionOk="0">
                    <a:moveTo>
                      <a:pt x="251" y="1"/>
                    </a:moveTo>
                    <a:cubicBezTo>
                      <a:pt x="229" y="1"/>
                      <a:pt x="206" y="1"/>
                      <a:pt x="183" y="24"/>
                    </a:cubicBezTo>
                    <a:cubicBezTo>
                      <a:pt x="114" y="46"/>
                      <a:pt x="69" y="115"/>
                      <a:pt x="92" y="160"/>
                    </a:cubicBezTo>
                    <a:cubicBezTo>
                      <a:pt x="92" y="229"/>
                      <a:pt x="92" y="297"/>
                      <a:pt x="92" y="366"/>
                    </a:cubicBezTo>
                    <a:cubicBezTo>
                      <a:pt x="92" y="389"/>
                      <a:pt x="92" y="434"/>
                      <a:pt x="92" y="457"/>
                    </a:cubicBezTo>
                    <a:lnTo>
                      <a:pt x="92" y="480"/>
                    </a:lnTo>
                    <a:cubicBezTo>
                      <a:pt x="92" y="685"/>
                      <a:pt x="92" y="891"/>
                      <a:pt x="92" y="1073"/>
                    </a:cubicBezTo>
                    <a:lnTo>
                      <a:pt x="69" y="1188"/>
                    </a:lnTo>
                    <a:cubicBezTo>
                      <a:pt x="69" y="1347"/>
                      <a:pt x="69" y="1507"/>
                      <a:pt x="69" y="1667"/>
                    </a:cubicBezTo>
                    <a:cubicBezTo>
                      <a:pt x="69" y="1827"/>
                      <a:pt x="69" y="2009"/>
                      <a:pt x="69" y="2169"/>
                    </a:cubicBezTo>
                    <a:cubicBezTo>
                      <a:pt x="69" y="2352"/>
                      <a:pt x="69" y="2511"/>
                      <a:pt x="69" y="2694"/>
                    </a:cubicBezTo>
                    <a:cubicBezTo>
                      <a:pt x="69" y="2854"/>
                      <a:pt x="69" y="3014"/>
                      <a:pt x="69" y="3173"/>
                    </a:cubicBezTo>
                    <a:cubicBezTo>
                      <a:pt x="46" y="3333"/>
                      <a:pt x="46" y="3493"/>
                      <a:pt x="46" y="3653"/>
                    </a:cubicBezTo>
                    <a:cubicBezTo>
                      <a:pt x="46" y="3835"/>
                      <a:pt x="46" y="3995"/>
                      <a:pt x="46" y="4155"/>
                    </a:cubicBezTo>
                    <a:cubicBezTo>
                      <a:pt x="69" y="4497"/>
                      <a:pt x="46" y="4840"/>
                      <a:pt x="69" y="5159"/>
                    </a:cubicBezTo>
                    <a:cubicBezTo>
                      <a:pt x="69" y="5502"/>
                      <a:pt x="46" y="5821"/>
                      <a:pt x="46" y="6141"/>
                    </a:cubicBezTo>
                    <a:cubicBezTo>
                      <a:pt x="46" y="6300"/>
                      <a:pt x="46" y="6483"/>
                      <a:pt x="46" y="6643"/>
                    </a:cubicBezTo>
                    <a:cubicBezTo>
                      <a:pt x="46" y="6803"/>
                      <a:pt x="46" y="6985"/>
                      <a:pt x="46" y="7145"/>
                    </a:cubicBezTo>
                    <a:cubicBezTo>
                      <a:pt x="46" y="7465"/>
                      <a:pt x="46" y="7807"/>
                      <a:pt x="69" y="8127"/>
                    </a:cubicBezTo>
                    <a:cubicBezTo>
                      <a:pt x="69" y="8378"/>
                      <a:pt x="69" y="8651"/>
                      <a:pt x="69" y="8903"/>
                    </a:cubicBezTo>
                    <a:cubicBezTo>
                      <a:pt x="69" y="9154"/>
                      <a:pt x="69" y="9382"/>
                      <a:pt x="69" y="9633"/>
                    </a:cubicBezTo>
                    <a:cubicBezTo>
                      <a:pt x="69" y="9884"/>
                      <a:pt x="46" y="10135"/>
                      <a:pt x="46" y="10386"/>
                    </a:cubicBezTo>
                    <a:cubicBezTo>
                      <a:pt x="46" y="10523"/>
                      <a:pt x="46" y="10637"/>
                      <a:pt x="23" y="10774"/>
                    </a:cubicBezTo>
                    <a:cubicBezTo>
                      <a:pt x="23" y="10911"/>
                      <a:pt x="0" y="11025"/>
                      <a:pt x="0" y="11162"/>
                    </a:cubicBezTo>
                    <a:cubicBezTo>
                      <a:pt x="0" y="11299"/>
                      <a:pt x="92" y="11413"/>
                      <a:pt x="229" y="11459"/>
                    </a:cubicBezTo>
                    <a:cubicBezTo>
                      <a:pt x="257" y="11468"/>
                      <a:pt x="289" y="11474"/>
                      <a:pt x="322" y="11474"/>
                    </a:cubicBezTo>
                    <a:cubicBezTo>
                      <a:pt x="369" y="11474"/>
                      <a:pt x="417" y="11463"/>
                      <a:pt x="457" y="11436"/>
                    </a:cubicBezTo>
                    <a:cubicBezTo>
                      <a:pt x="525" y="11413"/>
                      <a:pt x="594" y="11345"/>
                      <a:pt x="617" y="11254"/>
                    </a:cubicBezTo>
                    <a:cubicBezTo>
                      <a:pt x="639" y="11071"/>
                      <a:pt x="662" y="10911"/>
                      <a:pt x="685" y="10729"/>
                    </a:cubicBezTo>
                    <a:cubicBezTo>
                      <a:pt x="685" y="10569"/>
                      <a:pt x="708" y="10386"/>
                      <a:pt x="708" y="10226"/>
                    </a:cubicBezTo>
                    <a:cubicBezTo>
                      <a:pt x="708" y="9907"/>
                      <a:pt x="731" y="9610"/>
                      <a:pt x="731" y="9291"/>
                    </a:cubicBezTo>
                    <a:cubicBezTo>
                      <a:pt x="731" y="9131"/>
                      <a:pt x="731" y="8971"/>
                      <a:pt x="708" y="8811"/>
                    </a:cubicBezTo>
                    <a:cubicBezTo>
                      <a:pt x="708" y="8651"/>
                      <a:pt x="708" y="8492"/>
                      <a:pt x="708" y="8309"/>
                    </a:cubicBezTo>
                    <a:cubicBezTo>
                      <a:pt x="708" y="8149"/>
                      <a:pt x="685" y="7990"/>
                      <a:pt x="685" y="7830"/>
                    </a:cubicBezTo>
                    <a:cubicBezTo>
                      <a:pt x="685" y="7670"/>
                      <a:pt x="685" y="7510"/>
                      <a:pt x="685" y="7328"/>
                    </a:cubicBezTo>
                    <a:cubicBezTo>
                      <a:pt x="685" y="7168"/>
                      <a:pt x="685" y="6985"/>
                      <a:pt x="685" y="6825"/>
                    </a:cubicBezTo>
                    <a:cubicBezTo>
                      <a:pt x="685" y="6643"/>
                      <a:pt x="662" y="6483"/>
                      <a:pt x="662" y="6323"/>
                    </a:cubicBezTo>
                    <a:cubicBezTo>
                      <a:pt x="662" y="6164"/>
                      <a:pt x="662" y="6004"/>
                      <a:pt x="685" y="5844"/>
                    </a:cubicBezTo>
                    <a:cubicBezTo>
                      <a:pt x="685" y="5661"/>
                      <a:pt x="685" y="5502"/>
                      <a:pt x="662" y="5319"/>
                    </a:cubicBezTo>
                    <a:cubicBezTo>
                      <a:pt x="662" y="5159"/>
                      <a:pt x="662" y="4999"/>
                      <a:pt x="662" y="4817"/>
                    </a:cubicBezTo>
                    <a:cubicBezTo>
                      <a:pt x="662" y="4657"/>
                      <a:pt x="662" y="4497"/>
                      <a:pt x="639" y="4338"/>
                    </a:cubicBezTo>
                    <a:cubicBezTo>
                      <a:pt x="639" y="3995"/>
                      <a:pt x="617" y="3676"/>
                      <a:pt x="617" y="3356"/>
                    </a:cubicBezTo>
                    <a:cubicBezTo>
                      <a:pt x="594" y="3082"/>
                      <a:pt x="594" y="2831"/>
                      <a:pt x="571" y="2580"/>
                    </a:cubicBezTo>
                    <a:cubicBezTo>
                      <a:pt x="571" y="2306"/>
                      <a:pt x="525" y="2032"/>
                      <a:pt x="502" y="1758"/>
                    </a:cubicBezTo>
                    <a:cubicBezTo>
                      <a:pt x="480" y="1507"/>
                      <a:pt x="480" y="1256"/>
                      <a:pt x="457" y="1005"/>
                    </a:cubicBezTo>
                    <a:cubicBezTo>
                      <a:pt x="434" y="731"/>
                      <a:pt x="434" y="457"/>
                      <a:pt x="434" y="183"/>
                    </a:cubicBezTo>
                    <a:cubicBezTo>
                      <a:pt x="434" y="92"/>
                      <a:pt x="365" y="1"/>
                      <a:pt x="251" y="1"/>
                    </a:cubicBezTo>
                    <a:close/>
                  </a:path>
                </a:pathLst>
              </a:custGeom>
              <a:solidFill>
                <a:srgbClr val="FAFFF3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154" name="Google Shape;920;p22">
                <a:extLst>
                  <a:ext uri="{FF2B5EF4-FFF2-40B4-BE49-F238E27FC236}">
                    <a16:creationId xmlns:a16="http://schemas.microsoft.com/office/drawing/2014/main" id="{9F95CB4A-6D2D-49A5-A025-AA1A041778EC}"/>
                  </a:ext>
                </a:extLst>
              </p:cNvPr>
              <p:cNvSpPr/>
              <p:nvPr/>
            </p:nvSpPr>
            <p:spPr>
              <a:xfrm>
                <a:off x="7047201" y="3613348"/>
                <a:ext cx="642909" cy="328360"/>
              </a:xfrm>
              <a:custGeom>
                <a:avLst/>
                <a:gdLst/>
                <a:ahLst/>
                <a:cxnLst/>
                <a:rect l="l" t="t" r="r" b="b"/>
                <a:pathLst>
                  <a:path w="23785" h="12148" extrusionOk="0">
                    <a:moveTo>
                      <a:pt x="14495" y="160"/>
                    </a:moveTo>
                    <a:cubicBezTo>
                      <a:pt x="14486" y="160"/>
                      <a:pt x="14478" y="163"/>
                      <a:pt x="14469" y="167"/>
                    </a:cubicBezTo>
                    <a:lnTo>
                      <a:pt x="14469" y="167"/>
                    </a:lnTo>
                    <a:cubicBezTo>
                      <a:pt x="14478" y="165"/>
                      <a:pt x="14487" y="163"/>
                      <a:pt x="14495" y="160"/>
                    </a:cubicBezTo>
                    <a:close/>
                    <a:moveTo>
                      <a:pt x="19926" y="613"/>
                    </a:moveTo>
                    <a:cubicBezTo>
                      <a:pt x="19932" y="617"/>
                      <a:pt x="19938" y="617"/>
                      <a:pt x="19950" y="617"/>
                    </a:cubicBezTo>
                    <a:cubicBezTo>
                      <a:pt x="19942" y="615"/>
                      <a:pt x="19934" y="614"/>
                      <a:pt x="19926" y="613"/>
                    </a:cubicBezTo>
                    <a:close/>
                    <a:moveTo>
                      <a:pt x="5968" y="4257"/>
                    </a:moveTo>
                    <a:cubicBezTo>
                      <a:pt x="5837" y="4366"/>
                      <a:pt x="5726" y="4455"/>
                      <a:pt x="5593" y="4565"/>
                    </a:cubicBezTo>
                    <a:cubicBezTo>
                      <a:pt x="5479" y="4679"/>
                      <a:pt x="5365" y="4771"/>
                      <a:pt x="5228" y="4885"/>
                    </a:cubicBezTo>
                    <a:cubicBezTo>
                      <a:pt x="5114" y="4976"/>
                      <a:pt x="5000" y="5067"/>
                      <a:pt x="4863" y="5182"/>
                    </a:cubicBezTo>
                    <a:cubicBezTo>
                      <a:pt x="5114" y="4931"/>
                      <a:pt x="5388" y="4679"/>
                      <a:pt x="5684" y="4474"/>
                    </a:cubicBezTo>
                    <a:cubicBezTo>
                      <a:pt x="5753" y="4406"/>
                      <a:pt x="5844" y="4337"/>
                      <a:pt x="5913" y="4291"/>
                    </a:cubicBezTo>
                    <a:cubicBezTo>
                      <a:pt x="5931" y="4273"/>
                      <a:pt x="5950" y="4269"/>
                      <a:pt x="5968" y="4257"/>
                    </a:cubicBezTo>
                    <a:close/>
                    <a:moveTo>
                      <a:pt x="16321" y="0"/>
                    </a:moveTo>
                    <a:cubicBezTo>
                      <a:pt x="16116" y="0"/>
                      <a:pt x="15910" y="23"/>
                      <a:pt x="15705" y="46"/>
                    </a:cubicBezTo>
                    <a:cubicBezTo>
                      <a:pt x="15636" y="46"/>
                      <a:pt x="15545" y="69"/>
                      <a:pt x="15476" y="69"/>
                    </a:cubicBezTo>
                    <a:lnTo>
                      <a:pt x="15499" y="69"/>
                    </a:lnTo>
                    <a:cubicBezTo>
                      <a:pt x="15137" y="91"/>
                      <a:pt x="14798" y="136"/>
                      <a:pt x="14436" y="182"/>
                    </a:cubicBezTo>
                    <a:lnTo>
                      <a:pt x="14436" y="182"/>
                    </a:lnTo>
                    <a:cubicBezTo>
                      <a:pt x="14447" y="179"/>
                      <a:pt x="14458" y="173"/>
                      <a:pt x="14469" y="167"/>
                    </a:cubicBezTo>
                    <a:lnTo>
                      <a:pt x="14469" y="167"/>
                    </a:lnTo>
                    <a:cubicBezTo>
                      <a:pt x="14405" y="183"/>
                      <a:pt x="14327" y="183"/>
                      <a:pt x="14267" y="183"/>
                    </a:cubicBezTo>
                    <a:cubicBezTo>
                      <a:pt x="13947" y="229"/>
                      <a:pt x="13605" y="251"/>
                      <a:pt x="13285" y="297"/>
                    </a:cubicBezTo>
                    <a:cubicBezTo>
                      <a:pt x="12988" y="365"/>
                      <a:pt x="12669" y="434"/>
                      <a:pt x="12372" y="502"/>
                    </a:cubicBezTo>
                    <a:cubicBezTo>
                      <a:pt x="12212" y="548"/>
                      <a:pt x="12075" y="571"/>
                      <a:pt x="11916" y="617"/>
                    </a:cubicBezTo>
                    <a:cubicBezTo>
                      <a:pt x="11779" y="662"/>
                      <a:pt x="11619" y="708"/>
                      <a:pt x="11482" y="754"/>
                    </a:cubicBezTo>
                    <a:cubicBezTo>
                      <a:pt x="11322" y="799"/>
                      <a:pt x="11162" y="845"/>
                      <a:pt x="11003" y="913"/>
                    </a:cubicBezTo>
                    <a:cubicBezTo>
                      <a:pt x="10866" y="959"/>
                      <a:pt x="10706" y="1027"/>
                      <a:pt x="10546" y="1073"/>
                    </a:cubicBezTo>
                    <a:cubicBezTo>
                      <a:pt x="10364" y="1142"/>
                      <a:pt x="10204" y="1210"/>
                      <a:pt x="10044" y="1278"/>
                    </a:cubicBezTo>
                    <a:cubicBezTo>
                      <a:pt x="9884" y="1347"/>
                      <a:pt x="9724" y="1393"/>
                      <a:pt x="9565" y="1461"/>
                    </a:cubicBezTo>
                    <a:cubicBezTo>
                      <a:pt x="9428" y="1530"/>
                      <a:pt x="9268" y="1621"/>
                      <a:pt x="9108" y="1689"/>
                    </a:cubicBezTo>
                    <a:cubicBezTo>
                      <a:pt x="8971" y="1758"/>
                      <a:pt x="8834" y="1803"/>
                      <a:pt x="8697" y="1872"/>
                    </a:cubicBezTo>
                    <a:cubicBezTo>
                      <a:pt x="8401" y="2032"/>
                      <a:pt x="8104" y="2191"/>
                      <a:pt x="7784" y="2351"/>
                    </a:cubicBezTo>
                    <a:cubicBezTo>
                      <a:pt x="7647" y="2420"/>
                      <a:pt x="7510" y="2488"/>
                      <a:pt x="7373" y="2580"/>
                    </a:cubicBezTo>
                    <a:cubicBezTo>
                      <a:pt x="7236" y="2671"/>
                      <a:pt x="7100" y="2739"/>
                      <a:pt x="6985" y="2831"/>
                    </a:cubicBezTo>
                    <a:cubicBezTo>
                      <a:pt x="6712" y="2990"/>
                      <a:pt x="6438" y="3150"/>
                      <a:pt x="6187" y="3333"/>
                    </a:cubicBezTo>
                    <a:cubicBezTo>
                      <a:pt x="6050" y="3424"/>
                      <a:pt x="5913" y="3515"/>
                      <a:pt x="5776" y="3607"/>
                    </a:cubicBezTo>
                    <a:cubicBezTo>
                      <a:pt x="5616" y="3721"/>
                      <a:pt x="5456" y="3835"/>
                      <a:pt x="5319" y="3926"/>
                    </a:cubicBezTo>
                    <a:cubicBezTo>
                      <a:pt x="5068" y="4109"/>
                      <a:pt x="4863" y="4291"/>
                      <a:pt x="4634" y="4497"/>
                    </a:cubicBezTo>
                    <a:cubicBezTo>
                      <a:pt x="4406" y="4725"/>
                      <a:pt x="4178" y="4953"/>
                      <a:pt x="3950" y="5182"/>
                    </a:cubicBezTo>
                    <a:cubicBezTo>
                      <a:pt x="3744" y="5410"/>
                      <a:pt x="3539" y="5638"/>
                      <a:pt x="3333" y="5844"/>
                    </a:cubicBezTo>
                    <a:cubicBezTo>
                      <a:pt x="3128" y="6095"/>
                      <a:pt x="2900" y="6346"/>
                      <a:pt x="2694" y="6597"/>
                    </a:cubicBezTo>
                    <a:cubicBezTo>
                      <a:pt x="2466" y="6871"/>
                      <a:pt x="2283" y="7145"/>
                      <a:pt x="2078" y="7418"/>
                    </a:cubicBezTo>
                    <a:cubicBezTo>
                      <a:pt x="1987" y="7533"/>
                      <a:pt x="1873" y="7670"/>
                      <a:pt x="1781" y="7784"/>
                    </a:cubicBezTo>
                    <a:cubicBezTo>
                      <a:pt x="1690" y="7921"/>
                      <a:pt x="1599" y="8058"/>
                      <a:pt x="1507" y="8195"/>
                    </a:cubicBezTo>
                    <a:cubicBezTo>
                      <a:pt x="1370" y="8400"/>
                      <a:pt x="1233" y="8628"/>
                      <a:pt x="1096" y="8856"/>
                    </a:cubicBezTo>
                    <a:cubicBezTo>
                      <a:pt x="982" y="9062"/>
                      <a:pt x="845" y="9290"/>
                      <a:pt x="731" y="9518"/>
                    </a:cubicBezTo>
                    <a:cubicBezTo>
                      <a:pt x="617" y="9769"/>
                      <a:pt x="480" y="9998"/>
                      <a:pt x="389" y="10249"/>
                    </a:cubicBezTo>
                    <a:cubicBezTo>
                      <a:pt x="343" y="10363"/>
                      <a:pt x="298" y="10477"/>
                      <a:pt x="275" y="10591"/>
                    </a:cubicBezTo>
                    <a:cubicBezTo>
                      <a:pt x="252" y="10705"/>
                      <a:pt x="229" y="10819"/>
                      <a:pt x="206" y="10934"/>
                    </a:cubicBezTo>
                    <a:cubicBezTo>
                      <a:pt x="206" y="11002"/>
                      <a:pt x="183" y="11071"/>
                      <a:pt x="183" y="11162"/>
                    </a:cubicBezTo>
                    <a:cubicBezTo>
                      <a:pt x="161" y="11230"/>
                      <a:pt x="138" y="11322"/>
                      <a:pt x="115" y="11390"/>
                    </a:cubicBezTo>
                    <a:cubicBezTo>
                      <a:pt x="92" y="11459"/>
                      <a:pt x="69" y="11550"/>
                      <a:pt x="47" y="11618"/>
                    </a:cubicBezTo>
                    <a:cubicBezTo>
                      <a:pt x="24" y="11664"/>
                      <a:pt x="24" y="11710"/>
                      <a:pt x="1" y="11755"/>
                    </a:cubicBezTo>
                    <a:cubicBezTo>
                      <a:pt x="1" y="11778"/>
                      <a:pt x="1" y="11824"/>
                      <a:pt x="1" y="11847"/>
                    </a:cubicBezTo>
                    <a:cubicBezTo>
                      <a:pt x="1" y="11915"/>
                      <a:pt x="1" y="11961"/>
                      <a:pt x="24" y="12029"/>
                    </a:cubicBezTo>
                    <a:cubicBezTo>
                      <a:pt x="69" y="12098"/>
                      <a:pt x="161" y="12143"/>
                      <a:pt x="252" y="12143"/>
                    </a:cubicBezTo>
                    <a:cubicBezTo>
                      <a:pt x="264" y="12146"/>
                      <a:pt x="276" y="12148"/>
                      <a:pt x="288" y="12148"/>
                    </a:cubicBezTo>
                    <a:cubicBezTo>
                      <a:pt x="366" y="12148"/>
                      <a:pt x="438" y="12088"/>
                      <a:pt x="457" y="12029"/>
                    </a:cubicBezTo>
                    <a:cubicBezTo>
                      <a:pt x="526" y="11938"/>
                      <a:pt x="572" y="11847"/>
                      <a:pt x="594" y="11755"/>
                    </a:cubicBezTo>
                    <a:cubicBezTo>
                      <a:pt x="640" y="11687"/>
                      <a:pt x="663" y="11596"/>
                      <a:pt x="686" y="11527"/>
                    </a:cubicBezTo>
                    <a:cubicBezTo>
                      <a:pt x="754" y="11367"/>
                      <a:pt x="823" y="11185"/>
                      <a:pt x="891" y="11025"/>
                    </a:cubicBezTo>
                    <a:cubicBezTo>
                      <a:pt x="1028" y="10728"/>
                      <a:pt x="1165" y="10454"/>
                      <a:pt x="1302" y="10180"/>
                    </a:cubicBezTo>
                    <a:cubicBezTo>
                      <a:pt x="1393" y="10043"/>
                      <a:pt x="1462" y="9884"/>
                      <a:pt x="1530" y="9747"/>
                    </a:cubicBezTo>
                    <a:cubicBezTo>
                      <a:pt x="1621" y="9610"/>
                      <a:pt x="1713" y="9473"/>
                      <a:pt x="1804" y="9336"/>
                    </a:cubicBezTo>
                    <a:cubicBezTo>
                      <a:pt x="1987" y="9085"/>
                      <a:pt x="2146" y="8811"/>
                      <a:pt x="2329" y="8537"/>
                    </a:cubicBezTo>
                    <a:cubicBezTo>
                      <a:pt x="2489" y="8286"/>
                      <a:pt x="2671" y="8058"/>
                      <a:pt x="2854" y="7829"/>
                    </a:cubicBezTo>
                    <a:cubicBezTo>
                      <a:pt x="2877" y="7807"/>
                      <a:pt x="2877" y="7807"/>
                      <a:pt x="2877" y="7807"/>
                    </a:cubicBezTo>
                    <a:lnTo>
                      <a:pt x="2877" y="7807"/>
                    </a:lnTo>
                    <a:cubicBezTo>
                      <a:pt x="2877" y="7807"/>
                      <a:pt x="2867" y="7807"/>
                      <a:pt x="2860" y="7813"/>
                    </a:cubicBezTo>
                    <a:lnTo>
                      <a:pt x="2860" y="7813"/>
                    </a:lnTo>
                    <a:cubicBezTo>
                      <a:pt x="2864" y="7809"/>
                      <a:pt x="2869" y="7807"/>
                      <a:pt x="2877" y="7807"/>
                    </a:cubicBezTo>
                    <a:cubicBezTo>
                      <a:pt x="3082" y="7578"/>
                      <a:pt x="3265" y="7327"/>
                      <a:pt x="3470" y="7122"/>
                    </a:cubicBezTo>
                    <a:cubicBezTo>
                      <a:pt x="3699" y="6871"/>
                      <a:pt x="3904" y="6665"/>
                      <a:pt x="4132" y="6437"/>
                    </a:cubicBezTo>
                    <a:cubicBezTo>
                      <a:pt x="4246" y="6323"/>
                      <a:pt x="4361" y="6209"/>
                      <a:pt x="4475" y="6095"/>
                    </a:cubicBezTo>
                    <a:cubicBezTo>
                      <a:pt x="4589" y="5980"/>
                      <a:pt x="4726" y="5866"/>
                      <a:pt x="4840" y="5752"/>
                    </a:cubicBezTo>
                    <a:cubicBezTo>
                      <a:pt x="5091" y="5547"/>
                      <a:pt x="5342" y="5341"/>
                      <a:pt x="5570" y="5136"/>
                    </a:cubicBezTo>
                    <a:cubicBezTo>
                      <a:pt x="5684" y="5022"/>
                      <a:pt x="5821" y="4931"/>
                      <a:pt x="5935" y="4839"/>
                    </a:cubicBezTo>
                    <a:cubicBezTo>
                      <a:pt x="6050" y="4725"/>
                      <a:pt x="6141" y="4634"/>
                      <a:pt x="6278" y="4520"/>
                    </a:cubicBezTo>
                    <a:cubicBezTo>
                      <a:pt x="6529" y="4337"/>
                      <a:pt x="6757" y="4132"/>
                      <a:pt x="7031" y="3949"/>
                    </a:cubicBezTo>
                    <a:lnTo>
                      <a:pt x="7031" y="3949"/>
                    </a:lnTo>
                    <a:cubicBezTo>
                      <a:pt x="7008" y="3972"/>
                      <a:pt x="6985" y="3972"/>
                      <a:pt x="6985" y="3995"/>
                    </a:cubicBezTo>
                    <a:cubicBezTo>
                      <a:pt x="7305" y="3766"/>
                      <a:pt x="7602" y="3515"/>
                      <a:pt x="7921" y="3287"/>
                    </a:cubicBezTo>
                    <a:cubicBezTo>
                      <a:pt x="8286" y="3036"/>
                      <a:pt x="8674" y="2808"/>
                      <a:pt x="9063" y="2580"/>
                    </a:cubicBezTo>
                    <a:cubicBezTo>
                      <a:pt x="9268" y="2465"/>
                      <a:pt x="9473" y="2351"/>
                      <a:pt x="9702" y="2237"/>
                    </a:cubicBezTo>
                    <a:cubicBezTo>
                      <a:pt x="9793" y="2169"/>
                      <a:pt x="9907" y="2123"/>
                      <a:pt x="9998" y="2055"/>
                    </a:cubicBezTo>
                    <a:cubicBezTo>
                      <a:pt x="10158" y="1986"/>
                      <a:pt x="10295" y="1918"/>
                      <a:pt x="10432" y="1849"/>
                    </a:cubicBezTo>
                    <a:cubicBezTo>
                      <a:pt x="10478" y="1849"/>
                      <a:pt x="10501" y="1826"/>
                      <a:pt x="10501" y="1781"/>
                    </a:cubicBezTo>
                    <a:cubicBezTo>
                      <a:pt x="10569" y="1758"/>
                      <a:pt x="10637" y="1735"/>
                      <a:pt x="10706" y="1712"/>
                    </a:cubicBezTo>
                    <a:cubicBezTo>
                      <a:pt x="11003" y="1598"/>
                      <a:pt x="11299" y="1484"/>
                      <a:pt x="11596" y="1370"/>
                    </a:cubicBezTo>
                    <a:cubicBezTo>
                      <a:pt x="11893" y="1278"/>
                      <a:pt x="12190" y="1210"/>
                      <a:pt x="12486" y="1142"/>
                    </a:cubicBezTo>
                    <a:cubicBezTo>
                      <a:pt x="12783" y="1050"/>
                      <a:pt x="13080" y="982"/>
                      <a:pt x="13377" y="913"/>
                    </a:cubicBezTo>
                    <a:cubicBezTo>
                      <a:pt x="13696" y="845"/>
                      <a:pt x="14016" y="799"/>
                      <a:pt x="14312" y="776"/>
                    </a:cubicBezTo>
                    <a:cubicBezTo>
                      <a:pt x="14678" y="731"/>
                      <a:pt x="15020" y="662"/>
                      <a:pt x="15385" y="617"/>
                    </a:cubicBezTo>
                    <a:cubicBezTo>
                      <a:pt x="15545" y="594"/>
                      <a:pt x="15728" y="571"/>
                      <a:pt x="15887" y="525"/>
                    </a:cubicBezTo>
                    <a:cubicBezTo>
                      <a:pt x="16024" y="502"/>
                      <a:pt x="16161" y="480"/>
                      <a:pt x="16321" y="480"/>
                    </a:cubicBezTo>
                    <a:cubicBezTo>
                      <a:pt x="16618" y="457"/>
                      <a:pt x="16914" y="434"/>
                      <a:pt x="17211" y="434"/>
                    </a:cubicBezTo>
                    <a:cubicBezTo>
                      <a:pt x="17371" y="434"/>
                      <a:pt x="17508" y="457"/>
                      <a:pt x="17645" y="457"/>
                    </a:cubicBezTo>
                    <a:cubicBezTo>
                      <a:pt x="17805" y="480"/>
                      <a:pt x="17964" y="480"/>
                      <a:pt x="18124" y="502"/>
                    </a:cubicBezTo>
                    <a:lnTo>
                      <a:pt x="19014" y="502"/>
                    </a:lnTo>
                    <a:cubicBezTo>
                      <a:pt x="19326" y="502"/>
                      <a:pt x="19616" y="568"/>
                      <a:pt x="19926" y="613"/>
                    </a:cubicBezTo>
                    <a:lnTo>
                      <a:pt x="19926" y="613"/>
                    </a:lnTo>
                    <a:cubicBezTo>
                      <a:pt x="19921" y="610"/>
                      <a:pt x="19915" y="604"/>
                      <a:pt x="19905" y="594"/>
                    </a:cubicBezTo>
                    <a:lnTo>
                      <a:pt x="19905" y="594"/>
                    </a:lnTo>
                    <a:cubicBezTo>
                      <a:pt x="20178" y="639"/>
                      <a:pt x="20452" y="685"/>
                      <a:pt x="20726" y="731"/>
                    </a:cubicBezTo>
                    <a:lnTo>
                      <a:pt x="20703" y="731"/>
                    </a:lnTo>
                    <a:cubicBezTo>
                      <a:pt x="20955" y="776"/>
                      <a:pt x="21183" y="822"/>
                      <a:pt x="21411" y="868"/>
                    </a:cubicBezTo>
                    <a:cubicBezTo>
                      <a:pt x="21662" y="936"/>
                      <a:pt x="21913" y="1005"/>
                      <a:pt x="22164" y="1050"/>
                    </a:cubicBezTo>
                    <a:cubicBezTo>
                      <a:pt x="22438" y="1096"/>
                      <a:pt x="22689" y="1164"/>
                      <a:pt x="22963" y="1233"/>
                    </a:cubicBezTo>
                    <a:cubicBezTo>
                      <a:pt x="23077" y="1278"/>
                      <a:pt x="23191" y="1324"/>
                      <a:pt x="23328" y="1347"/>
                    </a:cubicBezTo>
                    <a:cubicBezTo>
                      <a:pt x="23442" y="1393"/>
                      <a:pt x="23557" y="1415"/>
                      <a:pt x="23671" y="1461"/>
                    </a:cubicBezTo>
                    <a:cubicBezTo>
                      <a:pt x="23683" y="1467"/>
                      <a:pt x="23695" y="1470"/>
                      <a:pt x="23707" y="1470"/>
                    </a:cubicBezTo>
                    <a:cubicBezTo>
                      <a:pt x="23739" y="1470"/>
                      <a:pt x="23768" y="1449"/>
                      <a:pt x="23785" y="1415"/>
                    </a:cubicBezTo>
                    <a:cubicBezTo>
                      <a:pt x="23785" y="1370"/>
                      <a:pt x="23762" y="1324"/>
                      <a:pt x="23716" y="1301"/>
                    </a:cubicBezTo>
                    <a:cubicBezTo>
                      <a:pt x="23579" y="1256"/>
                      <a:pt x="23420" y="1210"/>
                      <a:pt x="23283" y="1164"/>
                    </a:cubicBezTo>
                    <a:cubicBezTo>
                      <a:pt x="23123" y="1119"/>
                      <a:pt x="22963" y="1073"/>
                      <a:pt x="22803" y="1027"/>
                    </a:cubicBezTo>
                    <a:cubicBezTo>
                      <a:pt x="22484" y="936"/>
                      <a:pt x="22164" y="868"/>
                      <a:pt x="21845" y="776"/>
                    </a:cubicBezTo>
                    <a:cubicBezTo>
                      <a:pt x="21548" y="685"/>
                      <a:pt x="21251" y="594"/>
                      <a:pt x="20932" y="525"/>
                    </a:cubicBezTo>
                    <a:cubicBezTo>
                      <a:pt x="20795" y="480"/>
                      <a:pt x="20658" y="457"/>
                      <a:pt x="20521" y="434"/>
                    </a:cubicBezTo>
                    <a:cubicBezTo>
                      <a:pt x="20338" y="388"/>
                      <a:pt x="20178" y="365"/>
                      <a:pt x="19996" y="320"/>
                    </a:cubicBezTo>
                    <a:cubicBezTo>
                      <a:pt x="19699" y="274"/>
                      <a:pt x="19380" y="183"/>
                      <a:pt x="19060" y="160"/>
                    </a:cubicBezTo>
                    <a:cubicBezTo>
                      <a:pt x="18923" y="137"/>
                      <a:pt x="18786" y="137"/>
                      <a:pt x="18626" y="137"/>
                    </a:cubicBezTo>
                    <a:cubicBezTo>
                      <a:pt x="18489" y="137"/>
                      <a:pt x="18330" y="114"/>
                      <a:pt x="18170" y="114"/>
                    </a:cubicBezTo>
                    <a:cubicBezTo>
                      <a:pt x="17850" y="69"/>
                      <a:pt x="17554" y="23"/>
                      <a:pt x="17234" y="0"/>
                    </a:cubicBezTo>
                    <a:close/>
                  </a:path>
                </a:pathLst>
              </a:custGeom>
              <a:solidFill>
                <a:srgbClr val="FAFFF3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155" name="Google Shape;921;p22">
                <a:extLst>
                  <a:ext uri="{FF2B5EF4-FFF2-40B4-BE49-F238E27FC236}">
                    <a16:creationId xmlns:a16="http://schemas.microsoft.com/office/drawing/2014/main" id="{C6D47222-ABEE-4AA5-947D-31BB056A35B1}"/>
                  </a:ext>
                </a:extLst>
              </p:cNvPr>
              <p:cNvSpPr/>
              <p:nvPr/>
            </p:nvSpPr>
            <p:spPr>
              <a:xfrm>
                <a:off x="7084854" y="3713278"/>
                <a:ext cx="704591" cy="300952"/>
              </a:xfrm>
              <a:custGeom>
                <a:avLst/>
                <a:gdLst/>
                <a:ahLst/>
                <a:cxnLst/>
                <a:rect l="l" t="t" r="r" b="b"/>
                <a:pathLst>
                  <a:path w="26067" h="11134" extrusionOk="0">
                    <a:moveTo>
                      <a:pt x="16229" y="549"/>
                    </a:moveTo>
                    <a:cubicBezTo>
                      <a:pt x="15887" y="572"/>
                      <a:pt x="15544" y="594"/>
                      <a:pt x="15202" y="617"/>
                    </a:cubicBezTo>
                    <a:lnTo>
                      <a:pt x="14974" y="617"/>
                    </a:lnTo>
                    <a:cubicBezTo>
                      <a:pt x="15133" y="617"/>
                      <a:pt x="15293" y="594"/>
                      <a:pt x="15430" y="594"/>
                    </a:cubicBezTo>
                    <a:cubicBezTo>
                      <a:pt x="15590" y="572"/>
                      <a:pt x="15773" y="572"/>
                      <a:pt x="15932" y="549"/>
                    </a:cubicBezTo>
                    <a:close/>
                    <a:moveTo>
                      <a:pt x="20624" y="935"/>
                    </a:moveTo>
                    <a:cubicBezTo>
                      <a:pt x="20630" y="937"/>
                      <a:pt x="20634" y="937"/>
                      <a:pt x="20634" y="937"/>
                    </a:cubicBezTo>
                    <a:cubicBezTo>
                      <a:pt x="20631" y="936"/>
                      <a:pt x="20627" y="936"/>
                      <a:pt x="20624" y="935"/>
                    </a:cubicBezTo>
                    <a:close/>
                    <a:moveTo>
                      <a:pt x="5953" y="4630"/>
                    </a:moveTo>
                    <a:cubicBezTo>
                      <a:pt x="5939" y="4639"/>
                      <a:pt x="5926" y="4648"/>
                      <a:pt x="5912" y="4657"/>
                    </a:cubicBezTo>
                    <a:cubicBezTo>
                      <a:pt x="5929" y="4657"/>
                      <a:pt x="5945" y="4645"/>
                      <a:pt x="5953" y="4630"/>
                    </a:cubicBezTo>
                    <a:close/>
                    <a:moveTo>
                      <a:pt x="15955" y="1"/>
                    </a:moveTo>
                    <a:cubicBezTo>
                      <a:pt x="15636" y="1"/>
                      <a:pt x="15339" y="24"/>
                      <a:pt x="15019" y="47"/>
                    </a:cubicBezTo>
                    <a:cubicBezTo>
                      <a:pt x="14859" y="47"/>
                      <a:pt x="14700" y="47"/>
                      <a:pt x="14563" y="69"/>
                    </a:cubicBezTo>
                    <a:cubicBezTo>
                      <a:pt x="14380" y="69"/>
                      <a:pt x="14198" y="92"/>
                      <a:pt x="14015" y="115"/>
                    </a:cubicBezTo>
                    <a:cubicBezTo>
                      <a:pt x="13695" y="161"/>
                      <a:pt x="13376" y="229"/>
                      <a:pt x="13056" y="275"/>
                    </a:cubicBezTo>
                    <a:cubicBezTo>
                      <a:pt x="12737" y="321"/>
                      <a:pt x="12417" y="389"/>
                      <a:pt x="12120" y="480"/>
                    </a:cubicBezTo>
                    <a:cubicBezTo>
                      <a:pt x="11824" y="549"/>
                      <a:pt x="11527" y="617"/>
                      <a:pt x="11230" y="686"/>
                    </a:cubicBezTo>
                    <a:cubicBezTo>
                      <a:pt x="10911" y="800"/>
                      <a:pt x="10591" y="891"/>
                      <a:pt x="10294" y="1005"/>
                    </a:cubicBezTo>
                    <a:cubicBezTo>
                      <a:pt x="10089" y="1074"/>
                      <a:pt x="9906" y="1142"/>
                      <a:pt x="9724" y="1234"/>
                    </a:cubicBezTo>
                    <a:cubicBezTo>
                      <a:pt x="9587" y="1279"/>
                      <a:pt x="9450" y="1348"/>
                      <a:pt x="9313" y="1416"/>
                    </a:cubicBezTo>
                    <a:cubicBezTo>
                      <a:pt x="8993" y="1576"/>
                      <a:pt x="8697" y="1713"/>
                      <a:pt x="8400" y="1873"/>
                    </a:cubicBezTo>
                    <a:cubicBezTo>
                      <a:pt x="8103" y="2032"/>
                      <a:pt x="7829" y="2192"/>
                      <a:pt x="7533" y="2352"/>
                    </a:cubicBezTo>
                    <a:cubicBezTo>
                      <a:pt x="6962" y="2672"/>
                      <a:pt x="6391" y="3060"/>
                      <a:pt x="5866" y="3448"/>
                    </a:cubicBezTo>
                    <a:cubicBezTo>
                      <a:pt x="5615" y="3653"/>
                      <a:pt x="5341" y="3858"/>
                      <a:pt x="5090" y="4064"/>
                    </a:cubicBezTo>
                    <a:cubicBezTo>
                      <a:pt x="4816" y="4246"/>
                      <a:pt x="4565" y="4475"/>
                      <a:pt x="4337" y="4680"/>
                    </a:cubicBezTo>
                    <a:cubicBezTo>
                      <a:pt x="4109" y="4863"/>
                      <a:pt x="3881" y="5068"/>
                      <a:pt x="3675" y="5274"/>
                    </a:cubicBezTo>
                    <a:cubicBezTo>
                      <a:pt x="3447" y="5479"/>
                      <a:pt x="3241" y="5707"/>
                      <a:pt x="3013" y="5936"/>
                    </a:cubicBezTo>
                    <a:cubicBezTo>
                      <a:pt x="2785" y="6164"/>
                      <a:pt x="2579" y="6415"/>
                      <a:pt x="2374" y="6643"/>
                    </a:cubicBezTo>
                    <a:cubicBezTo>
                      <a:pt x="2146" y="6917"/>
                      <a:pt x="1940" y="7168"/>
                      <a:pt x="1735" y="7442"/>
                    </a:cubicBezTo>
                    <a:cubicBezTo>
                      <a:pt x="1575" y="7647"/>
                      <a:pt x="1415" y="7853"/>
                      <a:pt x="1278" y="8081"/>
                    </a:cubicBezTo>
                    <a:cubicBezTo>
                      <a:pt x="1233" y="8172"/>
                      <a:pt x="1164" y="8264"/>
                      <a:pt x="1096" y="8355"/>
                    </a:cubicBezTo>
                    <a:cubicBezTo>
                      <a:pt x="1027" y="8469"/>
                      <a:pt x="959" y="8560"/>
                      <a:pt x="890" y="8675"/>
                    </a:cubicBezTo>
                    <a:cubicBezTo>
                      <a:pt x="822" y="8766"/>
                      <a:pt x="776" y="8880"/>
                      <a:pt x="708" y="8971"/>
                    </a:cubicBezTo>
                    <a:cubicBezTo>
                      <a:pt x="639" y="9085"/>
                      <a:pt x="594" y="9200"/>
                      <a:pt x="525" y="9314"/>
                    </a:cubicBezTo>
                    <a:cubicBezTo>
                      <a:pt x="457" y="9428"/>
                      <a:pt x="388" y="9542"/>
                      <a:pt x="343" y="9656"/>
                    </a:cubicBezTo>
                    <a:cubicBezTo>
                      <a:pt x="274" y="9770"/>
                      <a:pt x="206" y="9907"/>
                      <a:pt x="160" y="10044"/>
                    </a:cubicBezTo>
                    <a:cubicBezTo>
                      <a:pt x="114" y="10158"/>
                      <a:pt x="69" y="10272"/>
                      <a:pt x="23" y="10386"/>
                    </a:cubicBezTo>
                    <a:cubicBezTo>
                      <a:pt x="0" y="10455"/>
                      <a:pt x="0" y="10523"/>
                      <a:pt x="0" y="10592"/>
                    </a:cubicBezTo>
                    <a:cubicBezTo>
                      <a:pt x="0" y="10615"/>
                      <a:pt x="0" y="10660"/>
                      <a:pt x="23" y="10706"/>
                    </a:cubicBezTo>
                    <a:cubicBezTo>
                      <a:pt x="23" y="10752"/>
                      <a:pt x="46" y="10774"/>
                      <a:pt x="69" y="10820"/>
                    </a:cubicBezTo>
                    <a:cubicBezTo>
                      <a:pt x="92" y="10889"/>
                      <a:pt x="114" y="10934"/>
                      <a:pt x="160" y="10980"/>
                    </a:cubicBezTo>
                    <a:cubicBezTo>
                      <a:pt x="206" y="11048"/>
                      <a:pt x="274" y="11094"/>
                      <a:pt x="343" y="11117"/>
                    </a:cubicBezTo>
                    <a:cubicBezTo>
                      <a:pt x="377" y="11128"/>
                      <a:pt x="411" y="11134"/>
                      <a:pt x="442" y="11134"/>
                    </a:cubicBezTo>
                    <a:cubicBezTo>
                      <a:pt x="474" y="11134"/>
                      <a:pt x="502" y="11128"/>
                      <a:pt x="525" y="11117"/>
                    </a:cubicBezTo>
                    <a:cubicBezTo>
                      <a:pt x="594" y="11117"/>
                      <a:pt x="639" y="11071"/>
                      <a:pt x="685" y="11048"/>
                    </a:cubicBezTo>
                    <a:cubicBezTo>
                      <a:pt x="731" y="11003"/>
                      <a:pt x="753" y="10957"/>
                      <a:pt x="776" y="10911"/>
                    </a:cubicBezTo>
                    <a:cubicBezTo>
                      <a:pt x="799" y="10889"/>
                      <a:pt x="822" y="10866"/>
                      <a:pt x="822" y="10843"/>
                    </a:cubicBezTo>
                    <a:cubicBezTo>
                      <a:pt x="913" y="10706"/>
                      <a:pt x="982" y="10569"/>
                      <a:pt x="1050" y="10409"/>
                    </a:cubicBezTo>
                    <a:cubicBezTo>
                      <a:pt x="1119" y="10295"/>
                      <a:pt x="1187" y="10158"/>
                      <a:pt x="1256" y="10021"/>
                    </a:cubicBezTo>
                    <a:cubicBezTo>
                      <a:pt x="1324" y="9861"/>
                      <a:pt x="1415" y="9725"/>
                      <a:pt x="1507" y="9588"/>
                    </a:cubicBezTo>
                    <a:cubicBezTo>
                      <a:pt x="1598" y="9451"/>
                      <a:pt x="1712" y="9314"/>
                      <a:pt x="1803" y="9177"/>
                    </a:cubicBezTo>
                    <a:cubicBezTo>
                      <a:pt x="2022" y="8892"/>
                      <a:pt x="2241" y="8587"/>
                      <a:pt x="2479" y="8281"/>
                    </a:cubicBezTo>
                    <a:lnTo>
                      <a:pt x="2479" y="8281"/>
                    </a:lnTo>
                    <a:lnTo>
                      <a:pt x="2465" y="8309"/>
                    </a:lnTo>
                    <a:cubicBezTo>
                      <a:pt x="2486" y="8289"/>
                      <a:pt x="2488" y="8287"/>
                      <a:pt x="2488" y="8270"/>
                    </a:cubicBezTo>
                    <a:lnTo>
                      <a:pt x="2488" y="8270"/>
                    </a:lnTo>
                    <a:cubicBezTo>
                      <a:pt x="2485" y="8274"/>
                      <a:pt x="2482" y="8278"/>
                      <a:pt x="2479" y="8281"/>
                    </a:cubicBezTo>
                    <a:lnTo>
                      <a:pt x="2479" y="8281"/>
                    </a:lnTo>
                    <a:lnTo>
                      <a:pt x="2488" y="8264"/>
                    </a:lnTo>
                    <a:lnTo>
                      <a:pt x="2488" y="8264"/>
                    </a:lnTo>
                    <a:cubicBezTo>
                      <a:pt x="2488" y="8266"/>
                      <a:pt x="2488" y="8268"/>
                      <a:pt x="2488" y="8270"/>
                    </a:cubicBezTo>
                    <a:lnTo>
                      <a:pt x="2488" y="8270"/>
                    </a:lnTo>
                    <a:cubicBezTo>
                      <a:pt x="2496" y="8260"/>
                      <a:pt x="2503" y="8251"/>
                      <a:pt x="2511" y="8241"/>
                    </a:cubicBezTo>
                    <a:cubicBezTo>
                      <a:pt x="2511" y="8241"/>
                      <a:pt x="2511" y="8264"/>
                      <a:pt x="2511" y="8264"/>
                    </a:cubicBezTo>
                    <a:cubicBezTo>
                      <a:pt x="2694" y="8013"/>
                      <a:pt x="2899" y="7762"/>
                      <a:pt x="3104" y="7510"/>
                    </a:cubicBezTo>
                    <a:cubicBezTo>
                      <a:pt x="3219" y="7396"/>
                      <a:pt x="3310" y="7282"/>
                      <a:pt x="3401" y="7145"/>
                    </a:cubicBezTo>
                    <a:cubicBezTo>
                      <a:pt x="3470" y="7077"/>
                      <a:pt x="3515" y="7008"/>
                      <a:pt x="3584" y="6940"/>
                    </a:cubicBezTo>
                    <a:cubicBezTo>
                      <a:pt x="3629" y="6871"/>
                      <a:pt x="3698" y="6780"/>
                      <a:pt x="3721" y="6689"/>
                    </a:cubicBezTo>
                    <a:cubicBezTo>
                      <a:pt x="3744" y="6666"/>
                      <a:pt x="3744" y="6643"/>
                      <a:pt x="3744" y="6620"/>
                    </a:cubicBezTo>
                    <a:cubicBezTo>
                      <a:pt x="3812" y="6529"/>
                      <a:pt x="3903" y="6438"/>
                      <a:pt x="3995" y="6346"/>
                    </a:cubicBezTo>
                    <a:cubicBezTo>
                      <a:pt x="4109" y="6232"/>
                      <a:pt x="4246" y="6118"/>
                      <a:pt x="4360" y="6004"/>
                    </a:cubicBezTo>
                    <a:cubicBezTo>
                      <a:pt x="4474" y="5890"/>
                      <a:pt x="4588" y="5776"/>
                      <a:pt x="4702" y="5662"/>
                    </a:cubicBezTo>
                    <a:cubicBezTo>
                      <a:pt x="4839" y="5525"/>
                      <a:pt x="4976" y="5411"/>
                      <a:pt x="5113" y="5296"/>
                    </a:cubicBezTo>
                    <a:cubicBezTo>
                      <a:pt x="5387" y="5045"/>
                      <a:pt x="5684" y="4840"/>
                      <a:pt x="5958" y="4612"/>
                    </a:cubicBezTo>
                    <a:lnTo>
                      <a:pt x="5958" y="4612"/>
                    </a:lnTo>
                    <a:cubicBezTo>
                      <a:pt x="5958" y="4618"/>
                      <a:pt x="5956" y="4624"/>
                      <a:pt x="5953" y="4630"/>
                    </a:cubicBezTo>
                    <a:lnTo>
                      <a:pt x="5953" y="4630"/>
                    </a:lnTo>
                    <a:cubicBezTo>
                      <a:pt x="6142" y="4502"/>
                      <a:pt x="6314" y="4373"/>
                      <a:pt x="6505" y="4224"/>
                    </a:cubicBezTo>
                    <a:cubicBezTo>
                      <a:pt x="6574" y="4155"/>
                      <a:pt x="6665" y="4110"/>
                      <a:pt x="6757" y="4041"/>
                    </a:cubicBezTo>
                    <a:cubicBezTo>
                      <a:pt x="6848" y="3950"/>
                      <a:pt x="6939" y="3881"/>
                      <a:pt x="7030" y="3813"/>
                    </a:cubicBezTo>
                    <a:cubicBezTo>
                      <a:pt x="7053" y="3790"/>
                      <a:pt x="7076" y="3744"/>
                      <a:pt x="7076" y="3721"/>
                    </a:cubicBezTo>
                    <a:cubicBezTo>
                      <a:pt x="7122" y="3699"/>
                      <a:pt x="7190" y="3653"/>
                      <a:pt x="7236" y="3630"/>
                    </a:cubicBezTo>
                    <a:cubicBezTo>
                      <a:pt x="7510" y="3448"/>
                      <a:pt x="7806" y="3288"/>
                      <a:pt x="8080" y="3128"/>
                    </a:cubicBezTo>
                    <a:cubicBezTo>
                      <a:pt x="8377" y="2945"/>
                      <a:pt x="8674" y="2763"/>
                      <a:pt x="8993" y="2603"/>
                    </a:cubicBezTo>
                    <a:cubicBezTo>
                      <a:pt x="9130" y="2535"/>
                      <a:pt x="9267" y="2466"/>
                      <a:pt x="9404" y="2398"/>
                    </a:cubicBezTo>
                    <a:cubicBezTo>
                      <a:pt x="9473" y="2375"/>
                      <a:pt x="9541" y="2329"/>
                      <a:pt x="9610" y="2306"/>
                    </a:cubicBezTo>
                    <a:cubicBezTo>
                      <a:pt x="9678" y="2283"/>
                      <a:pt x="9747" y="2238"/>
                      <a:pt x="9815" y="2192"/>
                    </a:cubicBezTo>
                    <a:cubicBezTo>
                      <a:pt x="9838" y="2192"/>
                      <a:pt x="9861" y="2169"/>
                      <a:pt x="9884" y="2147"/>
                    </a:cubicBezTo>
                    <a:cubicBezTo>
                      <a:pt x="10043" y="2078"/>
                      <a:pt x="10226" y="1987"/>
                      <a:pt x="10386" y="1918"/>
                    </a:cubicBezTo>
                    <a:cubicBezTo>
                      <a:pt x="10546" y="1873"/>
                      <a:pt x="10705" y="1804"/>
                      <a:pt x="10842" y="1759"/>
                    </a:cubicBezTo>
                    <a:cubicBezTo>
                      <a:pt x="10865" y="1759"/>
                      <a:pt x="10911" y="1736"/>
                      <a:pt x="10934" y="1736"/>
                    </a:cubicBezTo>
                    <a:cubicBezTo>
                      <a:pt x="10956" y="1736"/>
                      <a:pt x="10979" y="1713"/>
                      <a:pt x="11002" y="1713"/>
                    </a:cubicBezTo>
                    <a:cubicBezTo>
                      <a:pt x="11070" y="1690"/>
                      <a:pt x="11139" y="1667"/>
                      <a:pt x="11185" y="1667"/>
                    </a:cubicBezTo>
                    <a:cubicBezTo>
                      <a:pt x="11344" y="1622"/>
                      <a:pt x="11481" y="1576"/>
                      <a:pt x="11618" y="1553"/>
                    </a:cubicBezTo>
                    <a:cubicBezTo>
                      <a:pt x="11892" y="1462"/>
                      <a:pt x="12166" y="1393"/>
                      <a:pt x="12440" y="1325"/>
                    </a:cubicBezTo>
                    <a:lnTo>
                      <a:pt x="12554" y="1279"/>
                    </a:lnTo>
                    <a:cubicBezTo>
                      <a:pt x="12782" y="1234"/>
                      <a:pt x="13033" y="1165"/>
                      <a:pt x="13262" y="1142"/>
                    </a:cubicBezTo>
                    <a:cubicBezTo>
                      <a:pt x="13421" y="1097"/>
                      <a:pt x="13581" y="1074"/>
                      <a:pt x="13741" y="1051"/>
                    </a:cubicBezTo>
                    <a:cubicBezTo>
                      <a:pt x="13901" y="1005"/>
                      <a:pt x="14083" y="982"/>
                      <a:pt x="14243" y="937"/>
                    </a:cubicBezTo>
                    <a:cubicBezTo>
                      <a:pt x="14266" y="914"/>
                      <a:pt x="14289" y="914"/>
                      <a:pt x="14312" y="891"/>
                    </a:cubicBezTo>
                    <a:cubicBezTo>
                      <a:pt x="14380" y="868"/>
                      <a:pt x="14449" y="868"/>
                      <a:pt x="14517" y="868"/>
                    </a:cubicBezTo>
                    <a:cubicBezTo>
                      <a:pt x="14837" y="846"/>
                      <a:pt x="15133" y="823"/>
                      <a:pt x="15453" y="800"/>
                    </a:cubicBezTo>
                    <a:lnTo>
                      <a:pt x="15567" y="800"/>
                    </a:lnTo>
                    <a:cubicBezTo>
                      <a:pt x="15499" y="846"/>
                      <a:pt x="15521" y="960"/>
                      <a:pt x="15590" y="960"/>
                    </a:cubicBezTo>
                    <a:cubicBezTo>
                      <a:pt x="15681" y="960"/>
                      <a:pt x="15795" y="937"/>
                      <a:pt x="15887" y="937"/>
                    </a:cubicBezTo>
                    <a:lnTo>
                      <a:pt x="15864" y="937"/>
                    </a:lnTo>
                    <a:cubicBezTo>
                      <a:pt x="16252" y="914"/>
                      <a:pt x="16640" y="891"/>
                      <a:pt x="17051" y="868"/>
                    </a:cubicBezTo>
                    <a:cubicBezTo>
                      <a:pt x="17233" y="846"/>
                      <a:pt x="17439" y="846"/>
                      <a:pt x="17621" y="846"/>
                    </a:cubicBezTo>
                    <a:cubicBezTo>
                      <a:pt x="17713" y="823"/>
                      <a:pt x="17827" y="823"/>
                      <a:pt x="17918" y="823"/>
                    </a:cubicBezTo>
                    <a:lnTo>
                      <a:pt x="18078" y="823"/>
                    </a:lnTo>
                    <a:cubicBezTo>
                      <a:pt x="18215" y="846"/>
                      <a:pt x="18375" y="868"/>
                      <a:pt x="18512" y="891"/>
                    </a:cubicBezTo>
                    <a:lnTo>
                      <a:pt x="18489" y="891"/>
                    </a:lnTo>
                    <a:cubicBezTo>
                      <a:pt x="18626" y="891"/>
                      <a:pt x="18763" y="914"/>
                      <a:pt x="18877" y="937"/>
                    </a:cubicBezTo>
                    <a:cubicBezTo>
                      <a:pt x="19151" y="982"/>
                      <a:pt x="19402" y="1028"/>
                      <a:pt x="19676" y="1074"/>
                    </a:cubicBezTo>
                    <a:lnTo>
                      <a:pt x="19653" y="1074"/>
                    </a:lnTo>
                    <a:cubicBezTo>
                      <a:pt x="19813" y="1097"/>
                      <a:pt x="19950" y="1119"/>
                      <a:pt x="20086" y="1142"/>
                    </a:cubicBezTo>
                    <a:cubicBezTo>
                      <a:pt x="20223" y="1188"/>
                      <a:pt x="20360" y="1211"/>
                      <a:pt x="20497" y="1256"/>
                    </a:cubicBezTo>
                    <a:cubicBezTo>
                      <a:pt x="20817" y="1325"/>
                      <a:pt x="21136" y="1393"/>
                      <a:pt x="21456" y="1485"/>
                    </a:cubicBezTo>
                    <a:cubicBezTo>
                      <a:pt x="21502" y="1485"/>
                      <a:pt x="21570" y="1462"/>
                      <a:pt x="21593" y="1393"/>
                    </a:cubicBezTo>
                    <a:cubicBezTo>
                      <a:pt x="21593" y="1348"/>
                      <a:pt x="21570" y="1279"/>
                      <a:pt x="21502" y="1256"/>
                    </a:cubicBezTo>
                    <a:cubicBezTo>
                      <a:pt x="21136" y="1165"/>
                      <a:pt x="20748" y="1074"/>
                      <a:pt x="20383" y="982"/>
                    </a:cubicBezTo>
                    <a:cubicBezTo>
                      <a:pt x="20041" y="914"/>
                      <a:pt x="19721" y="868"/>
                      <a:pt x="19379" y="823"/>
                    </a:cubicBezTo>
                    <a:cubicBezTo>
                      <a:pt x="19037" y="777"/>
                      <a:pt x="18694" y="731"/>
                      <a:pt x="18375" y="686"/>
                    </a:cubicBezTo>
                    <a:lnTo>
                      <a:pt x="18306" y="686"/>
                    </a:lnTo>
                    <a:cubicBezTo>
                      <a:pt x="18306" y="686"/>
                      <a:pt x="18306" y="663"/>
                      <a:pt x="18306" y="663"/>
                    </a:cubicBezTo>
                    <a:cubicBezTo>
                      <a:pt x="18283" y="617"/>
                      <a:pt x="18260" y="594"/>
                      <a:pt x="18215" y="572"/>
                    </a:cubicBezTo>
                    <a:lnTo>
                      <a:pt x="18306" y="572"/>
                    </a:lnTo>
                    <a:cubicBezTo>
                      <a:pt x="18489" y="594"/>
                      <a:pt x="18694" y="640"/>
                      <a:pt x="18877" y="663"/>
                    </a:cubicBezTo>
                    <a:cubicBezTo>
                      <a:pt x="19333" y="731"/>
                      <a:pt x="19790" y="800"/>
                      <a:pt x="20246" y="868"/>
                    </a:cubicBezTo>
                    <a:lnTo>
                      <a:pt x="20201" y="868"/>
                    </a:lnTo>
                    <a:cubicBezTo>
                      <a:pt x="20334" y="891"/>
                      <a:pt x="20489" y="913"/>
                      <a:pt x="20624" y="935"/>
                    </a:cubicBezTo>
                    <a:lnTo>
                      <a:pt x="20624" y="935"/>
                    </a:lnTo>
                    <a:cubicBezTo>
                      <a:pt x="20615" y="933"/>
                      <a:pt x="20602" y="927"/>
                      <a:pt x="20589" y="914"/>
                    </a:cubicBezTo>
                    <a:lnTo>
                      <a:pt x="20589" y="914"/>
                    </a:lnTo>
                    <a:cubicBezTo>
                      <a:pt x="20748" y="960"/>
                      <a:pt x="20931" y="982"/>
                      <a:pt x="21091" y="1028"/>
                    </a:cubicBezTo>
                    <a:cubicBezTo>
                      <a:pt x="21251" y="1074"/>
                      <a:pt x="21388" y="1119"/>
                      <a:pt x="21547" y="1165"/>
                    </a:cubicBezTo>
                    <a:cubicBezTo>
                      <a:pt x="21707" y="1211"/>
                      <a:pt x="21844" y="1279"/>
                      <a:pt x="22004" y="1325"/>
                    </a:cubicBezTo>
                    <a:cubicBezTo>
                      <a:pt x="22164" y="1370"/>
                      <a:pt x="22323" y="1416"/>
                      <a:pt x="22483" y="1485"/>
                    </a:cubicBezTo>
                    <a:cubicBezTo>
                      <a:pt x="22620" y="1530"/>
                      <a:pt x="22780" y="1599"/>
                      <a:pt x="22917" y="1644"/>
                    </a:cubicBezTo>
                    <a:cubicBezTo>
                      <a:pt x="23077" y="1713"/>
                      <a:pt x="23214" y="1759"/>
                      <a:pt x="23351" y="1781"/>
                    </a:cubicBezTo>
                    <a:cubicBezTo>
                      <a:pt x="23647" y="1895"/>
                      <a:pt x="23967" y="1987"/>
                      <a:pt x="24264" y="2101"/>
                    </a:cubicBezTo>
                    <a:cubicBezTo>
                      <a:pt x="24469" y="2169"/>
                      <a:pt x="24652" y="2238"/>
                      <a:pt x="24834" y="2329"/>
                    </a:cubicBezTo>
                    <a:cubicBezTo>
                      <a:pt x="25017" y="2398"/>
                      <a:pt x="25199" y="2466"/>
                      <a:pt x="25382" y="2535"/>
                    </a:cubicBezTo>
                    <a:cubicBezTo>
                      <a:pt x="25450" y="2580"/>
                      <a:pt x="25542" y="2603"/>
                      <a:pt x="25610" y="2649"/>
                    </a:cubicBezTo>
                    <a:cubicBezTo>
                      <a:pt x="25702" y="2717"/>
                      <a:pt x="25793" y="2763"/>
                      <a:pt x="25884" y="2831"/>
                    </a:cubicBezTo>
                    <a:cubicBezTo>
                      <a:pt x="25896" y="2837"/>
                      <a:pt x="25910" y="2840"/>
                      <a:pt x="25924" y="2840"/>
                    </a:cubicBezTo>
                    <a:cubicBezTo>
                      <a:pt x="25963" y="2840"/>
                      <a:pt x="26004" y="2819"/>
                      <a:pt x="26021" y="2786"/>
                    </a:cubicBezTo>
                    <a:cubicBezTo>
                      <a:pt x="26067" y="2740"/>
                      <a:pt x="26044" y="2672"/>
                      <a:pt x="25998" y="2626"/>
                    </a:cubicBezTo>
                    <a:cubicBezTo>
                      <a:pt x="25884" y="2580"/>
                      <a:pt x="25793" y="2512"/>
                      <a:pt x="25702" y="2443"/>
                    </a:cubicBezTo>
                    <a:cubicBezTo>
                      <a:pt x="25610" y="2398"/>
                      <a:pt x="25519" y="2352"/>
                      <a:pt x="25428" y="2306"/>
                    </a:cubicBezTo>
                    <a:cubicBezTo>
                      <a:pt x="25222" y="2215"/>
                      <a:pt x="25017" y="2124"/>
                      <a:pt x="24811" y="2055"/>
                    </a:cubicBezTo>
                    <a:cubicBezTo>
                      <a:pt x="24788" y="2032"/>
                      <a:pt x="24788" y="2032"/>
                      <a:pt x="24788" y="2032"/>
                    </a:cubicBezTo>
                    <a:lnTo>
                      <a:pt x="24766" y="2032"/>
                    </a:lnTo>
                    <a:cubicBezTo>
                      <a:pt x="24743" y="2032"/>
                      <a:pt x="24743" y="2010"/>
                      <a:pt x="24743" y="2010"/>
                    </a:cubicBezTo>
                    <a:cubicBezTo>
                      <a:pt x="24743" y="2010"/>
                      <a:pt x="24743" y="2010"/>
                      <a:pt x="24743" y="2032"/>
                    </a:cubicBezTo>
                    <a:cubicBezTo>
                      <a:pt x="24743" y="2010"/>
                      <a:pt x="24743" y="2010"/>
                      <a:pt x="24720" y="2010"/>
                    </a:cubicBezTo>
                    <a:cubicBezTo>
                      <a:pt x="24560" y="1941"/>
                      <a:pt x="24400" y="1873"/>
                      <a:pt x="24241" y="1804"/>
                    </a:cubicBezTo>
                    <a:cubicBezTo>
                      <a:pt x="24058" y="1736"/>
                      <a:pt x="23875" y="1690"/>
                      <a:pt x="23693" y="1622"/>
                    </a:cubicBezTo>
                    <a:cubicBezTo>
                      <a:pt x="23373" y="1485"/>
                      <a:pt x="23031" y="1370"/>
                      <a:pt x="22711" y="1234"/>
                    </a:cubicBezTo>
                    <a:lnTo>
                      <a:pt x="22711" y="1234"/>
                    </a:lnTo>
                    <a:cubicBezTo>
                      <a:pt x="22711" y="1234"/>
                      <a:pt x="22734" y="1256"/>
                      <a:pt x="22734" y="1256"/>
                    </a:cubicBezTo>
                    <a:cubicBezTo>
                      <a:pt x="22574" y="1188"/>
                      <a:pt x="22415" y="1119"/>
                      <a:pt x="22255" y="1051"/>
                    </a:cubicBezTo>
                    <a:cubicBezTo>
                      <a:pt x="22095" y="982"/>
                      <a:pt x="21958" y="937"/>
                      <a:pt x="21798" y="868"/>
                    </a:cubicBezTo>
                    <a:cubicBezTo>
                      <a:pt x="21479" y="754"/>
                      <a:pt x="21182" y="663"/>
                      <a:pt x="20863" y="572"/>
                    </a:cubicBezTo>
                    <a:cubicBezTo>
                      <a:pt x="20680" y="526"/>
                      <a:pt x="20520" y="503"/>
                      <a:pt x="20338" y="480"/>
                    </a:cubicBezTo>
                    <a:cubicBezTo>
                      <a:pt x="20201" y="435"/>
                      <a:pt x="20041" y="412"/>
                      <a:pt x="19881" y="389"/>
                    </a:cubicBezTo>
                    <a:cubicBezTo>
                      <a:pt x="19539" y="321"/>
                      <a:pt x="19219" y="275"/>
                      <a:pt x="18877" y="206"/>
                    </a:cubicBezTo>
                    <a:cubicBezTo>
                      <a:pt x="18717" y="161"/>
                      <a:pt x="18534" y="138"/>
                      <a:pt x="18352" y="115"/>
                    </a:cubicBezTo>
                    <a:cubicBezTo>
                      <a:pt x="18283" y="92"/>
                      <a:pt x="18192" y="92"/>
                      <a:pt x="18124" y="92"/>
                    </a:cubicBezTo>
                    <a:cubicBezTo>
                      <a:pt x="18032" y="69"/>
                      <a:pt x="17964" y="69"/>
                      <a:pt x="17872" y="69"/>
                    </a:cubicBezTo>
                    <a:cubicBezTo>
                      <a:pt x="17713" y="69"/>
                      <a:pt x="17553" y="47"/>
                      <a:pt x="17393" y="47"/>
                    </a:cubicBezTo>
                    <a:cubicBezTo>
                      <a:pt x="17233" y="47"/>
                      <a:pt x="17074" y="47"/>
                      <a:pt x="16914" y="24"/>
                    </a:cubicBezTo>
                    <a:cubicBezTo>
                      <a:pt x="16617" y="24"/>
                      <a:pt x="16320" y="1"/>
                      <a:pt x="16046" y="1"/>
                    </a:cubicBezTo>
                    <a:close/>
                  </a:path>
                </a:pathLst>
              </a:custGeom>
              <a:solidFill>
                <a:srgbClr val="FAFFF3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156" name="Google Shape;922;p22">
                <a:extLst>
                  <a:ext uri="{FF2B5EF4-FFF2-40B4-BE49-F238E27FC236}">
                    <a16:creationId xmlns:a16="http://schemas.microsoft.com/office/drawing/2014/main" id="{9207AB33-F44D-4741-818F-3E82C49CCF19}"/>
                  </a:ext>
                </a:extLst>
              </p:cNvPr>
              <p:cNvSpPr/>
              <p:nvPr/>
            </p:nvSpPr>
            <p:spPr>
              <a:xfrm>
                <a:off x="7162592" y="3870619"/>
                <a:ext cx="761354" cy="188345"/>
              </a:xfrm>
              <a:custGeom>
                <a:avLst/>
                <a:gdLst/>
                <a:ahLst/>
                <a:cxnLst/>
                <a:rect l="l" t="t" r="r" b="b"/>
                <a:pathLst>
                  <a:path w="28167" h="6968" extrusionOk="0">
                    <a:moveTo>
                      <a:pt x="20623" y="889"/>
                    </a:moveTo>
                    <a:cubicBezTo>
                      <a:pt x="20627" y="890"/>
                      <a:pt x="20631" y="891"/>
                      <a:pt x="20634" y="891"/>
                    </a:cubicBezTo>
                    <a:cubicBezTo>
                      <a:pt x="20631" y="890"/>
                      <a:pt x="20627" y="890"/>
                      <a:pt x="20623" y="889"/>
                    </a:cubicBezTo>
                    <a:close/>
                    <a:moveTo>
                      <a:pt x="15384" y="0"/>
                    </a:moveTo>
                    <a:cubicBezTo>
                      <a:pt x="15019" y="0"/>
                      <a:pt x="14677" y="23"/>
                      <a:pt x="14312" y="69"/>
                    </a:cubicBezTo>
                    <a:cubicBezTo>
                      <a:pt x="13627" y="137"/>
                      <a:pt x="12942" y="229"/>
                      <a:pt x="12280" y="320"/>
                    </a:cubicBezTo>
                    <a:cubicBezTo>
                      <a:pt x="12120" y="343"/>
                      <a:pt x="11961" y="366"/>
                      <a:pt x="11801" y="411"/>
                    </a:cubicBezTo>
                    <a:cubicBezTo>
                      <a:pt x="11618" y="434"/>
                      <a:pt x="11459" y="457"/>
                      <a:pt x="11276" y="503"/>
                    </a:cubicBezTo>
                    <a:cubicBezTo>
                      <a:pt x="10956" y="548"/>
                      <a:pt x="10614" y="617"/>
                      <a:pt x="10272" y="685"/>
                    </a:cubicBezTo>
                    <a:cubicBezTo>
                      <a:pt x="9975" y="754"/>
                      <a:pt x="9655" y="822"/>
                      <a:pt x="9359" y="913"/>
                    </a:cubicBezTo>
                    <a:cubicBezTo>
                      <a:pt x="9039" y="1028"/>
                      <a:pt x="8719" y="1119"/>
                      <a:pt x="8400" y="1233"/>
                    </a:cubicBezTo>
                    <a:cubicBezTo>
                      <a:pt x="8058" y="1347"/>
                      <a:pt x="7738" y="1484"/>
                      <a:pt x="7396" y="1598"/>
                    </a:cubicBezTo>
                    <a:cubicBezTo>
                      <a:pt x="7076" y="1735"/>
                      <a:pt x="6779" y="1872"/>
                      <a:pt x="6460" y="2009"/>
                    </a:cubicBezTo>
                    <a:cubicBezTo>
                      <a:pt x="6300" y="2078"/>
                      <a:pt x="6163" y="2146"/>
                      <a:pt x="6003" y="2214"/>
                    </a:cubicBezTo>
                    <a:cubicBezTo>
                      <a:pt x="5843" y="2283"/>
                      <a:pt x="5707" y="2351"/>
                      <a:pt x="5547" y="2443"/>
                    </a:cubicBezTo>
                    <a:cubicBezTo>
                      <a:pt x="5250" y="2602"/>
                      <a:pt x="4953" y="2762"/>
                      <a:pt x="4657" y="2922"/>
                    </a:cubicBezTo>
                    <a:cubicBezTo>
                      <a:pt x="4520" y="2991"/>
                      <a:pt x="4383" y="3082"/>
                      <a:pt x="4223" y="3150"/>
                    </a:cubicBezTo>
                    <a:cubicBezTo>
                      <a:pt x="4086" y="3219"/>
                      <a:pt x="3949" y="3310"/>
                      <a:pt x="3812" y="3401"/>
                    </a:cubicBezTo>
                    <a:cubicBezTo>
                      <a:pt x="3538" y="3561"/>
                      <a:pt x="3287" y="3721"/>
                      <a:pt x="3013" y="3904"/>
                    </a:cubicBezTo>
                    <a:cubicBezTo>
                      <a:pt x="2739" y="4063"/>
                      <a:pt x="2488" y="4246"/>
                      <a:pt x="2237" y="4429"/>
                    </a:cubicBezTo>
                    <a:cubicBezTo>
                      <a:pt x="1940" y="4634"/>
                      <a:pt x="1666" y="4839"/>
                      <a:pt x="1415" y="5045"/>
                    </a:cubicBezTo>
                    <a:cubicBezTo>
                      <a:pt x="1164" y="5227"/>
                      <a:pt x="913" y="5410"/>
                      <a:pt x="685" y="5638"/>
                    </a:cubicBezTo>
                    <a:cubicBezTo>
                      <a:pt x="594" y="5730"/>
                      <a:pt x="502" y="5821"/>
                      <a:pt x="411" y="5912"/>
                    </a:cubicBezTo>
                    <a:cubicBezTo>
                      <a:pt x="297" y="6049"/>
                      <a:pt x="206" y="6163"/>
                      <a:pt x="114" y="6300"/>
                    </a:cubicBezTo>
                    <a:cubicBezTo>
                      <a:pt x="69" y="6369"/>
                      <a:pt x="46" y="6437"/>
                      <a:pt x="23" y="6506"/>
                    </a:cubicBezTo>
                    <a:cubicBezTo>
                      <a:pt x="0" y="6528"/>
                      <a:pt x="0" y="6574"/>
                      <a:pt x="0" y="6620"/>
                    </a:cubicBezTo>
                    <a:cubicBezTo>
                      <a:pt x="0" y="6688"/>
                      <a:pt x="23" y="6757"/>
                      <a:pt x="46" y="6802"/>
                    </a:cubicBezTo>
                    <a:cubicBezTo>
                      <a:pt x="84" y="6917"/>
                      <a:pt x="202" y="6968"/>
                      <a:pt x="307" y="6968"/>
                    </a:cubicBezTo>
                    <a:cubicBezTo>
                      <a:pt x="327" y="6968"/>
                      <a:pt x="347" y="6966"/>
                      <a:pt x="365" y="6962"/>
                    </a:cubicBezTo>
                    <a:cubicBezTo>
                      <a:pt x="457" y="6939"/>
                      <a:pt x="548" y="6848"/>
                      <a:pt x="616" y="6780"/>
                    </a:cubicBezTo>
                    <a:cubicBezTo>
                      <a:pt x="822" y="6574"/>
                      <a:pt x="1050" y="6346"/>
                      <a:pt x="1301" y="6163"/>
                    </a:cubicBezTo>
                    <a:cubicBezTo>
                      <a:pt x="1598" y="5912"/>
                      <a:pt x="1895" y="5684"/>
                      <a:pt x="2191" y="5456"/>
                    </a:cubicBezTo>
                    <a:lnTo>
                      <a:pt x="2191" y="5456"/>
                    </a:lnTo>
                    <a:cubicBezTo>
                      <a:pt x="2191" y="5456"/>
                      <a:pt x="2169" y="5478"/>
                      <a:pt x="2146" y="5501"/>
                    </a:cubicBezTo>
                    <a:cubicBezTo>
                      <a:pt x="2420" y="5296"/>
                      <a:pt x="2694" y="5113"/>
                      <a:pt x="2967" y="4908"/>
                    </a:cubicBezTo>
                    <a:cubicBezTo>
                      <a:pt x="3241" y="4725"/>
                      <a:pt x="3515" y="4543"/>
                      <a:pt x="3789" y="4360"/>
                    </a:cubicBezTo>
                    <a:cubicBezTo>
                      <a:pt x="4086" y="4200"/>
                      <a:pt x="4360" y="4018"/>
                      <a:pt x="4634" y="3858"/>
                    </a:cubicBezTo>
                    <a:cubicBezTo>
                      <a:pt x="4953" y="3675"/>
                      <a:pt x="5250" y="3515"/>
                      <a:pt x="5547" y="3356"/>
                    </a:cubicBezTo>
                    <a:cubicBezTo>
                      <a:pt x="5980" y="3127"/>
                      <a:pt x="6414" y="2876"/>
                      <a:pt x="6893" y="2671"/>
                    </a:cubicBezTo>
                    <a:cubicBezTo>
                      <a:pt x="7099" y="2580"/>
                      <a:pt x="7304" y="2488"/>
                      <a:pt x="7510" y="2397"/>
                    </a:cubicBezTo>
                    <a:cubicBezTo>
                      <a:pt x="7533" y="2420"/>
                      <a:pt x="7578" y="2443"/>
                      <a:pt x="7601" y="2443"/>
                    </a:cubicBezTo>
                    <a:cubicBezTo>
                      <a:pt x="7624" y="2454"/>
                      <a:pt x="7647" y="2460"/>
                      <a:pt x="7670" y="2460"/>
                    </a:cubicBezTo>
                    <a:cubicBezTo>
                      <a:pt x="7692" y="2460"/>
                      <a:pt x="7715" y="2454"/>
                      <a:pt x="7738" y="2443"/>
                    </a:cubicBezTo>
                    <a:cubicBezTo>
                      <a:pt x="7761" y="2420"/>
                      <a:pt x="7806" y="2420"/>
                      <a:pt x="7829" y="2397"/>
                    </a:cubicBezTo>
                    <a:cubicBezTo>
                      <a:pt x="8126" y="2306"/>
                      <a:pt x="8423" y="2214"/>
                      <a:pt x="8742" y="2123"/>
                    </a:cubicBezTo>
                    <a:cubicBezTo>
                      <a:pt x="9062" y="2032"/>
                      <a:pt x="9404" y="1918"/>
                      <a:pt x="9747" y="1826"/>
                    </a:cubicBezTo>
                    <a:cubicBezTo>
                      <a:pt x="10089" y="1758"/>
                      <a:pt x="10431" y="1667"/>
                      <a:pt x="10774" y="1575"/>
                    </a:cubicBezTo>
                    <a:cubicBezTo>
                      <a:pt x="11093" y="1507"/>
                      <a:pt x="11436" y="1416"/>
                      <a:pt x="11778" y="1370"/>
                    </a:cubicBezTo>
                    <a:cubicBezTo>
                      <a:pt x="11961" y="1347"/>
                      <a:pt x="12166" y="1324"/>
                      <a:pt x="12372" y="1279"/>
                    </a:cubicBezTo>
                    <a:cubicBezTo>
                      <a:pt x="12577" y="1256"/>
                      <a:pt x="12782" y="1210"/>
                      <a:pt x="12988" y="1187"/>
                    </a:cubicBezTo>
                    <a:cubicBezTo>
                      <a:pt x="13399" y="1119"/>
                      <a:pt x="13832" y="1073"/>
                      <a:pt x="14243" y="1028"/>
                    </a:cubicBezTo>
                    <a:lnTo>
                      <a:pt x="14198" y="1028"/>
                    </a:lnTo>
                    <a:cubicBezTo>
                      <a:pt x="14289" y="1028"/>
                      <a:pt x="14357" y="1028"/>
                      <a:pt x="14449" y="1005"/>
                    </a:cubicBezTo>
                    <a:cubicBezTo>
                      <a:pt x="14745" y="982"/>
                      <a:pt x="15019" y="982"/>
                      <a:pt x="15293" y="959"/>
                    </a:cubicBezTo>
                    <a:lnTo>
                      <a:pt x="16115" y="959"/>
                    </a:lnTo>
                    <a:cubicBezTo>
                      <a:pt x="16389" y="936"/>
                      <a:pt x="16663" y="936"/>
                      <a:pt x="16937" y="936"/>
                    </a:cubicBezTo>
                    <a:cubicBezTo>
                      <a:pt x="17074" y="936"/>
                      <a:pt x="17210" y="936"/>
                      <a:pt x="17347" y="913"/>
                    </a:cubicBezTo>
                    <a:cubicBezTo>
                      <a:pt x="17484" y="913"/>
                      <a:pt x="17621" y="891"/>
                      <a:pt x="17758" y="868"/>
                    </a:cubicBezTo>
                    <a:lnTo>
                      <a:pt x="17804" y="868"/>
                    </a:lnTo>
                    <a:cubicBezTo>
                      <a:pt x="17872" y="868"/>
                      <a:pt x="17918" y="845"/>
                      <a:pt x="17964" y="799"/>
                    </a:cubicBezTo>
                    <a:cubicBezTo>
                      <a:pt x="18009" y="776"/>
                      <a:pt x="18032" y="708"/>
                      <a:pt x="18032" y="640"/>
                    </a:cubicBezTo>
                    <a:cubicBezTo>
                      <a:pt x="18032" y="617"/>
                      <a:pt x="18032" y="594"/>
                      <a:pt x="18032" y="571"/>
                    </a:cubicBezTo>
                    <a:cubicBezTo>
                      <a:pt x="18101" y="571"/>
                      <a:pt x="18169" y="571"/>
                      <a:pt x="18215" y="594"/>
                    </a:cubicBezTo>
                    <a:cubicBezTo>
                      <a:pt x="18397" y="594"/>
                      <a:pt x="18580" y="617"/>
                      <a:pt x="18763" y="640"/>
                    </a:cubicBezTo>
                    <a:cubicBezTo>
                      <a:pt x="19059" y="662"/>
                      <a:pt x="19379" y="708"/>
                      <a:pt x="19698" y="754"/>
                    </a:cubicBezTo>
                    <a:cubicBezTo>
                      <a:pt x="20014" y="799"/>
                      <a:pt x="20308" y="844"/>
                      <a:pt x="20623" y="889"/>
                    </a:cubicBezTo>
                    <a:lnTo>
                      <a:pt x="20623" y="889"/>
                    </a:lnTo>
                    <a:cubicBezTo>
                      <a:pt x="20610" y="885"/>
                      <a:pt x="20597" y="877"/>
                      <a:pt x="20583" y="872"/>
                    </a:cubicBezTo>
                    <a:lnTo>
                      <a:pt x="20583" y="872"/>
                    </a:lnTo>
                    <a:cubicBezTo>
                      <a:pt x="20897" y="938"/>
                      <a:pt x="21211" y="983"/>
                      <a:pt x="21524" y="1050"/>
                    </a:cubicBezTo>
                    <a:cubicBezTo>
                      <a:pt x="21867" y="1142"/>
                      <a:pt x="22186" y="1210"/>
                      <a:pt x="22529" y="1301"/>
                    </a:cubicBezTo>
                    <a:cubicBezTo>
                      <a:pt x="22689" y="1347"/>
                      <a:pt x="22848" y="1393"/>
                      <a:pt x="23008" y="1416"/>
                    </a:cubicBezTo>
                    <a:cubicBezTo>
                      <a:pt x="23145" y="1461"/>
                      <a:pt x="23305" y="1507"/>
                      <a:pt x="23465" y="1553"/>
                    </a:cubicBezTo>
                    <a:cubicBezTo>
                      <a:pt x="23624" y="1598"/>
                      <a:pt x="23807" y="1644"/>
                      <a:pt x="23967" y="1712"/>
                    </a:cubicBezTo>
                    <a:cubicBezTo>
                      <a:pt x="24127" y="1758"/>
                      <a:pt x="24286" y="1804"/>
                      <a:pt x="24423" y="1849"/>
                    </a:cubicBezTo>
                    <a:cubicBezTo>
                      <a:pt x="24720" y="1963"/>
                      <a:pt x="25017" y="2032"/>
                      <a:pt x="25313" y="2123"/>
                    </a:cubicBezTo>
                    <a:cubicBezTo>
                      <a:pt x="25587" y="2214"/>
                      <a:pt x="25884" y="2306"/>
                      <a:pt x="26181" y="2397"/>
                    </a:cubicBezTo>
                    <a:cubicBezTo>
                      <a:pt x="26500" y="2488"/>
                      <a:pt x="26820" y="2580"/>
                      <a:pt x="27139" y="2694"/>
                    </a:cubicBezTo>
                    <a:cubicBezTo>
                      <a:pt x="27436" y="2808"/>
                      <a:pt x="27733" y="2922"/>
                      <a:pt x="28030" y="3013"/>
                    </a:cubicBezTo>
                    <a:cubicBezTo>
                      <a:pt x="28042" y="3019"/>
                      <a:pt x="28056" y="3022"/>
                      <a:pt x="28070" y="3022"/>
                    </a:cubicBezTo>
                    <a:cubicBezTo>
                      <a:pt x="28107" y="3022"/>
                      <a:pt x="28144" y="3001"/>
                      <a:pt x="28144" y="2968"/>
                    </a:cubicBezTo>
                    <a:cubicBezTo>
                      <a:pt x="28167" y="2899"/>
                      <a:pt x="28144" y="2854"/>
                      <a:pt x="28075" y="2854"/>
                    </a:cubicBezTo>
                    <a:cubicBezTo>
                      <a:pt x="27916" y="2785"/>
                      <a:pt x="27779" y="2739"/>
                      <a:pt x="27619" y="2671"/>
                    </a:cubicBezTo>
                    <a:cubicBezTo>
                      <a:pt x="27459" y="2602"/>
                      <a:pt x="27299" y="2534"/>
                      <a:pt x="27139" y="2488"/>
                    </a:cubicBezTo>
                    <a:cubicBezTo>
                      <a:pt x="26820" y="2351"/>
                      <a:pt x="26500" y="2260"/>
                      <a:pt x="26181" y="2146"/>
                    </a:cubicBezTo>
                    <a:cubicBezTo>
                      <a:pt x="26021" y="2100"/>
                      <a:pt x="25861" y="2055"/>
                      <a:pt x="25724" y="1986"/>
                    </a:cubicBezTo>
                    <a:cubicBezTo>
                      <a:pt x="25565" y="1941"/>
                      <a:pt x="25428" y="1872"/>
                      <a:pt x="25268" y="1826"/>
                    </a:cubicBezTo>
                    <a:cubicBezTo>
                      <a:pt x="24971" y="1712"/>
                      <a:pt x="24652" y="1621"/>
                      <a:pt x="24355" y="1507"/>
                    </a:cubicBezTo>
                    <a:cubicBezTo>
                      <a:pt x="24035" y="1370"/>
                      <a:pt x="23716" y="1256"/>
                      <a:pt x="23373" y="1164"/>
                    </a:cubicBezTo>
                    <a:cubicBezTo>
                      <a:pt x="23077" y="1050"/>
                      <a:pt x="22780" y="959"/>
                      <a:pt x="22460" y="868"/>
                    </a:cubicBezTo>
                    <a:cubicBezTo>
                      <a:pt x="21821" y="708"/>
                      <a:pt x="21182" y="525"/>
                      <a:pt x="20520" y="411"/>
                    </a:cubicBezTo>
                    <a:cubicBezTo>
                      <a:pt x="20178" y="343"/>
                      <a:pt x="19813" y="274"/>
                      <a:pt x="19447" y="229"/>
                    </a:cubicBezTo>
                    <a:cubicBezTo>
                      <a:pt x="19105" y="183"/>
                      <a:pt x="18785" y="137"/>
                      <a:pt x="18443" y="92"/>
                    </a:cubicBezTo>
                    <a:cubicBezTo>
                      <a:pt x="18101" y="46"/>
                      <a:pt x="17758" y="23"/>
                      <a:pt x="17416" y="23"/>
                    </a:cubicBezTo>
                    <a:lnTo>
                      <a:pt x="16891" y="23"/>
                    </a:lnTo>
                    <a:cubicBezTo>
                      <a:pt x="16708" y="23"/>
                      <a:pt x="16549" y="23"/>
                      <a:pt x="16366" y="0"/>
                    </a:cubicBezTo>
                    <a:close/>
                  </a:path>
                </a:pathLst>
              </a:custGeom>
              <a:solidFill>
                <a:srgbClr val="FAFFF3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157" name="Google Shape;923;p22">
                <a:extLst>
                  <a:ext uri="{FF2B5EF4-FFF2-40B4-BE49-F238E27FC236}">
                    <a16:creationId xmlns:a16="http://schemas.microsoft.com/office/drawing/2014/main" id="{AF0941DF-081C-493A-9D9B-E2499C9F7BD6}"/>
                  </a:ext>
                </a:extLst>
              </p:cNvPr>
              <p:cNvSpPr/>
              <p:nvPr/>
            </p:nvSpPr>
            <p:spPr>
              <a:xfrm>
                <a:off x="7617912" y="3885432"/>
                <a:ext cx="222133" cy="39518"/>
              </a:xfrm>
              <a:custGeom>
                <a:avLst/>
                <a:gdLst/>
                <a:ahLst/>
                <a:cxnLst/>
                <a:rect l="l" t="t" r="r" b="b"/>
                <a:pathLst>
                  <a:path w="8218" h="1462" extrusionOk="0">
                    <a:moveTo>
                      <a:pt x="3507" y="775"/>
                    </a:moveTo>
                    <a:cubicBezTo>
                      <a:pt x="3511" y="776"/>
                      <a:pt x="3515" y="776"/>
                      <a:pt x="3515" y="776"/>
                    </a:cubicBezTo>
                    <a:cubicBezTo>
                      <a:pt x="3513" y="776"/>
                      <a:pt x="3510" y="775"/>
                      <a:pt x="3507" y="775"/>
                    </a:cubicBezTo>
                    <a:close/>
                    <a:moveTo>
                      <a:pt x="114" y="0"/>
                    </a:moveTo>
                    <a:cubicBezTo>
                      <a:pt x="69" y="0"/>
                      <a:pt x="0" y="46"/>
                      <a:pt x="0" y="114"/>
                    </a:cubicBezTo>
                    <a:cubicBezTo>
                      <a:pt x="0" y="137"/>
                      <a:pt x="0" y="160"/>
                      <a:pt x="23" y="183"/>
                    </a:cubicBezTo>
                    <a:cubicBezTo>
                      <a:pt x="23" y="228"/>
                      <a:pt x="46" y="274"/>
                      <a:pt x="92" y="274"/>
                    </a:cubicBezTo>
                    <a:lnTo>
                      <a:pt x="502" y="274"/>
                    </a:lnTo>
                    <a:cubicBezTo>
                      <a:pt x="594" y="274"/>
                      <a:pt x="662" y="274"/>
                      <a:pt x="754" y="297"/>
                    </a:cubicBezTo>
                    <a:cubicBezTo>
                      <a:pt x="1187" y="388"/>
                      <a:pt x="1621" y="480"/>
                      <a:pt x="2055" y="548"/>
                    </a:cubicBezTo>
                    <a:cubicBezTo>
                      <a:pt x="2554" y="616"/>
                      <a:pt x="3030" y="684"/>
                      <a:pt x="3507" y="775"/>
                    </a:cubicBezTo>
                    <a:lnTo>
                      <a:pt x="3507" y="775"/>
                    </a:lnTo>
                    <a:cubicBezTo>
                      <a:pt x="3500" y="772"/>
                      <a:pt x="3493" y="767"/>
                      <a:pt x="3493" y="753"/>
                    </a:cubicBezTo>
                    <a:lnTo>
                      <a:pt x="3493" y="753"/>
                    </a:lnTo>
                    <a:cubicBezTo>
                      <a:pt x="3721" y="799"/>
                      <a:pt x="3949" y="845"/>
                      <a:pt x="4200" y="890"/>
                    </a:cubicBezTo>
                    <a:cubicBezTo>
                      <a:pt x="4337" y="913"/>
                      <a:pt x="4474" y="936"/>
                      <a:pt x="4611" y="959"/>
                    </a:cubicBezTo>
                    <a:lnTo>
                      <a:pt x="4657" y="959"/>
                    </a:lnTo>
                    <a:cubicBezTo>
                      <a:pt x="4679" y="982"/>
                      <a:pt x="4702" y="982"/>
                      <a:pt x="4725" y="982"/>
                    </a:cubicBezTo>
                    <a:cubicBezTo>
                      <a:pt x="4816" y="1005"/>
                      <a:pt x="4908" y="1027"/>
                      <a:pt x="5022" y="1050"/>
                    </a:cubicBezTo>
                    <a:cubicBezTo>
                      <a:pt x="5067" y="1050"/>
                      <a:pt x="5113" y="1027"/>
                      <a:pt x="5136" y="982"/>
                    </a:cubicBezTo>
                    <a:cubicBezTo>
                      <a:pt x="5136" y="959"/>
                      <a:pt x="5136" y="936"/>
                      <a:pt x="5159" y="936"/>
                    </a:cubicBezTo>
                    <a:lnTo>
                      <a:pt x="5182" y="936"/>
                    </a:lnTo>
                    <a:cubicBezTo>
                      <a:pt x="5250" y="959"/>
                      <a:pt x="5296" y="959"/>
                      <a:pt x="5364" y="982"/>
                    </a:cubicBezTo>
                    <a:cubicBezTo>
                      <a:pt x="5387" y="982"/>
                      <a:pt x="5433" y="959"/>
                      <a:pt x="5456" y="936"/>
                    </a:cubicBezTo>
                    <a:cubicBezTo>
                      <a:pt x="5456" y="959"/>
                      <a:pt x="5478" y="959"/>
                      <a:pt x="5478" y="959"/>
                    </a:cubicBezTo>
                    <a:cubicBezTo>
                      <a:pt x="5524" y="959"/>
                      <a:pt x="5547" y="959"/>
                      <a:pt x="5570" y="982"/>
                    </a:cubicBezTo>
                    <a:cubicBezTo>
                      <a:pt x="5615" y="982"/>
                      <a:pt x="5661" y="1005"/>
                      <a:pt x="5707" y="1005"/>
                    </a:cubicBezTo>
                    <a:cubicBezTo>
                      <a:pt x="5844" y="1050"/>
                      <a:pt x="5981" y="1096"/>
                      <a:pt x="6117" y="1141"/>
                    </a:cubicBezTo>
                    <a:cubicBezTo>
                      <a:pt x="6277" y="1187"/>
                      <a:pt x="6414" y="1210"/>
                      <a:pt x="6574" y="1256"/>
                    </a:cubicBezTo>
                    <a:cubicBezTo>
                      <a:pt x="6642" y="1278"/>
                      <a:pt x="6688" y="1301"/>
                      <a:pt x="6757" y="1324"/>
                    </a:cubicBezTo>
                    <a:cubicBezTo>
                      <a:pt x="6848" y="1347"/>
                      <a:pt x="6916" y="1370"/>
                      <a:pt x="7008" y="1370"/>
                    </a:cubicBezTo>
                    <a:cubicBezTo>
                      <a:pt x="7053" y="1370"/>
                      <a:pt x="7099" y="1324"/>
                      <a:pt x="7122" y="1278"/>
                    </a:cubicBezTo>
                    <a:cubicBezTo>
                      <a:pt x="7122" y="1278"/>
                      <a:pt x="7122" y="1256"/>
                      <a:pt x="7122" y="1233"/>
                    </a:cubicBezTo>
                    <a:cubicBezTo>
                      <a:pt x="7441" y="1301"/>
                      <a:pt x="7761" y="1393"/>
                      <a:pt x="8080" y="1461"/>
                    </a:cubicBezTo>
                    <a:cubicBezTo>
                      <a:pt x="8126" y="1461"/>
                      <a:pt x="8172" y="1438"/>
                      <a:pt x="8195" y="1393"/>
                    </a:cubicBezTo>
                    <a:cubicBezTo>
                      <a:pt x="8217" y="1347"/>
                      <a:pt x="8172" y="1278"/>
                      <a:pt x="8126" y="1278"/>
                    </a:cubicBezTo>
                    <a:cubicBezTo>
                      <a:pt x="7829" y="1210"/>
                      <a:pt x="7533" y="1119"/>
                      <a:pt x="7236" y="1050"/>
                    </a:cubicBezTo>
                    <a:cubicBezTo>
                      <a:pt x="7076" y="1027"/>
                      <a:pt x="6916" y="982"/>
                      <a:pt x="6757" y="959"/>
                    </a:cubicBezTo>
                    <a:cubicBezTo>
                      <a:pt x="6597" y="913"/>
                      <a:pt x="6437" y="890"/>
                      <a:pt x="6277" y="868"/>
                    </a:cubicBezTo>
                    <a:cubicBezTo>
                      <a:pt x="6095" y="822"/>
                      <a:pt x="5912" y="799"/>
                      <a:pt x="5729" y="776"/>
                    </a:cubicBezTo>
                    <a:cubicBezTo>
                      <a:pt x="5661" y="753"/>
                      <a:pt x="5615" y="731"/>
                      <a:pt x="5547" y="731"/>
                    </a:cubicBezTo>
                    <a:cubicBezTo>
                      <a:pt x="5387" y="685"/>
                      <a:pt x="5204" y="639"/>
                      <a:pt x="5045" y="594"/>
                    </a:cubicBezTo>
                    <a:lnTo>
                      <a:pt x="4520" y="480"/>
                    </a:lnTo>
                    <a:cubicBezTo>
                      <a:pt x="4428" y="457"/>
                      <a:pt x="4337" y="434"/>
                      <a:pt x="4246" y="411"/>
                    </a:cubicBezTo>
                    <a:cubicBezTo>
                      <a:pt x="4154" y="388"/>
                      <a:pt x="4063" y="365"/>
                      <a:pt x="3972" y="343"/>
                    </a:cubicBezTo>
                    <a:cubicBezTo>
                      <a:pt x="3903" y="343"/>
                      <a:pt x="3812" y="320"/>
                      <a:pt x="3721" y="297"/>
                    </a:cubicBezTo>
                    <a:lnTo>
                      <a:pt x="3698" y="297"/>
                    </a:lnTo>
                    <a:cubicBezTo>
                      <a:pt x="3675" y="274"/>
                      <a:pt x="3652" y="251"/>
                      <a:pt x="3630" y="251"/>
                    </a:cubicBezTo>
                    <a:lnTo>
                      <a:pt x="3424" y="251"/>
                    </a:lnTo>
                    <a:cubicBezTo>
                      <a:pt x="3333" y="251"/>
                      <a:pt x="3264" y="228"/>
                      <a:pt x="3196" y="228"/>
                    </a:cubicBezTo>
                    <a:cubicBezTo>
                      <a:pt x="3105" y="206"/>
                      <a:pt x="3036" y="206"/>
                      <a:pt x="2945" y="206"/>
                    </a:cubicBezTo>
                    <a:cubicBezTo>
                      <a:pt x="2785" y="183"/>
                      <a:pt x="2625" y="183"/>
                      <a:pt x="2465" y="160"/>
                    </a:cubicBezTo>
                    <a:lnTo>
                      <a:pt x="2192" y="160"/>
                    </a:lnTo>
                    <a:cubicBezTo>
                      <a:pt x="2077" y="137"/>
                      <a:pt x="1963" y="137"/>
                      <a:pt x="1849" y="137"/>
                    </a:cubicBezTo>
                    <a:cubicBezTo>
                      <a:pt x="1803" y="137"/>
                      <a:pt x="1735" y="114"/>
                      <a:pt x="1667" y="114"/>
                    </a:cubicBezTo>
                    <a:cubicBezTo>
                      <a:pt x="1530" y="114"/>
                      <a:pt x="1370" y="92"/>
                      <a:pt x="1233" y="92"/>
                    </a:cubicBezTo>
                    <a:cubicBezTo>
                      <a:pt x="1187" y="69"/>
                      <a:pt x="1119" y="69"/>
                      <a:pt x="1073" y="69"/>
                    </a:cubicBezTo>
                    <a:cubicBezTo>
                      <a:pt x="754" y="46"/>
                      <a:pt x="434" y="23"/>
                      <a:pt x="137" y="0"/>
                    </a:cubicBezTo>
                    <a:close/>
                  </a:path>
                </a:pathLst>
              </a:custGeom>
              <a:solidFill>
                <a:srgbClr val="FAFFF3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158" name="Google Shape;924;p22">
                <a:extLst>
                  <a:ext uri="{FF2B5EF4-FFF2-40B4-BE49-F238E27FC236}">
                    <a16:creationId xmlns:a16="http://schemas.microsoft.com/office/drawing/2014/main" id="{E3F65B43-B0CF-4248-8C99-5FAC59939116}"/>
                  </a:ext>
                </a:extLst>
              </p:cNvPr>
              <p:cNvSpPr/>
              <p:nvPr/>
            </p:nvSpPr>
            <p:spPr>
              <a:xfrm>
                <a:off x="7198380" y="3998958"/>
                <a:ext cx="803926" cy="112310"/>
              </a:xfrm>
              <a:custGeom>
                <a:avLst/>
                <a:gdLst/>
                <a:ahLst/>
                <a:cxnLst/>
                <a:rect l="l" t="t" r="r" b="b"/>
                <a:pathLst>
                  <a:path w="29742" h="4155" extrusionOk="0">
                    <a:moveTo>
                      <a:pt x="15613" y="594"/>
                    </a:moveTo>
                    <a:cubicBezTo>
                      <a:pt x="15476" y="594"/>
                      <a:pt x="15362" y="594"/>
                      <a:pt x="15225" y="616"/>
                    </a:cubicBezTo>
                    <a:cubicBezTo>
                      <a:pt x="15065" y="616"/>
                      <a:pt x="14928" y="616"/>
                      <a:pt x="14768" y="639"/>
                    </a:cubicBezTo>
                    <a:lnTo>
                      <a:pt x="14563" y="639"/>
                    </a:lnTo>
                    <a:cubicBezTo>
                      <a:pt x="14517" y="639"/>
                      <a:pt x="14448" y="639"/>
                      <a:pt x="14403" y="662"/>
                    </a:cubicBezTo>
                    <a:lnTo>
                      <a:pt x="13741" y="662"/>
                    </a:lnTo>
                    <a:cubicBezTo>
                      <a:pt x="13581" y="685"/>
                      <a:pt x="13421" y="685"/>
                      <a:pt x="13262" y="685"/>
                    </a:cubicBezTo>
                    <a:cubicBezTo>
                      <a:pt x="12896" y="730"/>
                      <a:pt x="12531" y="753"/>
                      <a:pt x="12166" y="776"/>
                    </a:cubicBezTo>
                    <a:cubicBezTo>
                      <a:pt x="12052" y="776"/>
                      <a:pt x="11938" y="799"/>
                      <a:pt x="11824" y="799"/>
                    </a:cubicBezTo>
                    <a:cubicBezTo>
                      <a:pt x="11983" y="776"/>
                      <a:pt x="12143" y="753"/>
                      <a:pt x="12326" y="753"/>
                    </a:cubicBezTo>
                    <a:lnTo>
                      <a:pt x="12234" y="753"/>
                    </a:lnTo>
                    <a:cubicBezTo>
                      <a:pt x="12303" y="753"/>
                      <a:pt x="12371" y="730"/>
                      <a:pt x="12440" y="730"/>
                    </a:cubicBezTo>
                    <a:cubicBezTo>
                      <a:pt x="12782" y="708"/>
                      <a:pt x="13102" y="685"/>
                      <a:pt x="13421" y="662"/>
                    </a:cubicBezTo>
                    <a:cubicBezTo>
                      <a:pt x="13764" y="639"/>
                      <a:pt x="14083" y="639"/>
                      <a:pt x="14426" y="616"/>
                    </a:cubicBezTo>
                    <a:lnTo>
                      <a:pt x="14928" y="616"/>
                    </a:lnTo>
                    <a:cubicBezTo>
                      <a:pt x="15088" y="594"/>
                      <a:pt x="15270" y="594"/>
                      <a:pt x="15430" y="594"/>
                    </a:cubicBezTo>
                    <a:close/>
                    <a:moveTo>
                      <a:pt x="15088" y="0"/>
                    </a:moveTo>
                    <a:cubicBezTo>
                      <a:pt x="14745" y="0"/>
                      <a:pt x="14426" y="0"/>
                      <a:pt x="14083" y="23"/>
                    </a:cubicBezTo>
                    <a:lnTo>
                      <a:pt x="13581" y="23"/>
                    </a:lnTo>
                    <a:cubicBezTo>
                      <a:pt x="13421" y="46"/>
                      <a:pt x="13239" y="46"/>
                      <a:pt x="13079" y="69"/>
                    </a:cubicBezTo>
                    <a:cubicBezTo>
                      <a:pt x="12919" y="69"/>
                      <a:pt x="12759" y="69"/>
                      <a:pt x="12600" y="91"/>
                    </a:cubicBezTo>
                    <a:cubicBezTo>
                      <a:pt x="12417" y="114"/>
                      <a:pt x="12257" y="114"/>
                      <a:pt x="12097" y="137"/>
                    </a:cubicBezTo>
                    <a:cubicBezTo>
                      <a:pt x="11732" y="160"/>
                      <a:pt x="11390" y="205"/>
                      <a:pt x="11025" y="251"/>
                    </a:cubicBezTo>
                    <a:cubicBezTo>
                      <a:pt x="10865" y="274"/>
                      <a:pt x="10705" y="297"/>
                      <a:pt x="10545" y="320"/>
                    </a:cubicBezTo>
                    <a:cubicBezTo>
                      <a:pt x="10408" y="342"/>
                      <a:pt x="10249" y="365"/>
                      <a:pt x="10112" y="388"/>
                    </a:cubicBezTo>
                    <a:cubicBezTo>
                      <a:pt x="9792" y="457"/>
                      <a:pt x="9473" y="502"/>
                      <a:pt x="9176" y="548"/>
                    </a:cubicBezTo>
                    <a:cubicBezTo>
                      <a:pt x="9016" y="571"/>
                      <a:pt x="8879" y="594"/>
                      <a:pt x="8719" y="639"/>
                    </a:cubicBezTo>
                    <a:cubicBezTo>
                      <a:pt x="8560" y="662"/>
                      <a:pt x="8400" y="708"/>
                      <a:pt x="8217" y="730"/>
                    </a:cubicBezTo>
                    <a:cubicBezTo>
                      <a:pt x="7898" y="799"/>
                      <a:pt x="7578" y="845"/>
                      <a:pt x="7259" y="913"/>
                    </a:cubicBezTo>
                    <a:cubicBezTo>
                      <a:pt x="6962" y="982"/>
                      <a:pt x="6642" y="1050"/>
                      <a:pt x="6346" y="1119"/>
                    </a:cubicBezTo>
                    <a:cubicBezTo>
                      <a:pt x="5957" y="1233"/>
                      <a:pt x="5547" y="1324"/>
                      <a:pt x="5159" y="1438"/>
                    </a:cubicBezTo>
                    <a:cubicBezTo>
                      <a:pt x="4953" y="1507"/>
                      <a:pt x="4748" y="1575"/>
                      <a:pt x="4565" y="1643"/>
                    </a:cubicBezTo>
                    <a:cubicBezTo>
                      <a:pt x="4337" y="1712"/>
                      <a:pt x="4131" y="1780"/>
                      <a:pt x="3926" y="1872"/>
                    </a:cubicBezTo>
                    <a:cubicBezTo>
                      <a:pt x="3903" y="1872"/>
                      <a:pt x="3880" y="1895"/>
                      <a:pt x="3858" y="1895"/>
                    </a:cubicBezTo>
                    <a:lnTo>
                      <a:pt x="3698" y="1963"/>
                    </a:lnTo>
                    <a:cubicBezTo>
                      <a:pt x="3470" y="2054"/>
                      <a:pt x="3218" y="2123"/>
                      <a:pt x="2990" y="2214"/>
                    </a:cubicBezTo>
                    <a:lnTo>
                      <a:pt x="3059" y="2191"/>
                    </a:lnTo>
                    <a:lnTo>
                      <a:pt x="3059" y="2191"/>
                    </a:lnTo>
                    <a:cubicBezTo>
                      <a:pt x="2899" y="2260"/>
                      <a:pt x="2739" y="2305"/>
                      <a:pt x="2579" y="2374"/>
                    </a:cubicBezTo>
                    <a:cubicBezTo>
                      <a:pt x="2465" y="2442"/>
                      <a:pt x="2328" y="2488"/>
                      <a:pt x="2214" y="2556"/>
                    </a:cubicBezTo>
                    <a:cubicBezTo>
                      <a:pt x="2077" y="2602"/>
                      <a:pt x="1940" y="2671"/>
                      <a:pt x="1803" y="2739"/>
                    </a:cubicBezTo>
                    <a:cubicBezTo>
                      <a:pt x="1666" y="2785"/>
                      <a:pt x="1529" y="2876"/>
                      <a:pt x="1392" y="2945"/>
                    </a:cubicBezTo>
                    <a:cubicBezTo>
                      <a:pt x="1278" y="2990"/>
                      <a:pt x="1164" y="3036"/>
                      <a:pt x="1050" y="3104"/>
                    </a:cubicBezTo>
                    <a:cubicBezTo>
                      <a:pt x="959" y="3150"/>
                      <a:pt x="845" y="3218"/>
                      <a:pt x="730" y="3287"/>
                    </a:cubicBezTo>
                    <a:cubicBezTo>
                      <a:pt x="685" y="3310"/>
                      <a:pt x="616" y="3355"/>
                      <a:pt x="548" y="3401"/>
                    </a:cubicBezTo>
                    <a:cubicBezTo>
                      <a:pt x="479" y="3424"/>
                      <a:pt x="434" y="3470"/>
                      <a:pt x="365" y="3515"/>
                    </a:cubicBezTo>
                    <a:cubicBezTo>
                      <a:pt x="297" y="3561"/>
                      <a:pt x="251" y="3606"/>
                      <a:pt x="183" y="3652"/>
                    </a:cubicBezTo>
                    <a:cubicBezTo>
                      <a:pt x="137" y="3698"/>
                      <a:pt x="69" y="3743"/>
                      <a:pt x="46" y="3812"/>
                    </a:cubicBezTo>
                    <a:cubicBezTo>
                      <a:pt x="0" y="3903"/>
                      <a:pt x="0" y="3994"/>
                      <a:pt x="69" y="4086"/>
                    </a:cubicBezTo>
                    <a:cubicBezTo>
                      <a:pt x="114" y="4109"/>
                      <a:pt x="137" y="4131"/>
                      <a:pt x="183" y="4131"/>
                    </a:cubicBezTo>
                    <a:cubicBezTo>
                      <a:pt x="183" y="4131"/>
                      <a:pt x="205" y="4154"/>
                      <a:pt x="228" y="4154"/>
                    </a:cubicBezTo>
                    <a:lnTo>
                      <a:pt x="342" y="4154"/>
                    </a:lnTo>
                    <a:cubicBezTo>
                      <a:pt x="411" y="4131"/>
                      <a:pt x="479" y="4086"/>
                      <a:pt x="548" y="4063"/>
                    </a:cubicBezTo>
                    <a:cubicBezTo>
                      <a:pt x="594" y="4040"/>
                      <a:pt x="662" y="3994"/>
                      <a:pt x="730" y="3972"/>
                    </a:cubicBezTo>
                    <a:cubicBezTo>
                      <a:pt x="822" y="3903"/>
                      <a:pt x="936" y="3858"/>
                      <a:pt x="1050" y="3789"/>
                    </a:cubicBezTo>
                    <a:cubicBezTo>
                      <a:pt x="1255" y="3675"/>
                      <a:pt x="1484" y="3584"/>
                      <a:pt x="1689" y="3470"/>
                    </a:cubicBezTo>
                    <a:cubicBezTo>
                      <a:pt x="1735" y="3447"/>
                      <a:pt x="1780" y="3424"/>
                      <a:pt x="1803" y="3424"/>
                    </a:cubicBezTo>
                    <a:cubicBezTo>
                      <a:pt x="1841" y="3461"/>
                      <a:pt x="1893" y="3498"/>
                      <a:pt x="1948" y="3498"/>
                    </a:cubicBezTo>
                    <a:cubicBezTo>
                      <a:pt x="1961" y="3498"/>
                      <a:pt x="1973" y="3497"/>
                      <a:pt x="1986" y="3492"/>
                    </a:cubicBezTo>
                    <a:cubicBezTo>
                      <a:pt x="2077" y="3470"/>
                      <a:pt x="2168" y="3424"/>
                      <a:pt x="2260" y="3401"/>
                    </a:cubicBezTo>
                    <a:cubicBezTo>
                      <a:pt x="2374" y="3355"/>
                      <a:pt x="2465" y="3310"/>
                      <a:pt x="2579" y="3264"/>
                    </a:cubicBezTo>
                    <a:cubicBezTo>
                      <a:pt x="2785" y="3196"/>
                      <a:pt x="2967" y="3104"/>
                      <a:pt x="3173" y="3036"/>
                    </a:cubicBezTo>
                    <a:cubicBezTo>
                      <a:pt x="3333" y="2967"/>
                      <a:pt x="3492" y="2922"/>
                      <a:pt x="3652" y="2853"/>
                    </a:cubicBezTo>
                    <a:cubicBezTo>
                      <a:pt x="3698" y="2899"/>
                      <a:pt x="3766" y="2922"/>
                      <a:pt x="3812" y="2922"/>
                    </a:cubicBezTo>
                    <a:cubicBezTo>
                      <a:pt x="3972" y="2853"/>
                      <a:pt x="4131" y="2808"/>
                      <a:pt x="4291" y="2762"/>
                    </a:cubicBezTo>
                    <a:cubicBezTo>
                      <a:pt x="4474" y="2693"/>
                      <a:pt x="4634" y="2648"/>
                      <a:pt x="4816" y="2602"/>
                    </a:cubicBezTo>
                    <a:cubicBezTo>
                      <a:pt x="5159" y="2488"/>
                      <a:pt x="5501" y="2397"/>
                      <a:pt x="5843" y="2328"/>
                    </a:cubicBezTo>
                    <a:cubicBezTo>
                      <a:pt x="5866" y="2305"/>
                      <a:pt x="5889" y="2305"/>
                      <a:pt x="5912" y="2305"/>
                    </a:cubicBezTo>
                    <a:cubicBezTo>
                      <a:pt x="6346" y="2214"/>
                      <a:pt x="6779" y="2123"/>
                      <a:pt x="7213" y="2032"/>
                    </a:cubicBezTo>
                    <a:cubicBezTo>
                      <a:pt x="7829" y="1917"/>
                      <a:pt x="8423" y="1780"/>
                      <a:pt x="9039" y="1643"/>
                    </a:cubicBezTo>
                    <a:cubicBezTo>
                      <a:pt x="9267" y="1598"/>
                      <a:pt x="9518" y="1552"/>
                      <a:pt x="9746" y="1507"/>
                    </a:cubicBezTo>
                    <a:cubicBezTo>
                      <a:pt x="9998" y="1461"/>
                      <a:pt x="10226" y="1438"/>
                      <a:pt x="10477" y="1415"/>
                    </a:cubicBezTo>
                    <a:cubicBezTo>
                      <a:pt x="10591" y="1392"/>
                      <a:pt x="10728" y="1392"/>
                      <a:pt x="10842" y="1370"/>
                    </a:cubicBezTo>
                    <a:cubicBezTo>
                      <a:pt x="10911" y="1370"/>
                      <a:pt x="10979" y="1347"/>
                      <a:pt x="11048" y="1347"/>
                    </a:cubicBezTo>
                    <a:cubicBezTo>
                      <a:pt x="11093" y="1324"/>
                      <a:pt x="11139" y="1324"/>
                      <a:pt x="11207" y="1301"/>
                    </a:cubicBezTo>
                    <a:lnTo>
                      <a:pt x="11207" y="1301"/>
                    </a:lnTo>
                    <a:cubicBezTo>
                      <a:pt x="11184" y="1324"/>
                      <a:pt x="11184" y="1347"/>
                      <a:pt x="11184" y="1370"/>
                    </a:cubicBezTo>
                    <a:cubicBezTo>
                      <a:pt x="11184" y="1415"/>
                      <a:pt x="11207" y="1484"/>
                      <a:pt x="11253" y="1507"/>
                    </a:cubicBezTo>
                    <a:lnTo>
                      <a:pt x="11321" y="1507"/>
                    </a:lnTo>
                    <a:cubicBezTo>
                      <a:pt x="11413" y="1507"/>
                      <a:pt x="11504" y="1484"/>
                      <a:pt x="11641" y="1461"/>
                    </a:cubicBezTo>
                    <a:lnTo>
                      <a:pt x="11869" y="1461"/>
                    </a:lnTo>
                    <a:cubicBezTo>
                      <a:pt x="11983" y="1438"/>
                      <a:pt x="12097" y="1415"/>
                      <a:pt x="12212" y="1415"/>
                    </a:cubicBezTo>
                    <a:cubicBezTo>
                      <a:pt x="12486" y="1370"/>
                      <a:pt x="12759" y="1347"/>
                      <a:pt x="13033" y="1324"/>
                    </a:cubicBezTo>
                    <a:cubicBezTo>
                      <a:pt x="13376" y="1278"/>
                      <a:pt x="13718" y="1278"/>
                      <a:pt x="14060" y="1255"/>
                    </a:cubicBezTo>
                    <a:lnTo>
                      <a:pt x="15179" y="1255"/>
                    </a:lnTo>
                    <a:cubicBezTo>
                      <a:pt x="15453" y="1255"/>
                      <a:pt x="15727" y="1278"/>
                      <a:pt x="16001" y="1278"/>
                    </a:cubicBezTo>
                    <a:lnTo>
                      <a:pt x="16252" y="1278"/>
                    </a:lnTo>
                    <a:lnTo>
                      <a:pt x="16434" y="1301"/>
                    </a:lnTo>
                    <a:lnTo>
                      <a:pt x="16868" y="1347"/>
                    </a:lnTo>
                    <a:cubicBezTo>
                      <a:pt x="17051" y="1370"/>
                      <a:pt x="17233" y="1370"/>
                      <a:pt x="17416" y="1392"/>
                    </a:cubicBezTo>
                    <a:cubicBezTo>
                      <a:pt x="17507" y="1392"/>
                      <a:pt x="17598" y="1392"/>
                      <a:pt x="17690" y="1415"/>
                    </a:cubicBezTo>
                    <a:lnTo>
                      <a:pt x="17849" y="1415"/>
                    </a:lnTo>
                    <a:cubicBezTo>
                      <a:pt x="17918" y="1415"/>
                      <a:pt x="17986" y="1415"/>
                      <a:pt x="18055" y="1392"/>
                    </a:cubicBezTo>
                    <a:cubicBezTo>
                      <a:pt x="18078" y="1392"/>
                      <a:pt x="18101" y="1370"/>
                      <a:pt x="18146" y="1347"/>
                    </a:cubicBezTo>
                    <a:cubicBezTo>
                      <a:pt x="18169" y="1324"/>
                      <a:pt x="18192" y="1301"/>
                      <a:pt x="18192" y="1278"/>
                    </a:cubicBezTo>
                    <a:cubicBezTo>
                      <a:pt x="18192" y="1255"/>
                      <a:pt x="18192" y="1233"/>
                      <a:pt x="18192" y="1233"/>
                    </a:cubicBezTo>
                    <a:cubicBezTo>
                      <a:pt x="18329" y="1233"/>
                      <a:pt x="18466" y="1255"/>
                      <a:pt x="18580" y="1255"/>
                    </a:cubicBezTo>
                    <a:cubicBezTo>
                      <a:pt x="18785" y="1301"/>
                      <a:pt x="18991" y="1324"/>
                      <a:pt x="19196" y="1347"/>
                    </a:cubicBezTo>
                    <a:cubicBezTo>
                      <a:pt x="19219" y="1347"/>
                      <a:pt x="19242" y="1347"/>
                      <a:pt x="19287" y="1324"/>
                    </a:cubicBezTo>
                    <a:cubicBezTo>
                      <a:pt x="19356" y="1347"/>
                      <a:pt x="19424" y="1347"/>
                      <a:pt x="19493" y="1347"/>
                    </a:cubicBezTo>
                    <a:lnTo>
                      <a:pt x="19447" y="1347"/>
                    </a:lnTo>
                    <a:cubicBezTo>
                      <a:pt x="19721" y="1392"/>
                      <a:pt x="19972" y="1438"/>
                      <a:pt x="20246" y="1507"/>
                    </a:cubicBezTo>
                    <a:cubicBezTo>
                      <a:pt x="20360" y="1529"/>
                      <a:pt x="20474" y="1552"/>
                      <a:pt x="20611" y="1575"/>
                    </a:cubicBezTo>
                    <a:cubicBezTo>
                      <a:pt x="20657" y="1598"/>
                      <a:pt x="20725" y="1598"/>
                      <a:pt x="20771" y="1621"/>
                    </a:cubicBezTo>
                    <a:cubicBezTo>
                      <a:pt x="20794" y="1621"/>
                      <a:pt x="20840" y="1621"/>
                      <a:pt x="20862" y="1643"/>
                    </a:cubicBezTo>
                    <a:lnTo>
                      <a:pt x="20954" y="1643"/>
                    </a:lnTo>
                    <a:cubicBezTo>
                      <a:pt x="20999" y="1643"/>
                      <a:pt x="21022" y="1621"/>
                      <a:pt x="21068" y="1621"/>
                    </a:cubicBezTo>
                    <a:cubicBezTo>
                      <a:pt x="21091" y="1598"/>
                      <a:pt x="21113" y="1598"/>
                      <a:pt x="21136" y="1575"/>
                    </a:cubicBezTo>
                    <a:cubicBezTo>
                      <a:pt x="21342" y="1598"/>
                      <a:pt x="21570" y="1621"/>
                      <a:pt x="21775" y="1666"/>
                    </a:cubicBezTo>
                    <a:lnTo>
                      <a:pt x="21867" y="1666"/>
                    </a:lnTo>
                    <a:cubicBezTo>
                      <a:pt x="22026" y="1712"/>
                      <a:pt x="22163" y="1735"/>
                      <a:pt x="22323" y="1780"/>
                    </a:cubicBezTo>
                    <a:lnTo>
                      <a:pt x="22415" y="1780"/>
                    </a:lnTo>
                    <a:cubicBezTo>
                      <a:pt x="22871" y="1872"/>
                      <a:pt x="23328" y="1963"/>
                      <a:pt x="23784" y="2077"/>
                    </a:cubicBezTo>
                    <a:cubicBezTo>
                      <a:pt x="24126" y="2168"/>
                      <a:pt x="24446" y="2283"/>
                      <a:pt x="24766" y="2374"/>
                    </a:cubicBezTo>
                    <a:cubicBezTo>
                      <a:pt x="25085" y="2488"/>
                      <a:pt x="25405" y="2602"/>
                      <a:pt x="25747" y="2671"/>
                    </a:cubicBezTo>
                    <a:cubicBezTo>
                      <a:pt x="25838" y="2693"/>
                      <a:pt x="25907" y="2716"/>
                      <a:pt x="25975" y="2739"/>
                    </a:cubicBezTo>
                    <a:cubicBezTo>
                      <a:pt x="26295" y="2853"/>
                      <a:pt x="26637" y="2967"/>
                      <a:pt x="26957" y="3059"/>
                    </a:cubicBezTo>
                    <a:cubicBezTo>
                      <a:pt x="27276" y="3150"/>
                      <a:pt x="27573" y="3264"/>
                      <a:pt x="27893" y="3355"/>
                    </a:cubicBezTo>
                    <a:cubicBezTo>
                      <a:pt x="28166" y="3424"/>
                      <a:pt x="28440" y="3492"/>
                      <a:pt x="28737" y="3561"/>
                    </a:cubicBezTo>
                    <a:cubicBezTo>
                      <a:pt x="29034" y="3652"/>
                      <a:pt x="29308" y="3743"/>
                      <a:pt x="29604" y="3812"/>
                    </a:cubicBezTo>
                    <a:cubicBezTo>
                      <a:pt x="29622" y="3818"/>
                      <a:pt x="29637" y="3820"/>
                      <a:pt x="29652" y="3820"/>
                    </a:cubicBezTo>
                    <a:cubicBezTo>
                      <a:pt x="29694" y="3820"/>
                      <a:pt x="29724" y="3795"/>
                      <a:pt x="29741" y="3743"/>
                    </a:cubicBezTo>
                    <a:cubicBezTo>
                      <a:pt x="29741" y="3698"/>
                      <a:pt x="29719" y="3629"/>
                      <a:pt x="29673" y="3629"/>
                    </a:cubicBezTo>
                    <a:cubicBezTo>
                      <a:pt x="29513" y="3584"/>
                      <a:pt x="29331" y="3538"/>
                      <a:pt x="29171" y="3470"/>
                    </a:cubicBezTo>
                    <a:cubicBezTo>
                      <a:pt x="29011" y="3424"/>
                      <a:pt x="28851" y="3378"/>
                      <a:pt x="28669" y="3333"/>
                    </a:cubicBezTo>
                    <a:cubicBezTo>
                      <a:pt x="28349" y="3241"/>
                      <a:pt x="28030" y="3150"/>
                      <a:pt x="27710" y="3059"/>
                    </a:cubicBezTo>
                    <a:cubicBezTo>
                      <a:pt x="27413" y="2945"/>
                      <a:pt x="27094" y="2830"/>
                      <a:pt x="26774" y="2716"/>
                    </a:cubicBezTo>
                    <a:cubicBezTo>
                      <a:pt x="26592" y="2648"/>
                      <a:pt x="26386" y="2579"/>
                      <a:pt x="26181" y="2511"/>
                    </a:cubicBezTo>
                    <a:cubicBezTo>
                      <a:pt x="26181" y="2488"/>
                      <a:pt x="26158" y="2465"/>
                      <a:pt x="26112" y="2465"/>
                    </a:cubicBezTo>
                    <a:cubicBezTo>
                      <a:pt x="26089" y="2465"/>
                      <a:pt x="26044" y="2442"/>
                      <a:pt x="26021" y="2442"/>
                    </a:cubicBezTo>
                    <a:cubicBezTo>
                      <a:pt x="25952" y="2420"/>
                      <a:pt x="25884" y="2397"/>
                      <a:pt x="25838" y="2374"/>
                    </a:cubicBezTo>
                    <a:cubicBezTo>
                      <a:pt x="25519" y="2237"/>
                      <a:pt x="25176" y="2146"/>
                      <a:pt x="24857" y="2032"/>
                    </a:cubicBezTo>
                    <a:cubicBezTo>
                      <a:pt x="24560" y="1917"/>
                      <a:pt x="24263" y="1803"/>
                      <a:pt x="23967" y="1689"/>
                    </a:cubicBezTo>
                    <a:cubicBezTo>
                      <a:pt x="23647" y="1575"/>
                      <a:pt x="23305" y="1484"/>
                      <a:pt x="22985" y="1392"/>
                    </a:cubicBezTo>
                    <a:cubicBezTo>
                      <a:pt x="22825" y="1324"/>
                      <a:pt x="22666" y="1278"/>
                      <a:pt x="22506" y="1210"/>
                    </a:cubicBezTo>
                    <a:cubicBezTo>
                      <a:pt x="22323" y="1141"/>
                      <a:pt x="22163" y="1096"/>
                      <a:pt x="22004" y="1027"/>
                    </a:cubicBezTo>
                    <a:cubicBezTo>
                      <a:pt x="21684" y="913"/>
                      <a:pt x="21365" y="799"/>
                      <a:pt x="21045" y="708"/>
                    </a:cubicBezTo>
                    <a:cubicBezTo>
                      <a:pt x="20908" y="662"/>
                      <a:pt x="20748" y="616"/>
                      <a:pt x="20611" y="594"/>
                    </a:cubicBezTo>
                    <a:cubicBezTo>
                      <a:pt x="20429" y="548"/>
                      <a:pt x="20246" y="525"/>
                      <a:pt x="20086" y="502"/>
                    </a:cubicBezTo>
                    <a:cubicBezTo>
                      <a:pt x="19904" y="457"/>
                      <a:pt x="19744" y="434"/>
                      <a:pt x="19584" y="411"/>
                    </a:cubicBezTo>
                    <a:cubicBezTo>
                      <a:pt x="19424" y="388"/>
                      <a:pt x="19265" y="342"/>
                      <a:pt x="19105" y="320"/>
                    </a:cubicBezTo>
                    <a:cubicBezTo>
                      <a:pt x="18922" y="274"/>
                      <a:pt x="18717" y="251"/>
                      <a:pt x="18534" y="228"/>
                    </a:cubicBezTo>
                    <a:cubicBezTo>
                      <a:pt x="18374" y="205"/>
                      <a:pt x="18215" y="183"/>
                      <a:pt x="18055" y="160"/>
                    </a:cubicBezTo>
                    <a:cubicBezTo>
                      <a:pt x="17895" y="137"/>
                      <a:pt x="17735" y="137"/>
                      <a:pt x="17576" y="114"/>
                    </a:cubicBezTo>
                    <a:cubicBezTo>
                      <a:pt x="17416" y="114"/>
                      <a:pt x="17233" y="114"/>
                      <a:pt x="17073" y="91"/>
                    </a:cubicBezTo>
                    <a:cubicBezTo>
                      <a:pt x="16754" y="91"/>
                      <a:pt x="16434" y="69"/>
                      <a:pt x="16115" y="46"/>
                    </a:cubicBezTo>
                    <a:cubicBezTo>
                      <a:pt x="15841" y="0"/>
                      <a:pt x="15590" y="0"/>
                      <a:pt x="15339" y="0"/>
                    </a:cubicBezTo>
                    <a:close/>
                  </a:path>
                </a:pathLst>
              </a:custGeom>
              <a:solidFill>
                <a:srgbClr val="FAFFF3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159" name="Google Shape;925;p22">
                <a:extLst>
                  <a:ext uri="{FF2B5EF4-FFF2-40B4-BE49-F238E27FC236}">
                    <a16:creationId xmlns:a16="http://schemas.microsoft.com/office/drawing/2014/main" id="{2C289288-425D-4E22-ACF2-493513FC014E}"/>
                  </a:ext>
                </a:extLst>
              </p:cNvPr>
              <p:cNvSpPr/>
              <p:nvPr/>
            </p:nvSpPr>
            <p:spPr>
              <a:xfrm>
                <a:off x="6888643" y="4081616"/>
                <a:ext cx="309764" cy="111796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4136" extrusionOk="0">
                    <a:moveTo>
                      <a:pt x="7724" y="1743"/>
                    </a:moveTo>
                    <a:cubicBezTo>
                      <a:pt x="7744" y="1758"/>
                      <a:pt x="7764" y="1758"/>
                      <a:pt x="7784" y="1758"/>
                    </a:cubicBezTo>
                    <a:lnTo>
                      <a:pt x="7784" y="1758"/>
                    </a:lnTo>
                    <a:cubicBezTo>
                      <a:pt x="7784" y="1758"/>
                      <a:pt x="7784" y="1758"/>
                      <a:pt x="7784" y="1758"/>
                    </a:cubicBezTo>
                    <a:lnTo>
                      <a:pt x="7784" y="1758"/>
                    </a:lnTo>
                    <a:cubicBezTo>
                      <a:pt x="7764" y="1753"/>
                      <a:pt x="7744" y="1748"/>
                      <a:pt x="7724" y="1743"/>
                    </a:cubicBezTo>
                    <a:close/>
                    <a:moveTo>
                      <a:pt x="1570" y="3065"/>
                    </a:moveTo>
                    <a:lnTo>
                      <a:pt x="1570" y="3065"/>
                    </a:lnTo>
                    <a:cubicBezTo>
                      <a:pt x="1562" y="3070"/>
                      <a:pt x="1553" y="3075"/>
                      <a:pt x="1545" y="3080"/>
                    </a:cubicBezTo>
                    <a:lnTo>
                      <a:pt x="1545" y="3080"/>
                    </a:lnTo>
                    <a:cubicBezTo>
                      <a:pt x="1553" y="3076"/>
                      <a:pt x="1562" y="3072"/>
                      <a:pt x="1570" y="3065"/>
                    </a:cubicBezTo>
                    <a:close/>
                    <a:moveTo>
                      <a:pt x="1545" y="3080"/>
                    </a:moveTo>
                    <a:lnTo>
                      <a:pt x="1545" y="3080"/>
                    </a:lnTo>
                    <a:cubicBezTo>
                      <a:pt x="1532" y="3087"/>
                      <a:pt x="1520" y="3092"/>
                      <a:pt x="1507" y="3105"/>
                    </a:cubicBezTo>
                    <a:cubicBezTo>
                      <a:pt x="1520" y="3097"/>
                      <a:pt x="1532" y="3088"/>
                      <a:pt x="1545" y="3080"/>
                    </a:cubicBezTo>
                    <a:close/>
                    <a:moveTo>
                      <a:pt x="5890" y="1"/>
                    </a:moveTo>
                    <a:cubicBezTo>
                      <a:pt x="5570" y="1"/>
                      <a:pt x="5251" y="46"/>
                      <a:pt x="4954" y="115"/>
                    </a:cubicBezTo>
                    <a:cubicBezTo>
                      <a:pt x="4794" y="138"/>
                      <a:pt x="4634" y="160"/>
                      <a:pt x="4475" y="183"/>
                    </a:cubicBezTo>
                    <a:cubicBezTo>
                      <a:pt x="4315" y="229"/>
                      <a:pt x="4132" y="275"/>
                      <a:pt x="3972" y="320"/>
                    </a:cubicBezTo>
                    <a:cubicBezTo>
                      <a:pt x="3676" y="412"/>
                      <a:pt x="3379" y="503"/>
                      <a:pt x="3105" y="594"/>
                    </a:cubicBezTo>
                    <a:cubicBezTo>
                      <a:pt x="2808" y="708"/>
                      <a:pt x="2512" y="845"/>
                      <a:pt x="2260" y="1005"/>
                    </a:cubicBezTo>
                    <a:cubicBezTo>
                      <a:pt x="2124" y="1073"/>
                      <a:pt x="2009" y="1165"/>
                      <a:pt x="1872" y="1256"/>
                    </a:cubicBezTo>
                    <a:cubicBezTo>
                      <a:pt x="1758" y="1325"/>
                      <a:pt x="1621" y="1393"/>
                      <a:pt x="1507" y="1484"/>
                    </a:cubicBezTo>
                    <a:cubicBezTo>
                      <a:pt x="1256" y="1644"/>
                      <a:pt x="1028" y="1804"/>
                      <a:pt x="822" y="2009"/>
                    </a:cubicBezTo>
                    <a:cubicBezTo>
                      <a:pt x="686" y="2123"/>
                      <a:pt x="594" y="2238"/>
                      <a:pt x="480" y="2352"/>
                    </a:cubicBezTo>
                    <a:cubicBezTo>
                      <a:pt x="366" y="2489"/>
                      <a:pt x="275" y="2648"/>
                      <a:pt x="183" y="2785"/>
                    </a:cubicBezTo>
                    <a:cubicBezTo>
                      <a:pt x="138" y="2831"/>
                      <a:pt x="115" y="2899"/>
                      <a:pt x="92" y="2945"/>
                    </a:cubicBezTo>
                    <a:cubicBezTo>
                      <a:pt x="69" y="2991"/>
                      <a:pt x="69" y="3059"/>
                      <a:pt x="46" y="3105"/>
                    </a:cubicBezTo>
                    <a:cubicBezTo>
                      <a:pt x="24" y="3151"/>
                      <a:pt x="24" y="3242"/>
                      <a:pt x="24" y="3287"/>
                    </a:cubicBezTo>
                    <a:cubicBezTo>
                      <a:pt x="46" y="3402"/>
                      <a:pt x="92" y="3470"/>
                      <a:pt x="161" y="3561"/>
                    </a:cubicBezTo>
                    <a:cubicBezTo>
                      <a:pt x="183" y="3584"/>
                      <a:pt x="206" y="3584"/>
                      <a:pt x="229" y="3607"/>
                    </a:cubicBezTo>
                    <a:cubicBezTo>
                      <a:pt x="183" y="3676"/>
                      <a:pt x="115" y="3767"/>
                      <a:pt x="46" y="3835"/>
                    </a:cubicBezTo>
                    <a:cubicBezTo>
                      <a:pt x="1" y="3927"/>
                      <a:pt x="1" y="4041"/>
                      <a:pt x="92" y="4086"/>
                    </a:cubicBezTo>
                    <a:cubicBezTo>
                      <a:pt x="124" y="4118"/>
                      <a:pt x="165" y="4135"/>
                      <a:pt x="205" y="4135"/>
                    </a:cubicBezTo>
                    <a:cubicBezTo>
                      <a:pt x="252" y="4135"/>
                      <a:pt x="296" y="4112"/>
                      <a:pt x="320" y="4064"/>
                    </a:cubicBezTo>
                    <a:cubicBezTo>
                      <a:pt x="434" y="3949"/>
                      <a:pt x="526" y="3835"/>
                      <a:pt x="617" y="3721"/>
                    </a:cubicBezTo>
                    <a:cubicBezTo>
                      <a:pt x="754" y="3607"/>
                      <a:pt x="914" y="3493"/>
                      <a:pt x="1074" y="3379"/>
                    </a:cubicBezTo>
                    <a:cubicBezTo>
                      <a:pt x="1233" y="3265"/>
                      <a:pt x="1393" y="3151"/>
                      <a:pt x="1576" y="3059"/>
                    </a:cubicBezTo>
                    <a:lnTo>
                      <a:pt x="1576" y="3059"/>
                    </a:lnTo>
                    <a:cubicBezTo>
                      <a:pt x="1574" y="3061"/>
                      <a:pt x="1572" y="3063"/>
                      <a:pt x="1570" y="3065"/>
                    </a:cubicBezTo>
                    <a:lnTo>
                      <a:pt x="1570" y="3065"/>
                    </a:lnTo>
                    <a:cubicBezTo>
                      <a:pt x="1686" y="2993"/>
                      <a:pt x="1799" y="2935"/>
                      <a:pt x="1895" y="2877"/>
                    </a:cubicBezTo>
                    <a:lnTo>
                      <a:pt x="1895" y="2877"/>
                    </a:lnTo>
                    <a:lnTo>
                      <a:pt x="1850" y="2922"/>
                    </a:lnTo>
                    <a:cubicBezTo>
                      <a:pt x="1872" y="2899"/>
                      <a:pt x="1895" y="2877"/>
                      <a:pt x="1941" y="2854"/>
                    </a:cubicBezTo>
                    <a:cubicBezTo>
                      <a:pt x="1941" y="2854"/>
                      <a:pt x="1951" y="2854"/>
                      <a:pt x="1965" y="2847"/>
                    </a:cubicBezTo>
                    <a:lnTo>
                      <a:pt x="1965" y="2847"/>
                    </a:lnTo>
                    <a:cubicBezTo>
                      <a:pt x="1964" y="2851"/>
                      <a:pt x="1964" y="2854"/>
                      <a:pt x="1964" y="2854"/>
                    </a:cubicBezTo>
                    <a:lnTo>
                      <a:pt x="1987" y="2831"/>
                    </a:lnTo>
                    <a:lnTo>
                      <a:pt x="1987" y="2831"/>
                    </a:lnTo>
                    <a:cubicBezTo>
                      <a:pt x="1987" y="2831"/>
                      <a:pt x="1987" y="2831"/>
                      <a:pt x="1987" y="2831"/>
                    </a:cubicBezTo>
                    <a:cubicBezTo>
                      <a:pt x="2078" y="2785"/>
                      <a:pt x="2169" y="2740"/>
                      <a:pt x="2260" y="2694"/>
                    </a:cubicBezTo>
                    <a:cubicBezTo>
                      <a:pt x="2352" y="2648"/>
                      <a:pt x="2466" y="2603"/>
                      <a:pt x="2580" y="2534"/>
                    </a:cubicBezTo>
                    <a:cubicBezTo>
                      <a:pt x="2808" y="2420"/>
                      <a:pt x="3037" y="2306"/>
                      <a:pt x="3265" y="2215"/>
                    </a:cubicBezTo>
                    <a:cubicBezTo>
                      <a:pt x="3698" y="2055"/>
                      <a:pt x="4132" y="1895"/>
                      <a:pt x="4589" y="1781"/>
                    </a:cubicBezTo>
                    <a:cubicBezTo>
                      <a:pt x="4726" y="1735"/>
                      <a:pt x="4885" y="1713"/>
                      <a:pt x="5045" y="1690"/>
                    </a:cubicBezTo>
                    <a:cubicBezTo>
                      <a:pt x="5205" y="1667"/>
                      <a:pt x="5365" y="1644"/>
                      <a:pt x="5524" y="1621"/>
                    </a:cubicBezTo>
                    <a:cubicBezTo>
                      <a:pt x="5661" y="1621"/>
                      <a:pt x="5798" y="1598"/>
                      <a:pt x="5958" y="1576"/>
                    </a:cubicBezTo>
                    <a:cubicBezTo>
                      <a:pt x="6095" y="1576"/>
                      <a:pt x="6255" y="1553"/>
                      <a:pt x="6415" y="1553"/>
                    </a:cubicBezTo>
                    <a:cubicBezTo>
                      <a:pt x="6872" y="1575"/>
                      <a:pt x="7308" y="1638"/>
                      <a:pt x="7724" y="1743"/>
                    </a:cubicBezTo>
                    <a:lnTo>
                      <a:pt x="7724" y="1743"/>
                    </a:lnTo>
                    <a:cubicBezTo>
                      <a:pt x="7721" y="1741"/>
                      <a:pt x="7718" y="1738"/>
                      <a:pt x="7716" y="1735"/>
                    </a:cubicBezTo>
                    <a:lnTo>
                      <a:pt x="7716" y="1735"/>
                    </a:lnTo>
                    <a:cubicBezTo>
                      <a:pt x="7739" y="1743"/>
                      <a:pt x="7761" y="1751"/>
                      <a:pt x="7784" y="1758"/>
                    </a:cubicBezTo>
                    <a:lnTo>
                      <a:pt x="7784" y="1758"/>
                    </a:lnTo>
                    <a:cubicBezTo>
                      <a:pt x="7784" y="1758"/>
                      <a:pt x="7784" y="1758"/>
                      <a:pt x="7784" y="1758"/>
                    </a:cubicBezTo>
                    <a:cubicBezTo>
                      <a:pt x="7784" y="1758"/>
                      <a:pt x="7784" y="1758"/>
                      <a:pt x="7784" y="1758"/>
                    </a:cubicBezTo>
                    <a:lnTo>
                      <a:pt x="7784" y="1758"/>
                    </a:lnTo>
                    <a:cubicBezTo>
                      <a:pt x="8035" y="1842"/>
                      <a:pt x="8288" y="1927"/>
                      <a:pt x="8560" y="2032"/>
                    </a:cubicBezTo>
                    <a:cubicBezTo>
                      <a:pt x="8697" y="2078"/>
                      <a:pt x="8834" y="2123"/>
                      <a:pt x="8971" y="2169"/>
                    </a:cubicBezTo>
                    <a:cubicBezTo>
                      <a:pt x="9085" y="2215"/>
                      <a:pt x="9199" y="2283"/>
                      <a:pt x="9291" y="2329"/>
                    </a:cubicBezTo>
                    <a:cubicBezTo>
                      <a:pt x="9450" y="2443"/>
                      <a:pt x="9587" y="2534"/>
                      <a:pt x="9747" y="2626"/>
                    </a:cubicBezTo>
                    <a:cubicBezTo>
                      <a:pt x="9816" y="2694"/>
                      <a:pt x="9907" y="2740"/>
                      <a:pt x="9998" y="2808"/>
                    </a:cubicBezTo>
                    <a:cubicBezTo>
                      <a:pt x="10090" y="2877"/>
                      <a:pt x="10181" y="2968"/>
                      <a:pt x="10272" y="3036"/>
                    </a:cubicBezTo>
                    <a:cubicBezTo>
                      <a:pt x="10341" y="3105"/>
                      <a:pt x="10409" y="3173"/>
                      <a:pt x="10500" y="3242"/>
                    </a:cubicBezTo>
                    <a:cubicBezTo>
                      <a:pt x="10569" y="3310"/>
                      <a:pt x="10637" y="3379"/>
                      <a:pt x="10706" y="3424"/>
                    </a:cubicBezTo>
                    <a:cubicBezTo>
                      <a:pt x="10774" y="3470"/>
                      <a:pt x="10820" y="3516"/>
                      <a:pt x="10888" y="3584"/>
                    </a:cubicBezTo>
                    <a:cubicBezTo>
                      <a:pt x="10911" y="3607"/>
                      <a:pt x="10934" y="3630"/>
                      <a:pt x="10957" y="3653"/>
                    </a:cubicBezTo>
                    <a:cubicBezTo>
                      <a:pt x="11012" y="3708"/>
                      <a:pt x="11101" y="3738"/>
                      <a:pt x="11188" y="3738"/>
                    </a:cubicBezTo>
                    <a:cubicBezTo>
                      <a:pt x="11244" y="3738"/>
                      <a:pt x="11300" y="3725"/>
                      <a:pt x="11345" y="3698"/>
                    </a:cubicBezTo>
                    <a:cubicBezTo>
                      <a:pt x="11413" y="3630"/>
                      <a:pt x="11459" y="3539"/>
                      <a:pt x="11436" y="3447"/>
                    </a:cubicBezTo>
                    <a:cubicBezTo>
                      <a:pt x="11413" y="3356"/>
                      <a:pt x="11368" y="3265"/>
                      <a:pt x="11299" y="3173"/>
                    </a:cubicBezTo>
                    <a:cubicBezTo>
                      <a:pt x="11254" y="3105"/>
                      <a:pt x="11208" y="3036"/>
                      <a:pt x="11162" y="2968"/>
                    </a:cubicBezTo>
                    <a:cubicBezTo>
                      <a:pt x="11048" y="2854"/>
                      <a:pt x="10957" y="2717"/>
                      <a:pt x="10866" y="2580"/>
                    </a:cubicBezTo>
                    <a:cubicBezTo>
                      <a:pt x="10751" y="2443"/>
                      <a:pt x="10615" y="2329"/>
                      <a:pt x="10500" y="2215"/>
                    </a:cubicBezTo>
                    <a:cubicBezTo>
                      <a:pt x="10386" y="2101"/>
                      <a:pt x="10249" y="2009"/>
                      <a:pt x="10135" y="1895"/>
                    </a:cubicBezTo>
                    <a:cubicBezTo>
                      <a:pt x="10021" y="1804"/>
                      <a:pt x="9907" y="1690"/>
                      <a:pt x="9770" y="1598"/>
                    </a:cubicBezTo>
                    <a:cubicBezTo>
                      <a:pt x="9702" y="1530"/>
                      <a:pt x="9610" y="1461"/>
                      <a:pt x="9519" y="1393"/>
                    </a:cubicBezTo>
                    <a:cubicBezTo>
                      <a:pt x="9519" y="1256"/>
                      <a:pt x="9405" y="1142"/>
                      <a:pt x="9268" y="1119"/>
                    </a:cubicBezTo>
                    <a:cubicBezTo>
                      <a:pt x="9245" y="1119"/>
                      <a:pt x="9199" y="1096"/>
                      <a:pt x="9177" y="1096"/>
                    </a:cubicBezTo>
                    <a:cubicBezTo>
                      <a:pt x="9085" y="1051"/>
                      <a:pt x="9017" y="1005"/>
                      <a:pt x="8925" y="959"/>
                    </a:cubicBezTo>
                    <a:cubicBezTo>
                      <a:pt x="8880" y="936"/>
                      <a:pt x="8811" y="914"/>
                      <a:pt x="8766" y="868"/>
                    </a:cubicBezTo>
                    <a:cubicBezTo>
                      <a:pt x="8629" y="777"/>
                      <a:pt x="8469" y="685"/>
                      <a:pt x="8332" y="594"/>
                    </a:cubicBezTo>
                    <a:cubicBezTo>
                      <a:pt x="8195" y="526"/>
                      <a:pt x="8035" y="457"/>
                      <a:pt x="7898" y="412"/>
                    </a:cubicBezTo>
                    <a:cubicBezTo>
                      <a:pt x="7556" y="297"/>
                      <a:pt x="7236" y="183"/>
                      <a:pt x="6894" y="92"/>
                    </a:cubicBezTo>
                    <a:cubicBezTo>
                      <a:pt x="6734" y="69"/>
                      <a:pt x="6597" y="23"/>
                      <a:pt x="6438" y="23"/>
                    </a:cubicBezTo>
                    <a:cubicBezTo>
                      <a:pt x="6255" y="1"/>
                      <a:pt x="6072" y="1"/>
                      <a:pt x="5890" y="1"/>
                    </a:cubicBezTo>
                    <a:close/>
                  </a:path>
                </a:pathLst>
              </a:custGeom>
              <a:solidFill>
                <a:srgbClr val="67616C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160" name="Google Shape;926;p22">
                <a:extLst>
                  <a:ext uri="{FF2B5EF4-FFF2-40B4-BE49-F238E27FC236}">
                    <a16:creationId xmlns:a16="http://schemas.microsoft.com/office/drawing/2014/main" id="{6ED316D1-B580-4F58-8BD9-B5090B921144}"/>
                  </a:ext>
                </a:extLst>
              </p:cNvPr>
              <p:cNvSpPr/>
              <p:nvPr/>
            </p:nvSpPr>
            <p:spPr>
              <a:xfrm>
                <a:off x="7078069" y="4147623"/>
                <a:ext cx="120932" cy="183372"/>
              </a:xfrm>
              <a:custGeom>
                <a:avLst/>
                <a:gdLst/>
                <a:ahLst/>
                <a:cxnLst/>
                <a:rect l="l" t="t" r="r" b="b"/>
                <a:pathLst>
                  <a:path w="4474" h="6784" extrusionOk="0">
                    <a:moveTo>
                      <a:pt x="3219" y="1"/>
                    </a:moveTo>
                    <a:cubicBezTo>
                      <a:pt x="3150" y="1"/>
                      <a:pt x="3104" y="69"/>
                      <a:pt x="3104" y="138"/>
                    </a:cubicBezTo>
                    <a:cubicBezTo>
                      <a:pt x="3127" y="229"/>
                      <a:pt x="3150" y="321"/>
                      <a:pt x="3173" y="412"/>
                    </a:cubicBezTo>
                    <a:cubicBezTo>
                      <a:pt x="3196" y="503"/>
                      <a:pt x="3196" y="594"/>
                      <a:pt x="3196" y="686"/>
                    </a:cubicBezTo>
                    <a:cubicBezTo>
                      <a:pt x="3196" y="724"/>
                      <a:pt x="3196" y="762"/>
                      <a:pt x="3196" y="800"/>
                    </a:cubicBezTo>
                    <a:cubicBezTo>
                      <a:pt x="3196" y="1097"/>
                      <a:pt x="3173" y="1370"/>
                      <a:pt x="3150" y="1644"/>
                    </a:cubicBezTo>
                    <a:cubicBezTo>
                      <a:pt x="3104" y="1964"/>
                      <a:pt x="3059" y="2261"/>
                      <a:pt x="2967" y="2557"/>
                    </a:cubicBezTo>
                    <a:cubicBezTo>
                      <a:pt x="2922" y="2740"/>
                      <a:pt x="2876" y="2923"/>
                      <a:pt x="2830" y="3082"/>
                    </a:cubicBezTo>
                    <a:cubicBezTo>
                      <a:pt x="2762" y="3265"/>
                      <a:pt x="2694" y="3425"/>
                      <a:pt x="2625" y="3585"/>
                    </a:cubicBezTo>
                    <a:cubicBezTo>
                      <a:pt x="2557" y="3744"/>
                      <a:pt x="2488" y="3927"/>
                      <a:pt x="2420" y="4087"/>
                    </a:cubicBezTo>
                    <a:cubicBezTo>
                      <a:pt x="2328" y="4246"/>
                      <a:pt x="2237" y="4383"/>
                      <a:pt x="2169" y="4543"/>
                    </a:cubicBezTo>
                    <a:cubicBezTo>
                      <a:pt x="2032" y="4749"/>
                      <a:pt x="1872" y="4954"/>
                      <a:pt x="1735" y="5137"/>
                    </a:cubicBezTo>
                    <a:cubicBezTo>
                      <a:pt x="1644" y="5251"/>
                      <a:pt x="1575" y="5342"/>
                      <a:pt x="1484" y="5456"/>
                    </a:cubicBezTo>
                    <a:cubicBezTo>
                      <a:pt x="1415" y="5547"/>
                      <a:pt x="1324" y="5639"/>
                      <a:pt x="1233" y="5730"/>
                    </a:cubicBezTo>
                    <a:cubicBezTo>
                      <a:pt x="1187" y="5776"/>
                      <a:pt x="1119" y="5821"/>
                      <a:pt x="1073" y="5867"/>
                    </a:cubicBezTo>
                    <a:cubicBezTo>
                      <a:pt x="1004" y="5913"/>
                      <a:pt x="936" y="5981"/>
                      <a:pt x="890" y="6027"/>
                    </a:cubicBezTo>
                    <a:cubicBezTo>
                      <a:pt x="799" y="6095"/>
                      <a:pt x="731" y="6164"/>
                      <a:pt x="639" y="6209"/>
                    </a:cubicBezTo>
                    <a:cubicBezTo>
                      <a:pt x="517" y="6250"/>
                      <a:pt x="395" y="6291"/>
                      <a:pt x="273" y="6332"/>
                    </a:cubicBezTo>
                    <a:lnTo>
                      <a:pt x="273" y="6332"/>
                    </a:lnTo>
                    <a:cubicBezTo>
                      <a:pt x="273" y="6332"/>
                      <a:pt x="273" y="6332"/>
                      <a:pt x="273" y="6332"/>
                    </a:cubicBezTo>
                    <a:lnTo>
                      <a:pt x="273" y="6332"/>
                    </a:lnTo>
                    <a:cubicBezTo>
                      <a:pt x="258" y="6336"/>
                      <a:pt x="243" y="6341"/>
                      <a:pt x="228" y="6346"/>
                    </a:cubicBezTo>
                    <a:cubicBezTo>
                      <a:pt x="228" y="6346"/>
                      <a:pt x="206" y="6346"/>
                      <a:pt x="183" y="6369"/>
                    </a:cubicBezTo>
                    <a:cubicBezTo>
                      <a:pt x="137" y="6369"/>
                      <a:pt x="91" y="6392"/>
                      <a:pt x="46" y="6438"/>
                    </a:cubicBezTo>
                    <a:cubicBezTo>
                      <a:pt x="0" y="6483"/>
                      <a:pt x="0" y="6552"/>
                      <a:pt x="0" y="6597"/>
                    </a:cubicBezTo>
                    <a:cubicBezTo>
                      <a:pt x="21" y="6700"/>
                      <a:pt x="114" y="6784"/>
                      <a:pt x="216" y="6784"/>
                    </a:cubicBezTo>
                    <a:cubicBezTo>
                      <a:pt x="227" y="6784"/>
                      <a:pt x="239" y="6782"/>
                      <a:pt x="251" y="6780"/>
                    </a:cubicBezTo>
                    <a:cubicBezTo>
                      <a:pt x="411" y="6757"/>
                      <a:pt x="594" y="6712"/>
                      <a:pt x="753" y="6666"/>
                    </a:cubicBezTo>
                    <a:cubicBezTo>
                      <a:pt x="913" y="6620"/>
                      <a:pt x="1050" y="6575"/>
                      <a:pt x="1187" y="6506"/>
                    </a:cubicBezTo>
                    <a:cubicBezTo>
                      <a:pt x="1484" y="6415"/>
                      <a:pt x="1712" y="6209"/>
                      <a:pt x="1963" y="6050"/>
                    </a:cubicBezTo>
                    <a:cubicBezTo>
                      <a:pt x="2100" y="5936"/>
                      <a:pt x="2237" y="5844"/>
                      <a:pt x="2374" y="5753"/>
                    </a:cubicBezTo>
                    <a:cubicBezTo>
                      <a:pt x="2488" y="5662"/>
                      <a:pt x="2602" y="5570"/>
                      <a:pt x="2716" y="5456"/>
                    </a:cubicBezTo>
                    <a:cubicBezTo>
                      <a:pt x="2967" y="5228"/>
                      <a:pt x="3173" y="4954"/>
                      <a:pt x="3355" y="4680"/>
                    </a:cubicBezTo>
                    <a:cubicBezTo>
                      <a:pt x="3401" y="4612"/>
                      <a:pt x="3447" y="4543"/>
                      <a:pt x="3492" y="4452"/>
                    </a:cubicBezTo>
                    <a:cubicBezTo>
                      <a:pt x="3789" y="3950"/>
                      <a:pt x="4017" y="3425"/>
                      <a:pt x="4177" y="2877"/>
                    </a:cubicBezTo>
                    <a:cubicBezTo>
                      <a:pt x="4223" y="2717"/>
                      <a:pt x="4268" y="2557"/>
                      <a:pt x="4291" y="2398"/>
                    </a:cubicBezTo>
                    <a:cubicBezTo>
                      <a:pt x="4337" y="2261"/>
                      <a:pt x="4360" y="2147"/>
                      <a:pt x="4360" y="2010"/>
                    </a:cubicBezTo>
                    <a:cubicBezTo>
                      <a:pt x="4383" y="1895"/>
                      <a:pt x="4405" y="1804"/>
                      <a:pt x="4428" y="1690"/>
                    </a:cubicBezTo>
                    <a:cubicBezTo>
                      <a:pt x="4428" y="1599"/>
                      <a:pt x="4451" y="1507"/>
                      <a:pt x="4451" y="1393"/>
                    </a:cubicBezTo>
                    <a:cubicBezTo>
                      <a:pt x="4451" y="1370"/>
                      <a:pt x="4451" y="1325"/>
                      <a:pt x="4474" y="1279"/>
                    </a:cubicBezTo>
                    <a:cubicBezTo>
                      <a:pt x="4474" y="1211"/>
                      <a:pt x="4474" y="1165"/>
                      <a:pt x="4474" y="1097"/>
                    </a:cubicBezTo>
                    <a:cubicBezTo>
                      <a:pt x="4451" y="1028"/>
                      <a:pt x="4428" y="960"/>
                      <a:pt x="4360" y="914"/>
                    </a:cubicBezTo>
                    <a:cubicBezTo>
                      <a:pt x="4310" y="881"/>
                      <a:pt x="4260" y="859"/>
                      <a:pt x="4209" y="859"/>
                    </a:cubicBezTo>
                    <a:cubicBezTo>
                      <a:pt x="4191" y="859"/>
                      <a:pt x="4173" y="862"/>
                      <a:pt x="4154" y="868"/>
                    </a:cubicBezTo>
                    <a:cubicBezTo>
                      <a:pt x="4132" y="868"/>
                      <a:pt x="4086" y="868"/>
                      <a:pt x="4063" y="891"/>
                    </a:cubicBezTo>
                    <a:cubicBezTo>
                      <a:pt x="4063" y="868"/>
                      <a:pt x="4063" y="845"/>
                      <a:pt x="4063" y="823"/>
                    </a:cubicBezTo>
                    <a:cubicBezTo>
                      <a:pt x="4040" y="777"/>
                      <a:pt x="4040" y="754"/>
                      <a:pt x="4040" y="709"/>
                    </a:cubicBezTo>
                    <a:cubicBezTo>
                      <a:pt x="4017" y="617"/>
                      <a:pt x="3995" y="480"/>
                      <a:pt x="3903" y="435"/>
                    </a:cubicBezTo>
                    <a:cubicBezTo>
                      <a:pt x="3880" y="412"/>
                      <a:pt x="3858" y="389"/>
                      <a:pt x="3835" y="389"/>
                    </a:cubicBezTo>
                    <a:cubicBezTo>
                      <a:pt x="3798" y="377"/>
                      <a:pt x="3761" y="371"/>
                      <a:pt x="3726" y="371"/>
                    </a:cubicBezTo>
                    <a:cubicBezTo>
                      <a:pt x="3629" y="371"/>
                      <a:pt x="3543" y="413"/>
                      <a:pt x="3492" y="480"/>
                    </a:cubicBezTo>
                    <a:cubicBezTo>
                      <a:pt x="3470" y="480"/>
                      <a:pt x="3470" y="503"/>
                      <a:pt x="3470" y="503"/>
                    </a:cubicBezTo>
                    <a:lnTo>
                      <a:pt x="3447" y="457"/>
                    </a:lnTo>
                    <a:cubicBezTo>
                      <a:pt x="3447" y="343"/>
                      <a:pt x="3401" y="229"/>
                      <a:pt x="3378" y="115"/>
                    </a:cubicBezTo>
                    <a:cubicBezTo>
                      <a:pt x="3355" y="47"/>
                      <a:pt x="3310" y="1"/>
                      <a:pt x="3241" y="1"/>
                    </a:cubicBezTo>
                    <a:close/>
                  </a:path>
                </a:pathLst>
              </a:custGeom>
              <a:solidFill>
                <a:srgbClr val="67616C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161" name="Google Shape;927;p22">
                <a:extLst>
                  <a:ext uri="{FF2B5EF4-FFF2-40B4-BE49-F238E27FC236}">
                    <a16:creationId xmlns:a16="http://schemas.microsoft.com/office/drawing/2014/main" id="{0CF52E61-EFBF-411A-8546-7C57FA58E551}"/>
                  </a:ext>
                </a:extLst>
              </p:cNvPr>
              <p:cNvSpPr/>
              <p:nvPr/>
            </p:nvSpPr>
            <p:spPr>
              <a:xfrm>
                <a:off x="6441972" y="3185787"/>
                <a:ext cx="1191996" cy="489892"/>
              </a:xfrm>
              <a:custGeom>
                <a:avLst/>
                <a:gdLst/>
                <a:ahLst/>
                <a:cxnLst/>
                <a:rect l="l" t="t" r="r" b="b"/>
                <a:pathLst>
                  <a:path w="44099" h="18124" extrusionOk="0">
                    <a:moveTo>
                      <a:pt x="22164" y="14768"/>
                    </a:moveTo>
                    <a:cubicBezTo>
                      <a:pt x="22164" y="14814"/>
                      <a:pt x="22164" y="14814"/>
                      <a:pt x="22186" y="14837"/>
                    </a:cubicBezTo>
                    <a:cubicBezTo>
                      <a:pt x="22209" y="14905"/>
                      <a:pt x="22278" y="14951"/>
                      <a:pt x="22346" y="14974"/>
                    </a:cubicBezTo>
                    <a:cubicBezTo>
                      <a:pt x="22323" y="14997"/>
                      <a:pt x="22323" y="15019"/>
                      <a:pt x="22301" y="15042"/>
                    </a:cubicBezTo>
                    <a:lnTo>
                      <a:pt x="22278" y="15042"/>
                    </a:lnTo>
                    <a:lnTo>
                      <a:pt x="22232" y="14974"/>
                    </a:lnTo>
                    <a:lnTo>
                      <a:pt x="22186" y="14905"/>
                    </a:lnTo>
                    <a:cubicBezTo>
                      <a:pt x="22164" y="14882"/>
                      <a:pt x="22141" y="14837"/>
                      <a:pt x="22118" y="14814"/>
                    </a:cubicBezTo>
                    <a:lnTo>
                      <a:pt x="22164" y="14768"/>
                    </a:lnTo>
                    <a:close/>
                    <a:moveTo>
                      <a:pt x="38438" y="0"/>
                    </a:moveTo>
                    <a:cubicBezTo>
                      <a:pt x="38347" y="0"/>
                      <a:pt x="38255" y="69"/>
                      <a:pt x="38210" y="137"/>
                    </a:cubicBezTo>
                    <a:lnTo>
                      <a:pt x="38050" y="137"/>
                    </a:lnTo>
                    <a:cubicBezTo>
                      <a:pt x="38027" y="137"/>
                      <a:pt x="38004" y="137"/>
                      <a:pt x="37982" y="160"/>
                    </a:cubicBezTo>
                    <a:lnTo>
                      <a:pt x="37936" y="160"/>
                    </a:lnTo>
                    <a:cubicBezTo>
                      <a:pt x="37639" y="160"/>
                      <a:pt x="37297" y="206"/>
                      <a:pt x="36932" y="274"/>
                    </a:cubicBezTo>
                    <a:cubicBezTo>
                      <a:pt x="36703" y="297"/>
                      <a:pt x="36475" y="366"/>
                      <a:pt x="36224" y="411"/>
                    </a:cubicBezTo>
                    <a:lnTo>
                      <a:pt x="36041" y="434"/>
                    </a:lnTo>
                    <a:lnTo>
                      <a:pt x="35813" y="503"/>
                    </a:lnTo>
                    <a:lnTo>
                      <a:pt x="35631" y="548"/>
                    </a:lnTo>
                    <a:lnTo>
                      <a:pt x="35585" y="548"/>
                    </a:lnTo>
                    <a:cubicBezTo>
                      <a:pt x="35448" y="571"/>
                      <a:pt x="35334" y="594"/>
                      <a:pt x="35197" y="639"/>
                    </a:cubicBezTo>
                    <a:cubicBezTo>
                      <a:pt x="34877" y="708"/>
                      <a:pt x="34535" y="754"/>
                      <a:pt x="34307" y="799"/>
                    </a:cubicBezTo>
                    <a:cubicBezTo>
                      <a:pt x="34010" y="845"/>
                      <a:pt x="33713" y="868"/>
                      <a:pt x="33416" y="913"/>
                    </a:cubicBezTo>
                    <a:lnTo>
                      <a:pt x="33348" y="913"/>
                    </a:lnTo>
                    <a:cubicBezTo>
                      <a:pt x="33188" y="936"/>
                      <a:pt x="33006" y="936"/>
                      <a:pt x="32846" y="959"/>
                    </a:cubicBezTo>
                    <a:lnTo>
                      <a:pt x="32800" y="959"/>
                    </a:lnTo>
                    <a:lnTo>
                      <a:pt x="32572" y="982"/>
                    </a:lnTo>
                    <a:lnTo>
                      <a:pt x="32367" y="1005"/>
                    </a:lnTo>
                    <a:lnTo>
                      <a:pt x="31910" y="1073"/>
                    </a:lnTo>
                    <a:lnTo>
                      <a:pt x="31773" y="1073"/>
                    </a:lnTo>
                    <a:cubicBezTo>
                      <a:pt x="31613" y="1096"/>
                      <a:pt x="31476" y="1119"/>
                      <a:pt x="31339" y="1119"/>
                    </a:cubicBezTo>
                    <a:cubicBezTo>
                      <a:pt x="31020" y="1164"/>
                      <a:pt x="30677" y="1187"/>
                      <a:pt x="30358" y="1233"/>
                    </a:cubicBezTo>
                    <a:cubicBezTo>
                      <a:pt x="30221" y="1233"/>
                      <a:pt x="30084" y="1233"/>
                      <a:pt x="29970" y="1256"/>
                    </a:cubicBezTo>
                    <a:cubicBezTo>
                      <a:pt x="29764" y="1256"/>
                      <a:pt x="29559" y="1279"/>
                      <a:pt x="29354" y="1301"/>
                    </a:cubicBezTo>
                    <a:cubicBezTo>
                      <a:pt x="29285" y="1301"/>
                      <a:pt x="29217" y="1324"/>
                      <a:pt x="29125" y="1324"/>
                    </a:cubicBezTo>
                    <a:cubicBezTo>
                      <a:pt x="29034" y="1324"/>
                      <a:pt x="28920" y="1324"/>
                      <a:pt x="28829" y="1347"/>
                    </a:cubicBezTo>
                    <a:cubicBezTo>
                      <a:pt x="28692" y="1370"/>
                      <a:pt x="28532" y="1370"/>
                      <a:pt x="28395" y="1393"/>
                    </a:cubicBezTo>
                    <a:lnTo>
                      <a:pt x="28258" y="1393"/>
                    </a:lnTo>
                    <a:cubicBezTo>
                      <a:pt x="27961" y="1416"/>
                      <a:pt x="27665" y="1461"/>
                      <a:pt x="27391" y="1461"/>
                    </a:cubicBezTo>
                    <a:cubicBezTo>
                      <a:pt x="27140" y="1484"/>
                      <a:pt x="26888" y="1484"/>
                      <a:pt x="26637" y="1507"/>
                    </a:cubicBezTo>
                    <a:lnTo>
                      <a:pt x="26386" y="1507"/>
                    </a:lnTo>
                    <a:cubicBezTo>
                      <a:pt x="26112" y="1530"/>
                      <a:pt x="25816" y="1530"/>
                      <a:pt x="25542" y="1552"/>
                    </a:cubicBezTo>
                    <a:lnTo>
                      <a:pt x="24971" y="1575"/>
                    </a:lnTo>
                    <a:cubicBezTo>
                      <a:pt x="24492" y="1598"/>
                      <a:pt x="24035" y="1621"/>
                      <a:pt x="23579" y="1644"/>
                    </a:cubicBezTo>
                    <a:lnTo>
                      <a:pt x="22483" y="1644"/>
                    </a:lnTo>
                    <a:cubicBezTo>
                      <a:pt x="21958" y="1667"/>
                      <a:pt x="21456" y="1667"/>
                      <a:pt x="20931" y="1667"/>
                    </a:cubicBezTo>
                    <a:lnTo>
                      <a:pt x="20566" y="1689"/>
                    </a:lnTo>
                    <a:lnTo>
                      <a:pt x="18945" y="1689"/>
                    </a:lnTo>
                    <a:lnTo>
                      <a:pt x="18215" y="1712"/>
                    </a:lnTo>
                    <a:lnTo>
                      <a:pt x="17781" y="1712"/>
                    </a:lnTo>
                    <a:cubicBezTo>
                      <a:pt x="17393" y="1735"/>
                      <a:pt x="17005" y="1735"/>
                      <a:pt x="16617" y="1735"/>
                    </a:cubicBezTo>
                    <a:lnTo>
                      <a:pt x="15750" y="1735"/>
                    </a:lnTo>
                    <a:cubicBezTo>
                      <a:pt x="15042" y="1712"/>
                      <a:pt x="14335" y="1689"/>
                      <a:pt x="13650" y="1667"/>
                    </a:cubicBezTo>
                    <a:lnTo>
                      <a:pt x="13170" y="1667"/>
                    </a:lnTo>
                    <a:cubicBezTo>
                      <a:pt x="12988" y="1644"/>
                      <a:pt x="12828" y="1644"/>
                      <a:pt x="12668" y="1621"/>
                    </a:cubicBezTo>
                    <a:cubicBezTo>
                      <a:pt x="12509" y="1621"/>
                      <a:pt x="12326" y="1621"/>
                      <a:pt x="12166" y="1598"/>
                    </a:cubicBezTo>
                    <a:lnTo>
                      <a:pt x="12006" y="1598"/>
                    </a:lnTo>
                    <a:lnTo>
                      <a:pt x="11710" y="1575"/>
                    </a:lnTo>
                    <a:cubicBezTo>
                      <a:pt x="11459" y="1575"/>
                      <a:pt x="11230" y="1552"/>
                      <a:pt x="10979" y="1552"/>
                    </a:cubicBezTo>
                    <a:lnTo>
                      <a:pt x="10614" y="1530"/>
                    </a:lnTo>
                    <a:cubicBezTo>
                      <a:pt x="10363" y="1507"/>
                      <a:pt x="10066" y="1507"/>
                      <a:pt x="9633" y="1507"/>
                    </a:cubicBezTo>
                    <a:lnTo>
                      <a:pt x="8058" y="1507"/>
                    </a:lnTo>
                    <a:cubicBezTo>
                      <a:pt x="7738" y="1507"/>
                      <a:pt x="7418" y="1530"/>
                      <a:pt x="7167" y="1552"/>
                    </a:cubicBezTo>
                    <a:lnTo>
                      <a:pt x="7008" y="1552"/>
                    </a:lnTo>
                    <a:cubicBezTo>
                      <a:pt x="6893" y="1575"/>
                      <a:pt x="6779" y="1575"/>
                      <a:pt x="6665" y="1575"/>
                    </a:cubicBezTo>
                    <a:cubicBezTo>
                      <a:pt x="6620" y="1552"/>
                      <a:pt x="6551" y="1507"/>
                      <a:pt x="6505" y="1507"/>
                    </a:cubicBezTo>
                    <a:lnTo>
                      <a:pt x="6460" y="1507"/>
                    </a:lnTo>
                    <a:cubicBezTo>
                      <a:pt x="6437" y="1484"/>
                      <a:pt x="6437" y="1484"/>
                      <a:pt x="6414" y="1484"/>
                    </a:cubicBezTo>
                    <a:lnTo>
                      <a:pt x="6277" y="1484"/>
                    </a:lnTo>
                    <a:cubicBezTo>
                      <a:pt x="6232" y="1507"/>
                      <a:pt x="6186" y="1507"/>
                      <a:pt x="6140" y="1507"/>
                    </a:cubicBezTo>
                    <a:lnTo>
                      <a:pt x="6095" y="1507"/>
                    </a:lnTo>
                    <a:cubicBezTo>
                      <a:pt x="5935" y="1507"/>
                      <a:pt x="5798" y="1507"/>
                      <a:pt x="5661" y="1530"/>
                    </a:cubicBezTo>
                    <a:lnTo>
                      <a:pt x="5067" y="1530"/>
                    </a:lnTo>
                    <a:cubicBezTo>
                      <a:pt x="4702" y="1552"/>
                      <a:pt x="4360" y="1575"/>
                      <a:pt x="4086" y="1621"/>
                    </a:cubicBezTo>
                    <a:cubicBezTo>
                      <a:pt x="3698" y="1667"/>
                      <a:pt x="3356" y="1781"/>
                      <a:pt x="3036" y="1872"/>
                    </a:cubicBezTo>
                    <a:lnTo>
                      <a:pt x="2990" y="1895"/>
                    </a:lnTo>
                    <a:cubicBezTo>
                      <a:pt x="2922" y="1895"/>
                      <a:pt x="2831" y="1918"/>
                      <a:pt x="2739" y="1941"/>
                    </a:cubicBezTo>
                    <a:lnTo>
                      <a:pt x="2625" y="1986"/>
                    </a:lnTo>
                    <a:cubicBezTo>
                      <a:pt x="2374" y="2032"/>
                      <a:pt x="2169" y="2077"/>
                      <a:pt x="1963" y="2169"/>
                    </a:cubicBezTo>
                    <a:cubicBezTo>
                      <a:pt x="1644" y="2260"/>
                      <a:pt x="1347" y="2397"/>
                      <a:pt x="1096" y="2557"/>
                    </a:cubicBezTo>
                    <a:cubicBezTo>
                      <a:pt x="936" y="2648"/>
                      <a:pt x="776" y="2739"/>
                      <a:pt x="617" y="2876"/>
                    </a:cubicBezTo>
                    <a:cubicBezTo>
                      <a:pt x="548" y="2922"/>
                      <a:pt x="502" y="2990"/>
                      <a:pt x="434" y="3059"/>
                    </a:cubicBezTo>
                    <a:lnTo>
                      <a:pt x="388" y="3082"/>
                    </a:lnTo>
                    <a:cubicBezTo>
                      <a:pt x="320" y="3173"/>
                      <a:pt x="274" y="3219"/>
                      <a:pt x="251" y="3264"/>
                    </a:cubicBezTo>
                    <a:cubicBezTo>
                      <a:pt x="183" y="3356"/>
                      <a:pt x="137" y="3447"/>
                      <a:pt x="114" y="3538"/>
                    </a:cubicBezTo>
                    <a:cubicBezTo>
                      <a:pt x="69" y="3652"/>
                      <a:pt x="46" y="3767"/>
                      <a:pt x="23" y="3858"/>
                    </a:cubicBezTo>
                    <a:cubicBezTo>
                      <a:pt x="23" y="3926"/>
                      <a:pt x="23" y="3995"/>
                      <a:pt x="23" y="4063"/>
                    </a:cubicBezTo>
                    <a:cubicBezTo>
                      <a:pt x="0" y="4200"/>
                      <a:pt x="23" y="4314"/>
                      <a:pt x="23" y="4406"/>
                    </a:cubicBezTo>
                    <a:cubicBezTo>
                      <a:pt x="46" y="4611"/>
                      <a:pt x="92" y="4794"/>
                      <a:pt x="160" y="4931"/>
                    </a:cubicBezTo>
                    <a:cubicBezTo>
                      <a:pt x="183" y="4999"/>
                      <a:pt x="206" y="5045"/>
                      <a:pt x="229" y="5090"/>
                    </a:cubicBezTo>
                    <a:lnTo>
                      <a:pt x="251" y="5159"/>
                    </a:lnTo>
                    <a:cubicBezTo>
                      <a:pt x="274" y="5227"/>
                      <a:pt x="320" y="5296"/>
                      <a:pt x="365" y="5364"/>
                    </a:cubicBezTo>
                    <a:cubicBezTo>
                      <a:pt x="434" y="5501"/>
                      <a:pt x="548" y="5684"/>
                      <a:pt x="685" y="5821"/>
                    </a:cubicBezTo>
                    <a:cubicBezTo>
                      <a:pt x="753" y="5889"/>
                      <a:pt x="822" y="5958"/>
                      <a:pt x="890" y="6026"/>
                    </a:cubicBezTo>
                    <a:cubicBezTo>
                      <a:pt x="959" y="6095"/>
                      <a:pt x="1027" y="6163"/>
                      <a:pt x="1096" y="6209"/>
                    </a:cubicBezTo>
                    <a:cubicBezTo>
                      <a:pt x="1370" y="6391"/>
                      <a:pt x="1666" y="6551"/>
                      <a:pt x="1986" y="6688"/>
                    </a:cubicBezTo>
                    <a:cubicBezTo>
                      <a:pt x="2055" y="6711"/>
                      <a:pt x="2100" y="6734"/>
                      <a:pt x="2169" y="6757"/>
                    </a:cubicBezTo>
                    <a:lnTo>
                      <a:pt x="2237" y="6779"/>
                    </a:lnTo>
                    <a:lnTo>
                      <a:pt x="2283" y="6802"/>
                    </a:lnTo>
                    <a:cubicBezTo>
                      <a:pt x="2488" y="6871"/>
                      <a:pt x="2694" y="6939"/>
                      <a:pt x="2876" y="7008"/>
                    </a:cubicBezTo>
                    <a:cubicBezTo>
                      <a:pt x="2968" y="7053"/>
                      <a:pt x="3059" y="7099"/>
                      <a:pt x="3127" y="7145"/>
                    </a:cubicBezTo>
                    <a:cubicBezTo>
                      <a:pt x="3378" y="7282"/>
                      <a:pt x="3607" y="7464"/>
                      <a:pt x="3812" y="7647"/>
                    </a:cubicBezTo>
                    <a:cubicBezTo>
                      <a:pt x="3949" y="7784"/>
                      <a:pt x="4086" y="7944"/>
                      <a:pt x="4177" y="8081"/>
                    </a:cubicBezTo>
                    <a:cubicBezTo>
                      <a:pt x="4200" y="8149"/>
                      <a:pt x="4223" y="8195"/>
                      <a:pt x="4269" y="8263"/>
                    </a:cubicBezTo>
                    <a:cubicBezTo>
                      <a:pt x="4269" y="8286"/>
                      <a:pt x="4269" y="8309"/>
                      <a:pt x="4269" y="8332"/>
                    </a:cubicBezTo>
                    <a:cubicBezTo>
                      <a:pt x="4269" y="8377"/>
                      <a:pt x="4246" y="8423"/>
                      <a:pt x="4246" y="8469"/>
                    </a:cubicBezTo>
                    <a:cubicBezTo>
                      <a:pt x="4223" y="8583"/>
                      <a:pt x="4177" y="8697"/>
                      <a:pt x="4132" y="8788"/>
                    </a:cubicBezTo>
                    <a:cubicBezTo>
                      <a:pt x="4086" y="8879"/>
                      <a:pt x="3995" y="8971"/>
                      <a:pt x="3949" y="9016"/>
                    </a:cubicBezTo>
                    <a:cubicBezTo>
                      <a:pt x="3789" y="9176"/>
                      <a:pt x="3584" y="9336"/>
                      <a:pt x="3424" y="9450"/>
                    </a:cubicBezTo>
                    <a:lnTo>
                      <a:pt x="3333" y="9541"/>
                    </a:lnTo>
                    <a:lnTo>
                      <a:pt x="3241" y="9610"/>
                    </a:lnTo>
                    <a:cubicBezTo>
                      <a:pt x="3150" y="9678"/>
                      <a:pt x="3104" y="9724"/>
                      <a:pt x="3036" y="9792"/>
                    </a:cubicBezTo>
                    <a:lnTo>
                      <a:pt x="2945" y="9884"/>
                    </a:lnTo>
                    <a:cubicBezTo>
                      <a:pt x="2831" y="9975"/>
                      <a:pt x="2739" y="10089"/>
                      <a:pt x="2625" y="10203"/>
                    </a:cubicBezTo>
                    <a:cubicBezTo>
                      <a:pt x="2511" y="10340"/>
                      <a:pt x="2420" y="10477"/>
                      <a:pt x="2351" y="10614"/>
                    </a:cubicBezTo>
                    <a:cubicBezTo>
                      <a:pt x="2260" y="10751"/>
                      <a:pt x="2214" y="10888"/>
                      <a:pt x="2191" y="11048"/>
                    </a:cubicBezTo>
                    <a:cubicBezTo>
                      <a:pt x="2191" y="11116"/>
                      <a:pt x="2191" y="11162"/>
                      <a:pt x="2191" y="11230"/>
                    </a:cubicBezTo>
                    <a:cubicBezTo>
                      <a:pt x="2191" y="11322"/>
                      <a:pt x="2191" y="11413"/>
                      <a:pt x="2214" y="11504"/>
                    </a:cubicBezTo>
                    <a:cubicBezTo>
                      <a:pt x="2237" y="11687"/>
                      <a:pt x="2283" y="11870"/>
                      <a:pt x="2328" y="12006"/>
                    </a:cubicBezTo>
                    <a:cubicBezTo>
                      <a:pt x="2443" y="12326"/>
                      <a:pt x="2671" y="12623"/>
                      <a:pt x="2853" y="12874"/>
                    </a:cubicBezTo>
                    <a:cubicBezTo>
                      <a:pt x="3036" y="13125"/>
                      <a:pt x="3287" y="13353"/>
                      <a:pt x="3584" y="13604"/>
                    </a:cubicBezTo>
                    <a:cubicBezTo>
                      <a:pt x="3698" y="13718"/>
                      <a:pt x="3835" y="13810"/>
                      <a:pt x="3949" y="13901"/>
                    </a:cubicBezTo>
                    <a:cubicBezTo>
                      <a:pt x="4109" y="14015"/>
                      <a:pt x="4269" y="14106"/>
                      <a:pt x="4428" y="14175"/>
                    </a:cubicBezTo>
                    <a:cubicBezTo>
                      <a:pt x="4520" y="14243"/>
                      <a:pt x="4634" y="14289"/>
                      <a:pt x="4748" y="14357"/>
                    </a:cubicBezTo>
                    <a:lnTo>
                      <a:pt x="4771" y="14357"/>
                    </a:lnTo>
                    <a:lnTo>
                      <a:pt x="4816" y="14380"/>
                    </a:lnTo>
                    <a:lnTo>
                      <a:pt x="4862" y="14403"/>
                    </a:lnTo>
                    <a:cubicBezTo>
                      <a:pt x="5022" y="14472"/>
                      <a:pt x="5182" y="14540"/>
                      <a:pt x="5341" y="14609"/>
                    </a:cubicBezTo>
                    <a:cubicBezTo>
                      <a:pt x="5615" y="14700"/>
                      <a:pt x="5889" y="14814"/>
                      <a:pt x="6140" y="14882"/>
                    </a:cubicBezTo>
                    <a:cubicBezTo>
                      <a:pt x="6254" y="14905"/>
                      <a:pt x="6369" y="14928"/>
                      <a:pt x="6460" y="14928"/>
                    </a:cubicBezTo>
                    <a:lnTo>
                      <a:pt x="6665" y="14951"/>
                    </a:lnTo>
                    <a:cubicBezTo>
                      <a:pt x="6779" y="14974"/>
                      <a:pt x="6893" y="14997"/>
                      <a:pt x="7008" y="14997"/>
                    </a:cubicBezTo>
                    <a:lnTo>
                      <a:pt x="7190" y="15019"/>
                    </a:lnTo>
                    <a:lnTo>
                      <a:pt x="7350" y="15042"/>
                    </a:lnTo>
                    <a:cubicBezTo>
                      <a:pt x="7441" y="15042"/>
                      <a:pt x="7510" y="15042"/>
                      <a:pt x="7578" y="15065"/>
                    </a:cubicBezTo>
                    <a:lnTo>
                      <a:pt x="8149" y="15111"/>
                    </a:lnTo>
                    <a:cubicBezTo>
                      <a:pt x="8263" y="15111"/>
                      <a:pt x="8400" y="15134"/>
                      <a:pt x="8514" y="15134"/>
                    </a:cubicBezTo>
                    <a:lnTo>
                      <a:pt x="10089" y="15134"/>
                    </a:lnTo>
                    <a:cubicBezTo>
                      <a:pt x="10203" y="15134"/>
                      <a:pt x="10317" y="15111"/>
                      <a:pt x="10431" y="15111"/>
                    </a:cubicBezTo>
                    <a:lnTo>
                      <a:pt x="10682" y="15111"/>
                    </a:lnTo>
                    <a:cubicBezTo>
                      <a:pt x="10751" y="15088"/>
                      <a:pt x="10842" y="15088"/>
                      <a:pt x="10911" y="15065"/>
                    </a:cubicBezTo>
                    <a:cubicBezTo>
                      <a:pt x="11093" y="15042"/>
                      <a:pt x="11253" y="15019"/>
                      <a:pt x="11413" y="14997"/>
                    </a:cubicBezTo>
                    <a:lnTo>
                      <a:pt x="11527" y="14974"/>
                    </a:lnTo>
                    <a:lnTo>
                      <a:pt x="11664" y="14951"/>
                    </a:lnTo>
                    <a:lnTo>
                      <a:pt x="11755" y="14951"/>
                    </a:lnTo>
                    <a:cubicBezTo>
                      <a:pt x="11847" y="14928"/>
                      <a:pt x="11915" y="14928"/>
                      <a:pt x="12006" y="14928"/>
                    </a:cubicBezTo>
                    <a:cubicBezTo>
                      <a:pt x="12166" y="14882"/>
                      <a:pt x="12326" y="14860"/>
                      <a:pt x="12486" y="14814"/>
                    </a:cubicBezTo>
                    <a:lnTo>
                      <a:pt x="12691" y="14791"/>
                    </a:lnTo>
                    <a:lnTo>
                      <a:pt x="12760" y="14791"/>
                    </a:lnTo>
                    <a:cubicBezTo>
                      <a:pt x="12828" y="14768"/>
                      <a:pt x="12897" y="14745"/>
                      <a:pt x="12942" y="14745"/>
                    </a:cubicBezTo>
                    <a:lnTo>
                      <a:pt x="13011" y="14723"/>
                    </a:lnTo>
                    <a:cubicBezTo>
                      <a:pt x="13102" y="14700"/>
                      <a:pt x="13193" y="14700"/>
                      <a:pt x="13262" y="14677"/>
                    </a:cubicBezTo>
                    <a:lnTo>
                      <a:pt x="13307" y="14677"/>
                    </a:lnTo>
                    <a:lnTo>
                      <a:pt x="13604" y="14609"/>
                    </a:lnTo>
                    <a:lnTo>
                      <a:pt x="13673" y="14609"/>
                    </a:lnTo>
                    <a:lnTo>
                      <a:pt x="13741" y="14586"/>
                    </a:lnTo>
                    <a:lnTo>
                      <a:pt x="13901" y="14563"/>
                    </a:lnTo>
                    <a:lnTo>
                      <a:pt x="14061" y="14540"/>
                    </a:lnTo>
                    <a:lnTo>
                      <a:pt x="14129" y="14517"/>
                    </a:lnTo>
                    <a:cubicBezTo>
                      <a:pt x="14403" y="14472"/>
                      <a:pt x="14654" y="14426"/>
                      <a:pt x="14905" y="14357"/>
                    </a:cubicBezTo>
                    <a:cubicBezTo>
                      <a:pt x="14951" y="14357"/>
                      <a:pt x="15019" y="14357"/>
                      <a:pt x="15065" y="14335"/>
                    </a:cubicBezTo>
                    <a:cubicBezTo>
                      <a:pt x="15156" y="14335"/>
                      <a:pt x="15225" y="14312"/>
                      <a:pt x="15293" y="14312"/>
                    </a:cubicBezTo>
                    <a:lnTo>
                      <a:pt x="15476" y="14312"/>
                    </a:lnTo>
                    <a:lnTo>
                      <a:pt x="15681" y="14289"/>
                    </a:lnTo>
                    <a:lnTo>
                      <a:pt x="15750" y="14289"/>
                    </a:lnTo>
                    <a:lnTo>
                      <a:pt x="15818" y="14266"/>
                    </a:lnTo>
                    <a:lnTo>
                      <a:pt x="16046" y="14266"/>
                    </a:lnTo>
                    <a:cubicBezTo>
                      <a:pt x="16343" y="14266"/>
                      <a:pt x="16617" y="14289"/>
                      <a:pt x="16868" y="14335"/>
                    </a:cubicBezTo>
                    <a:cubicBezTo>
                      <a:pt x="17096" y="14357"/>
                      <a:pt x="17347" y="14426"/>
                      <a:pt x="17667" y="14494"/>
                    </a:cubicBezTo>
                    <a:cubicBezTo>
                      <a:pt x="17804" y="14540"/>
                      <a:pt x="17918" y="14563"/>
                      <a:pt x="18055" y="14609"/>
                    </a:cubicBezTo>
                    <a:cubicBezTo>
                      <a:pt x="18215" y="14631"/>
                      <a:pt x="18352" y="14700"/>
                      <a:pt x="18512" y="14745"/>
                    </a:cubicBezTo>
                    <a:cubicBezTo>
                      <a:pt x="18808" y="14860"/>
                      <a:pt x="19082" y="14951"/>
                      <a:pt x="19333" y="15088"/>
                    </a:cubicBezTo>
                    <a:cubicBezTo>
                      <a:pt x="19539" y="15202"/>
                      <a:pt x="19721" y="15339"/>
                      <a:pt x="19858" y="15453"/>
                    </a:cubicBezTo>
                    <a:cubicBezTo>
                      <a:pt x="20018" y="15567"/>
                      <a:pt x="20201" y="15727"/>
                      <a:pt x="20383" y="15887"/>
                    </a:cubicBezTo>
                    <a:lnTo>
                      <a:pt x="20475" y="15978"/>
                    </a:lnTo>
                    <a:cubicBezTo>
                      <a:pt x="20520" y="16024"/>
                      <a:pt x="20566" y="16069"/>
                      <a:pt x="20611" y="16115"/>
                    </a:cubicBezTo>
                    <a:lnTo>
                      <a:pt x="20634" y="16138"/>
                    </a:lnTo>
                    <a:lnTo>
                      <a:pt x="20726" y="16229"/>
                    </a:lnTo>
                    <a:lnTo>
                      <a:pt x="20794" y="16298"/>
                    </a:lnTo>
                    <a:lnTo>
                      <a:pt x="20931" y="16435"/>
                    </a:lnTo>
                    <a:lnTo>
                      <a:pt x="21022" y="16526"/>
                    </a:lnTo>
                    <a:cubicBezTo>
                      <a:pt x="21136" y="16617"/>
                      <a:pt x="21228" y="16731"/>
                      <a:pt x="21319" y="16823"/>
                    </a:cubicBezTo>
                    <a:cubicBezTo>
                      <a:pt x="21433" y="16960"/>
                      <a:pt x="21570" y="17074"/>
                      <a:pt x="21661" y="17233"/>
                    </a:cubicBezTo>
                    <a:cubicBezTo>
                      <a:pt x="21730" y="17348"/>
                      <a:pt x="21798" y="17485"/>
                      <a:pt x="21844" y="17599"/>
                    </a:cubicBezTo>
                    <a:cubicBezTo>
                      <a:pt x="21890" y="17713"/>
                      <a:pt x="21935" y="17781"/>
                      <a:pt x="21958" y="17850"/>
                    </a:cubicBezTo>
                    <a:cubicBezTo>
                      <a:pt x="21958" y="17895"/>
                      <a:pt x="21981" y="17918"/>
                      <a:pt x="22004" y="17964"/>
                    </a:cubicBezTo>
                    <a:cubicBezTo>
                      <a:pt x="22004" y="17987"/>
                      <a:pt x="22004" y="18009"/>
                      <a:pt x="22027" y="18009"/>
                    </a:cubicBezTo>
                    <a:cubicBezTo>
                      <a:pt x="22072" y="18078"/>
                      <a:pt x="22095" y="18101"/>
                      <a:pt x="22141" y="18124"/>
                    </a:cubicBezTo>
                    <a:lnTo>
                      <a:pt x="22278" y="18124"/>
                    </a:lnTo>
                    <a:lnTo>
                      <a:pt x="22301" y="18009"/>
                    </a:lnTo>
                    <a:cubicBezTo>
                      <a:pt x="22301" y="17827"/>
                      <a:pt x="22301" y="17621"/>
                      <a:pt x="22301" y="17416"/>
                    </a:cubicBezTo>
                    <a:lnTo>
                      <a:pt x="22255" y="17302"/>
                    </a:lnTo>
                    <a:lnTo>
                      <a:pt x="22301" y="17302"/>
                    </a:lnTo>
                    <a:cubicBezTo>
                      <a:pt x="22301" y="17233"/>
                      <a:pt x="22301" y="17165"/>
                      <a:pt x="22301" y="17096"/>
                    </a:cubicBezTo>
                    <a:cubicBezTo>
                      <a:pt x="22278" y="17051"/>
                      <a:pt x="22323" y="16982"/>
                      <a:pt x="22392" y="16960"/>
                    </a:cubicBezTo>
                    <a:lnTo>
                      <a:pt x="22369" y="16868"/>
                    </a:lnTo>
                    <a:lnTo>
                      <a:pt x="22392" y="16800"/>
                    </a:lnTo>
                    <a:lnTo>
                      <a:pt x="22438" y="16731"/>
                    </a:lnTo>
                    <a:lnTo>
                      <a:pt x="22552" y="16480"/>
                    </a:lnTo>
                    <a:lnTo>
                      <a:pt x="22574" y="16435"/>
                    </a:lnTo>
                    <a:cubicBezTo>
                      <a:pt x="22620" y="16366"/>
                      <a:pt x="22666" y="16298"/>
                      <a:pt x="22689" y="16229"/>
                    </a:cubicBezTo>
                    <a:cubicBezTo>
                      <a:pt x="22757" y="16138"/>
                      <a:pt x="22803" y="16047"/>
                      <a:pt x="22871" y="15955"/>
                    </a:cubicBezTo>
                    <a:cubicBezTo>
                      <a:pt x="22917" y="15887"/>
                      <a:pt x="22963" y="15818"/>
                      <a:pt x="23031" y="15750"/>
                    </a:cubicBezTo>
                    <a:cubicBezTo>
                      <a:pt x="23077" y="15658"/>
                      <a:pt x="23145" y="15590"/>
                      <a:pt x="23214" y="15522"/>
                    </a:cubicBezTo>
                    <a:cubicBezTo>
                      <a:pt x="23305" y="15407"/>
                      <a:pt x="23419" y="15316"/>
                      <a:pt x="23510" y="15225"/>
                    </a:cubicBezTo>
                    <a:cubicBezTo>
                      <a:pt x="23624" y="15134"/>
                      <a:pt x="23739" y="15019"/>
                      <a:pt x="23876" y="14928"/>
                    </a:cubicBezTo>
                    <a:cubicBezTo>
                      <a:pt x="24058" y="14814"/>
                      <a:pt x="24264" y="14745"/>
                      <a:pt x="24492" y="14654"/>
                    </a:cubicBezTo>
                    <a:cubicBezTo>
                      <a:pt x="24606" y="14631"/>
                      <a:pt x="24720" y="14586"/>
                      <a:pt x="24811" y="14563"/>
                    </a:cubicBezTo>
                    <a:cubicBezTo>
                      <a:pt x="25291" y="14563"/>
                      <a:pt x="25816" y="14631"/>
                      <a:pt x="26455" y="14768"/>
                    </a:cubicBezTo>
                    <a:lnTo>
                      <a:pt x="26500" y="14768"/>
                    </a:lnTo>
                    <a:lnTo>
                      <a:pt x="26546" y="14791"/>
                    </a:lnTo>
                    <a:lnTo>
                      <a:pt x="26683" y="14837"/>
                    </a:lnTo>
                    <a:cubicBezTo>
                      <a:pt x="26752" y="14860"/>
                      <a:pt x="26820" y="14882"/>
                      <a:pt x="26866" y="14905"/>
                    </a:cubicBezTo>
                    <a:lnTo>
                      <a:pt x="27071" y="14974"/>
                    </a:lnTo>
                    <a:lnTo>
                      <a:pt x="27185" y="15019"/>
                    </a:lnTo>
                    <a:lnTo>
                      <a:pt x="27368" y="15088"/>
                    </a:lnTo>
                    <a:lnTo>
                      <a:pt x="27528" y="15156"/>
                    </a:lnTo>
                    <a:lnTo>
                      <a:pt x="27756" y="15225"/>
                    </a:lnTo>
                    <a:lnTo>
                      <a:pt x="27870" y="15270"/>
                    </a:lnTo>
                    <a:lnTo>
                      <a:pt x="28007" y="15316"/>
                    </a:lnTo>
                    <a:cubicBezTo>
                      <a:pt x="28098" y="15362"/>
                      <a:pt x="28212" y="15385"/>
                      <a:pt x="28326" y="15430"/>
                    </a:cubicBezTo>
                    <a:lnTo>
                      <a:pt x="28441" y="15476"/>
                    </a:lnTo>
                    <a:lnTo>
                      <a:pt x="28623" y="15544"/>
                    </a:lnTo>
                    <a:lnTo>
                      <a:pt x="28851" y="15636"/>
                    </a:lnTo>
                    <a:lnTo>
                      <a:pt x="28966" y="15681"/>
                    </a:lnTo>
                    <a:lnTo>
                      <a:pt x="29034" y="15704"/>
                    </a:lnTo>
                    <a:lnTo>
                      <a:pt x="29125" y="15750"/>
                    </a:lnTo>
                    <a:lnTo>
                      <a:pt x="29217" y="15773"/>
                    </a:lnTo>
                    <a:cubicBezTo>
                      <a:pt x="29308" y="15795"/>
                      <a:pt x="29399" y="15841"/>
                      <a:pt x="29491" y="15864"/>
                    </a:cubicBezTo>
                    <a:cubicBezTo>
                      <a:pt x="29605" y="15910"/>
                      <a:pt x="29719" y="15955"/>
                      <a:pt x="29856" y="16001"/>
                    </a:cubicBezTo>
                    <a:lnTo>
                      <a:pt x="30016" y="16047"/>
                    </a:lnTo>
                    <a:lnTo>
                      <a:pt x="30221" y="16115"/>
                    </a:lnTo>
                    <a:cubicBezTo>
                      <a:pt x="30472" y="16183"/>
                      <a:pt x="30700" y="16252"/>
                      <a:pt x="30974" y="16320"/>
                    </a:cubicBezTo>
                    <a:cubicBezTo>
                      <a:pt x="31134" y="16343"/>
                      <a:pt x="31248" y="16366"/>
                      <a:pt x="31362" y="16389"/>
                    </a:cubicBezTo>
                    <a:lnTo>
                      <a:pt x="31499" y="16435"/>
                    </a:lnTo>
                    <a:cubicBezTo>
                      <a:pt x="31568" y="16435"/>
                      <a:pt x="31659" y="16457"/>
                      <a:pt x="31727" y="16457"/>
                    </a:cubicBezTo>
                    <a:lnTo>
                      <a:pt x="31842" y="16480"/>
                    </a:lnTo>
                    <a:lnTo>
                      <a:pt x="32001" y="16503"/>
                    </a:lnTo>
                    <a:lnTo>
                      <a:pt x="32572" y="16503"/>
                    </a:lnTo>
                    <a:lnTo>
                      <a:pt x="32686" y="16480"/>
                    </a:lnTo>
                    <a:lnTo>
                      <a:pt x="32960" y="16480"/>
                    </a:lnTo>
                    <a:lnTo>
                      <a:pt x="33165" y="16457"/>
                    </a:lnTo>
                    <a:cubicBezTo>
                      <a:pt x="33371" y="16435"/>
                      <a:pt x="33553" y="16412"/>
                      <a:pt x="33759" y="16389"/>
                    </a:cubicBezTo>
                    <a:lnTo>
                      <a:pt x="34010" y="16366"/>
                    </a:lnTo>
                    <a:lnTo>
                      <a:pt x="34056" y="16366"/>
                    </a:lnTo>
                    <a:cubicBezTo>
                      <a:pt x="34193" y="16320"/>
                      <a:pt x="34352" y="16275"/>
                      <a:pt x="34512" y="16229"/>
                    </a:cubicBezTo>
                    <a:lnTo>
                      <a:pt x="34672" y="16161"/>
                    </a:lnTo>
                    <a:cubicBezTo>
                      <a:pt x="34923" y="16092"/>
                      <a:pt x="35151" y="16024"/>
                      <a:pt x="35379" y="15932"/>
                    </a:cubicBezTo>
                    <a:cubicBezTo>
                      <a:pt x="35539" y="15887"/>
                      <a:pt x="35699" y="15818"/>
                      <a:pt x="35836" y="15773"/>
                    </a:cubicBezTo>
                    <a:cubicBezTo>
                      <a:pt x="35996" y="15704"/>
                      <a:pt x="36133" y="15613"/>
                      <a:pt x="36292" y="15544"/>
                    </a:cubicBezTo>
                    <a:cubicBezTo>
                      <a:pt x="36635" y="15362"/>
                      <a:pt x="36909" y="15179"/>
                      <a:pt x="37183" y="14997"/>
                    </a:cubicBezTo>
                    <a:cubicBezTo>
                      <a:pt x="37320" y="14860"/>
                      <a:pt x="37457" y="14768"/>
                      <a:pt x="37548" y="14654"/>
                    </a:cubicBezTo>
                    <a:cubicBezTo>
                      <a:pt x="37708" y="14517"/>
                      <a:pt x="37822" y="14380"/>
                      <a:pt x="37913" y="14243"/>
                    </a:cubicBezTo>
                    <a:cubicBezTo>
                      <a:pt x="38050" y="14084"/>
                      <a:pt x="38141" y="13901"/>
                      <a:pt x="38187" y="13741"/>
                    </a:cubicBezTo>
                    <a:cubicBezTo>
                      <a:pt x="38255" y="13559"/>
                      <a:pt x="38301" y="13376"/>
                      <a:pt x="38324" y="13216"/>
                    </a:cubicBezTo>
                    <a:cubicBezTo>
                      <a:pt x="38370" y="12897"/>
                      <a:pt x="38347" y="12554"/>
                      <a:pt x="38255" y="12280"/>
                    </a:cubicBezTo>
                    <a:cubicBezTo>
                      <a:pt x="38187" y="12006"/>
                      <a:pt x="38050" y="11755"/>
                      <a:pt x="37959" y="11550"/>
                    </a:cubicBezTo>
                    <a:lnTo>
                      <a:pt x="37890" y="11436"/>
                    </a:lnTo>
                    <a:cubicBezTo>
                      <a:pt x="37799" y="11253"/>
                      <a:pt x="37708" y="11048"/>
                      <a:pt x="37594" y="10842"/>
                    </a:cubicBezTo>
                    <a:lnTo>
                      <a:pt x="37548" y="10774"/>
                    </a:lnTo>
                    <a:cubicBezTo>
                      <a:pt x="37434" y="10568"/>
                      <a:pt x="37342" y="10386"/>
                      <a:pt x="37274" y="10203"/>
                    </a:cubicBezTo>
                    <a:cubicBezTo>
                      <a:pt x="37205" y="9929"/>
                      <a:pt x="37160" y="9678"/>
                      <a:pt x="37160" y="9382"/>
                    </a:cubicBezTo>
                    <a:cubicBezTo>
                      <a:pt x="37160" y="9245"/>
                      <a:pt x="37160" y="9108"/>
                      <a:pt x="37205" y="8971"/>
                    </a:cubicBezTo>
                    <a:cubicBezTo>
                      <a:pt x="37228" y="8857"/>
                      <a:pt x="37274" y="8742"/>
                      <a:pt x="37342" y="8628"/>
                    </a:cubicBezTo>
                    <a:cubicBezTo>
                      <a:pt x="37411" y="8491"/>
                      <a:pt x="37525" y="8354"/>
                      <a:pt x="37662" y="8217"/>
                    </a:cubicBezTo>
                    <a:cubicBezTo>
                      <a:pt x="37845" y="8012"/>
                      <a:pt x="38004" y="7875"/>
                      <a:pt x="38187" y="7738"/>
                    </a:cubicBezTo>
                    <a:cubicBezTo>
                      <a:pt x="38347" y="7624"/>
                      <a:pt x="38529" y="7510"/>
                      <a:pt x="38712" y="7396"/>
                    </a:cubicBezTo>
                    <a:lnTo>
                      <a:pt x="38849" y="7304"/>
                    </a:lnTo>
                    <a:cubicBezTo>
                      <a:pt x="39123" y="7122"/>
                      <a:pt x="39374" y="7008"/>
                      <a:pt x="39625" y="6894"/>
                    </a:cubicBezTo>
                    <a:cubicBezTo>
                      <a:pt x="39922" y="6779"/>
                      <a:pt x="40241" y="6665"/>
                      <a:pt x="40561" y="6551"/>
                    </a:cubicBezTo>
                    <a:lnTo>
                      <a:pt x="40675" y="6506"/>
                    </a:lnTo>
                    <a:lnTo>
                      <a:pt x="40880" y="6437"/>
                    </a:lnTo>
                    <a:cubicBezTo>
                      <a:pt x="41086" y="6369"/>
                      <a:pt x="41291" y="6300"/>
                      <a:pt x="41497" y="6209"/>
                    </a:cubicBezTo>
                    <a:cubicBezTo>
                      <a:pt x="41816" y="6095"/>
                      <a:pt x="42113" y="5981"/>
                      <a:pt x="42387" y="5844"/>
                    </a:cubicBezTo>
                    <a:cubicBezTo>
                      <a:pt x="42524" y="5775"/>
                      <a:pt x="42661" y="5707"/>
                      <a:pt x="42775" y="5615"/>
                    </a:cubicBezTo>
                    <a:cubicBezTo>
                      <a:pt x="42957" y="5524"/>
                      <a:pt x="43117" y="5433"/>
                      <a:pt x="43231" y="5341"/>
                    </a:cubicBezTo>
                    <a:cubicBezTo>
                      <a:pt x="43368" y="5227"/>
                      <a:pt x="43482" y="5136"/>
                      <a:pt x="43597" y="5045"/>
                    </a:cubicBezTo>
                    <a:cubicBezTo>
                      <a:pt x="43756" y="4885"/>
                      <a:pt x="43848" y="4748"/>
                      <a:pt x="43916" y="4588"/>
                    </a:cubicBezTo>
                    <a:cubicBezTo>
                      <a:pt x="44053" y="4269"/>
                      <a:pt x="44099" y="3903"/>
                      <a:pt x="44053" y="3538"/>
                    </a:cubicBezTo>
                    <a:cubicBezTo>
                      <a:pt x="44030" y="3424"/>
                      <a:pt x="44007" y="3333"/>
                      <a:pt x="43985" y="3219"/>
                    </a:cubicBezTo>
                    <a:lnTo>
                      <a:pt x="43962" y="3127"/>
                    </a:lnTo>
                    <a:cubicBezTo>
                      <a:pt x="43939" y="2922"/>
                      <a:pt x="43893" y="2785"/>
                      <a:pt x="43848" y="2625"/>
                    </a:cubicBezTo>
                    <a:cubicBezTo>
                      <a:pt x="43734" y="2306"/>
                      <a:pt x="43528" y="1986"/>
                      <a:pt x="43300" y="1735"/>
                    </a:cubicBezTo>
                    <a:cubicBezTo>
                      <a:pt x="43072" y="1507"/>
                      <a:pt x="42821" y="1324"/>
                      <a:pt x="42569" y="1164"/>
                    </a:cubicBezTo>
                    <a:cubicBezTo>
                      <a:pt x="42387" y="1028"/>
                      <a:pt x="42227" y="936"/>
                      <a:pt x="42067" y="845"/>
                    </a:cubicBezTo>
                    <a:cubicBezTo>
                      <a:pt x="41930" y="754"/>
                      <a:pt x="41771" y="685"/>
                      <a:pt x="41634" y="617"/>
                    </a:cubicBezTo>
                    <a:cubicBezTo>
                      <a:pt x="41497" y="571"/>
                      <a:pt x="41360" y="525"/>
                      <a:pt x="41200" y="457"/>
                    </a:cubicBezTo>
                    <a:lnTo>
                      <a:pt x="41109" y="434"/>
                    </a:lnTo>
                    <a:lnTo>
                      <a:pt x="41063" y="434"/>
                    </a:lnTo>
                    <a:cubicBezTo>
                      <a:pt x="40972" y="388"/>
                      <a:pt x="40858" y="366"/>
                      <a:pt x="40766" y="343"/>
                    </a:cubicBezTo>
                    <a:lnTo>
                      <a:pt x="40492" y="251"/>
                    </a:lnTo>
                    <a:cubicBezTo>
                      <a:pt x="40218" y="183"/>
                      <a:pt x="39922" y="114"/>
                      <a:pt x="39602" y="69"/>
                    </a:cubicBezTo>
                    <a:cubicBezTo>
                      <a:pt x="39488" y="69"/>
                      <a:pt x="39351" y="46"/>
                      <a:pt x="39237" y="23"/>
                    </a:cubicBezTo>
                    <a:lnTo>
                      <a:pt x="39168" y="23"/>
                    </a:lnTo>
                    <a:cubicBezTo>
                      <a:pt x="39100" y="23"/>
                      <a:pt x="39054" y="0"/>
                      <a:pt x="39009" y="0"/>
                    </a:cubicBezTo>
                    <a:close/>
                  </a:path>
                </a:pathLst>
              </a:custGeom>
              <a:solidFill>
                <a:srgbClr val="C6C4B0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162" name="Google Shape;928;p22">
                <a:extLst>
                  <a:ext uri="{FF2B5EF4-FFF2-40B4-BE49-F238E27FC236}">
                    <a16:creationId xmlns:a16="http://schemas.microsoft.com/office/drawing/2014/main" id="{7B8E6CF9-5F5F-4CC3-A10E-28D4C4FEBF96}"/>
                  </a:ext>
                </a:extLst>
              </p:cNvPr>
              <p:cNvSpPr/>
              <p:nvPr/>
            </p:nvSpPr>
            <p:spPr>
              <a:xfrm>
                <a:off x="5956405" y="4032259"/>
                <a:ext cx="926724" cy="125879"/>
              </a:xfrm>
              <a:custGeom>
                <a:avLst/>
                <a:gdLst/>
                <a:ahLst/>
                <a:cxnLst/>
                <a:rect l="l" t="t" r="r" b="b"/>
                <a:pathLst>
                  <a:path w="34285" h="4657" extrusionOk="0">
                    <a:moveTo>
                      <a:pt x="16960" y="1"/>
                    </a:moveTo>
                    <a:cubicBezTo>
                      <a:pt x="16732" y="1"/>
                      <a:pt x="16481" y="1"/>
                      <a:pt x="16252" y="23"/>
                    </a:cubicBezTo>
                    <a:cubicBezTo>
                      <a:pt x="15864" y="46"/>
                      <a:pt x="15499" y="69"/>
                      <a:pt x="15134" y="92"/>
                    </a:cubicBezTo>
                    <a:cubicBezTo>
                      <a:pt x="15020" y="115"/>
                      <a:pt x="14906" y="115"/>
                      <a:pt x="14814" y="138"/>
                    </a:cubicBezTo>
                    <a:lnTo>
                      <a:pt x="14769" y="138"/>
                    </a:lnTo>
                    <a:cubicBezTo>
                      <a:pt x="14632" y="160"/>
                      <a:pt x="14449" y="183"/>
                      <a:pt x="14358" y="297"/>
                    </a:cubicBezTo>
                    <a:cubicBezTo>
                      <a:pt x="14312" y="343"/>
                      <a:pt x="14267" y="411"/>
                      <a:pt x="14244" y="480"/>
                    </a:cubicBezTo>
                    <a:lnTo>
                      <a:pt x="14084" y="480"/>
                    </a:lnTo>
                    <a:lnTo>
                      <a:pt x="13879" y="503"/>
                    </a:lnTo>
                    <a:cubicBezTo>
                      <a:pt x="13787" y="526"/>
                      <a:pt x="13696" y="526"/>
                      <a:pt x="13582" y="526"/>
                    </a:cubicBezTo>
                    <a:cubicBezTo>
                      <a:pt x="13513" y="526"/>
                      <a:pt x="13445" y="548"/>
                      <a:pt x="13376" y="548"/>
                    </a:cubicBezTo>
                    <a:lnTo>
                      <a:pt x="13331" y="548"/>
                    </a:lnTo>
                    <a:cubicBezTo>
                      <a:pt x="13239" y="571"/>
                      <a:pt x="13171" y="571"/>
                      <a:pt x="13125" y="571"/>
                    </a:cubicBezTo>
                    <a:cubicBezTo>
                      <a:pt x="13057" y="594"/>
                      <a:pt x="13011" y="594"/>
                      <a:pt x="12966" y="594"/>
                    </a:cubicBezTo>
                    <a:cubicBezTo>
                      <a:pt x="12760" y="617"/>
                      <a:pt x="12555" y="663"/>
                      <a:pt x="12326" y="685"/>
                    </a:cubicBezTo>
                    <a:lnTo>
                      <a:pt x="12075" y="708"/>
                    </a:lnTo>
                    <a:lnTo>
                      <a:pt x="11870" y="754"/>
                    </a:lnTo>
                    <a:cubicBezTo>
                      <a:pt x="11687" y="777"/>
                      <a:pt x="11505" y="800"/>
                      <a:pt x="11345" y="822"/>
                    </a:cubicBezTo>
                    <a:lnTo>
                      <a:pt x="11254" y="822"/>
                    </a:lnTo>
                    <a:cubicBezTo>
                      <a:pt x="11185" y="845"/>
                      <a:pt x="11094" y="868"/>
                      <a:pt x="11003" y="891"/>
                    </a:cubicBezTo>
                    <a:cubicBezTo>
                      <a:pt x="10957" y="891"/>
                      <a:pt x="10911" y="914"/>
                      <a:pt x="10866" y="959"/>
                    </a:cubicBezTo>
                    <a:cubicBezTo>
                      <a:pt x="10751" y="982"/>
                      <a:pt x="10614" y="1005"/>
                      <a:pt x="10478" y="1051"/>
                    </a:cubicBezTo>
                    <a:cubicBezTo>
                      <a:pt x="10409" y="1073"/>
                      <a:pt x="10318" y="1073"/>
                      <a:pt x="10226" y="1096"/>
                    </a:cubicBezTo>
                    <a:lnTo>
                      <a:pt x="10135" y="1119"/>
                    </a:lnTo>
                    <a:lnTo>
                      <a:pt x="9975" y="1142"/>
                    </a:lnTo>
                    <a:cubicBezTo>
                      <a:pt x="9587" y="1233"/>
                      <a:pt x="9268" y="1324"/>
                      <a:pt x="8948" y="1393"/>
                    </a:cubicBezTo>
                    <a:lnTo>
                      <a:pt x="8766" y="1439"/>
                    </a:lnTo>
                    <a:lnTo>
                      <a:pt x="8697" y="1461"/>
                    </a:lnTo>
                    <a:lnTo>
                      <a:pt x="8606" y="1484"/>
                    </a:lnTo>
                    <a:lnTo>
                      <a:pt x="8492" y="1530"/>
                    </a:lnTo>
                    <a:lnTo>
                      <a:pt x="8309" y="1553"/>
                    </a:lnTo>
                    <a:cubicBezTo>
                      <a:pt x="8195" y="1598"/>
                      <a:pt x="8081" y="1621"/>
                      <a:pt x="7990" y="1644"/>
                    </a:cubicBezTo>
                    <a:cubicBezTo>
                      <a:pt x="7624" y="1735"/>
                      <a:pt x="7259" y="1827"/>
                      <a:pt x="6894" y="1918"/>
                    </a:cubicBezTo>
                    <a:lnTo>
                      <a:pt x="6643" y="1986"/>
                    </a:lnTo>
                    <a:cubicBezTo>
                      <a:pt x="6346" y="2055"/>
                      <a:pt x="6141" y="2101"/>
                      <a:pt x="5912" y="2169"/>
                    </a:cubicBezTo>
                    <a:cubicBezTo>
                      <a:pt x="5867" y="2192"/>
                      <a:pt x="5798" y="2215"/>
                      <a:pt x="5776" y="2260"/>
                    </a:cubicBezTo>
                    <a:cubicBezTo>
                      <a:pt x="5707" y="2306"/>
                      <a:pt x="5661" y="2374"/>
                      <a:pt x="5661" y="2466"/>
                    </a:cubicBezTo>
                    <a:lnTo>
                      <a:pt x="5365" y="2534"/>
                    </a:lnTo>
                    <a:cubicBezTo>
                      <a:pt x="5182" y="2580"/>
                      <a:pt x="4999" y="2626"/>
                      <a:pt x="4817" y="2671"/>
                    </a:cubicBezTo>
                    <a:cubicBezTo>
                      <a:pt x="4634" y="2717"/>
                      <a:pt x="4452" y="2762"/>
                      <a:pt x="4269" y="2785"/>
                    </a:cubicBezTo>
                    <a:lnTo>
                      <a:pt x="4201" y="2808"/>
                    </a:lnTo>
                    <a:lnTo>
                      <a:pt x="4132" y="2831"/>
                    </a:lnTo>
                    <a:lnTo>
                      <a:pt x="4064" y="2831"/>
                    </a:lnTo>
                    <a:lnTo>
                      <a:pt x="3881" y="2877"/>
                    </a:lnTo>
                    <a:lnTo>
                      <a:pt x="3721" y="2899"/>
                    </a:lnTo>
                    <a:cubicBezTo>
                      <a:pt x="3607" y="2922"/>
                      <a:pt x="3516" y="2945"/>
                      <a:pt x="3425" y="2968"/>
                    </a:cubicBezTo>
                    <a:lnTo>
                      <a:pt x="3356" y="2991"/>
                    </a:lnTo>
                    <a:lnTo>
                      <a:pt x="3265" y="3014"/>
                    </a:lnTo>
                    <a:cubicBezTo>
                      <a:pt x="3128" y="3036"/>
                      <a:pt x="3014" y="3059"/>
                      <a:pt x="2877" y="3105"/>
                    </a:cubicBezTo>
                    <a:cubicBezTo>
                      <a:pt x="2854" y="3105"/>
                      <a:pt x="2831" y="3105"/>
                      <a:pt x="2808" y="3128"/>
                    </a:cubicBezTo>
                    <a:lnTo>
                      <a:pt x="2329" y="3219"/>
                    </a:lnTo>
                    <a:lnTo>
                      <a:pt x="2169" y="3265"/>
                    </a:lnTo>
                    <a:cubicBezTo>
                      <a:pt x="1941" y="3310"/>
                      <a:pt x="1713" y="3379"/>
                      <a:pt x="1507" y="3424"/>
                    </a:cubicBezTo>
                    <a:cubicBezTo>
                      <a:pt x="1302" y="3470"/>
                      <a:pt x="1119" y="3493"/>
                      <a:pt x="914" y="3539"/>
                    </a:cubicBezTo>
                    <a:lnTo>
                      <a:pt x="891" y="3539"/>
                    </a:lnTo>
                    <a:cubicBezTo>
                      <a:pt x="754" y="3561"/>
                      <a:pt x="640" y="3584"/>
                      <a:pt x="549" y="3607"/>
                    </a:cubicBezTo>
                    <a:lnTo>
                      <a:pt x="389" y="3653"/>
                    </a:lnTo>
                    <a:lnTo>
                      <a:pt x="343" y="3653"/>
                    </a:lnTo>
                    <a:cubicBezTo>
                      <a:pt x="275" y="3675"/>
                      <a:pt x="206" y="3698"/>
                      <a:pt x="138" y="3721"/>
                    </a:cubicBezTo>
                    <a:cubicBezTo>
                      <a:pt x="69" y="3767"/>
                      <a:pt x="46" y="3812"/>
                      <a:pt x="24" y="3881"/>
                    </a:cubicBezTo>
                    <a:cubicBezTo>
                      <a:pt x="1" y="3949"/>
                      <a:pt x="1" y="4018"/>
                      <a:pt x="24" y="4086"/>
                    </a:cubicBezTo>
                    <a:cubicBezTo>
                      <a:pt x="46" y="4132"/>
                      <a:pt x="92" y="4155"/>
                      <a:pt x="115" y="4178"/>
                    </a:cubicBezTo>
                    <a:cubicBezTo>
                      <a:pt x="161" y="4200"/>
                      <a:pt x="206" y="4223"/>
                      <a:pt x="252" y="4223"/>
                    </a:cubicBezTo>
                    <a:lnTo>
                      <a:pt x="434" y="4223"/>
                    </a:lnTo>
                    <a:cubicBezTo>
                      <a:pt x="480" y="4223"/>
                      <a:pt x="526" y="4200"/>
                      <a:pt x="571" y="4200"/>
                    </a:cubicBezTo>
                    <a:lnTo>
                      <a:pt x="685" y="4200"/>
                    </a:lnTo>
                    <a:cubicBezTo>
                      <a:pt x="845" y="4178"/>
                      <a:pt x="982" y="4155"/>
                      <a:pt x="1142" y="4132"/>
                    </a:cubicBezTo>
                    <a:lnTo>
                      <a:pt x="1210" y="4132"/>
                    </a:lnTo>
                    <a:cubicBezTo>
                      <a:pt x="1416" y="4109"/>
                      <a:pt x="1621" y="4086"/>
                      <a:pt x="1827" y="4064"/>
                    </a:cubicBezTo>
                    <a:lnTo>
                      <a:pt x="1872" y="4064"/>
                    </a:lnTo>
                    <a:lnTo>
                      <a:pt x="1918" y="4041"/>
                    </a:lnTo>
                    <a:cubicBezTo>
                      <a:pt x="1941" y="4064"/>
                      <a:pt x="1964" y="4064"/>
                      <a:pt x="1964" y="4064"/>
                    </a:cubicBezTo>
                    <a:cubicBezTo>
                      <a:pt x="2123" y="4064"/>
                      <a:pt x="2283" y="4041"/>
                      <a:pt x="2443" y="4018"/>
                    </a:cubicBezTo>
                    <a:cubicBezTo>
                      <a:pt x="2534" y="3995"/>
                      <a:pt x="2648" y="3995"/>
                      <a:pt x="2740" y="3972"/>
                    </a:cubicBezTo>
                    <a:cubicBezTo>
                      <a:pt x="2945" y="3972"/>
                      <a:pt x="3173" y="3949"/>
                      <a:pt x="3402" y="3949"/>
                    </a:cubicBezTo>
                    <a:lnTo>
                      <a:pt x="3858" y="3949"/>
                    </a:lnTo>
                    <a:cubicBezTo>
                      <a:pt x="3904" y="3949"/>
                      <a:pt x="3927" y="3972"/>
                      <a:pt x="3972" y="3972"/>
                    </a:cubicBezTo>
                    <a:cubicBezTo>
                      <a:pt x="3972" y="3972"/>
                      <a:pt x="3995" y="3972"/>
                      <a:pt x="4018" y="3949"/>
                    </a:cubicBezTo>
                    <a:lnTo>
                      <a:pt x="5593" y="3949"/>
                    </a:lnTo>
                    <a:lnTo>
                      <a:pt x="6004" y="3927"/>
                    </a:lnTo>
                    <a:cubicBezTo>
                      <a:pt x="6323" y="3927"/>
                      <a:pt x="6666" y="3904"/>
                      <a:pt x="7008" y="3904"/>
                    </a:cubicBezTo>
                    <a:cubicBezTo>
                      <a:pt x="7373" y="3904"/>
                      <a:pt x="7693" y="3881"/>
                      <a:pt x="8035" y="3858"/>
                    </a:cubicBezTo>
                    <a:cubicBezTo>
                      <a:pt x="8127" y="3858"/>
                      <a:pt x="8195" y="3835"/>
                      <a:pt x="8286" y="3835"/>
                    </a:cubicBezTo>
                    <a:cubicBezTo>
                      <a:pt x="8355" y="3858"/>
                      <a:pt x="8400" y="3881"/>
                      <a:pt x="8469" y="3881"/>
                    </a:cubicBezTo>
                    <a:lnTo>
                      <a:pt x="8743" y="3881"/>
                    </a:lnTo>
                    <a:lnTo>
                      <a:pt x="8925" y="3904"/>
                    </a:lnTo>
                    <a:lnTo>
                      <a:pt x="9131" y="3904"/>
                    </a:lnTo>
                    <a:cubicBezTo>
                      <a:pt x="9428" y="3927"/>
                      <a:pt x="9724" y="3949"/>
                      <a:pt x="10021" y="3949"/>
                    </a:cubicBezTo>
                    <a:lnTo>
                      <a:pt x="10249" y="3949"/>
                    </a:lnTo>
                    <a:lnTo>
                      <a:pt x="10363" y="3972"/>
                    </a:lnTo>
                    <a:lnTo>
                      <a:pt x="10797" y="3972"/>
                    </a:lnTo>
                    <a:cubicBezTo>
                      <a:pt x="11048" y="3949"/>
                      <a:pt x="11299" y="3949"/>
                      <a:pt x="11550" y="3927"/>
                    </a:cubicBezTo>
                    <a:lnTo>
                      <a:pt x="11573" y="3927"/>
                    </a:lnTo>
                    <a:cubicBezTo>
                      <a:pt x="11801" y="3904"/>
                      <a:pt x="12030" y="3881"/>
                      <a:pt x="12235" y="3858"/>
                    </a:cubicBezTo>
                    <a:cubicBezTo>
                      <a:pt x="12304" y="3858"/>
                      <a:pt x="12372" y="3858"/>
                      <a:pt x="12441" y="3835"/>
                    </a:cubicBezTo>
                    <a:lnTo>
                      <a:pt x="12555" y="3812"/>
                    </a:lnTo>
                    <a:lnTo>
                      <a:pt x="12692" y="3812"/>
                    </a:lnTo>
                    <a:lnTo>
                      <a:pt x="12714" y="3790"/>
                    </a:lnTo>
                    <a:cubicBezTo>
                      <a:pt x="12806" y="3790"/>
                      <a:pt x="12851" y="3790"/>
                      <a:pt x="12874" y="3767"/>
                    </a:cubicBezTo>
                    <a:cubicBezTo>
                      <a:pt x="12897" y="3767"/>
                      <a:pt x="12920" y="3767"/>
                      <a:pt x="12943" y="3744"/>
                    </a:cubicBezTo>
                    <a:lnTo>
                      <a:pt x="13308" y="3790"/>
                    </a:lnTo>
                    <a:lnTo>
                      <a:pt x="13331" y="3790"/>
                    </a:lnTo>
                    <a:cubicBezTo>
                      <a:pt x="13513" y="3790"/>
                      <a:pt x="13696" y="3812"/>
                      <a:pt x="13879" y="3812"/>
                    </a:cubicBezTo>
                    <a:lnTo>
                      <a:pt x="14289" y="3835"/>
                    </a:lnTo>
                    <a:lnTo>
                      <a:pt x="14518" y="3858"/>
                    </a:lnTo>
                    <a:lnTo>
                      <a:pt x="14837" y="3858"/>
                    </a:lnTo>
                    <a:lnTo>
                      <a:pt x="14883" y="3881"/>
                    </a:lnTo>
                    <a:lnTo>
                      <a:pt x="15750" y="3881"/>
                    </a:lnTo>
                    <a:cubicBezTo>
                      <a:pt x="16001" y="3904"/>
                      <a:pt x="16275" y="3904"/>
                      <a:pt x="16549" y="3927"/>
                    </a:cubicBezTo>
                    <a:lnTo>
                      <a:pt x="16732" y="3927"/>
                    </a:lnTo>
                    <a:lnTo>
                      <a:pt x="17668" y="3972"/>
                    </a:lnTo>
                    <a:lnTo>
                      <a:pt x="17896" y="3995"/>
                    </a:lnTo>
                    <a:cubicBezTo>
                      <a:pt x="18124" y="4018"/>
                      <a:pt x="18329" y="4018"/>
                      <a:pt x="18558" y="4018"/>
                    </a:cubicBezTo>
                    <a:lnTo>
                      <a:pt x="19950" y="4018"/>
                    </a:lnTo>
                    <a:lnTo>
                      <a:pt x="20064" y="3995"/>
                    </a:lnTo>
                    <a:lnTo>
                      <a:pt x="20429" y="3995"/>
                    </a:lnTo>
                    <a:cubicBezTo>
                      <a:pt x="20498" y="3995"/>
                      <a:pt x="20566" y="4018"/>
                      <a:pt x="20635" y="4018"/>
                    </a:cubicBezTo>
                    <a:lnTo>
                      <a:pt x="22050" y="4018"/>
                    </a:lnTo>
                    <a:cubicBezTo>
                      <a:pt x="22141" y="4018"/>
                      <a:pt x="22210" y="4018"/>
                      <a:pt x="22278" y="4041"/>
                    </a:cubicBezTo>
                    <a:lnTo>
                      <a:pt x="22758" y="4041"/>
                    </a:lnTo>
                    <a:cubicBezTo>
                      <a:pt x="22917" y="4064"/>
                      <a:pt x="23077" y="4064"/>
                      <a:pt x="23237" y="4064"/>
                    </a:cubicBezTo>
                    <a:cubicBezTo>
                      <a:pt x="23534" y="4064"/>
                      <a:pt x="23808" y="4064"/>
                      <a:pt x="24104" y="4086"/>
                    </a:cubicBezTo>
                    <a:lnTo>
                      <a:pt x="24173" y="4086"/>
                    </a:lnTo>
                    <a:lnTo>
                      <a:pt x="24629" y="4109"/>
                    </a:lnTo>
                    <a:lnTo>
                      <a:pt x="25109" y="4109"/>
                    </a:lnTo>
                    <a:cubicBezTo>
                      <a:pt x="25314" y="4109"/>
                      <a:pt x="25519" y="4132"/>
                      <a:pt x="25725" y="4132"/>
                    </a:cubicBezTo>
                    <a:lnTo>
                      <a:pt x="25862" y="4132"/>
                    </a:lnTo>
                    <a:lnTo>
                      <a:pt x="26022" y="4155"/>
                    </a:lnTo>
                    <a:lnTo>
                      <a:pt x="26090" y="4155"/>
                    </a:lnTo>
                    <a:lnTo>
                      <a:pt x="26935" y="4200"/>
                    </a:lnTo>
                    <a:lnTo>
                      <a:pt x="27756" y="4200"/>
                    </a:lnTo>
                    <a:lnTo>
                      <a:pt x="27848" y="4223"/>
                    </a:lnTo>
                    <a:cubicBezTo>
                      <a:pt x="28122" y="4223"/>
                      <a:pt x="28373" y="4223"/>
                      <a:pt x="28624" y="4246"/>
                    </a:cubicBezTo>
                    <a:lnTo>
                      <a:pt x="28783" y="4246"/>
                    </a:lnTo>
                    <a:lnTo>
                      <a:pt x="29765" y="4292"/>
                    </a:lnTo>
                    <a:lnTo>
                      <a:pt x="30746" y="4360"/>
                    </a:lnTo>
                    <a:lnTo>
                      <a:pt x="31157" y="4383"/>
                    </a:lnTo>
                    <a:cubicBezTo>
                      <a:pt x="31271" y="4383"/>
                      <a:pt x="31363" y="4383"/>
                      <a:pt x="31454" y="4406"/>
                    </a:cubicBezTo>
                    <a:lnTo>
                      <a:pt x="31500" y="4406"/>
                    </a:lnTo>
                    <a:lnTo>
                      <a:pt x="31682" y="4429"/>
                    </a:lnTo>
                    <a:cubicBezTo>
                      <a:pt x="31842" y="4429"/>
                      <a:pt x="32002" y="4452"/>
                      <a:pt x="32139" y="4452"/>
                    </a:cubicBezTo>
                    <a:cubicBezTo>
                      <a:pt x="32253" y="4452"/>
                      <a:pt x="32367" y="4474"/>
                      <a:pt x="32481" y="4474"/>
                    </a:cubicBezTo>
                    <a:lnTo>
                      <a:pt x="32572" y="4497"/>
                    </a:lnTo>
                    <a:lnTo>
                      <a:pt x="32641" y="4497"/>
                    </a:lnTo>
                    <a:lnTo>
                      <a:pt x="32732" y="4520"/>
                    </a:lnTo>
                    <a:lnTo>
                      <a:pt x="32778" y="4520"/>
                    </a:lnTo>
                    <a:lnTo>
                      <a:pt x="32869" y="4543"/>
                    </a:lnTo>
                    <a:lnTo>
                      <a:pt x="32983" y="4566"/>
                    </a:lnTo>
                    <a:lnTo>
                      <a:pt x="33097" y="4566"/>
                    </a:lnTo>
                    <a:lnTo>
                      <a:pt x="33143" y="4589"/>
                    </a:lnTo>
                    <a:lnTo>
                      <a:pt x="33212" y="4589"/>
                    </a:lnTo>
                    <a:lnTo>
                      <a:pt x="33234" y="4611"/>
                    </a:lnTo>
                    <a:lnTo>
                      <a:pt x="33371" y="4634"/>
                    </a:lnTo>
                    <a:lnTo>
                      <a:pt x="33417" y="4634"/>
                    </a:lnTo>
                    <a:cubicBezTo>
                      <a:pt x="33485" y="4657"/>
                      <a:pt x="33554" y="4657"/>
                      <a:pt x="33622" y="4657"/>
                    </a:cubicBezTo>
                    <a:lnTo>
                      <a:pt x="33714" y="4657"/>
                    </a:lnTo>
                    <a:cubicBezTo>
                      <a:pt x="33805" y="4634"/>
                      <a:pt x="33851" y="4611"/>
                      <a:pt x="33942" y="4543"/>
                    </a:cubicBezTo>
                    <a:cubicBezTo>
                      <a:pt x="33988" y="4497"/>
                      <a:pt x="34033" y="4406"/>
                      <a:pt x="34056" y="4337"/>
                    </a:cubicBezTo>
                    <a:cubicBezTo>
                      <a:pt x="34079" y="4269"/>
                      <a:pt x="34102" y="4223"/>
                      <a:pt x="34125" y="4155"/>
                    </a:cubicBezTo>
                    <a:lnTo>
                      <a:pt x="34147" y="4064"/>
                    </a:lnTo>
                    <a:lnTo>
                      <a:pt x="34147" y="4018"/>
                    </a:lnTo>
                    <a:cubicBezTo>
                      <a:pt x="34170" y="3927"/>
                      <a:pt x="34170" y="3858"/>
                      <a:pt x="34193" y="3790"/>
                    </a:cubicBezTo>
                    <a:lnTo>
                      <a:pt x="34216" y="3721"/>
                    </a:lnTo>
                    <a:lnTo>
                      <a:pt x="34239" y="3653"/>
                    </a:lnTo>
                    <a:cubicBezTo>
                      <a:pt x="34262" y="3584"/>
                      <a:pt x="34262" y="3561"/>
                      <a:pt x="34284" y="3516"/>
                    </a:cubicBezTo>
                    <a:cubicBezTo>
                      <a:pt x="34284" y="3447"/>
                      <a:pt x="34284" y="3379"/>
                      <a:pt x="34262" y="3310"/>
                    </a:cubicBezTo>
                    <a:cubicBezTo>
                      <a:pt x="34239" y="3128"/>
                      <a:pt x="34079" y="3014"/>
                      <a:pt x="33942" y="3014"/>
                    </a:cubicBezTo>
                    <a:cubicBezTo>
                      <a:pt x="33873" y="3014"/>
                      <a:pt x="33828" y="3014"/>
                      <a:pt x="33782" y="3036"/>
                    </a:cubicBezTo>
                    <a:cubicBezTo>
                      <a:pt x="33759" y="3014"/>
                      <a:pt x="33714" y="2968"/>
                      <a:pt x="33668" y="2945"/>
                    </a:cubicBezTo>
                    <a:cubicBezTo>
                      <a:pt x="33645" y="2945"/>
                      <a:pt x="33645" y="2945"/>
                      <a:pt x="33622" y="2922"/>
                    </a:cubicBezTo>
                    <a:lnTo>
                      <a:pt x="33577" y="2899"/>
                    </a:lnTo>
                    <a:lnTo>
                      <a:pt x="33440" y="2831"/>
                    </a:lnTo>
                    <a:lnTo>
                      <a:pt x="33371" y="2785"/>
                    </a:lnTo>
                    <a:cubicBezTo>
                      <a:pt x="33234" y="2717"/>
                      <a:pt x="33075" y="2648"/>
                      <a:pt x="32915" y="2580"/>
                    </a:cubicBezTo>
                    <a:cubicBezTo>
                      <a:pt x="32824" y="2534"/>
                      <a:pt x="32732" y="2489"/>
                      <a:pt x="32641" y="2466"/>
                    </a:cubicBezTo>
                    <a:lnTo>
                      <a:pt x="32458" y="2374"/>
                    </a:lnTo>
                    <a:cubicBezTo>
                      <a:pt x="32321" y="2306"/>
                      <a:pt x="32207" y="2260"/>
                      <a:pt x="32070" y="2215"/>
                    </a:cubicBezTo>
                    <a:cubicBezTo>
                      <a:pt x="31774" y="2101"/>
                      <a:pt x="31477" y="2009"/>
                      <a:pt x="31203" y="1918"/>
                    </a:cubicBezTo>
                    <a:cubicBezTo>
                      <a:pt x="31066" y="1872"/>
                      <a:pt x="30929" y="1827"/>
                      <a:pt x="30792" y="1781"/>
                    </a:cubicBezTo>
                    <a:cubicBezTo>
                      <a:pt x="30655" y="1713"/>
                      <a:pt x="30495" y="1667"/>
                      <a:pt x="30358" y="1644"/>
                    </a:cubicBezTo>
                    <a:cubicBezTo>
                      <a:pt x="30084" y="1553"/>
                      <a:pt x="29833" y="1484"/>
                      <a:pt x="29560" y="1416"/>
                    </a:cubicBezTo>
                    <a:cubicBezTo>
                      <a:pt x="29423" y="1370"/>
                      <a:pt x="29286" y="1347"/>
                      <a:pt x="29149" y="1324"/>
                    </a:cubicBezTo>
                    <a:lnTo>
                      <a:pt x="29035" y="1279"/>
                    </a:lnTo>
                    <a:lnTo>
                      <a:pt x="28920" y="1256"/>
                    </a:lnTo>
                    <a:lnTo>
                      <a:pt x="28761" y="1233"/>
                    </a:lnTo>
                    <a:cubicBezTo>
                      <a:pt x="28167" y="1096"/>
                      <a:pt x="27597" y="982"/>
                      <a:pt x="27049" y="868"/>
                    </a:cubicBezTo>
                    <a:lnTo>
                      <a:pt x="26912" y="845"/>
                    </a:lnTo>
                    <a:lnTo>
                      <a:pt x="26638" y="800"/>
                    </a:lnTo>
                    <a:lnTo>
                      <a:pt x="26569" y="800"/>
                    </a:lnTo>
                    <a:cubicBezTo>
                      <a:pt x="26364" y="754"/>
                      <a:pt x="26204" y="731"/>
                      <a:pt x="26044" y="685"/>
                    </a:cubicBezTo>
                    <a:cubicBezTo>
                      <a:pt x="25725" y="617"/>
                      <a:pt x="25405" y="548"/>
                      <a:pt x="25063" y="503"/>
                    </a:cubicBezTo>
                    <a:lnTo>
                      <a:pt x="24949" y="480"/>
                    </a:lnTo>
                    <a:cubicBezTo>
                      <a:pt x="24675" y="434"/>
                      <a:pt x="24401" y="389"/>
                      <a:pt x="24127" y="343"/>
                    </a:cubicBezTo>
                    <a:cubicBezTo>
                      <a:pt x="23967" y="320"/>
                      <a:pt x="23808" y="297"/>
                      <a:pt x="23648" y="275"/>
                    </a:cubicBezTo>
                    <a:cubicBezTo>
                      <a:pt x="23511" y="252"/>
                      <a:pt x="23351" y="252"/>
                      <a:pt x="23214" y="252"/>
                    </a:cubicBezTo>
                    <a:cubicBezTo>
                      <a:pt x="22917" y="229"/>
                      <a:pt x="22621" y="206"/>
                      <a:pt x="22324" y="183"/>
                    </a:cubicBezTo>
                    <a:lnTo>
                      <a:pt x="22118" y="160"/>
                    </a:lnTo>
                    <a:lnTo>
                      <a:pt x="21913" y="160"/>
                    </a:lnTo>
                    <a:lnTo>
                      <a:pt x="21822" y="138"/>
                    </a:lnTo>
                    <a:lnTo>
                      <a:pt x="21525" y="138"/>
                    </a:lnTo>
                    <a:lnTo>
                      <a:pt x="21365" y="115"/>
                    </a:lnTo>
                    <a:cubicBezTo>
                      <a:pt x="20726" y="92"/>
                      <a:pt x="20087" y="69"/>
                      <a:pt x="19448" y="23"/>
                    </a:cubicBezTo>
                    <a:lnTo>
                      <a:pt x="19334" y="23"/>
                    </a:lnTo>
                    <a:cubicBezTo>
                      <a:pt x="19060" y="23"/>
                      <a:pt x="18786" y="1"/>
                      <a:pt x="18535" y="1"/>
                    </a:cubicBezTo>
                    <a:close/>
                  </a:path>
                </a:pathLst>
              </a:custGeom>
              <a:solidFill>
                <a:srgbClr val="B3B09F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163" name="Google Shape;929;p22">
                <a:extLst>
                  <a:ext uri="{FF2B5EF4-FFF2-40B4-BE49-F238E27FC236}">
                    <a16:creationId xmlns:a16="http://schemas.microsoft.com/office/drawing/2014/main" id="{914CEF89-8CCA-4FA2-BAF2-302990F48CE9}"/>
                  </a:ext>
                </a:extLst>
              </p:cNvPr>
              <p:cNvSpPr/>
              <p:nvPr/>
            </p:nvSpPr>
            <p:spPr>
              <a:xfrm>
                <a:off x="7205759" y="4033502"/>
                <a:ext cx="928589" cy="127122"/>
              </a:xfrm>
              <a:custGeom>
                <a:avLst/>
                <a:gdLst/>
                <a:ahLst/>
                <a:cxnLst/>
                <a:rect l="l" t="t" r="r" b="b"/>
                <a:pathLst>
                  <a:path w="34354" h="4703" extrusionOk="0">
                    <a:moveTo>
                      <a:pt x="15408" y="0"/>
                    </a:moveTo>
                    <a:cubicBezTo>
                      <a:pt x="15111" y="23"/>
                      <a:pt x="14792" y="23"/>
                      <a:pt x="14495" y="23"/>
                    </a:cubicBezTo>
                    <a:lnTo>
                      <a:pt x="13605" y="23"/>
                    </a:lnTo>
                    <a:cubicBezTo>
                      <a:pt x="13445" y="46"/>
                      <a:pt x="13308" y="46"/>
                      <a:pt x="13171" y="46"/>
                    </a:cubicBezTo>
                    <a:lnTo>
                      <a:pt x="13011" y="69"/>
                    </a:lnTo>
                    <a:cubicBezTo>
                      <a:pt x="12920" y="69"/>
                      <a:pt x="12852" y="92"/>
                      <a:pt x="12760" y="92"/>
                    </a:cubicBezTo>
                    <a:cubicBezTo>
                      <a:pt x="12441" y="114"/>
                      <a:pt x="12121" y="137"/>
                      <a:pt x="11824" y="160"/>
                    </a:cubicBezTo>
                    <a:lnTo>
                      <a:pt x="11573" y="183"/>
                    </a:lnTo>
                    <a:lnTo>
                      <a:pt x="11368" y="183"/>
                    </a:lnTo>
                    <a:cubicBezTo>
                      <a:pt x="11231" y="206"/>
                      <a:pt x="11140" y="229"/>
                      <a:pt x="11048" y="229"/>
                    </a:cubicBezTo>
                    <a:lnTo>
                      <a:pt x="11003" y="229"/>
                    </a:lnTo>
                    <a:cubicBezTo>
                      <a:pt x="10820" y="229"/>
                      <a:pt x="10660" y="274"/>
                      <a:pt x="10501" y="297"/>
                    </a:cubicBezTo>
                    <a:cubicBezTo>
                      <a:pt x="10386" y="320"/>
                      <a:pt x="10272" y="320"/>
                      <a:pt x="10158" y="343"/>
                    </a:cubicBezTo>
                    <a:lnTo>
                      <a:pt x="10181" y="365"/>
                    </a:lnTo>
                    <a:lnTo>
                      <a:pt x="10158" y="365"/>
                    </a:lnTo>
                    <a:cubicBezTo>
                      <a:pt x="10044" y="365"/>
                      <a:pt x="9953" y="365"/>
                      <a:pt x="9862" y="388"/>
                    </a:cubicBezTo>
                    <a:cubicBezTo>
                      <a:pt x="9747" y="388"/>
                      <a:pt x="9656" y="388"/>
                      <a:pt x="9565" y="411"/>
                    </a:cubicBezTo>
                    <a:lnTo>
                      <a:pt x="9496" y="411"/>
                    </a:lnTo>
                    <a:lnTo>
                      <a:pt x="9245" y="457"/>
                    </a:lnTo>
                    <a:lnTo>
                      <a:pt x="9177" y="457"/>
                    </a:lnTo>
                    <a:lnTo>
                      <a:pt x="8903" y="502"/>
                    </a:lnTo>
                    <a:cubicBezTo>
                      <a:pt x="8332" y="594"/>
                      <a:pt x="7716" y="708"/>
                      <a:pt x="7054" y="868"/>
                    </a:cubicBezTo>
                    <a:lnTo>
                      <a:pt x="6849" y="936"/>
                    </a:lnTo>
                    <a:cubicBezTo>
                      <a:pt x="6666" y="982"/>
                      <a:pt x="6461" y="1027"/>
                      <a:pt x="6255" y="1073"/>
                    </a:cubicBezTo>
                    <a:cubicBezTo>
                      <a:pt x="6232" y="1073"/>
                      <a:pt x="6209" y="1050"/>
                      <a:pt x="6187" y="1050"/>
                    </a:cubicBezTo>
                    <a:lnTo>
                      <a:pt x="6095" y="1073"/>
                    </a:lnTo>
                    <a:lnTo>
                      <a:pt x="5981" y="1073"/>
                    </a:lnTo>
                    <a:cubicBezTo>
                      <a:pt x="5913" y="1096"/>
                      <a:pt x="5844" y="1096"/>
                      <a:pt x="5799" y="1119"/>
                    </a:cubicBezTo>
                    <a:cubicBezTo>
                      <a:pt x="5684" y="1119"/>
                      <a:pt x="5570" y="1164"/>
                      <a:pt x="5456" y="1187"/>
                    </a:cubicBezTo>
                    <a:lnTo>
                      <a:pt x="5411" y="1187"/>
                    </a:lnTo>
                    <a:lnTo>
                      <a:pt x="5365" y="1210"/>
                    </a:lnTo>
                    <a:lnTo>
                      <a:pt x="5068" y="1278"/>
                    </a:lnTo>
                    <a:lnTo>
                      <a:pt x="4908" y="1324"/>
                    </a:lnTo>
                    <a:lnTo>
                      <a:pt x="4863" y="1324"/>
                    </a:lnTo>
                    <a:cubicBezTo>
                      <a:pt x="4794" y="1347"/>
                      <a:pt x="4726" y="1347"/>
                      <a:pt x="4703" y="1370"/>
                    </a:cubicBezTo>
                    <a:cubicBezTo>
                      <a:pt x="4657" y="1415"/>
                      <a:pt x="4612" y="1461"/>
                      <a:pt x="4589" y="1507"/>
                    </a:cubicBezTo>
                    <a:cubicBezTo>
                      <a:pt x="4566" y="1507"/>
                      <a:pt x="4566" y="1484"/>
                      <a:pt x="4543" y="1484"/>
                    </a:cubicBezTo>
                    <a:cubicBezTo>
                      <a:pt x="4543" y="1484"/>
                      <a:pt x="4520" y="1507"/>
                      <a:pt x="4520" y="1507"/>
                    </a:cubicBezTo>
                    <a:cubicBezTo>
                      <a:pt x="4110" y="1598"/>
                      <a:pt x="3676" y="1735"/>
                      <a:pt x="3311" y="1849"/>
                    </a:cubicBezTo>
                    <a:lnTo>
                      <a:pt x="3242" y="1872"/>
                    </a:lnTo>
                    <a:lnTo>
                      <a:pt x="3082" y="1940"/>
                    </a:lnTo>
                    <a:cubicBezTo>
                      <a:pt x="2968" y="1963"/>
                      <a:pt x="2831" y="2009"/>
                      <a:pt x="2694" y="2055"/>
                    </a:cubicBezTo>
                    <a:cubicBezTo>
                      <a:pt x="2557" y="2100"/>
                      <a:pt x="2398" y="2146"/>
                      <a:pt x="2261" y="2192"/>
                    </a:cubicBezTo>
                    <a:cubicBezTo>
                      <a:pt x="2101" y="2237"/>
                      <a:pt x="1941" y="2283"/>
                      <a:pt x="1781" y="2328"/>
                    </a:cubicBezTo>
                    <a:lnTo>
                      <a:pt x="1736" y="2351"/>
                    </a:lnTo>
                    <a:cubicBezTo>
                      <a:pt x="1576" y="2397"/>
                      <a:pt x="1416" y="2443"/>
                      <a:pt x="1256" y="2511"/>
                    </a:cubicBezTo>
                    <a:lnTo>
                      <a:pt x="1188" y="2534"/>
                    </a:lnTo>
                    <a:lnTo>
                      <a:pt x="1165" y="2534"/>
                    </a:lnTo>
                    <a:lnTo>
                      <a:pt x="1005" y="2580"/>
                    </a:lnTo>
                    <a:cubicBezTo>
                      <a:pt x="960" y="2625"/>
                      <a:pt x="891" y="2648"/>
                      <a:pt x="823" y="2671"/>
                    </a:cubicBezTo>
                    <a:cubicBezTo>
                      <a:pt x="709" y="2716"/>
                      <a:pt x="617" y="2762"/>
                      <a:pt x="526" y="2853"/>
                    </a:cubicBezTo>
                    <a:cubicBezTo>
                      <a:pt x="480" y="2899"/>
                      <a:pt x="435" y="2990"/>
                      <a:pt x="435" y="3059"/>
                    </a:cubicBezTo>
                    <a:cubicBezTo>
                      <a:pt x="435" y="3082"/>
                      <a:pt x="435" y="3082"/>
                      <a:pt x="435" y="3105"/>
                    </a:cubicBezTo>
                    <a:cubicBezTo>
                      <a:pt x="389" y="3105"/>
                      <a:pt x="321" y="3127"/>
                      <a:pt x="275" y="3173"/>
                    </a:cubicBezTo>
                    <a:cubicBezTo>
                      <a:pt x="206" y="3219"/>
                      <a:pt x="138" y="3264"/>
                      <a:pt x="115" y="3333"/>
                    </a:cubicBezTo>
                    <a:lnTo>
                      <a:pt x="92" y="3378"/>
                    </a:lnTo>
                    <a:cubicBezTo>
                      <a:pt x="47" y="3424"/>
                      <a:pt x="47" y="3470"/>
                      <a:pt x="47" y="3515"/>
                    </a:cubicBezTo>
                    <a:cubicBezTo>
                      <a:pt x="24" y="3561"/>
                      <a:pt x="47" y="3629"/>
                      <a:pt x="47" y="3675"/>
                    </a:cubicBezTo>
                    <a:cubicBezTo>
                      <a:pt x="69" y="3766"/>
                      <a:pt x="92" y="3858"/>
                      <a:pt x="115" y="3949"/>
                    </a:cubicBezTo>
                    <a:lnTo>
                      <a:pt x="92" y="4040"/>
                    </a:lnTo>
                    <a:cubicBezTo>
                      <a:pt x="69" y="4109"/>
                      <a:pt x="47" y="4154"/>
                      <a:pt x="47" y="4223"/>
                    </a:cubicBezTo>
                    <a:cubicBezTo>
                      <a:pt x="1" y="4360"/>
                      <a:pt x="24" y="4520"/>
                      <a:pt x="161" y="4611"/>
                    </a:cubicBezTo>
                    <a:cubicBezTo>
                      <a:pt x="229" y="4634"/>
                      <a:pt x="298" y="4657"/>
                      <a:pt x="389" y="4657"/>
                    </a:cubicBezTo>
                    <a:lnTo>
                      <a:pt x="457" y="4657"/>
                    </a:lnTo>
                    <a:cubicBezTo>
                      <a:pt x="503" y="4679"/>
                      <a:pt x="549" y="4702"/>
                      <a:pt x="594" y="4702"/>
                    </a:cubicBezTo>
                    <a:cubicBezTo>
                      <a:pt x="617" y="4702"/>
                      <a:pt x="617" y="4679"/>
                      <a:pt x="663" y="4679"/>
                    </a:cubicBezTo>
                    <a:lnTo>
                      <a:pt x="823" y="4634"/>
                    </a:lnTo>
                    <a:lnTo>
                      <a:pt x="960" y="4588"/>
                    </a:lnTo>
                    <a:lnTo>
                      <a:pt x="1188" y="4543"/>
                    </a:lnTo>
                    <a:lnTo>
                      <a:pt x="1234" y="4565"/>
                    </a:lnTo>
                    <a:cubicBezTo>
                      <a:pt x="1256" y="4565"/>
                      <a:pt x="1279" y="4565"/>
                      <a:pt x="1279" y="4543"/>
                    </a:cubicBezTo>
                    <a:lnTo>
                      <a:pt x="1576" y="4497"/>
                    </a:lnTo>
                    <a:lnTo>
                      <a:pt x="1850" y="4497"/>
                    </a:lnTo>
                    <a:lnTo>
                      <a:pt x="1941" y="4520"/>
                    </a:lnTo>
                    <a:lnTo>
                      <a:pt x="2580" y="4520"/>
                    </a:lnTo>
                    <a:cubicBezTo>
                      <a:pt x="2808" y="4520"/>
                      <a:pt x="2991" y="4520"/>
                      <a:pt x="3151" y="4497"/>
                    </a:cubicBezTo>
                    <a:cubicBezTo>
                      <a:pt x="3585" y="4451"/>
                      <a:pt x="3995" y="4406"/>
                      <a:pt x="4429" y="4360"/>
                    </a:cubicBezTo>
                    <a:cubicBezTo>
                      <a:pt x="4452" y="4360"/>
                      <a:pt x="4475" y="4383"/>
                      <a:pt x="4498" y="4383"/>
                    </a:cubicBezTo>
                    <a:cubicBezTo>
                      <a:pt x="4612" y="4360"/>
                      <a:pt x="4703" y="4360"/>
                      <a:pt x="4771" y="4360"/>
                    </a:cubicBezTo>
                    <a:lnTo>
                      <a:pt x="5137" y="4360"/>
                    </a:lnTo>
                    <a:lnTo>
                      <a:pt x="5251" y="4337"/>
                    </a:lnTo>
                    <a:lnTo>
                      <a:pt x="5525" y="4314"/>
                    </a:lnTo>
                    <a:lnTo>
                      <a:pt x="7396" y="4314"/>
                    </a:lnTo>
                    <a:cubicBezTo>
                      <a:pt x="7465" y="4314"/>
                      <a:pt x="7533" y="4291"/>
                      <a:pt x="7602" y="4291"/>
                    </a:cubicBezTo>
                    <a:cubicBezTo>
                      <a:pt x="7739" y="4291"/>
                      <a:pt x="7876" y="4291"/>
                      <a:pt x="7990" y="4177"/>
                    </a:cubicBezTo>
                    <a:lnTo>
                      <a:pt x="8766" y="4177"/>
                    </a:lnTo>
                    <a:cubicBezTo>
                      <a:pt x="9063" y="4154"/>
                      <a:pt x="9382" y="4154"/>
                      <a:pt x="9702" y="4132"/>
                    </a:cubicBezTo>
                    <a:lnTo>
                      <a:pt x="10067" y="4086"/>
                    </a:lnTo>
                    <a:lnTo>
                      <a:pt x="10113" y="4086"/>
                    </a:lnTo>
                    <a:cubicBezTo>
                      <a:pt x="10295" y="4086"/>
                      <a:pt x="10478" y="4063"/>
                      <a:pt x="10660" y="4040"/>
                    </a:cubicBezTo>
                    <a:cubicBezTo>
                      <a:pt x="10843" y="4040"/>
                      <a:pt x="11026" y="4040"/>
                      <a:pt x="11208" y="4018"/>
                    </a:cubicBezTo>
                    <a:lnTo>
                      <a:pt x="11619" y="4018"/>
                    </a:lnTo>
                    <a:lnTo>
                      <a:pt x="11824" y="3995"/>
                    </a:lnTo>
                    <a:cubicBezTo>
                      <a:pt x="12053" y="3995"/>
                      <a:pt x="12258" y="3972"/>
                      <a:pt x="12464" y="3972"/>
                    </a:cubicBezTo>
                    <a:lnTo>
                      <a:pt x="13422" y="3972"/>
                    </a:lnTo>
                    <a:cubicBezTo>
                      <a:pt x="13742" y="3972"/>
                      <a:pt x="14061" y="3949"/>
                      <a:pt x="14358" y="3926"/>
                    </a:cubicBezTo>
                    <a:cubicBezTo>
                      <a:pt x="14472" y="3903"/>
                      <a:pt x="14586" y="3903"/>
                      <a:pt x="14700" y="3903"/>
                    </a:cubicBezTo>
                    <a:lnTo>
                      <a:pt x="14815" y="3903"/>
                    </a:lnTo>
                    <a:cubicBezTo>
                      <a:pt x="14906" y="3881"/>
                      <a:pt x="14974" y="3881"/>
                      <a:pt x="15066" y="3881"/>
                    </a:cubicBezTo>
                    <a:lnTo>
                      <a:pt x="15294" y="3858"/>
                    </a:lnTo>
                    <a:lnTo>
                      <a:pt x="16663" y="3858"/>
                    </a:lnTo>
                    <a:cubicBezTo>
                      <a:pt x="16869" y="3858"/>
                      <a:pt x="17074" y="3858"/>
                      <a:pt x="17280" y="3881"/>
                    </a:cubicBezTo>
                    <a:lnTo>
                      <a:pt x="17394" y="3881"/>
                    </a:lnTo>
                    <a:cubicBezTo>
                      <a:pt x="17531" y="3881"/>
                      <a:pt x="17668" y="3858"/>
                      <a:pt x="17828" y="3858"/>
                    </a:cubicBezTo>
                    <a:lnTo>
                      <a:pt x="19060" y="3858"/>
                    </a:lnTo>
                    <a:cubicBezTo>
                      <a:pt x="19288" y="3858"/>
                      <a:pt x="19539" y="3858"/>
                      <a:pt x="19791" y="3881"/>
                    </a:cubicBezTo>
                    <a:lnTo>
                      <a:pt x="20955" y="3881"/>
                    </a:lnTo>
                    <a:cubicBezTo>
                      <a:pt x="21274" y="3881"/>
                      <a:pt x="21594" y="3903"/>
                      <a:pt x="21913" y="3903"/>
                    </a:cubicBezTo>
                    <a:lnTo>
                      <a:pt x="22187" y="3903"/>
                    </a:lnTo>
                    <a:lnTo>
                      <a:pt x="22438" y="3926"/>
                    </a:lnTo>
                    <a:lnTo>
                      <a:pt x="23306" y="3926"/>
                    </a:lnTo>
                    <a:cubicBezTo>
                      <a:pt x="23488" y="3926"/>
                      <a:pt x="23671" y="3926"/>
                      <a:pt x="23831" y="3949"/>
                    </a:cubicBezTo>
                    <a:lnTo>
                      <a:pt x="24858" y="3949"/>
                    </a:lnTo>
                    <a:cubicBezTo>
                      <a:pt x="25154" y="3972"/>
                      <a:pt x="25474" y="3972"/>
                      <a:pt x="25771" y="3972"/>
                    </a:cubicBezTo>
                    <a:lnTo>
                      <a:pt x="26387" y="3972"/>
                    </a:lnTo>
                    <a:cubicBezTo>
                      <a:pt x="26501" y="3972"/>
                      <a:pt x="26615" y="3972"/>
                      <a:pt x="26707" y="3995"/>
                    </a:cubicBezTo>
                    <a:lnTo>
                      <a:pt x="27186" y="3995"/>
                    </a:lnTo>
                    <a:lnTo>
                      <a:pt x="27665" y="4018"/>
                    </a:lnTo>
                    <a:cubicBezTo>
                      <a:pt x="27779" y="4018"/>
                      <a:pt x="27916" y="4018"/>
                      <a:pt x="28030" y="4040"/>
                    </a:cubicBezTo>
                    <a:lnTo>
                      <a:pt x="28213" y="4040"/>
                    </a:lnTo>
                    <a:lnTo>
                      <a:pt x="28647" y="4063"/>
                    </a:lnTo>
                    <a:lnTo>
                      <a:pt x="28738" y="4063"/>
                    </a:lnTo>
                    <a:lnTo>
                      <a:pt x="29583" y="4109"/>
                    </a:lnTo>
                    <a:lnTo>
                      <a:pt x="29788" y="4109"/>
                    </a:lnTo>
                    <a:cubicBezTo>
                      <a:pt x="29856" y="4109"/>
                      <a:pt x="29948" y="4109"/>
                      <a:pt x="30016" y="4132"/>
                    </a:cubicBezTo>
                    <a:cubicBezTo>
                      <a:pt x="30199" y="4132"/>
                      <a:pt x="30359" y="4132"/>
                      <a:pt x="30541" y="4154"/>
                    </a:cubicBezTo>
                    <a:cubicBezTo>
                      <a:pt x="30769" y="4154"/>
                      <a:pt x="31021" y="4177"/>
                      <a:pt x="31272" y="4200"/>
                    </a:cubicBezTo>
                    <a:lnTo>
                      <a:pt x="31660" y="4200"/>
                    </a:lnTo>
                    <a:cubicBezTo>
                      <a:pt x="31819" y="4223"/>
                      <a:pt x="31979" y="4223"/>
                      <a:pt x="32139" y="4223"/>
                    </a:cubicBezTo>
                    <a:lnTo>
                      <a:pt x="32847" y="4223"/>
                    </a:lnTo>
                    <a:cubicBezTo>
                      <a:pt x="33075" y="4246"/>
                      <a:pt x="33280" y="4246"/>
                      <a:pt x="33486" y="4269"/>
                    </a:cubicBezTo>
                    <a:cubicBezTo>
                      <a:pt x="33554" y="4269"/>
                      <a:pt x="33623" y="4291"/>
                      <a:pt x="33668" y="4291"/>
                    </a:cubicBezTo>
                    <a:lnTo>
                      <a:pt x="33828" y="4291"/>
                    </a:lnTo>
                    <a:cubicBezTo>
                      <a:pt x="33897" y="4314"/>
                      <a:pt x="33942" y="4314"/>
                      <a:pt x="34011" y="4314"/>
                    </a:cubicBezTo>
                    <a:lnTo>
                      <a:pt x="34148" y="4314"/>
                    </a:lnTo>
                    <a:cubicBezTo>
                      <a:pt x="34170" y="4314"/>
                      <a:pt x="34216" y="4314"/>
                      <a:pt x="34239" y="4291"/>
                    </a:cubicBezTo>
                    <a:cubicBezTo>
                      <a:pt x="34285" y="4269"/>
                      <a:pt x="34330" y="4223"/>
                      <a:pt x="34330" y="4177"/>
                    </a:cubicBezTo>
                    <a:cubicBezTo>
                      <a:pt x="34353" y="4109"/>
                      <a:pt x="34353" y="4063"/>
                      <a:pt x="34330" y="4018"/>
                    </a:cubicBezTo>
                    <a:cubicBezTo>
                      <a:pt x="34307" y="3995"/>
                      <a:pt x="34285" y="3972"/>
                      <a:pt x="34239" y="3949"/>
                    </a:cubicBezTo>
                    <a:cubicBezTo>
                      <a:pt x="34239" y="3949"/>
                      <a:pt x="34216" y="3926"/>
                      <a:pt x="34170" y="3926"/>
                    </a:cubicBezTo>
                    <a:lnTo>
                      <a:pt x="34102" y="3903"/>
                    </a:lnTo>
                    <a:lnTo>
                      <a:pt x="34034" y="3881"/>
                    </a:lnTo>
                    <a:lnTo>
                      <a:pt x="33874" y="3858"/>
                    </a:lnTo>
                    <a:lnTo>
                      <a:pt x="33782" y="3812"/>
                    </a:lnTo>
                    <a:cubicBezTo>
                      <a:pt x="33600" y="3766"/>
                      <a:pt x="33417" y="3721"/>
                      <a:pt x="33257" y="3675"/>
                    </a:cubicBezTo>
                    <a:cubicBezTo>
                      <a:pt x="33098" y="3629"/>
                      <a:pt x="32938" y="3584"/>
                      <a:pt x="32778" y="3561"/>
                    </a:cubicBezTo>
                    <a:lnTo>
                      <a:pt x="32710" y="3538"/>
                    </a:lnTo>
                    <a:lnTo>
                      <a:pt x="32573" y="3493"/>
                    </a:lnTo>
                    <a:lnTo>
                      <a:pt x="32230" y="3424"/>
                    </a:lnTo>
                    <a:lnTo>
                      <a:pt x="32048" y="3378"/>
                    </a:lnTo>
                    <a:cubicBezTo>
                      <a:pt x="31934" y="3356"/>
                      <a:pt x="31842" y="3310"/>
                      <a:pt x="31728" y="3287"/>
                    </a:cubicBezTo>
                    <a:cubicBezTo>
                      <a:pt x="31546" y="3241"/>
                      <a:pt x="31363" y="3196"/>
                      <a:pt x="31180" y="3150"/>
                    </a:cubicBezTo>
                    <a:cubicBezTo>
                      <a:pt x="30861" y="3036"/>
                      <a:pt x="30518" y="2945"/>
                      <a:pt x="30176" y="2831"/>
                    </a:cubicBezTo>
                    <a:cubicBezTo>
                      <a:pt x="30039" y="2785"/>
                      <a:pt x="29879" y="2739"/>
                      <a:pt x="29720" y="2694"/>
                    </a:cubicBezTo>
                    <a:lnTo>
                      <a:pt x="29674" y="2694"/>
                    </a:lnTo>
                    <a:cubicBezTo>
                      <a:pt x="29491" y="2648"/>
                      <a:pt x="29331" y="2602"/>
                      <a:pt x="29149" y="2557"/>
                    </a:cubicBezTo>
                    <a:cubicBezTo>
                      <a:pt x="28829" y="2443"/>
                      <a:pt x="28487" y="2351"/>
                      <a:pt x="28145" y="2260"/>
                    </a:cubicBezTo>
                    <a:cubicBezTo>
                      <a:pt x="27962" y="2214"/>
                      <a:pt x="27802" y="2169"/>
                      <a:pt x="27642" y="2123"/>
                    </a:cubicBezTo>
                    <a:lnTo>
                      <a:pt x="27574" y="2100"/>
                    </a:lnTo>
                    <a:lnTo>
                      <a:pt x="27391" y="2055"/>
                    </a:lnTo>
                    <a:lnTo>
                      <a:pt x="27117" y="1986"/>
                    </a:lnTo>
                    <a:lnTo>
                      <a:pt x="26798" y="1918"/>
                    </a:lnTo>
                    <a:lnTo>
                      <a:pt x="26547" y="1872"/>
                    </a:lnTo>
                    <a:lnTo>
                      <a:pt x="26456" y="1849"/>
                    </a:lnTo>
                    <a:lnTo>
                      <a:pt x="26273" y="1803"/>
                    </a:lnTo>
                    <a:cubicBezTo>
                      <a:pt x="26250" y="1781"/>
                      <a:pt x="26204" y="1758"/>
                      <a:pt x="26159" y="1758"/>
                    </a:cubicBezTo>
                    <a:cubicBezTo>
                      <a:pt x="26067" y="1735"/>
                      <a:pt x="25976" y="1712"/>
                      <a:pt x="25908" y="1689"/>
                    </a:cubicBezTo>
                    <a:lnTo>
                      <a:pt x="25794" y="1644"/>
                    </a:lnTo>
                    <a:lnTo>
                      <a:pt x="25771" y="1644"/>
                    </a:lnTo>
                    <a:lnTo>
                      <a:pt x="25725" y="1621"/>
                    </a:lnTo>
                    <a:lnTo>
                      <a:pt x="25657" y="1621"/>
                    </a:lnTo>
                    <a:cubicBezTo>
                      <a:pt x="25497" y="1575"/>
                      <a:pt x="25337" y="1530"/>
                      <a:pt x="25177" y="1484"/>
                    </a:cubicBezTo>
                    <a:cubicBezTo>
                      <a:pt x="24835" y="1393"/>
                      <a:pt x="24515" y="1301"/>
                      <a:pt x="24196" y="1210"/>
                    </a:cubicBezTo>
                    <a:cubicBezTo>
                      <a:pt x="23922" y="1142"/>
                      <a:pt x="23602" y="1073"/>
                      <a:pt x="23191" y="982"/>
                    </a:cubicBezTo>
                    <a:cubicBezTo>
                      <a:pt x="22986" y="936"/>
                      <a:pt x="22803" y="890"/>
                      <a:pt x="22598" y="868"/>
                    </a:cubicBezTo>
                    <a:lnTo>
                      <a:pt x="22233" y="776"/>
                    </a:lnTo>
                    <a:lnTo>
                      <a:pt x="22119" y="754"/>
                    </a:lnTo>
                    <a:lnTo>
                      <a:pt x="22050" y="731"/>
                    </a:lnTo>
                    <a:lnTo>
                      <a:pt x="21982" y="731"/>
                    </a:lnTo>
                    <a:lnTo>
                      <a:pt x="21936" y="708"/>
                    </a:lnTo>
                    <a:lnTo>
                      <a:pt x="21845" y="685"/>
                    </a:lnTo>
                    <a:cubicBezTo>
                      <a:pt x="21731" y="662"/>
                      <a:pt x="21617" y="639"/>
                      <a:pt x="21480" y="617"/>
                    </a:cubicBezTo>
                    <a:cubicBezTo>
                      <a:pt x="21365" y="571"/>
                      <a:pt x="21251" y="571"/>
                      <a:pt x="21114" y="548"/>
                    </a:cubicBezTo>
                    <a:lnTo>
                      <a:pt x="20955" y="502"/>
                    </a:lnTo>
                    <a:cubicBezTo>
                      <a:pt x="20863" y="480"/>
                      <a:pt x="20772" y="457"/>
                      <a:pt x="20681" y="457"/>
                    </a:cubicBezTo>
                    <a:lnTo>
                      <a:pt x="20315" y="388"/>
                    </a:lnTo>
                    <a:lnTo>
                      <a:pt x="19950" y="320"/>
                    </a:lnTo>
                    <a:cubicBezTo>
                      <a:pt x="19699" y="274"/>
                      <a:pt x="19448" y="229"/>
                      <a:pt x="19174" y="206"/>
                    </a:cubicBezTo>
                    <a:cubicBezTo>
                      <a:pt x="18741" y="137"/>
                      <a:pt x="18307" y="92"/>
                      <a:pt x="17873" y="69"/>
                    </a:cubicBezTo>
                    <a:cubicBezTo>
                      <a:pt x="17828" y="92"/>
                      <a:pt x="17805" y="114"/>
                      <a:pt x="17782" y="114"/>
                    </a:cubicBezTo>
                    <a:cubicBezTo>
                      <a:pt x="17713" y="137"/>
                      <a:pt x="17645" y="137"/>
                      <a:pt x="17576" y="137"/>
                    </a:cubicBezTo>
                    <a:lnTo>
                      <a:pt x="17417" y="137"/>
                    </a:lnTo>
                    <a:cubicBezTo>
                      <a:pt x="17325" y="114"/>
                      <a:pt x="17234" y="114"/>
                      <a:pt x="17143" y="114"/>
                    </a:cubicBezTo>
                    <a:cubicBezTo>
                      <a:pt x="16960" y="92"/>
                      <a:pt x="16778" y="92"/>
                      <a:pt x="16595" y="69"/>
                    </a:cubicBezTo>
                    <a:lnTo>
                      <a:pt x="16161" y="23"/>
                    </a:lnTo>
                    <a:lnTo>
                      <a:pt x="15979" y="0"/>
                    </a:lnTo>
                    <a:close/>
                  </a:path>
                </a:pathLst>
              </a:custGeom>
              <a:solidFill>
                <a:srgbClr val="B3B09F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164" name="Google Shape;930;p22">
                <a:extLst>
                  <a:ext uri="{FF2B5EF4-FFF2-40B4-BE49-F238E27FC236}">
                    <a16:creationId xmlns:a16="http://schemas.microsoft.com/office/drawing/2014/main" id="{33513A2E-AB73-4802-814B-2B3355C69A8D}"/>
                  </a:ext>
                </a:extLst>
              </p:cNvPr>
              <p:cNvSpPr/>
              <p:nvPr/>
            </p:nvSpPr>
            <p:spPr>
              <a:xfrm>
                <a:off x="5324012" y="3623214"/>
                <a:ext cx="1722000" cy="385637"/>
              </a:xfrm>
              <a:custGeom>
                <a:avLst/>
                <a:gdLst/>
                <a:ahLst/>
                <a:cxnLst/>
                <a:rect l="l" t="t" r="r" b="b"/>
                <a:pathLst>
                  <a:path w="63707" h="14267" extrusionOk="0">
                    <a:moveTo>
                      <a:pt x="46062" y="0"/>
                    </a:moveTo>
                    <a:cubicBezTo>
                      <a:pt x="45674" y="0"/>
                      <a:pt x="45263" y="23"/>
                      <a:pt x="44853" y="46"/>
                    </a:cubicBezTo>
                    <a:cubicBezTo>
                      <a:pt x="43049" y="160"/>
                      <a:pt x="41246" y="503"/>
                      <a:pt x="39511" y="1005"/>
                    </a:cubicBezTo>
                    <a:cubicBezTo>
                      <a:pt x="37777" y="1507"/>
                      <a:pt x="36088" y="2169"/>
                      <a:pt x="34421" y="2899"/>
                    </a:cubicBezTo>
                    <a:cubicBezTo>
                      <a:pt x="32732" y="3630"/>
                      <a:pt x="31089" y="4429"/>
                      <a:pt x="29445" y="5250"/>
                    </a:cubicBezTo>
                    <a:cubicBezTo>
                      <a:pt x="27597" y="6140"/>
                      <a:pt x="25748" y="7053"/>
                      <a:pt x="23876" y="7852"/>
                    </a:cubicBezTo>
                    <a:lnTo>
                      <a:pt x="23830" y="7852"/>
                    </a:lnTo>
                    <a:cubicBezTo>
                      <a:pt x="22735" y="8309"/>
                      <a:pt x="21639" y="8743"/>
                      <a:pt x="20498" y="9131"/>
                    </a:cubicBezTo>
                    <a:cubicBezTo>
                      <a:pt x="19745" y="9382"/>
                      <a:pt x="18969" y="9610"/>
                      <a:pt x="18193" y="9838"/>
                    </a:cubicBezTo>
                    <a:cubicBezTo>
                      <a:pt x="16412" y="10340"/>
                      <a:pt x="14632" y="10751"/>
                      <a:pt x="12806" y="11025"/>
                    </a:cubicBezTo>
                    <a:lnTo>
                      <a:pt x="12760" y="11025"/>
                    </a:lnTo>
                    <a:cubicBezTo>
                      <a:pt x="11540" y="11193"/>
                      <a:pt x="10294" y="11301"/>
                      <a:pt x="9049" y="11301"/>
                    </a:cubicBezTo>
                    <a:cubicBezTo>
                      <a:pt x="8267" y="11301"/>
                      <a:pt x="7486" y="11259"/>
                      <a:pt x="6711" y="11162"/>
                    </a:cubicBezTo>
                    <a:lnTo>
                      <a:pt x="6711" y="11162"/>
                    </a:lnTo>
                    <a:cubicBezTo>
                      <a:pt x="6727" y="11177"/>
                      <a:pt x="6742" y="11182"/>
                      <a:pt x="6750" y="11184"/>
                    </a:cubicBezTo>
                    <a:lnTo>
                      <a:pt x="6750" y="11184"/>
                    </a:lnTo>
                    <a:cubicBezTo>
                      <a:pt x="6205" y="11115"/>
                      <a:pt x="5659" y="11002"/>
                      <a:pt x="5114" y="10888"/>
                    </a:cubicBezTo>
                    <a:cubicBezTo>
                      <a:pt x="4566" y="10751"/>
                      <a:pt x="4041" y="10569"/>
                      <a:pt x="3539" y="10363"/>
                    </a:cubicBezTo>
                    <a:lnTo>
                      <a:pt x="3493" y="10363"/>
                    </a:lnTo>
                    <a:cubicBezTo>
                      <a:pt x="3128" y="10203"/>
                      <a:pt x="2785" y="10021"/>
                      <a:pt x="2443" y="9838"/>
                    </a:cubicBezTo>
                    <a:cubicBezTo>
                      <a:pt x="2101" y="9633"/>
                      <a:pt x="1781" y="9427"/>
                      <a:pt x="1462" y="9176"/>
                    </a:cubicBezTo>
                    <a:lnTo>
                      <a:pt x="1439" y="9176"/>
                    </a:lnTo>
                    <a:cubicBezTo>
                      <a:pt x="1028" y="8834"/>
                      <a:pt x="640" y="8469"/>
                      <a:pt x="298" y="8081"/>
                    </a:cubicBezTo>
                    <a:cubicBezTo>
                      <a:pt x="263" y="8046"/>
                      <a:pt x="218" y="8029"/>
                      <a:pt x="175" y="8029"/>
                    </a:cubicBezTo>
                    <a:cubicBezTo>
                      <a:pt x="132" y="8029"/>
                      <a:pt x="92" y="8046"/>
                      <a:pt x="69" y="8081"/>
                    </a:cubicBezTo>
                    <a:cubicBezTo>
                      <a:pt x="1" y="8149"/>
                      <a:pt x="1" y="8240"/>
                      <a:pt x="69" y="8309"/>
                    </a:cubicBezTo>
                    <a:cubicBezTo>
                      <a:pt x="275" y="8537"/>
                      <a:pt x="480" y="8765"/>
                      <a:pt x="708" y="8971"/>
                    </a:cubicBezTo>
                    <a:cubicBezTo>
                      <a:pt x="937" y="9199"/>
                      <a:pt x="1188" y="9382"/>
                      <a:pt x="1439" y="9587"/>
                    </a:cubicBezTo>
                    <a:cubicBezTo>
                      <a:pt x="1964" y="9952"/>
                      <a:pt x="2512" y="10272"/>
                      <a:pt x="3082" y="10523"/>
                    </a:cubicBezTo>
                    <a:cubicBezTo>
                      <a:pt x="3676" y="10797"/>
                      <a:pt x="4269" y="11002"/>
                      <a:pt x="4885" y="11162"/>
                    </a:cubicBezTo>
                    <a:cubicBezTo>
                      <a:pt x="5502" y="11322"/>
                      <a:pt x="6164" y="11436"/>
                      <a:pt x="6803" y="11504"/>
                    </a:cubicBezTo>
                    <a:cubicBezTo>
                      <a:pt x="7514" y="11599"/>
                      <a:pt x="8231" y="11639"/>
                      <a:pt x="8952" y="11639"/>
                    </a:cubicBezTo>
                    <a:cubicBezTo>
                      <a:pt x="9619" y="11639"/>
                      <a:pt x="10288" y="11605"/>
                      <a:pt x="10957" y="11550"/>
                    </a:cubicBezTo>
                    <a:cubicBezTo>
                      <a:pt x="12349" y="11436"/>
                      <a:pt x="13719" y="11231"/>
                      <a:pt x="15088" y="10934"/>
                    </a:cubicBezTo>
                    <a:cubicBezTo>
                      <a:pt x="16389" y="10683"/>
                      <a:pt x="17645" y="10340"/>
                      <a:pt x="18923" y="9952"/>
                    </a:cubicBezTo>
                    <a:cubicBezTo>
                      <a:pt x="19471" y="9793"/>
                      <a:pt x="20041" y="9610"/>
                      <a:pt x="20589" y="9427"/>
                    </a:cubicBezTo>
                    <a:cubicBezTo>
                      <a:pt x="21411" y="9153"/>
                      <a:pt x="22233" y="8857"/>
                      <a:pt x="23054" y="8537"/>
                    </a:cubicBezTo>
                    <a:cubicBezTo>
                      <a:pt x="26455" y="7168"/>
                      <a:pt x="29674" y="5433"/>
                      <a:pt x="32983" y="3904"/>
                    </a:cubicBezTo>
                    <a:cubicBezTo>
                      <a:pt x="33691" y="3584"/>
                      <a:pt x="34376" y="3264"/>
                      <a:pt x="35083" y="2968"/>
                    </a:cubicBezTo>
                    <a:lnTo>
                      <a:pt x="35060" y="2968"/>
                    </a:lnTo>
                    <a:cubicBezTo>
                      <a:pt x="37663" y="1872"/>
                      <a:pt x="40356" y="959"/>
                      <a:pt x="43163" y="548"/>
                    </a:cubicBezTo>
                    <a:lnTo>
                      <a:pt x="43141" y="548"/>
                    </a:lnTo>
                    <a:cubicBezTo>
                      <a:pt x="43985" y="434"/>
                      <a:pt x="44853" y="343"/>
                      <a:pt x="45720" y="343"/>
                    </a:cubicBezTo>
                    <a:cubicBezTo>
                      <a:pt x="45865" y="339"/>
                      <a:pt x="46009" y="337"/>
                      <a:pt x="46153" y="337"/>
                    </a:cubicBezTo>
                    <a:cubicBezTo>
                      <a:pt x="46847" y="337"/>
                      <a:pt x="47531" y="381"/>
                      <a:pt x="48231" y="457"/>
                    </a:cubicBezTo>
                    <a:cubicBezTo>
                      <a:pt x="48961" y="548"/>
                      <a:pt x="49691" y="685"/>
                      <a:pt x="50399" y="868"/>
                    </a:cubicBezTo>
                    <a:cubicBezTo>
                      <a:pt x="51107" y="1050"/>
                      <a:pt x="51814" y="1279"/>
                      <a:pt x="52499" y="1553"/>
                    </a:cubicBezTo>
                    <a:cubicBezTo>
                      <a:pt x="52499" y="1575"/>
                      <a:pt x="52522" y="1575"/>
                      <a:pt x="52522" y="1575"/>
                    </a:cubicBezTo>
                    <a:cubicBezTo>
                      <a:pt x="53252" y="1872"/>
                      <a:pt x="53983" y="2237"/>
                      <a:pt x="54667" y="2648"/>
                    </a:cubicBezTo>
                    <a:cubicBezTo>
                      <a:pt x="55352" y="3036"/>
                      <a:pt x="56014" y="3493"/>
                      <a:pt x="56653" y="3995"/>
                    </a:cubicBezTo>
                    <a:cubicBezTo>
                      <a:pt x="57315" y="4497"/>
                      <a:pt x="57931" y="5045"/>
                      <a:pt x="58525" y="5638"/>
                    </a:cubicBezTo>
                    <a:cubicBezTo>
                      <a:pt x="59141" y="6255"/>
                      <a:pt x="59735" y="6917"/>
                      <a:pt x="60260" y="7601"/>
                    </a:cubicBezTo>
                    <a:cubicBezTo>
                      <a:pt x="60716" y="8195"/>
                      <a:pt x="61127" y="8811"/>
                      <a:pt x="61515" y="9427"/>
                    </a:cubicBezTo>
                    <a:cubicBezTo>
                      <a:pt x="61880" y="10066"/>
                      <a:pt x="62223" y="10728"/>
                      <a:pt x="62519" y="11413"/>
                    </a:cubicBezTo>
                    <a:lnTo>
                      <a:pt x="62496" y="11413"/>
                    </a:lnTo>
                    <a:cubicBezTo>
                      <a:pt x="62702" y="11870"/>
                      <a:pt x="62862" y="12326"/>
                      <a:pt x="63021" y="12783"/>
                    </a:cubicBezTo>
                    <a:cubicBezTo>
                      <a:pt x="63158" y="13262"/>
                      <a:pt x="63273" y="13764"/>
                      <a:pt x="63387" y="14266"/>
                    </a:cubicBezTo>
                    <a:cubicBezTo>
                      <a:pt x="63455" y="14266"/>
                      <a:pt x="63524" y="14243"/>
                      <a:pt x="63592" y="14243"/>
                    </a:cubicBezTo>
                    <a:lnTo>
                      <a:pt x="63706" y="14243"/>
                    </a:lnTo>
                    <a:cubicBezTo>
                      <a:pt x="63638" y="13878"/>
                      <a:pt x="63546" y="13490"/>
                      <a:pt x="63455" y="13125"/>
                    </a:cubicBezTo>
                    <a:cubicBezTo>
                      <a:pt x="63341" y="12691"/>
                      <a:pt x="63181" y="12258"/>
                      <a:pt x="63021" y="11847"/>
                    </a:cubicBezTo>
                    <a:cubicBezTo>
                      <a:pt x="62748" y="11094"/>
                      <a:pt x="62382" y="10340"/>
                      <a:pt x="61994" y="9633"/>
                    </a:cubicBezTo>
                    <a:cubicBezTo>
                      <a:pt x="61173" y="8149"/>
                      <a:pt x="60145" y="6825"/>
                      <a:pt x="58981" y="5615"/>
                    </a:cubicBezTo>
                    <a:cubicBezTo>
                      <a:pt x="57794" y="4406"/>
                      <a:pt x="56471" y="3356"/>
                      <a:pt x="55010" y="2466"/>
                    </a:cubicBezTo>
                    <a:cubicBezTo>
                      <a:pt x="54257" y="2009"/>
                      <a:pt x="53435" y="1598"/>
                      <a:pt x="52613" y="1256"/>
                    </a:cubicBezTo>
                    <a:cubicBezTo>
                      <a:pt x="52225" y="1096"/>
                      <a:pt x="51814" y="959"/>
                      <a:pt x="51403" y="822"/>
                    </a:cubicBezTo>
                    <a:cubicBezTo>
                      <a:pt x="50970" y="685"/>
                      <a:pt x="50513" y="548"/>
                      <a:pt x="50080" y="457"/>
                    </a:cubicBezTo>
                    <a:cubicBezTo>
                      <a:pt x="48756" y="137"/>
                      <a:pt x="47409" y="0"/>
                      <a:pt x="46062" y="0"/>
                    </a:cubicBezTo>
                    <a:close/>
                  </a:path>
                </a:pathLst>
              </a:custGeom>
              <a:solidFill>
                <a:srgbClr val="FAFFF3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165" name="Google Shape;931;p22">
                <a:extLst>
                  <a:ext uri="{FF2B5EF4-FFF2-40B4-BE49-F238E27FC236}">
                    <a16:creationId xmlns:a16="http://schemas.microsoft.com/office/drawing/2014/main" id="{CD0F43FB-C5B9-4C82-A7FE-5377CD8B131E}"/>
                  </a:ext>
                </a:extLst>
              </p:cNvPr>
              <p:cNvSpPr/>
              <p:nvPr/>
            </p:nvSpPr>
            <p:spPr>
              <a:xfrm>
                <a:off x="6743032" y="3665164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166" name="Google Shape;932;p22">
                <a:extLst>
                  <a:ext uri="{FF2B5EF4-FFF2-40B4-BE49-F238E27FC236}">
                    <a16:creationId xmlns:a16="http://schemas.microsoft.com/office/drawing/2014/main" id="{9D431D2B-8360-46D8-92A6-C6CEE0271204}"/>
                  </a:ext>
                </a:extLst>
              </p:cNvPr>
              <p:cNvSpPr/>
              <p:nvPr/>
            </p:nvSpPr>
            <p:spPr>
              <a:xfrm>
                <a:off x="5968758" y="3835453"/>
                <a:ext cx="649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0" y="0"/>
                    </a:moveTo>
                    <a:cubicBezTo>
                      <a:pt x="23" y="0"/>
                      <a:pt x="23" y="0"/>
                      <a:pt x="23" y="0"/>
                    </a:cubicBezTo>
                    <a:cubicBezTo>
                      <a:pt x="23" y="0"/>
                      <a:pt x="23" y="0"/>
                      <a:pt x="0" y="0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167" name="Google Shape;933;p22">
                <a:extLst>
                  <a:ext uri="{FF2B5EF4-FFF2-40B4-BE49-F238E27FC236}">
                    <a16:creationId xmlns:a16="http://schemas.microsoft.com/office/drawing/2014/main" id="{2F62B96A-B048-4F50-88EB-DA116C3F233D}"/>
                  </a:ext>
                </a:extLst>
              </p:cNvPr>
              <p:cNvSpPr/>
              <p:nvPr/>
            </p:nvSpPr>
            <p:spPr>
              <a:xfrm>
                <a:off x="5968136" y="3835453"/>
                <a:ext cx="649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0" y="0"/>
                    </a:moveTo>
                    <a:cubicBezTo>
                      <a:pt x="23" y="0"/>
                      <a:pt x="23" y="0"/>
                      <a:pt x="23" y="0"/>
                    </a:cubicBezTo>
                    <a:cubicBezTo>
                      <a:pt x="23" y="0"/>
                      <a:pt x="23" y="0"/>
                      <a:pt x="0" y="0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168" name="Google Shape;934;p22">
                <a:extLst>
                  <a:ext uri="{FF2B5EF4-FFF2-40B4-BE49-F238E27FC236}">
                    <a16:creationId xmlns:a16="http://schemas.microsoft.com/office/drawing/2014/main" id="{86DDCEEA-3D49-4EBE-89DC-0D9548326FC2}"/>
                  </a:ext>
                </a:extLst>
              </p:cNvPr>
              <p:cNvSpPr/>
              <p:nvPr/>
            </p:nvSpPr>
            <p:spPr>
              <a:xfrm>
                <a:off x="5362881" y="3871241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169" name="Google Shape;935;p22">
                <a:extLst>
                  <a:ext uri="{FF2B5EF4-FFF2-40B4-BE49-F238E27FC236}">
                    <a16:creationId xmlns:a16="http://schemas.microsoft.com/office/drawing/2014/main" id="{1DFF0AEA-98B0-44D6-8998-9FA6C0D2D631}"/>
                  </a:ext>
                </a:extLst>
              </p:cNvPr>
              <p:cNvSpPr/>
              <p:nvPr/>
            </p:nvSpPr>
            <p:spPr>
              <a:xfrm>
                <a:off x="5363502" y="3871241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170" name="Google Shape;936;p22">
                <a:extLst>
                  <a:ext uri="{FF2B5EF4-FFF2-40B4-BE49-F238E27FC236}">
                    <a16:creationId xmlns:a16="http://schemas.microsoft.com/office/drawing/2014/main" id="{F11AB04F-5831-4743-A4E7-360FF32A23A2}"/>
                  </a:ext>
                </a:extLst>
              </p:cNvPr>
              <p:cNvSpPr/>
              <p:nvPr/>
            </p:nvSpPr>
            <p:spPr>
              <a:xfrm>
                <a:off x="5418427" y="3903326"/>
                <a:ext cx="1243" cy="27"/>
              </a:xfrm>
              <a:custGeom>
                <a:avLst/>
                <a:gdLst/>
                <a:ahLst/>
                <a:cxnLst/>
                <a:rect l="l" t="t" r="r" b="b"/>
                <a:pathLst>
                  <a:path w="46" h="1" extrusionOk="0">
                    <a:moveTo>
                      <a:pt x="23" y="0"/>
                    </a:moveTo>
                    <a:cubicBezTo>
                      <a:pt x="23" y="0"/>
                      <a:pt x="23" y="0"/>
                      <a:pt x="23" y="0"/>
                    </a:cubicBezTo>
                    <a:cubicBezTo>
                      <a:pt x="46" y="0"/>
                      <a:pt x="46" y="0"/>
                      <a:pt x="46" y="0"/>
                    </a:cubicBezTo>
                    <a:cubicBezTo>
                      <a:pt x="46" y="0"/>
                      <a:pt x="46" y="0"/>
                      <a:pt x="23" y="0"/>
                    </a:cubicBezTo>
                    <a:cubicBezTo>
                      <a:pt x="23" y="0"/>
                      <a:pt x="23" y="0"/>
                      <a:pt x="0" y="0"/>
                    </a:cubicBezTo>
                    <a:cubicBezTo>
                      <a:pt x="23" y="0"/>
                      <a:pt x="23" y="0"/>
                      <a:pt x="23" y="0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171" name="Google Shape;937;p22">
                <a:extLst>
                  <a:ext uri="{FF2B5EF4-FFF2-40B4-BE49-F238E27FC236}">
                    <a16:creationId xmlns:a16="http://schemas.microsoft.com/office/drawing/2014/main" id="{0EC66F5F-AC41-435B-875B-E5D398A09511}"/>
                  </a:ext>
                </a:extLst>
              </p:cNvPr>
              <p:cNvSpPr/>
              <p:nvPr/>
            </p:nvSpPr>
            <p:spPr>
              <a:xfrm>
                <a:off x="5419644" y="3903326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172" name="Google Shape;938;p22">
                <a:extLst>
                  <a:ext uri="{FF2B5EF4-FFF2-40B4-BE49-F238E27FC236}">
                    <a16:creationId xmlns:a16="http://schemas.microsoft.com/office/drawing/2014/main" id="{B43E62EA-12AD-4D2E-B117-574B444F7D56}"/>
                  </a:ext>
                </a:extLst>
              </p:cNvPr>
              <p:cNvSpPr/>
              <p:nvPr/>
            </p:nvSpPr>
            <p:spPr>
              <a:xfrm>
                <a:off x="5670131" y="3921219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173" name="Google Shape;939;p22">
                <a:extLst>
                  <a:ext uri="{FF2B5EF4-FFF2-40B4-BE49-F238E27FC236}">
                    <a16:creationId xmlns:a16="http://schemas.microsoft.com/office/drawing/2014/main" id="{7B34A289-75A7-4D11-A35F-05B9F67F06B4}"/>
                  </a:ext>
                </a:extLst>
              </p:cNvPr>
              <p:cNvSpPr/>
              <p:nvPr/>
            </p:nvSpPr>
            <p:spPr>
              <a:xfrm>
                <a:off x="5668914" y="3921219"/>
                <a:ext cx="622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3" h="1" extrusionOk="0">
                    <a:moveTo>
                      <a:pt x="0" y="0"/>
                    </a:moveTo>
                    <a:lnTo>
                      <a:pt x="23" y="0"/>
                    </a:lnTo>
                    <a:cubicBezTo>
                      <a:pt x="23" y="0"/>
                      <a:pt x="23" y="0"/>
                      <a:pt x="23" y="0"/>
                    </a:cubicBezTo>
                    <a:cubicBezTo>
                      <a:pt x="23" y="0"/>
                      <a:pt x="23" y="0"/>
                      <a:pt x="0" y="0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174" name="Google Shape;940;p22">
                <a:extLst>
                  <a:ext uri="{FF2B5EF4-FFF2-40B4-BE49-F238E27FC236}">
                    <a16:creationId xmlns:a16="http://schemas.microsoft.com/office/drawing/2014/main" id="{ED61D537-39E0-428A-96F2-D6634B35FE17}"/>
                  </a:ext>
                </a:extLst>
              </p:cNvPr>
              <p:cNvSpPr/>
              <p:nvPr/>
            </p:nvSpPr>
            <p:spPr>
              <a:xfrm>
                <a:off x="7013278" y="3931085"/>
                <a:ext cx="27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0" y="23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175" name="Google Shape;941;p22">
                <a:extLst>
                  <a:ext uri="{FF2B5EF4-FFF2-40B4-BE49-F238E27FC236}">
                    <a16:creationId xmlns:a16="http://schemas.microsoft.com/office/drawing/2014/main" id="{97EC76CA-88A0-4E03-8164-F31ED2741C81}"/>
                  </a:ext>
                </a:extLst>
              </p:cNvPr>
              <p:cNvSpPr/>
              <p:nvPr/>
            </p:nvSpPr>
            <p:spPr>
              <a:xfrm>
                <a:off x="7013278" y="3931707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176" name="Google Shape;942;p22">
                <a:extLst>
                  <a:ext uri="{FF2B5EF4-FFF2-40B4-BE49-F238E27FC236}">
                    <a16:creationId xmlns:a16="http://schemas.microsoft.com/office/drawing/2014/main" id="{61FFAE77-7F5E-4787-AF66-465F05BBA493}"/>
                  </a:ext>
                </a:extLst>
              </p:cNvPr>
              <p:cNvSpPr/>
              <p:nvPr/>
            </p:nvSpPr>
            <p:spPr>
              <a:xfrm>
                <a:off x="5305523" y="3931085"/>
                <a:ext cx="8650" cy="8650"/>
              </a:xfrm>
              <a:custGeom>
                <a:avLst/>
                <a:gdLst/>
                <a:ahLst/>
                <a:cxnLst/>
                <a:rect l="l" t="t" r="r" b="b"/>
                <a:pathLst>
                  <a:path w="320" h="320" extrusionOk="0">
                    <a:moveTo>
                      <a:pt x="160" y="0"/>
                    </a:moveTo>
                    <a:cubicBezTo>
                      <a:pt x="69" y="0"/>
                      <a:pt x="0" y="69"/>
                      <a:pt x="0" y="160"/>
                    </a:cubicBezTo>
                    <a:cubicBezTo>
                      <a:pt x="0" y="251"/>
                      <a:pt x="69" y="320"/>
                      <a:pt x="160" y="320"/>
                    </a:cubicBezTo>
                    <a:cubicBezTo>
                      <a:pt x="251" y="320"/>
                      <a:pt x="320" y="251"/>
                      <a:pt x="320" y="160"/>
                    </a:cubicBezTo>
                    <a:cubicBezTo>
                      <a:pt x="320" y="69"/>
                      <a:pt x="251" y="0"/>
                      <a:pt x="160" y="0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177" name="Google Shape;943;p22">
                <a:extLst>
                  <a:ext uri="{FF2B5EF4-FFF2-40B4-BE49-F238E27FC236}">
                    <a16:creationId xmlns:a16="http://schemas.microsoft.com/office/drawing/2014/main" id="{649E918E-A9E6-46F5-8769-3EF006175428}"/>
                  </a:ext>
                </a:extLst>
              </p:cNvPr>
              <p:cNvSpPr/>
              <p:nvPr/>
            </p:nvSpPr>
            <p:spPr>
              <a:xfrm>
                <a:off x="5301820" y="3734280"/>
                <a:ext cx="1683726" cy="287518"/>
              </a:xfrm>
              <a:custGeom>
                <a:avLst/>
                <a:gdLst/>
                <a:ahLst/>
                <a:cxnLst/>
                <a:rect l="l" t="t" r="r" b="b"/>
                <a:pathLst>
                  <a:path w="62291" h="10637" extrusionOk="0">
                    <a:moveTo>
                      <a:pt x="45993" y="0"/>
                    </a:moveTo>
                    <a:cubicBezTo>
                      <a:pt x="44464" y="0"/>
                      <a:pt x="42957" y="183"/>
                      <a:pt x="41474" y="502"/>
                    </a:cubicBezTo>
                    <a:cubicBezTo>
                      <a:pt x="39579" y="890"/>
                      <a:pt x="37753" y="1484"/>
                      <a:pt x="35950" y="2146"/>
                    </a:cubicBezTo>
                    <a:cubicBezTo>
                      <a:pt x="34170" y="2808"/>
                      <a:pt x="32412" y="3561"/>
                      <a:pt x="30654" y="4291"/>
                    </a:cubicBezTo>
                    <a:cubicBezTo>
                      <a:pt x="30654" y="4291"/>
                      <a:pt x="30632" y="4314"/>
                      <a:pt x="30632" y="4314"/>
                    </a:cubicBezTo>
                    <a:cubicBezTo>
                      <a:pt x="30449" y="4382"/>
                      <a:pt x="30266" y="4474"/>
                      <a:pt x="30084" y="4542"/>
                    </a:cubicBezTo>
                    <a:cubicBezTo>
                      <a:pt x="29993" y="4565"/>
                      <a:pt x="29901" y="4611"/>
                      <a:pt x="29810" y="4656"/>
                    </a:cubicBezTo>
                    <a:cubicBezTo>
                      <a:pt x="29741" y="4679"/>
                      <a:pt x="29673" y="4725"/>
                      <a:pt x="29605" y="4748"/>
                    </a:cubicBezTo>
                    <a:lnTo>
                      <a:pt x="29285" y="4885"/>
                    </a:lnTo>
                    <a:cubicBezTo>
                      <a:pt x="28828" y="5067"/>
                      <a:pt x="28372" y="5273"/>
                      <a:pt x="27915" y="5455"/>
                    </a:cubicBezTo>
                    <a:cubicBezTo>
                      <a:pt x="25770" y="6345"/>
                      <a:pt x="23601" y="7190"/>
                      <a:pt x="21387" y="7875"/>
                    </a:cubicBezTo>
                    <a:cubicBezTo>
                      <a:pt x="19470" y="8445"/>
                      <a:pt x="17530" y="8879"/>
                      <a:pt x="15567" y="9153"/>
                    </a:cubicBezTo>
                    <a:lnTo>
                      <a:pt x="15613" y="9153"/>
                    </a:lnTo>
                    <a:cubicBezTo>
                      <a:pt x="13897" y="9398"/>
                      <a:pt x="12157" y="9538"/>
                      <a:pt x="10417" y="9538"/>
                    </a:cubicBezTo>
                    <a:cubicBezTo>
                      <a:pt x="9240" y="9538"/>
                      <a:pt x="8063" y="9474"/>
                      <a:pt x="6893" y="9336"/>
                    </a:cubicBezTo>
                    <a:lnTo>
                      <a:pt x="6916" y="9336"/>
                    </a:lnTo>
                    <a:cubicBezTo>
                      <a:pt x="5227" y="9107"/>
                      <a:pt x="3561" y="8742"/>
                      <a:pt x="2009" y="8103"/>
                    </a:cubicBezTo>
                    <a:cubicBezTo>
                      <a:pt x="1415" y="7852"/>
                      <a:pt x="822" y="7578"/>
                      <a:pt x="274" y="7258"/>
                    </a:cubicBezTo>
                    <a:cubicBezTo>
                      <a:pt x="242" y="7242"/>
                      <a:pt x="209" y="7235"/>
                      <a:pt x="179" y="7235"/>
                    </a:cubicBezTo>
                    <a:cubicBezTo>
                      <a:pt x="124" y="7235"/>
                      <a:pt x="75" y="7260"/>
                      <a:pt x="46" y="7304"/>
                    </a:cubicBezTo>
                    <a:cubicBezTo>
                      <a:pt x="0" y="7395"/>
                      <a:pt x="23" y="7487"/>
                      <a:pt x="114" y="7532"/>
                    </a:cubicBezTo>
                    <a:cubicBezTo>
                      <a:pt x="1392" y="8286"/>
                      <a:pt x="2785" y="8811"/>
                      <a:pt x="4223" y="9176"/>
                    </a:cubicBezTo>
                    <a:cubicBezTo>
                      <a:pt x="5752" y="9541"/>
                      <a:pt x="7327" y="9746"/>
                      <a:pt x="8879" y="9815"/>
                    </a:cubicBezTo>
                    <a:cubicBezTo>
                      <a:pt x="9388" y="9844"/>
                      <a:pt x="9896" y="9856"/>
                      <a:pt x="10405" y="9856"/>
                    </a:cubicBezTo>
                    <a:cubicBezTo>
                      <a:pt x="11517" y="9856"/>
                      <a:pt x="12629" y="9795"/>
                      <a:pt x="13741" y="9701"/>
                    </a:cubicBezTo>
                    <a:cubicBezTo>
                      <a:pt x="15247" y="9564"/>
                      <a:pt x="16754" y="9313"/>
                      <a:pt x="18260" y="9016"/>
                    </a:cubicBezTo>
                    <a:cubicBezTo>
                      <a:pt x="19995" y="8628"/>
                      <a:pt x="21730" y="8126"/>
                      <a:pt x="23419" y="7532"/>
                    </a:cubicBezTo>
                    <a:cubicBezTo>
                      <a:pt x="25222" y="6916"/>
                      <a:pt x="26980" y="6186"/>
                      <a:pt x="28737" y="5455"/>
                    </a:cubicBezTo>
                    <a:cubicBezTo>
                      <a:pt x="29125" y="5295"/>
                      <a:pt x="29513" y="5136"/>
                      <a:pt x="29901" y="4976"/>
                    </a:cubicBezTo>
                    <a:cubicBezTo>
                      <a:pt x="29924" y="4976"/>
                      <a:pt x="29924" y="4953"/>
                      <a:pt x="29924" y="4953"/>
                    </a:cubicBezTo>
                    <a:lnTo>
                      <a:pt x="29947" y="4953"/>
                    </a:lnTo>
                    <a:cubicBezTo>
                      <a:pt x="30152" y="4862"/>
                      <a:pt x="30358" y="4771"/>
                      <a:pt x="30563" y="4679"/>
                    </a:cubicBezTo>
                    <a:cubicBezTo>
                      <a:pt x="30609" y="4679"/>
                      <a:pt x="30632" y="4656"/>
                      <a:pt x="30677" y="4634"/>
                    </a:cubicBezTo>
                    <a:cubicBezTo>
                      <a:pt x="30723" y="4634"/>
                      <a:pt x="30746" y="4611"/>
                      <a:pt x="30791" y="4588"/>
                    </a:cubicBezTo>
                    <a:cubicBezTo>
                      <a:pt x="31020" y="4497"/>
                      <a:pt x="31248" y="4405"/>
                      <a:pt x="31476" y="4291"/>
                    </a:cubicBezTo>
                    <a:cubicBezTo>
                      <a:pt x="33234" y="3561"/>
                      <a:pt x="35014" y="2830"/>
                      <a:pt x="36794" y="2191"/>
                    </a:cubicBezTo>
                    <a:cubicBezTo>
                      <a:pt x="38846" y="1439"/>
                      <a:pt x="40966" y="846"/>
                      <a:pt x="43108" y="526"/>
                    </a:cubicBezTo>
                    <a:lnTo>
                      <a:pt x="43108" y="526"/>
                    </a:lnTo>
                    <a:cubicBezTo>
                      <a:pt x="43099" y="528"/>
                      <a:pt x="43085" y="534"/>
                      <a:pt x="43071" y="548"/>
                    </a:cubicBezTo>
                    <a:cubicBezTo>
                      <a:pt x="43916" y="411"/>
                      <a:pt x="44738" y="342"/>
                      <a:pt x="45582" y="320"/>
                    </a:cubicBezTo>
                    <a:cubicBezTo>
                      <a:pt x="46450" y="320"/>
                      <a:pt x="47317" y="365"/>
                      <a:pt x="48184" y="457"/>
                    </a:cubicBezTo>
                    <a:cubicBezTo>
                      <a:pt x="48595" y="502"/>
                      <a:pt x="49006" y="571"/>
                      <a:pt x="49394" y="662"/>
                    </a:cubicBezTo>
                    <a:cubicBezTo>
                      <a:pt x="49759" y="708"/>
                      <a:pt x="50079" y="799"/>
                      <a:pt x="50421" y="890"/>
                    </a:cubicBezTo>
                    <a:cubicBezTo>
                      <a:pt x="51106" y="1073"/>
                      <a:pt x="51768" y="1301"/>
                      <a:pt x="52430" y="1575"/>
                    </a:cubicBezTo>
                    <a:cubicBezTo>
                      <a:pt x="53160" y="1872"/>
                      <a:pt x="53868" y="2214"/>
                      <a:pt x="54530" y="2625"/>
                    </a:cubicBezTo>
                    <a:cubicBezTo>
                      <a:pt x="55237" y="3013"/>
                      <a:pt x="55899" y="3469"/>
                      <a:pt x="56516" y="3949"/>
                    </a:cubicBezTo>
                    <a:cubicBezTo>
                      <a:pt x="57155" y="4451"/>
                      <a:pt x="57748" y="4976"/>
                      <a:pt x="58319" y="5524"/>
                    </a:cubicBezTo>
                    <a:cubicBezTo>
                      <a:pt x="58889" y="6094"/>
                      <a:pt x="59414" y="6688"/>
                      <a:pt x="59894" y="7304"/>
                    </a:cubicBezTo>
                    <a:cubicBezTo>
                      <a:pt x="59894" y="7304"/>
                      <a:pt x="59894" y="7304"/>
                      <a:pt x="59894" y="7327"/>
                    </a:cubicBezTo>
                    <a:lnTo>
                      <a:pt x="59917" y="7327"/>
                    </a:lnTo>
                    <a:cubicBezTo>
                      <a:pt x="60305" y="7852"/>
                      <a:pt x="60670" y="8400"/>
                      <a:pt x="61012" y="8948"/>
                    </a:cubicBezTo>
                    <a:cubicBezTo>
                      <a:pt x="61355" y="9495"/>
                      <a:pt x="61674" y="10066"/>
                      <a:pt x="61971" y="10637"/>
                    </a:cubicBezTo>
                    <a:cubicBezTo>
                      <a:pt x="62085" y="10614"/>
                      <a:pt x="62176" y="10568"/>
                      <a:pt x="62290" y="10545"/>
                    </a:cubicBezTo>
                    <a:cubicBezTo>
                      <a:pt x="62153" y="10249"/>
                      <a:pt x="61994" y="9975"/>
                      <a:pt x="61834" y="9701"/>
                    </a:cubicBezTo>
                    <a:cubicBezTo>
                      <a:pt x="61606" y="9267"/>
                      <a:pt x="61355" y="8856"/>
                      <a:pt x="61103" y="8468"/>
                    </a:cubicBezTo>
                    <a:cubicBezTo>
                      <a:pt x="60693" y="7806"/>
                      <a:pt x="60213" y="7190"/>
                      <a:pt x="59711" y="6574"/>
                    </a:cubicBezTo>
                    <a:cubicBezTo>
                      <a:pt x="58707" y="5364"/>
                      <a:pt x="57520" y="4268"/>
                      <a:pt x="56242" y="3333"/>
                    </a:cubicBezTo>
                    <a:cubicBezTo>
                      <a:pt x="54963" y="2397"/>
                      <a:pt x="53548" y="1643"/>
                      <a:pt x="52065" y="1073"/>
                    </a:cubicBezTo>
                    <a:cubicBezTo>
                      <a:pt x="51311" y="799"/>
                      <a:pt x="50558" y="571"/>
                      <a:pt x="49759" y="388"/>
                    </a:cubicBezTo>
                    <a:cubicBezTo>
                      <a:pt x="48869" y="205"/>
                      <a:pt x="47979" y="91"/>
                      <a:pt x="47066" y="23"/>
                    </a:cubicBezTo>
                    <a:cubicBezTo>
                      <a:pt x="46701" y="0"/>
                      <a:pt x="46358" y="0"/>
                      <a:pt x="45993" y="0"/>
                    </a:cubicBezTo>
                    <a:close/>
                  </a:path>
                </a:pathLst>
              </a:custGeom>
              <a:solidFill>
                <a:srgbClr val="FAF8DF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178" name="Google Shape;944;p22">
                <a:extLst>
                  <a:ext uri="{FF2B5EF4-FFF2-40B4-BE49-F238E27FC236}">
                    <a16:creationId xmlns:a16="http://schemas.microsoft.com/office/drawing/2014/main" id="{DC087EE3-E977-45D7-BE04-CA0196A60910}"/>
                  </a:ext>
                </a:extLst>
              </p:cNvPr>
              <p:cNvSpPr/>
              <p:nvPr/>
            </p:nvSpPr>
            <p:spPr>
              <a:xfrm>
                <a:off x="6920728" y="3931707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179" name="Google Shape;945;p22">
                <a:extLst>
                  <a:ext uri="{FF2B5EF4-FFF2-40B4-BE49-F238E27FC236}">
                    <a16:creationId xmlns:a16="http://schemas.microsoft.com/office/drawing/2014/main" id="{77698DE4-7EBE-4B19-A1CE-015876742A2B}"/>
                  </a:ext>
                </a:extLst>
              </p:cNvPr>
              <p:cNvSpPr/>
              <p:nvPr/>
            </p:nvSpPr>
            <p:spPr>
              <a:xfrm>
                <a:off x="6920728" y="3931707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180" name="Google Shape;946;p22">
                <a:extLst>
                  <a:ext uri="{FF2B5EF4-FFF2-40B4-BE49-F238E27FC236}">
                    <a16:creationId xmlns:a16="http://schemas.microsoft.com/office/drawing/2014/main" id="{F1253549-E2B2-43A0-96C6-B9A6FB5C061F}"/>
                  </a:ext>
                </a:extLst>
              </p:cNvPr>
              <p:cNvSpPr/>
              <p:nvPr/>
            </p:nvSpPr>
            <p:spPr>
              <a:xfrm>
                <a:off x="6921349" y="3932302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181" name="Google Shape;947;p22">
                <a:extLst>
                  <a:ext uri="{FF2B5EF4-FFF2-40B4-BE49-F238E27FC236}">
                    <a16:creationId xmlns:a16="http://schemas.microsoft.com/office/drawing/2014/main" id="{E7A1C072-13F4-4374-95D5-B9AFD32BC2A5}"/>
                  </a:ext>
                </a:extLst>
              </p:cNvPr>
              <p:cNvSpPr/>
              <p:nvPr/>
            </p:nvSpPr>
            <p:spPr>
              <a:xfrm>
                <a:off x="5311064" y="3894054"/>
                <a:ext cx="1605366" cy="184615"/>
              </a:xfrm>
              <a:custGeom>
                <a:avLst/>
                <a:gdLst/>
                <a:ahLst/>
                <a:cxnLst/>
                <a:rect l="l" t="t" r="r" b="b"/>
                <a:pathLst>
                  <a:path w="59392" h="6830" extrusionOk="0">
                    <a:moveTo>
                      <a:pt x="46100" y="525"/>
                    </a:moveTo>
                    <a:cubicBezTo>
                      <a:pt x="46102" y="525"/>
                      <a:pt x="46105" y="526"/>
                      <a:pt x="46108" y="526"/>
                    </a:cubicBezTo>
                    <a:cubicBezTo>
                      <a:pt x="46105" y="525"/>
                      <a:pt x="46103" y="525"/>
                      <a:pt x="46100" y="525"/>
                    </a:cubicBezTo>
                    <a:close/>
                    <a:moveTo>
                      <a:pt x="57680" y="5251"/>
                    </a:moveTo>
                    <a:cubicBezTo>
                      <a:pt x="57694" y="5265"/>
                      <a:pt x="57699" y="5270"/>
                      <a:pt x="57707" y="5272"/>
                    </a:cubicBezTo>
                    <a:lnTo>
                      <a:pt x="57707" y="5272"/>
                    </a:lnTo>
                    <a:cubicBezTo>
                      <a:pt x="57698" y="5265"/>
                      <a:pt x="57689" y="5258"/>
                      <a:pt x="57680" y="5251"/>
                    </a:cubicBezTo>
                    <a:close/>
                    <a:moveTo>
                      <a:pt x="5227" y="6164"/>
                    </a:moveTo>
                    <a:cubicBezTo>
                      <a:pt x="5231" y="6164"/>
                      <a:pt x="5234" y="6164"/>
                      <a:pt x="5237" y="6165"/>
                    </a:cubicBezTo>
                    <a:lnTo>
                      <a:pt x="5237" y="6165"/>
                    </a:lnTo>
                    <a:cubicBezTo>
                      <a:pt x="5234" y="6164"/>
                      <a:pt x="5231" y="6164"/>
                      <a:pt x="5227" y="6164"/>
                    </a:cubicBezTo>
                    <a:close/>
                    <a:moveTo>
                      <a:pt x="42204" y="1"/>
                    </a:moveTo>
                    <a:cubicBezTo>
                      <a:pt x="40538" y="24"/>
                      <a:pt x="38849" y="206"/>
                      <a:pt x="37206" y="503"/>
                    </a:cubicBezTo>
                    <a:cubicBezTo>
                      <a:pt x="35425" y="845"/>
                      <a:pt x="33668" y="1347"/>
                      <a:pt x="31933" y="1895"/>
                    </a:cubicBezTo>
                    <a:cubicBezTo>
                      <a:pt x="30198" y="2443"/>
                      <a:pt x="28509" y="3059"/>
                      <a:pt x="26775" y="3630"/>
                    </a:cubicBezTo>
                    <a:cubicBezTo>
                      <a:pt x="25930" y="3927"/>
                      <a:pt x="25063" y="4201"/>
                      <a:pt x="24195" y="4452"/>
                    </a:cubicBezTo>
                    <a:cubicBezTo>
                      <a:pt x="23282" y="4726"/>
                      <a:pt x="22369" y="4977"/>
                      <a:pt x="21456" y="5182"/>
                    </a:cubicBezTo>
                    <a:cubicBezTo>
                      <a:pt x="19973" y="5547"/>
                      <a:pt x="18466" y="5821"/>
                      <a:pt x="16960" y="6049"/>
                    </a:cubicBezTo>
                    <a:lnTo>
                      <a:pt x="17005" y="6049"/>
                    </a:lnTo>
                    <a:cubicBezTo>
                      <a:pt x="15042" y="6323"/>
                      <a:pt x="13079" y="6483"/>
                      <a:pt x="11116" y="6506"/>
                    </a:cubicBezTo>
                    <a:cubicBezTo>
                      <a:pt x="10953" y="6508"/>
                      <a:pt x="10789" y="6509"/>
                      <a:pt x="10626" y="6509"/>
                    </a:cubicBezTo>
                    <a:cubicBezTo>
                      <a:pt x="8829" y="6509"/>
                      <a:pt x="7033" y="6394"/>
                      <a:pt x="5237" y="6165"/>
                    </a:cubicBezTo>
                    <a:lnTo>
                      <a:pt x="5237" y="6165"/>
                    </a:lnTo>
                    <a:cubicBezTo>
                      <a:pt x="5256" y="6170"/>
                      <a:pt x="5273" y="6186"/>
                      <a:pt x="5273" y="6186"/>
                    </a:cubicBezTo>
                    <a:cubicBezTo>
                      <a:pt x="3584" y="5958"/>
                      <a:pt x="1895" y="5639"/>
                      <a:pt x="229" y="5228"/>
                    </a:cubicBezTo>
                    <a:cubicBezTo>
                      <a:pt x="213" y="5224"/>
                      <a:pt x="197" y="5222"/>
                      <a:pt x="182" y="5222"/>
                    </a:cubicBezTo>
                    <a:cubicBezTo>
                      <a:pt x="108" y="5222"/>
                      <a:pt x="42" y="5266"/>
                      <a:pt x="23" y="5342"/>
                    </a:cubicBezTo>
                    <a:cubicBezTo>
                      <a:pt x="0" y="5433"/>
                      <a:pt x="46" y="5524"/>
                      <a:pt x="137" y="5547"/>
                    </a:cubicBezTo>
                    <a:cubicBezTo>
                      <a:pt x="1073" y="5776"/>
                      <a:pt x="2009" y="5981"/>
                      <a:pt x="2945" y="6141"/>
                    </a:cubicBezTo>
                    <a:cubicBezTo>
                      <a:pt x="3858" y="6323"/>
                      <a:pt x="4771" y="6437"/>
                      <a:pt x="5684" y="6552"/>
                    </a:cubicBezTo>
                    <a:cubicBezTo>
                      <a:pt x="7352" y="6753"/>
                      <a:pt x="9002" y="6830"/>
                      <a:pt x="10666" y="6830"/>
                    </a:cubicBezTo>
                    <a:cubicBezTo>
                      <a:pt x="10892" y="6830"/>
                      <a:pt x="11118" y="6828"/>
                      <a:pt x="11345" y="6826"/>
                    </a:cubicBezTo>
                    <a:cubicBezTo>
                      <a:pt x="15134" y="6757"/>
                      <a:pt x="18900" y="6209"/>
                      <a:pt x="22552" y="5251"/>
                    </a:cubicBezTo>
                    <a:cubicBezTo>
                      <a:pt x="25245" y="4543"/>
                      <a:pt x="27847" y="3607"/>
                      <a:pt x="30472" y="2717"/>
                    </a:cubicBezTo>
                    <a:cubicBezTo>
                      <a:pt x="31773" y="2283"/>
                      <a:pt x="33097" y="1850"/>
                      <a:pt x="34421" y="1484"/>
                    </a:cubicBezTo>
                    <a:cubicBezTo>
                      <a:pt x="35791" y="1119"/>
                      <a:pt x="37160" y="822"/>
                      <a:pt x="38552" y="617"/>
                    </a:cubicBezTo>
                    <a:lnTo>
                      <a:pt x="38575" y="617"/>
                    </a:lnTo>
                    <a:cubicBezTo>
                      <a:pt x="39831" y="434"/>
                      <a:pt x="41063" y="343"/>
                      <a:pt x="42319" y="320"/>
                    </a:cubicBezTo>
                    <a:cubicBezTo>
                      <a:pt x="42476" y="317"/>
                      <a:pt x="42633" y="316"/>
                      <a:pt x="42790" y="316"/>
                    </a:cubicBezTo>
                    <a:cubicBezTo>
                      <a:pt x="43891" y="316"/>
                      <a:pt x="45004" y="386"/>
                      <a:pt x="46100" y="525"/>
                    </a:cubicBezTo>
                    <a:lnTo>
                      <a:pt x="46100" y="525"/>
                    </a:lnTo>
                    <a:cubicBezTo>
                      <a:pt x="46087" y="521"/>
                      <a:pt x="46083" y="508"/>
                      <a:pt x="46069" y="504"/>
                    </a:cubicBezTo>
                    <a:lnTo>
                      <a:pt x="46069" y="504"/>
                    </a:lnTo>
                    <a:cubicBezTo>
                      <a:pt x="47140" y="641"/>
                      <a:pt x="48164" y="846"/>
                      <a:pt x="49212" y="1096"/>
                    </a:cubicBezTo>
                    <a:cubicBezTo>
                      <a:pt x="50262" y="1370"/>
                      <a:pt x="51312" y="1713"/>
                      <a:pt x="52316" y="2124"/>
                    </a:cubicBezTo>
                    <a:cubicBezTo>
                      <a:pt x="52316" y="2124"/>
                      <a:pt x="52293" y="2101"/>
                      <a:pt x="52293" y="2101"/>
                    </a:cubicBezTo>
                    <a:lnTo>
                      <a:pt x="52293" y="2101"/>
                    </a:lnTo>
                    <a:cubicBezTo>
                      <a:pt x="53275" y="2512"/>
                      <a:pt x="54211" y="2991"/>
                      <a:pt x="55124" y="3539"/>
                    </a:cubicBezTo>
                    <a:cubicBezTo>
                      <a:pt x="55580" y="3790"/>
                      <a:pt x="56014" y="4086"/>
                      <a:pt x="56447" y="4360"/>
                    </a:cubicBezTo>
                    <a:cubicBezTo>
                      <a:pt x="56881" y="4657"/>
                      <a:pt x="57315" y="4954"/>
                      <a:pt x="57726" y="5273"/>
                    </a:cubicBezTo>
                    <a:cubicBezTo>
                      <a:pt x="57717" y="5273"/>
                      <a:pt x="57711" y="5273"/>
                      <a:pt x="57707" y="5272"/>
                    </a:cubicBezTo>
                    <a:lnTo>
                      <a:pt x="57707" y="5272"/>
                    </a:lnTo>
                    <a:cubicBezTo>
                      <a:pt x="58039" y="5539"/>
                      <a:pt x="58350" y="5806"/>
                      <a:pt x="58661" y="6072"/>
                    </a:cubicBezTo>
                    <a:cubicBezTo>
                      <a:pt x="58844" y="6255"/>
                      <a:pt x="59004" y="6415"/>
                      <a:pt x="59164" y="6597"/>
                    </a:cubicBezTo>
                    <a:cubicBezTo>
                      <a:pt x="59209" y="6574"/>
                      <a:pt x="59232" y="6529"/>
                      <a:pt x="59278" y="6483"/>
                    </a:cubicBezTo>
                    <a:cubicBezTo>
                      <a:pt x="59301" y="6437"/>
                      <a:pt x="59346" y="6392"/>
                      <a:pt x="59392" y="6369"/>
                    </a:cubicBezTo>
                    <a:cubicBezTo>
                      <a:pt x="59323" y="6278"/>
                      <a:pt x="59232" y="6209"/>
                      <a:pt x="59164" y="6118"/>
                    </a:cubicBezTo>
                    <a:cubicBezTo>
                      <a:pt x="58867" y="5821"/>
                      <a:pt x="58547" y="5547"/>
                      <a:pt x="58228" y="5273"/>
                    </a:cubicBezTo>
                    <a:cubicBezTo>
                      <a:pt x="57612" y="4771"/>
                      <a:pt x="56950" y="4315"/>
                      <a:pt x="56288" y="3881"/>
                    </a:cubicBezTo>
                    <a:cubicBezTo>
                      <a:pt x="55945" y="3653"/>
                      <a:pt x="55626" y="3447"/>
                      <a:pt x="55283" y="3242"/>
                    </a:cubicBezTo>
                    <a:cubicBezTo>
                      <a:pt x="54918" y="3037"/>
                      <a:pt x="54553" y="2808"/>
                      <a:pt x="54165" y="2626"/>
                    </a:cubicBezTo>
                    <a:cubicBezTo>
                      <a:pt x="53435" y="2238"/>
                      <a:pt x="52704" y="1918"/>
                      <a:pt x="51951" y="1621"/>
                    </a:cubicBezTo>
                    <a:cubicBezTo>
                      <a:pt x="50399" y="1028"/>
                      <a:pt x="48778" y="594"/>
                      <a:pt x="47135" y="343"/>
                    </a:cubicBezTo>
                    <a:cubicBezTo>
                      <a:pt x="45674" y="92"/>
                      <a:pt x="44213" y="1"/>
                      <a:pt x="42729" y="1"/>
                    </a:cubicBezTo>
                    <a:close/>
                  </a:path>
                </a:pathLst>
              </a:custGeom>
              <a:solidFill>
                <a:srgbClr val="FAF8DF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182" name="Google Shape;948;p22">
                <a:extLst>
                  <a:ext uri="{FF2B5EF4-FFF2-40B4-BE49-F238E27FC236}">
                    <a16:creationId xmlns:a16="http://schemas.microsoft.com/office/drawing/2014/main" id="{777220F4-00B7-448C-9249-42A371BE96C4}"/>
                  </a:ext>
                </a:extLst>
              </p:cNvPr>
              <p:cNvSpPr/>
              <p:nvPr/>
            </p:nvSpPr>
            <p:spPr>
              <a:xfrm>
                <a:off x="6353125" y="3910732"/>
                <a:ext cx="649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23" y="0"/>
                    </a:moveTo>
                    <a:cubicBezTo>
                      <a:pt x="23" y="0"/>
                      <a:pt x="23" y="0"/>
                      <a:pt x="0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23" y="0"/>
                      <a:pt x="23" y="0"/>
                      <a:pt x="23" y="0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183" name="Google Shape;949;p22">
                <a:extLst>
                  <a:ext uri="{FF2B5EF4-FFF2-40B4-BE49-F238E27FC236}">
                    <a16:creationId xmlns:a16="http://schemas.microsoft.com/office/drawing/2014/main" id="{D72A807A-DE9E-416B-9F9C-4E88A8F66D83}"/>
                  </a:ext>
                </a:extLst>
              </p:cNvPr>
              <p:cNvSpPr/>
              <p:nvPr/>
            </p:nvSpPr>
            <p:spPr>
              <a:xfrm>
                <a:off x="5867558" y="4027339"/>
                <a:ext cx="1019274" cy="124635"/>
              </a:xfrm>
              <a:custGeom>
                <a:avLst/>
                <a:gdLst/>
                <a:ahLst/>
                <a:cxnLst/>
                <a:rect l="l" t="t" r="r" b="b"/>
                <a:pathLst>
                  <a:path w="37709" h="4611" extrusionOk="0">
                    <a:moveTo>
                      <a:pt x="22233" y="0"/>
                    </a:moveTo>
                    <a:cubicBezTo>
                      <a:pt x="20909" y="0"/>
                      <a:pt x="19562" y="91"/>
                      <a:pt x="18238" y="228"/>
                    </a:cubicBezTo>
                    <a:cubicBezTo>
                      <a:pt x="14837" y="616"/>
                      <a:pt x="11528" y="1552"/>
                      <a:pt x="8241" y="2511"/>
                    </a:cubicBezTo>
                    <a:cubicBezTo>
                      <a:pt x="6597" y="2967"/>
                      <a:pt x="4954" y="3447"/>
                      <a:pt x="3288" y="3857"/>
                    </a:cubicBezTo>
                    <a:cubicBezTo>
                      <a:pt x="2466" y="4063"/>
                      <a:pt x="1621" y="4246"/>
                      <a:pt x="777" y="4405"/>
                    </a:cubicBezTo>
                    <a:cubicBezTo>
                      <a:pt x="526" y="4451"/>
                      <a:pt x="252" y="4497"/>
                      <a:pt x="1" y="4542"/>
                    </a:cubicBezTo>
                    <a:cubicBezTo>
                      <a:pt x="183" y="4542"/>
                      <a:pt x="366" y="4565"/>
                      <a:pt x="549" y="4588"/>
                    </a:cubicBezTo>
                    <a:cubicBezTo>
                      <a:pt x="823" y="4588"/>
                      <a:pt x="1074" y="4588"/>
                      <a:pt x="1325" y="4611"/>
                    </a:cubicBezTo>
                    <a:lnTo>
                      <a:pt x="1348" y="4611"/>
                    </a:lnTo>
                    <a:cubicBezTo>
                      <a:pt x="2055" y="4474"/>
                      <a:pt x="2786" y="4314"/>
                      <a:pt x="3470" y="4131"/>
                    </a:cubicBezTo>
                    <a:cubicBezTo>
                      <a:pt x="5000" y="3766"/>
                      <a:pt x="6506" y="3333"/>
                      <a:pt x="8013" y="2899"/>
                    </a:cubicBezTo>
                    <a:cubicBezTo>
                      <a:pt x="11026" y="2031"/>
                      <a:pt x="14038" y="1164"/>
                      <a:pt x="17143" y="708"/>
                    </a:cubicBezTo>
                    <a:cubicBezTo>
                      <a:pt x="18740" y="479"/>
                      <a:pt x="20338" y="342"/>
                      <a:pt x="21959" y="342"/>
                    </a:cubicBezTo>
                    <a:cubicBezTo>
                      <a:pt x="22097" y="340"/>
                      <a:pt x="22235" y="340"/>
                      <a:pt x="22373" y="340"/>
                    </a:cubicBezTo>
                    <a:cubicBezTo>
                      <a:pt x="23855" y="340"/>
                      <a:pt x="25338" y="449"/>
                      <a:pt x="26821" y="616"/>
                    </a:cubicBezTo>
                    <a:lnTo>
                      <a:pt x="26843" y="616"/>
                    </a:lnTo>
                    <a:cubicBezTo>
                      <a:pt x="28533" y="845"/>
                      <a:pt x="30199" y="1141"/>
                      <a:pt x="31842" y="1552"/>
                    </a:cubicBezTo>
                    <a:cubicBezTo>
                      <a:pt x="32573" y="1735"/>
                      <a:pt x="33303" y="1940"/>
                      <a:pt x="34011" y="2146"/>
                    </a:cubicBezTo>
                    <a:cubicBezTo>
                      <a:pt x="34650" y="2305"/>
                      <a:pt x="35266" y="2488"/>
                      <a:pt x="35882" y="2739"/>
                    </a:cubicBezTo>
                    <a:cubicBezTo>
                      <a:pt x="36293" y="2922"/>
                      <a:pt x="36704" y="3127"/>
                      <a:pt x="37046" y="3378"/>
                    </a:cubicBezTo>
                    <a:cubicBezTo>
                      <a:pt x="37183" y="3492"/>
                      <a:pt x="37297" y="3606"/>
                      <a:pt x="37412" y="3721"/>
                    </a:cubicBezTo>
                    <a:cubicBezTo>
                      <a:pt x="37446" y="3755"/>
                      <a:pt x="37491" y="3772"/>
                      <a:pt x="37534" y="3772"/>
                    </a:cubicBezTo>
                    <a:cubicBezTo>
                      <a:pt x="37577" y="3772"/>
                      <a:pt x="37617" y="3755"/>
                      <a:pt x="37640" y="3721"/>
                    </a:cubicBezTo>
                    <a:cubicBezTo>
                      <a:pt x="37708" y="3652"/>
                      <a:pt x="37708" y="3561"/>
                      <a:pt x="37640" y="3492"/>
                    </a:cubicBezTo>
                    <a:cubicBezTo>
                      <a:pt x="37206" y="3013"/>
                      <a:pt x="36636" y="2716"/>
                      <a:pt x="36042" y="2465"/>
                    </a:cubicBezTo>
                    <a:cubicBezTo>
                      <a:pt x="35403" y="2191"/>
                      <a:pt x="34764" y="2009"/>
                      <a:pt x="34102" y="1826"/>
                    </a:cubicBezTo>
                    <a:cubicBezTo>
                      <a:pt x="33760" y="1735"/>
                      <a:pt x="33440" y="1643"/>
                      <a:pt x="33120" y="1552"/>
                    </a:cubicBezTo>
                    <a:cubicBezTo>
                      <a:pt x="32664" y="1415"/>
                      <a:pt x="32185" y="1301"/>
                      <a:pt x="31728" y="1187"/>
                    </a:cubicBezTo>
                    <a:cubicBezTo>
                      <a:pt x="30838" y="982"/>
                      <a:pt x="29925" y="776"/>
                      <a:pt x="29035" y="616"/>
                    </a:cubicBezTo>
                    <a:cubicBezTo>
                      <a:pt x="27277" y="320"/>
                      <a:pt x="25474" y="114"/>
                      <a:pt x="23694" y="46"/>
                    </a:cubicBezTo>
                    <a:cubicBezTo>
                      <a:pt x="23214" y="23"/>
                      <a:pt x="22735" y="0"/>
                      <a:pt x="22233" y="0"/>
                    </a:cubicBezTo>
                    <a:close/>
                  </a:path>
                </a:pathLst>
              </a:custGeom>
              <a:solidFill>
                <a:srgbClr val="FAF8DF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184" name="Google Shape;950;p22">
                <a:extLst>
                  <a:ext uri="{FF2B5EF4-FFF2-40B4-BE49-F238E27FC236}">
                    <a16:creationId xmlns:a16="http://schemas.microsoft.com/office/drawing/2014/main" id="{F02BD125-E5AD-4F0A-836B-F0F6164F0336}"/>
                  </a:ext>
                </a:extLst>
              </p:cNvPr>
              <p:cNvSpPr/>
              <p:nvPr/>
            </p:nvSpPr>
            <p:spPr>
              <a:xfrm>
                <a:off x="6591881" y="4043990"/>
                <a:ext cx="649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24" y="0"/>
                    </a:moveTo>
                    <a:cubicBezTo>
                      <a:pt x="24" y="0"/>
                      <a:pt x="1" y="0"/>
                      <a:pt x="1" y="0"/>
                    </a:cubicBezTo>
                    <a:cubicBezTo>
                      <a:pt x="1" y="0"/>
                      <a:pt x="24" y="0"/>
                      <a:pt x="24" y="0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185" name="Google Shape;951;p22">
                <a:extLst>
                  <a:ext uri="{FF2B5EF4-FFF2-40B4-BE49-F238E27FC236}">
                    <a16:creationId xmlns:a16="http://schemas.microsoft.com/office/drawing/2014/main" id="{34CCA279-4FDA-4D4D-AAA5-C9C7D1EBED82}"/>
                  </a:ext>
                </a:extLst>
              </p:cNvPr>
              <p:cNvSpPr/>
              <p:nvPr/>
            </p:nvSpPr>
            <p:spPr>
              <a:xfrm>
                <a:off x="5333283" y="4132216"/>
                <a:ext cx="211023" cy="46924"/>
              </a:xfrm>
              <a:custGeom>
                <a:avLst/>
                <a:gdLst/>
                <a:ahLst/>
                <a:cxnLst/>
                <a:rect l="l" t="t" r="r" b="b"/>
                <a:pathLst>
                  <a:path w="7807" h="1736" extrusionOk="0">
                    <a:moveTo>
                      <a:pt x="183" y="0"/>
                    </a:moveTo>
                    <a:cubicBezTo>
                      <a:pt x="160" y="0"/>
                      <a:pt x="114" y="0"/>
                      <a:pt x="91" y="23"/>
                    </a:cubicBezTo>
                    <a:cubicBezTo>
                      <a:pt x="46" y="46"/>
                      <a:pt x="23" y="69"/>
                      <a:pt x="23" y="114"/>
                    </a:cubicBezTo>
                    <a:cubicBezTo>
                      <a:pt x="0" y="160"/>
                      <a:pt x="23" y="206"/>
                      <a:pt x="46" y="251"/>
                    </a:cubicBezTo>
                    <a:cubicBezTo>
                      <a:pt x="69" y="274"/>
                      <a:pt x="91" y="297"/>
                      <a:pt x="137" y="320"/>
                    </a:cubicBezTo>
                    <a:cubicBezTo>
                      <a:pt x="1575" y="868"/>
                      <a:pt x="3059" y="1233"/>
                      <a:pt x="4588" y="1484"/>
                    </a:cubicBezTo>
                    <a:cubicBezTo>
                      <a:pt x="5318" y="1598"/>
                      <a:pt x="6026" y="1689"/>
                      <a:pt x="6756" y="1735"/>
                    </a:cubicBezTo>
                    <a:cubicBezTo>
                      <a:pt x="6756" y="1735"/>
                      <a:pt x="6734" y="1712"/>
                      <a:pt x="6734" y="1712"/>
                    </a:cubicBezTo>
                    <a:cubicBezTo>
                      <a:pt x="6734" y="1667"/>
                      <a:pt x="6756" y="1621"/>
                      <a:pt x="6802" y="1598"/>
                    </a:cubicBezTo>
                    <a:cubicBezTo>
                      <a:pt x="7144" y="1552"/>
                      <a:pt x="7464" y="1530"/>
                      <a:pt x="7806" y="1484"/>
                    </a:cubicBezTo>
                    <a:cubicBezTo>
                      <a:pt x="7053" y="1438"/>
                      <a:pt x="6300" y="1393"/>
                      <a:pt x="5570" y="1301"/>
                    </a:cubicBezTo>
                    <a:lnTo>
                      <a:pt x="5615" y="1301"/>
                    </a:lnTo>
                    <a:cubicBezTo>
                      <a:pt x="3766" y="1073"/>
                      <a:pt x="1940" y="662"/>
                      <a:pt x="228" y="0"/>
                    </a:cubicBezTo>
                    <a:close/>
                  </a:path>
                </a:pathLst>
              </a:custGeom>
              <a:solidFill>
                <a:srgbClr val="FAF8DF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186" name="Google Shape;952;p22">
                <a:extLst>
                  <a:ext uri="{FF2B5EF4-FFF2-40B4-BE49-F238E27FC236}">
                    <a16:creationId xmlns:a16="http://schemas.microsoft.com/office/drawing/2014/main" id="{0627D4C8-01E2-499C-AFE2-5FCCB12EA5A7}"/>
                  </a:ext>
                </a:extLst>
              </p:cNvPr>
              <p:cNvSpPr/>
              <p:nvPr/>
            </p:nvSpPr>
            <p:spPr>
              <a:xfrm>
                <a:off x="5326498" y="3282041"/>
                <a:ext cx="455942" cy="563332"/>
              </a:xfrm>
              <a:custGeom>
                <a:avLst/>
                <a:gdLst/>
                <a:ahLst/>
                <a:cxnLst/>
                <a:rect l="l" t="t" r="r" b="b"/>
                <a:pathLst>
                  <a:path w="16868" h="20841" extrusionOk="0">
                    <a:moveTo>
                      <a:pt x="13969" y="5364"/>
                    </a:moveTo>
                    <a:cubicBezTo>
                      <a:pt x="13969" y="5364"/>
                      <a:pt x="13957" y="5376"/>
                      <a:pt x="13950" y="5392"/>
                    </a:cubicBezTo>
                    <a:lnTo>
                      <a:pt x="13950" y="5392"/>
                    </a:lnTo>
                    <a:cubicBezTo>
                      <a:pt x="13957" y="5383"/>
                      <a:pt x="13963" y="5373"/>
                      <a:pt x="13969" y="5364"/>
                    </a:cubicBezTo>
                    <a:close/>
                    <a:moveTo>
                      <a:pt x="16708" y="0"/>
                    </a:moveTo>
                    <a:cubicBezTo>
                      <a:pt x="16640" y="0"/>
                      <a:pt x="16548" y="69"/>
                      <a:pt x="16548" y="137"/>
                    </a:cubicBezTo>
                    <a:cubicBezTo>
                      <a:pt x="16548" y="183"/>
                      <a:pt x="16526" y="228"/>
                      <a:pt x="16526" y="274"/>
                    </a:cubicBezTo>
                    <a:cubicBezTo>
                      <a:pt x="16503" y="320"/>
                      <a:pt x="16480" y="365"/>
                      <a:pt x="16480" y="411"/>
                    </a:cubicBezTo>
                    <a:cubicBezTo>
                      <a:pt x="16434" y="525"/>
                      <a:pt x="16411" y="639"/>
                      <a:pt x="16366" y="731"/>
                    </a:cubicBezTo>
                    <a:cubicBezTo>
                      <a:pt x="16366" y="731"/>
                      <a:pt x="16372" y="724"/>
                      <a:pt x="16378" y="715"/>
                    </a:cubicBezTo>
                    <a:lnTo>
                      <a:pt x="16378" y="715"/>
                    </a:lnTo>
                    <a:cubicBezTo>
                      <a:pt x="15785" y="2392"/>
                      <a:pt x="14922" y="3935"/>
                      <a:pt x="13946" y="5410"/>
                    </a:cubicBezTo>
                    <a:cubicBezTo>
                      <a:pt x="13946" y="5404"/>
                      <a:pt x="13948" y="5397"/>
                      <a:pt x="13950" y="5392"/>
                    </a:cubicBezTo>
                    <a:lnTo>
                      <a:pt x="13950" y="5392"/>
                    </a:lnTo>
                    <a:cubicBezTo>
                      <a:pt x="12906" y="6934"/>
                      <a:pt x="11771" y="8409"/>
                      <a:pt x="10614" y="9861"/>
                    </a:cubicBezTo>
                    <a:cubicBezTo>
                      <a:pt x="9450" y="11344"/>
                      <a:pt x="8240" y="12805"/>
                      <a:pt x="6985" y="14220"/>
                    </a:cubicBezTo>
                    <a:cubicBezTo>
                      <a:pt x="5615" y="15750"/>
                      <a:pt x="4200" y="17188"/>
                      <a:pt x="2671" y="18534"/>
                    </a:cubicBezTo>
                    <a:cubicBezTo>
                      <a:pt x="2671" y="18534"/>
                      <a:pt x="2693" y="18511"/>
                      <a:pt x="2693" y="18511"/>
                    </a:cubicBezTo>
                    <a:lnTo>
                      <a:pt x="2693" y="18511"/>
                    </a:lnTo>
                    <a:cubicBezTo>
                      <a:pt x="1872" y="19242"/>
                      <a:pt x="1004" y="19927"/>
                      <a:pt x="114" y="20543"/>
                    </a:cubicBezTo>
                    <a:cubicBezTo>
                      <a:pt x="23" y="20611"/>
                      <a:pt x="0" y="20703"/>
                      <a:pt x="69" y="20771"/>
                    </a:cubicBezTo>
                    <a:cubicBezTo>
                      <a:pt x="98" y="20815"/>
                      <a:pt x="147" y="20840"/>
                      <a:pt x="202" y="20840"/>
                    </a:cubicBezTo>
                    <a:cubicBezTo>
                      <a:pt x="232" y="20840"/>
                      <a:pt x="264" y="20833"/>
                      <a:pt x="297" y="20817"/>
                    </a:cubicBezTo>
                    <a:cubicBezTo>
                      <a:pt x="1826" y="19744"/>
                      <a:pt x="3241" y="18511"/>
                      <a:pt x="4588" y="17210"/>
                    </a:cubicBezTo>
                    <a:cubicBezTo>
                      <a:pt x="5980" y="15864"/>
                      <a:pt x="7259" y="14426"/>
                      <a:pt x="8514" y="12965"/>
                    </a:cubicBezTo>
                    <a:cubicBezTo>
                      <a:pt x="9724" y="11527"/>
                      <a:pt x="10865" y="10066"/>
                      <a:pt x="12006" y="8605"/>
                    </a:cubicBezTo>
                    <a:cubicBezTo>
                      <a:pt x="13170" y="7122"/>
                      <a:pt x="14289" y="5592"/>
                      <a:pt x="15247" y="3949"/>
                    </a:cubicBezTo>
                    <a:cubicBezTo>
                      <a:pt x="15590" y="3333"/>
                      <a:pt x="15909" y="2716"/>
                      <a:pt x="16183" y="2077"/>
                    </a:cubicBezTo>
                    <a:cubicBezTo>
                      <a:pt x="16320" y="1780"/>
                      <a:pt x="16457" y="1461"/>
                      <a:pt x="16571" y="1164"/>
                    </a:cubicBezTo>
                    <a:cubicBezTo>
                      <a:pt x="16617" y="1004"/>
                      <a:pt x="16663" y="845"/>
                      <a:pt x="16731" y="685"/>
                    </a:cubicBezTo>
                    <a:cubicBezTo>
                      <a:pt x="16754" y="616"/>
                      <a:pt x="16777" y="525"/>
                      <a:pt x="16800" y="434"/>
                    </a:cubicBezTo>
                    <a:cubicBezTo>
                      <a:pt x="16822" y="411"/>
                      <a:pt x="16822" y="365"/>
                      <a:pt x="16845" y="320"/>
                    </a:cubicBezTo>
                    <a:cubicBezTo>
                      <a:pt x="16845" y="297"/>
                      <a:pt x="16868" y="251"/>
                      <a:pt x="16868" y="206"/>
                    </a:cubicBezTo>
                    <a:cubicBezTo>
                      <a:pt x="16868" y="160"/>
                      <a:pt x="16868" y="114"/>
                      <a:pt x="16845" y="91"/>
                    </a:cubicBezTo>
                    <a:cubicBezTo>
                      <a:pt x="16822" y="46"/>
                      <a:pt x="16777" y="23"/>
                      <a:pt x="16731" y="23"/>
                    </a:cubicBezTo>
                    <a:cubicBezTo>
                      <a:pt x="16731" y="23"/>
                      <a:pt x="16731" y="0"/>
                      <a:pt x="16708" y="0"/>
                    </a:cubicBezTo>
                    <a:close/>
                  </a:path>
                </a:pathLst>
              </a:custGeom>
              <a:solidFill>
                <a:srgbClr val="FAFFF3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187" name="Google Shape;953;p22">
                <a:extLst>
                  <a:ext uri="{FF2B5EF4-FFF2-40B4-BE49-F238E27FC236}">
                    <a16:creationId xmlns:a16="http://schemas.microsoft.com/office/drawing/2014/main" id="{67E16AF0-6941-4649-9452-FF0743B0BD2C}"/>
                  </a:ext>
                </a:extLst>
              </p:cNvPr>
              <p:cNvSpPr/>
              <p:nvPr/>
            </p:nvSpPr>
            <p:spPr>
              <a:xfrm>
                <a:off x="5778737" y="3085209"/>
                <a:ext cx="1262950" cy="209401"/>
              </a:xfrm>
              <a:custGeom>
                <a:avLst/>
                <a:gdLst/>
                <a:ahLst/>
                <a:cxnLst/>
                <a:rect l="l" t="t" r="r" b="b"/>
                <a:pathLst>
                  <a:path w="46724" h="7747" extrusionOk="0">
                    <a:moveTo>
                      <a:pt x="31727" y="1"/>
                    </a:moveTo>
                    <a:cubicBezTo>
                      <a:pt x="30837" y="1"/>
                      <a:pt x="29924" y="47"/>
                      <a:pt x="29034" y="115"/>
                    </a:cubicBezTo>
                    <a:cubicBezTo>
                      <a:pt x="27687" y="252"/>
                      <a:pt x="26340" y="480"/>
                      <a:pt x="25017" y="800"/>
                    </a:cubicBezTo>
                    <a:cubicBezTo>
                      <a:pt x="22278" y="1439"/>
                      <a:pt x="19653" y="2420"/>
                      <a:pt x="17073" y="3516"/>
                    </a:cubicBezTo>
                    <a:cubicBezTo>
                      <a:pt x="16411" y="3790"/>
                      <a:pt x="15772" y="4087"/>
                      <a:pt x="15110" y="4360"/>
                    </a:cubicBezTo>
                    <a:cubicBezTo>
                      <a:pt x="14471" y="4657"/>
                      <a:pt x="13809" y="4954"/>
                      <a:pt x="13170" y="5251"/>
                    </a:cubicBezTo>
                    <a:cubicBezTo>
                      <a:pt x="11869" y="5798"/>
                      <a:pt x="10523" y="6255"/>
                      <a:pt x="9176" y="6620"/>
                    </a:cubicBezTo>
                    <a:lnTo>
                      <a:pt x="9199" y="6620"/>
                    </a:lnTo>
                    <a:cubicBezTo>
                      <a:pt x="8172" y="6871"/>
                      <a:pt x="7122" y="7077"/>
                      <a:pt x="6072" y="7236"/>
                    </a:cubicBezTo>
                    <a:cubicBezTo>
                      <a:pt x="5115" y="7356"/>
                      <a:pt x="4159" y="7423"/>
                      <a:pt x="3202" y="7423"/>
                    </a:cubicBezTo>
                    <a:cubicBezTo>
                      <a:pt x="3063" y="7423"/>
                      <a:pt x="2924" y="7422"/>
                      <a:pt x="2785" y="7419"/>
                    </a:cubicBezTo>
                    <a:lnTo>
                      <a:pt x="2830" y="7419"/>
                    </a:lnTo>
                    <a:cubicBezTo>
                      <a:pt x="1940" y="7419"/>
                      <a:pt x="1073" y="7351"/>
                      <a:pt x="205" y="7259"/>
                    </a:cubicBezTo>
                    <a:cubicBezTo>
                      <a:pt x="193" y="7256"/>
                      <a:pt x="181" y="7255"/>
                      <a:pt x="170" y="7255"/>
                    </a:cubicBezTo>
                    <a:cubicBezTo>
                      <a:pt x="92" y="7255"/>
                      <a:pt x="23" y="7317"/>
                      <a:pt x="23" y="7396"/>
                    </a:cubicBezTo>
                    <a:cubicBezTo>
                      <a:pt x="0" y="7488"/>
                      <a:pt x="69" y="7556"/>
                      <a:pt x="160" y="7579"/>
                    </a:cubicBezTo>
                    <a:cubicBezTo>
                      <a:pt x="1134" y="7691"/>
                      <a:pt x="2109" y="7747"/>
                      <a:pt x="3084" y="7747"/>
                    </a:cubicBezTo>
                    <a:cubicBezTo>
                      <a:pt x="3501" y="7747"/>
                      <a:pt x="3919" y="7736"/>
                      <a:pt x="4337" y="7716"/>
                    </a:cubicBezTo>
                    <a:cubicBezTo>
                      <a:pt x="5752" y="7647"/>
                      <a:pt x="7144" y="7419"/>
                      <a:pt x="8491" y="7122"/>
                    </a:cubicBezTo>
                    <a:cubicBezTo>
                      <a:pt x="9861" y="6803"/>
                      <a:pt x="11184" y="6369"/>
                      <a:pt x="12485" y="5867"/>
                    </a:cubicBezTo>
                    <a:cubicBezTo>
                      <a:pt x="13147" y="5616"/>
                      <a:pt x="13809" y="5319"/>
                      <a:pt x="14448" y="5022"/>
                    </a:cubicBezTo>
                    <a:cubicBezTo>
                      <a:pt x="15110" y="4726"/>
                      <a:pt x="15750" y="4429"/>
                      <a:pt x="16411" y="4155"/>
                    </a:cubicBezTo>
                    <a:cubicBezTo>
                      <a:pt x="18922" y="3059"/>
                      <a:pt x="21501" y="2055"/>
                      <a:pt x="24172" y="1348"/>
                    </a:cubicBezTo>
                    <a:lnTo>
                      <a:pt x="24149" y="1348"/>
                    </a:lnTo>
                    <a:cubicBezTo>
                      <a:pt x="25427" y="1005"/>
                      <a:pt x="26728" y="731"/>
                      <a:pt x="28052" y="571"/>
                    </a:cubicBezTo>
                    <a:cubicBezTo>
                      <a:pt x="29339" y="391"/>
                      <a:pt x="30648" y="322"/>
                      <a:pt x="31935" y="320"/>
                    </a:cubicBezTo>
                    <a:lnTo>
                      <a:pt x="31935" y="320"/>
                    </a:lnTo>
                    <a:cubicBezTo>
                      <a:pt x="34171" y="343"/>
                      <a:pt x="36407" y="640"/>
                      <a:pt x="38552" y="1233"/>
                    </a:cubicBezTo>
                    <a:lnTo>
                      <a:pt x="38506" y="1233"/>
                    </a:lnTo>
                    <a:cubicBezTo>
                      <a:pt x="39511" y="1507"/>
                      <a:pt x="40492" y="1850"/>
                      <a:pt x="41428" y="2283"/>
                    </a:cubicBezTo>
                    <a:cubicBezTo>
                      <a:pt x="41839" y="2466"/>
                      <a:pt x="42227" y="2649"/>
                      <a:pt x="42638" y="2854"/>
                    </a:cubicBezTo>
                    <a:cubicBezTo>
                      <a:pt x="43049" y="3059"/>
                      <a:pt x="43459" y="3288"/>
                      <a:pt x="43870" y="3516"/>
                    </a:cubicBezTo>
                    <a:cubicBezTo>
                      <a:pt x="44546" y="3944"/>
                      <a:pt x="45200" y="4417"/>
                      <a:pt x="45766" y="4978"/>
                    </a:cubicBezTo>
                    <a:lnTo>
                      <a:pt x="45766" y="4978"/>
                    </a:lnTo>
                    <a:cubicBezTo>
                      <a:pt x="45994" y="5228"/>
                      <a:pt x="46222" y="5479"/>
                      <a:pt x="46404" y="5753"/>
                    </a:cubicBezTo>
                    <a:cubicBezTo>
                      <a:pt x="46431" y="5806"/>
                      <a:pt x="46481" y="5828"/>
                      <a:pt x="46532" y="5828"/>
                    </a:cubicBezTo>
                    <a:cubicBezTo>
                      <a:pt x="46568" y="5828"/>
                      <a:pt x="46604" y="5817"/>
                      <a:pt x="46632" y="5798"/>
                    </a:cubicBezTo>
                    <a:cubicBezTo>
                      <a:pt x="46723" y="5730"/>
                      <a:pt x="46723" y="5639"/>
                      <a:pt x="46678" y="5570"/>
                    </a:cubicBezTo>
                    <a:cubicBezTo>
                      <a:pt x="46016" y="4589"/>
                      <a:pt x="45057" y="3881"/>
                      <a:pt x="44053" y="3265"/>
                    </a:cubicBezTo>
                    <a:cubicBezTo>
                      <a:pt x="43551" y="2968"/>
                      <a:pt x="43026" y="2694"/>
                      <a:pt x="42501" y="2443"/>
                    </a:cubicBezTo>
                    <a:cubicBezTo>
                      <a:pt x="41953" y="2169"/>
                      <a:pt x="41405" y="1895"/>
                      <a:pt x="40835" y="1667"/>
                    </a:cubicBezTo>
                    <a:cubicBezTo>
                      <a:pt x="39602" y="1165"/>
                      <a:pt x="38324" y="800"/>
                      <a:pt x="37046" y="526"/>
                    </a:cubicBezTo>
                    <a:cubicBezTo>
                      <a:pt x="35722" y="252"/>
                      <a:pt x="34375" y="92"/>
                      <a:pt x="33028" y="24"/>
                    </a:cubicBezTo>
                    <a:cubicBezTo>
                      <a:pt x="32595" y="1"/>
                      <a:pt x="32161" y="1"/>
                      <a:pt x="31727" y="1"/>
                    </a:cubicBezTo>
                    <a:close/>
                  </a:path>
                </a:pathLst>
              </a:custGeom>
              <a:solidFill>
                <a:srgbClr val="FAFFF3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188" name="Google Shape;954;p22">
                <a:extLst>
                  <a:ext uri="{FF2B5EF4-FFF2-40B4-BE49-F238E27FC236}">
                    <a16:creationId xmlns:a16="http://schemas.microsoft.com/office/drawing/2014/main" id="{B249B783-DA95-451D-8AFB-1AF86296ADC1}"/>
                  </a:ext>
                </a:extLst>
              </p:cNvPr>
              <p:cNvSpPr/>
              <p:nvPr/>
            </p:nvSpPr>
            <p:spPr>
              <a:xfrm>
                <a:off x="5301820" y="3879242"/>
                <a:ext cx="67872" cy="57439"/>
              </a:xfrm>
              <a:custGeom>
                <a:avLst/>
                <a:gdLst/>
                <a:ahLst/>
                <a:cxnLst/>
                <a:rect l="l" t="t" r="r" b="b"/>
                <a:pathLst>
                  <a:path w="2511" h="2125" extrusionOk="0">
                    <a:moveTo>
                      <a:pt x="662" y="1393"/>
                    </a:moveTo>
                    <a:cubicBezTo>
                      <a:pt x="662" y="1393"/>
                      <a:pt x="644" y="1393"/>
                      <a:pt x="640" y="1410"/>
                    </a:cubicBezTo>
                    <a:lnTo>
                      <a:pt x="640" y="1410"/>
                    </a:lnTo>
                    <a:cubicBezTo>
                      <a:pt x="647" y="1404"/>
                      <a:pt x="655" y="1399"/>
                      <a:pt x="662" y="1393"/>
                    </a:cubicBezTo>
                    <a:close/>
                    <a:moveTo>
                      <a:pt x="2328" y="1"/>
                    </a:moveTo>
                    <a:cubicBezTo>
                      <a:pt x="2283" y="1"/>
                      <a:pt x="2260" y="24"/>
                      <a:pt x="2214" y="69"/>
                    </a:cubicBezTo>
                    <a:cubicBezTo>
                      <a:pt x="1712" y="526"/>
                      <a:pt x="1187" y="982"/>
                      <a:pt x="639" y="1416"/>
                    </a:cubicBezTo>
                    <a:cubicBezTo>
                      <a:pt x="639" y="1414"/>
                      <a:pt x="639" y="1412"/>
                      <a:pt x="640" y="1410"/>
                    </a:cubicBezTo>
                    <a:lnTo>
                      <a:pt x="640" y="1410"/>
                    </a:lnTo>
                    <a:cubicBezTo>
                      <a:pt x="463" y="1543"/>
                      <a:pt x="266" y="1696"/>
                      <a:pt x="69" y="1827"/>
                    </a:cubicBezTo>
                    <a:cubicBezTo>
                      <a:pt x="46" y="1850"/>
                      <a:pt x="0" y="1873"/>
                      <a:pt x="0" y="1918"/>
                    </a:cubicBezTo>
                    <a:cubicBezTo>
                      <a:pt x="0" y="1964"/>
                      <a:pt x="0" y="2010"/>
                      <a:pt x="23" y="2055"/>
                    </a:cubicBezTo>
                    <a:cubicBezTo>
                      <a:pt x="52" y="2099"/>
                      <a:pt x="101" y="2125"/>
                      <a:pt x="150" y="2125"/>
                    </a:cubicBezTo>
                    <a:cubicBezTo>
                      <a:pt x="177" y="2125"/>
                      <a:pt x="204" y="2117"/>
                      <a:pt x="228" y="2101"/>
                    </a:cubicBezTo>
                    <a:cubicBezTo>
                      <a:pt x="1027" y="1553"/>
                      <a:pt x="1735" y="937"/>
                      <a:pt x="2442" y="298"/>
                    </a:cubicBezTo>
                    <a:cubicBezTo>
                      <a:pt x="2511" y="229"/>
                      <a:pt x="2511" y="115"/>
                      <a:pt x="2442" y="47"/>
                    </a:cubicBezTo>
                    <a:cubicBezTo>
                      <a:pt x="2420" y="24"/>
                      <a:pt x="2374" y="1"/>
                      <a:pt x="2328" y="1"/>
                    </a:cubicBezTo>
                    <a:close/>
                  </a:path>
                </a:pathLst>
              </a:custGeom>
              <a:solidFill>
                <a:srgbClr val="FAF8DF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189" name="Google Shape;955;p22">
                <a:extLst>
                  <a:ext uri="{FF2B5EF4-FFF2-40B4-BE49-F238E27FC236}">
                    <a16:creationId xmlns:a16="http://schemas.microsoft.com/office/drawing/2014/main" id="{19D69B20-7D8D-428C-AB44-DE860510B6D9}"/>
                  </a:ext>
                </a:extLst>
              </p:cNvPr>
              <p:cNvSpPr/>
              <p:nvPr/>
            </p:nvSpPr>
            <p:spPr>
              <a:xfrm>
                <a:off x="5311686" y="3964386"/>
                <a:ext cx="72819" cy="77306"/>
              </a:xfrm>
              <a:custGeom>
                <a:avLst/>
                <a:gdLst/>
                <a:ahLst/>
                <a:cxnLst/>
                <a:rect l="l" t="t" r="r" b="b"/>
                <a:pathLst>
                  <a:path w="2694" h="2860" extrusionOk="0">
                    <a:moveTo>
                      <a:pt x="2511" y="1"/>
                    </a:moveTo>
                    <a:cubicBezTo>
                      <a:pt x="2443" y="1"/>
                      <a:pt x="2397" y="24"/>
                      <a:pt x="2351" y="69"/>
                    </a:cubicBezTo>
                    <a:cubicBezTo>
                      <a:pt x="2283" y="229"/>
                      <a:pt x="2169" y="366"/>
                      <a:pt x="2077" y="503"/>
                    </a:cubicBezTo>
                    <a:cubicBezTo>
                      <a:pt x="1484" y="1279"/>
                      <a:pt x="731" y="1873"/>
                      <a:pt x="69" y="2580"/>
                    </a:cubicBezTo>
                    <a:cubicBezTo>
                      <a:pt x="0" y="2649"/>
                      <a:pt x="0" y="2740"/>
                      <a:pt x="69" y="2808"/>
                    </a:cubicBezTo>
                    <a:cubicBezTo>
                      <a:pt x="103" y="2843"/>
                      <a:pt x="143" y="2860"/>
                      <a:pt x="183" y="2860"/>
                    </a:cubicBezTo>
                    <a:cubicBezTo>
                      <a:pt x="223" y="2860"/>
                      <a:pt x="263" y="2843"/>
                      <a:pt x="297" y="2808"/>
                    </a:cubicBezTo>
                    <a:cubicBezTo>
                      <a:pt x="685" y="2398"/>
                      <a:pt x="1119" y="2009"/>
                      <a:pt x="1530" y="1599"/>
                    </a:cubicBezTo>
                    <a:cubicBezTo>
                      <a:pt x="1963" y="1188"/>
                      <a:pt x="2351" y="731"/>
                      <a:pt x="2648" y="229"/>
                    </a:cubicBezTo>
                    <a:cubicBezTo>
                      <a:pt x="2694" y="161"/>
                      <a:pt x="2648" y="46"/>
                      <a:pt x="2580" y="1"/>
                    </a:cubicBezTo>
                    <a:close/>
                  </a:path>
                </a:pathLst>
              </a:custGeom>
              <a:solidFill>
                <a:srgbClr val="FAF8DF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190" name="Google Shape;956;p22">
                <a:extLst>
                  <a:ext uri="{FF2B5EF4-FFF2-40B4-BE49-F238E27FC236}">
                    <a16:creationId xmlns:a16="http://schemas.microsoft.com/office/drawing/2014/main" id="{38237A27-EC21-47DC-BAED-698DF8F1D078}"/>
                  </a:ext>
                </a:extLst>
              </p:cNvPr>
              <p:cNvSpPr/>
              <p:nvPr/>
            </p:nvSpPr>
            <p:spPr>
              <a:xfrm>
                <a:off x="5334499" y="4056937"/>
                <a:ext cx="75306" cy="81631"/>
              </a:xfrm>
              <a:custGeom>
                <a:avLst/>
                <a:gdLst/>
                <a:ahLst/>
                <a:cxnLst/>
                <a:rect l="l" t="t" r="r" b="b"/>
                <a:pathLst>
                  <a:path w="2786" h="3020" extrusionOk="0">
                    <a:moveTo>
                      <a:pt x="2603" y="1"/>
                    </a:moveTo>
                    <a:cubicBezTo>
                      <a:pt x="2557" y="1"/>
                      <a:pt x="2489" y="46"/>
                      <a:pt x="2466" y="92"/>
                    </a:cubicBezTo>
                    <a:cubicBezTo>
                      <a:pt x="2375" y="297"/>
                      <a:pt x="2238" y="503"/>
                      <a:pt x="2101" y="708"/>
                    </a:cubicBezTo>
                    <a:cubicBezTo>
                      <a:pt x="1507" y="1484"/>
                      <a:pt x="731" y="2078"/>
                      <a:pt x="46" y="2740"/>
                    </a:cubicBezTo>
                    <a:cubicBezTo>
                      <a:pt x="1" y="2808"/>
                      <a:pt x="1" y="2922"/>
                      <a:pt x="46" y="2968"/>
                    </a:cubicBezTo>
                    <a:cubicBezTo>
                      <a:pt x="81" y="3002"/>
                      <a:pt x="126" y="3019"/>
                      <a:pt x="172" y="3019"/>
                    </a:cubicBezTo>
                    <a:cubicBezTo>
                      <a:pt x="218" y="3019"/>
                      <a:pt x="263" y="3002"/>
                      <a:pt x="298" y="2968"/>
                    </a:cubicBezTo>
                    <a:cubicBezTo>
                      <a:pt x="731" y="2534"/>
                      <a:pt x="1211" y="2146"/>
                      <a:pt x="1644" y="1713"/>
                    </a:cubicBezTo>
                    <a:cubicBezTo>
                      <a:pt x="2078" y="1279"/>
                      <a:pt x="2489" y="800"/>
                      <a:pt x="2763" y="252"/>
                    </a:cubicBezTo>
                    <a:cubicBezTo>
                      <a:pt x="2786" y="183"/>
                      <a:pt x="2763" y="69"/>
                      <a:pt x="2694" y="23"/>
                    </a:cubicBezTo>
                    <a:cubicBezTo>
                      <a:pt x="2671" y="23"/>
                      <a:pt x="2649" y="1"/>
                      <a:pt x="2603" y="1"/>
                    </a:cubicBezTo>
                    <a:close/>
                  </a:path>
                </a:pathLst>
              </a:custGeom>
              <a:solidFill>
                <a:srgbClr val="FAF8DF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191" name="Google Shape;957;p22">
                <a:extLst>
                  <a:ext uri="{FF2B5EF4-FFF2-40B4-BE49-F238E27FC236}">
                    <a16:creationId xmlns:a16="http://schemas.microsoft.com/office/drawing/2014/main" id="{2AC1F12F-8754-465F-93C6-B10B164CAC6E}"/>
                  </a:ext>
                </a:extLst>
              </p:cNvPr>
              <p:cNvSpPr/>
              <p:nvPr/>
            </p:nvSpPr>
            <p:spPr>
              <a:xfrm>
                <a:off x="7038578" y="3232684"/>
                <a:ext cx="9271" cy="776166"/>
              </a:xfrm>
              <a:custGeom>
                <a:avLst/>
                <a:gdLst/>
                <a:ahLst/>
                <a:cxnLst/>
                <a:rect l="l" t="t" r="r" b="b"/>
                <a:pathLst>
                  <a:path w="343" h="28715" extrusionOk="0">
                    <a:moveTo>
                      <a:pt x="183" y="0"/>
                    </a:moveTo>
                    <a:cubicBezTo>
                      <a:pt x="92" y="0"/>
                      <a:pt x="0" y="91"/>
                      <a:pt x="0" y="183"/>
                    </a:cubicBezTo>
                    <a:lnTo>
                      <a:pt x="0" y="10500"/>
                    </a:lnTo>
                    <a:lnTo>
                      <a:pt x="0" y="22004"/>
                    </a:lnTo>
                    <a:lnTo>
                      <a:pt x="0" y="28714"/>
                    </a:lnTo>
                    <a:cubicBezTo>
                      <a:pt x="69" y="28691"/>
                      <a:pt x="114" y="28691"/>
                      <a:pt x="160" y="28691"/>
                    </a:cubicBezTo>
                    <a:lnTo>
                      <a:pt x="343" y="28691"/>
                    </a:lnTo>
                    <a:lnTo>
                      <a:pt x="343" y="20429"/>
                    </a:lnTo>
                    <a:lnTo>
                      <a:pt x="343" y="8970"/>
                    </a:lnTo>
                    <a:lnTo>
                      <a:pt x="343" y="183"/>
                    </a:lnTo>
                    <a:cubicBezTo>
                      <a:pt x="343" y="91"/>
                      <a:pt x="251" y="0"/>
                      <a:pt x="183" y="0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192" name="Google Shape;958;p22">
                <a:extLst>
                  <a:ext uri="{FF2B5EF4-FFF2-40B4-BE49-F238E27FC236}">
                    <a16:creationId xmlns:a16="http://schemas.microsoft.com/office/drawing/2014/main" id="{811D88E0-149E-4C09-8C14-E8E5286F9149}"/>
                  </a:ext>
                </a:extLst>
              </p:cNvPr>
              <p:cNvSpPr/>
              <p:nvPr/>
            </p:nvSpPr>
            <p:spPr>
              <a:xfrm>
                <a:off x="7036713" y="3625673"/>
                <a:ext cx="1722000" cy="383177"/>
              </a:xfrm>
              <a:custGeom>
                <a:avLst/>
                <a:gdLst/>
                <a:ahLst/>
                <a:cxnLst/>
                <a:rect l="l" t="t" r="r" b="b"/>
                <a:pathLst>
                  <a:path w="63707" h="14176" extrusionOk="0">
                    <a:moveTo>
                      <a:pt x="17622" y="1"/>
                    </a:moveTo>
                    <a:cubicBezTo>
                      <a:pt x="16275" y="1"/>
                      <a:pt x="14929" y="138"/>
                      <a:pt x="13628" y="434"/>
                    </a:cubicBezTo>
                    <a:cubicBezTo>
                      <a:pt x="13171" y="549"/>
                      <a:pt x="12737" y="663"/>
                      <a:pt x="12304" y="800"/>
                    </a:cubicBezTo>
                    <a:cubicBezTo>
                      <a:pt x="11893" y="937"/>
                      <a:pt x="11482" y="1074"/>
                      <a:pt x="11094" y="1256"/>
                    </a:cubicBezTo>
                    <a:cubicBezTo>
                      <a:pt x="10249" y="1576"/>
                      <a:pt x="9451" y="1987"/>
                      <a:pt x="8674" y="2466"/>
                    </a:cubicBezTo>
                    <a:cubicBezTo>
                      <a:pt x="7236" y="3333"/>
                      <a:pt x="5913" y="4406"/>
                      <a:pt x="4726" y="5616"/>
                    </a:cubicBezTo>
                    <a:cubicBezTo>
                      <a:pt x="3562" y="6803"/>
                      <a:pt x="2534" y="8149"/>
                      <a:pt x="1713" y="9610"/>
                    </a:cubicBezTo>
                    <a:cubicBezTo>
                      <a:pt x="1302" y="10318"/>
                      <a:pt x="960" y="11071"/>
                      <a:pt x="663" y="11824"/>
                    </a:cubicBezTo>
                    <a:cubicBezTo>
                      <a:pt x="503" y="12258"/>
                      <a:pt x="366" y="12669"/>
                      <a:pt x="252" y="13102"/>
                    </a:cubicBezTo>
                    <a:cubicBezTo>
                      <a:pt x="161" y="13445"/>
                      <a:pt x="69" y="13810"/>
                      <a:pt x="1" y="14175"/>
                    </a:cubicBezTo>
                    <a:cubicBezTo>
                      <a:pt x="92" y="14175"/>
                      <a:pt x="161" y="14152"/>
                      <a:pt x="229" y="14152"/>
                    </a:cubicBezTo>
                    <a:lnTo>
                      <a:pt x="343" y="14152"/>
                    </a:lnTo>
                    <a:cubicBezTo>
                      <a:pt x="435" y="13696"/>
                      <a:pt x="549" y="13239"/>
                      <a:pt x="686" y="12783"/>
                    </a:cubicBezTo>
                    <a:cubicBezTo>
                      <a:pt x="823" y="12304"/>
                      <a:pt x="1005" y="11847"/>
                      <a:pt x="1188" y="11391"/>
                    </a:cubicBezTo>
                    <a:cubicBezTo>
                      <a:pt x="1484" y="10706"/>
                      <a:pt x="1804" y="10067"/>
                      <a:pt x="2192" y="9428"/>
                    </a:cubicBezTo>
                    <a:cubicBezTo>
                      <a:pt x="2580" y="8789"/>
                      <a:pt x="2991" y="8172"/>
                      <a:pt x="3425" y="7579"/>
                    </a:cubicBezTo>
                    <a:cubicBezTo>
                      <a:pt x="3972" y="6894"/>
                      <a:pt x="4543" y="6232"/>
                      <a:pt x="5182" y="5616"/>
                    </a:cubicBezTo>
                    <a:cubicBezTo>
                      <a:pt x="5776" y="5045"/>
                      <a:pt x="6392" y="4475"/>
                      <a:pt x="7054" y="3972"/>
                    </a:cubicBezTo>
                    <a:cubicBezTo>
                      <a:pt x="7693" y="3493"/>
                      <a:pt x="8355" y="3037"/>
                      <a:pt x="9040" y="2626"/>
                    </a:cubicBezTo>
                    <a:cubicBezTo>
                      <a:pt x="9724" y="2215"/>
                      <a:pt x="10432" y="1872"/>
                      <a:pt x="11185" y="1553"/>
                    </a:cubicBezTo>
                    <a:lnTo>
                      <a:pt x="11208" y="1553"/>
                    </a:lnTo>
                    <a:cubicBezTo>
                      <a:pt x="11893" y="1279"/>
                      <a:pt x="12578" y="1028"/>
                      <a:pt x="13308" y="845"/>
                    </a:cubicBezTo>
                    <a:cubicBezTo>
                      <a:pt x="14016" y="663"/>
                      <a:pt x="14746" y="526"/>
                      <a:pt x="15476" y="434"/>
                    </a:cubicBezTo>
                    <a:cubicBezTo>
                      <a:pt x="16157" y="359"/>
                      <a:pt x="16854" y="315"/>
                      <a:pt x="17553" y="315"/>
                    </a:cubicBezTo>
                    <a:cubicBezTo>
                      <a:pt x="17697" y="315"/>
                      <a:pt x="17842" y="316"/>
                      <a:pt x="17987" y="320"/>
                    </a:cubicBezTo>
                    <a:cubicBezTo>
                      <a:pt x="18855" y="343"/>
                      <a:pt x="19699" y="412"/>
                      <a:pt x="20566" y="526"/>
                    </a:cubicBezTo>
                    <a:lnTo>
                      <a:pt x="20521" y="526"/>
                    </a:lnTo>
                    <a:cubicBezTo>
                      <a:pt x="23328" y="937"/>
                      <a:pt x="26045" y="1850"/>
                      <a:pt x="28647" y="2968"/>
                    </a:cubicBezTo>
                    <a:lnTo>
                      <a:pt x="28601" y="2945"/>
                    </a:lnTo>
                    <a:lnTo>
                      <a:pt x="28601" y="2945"/>
                    </a:lnTo>
                    <a:cubicBezTo>
                      <a:pt x="29309" y="3242"/>
                      <a:pt x="30016" y="3562"/>
                      <a:pt x="30724" y="3881"/>
                    </a:cubicBezTo>
                    <a:cubicBezTo>
                      <a:pt x="34033" y="5433"/>
                      <a:pt x="37252" y="7168"/>
                      <a:pt x="40653" y="8515"/>
                    </a:cubicBezTo>
                    <a:cubicBezTo>
                      <a:pt x="41452" y="8834"/>
                      <a:pt x="42273" y="9154"/>
                      <a:pt x="43095" y="9428"/>
                    </a:cubicBezTo>
                    <a:cubicBezTo>
                      <a:pt x="43666" y="9610"/>
                      <a:pt x="44213" y="9793"/>
                      <a:pt x="44784" y="9953"/>
                    </a:cubicBezTo>
                    <a:cubicBezTo>
                      <a:pt x="46039" y="10318"/>
                      <a:pt x="47318" y="10660"/>
                      <a:pt x="48619" y="10934"/>
                    </a:cubicBezTo>
                    <a:cubicBezTo>
                      <a:pt x="49965" y="11208"/>
                      <a:pt x="51358" y="11436"/>
                      <a:pt x="52750" y="11528"/>
                    </a:cubicBezTo>
                    <a:cubicBezTo>
                      <a:pt x="53435" y="11585"/>
                      <a:pt x="54125" y="11619"/>
                      <a:pt x="54819" y="11619"/>
                    </a:cubicBezTo>
                    <a:cubicBezTo>
                      <a:pt x="55512" y="11619"/>
                      <a:pt x="56208" y="11585"/>
                      <a:pt x="56904" y="11505"/>
                    </a:cubicBezTo>
                    <a:cubicBezTo>
                      <a:pt x="57543" y="11413"/>
                      <a:pt x="58183" y="11299"/>
                      <a:pt x="58822" y="11140"/>
                    </a:cubicBezTo>
                    <a:cubicBezTo>
                      <a:pt x="59438" y="10980"/>
                      <a:pt x="60031" y="10774"/>
                      <a:pt x="60602" y="10523"/>
                    </a:cubicBezTo>
                    <a:cubicBezTo>
                      <a:pt x="61195" y="10249"/>
                      <a:pt x="61743" y="9953"/>
                      <a:pt x="62245" y="9565"/>
                    </a:cubicBezTo>
                    <a:cubicBezTo>
                      <a:pt x="62497" y="9382"/>
                      <a:pt x="62748" y="9177"/>
                      <a:pt x="62999" y="8971"/>
                    </a:cubicBezTo>
                    <a:cubicBezTo>
                      <a:pt x="63227" y="8743"/>
                      <a:pt x="63432" y="8537"/>
                      <a:pt x="63638" y="8286"/>
                    </a:cubicBezTo>
                    <a:cubicBezTo>
                      <a:pt x="63706" y="8218"/>
                      <a:pt x="63706" y="8127"/>
                      <a:pt x="63638" y="8058"/>
                    </a:cubicBezTo>
                    <a:cubicBezTo>
                      <a:pt x="63600" y="8033"/>
                      <a:pt x="63556" y="8015"/>
                      <a:pt x="63512" y="8015"/>
                    </a:cubicBezTo>
                    <a:cubicBezTo>
                      <a:pt x="63476" y="8015"/>
                      <a:pt x="63440" y="8027"/>
                      <a:pt x="63410" y="8058"/>
                    </a:cubicBezTo>
                    <a:cubicBezTo>
                      <a:pt x="63067" y="8469"/>
                      <a:pt x="62679" y="8834"/>
                      <a:pt x="62268" y="9154"/>
                    </a:cubicBezTo>
                    <a:cubicBezTo>
                      <a:pt x="62268" y="9154"/>
                      <a:pt x="62245" y="9154"/>
                      <a:pt x="62245" y="9177"/>
                    </a:cubicBezTo>
                    <a:cubicBezTo>
                      <a:pt x="61926" y="9405"/>
                      <a:pt x="61606" y="9633"/>
                      <a:pt x="61264" y="9816"/>
                    </a:cubicBezTo>
                    <a:cubicBezTo>
                      <a:pt x="60922" y="10021"/>
                      <a:pt x="60556" y="10181"/>
                      <a:pt x="60191" y="10341"/>
                    </a:cubicBezTo>
                    <a:lnTo>
                      <a:pt x="60168" y="10341"/>
                    </a:lnTo>
                    <a:cubicBezTo>
                      <a:pt x="60168" y="10341"/>
                      <a:pt x="60168" y="10341"/>
                      <a:pt x="60168" y="10363"/>
                    </a:cubicBezTo>
                    <a:cubicBezTo>
                      <a:pt x="59643" y="10569"/>
                      <a:pt x="59118" y="10729"/>
                      <a:pt x="58593" y="10866"/>
                    </a:cubicBezTo>
                    <a:cubicBezTo>
                      <a:pt x="58046" y="11003"/>
                      <a:pt x="57498" y="11094"/>
                      <a:pt x="56927" y="11162"/>
                    </a:cubicBezTo>
                    <a:lnTo>
                      <a:pt x="56973" y="11162"/>
                    </a:lnTo>
                    <a:cubicBezTo>
                      <a:pt x="56210" y="11258"/>
                      <a:pt x="55444" y="11300"/>
                      <a:pt x="54677" y="11300"/>
                    </a:cubicBezTo>
                    <a:cubicBezTo>
                      <a:pt x="53424" y="11300"/>
                      <a:pt x="52170" y="11187"/>
                      <a:pt x="50924" y="11003"/>
                    </a:cubicBezTo>
                    <a:lnTo>
                      <a:pt x="50901" y="11003"/>
                    </a:lnTo>
                    <a:cubicBezTo>
                      <a:pt x="49075" y="10729"/>
                      <a:pt x="47272" y="10318"/>
                      <a:pt x="45515" y="9816"/>
                    </a:cubicBezTo>
                    <a:cubicBezTo>
                      <a:pt x="44738" y="9610"/>
                      <a:pt x="43962" y="9359"/>
                      <a:pt x="43186" y="9108"/>
                    </a:cubicBezTo>
                    <a:cubicBezTo>
                      <a:pt x="42068" y="8743"/>
                      <a:pt x="40949" y="8309"/>
                      <a:pt x="39854" y="7853"/>
                    </a:cubicBezTo>
                    <a:cubicBezTo>
                      <a:pt x="39854" y="7830"/>
                      <a:pt x="39831" y="7830"/>
                      <a:pt x="39831" y="7830"/>
                    </a:cubicBezTo>
                    <a:cubicBezTo>
                      <a:pt x="37936" y="7031"/>
                      <a:pt x="36088" y="6118"/>
                      <a:pt x="34262" y="5228"/>
                    </a:cubicBezTo>
                    <a:cubicBezTo>
                      <a:pt x="32618" y="4429"/>
                      <a:pt x="30952" y="3607"/>
                      <a:pt x="29286" y="2877"/>
                    </a:cubicBezTo>
                    <a:cubicBezTo>
                      <a:pt x="27619" y="2169"/>
                      <a:pt x="25930" y="1507"/>
                      <a:pt x="24196" y="1005"/>
                    </a:cubicBezTo>
                    <a:cubicBezTo>
                      <a:pt x="22438" y="503"/>
                      <a:pt x="20658" y="138"/>
                      <a:pt x="18832" y="24"/>
                    </a:cubicBezTo>
                    <a:cubicBezTo>
                      <a:pt x="18444" y="1"/>
                      <a:pt x="18033" y="1"/>
                      <a:pt x="17622" y="1"/>
                    </a:cubicBezTo>
                    <a:close/>
                  </a:path>
                </a:pathLst>
              </a:custGeom>
              <a:solidFill>
                <a:srgbClr val="FAF8DF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193" name="Google Shape;959;p22">
                <a:extLst>
                  <a:ext uri="{FF2B5EF4-FFF2-40B4-BE49-F238E27FC236}">
                    <a16:creationId xmlns:a16="http://schemas.microsoft.com/office/drawing/2014/main" id="{E59C2C99-8BC3-424C-A441-30C5FBCEB4A0}"/>
                  </a:ext>
                </a:extLst>
              </p:cNvPr>
              <p:cNvSpPr/>
              <p:nvPr/>
            </p:nvSpPr>
            <p:spPr>
              <a:xfrm>
                <a:off x="7339666" y="3667624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194" name="Google Shape;960;p22">
                <a:extLst>
                  <a:ext uri="{FF2B5EF4-FFF2-40B4-BE49-F238E27FC236}">
                    <a16:creationId xmlns:a16="http://schemas.microsoft.com/office/drawing/2014/main" id="{6791BF9A-B0F8-4776-8E84-0F2D6FA63E94}"/>
                  </a:ext>
                </a:extLst>
              </p:cNvPr>
              <p:cNvSpPr/>
              <p:nvPr/>
            </p:nvSpPr>
            <p:spPr>
              <a:xfrm>
                <a:off x="8113318" y="3837291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195" name="Google Shape;961;p22">
                <a:extLst>
                  <a:ext uri="{FF2B5EF4-FFF2-40B4-BE49-F238E27FC236}">
                    <a16:creationId xmlns:a16="http://schemas.microsoft.com/office/drawing/2014/main" id="{8B66CFBD-A1D3-4E5C-89C6-E5E1BC33AB60}"/>
                  </a:ext>
                </a:extLst>
              </p:cNvPr>
              <p:cNvSpPr/>
              <p:nvPr/>
            </p:nvSpPr>
            <p:spPr>
              <a:xfrm>
                <a:off x="8719196" y="3873079"/>
                <a:ext cx="649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0" y="1"/>
                    </a:moveTo>
                    <a:cubicBezTo>
                      <a:pt x="0" y="1"/>
                      <a:pt x="23" y="1"/>
                      <a:pt x="23" y="1"/>
                    </a:cubicBezTo>
                    <a:cubicBezTo>
                      <a:pt x="23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196" name="Google Shape;962;p22">
                <a:extLst>
                  <a:ext uri="{FF2B5EF4-FFF2-40B4-BE49-F238E27FC236}">
                    <a16:creationId xmlns:a16="http://schemas.microsoft.com/office/drawing/2014/main" id="{624FD3EF-50C7-4226-88C6-0EA7615850CF}"/>
                  </a:ext>
                </a:extLst>
              </p:cNvPr>
              <p:cNvSpPr/>
              <p:nvPr/>
            </p:nvSpPr>
            <p:spPr>
              <a:xfrm>
                <a:off x="8719196" y="3873079"/>
                <a:ext cx="27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0" y="24"/>
                    </a:moveTo>
                    <a:cubicBezTo>
                      <a:pt x="0" y="24"/>
                      <a:pt x="0" y="24"/>
                      <a:pt x="0" y="24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24"/>
                      <a:pt x="0" y="24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197" name="Google Shape;963;p22">
                <a:extLst>
                  <a:ext uri="{FF2B5EF4-FFF2-40B4-BE49-F238E27FC236}">
                    <a16:creationId xmlns:a16="http://schemas.microsoft.com/office/drawing/2014/main" id="{6B42E63D-8BEE-42CF-9441-EA5DD2DDAC67}"/>
                  </a:ext>
                </a:extLst>
              </p:cNvPr>
              <p:cNvSpPr/>
              <p:nvPr/>
            </p:nvSpPr>
            <p:spPr>
              <a:xfrm>
                <a:off x="8719196" y="3873701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198" name="Google Shape;964;p22">
                <a:extLst>
                  <a:ext uri="{FF2B5EF4-FFF2-40B4-BE49-F238E27FC236}">
                    <a16:creationId xmlns:a16="http://schemas.microsoft.com/office/drawing/2014/main" id="{25D895F3-8905-401E-BDDB-C787BB21F28D}"/>
                  </a:ext>
                </a:extLst>
              </p:cNvPr>
              <p:cNvSpPr/>
              <p:nvPr/>
            </p:nvSpPr>
            <p:spPr>
              <a:xfrm>
                <a:off x="8663054" y="3905164"/>
                <a:ext cx="649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23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3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199" name="Google Shape;965;p22">
                <a:extLst>
                  <a:ext uri="{FF2B5EF4-FFF2-40B4-BE49-F238E27FC236}">
                    <a16:creationId xmlns:a16="http://schemas.microsoft.com/office/drawing/2014/main" id="{DB03BE6B-5F28-4AE3-9645-953B4C723639}"/>
                  </a:ext>
                </a:extLst>
              </p:cNvPr>
              <p:cNvSpPr/>
              <p:nvPr/>
            </p:nvSpPr>
            <p:spPr>
              <a:xfrm>
                <a:off x="8663054" y="3905785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200" name="Google Shape;966;p22">
                <a:extLst>
                  <a:ext uri="{FF2B5EF4-FFF2-40B4-BE49-F238E27FC236}">
                    <a16:creationId xmlns:a16="http://schemas.microsoft.com/office/drawing/2014/main" id="{BCD63E9F-08A2-48EC-8DC8-C7CC9C593B44}"/>
                  </a:ext>
                </a:extLst>
              </p:cNvPr>
              <p:cNvSpPr/>
              <p:nvPr/>
            </p:nvSpPr>
            <p:spPr>
              <a:xfrm>
                <a:off x="8412567" y="3923058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201" name="Google Shape;967;p22">
                <a:extLst>
                  <a:ext uri="{FF2B5EF4-FFF2-40B4-BE49-F238E27FC236}">
                    <a16:creationId xmlns:a16="http://schemas.microsoft.com/office/drawing/2014/main" id="{B140679A-F45B-4689-B1F9-14468AF4A770}"/>
                  </a:ext>
                </a:extLst>
              </p:cNvPr>
              <p:cNvSpPr/>
              <p:nvPr/>
            </p:nvSpPr>
            <p:spPr>
              <a:xfrm>
                <a:off x="8412567" y="3923058"/>
                <a:ext cx="649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23" y="1"/>
                    </a:moveTo>
                    <a:cubicBezTo>
                      <a:pt x="23" y="1"/>
                      <a:pt x="23" y="1"/>
                      <a:pt x="23" y="1"/>
                    </a:cubicBezTo>
                    <a:cubicBezTo>
                      <a:pt x="23" y="1"/>
                      <a:pt x="0" y="1"/>
                      <a:pt x="0" y="1"/>
                    </a:cubicBezTo>
                    <a:cubicBezTo>
                      <a:pt x="0" y="1"/>
                      <a:pt x="23" y="1"/>
                      <a:pt x="23" y="1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202" name="Google Shape;968;p22">
                <a:extLst>
                  <a:ext uri="{FF2B5EF4-FFF2-40B4-BE49-F238E27FC236}">
                    <a16:creationId xmlns:a16="http://schemas.microsoft.com/office/drawing/2014/main" id="{16709719-BD5B-45A0-8C0E-83DB1007FF88}"/>
                  </a:ext>
                </a:extLst>
              </p:cNvPr>
              <p:cNvSpPr/>
              <p:nvPr/>
            </p:nvSpPr>
            <p:spPr>
              <a:xfrm>
                <a:off x="7068798" y="3932923"/>
                <a:ext cx="649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1" y="24"/>
                    </a:moveTo>
                    <a:cubicBezTo>
                      <a:pt x="1" y="24"/>
                      <a:pt x="24" y="1"/>
                      <a:pt x="24" y="1"/>
                    </a:cubicBezTo>
                    <a:cubicBezTo>
                      <a:pt x="24" y="1"/>
                      <a:pt x="1" y="24"/>
                      <a:pt x="1" y="24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203" name="Google Shape;969;p22">
                <a:extLst>
                  <a:ext uri="{FF2B5EF4-FFF2-40B4-BE49-F238E27FC236}">
                    <a16:creationId xmlns:a16="http://schemas.microsoft.com/office/drawing/2014/main" id="{A55BDCDC-8744-4244-9F59-A9D1947053DA}"/>
                  </a:ext>
                </a:extLst>
              </p:cNvPr>
              <p:cNvSpPr/>
              <p:nvPr/>
            </p:nvSpPr>
            <p:spPr>
              <a:xfrm>
                <a:off x="8767931" y="3932923"/>
                <a:ext cx="9298" cy="9298"/>
              </a:xfrm>
              <a:custGeom>
                <a:avLst/>
                <a:gdLst/>
                <a:ahLst/>
                <a:cxnLst/>
                <a:rect l="l" t="t" r="r" b="b"/>
                <a:pathLst>
                  <a:path w="344" h="344" extrusionOk="0">
                    <a:moveTo>
                      <a:pt x="183" y="1"/>
                    </a:moveTo>
                    <a:cubicBezTo>
                      <a:pt x="92" y="1"/>
                      <a:pt x="1" y="92"/>
                      <a:pt x="1" y="161"/>
                    </a:cubicBezTo>
                    <a:cubicBezTo>
                      <a:pt x="1" y="252"/>
                      <a:pt x="92" y="343"/>
                      <a:pt x="160" y="343"/>
                    </a:cubicBezTo>
                    <a:cubicBezTo>
                      <a:pt x="252" y="343"/>
                      <a:pt x="343" y="275"/>
                      <a:pt x="343" y="183"/>
                    </a:cubicBezTo>
                    <a:cubicBezTo>
                      <a:pt x="343" y="92"/>
                      <a:pt x="275" y="1"/>
                      <a:pt x="183" y="1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204" name="Google Shape;970;p22">
                <a:extLst>
                  <a:ext uri="{FF2B5EF4-FFF2-40B4-BE49-F238E27FC236}">
                    <a16:creationId xmlns:a16="http://schemas.microsoft.com/office/drawing/2014/main" id="{3ADE9A9E-3A9A-4276-9CDF-26617C70B8C8}"/>
                  </a:ext>
                </a:extLst>
              </p:cNvPr>
              <p:cNvSpPr/>
              <p:nvPr/>
            </p:nvSpPr>
            <p:spPr>
              <a:xfrm>
                <a:off x="7098423" y="3736118"/>
                <a:ext cx="1681888" cy="284437"/>
              </a:xfrm>
              <a:custGeom>
                <a:avLst/>
                <a:gdLst/>
                <a:ahLst/>
                <a:cxnLst/>
                <a:rect l="l" t="t" r="r" b="b"/>
                <a:pathLst>
                  <a:path w="62223" h="10523" extrusionOk="0">
                    <a:moveTo>
                      <a:pt x="16252" y="1"/>
                    </a:moveTo>
                    <a:cubicBezTo>
                      <a:pt x="15887" y="1"/>
                      <a:pt x="15522" y="23"/>
                      <a:pt x="15179" y="46"/>
                    </a:cubicBezTo>
                    <a:cubicBezTo>
                      <a:pt x="14266" y="92"/>
                      <a:pt x="13353" y="206"/>
                      <a:pt x="12463" y="411"/>
                    </a:cubicBezTo>
                    <a:cubicBezTo>
                      <a:pt x="11687" y="571"/>
                      <a:pt x="10911" y="799"/>
                      <a:pt x="10180" y="1073"/>
                    </a:cubicBezTo>
                    <a:cubicBezTo>
                      <a:pt x="8697" y="1644"/>
                      <a:pt x="7282" y="2420"/>
                      <a:pt x="6003" y="3333"/>
                    </a:cubicBezTo>
                    <a:cubicBezTo>
                      <a:pt x="4702" y="4269"/>
                      <a:pt x="3538" y="5364"/>
                      <a:pt x="2511" y="6597"/>
                    </a:cubicBezTo>
                    <a:cubicBezTo>
                      <a:pt x="2009" y="7190"/>
                      <a:pt x="1552" y="7807"/>
                      <a:pt x="1142" y="8469"/>
                    </a:cubicBezTo>
                    <a:cubicBezTo>
                      <a:pt x="891" y="8880"/>
                      <a:pt x="639" y="9290"/>
                      <a:pt x="411" y="9701"/>
                    </a:cubicBezTo>
                    <a:cubicBezTo>
                      <a:pt x="251" y="9952"/>
                      <a:pt x="114" y="10203"/>
                      <a:pt x="0" y="10454"/>
                    </a:cubicBezTo>
                    <a:cubicBezTo>
                      <a:pt x="46" y="10454"/>
                      <a:pt x="92" y="10454"/>
                      <a:pt x="160" y="10477"/>
                    </a:cubicBezTo>
                    <a:cubicBezTo>
                      <a:pt x="206" y="10500"/>
                      <a:pt x="274" y="10500"/>
                      <a:pt x="320" y="10523"/>
                    </a:cubicBezTo>
                    <a:cubicBezTo>
                      <a:pt x="594" y="9998"/>
                      <a:pt x="913" y="9473"/>
                      <a:pt x="1210" y="8971"/>
                    </a:cubicBezTo>
                    <a:cubicBezTo>
                      <a:pt x="1552" y="8400"/>
                      <a:pt x="1941" y="7852"/>
                      <a:pt x="2329" y="7327"/>
                    </a:cubicBezTo>
                    <a:lnTo>
                      <a:pt x="2351" y="7305"/>
                    </a:lnTo>
                    <a:cubicBezTo>
                      <a:pt x="2351" y="7305"/>
                      <a:pt x="2351" y="7305"/>
                      <a:pt x="2351" y="7327"/>
                    </a:cubicBezTo>
                    <a:cubicBezTo>
                      <a:pt x="2831" y="6688"/>
                      <a:pt x="3356" y="6095"/>
                      <a:pt x="3903" y="5547"/>
                    </a:cubicBezTo>
                    <a:cubicBezTo>
                      <a:pt x="4474" y="4976"/>
                      <a:pt x="5068" y="4451"/>
                      <a:pt x="5707" y="3949"/>
                    </a:cubicBezTo>
                    <a:cubicBezTo>
                      <a:pt x="6346" y="3470"/>
                      <a:pt x="7008" y="3036"/>
                      <a:pt x="7693" y="2625"/>
                    </a:cubicBezTo>
                    <a:cubicBezTo>
                      <a:pt x="8377" y="2237"/>
                      <a:pt x="9085" y="1872"/>
                      <a:pt x="9815" y="1575"/>
                    </a:cubicBezTo>
                    <a:cubicBezTo>
                      <a:pt x="10454" y="1302"/>
                      <a:pt x="11139" y="1073"/>
                      <a:pt x="11801" y="891"/>
                    </a:cubicBezTo>
                    <a:cubicBezTo>
                      <a:pt x="12143" y="799"/>
                      <a:pt x="12486" y="731"/>
                      <a:pt x="12828" y="662"/>
                    </a:cubicBezTo>
                    <a:cubicBezTo>
                      <a:pt x="13239" y="571"/>
                      <a:pt x="13627" y="525"/>
                      <a:pt x="14038" y="457"/>
                    </a:cubicBezTo>
                    <a:cubicBezTo>
                      <a:pt x="14756" y="381"/>
                      <a:pt x="15491" y="337"/>
                      <a:pt x="16215" y="337"/>
                    </a:cubicBezTo>
                    <a:cubicBezTo>
                      <a:pt x="16365" y="337"/>
                      <a:pt x="16514" y="339"/>
                      <a:pt x="16663" y="343"/>
                    </a:cubicBezTo>
                    <a:cubicBezTo>
                      <a:pt x="17485" y="366"/>
                      <a:pt x="18329" y="434"/>
                      <a:pt x="19151" y="548"/>
                    </a:cubicBezTo>
                    <a:lnTo>
                      <a:pt x="19105" y="548"/>
                    </a:lnTo>
                    <a:cubicBezTo>
                      <a:pt x="21274" y="845"/>
                      <a:pt x="23373" y="1461"/>
                      <a:pt x="25428" y="2192"/>
                    </a:cubicBezTo>
                    <a:cubicBezTo>
                      <a:pt x="27231" y="2831"/>
                      <a:pt x="28989" y="3561"/>
                      <a:pt x="30746" y="4314"/>
                    </a:cubicBezTo>
                    <a:lnTo>
                      <a:pt x="31454" y="4611"/>
                    </a:lnTo>
                    <a:cubicBezTo>
                      <a:pt x="31476" y="4634"/>
                      <a:pt x="31522" y="4634"/>
                      <a:pt x="31568" y="4657"/>
                    </a:cubicBezTo>
                    <a:cubicBezTo>
                      <a:pt x="31591" y="4657"/>
                      <a:pt x="31636" y="4680"/>
                      <a:pt x="31659" y="4703"/>
                    </a:cubicBezTo>
                    <a:cubicBezTo>
                      <a:pt x="31864" y="4794"/>
                      <a:pt x="32093" y="4862"/>
                      <a:pt x="32298" y="4954"/>
                    </a:cubicBezTo>
                    <a:cubicBezTo>
                      <a:pt x="32321" y="4976"/>
                      <a:pt x="32321" y="4976"/>
                      <a:pt x="32321" y="4976"/>
                    </a:cubicBezTo>
                    <a:cubicBezTo>
                      <a:pt x="32709" y="5136"/>
                      <a:pt x="33097" y="5296"/>
                      <a:pt x="33485" y="5479"/>
                    </a:cubicBezTo>
                    <a:cubicBezTo>
                      <a:pt x="35243" y="6209"/>
                      <a:pt x="37023" y="6917"/>
                      <a:pt x="38826" y="7556"/>
                    </a:cubicBezTo>
                    <a:cubicBezTo>
                      <a:pt x="40515" y="8149"/>
                      <a:pt x="42227" y="8651"/>
                      <a:pt x="43985" y="9016"/>
                    </a:cubicBezTo>
                    <a:cubicBezTo>
                      <a:pt x="45468" y="9336"/>
                      <a:pt x="46975" y="9564"/>
                      <a:pt x="48504" y="9701"/>
                    </a:cubicBezTo>
                    <a:cubicBezTo>
                      <a:pt x="49623" y="9813"/>
                      <a:pt x="50763" y="9869"/>
                      <a:pt x="51895" y="9869"/>
                    </a:cubicBezTo>
                    <a:cubicBezTo>
                      <a:pt x="52380" y="9869"/>
                      <a:pt x="52864" y="9859"/>
                      <a:pt x="53343" y="9838"/>
                    </a:cubicBezTo>
                    <a:cubicBezTo>
                      <a:pt x="54918" y="9747"/>
                      <a:pt x="56493" y="9564"/>
                      <a:pt x="58022" y="9176"/>
                    </a:cubicBezTo>
                    <a:cubicBezTo>
                      <a:pt x="59437" y="8811"/>
                      <a:pt x="60853" y="8286"/>
                      <a:pt x="62131" y="7533"/>
                    </a:cubicBezTo>
                    <a:cubicBezTo>
                      <a:pt x="62199" y="7487"/>
                      <a:pt x="62222" y="7396"/>
                      <a:pt x="62199" y="7327"/>
                    </a:cubicBezTo>
                    <a:cubicBezTo>
                      <a:pt x="62169" y="7267"/>
                      <a:pt x="62108" y="7236"/>
                      <a:pt x="62051" y="7236"/>
                    </a:cubicBezTo>
                    <a:cubicBezTo>
                      <a:pt x="62022" y="7236"/>
                      <a:pt x="61994" y="7244"/>
                      <a:pt x="61971" y="7259"/>
                    </a:cubicBezTo>
                    <a:cubicBezTo>
                      <a:pt x="61400" y="7578"/>
                      <a:pt x="60830" y="7875"/>
                      <a:pt x="60236" y="8126"/>
                    </a:cubicBezTo>
                    <a:cubicBezTo>
                      <a:pt x="58661" y="8743"/>
                      <a:pt x="57018" y="9131"/>
                      <a:pt x="55329" y="9336"/>
                    </a:cubicBezTo>
                    <a:cubicBezTo>
                      <a:pt x="54159" y="9474"/>
                      <a:pt x="52986" y="9538"/>
                      <a:pt x="51813" y="9538"/>
                    </a:cubicBezTo>
                    <a:cubicBezTo>
                      <a:pt x="50080" y="9538"/>
                      <a:pt x="48348" y="9399"/>
                      <a:pt x="46632" y="9153"/>
                    </a:cubicBezTo>
                    <a:lnTo>
                      <a:pt x="46655" y="9153"/>
                    </a:lnTo>
                    <a:cubicBezTo>
                      <a:pt x="44692" y="8880"/>
                      <a:pt x="42752" y="8446"/>
                      <a:pt x="40858" y="7875"/>
                    </a:cubicBezTo>
                    <a:cubicBezTo>
                      <a:pt x="38644" y="7190"/>
                      <a:pt x="36475" y="6346"/>
                      <a:pt x="34330" y="5456"/>
                    </a:cubicBezTo>
                    <a:cubicBezTo>
                      <a:pt x="33873" y="5273"/>
                      <a:pt x="33417" y="5091"/>
                      <a:pt x="32960" y="4885"/>
                    </a:cubicBezTo>
                    <a:lnTo>
                      <a:pt x="32641" y="4748"/>
                    </a:lnTo>
                    <a:cubicBezTo>
                      <a:pt x="32572" y="4725"/>
                      <a:pt x="32504" y="4703"/>
                      <a:pt x="32412" y="4657"/>
                    </a:cubicBezTo>
                    <a:cubicBezTo>
                      <a:pt x="32321" y="4634"/>
                      <a:pt x="32230" y="4588"/>
                      <a:pt x="32138" y="4543"/>
                    </a:cubicBezTo>
                    <a:cubicBezTo>
                      <a:pt x="31979" y="4474"/>
                      <a:pt x="31796" y="4406"/>
                      <a:pt x="31613" y="4314"/>
                    </a:cubicBezTo>
                    <a:lnTo>
                      <a:pt x="31568" y="4314"/>
                    </a:lnTo>
                    <a:cubicBezTo>
                      <a:pt x="29833" y="3561"/>
                      <a:pt x="28075" y="2831"/>
                      <a:pt x="26295" y="2169"/>
                    </a:cubicBezTo>
                    <a:cubicBezTo>
                      <a:pt x="24492" y="1484"/>
                      <a:pt x="22643" y="891"/>
                      <a:pt x="20771" y="503"/>
                    </a:cubicBezTo>
                    <a:cubicBezTo>
                      <a:pt x="19288" y="206"/>
                      <a:pt x="17758" y="1"/>
                      <a:pt x="16252" y="1"/>
                    </a:cubicBezTo>
                    <a:close/>
                  </a:path>
                </a:pathLst>
              </a:custGeom>
              <a:solidFill>
                <a:srgbClr val="FAF8DF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205" name="Google Shape;971;p22">
                <a:extLst>
                  <a:ext uri="{FF2B5EF4-FFF2-40B4-BE49-F238E27FC236}">
                    <a16:creationId xmlns:a16="http://schemas.microsoft.com/office/drawing/2014/main" id="{A7F965EA-402C-4654-B655-83F4D7940D02}"/>
                  </a:ext>
                </a:extLst>
              </p:cNvPr>
              <p:cNvSpPr/>
              <p:nvPr/>
            </p:nvSpPr>
            <p:spPr>
              <a:xfrm>
                <a:off x="7161349" y="3934167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206" name="Google Shape;972;p22">
                <a:extLst>
                  <a:ext uri="{FF2B5EF4-FFF2-40B4-BE49-F238E27FC236}">
                    <a16:creationId xmlns:a16="http://schemas.microsoft.com/office/drawing/2014/main" id="{4C4DE094-DF68-422F-BE05-267FE1060B20}"/>
                  </a:ext>
                </a:extLst>
              </p:cNvPr>
              <p:cNvSpPr/>
              <p:nvPr/>
            </p:nvSpPr>
            <p:spPr>
              <a:xfrm>
                <a:off x="7102748" y="4028556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207" name="Google Shape;973;p22">
                <a:extLst>
                  <a:ext uri="{FF2B5EF4-FFF2-40B4-BE49-F238E27FC236}">
                    <a16:creationId xmlns:a16="http://schemas.microsoft.com/office/drawing/2014/main" id="{E8C4343C-2925-4F5E-BC78-7D3CAD8B81EA}"/>
                  </a:ext>
                </a:extLst>
              </p:cNvPr>
              <p:cNvSpPr/>
              <p:nvPr/>
            </p:nvSpPr>
            <p:spPr>
              <a:xfrm>
                <a:off x="7167512" y="3895919"/>
                <a:ext cx="1604149" cy="184804"/>
              </a:xfrm>
              <a:custGeom>
                <a:avLst/>
                <a:gdLst/>
                <a:ahLst/>
                <a:cxnLst/>
                <a:rect l="l" t="t" r="r" b="b"/>
                <a:pathLst>
                  <a:path w="59347" h="6837" extrusionOk="0">
                    <a:moveTo>
                      <a:pt x="7046" y="2108"/>
                    </a:moveTo>
                    <a:cubicBezTo>
                      <a:pt x="7033" y="2113"/>
                      <a:pt x="7021" y="2118"/>
                      <a:pt x="7008" y="2123"/>
                    </a:cubicBezTo>
                    <a:cubicBezTo>
                      <a:pt x="7028" y="2123"/>
                      <a:pt x="7031" y="2123"/>
                      <a:pt x="7046" y="2108"/>
                    </a:cubicBezTo>
                    <a:close/>
                    <a:moveTo>
                      <a:pt x="16618" y="0"/>
                    </a:moveTo>
                    <a:cubicBezTo>
                      <a:pt x="15134" y="0"/>
                      <a:pt x="13650" y="114"/>
                      <a:pt x="12190" y="343"/>
                    </a:cubicBezTo>
                    <a:cubicBezTo>
                      <a:pt x="10569" y="617"/>
                      <a:pt x="8948" y="1027"/>
                      <a:pt x="7396" y="1621"/>
                    </a:cubicBezTo>
                    <a:cubicBezTo>
                      <a:pt x="6643" y="1918"/>
                      <a:pt x="5890" y="2260"/>
                      <a:pt x="5182" y="2625"/>
                    </a:cubicBezTo>
                    <a:cubicBezTo>
                      <a:pt x="4794" y="2831"/>
                      <a:pt x="4406" y="3036"/>
                      <a:pt x="4041" y="3264"/>
                    </a:cubicBezTo>
                    <a:cubicBezTo>
                      <a:pt x="3721" y="3470"/>
                      <a:pt x="3379" y="3675"/>
                      <a:pt x="3059" y="3881"/>
                    </a:cubicBezTo>
                    <a:cubicBezTo>
                      <a:pt x="2397" y="4314"/>
                      <a:pt x="1736" y="4771"/>
                      <a:pt x="1119" y="5273"/>
                    </a:cubicBezTo>
                    <a:cubicBezTo>
                      <a:pt x="777" y="5547"/>
                      <a:pt x="457" y="5821"/>
                      <a:pt x="161" y="6140"/>
                    </a:cubicBezTo>
                    <a:cubicBezTo>
                      <a:pt x="115" y="6186"/>
                      <a:pt x="46" y="6254"/>
                      <a:pt x="1" y="6323"/>
                    </a:cubicBezTo>
                    <a:cubicBezTo>
                      <a:pt x="69" y="6414"/>
                      <a:pt x="138" y="6483"/>
                      <a:pt x="206" y="6574"/>
                    </a:cubicBezTo>
                    <a:cubicBezTo>
                      <a:pt x="343" y="6414"/>
                      <a:pt x="503" y="6254"/>
                      <a:pt x="686" y="6095"/>
                    </a:cubicBezTo>
                    <a:cubicBezTo>
                      <a:pt x="976" y="5804"/>
                      <a:pt x="1288" y="5536"/>
                      <a:pt x="1622" y="5289"/>
                    </a:cubicBezTo>
                    <a:lnTo>
                      <a:pt x="1622" y="5289"/>
                    </a:lnTo>
                    <a:cubicBezTo>
                      <a:pt x="1622" y="5291"/>
                      <a:pt x="1621" y="5293"/>
                      <a:pt x="1621" y="5296"/>
                    </a:cubicBezTo>
                    <a:cubicBezTo>
                      <a:pt x="2032" y="4976"/>
                      <a:pt x="2466" y="4679"/>
                      <a:pt x="2900" y="4383"/>
                    </a:cubicBezTo>
                    <a:cubicBezTo>
                      <a:pt x="3333" y="4086"/>
                      <a:pt x="3767" y="3812"/>
                      <a:pt x="4201" y="3538"/>
                    </a:cubicBezTo>
                    <a:cubicBezTo>
                      <a:pt x="5114" y="2990"/>
                      <a:pt x="6072" y="2511"/>
                      <a:pt x="7054" y="2100"/>
                    </a:cubicBezTo>
                    <a:lnTo>
                      <a:pt x="7054" y="2100"/>
                    </a:lnTo>
                    <a:cubicBezTo>
                      <a:pt x="7051" y="2103"/>
                      <a:pt x="7048" y="2106"/>
                      <a:pt x="7046" y="2108"/>
                    </a:cubicBezTo>
                    <a:lnTo>
                      <a:pt x="7046" y="2108"/>
                    </a:lnTo>
                    <a:cubicBezTo>
                      <a:pt x="8061" y="1704"/>
                      <a:pt x="9076" y="1366"/>
                      <a:pt x="10135" y="1096"/>
                    </a:cubicBezTo>
                    <a:cubicBezTo>
                      <a:pt x="11162" y="845"/>
                      <a:pt x="12212" y="662"/>
                      <a:pt x="13262" y="525"/>
                    </a:cubicBezTo>
                    <a:lnTo>
                      <a:pt x="13217" y="525"/>
                    </a:lnTo>
                    <a:cubicBezTo>
                      <a:pt x="14335" y="385"/>
                      <a:pt x="15436" y="316"/>
                      <a:pt x="16550" y="316"/>
                    </a:cubicBezTo>
                    <a:cubicBezTo>
                      <a:pt x="16709" y="316"/>
                      <a:pt x="16869" y="317"/>
                      <a:pt x="17028" y="320"/>
                    </a:cubicBezTo>
                    <a:cubicBezTo>
                      <a:pt x="18284" y="343"/>
                      <a:pt x="19539" y="457"/>
                      <a:pt x="20772" y="617"/>
                    </a:cubicBezTo>
                    <a:cubicBezTo>
                      <a:pt x="22187" y="822"/>
                      <a:pt x="23557" y="1142"/>
                      <a:pt x="24926" y="1507"/>
                    </a:cubicBezTo>
                    <a:cubicBezTo>
                      <a:pt x="26250" y="1872"/>
                      <a:pt x="27551" y="2283"/>
                      <a:pt x="28852" y="2716"/>
                    </a:cubicBezTo>
                    <a:cubicBezTo>
                      <a:pt x="31500" y="3607"/>
                      <a:pt x="34102" y="4565"/>
                      <a:pt x="36795" y="5250"/>
                    </a:cubicBezTo>
                    <a:cubicBezTo>
                      <a:pt x="40447" y="6209"/>
                      <a:pt x="44213" y="6757"/>
                      <a:pt x="47980" y="6825"/>
                    </a:cubicBezTo>
                    <a:cubicBezTo>
                      <a:pt x="48295" y="6833"/>
                      <a:pt x="48611" y="6836"/>
                      <a:pt x="48927" y="6836"/>
                    </a:cubicBezTo>
                    <a:cubicBezTo>
                      <a:pt x="50505" y="6836"/>
                      <a:pt x="52081" y="6741"/>
                      <a:pt x="53640" y="6551"/>
                    </a:cubicBezTo>
                    <a:cubicBezTo>
                      <a:pt x="54576" y="6460"/>
                      <a:pt x="55489" y="6323"/>
                      <a:pt x="56402" y="6163"/>
                    </a:cubicBezTo>
                    <a:cubicBezTo>
                      <a:pt x="57338" y="5980"/>
                      <a:pt x="58274" y="5775"/>
                      <a:pt x="59210" y="5547"/>
                    </a:cubicBezTo>
                    <a:cubicBezTo>
                      <a:pt x="59301" y="5524"/>
                      <a:pt x="59347" y="5433"/>
                      <a:pt x="59324" y="5364"/>
                    </a:cubicBezTo>
                    <a:cubicBezTo>
                      <a:pt x="59304" y="5285"/>
                      <a:pt x="59232" y="5223"/>
                      <a:pt x="59154" y="5223"/>
                    </a:cubicBezTo>
                    <a:cubicBezTo>
                      <a:pt x="59142" y="5223"/>
                      <a:pt x="59130" y="5224"/>
                      <a:pt x="59118" y="5227"/>
                    </a:cubicBezTo>
                    <a:cubicBezTo>
                      <a:pt x="57452" y="5661"/>
                      <a:pt x="55763" y="5980"/>
                      <a:pt x="54051" y="6186"/>
                    </a:cubicBezTo>
                    <a:lnTo>
                      <a:pt x="54097" y="6186"/>
                    </a:lnTo>
                    <a:cubicBezTo>
                      <a:pt x="52319" y="6395"/>
                      <a:pt x="50523" y="6508"/>
                      <a:pt x="48707" y="6508"/>
                    </a:cubicBezTo>
                    <a:cubicBezTo>
                      <a:pt x="48541" y="6508"/>
                      <a:pt x="48375" y="6507"/>
                      <a:pt x="48208" y="6505"/>
                    </a:cubicBezTo>
                    <a:cubicBezTo>
                      <a:pt x="46245" y="6483"/>
                      <a:pt x="44282" y="6323"/>
                      <a:pt x="42342" y="6049"/>
                    </a:cubicBezTo>
                    <a:lnTo>
                      <a:pt x="42387" y="6049"/>
                    </a:lnTo>
                    <a:cubicBezTo>
                      <a:pt x="40881" y="5844"/>
                      <a:pt x="39374" y="5547"/>
                      <a:pt x="37891" y="5204"/>
                    </a:cubicBezTo>
                    <a:cubicBezTo>
                      <a:pt x="36978" y="4976"/>
                      <a:pt x="36065" y="4725"/>
                      <a:pt x="35152" y="4451"/>
                    </a:cubicBezTo>
                    <a:cubicBezTo>
                      <a:pt x="34284" y="4200"/>
                      <a:pt x="33417" y="3926"/>
                      <a:pt x="32550" y="3629"/>
                    </a:cubicBezTo>
                    <a:cubicBezTo>
                      <a:pt x="30838" y="3059"/>
                      <a:pt x="29126" y="2443"/>
                      <a:pt x="27414" y="1895"/>
                    </a:cubicBezTo>
                    <a:cubicBezTo>
                      <a:pt x="25679" y="1347"/>
                      <a:pt x="23922" y="845"/>
                      <a:pt x="22141" y="525"/>
                    </a:cubicBezTo>
                    <a:cubicBezTo>
                      <a:pt x="20475" y="206"/>
                      <a:pt x="18809" y="23"/>
                      <a:pt x="17120" y="0"/>
                    </a:cubicBezTo>
                    <a:close/>
                  </a:path>
                </a:pathLst>
              </a:custGeom>
              <a:solidFill>
                <a:srgbClr val="FAF8DF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208" name="Google Shape;974;p22">
                <a:extLst>
                  <a:ext uri="{FF2B5EF4-FFF2-40B4-BE49-F238E27FC236}">
                    <a16:creationId xmlns:a16="http://schemas.microsoft.com/office/drawing/2014/main" id="{8D57F493-8D56-4F2B-989A-BD70ED84AF80}"/>
                  </a:ext>
                </a:extLst>
              </p:cNvPr>
              <p:cNvSpPr/>
              <p:nvPr/>
            </p:nvSpPr>
            <p:spPr>
              <a:xfrm>
                <a:off x="7728952" y="3912570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lnTo>
                      <a:pt x="1" y="1"/>
                    </a:ln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209" name="Google Shape;975;p22">
                <a:extLst>
                  <a:ext uri="{FF2B5EF4-FFF2-40B4-BE49-F238E27FC236}">
                    <a16:creationId xmlns:a16="http://schemas.microsoft.com/office/drawing/2014/main" id="{D73BE150-4B67-4FE6-82B5-7E0F7D81844D}"/>
                  </a:ext>
                </a:extLst>
              </p:cNvPr>
              <p:cNvSpPr/>
              <p:nvPr/>
            </p:nvSpPr>
            <p:spPr>
              <a:xfrm>
                <a:off x="7200840" y="4029799"/>
                <a:ext cx="1058116" cy="128960"/>
              </a:xfrm>
              <a:custGeom>
                <a:avLst/>
                <a:gdLst/>
                <a:ahLst/>
                <a:cxnLst/>
                <a:rect l="l" t="t" r="r" b="b"/>
                <a:pathLst>
                  <a:path w="39146" h="4771" extrusionOk="0">
                    <a:moveTo>
                      <a:pt x="15271" y="0"/>
                    </a:moveTo>
                    <a:cubicBezTo>
                      <a:pt x="14791" y="0"/>
                      <a:pt x="14312" y="0"/>
                      <a:pt x="13833" y="23"/>
                    </a:cubicBezTo>
                    <a:cubicBezTo>
                      <a:pt x="12029" y="92"/>
                      <a:pt x="10249" y="297"/>
                      <a:pt x="8491" y="617"/>
                    </a:cubicBezTo>
                    <a:cubicBezTo>
                      <a:pt x="7578" y="776"/>
                      <a:pt x="6688" y="959"/>
                      <a:pt x="5798" y="1187"/>
                    </a:cubicBezTo>
                    <a:cubicBezTo>
                      <a:pt x="5341" y="1301"/>
                      <a:pt x="4862" y="1415"/>
                      <a:pt x="4406" y="1530"/>
                    </a:cubicBezTo>
                    <a:cubicBezTo>
                      <a:pt x="4086" y="1621"/>
                      <a:pt x="3744" y="1712"/>
                      <a:pt x="3424" y="1804"/>
                    </a:cubicBezTo>
                    <a:cubicBezTo>
                      <a:pt x="2762" y="1986"/>
                      <a:pt x="2100" y="2169"/>
                      <a:pt x="1484" y="2443"/>
                    </a:cubicBezTo>
                    <a:cubicBezTo>
                      <a:pt x="936" y="2671"/>
                      <a:pt x="411" y="2945"/>
                      <a:pt x="0" y="3356"/>
                    </a:cubicBezTo>
                    <a:lnTo>
                      <a:pt x="0" y="3378"/>
                    </a:lnTo>
                    <a:cubicBezTo>
                      <a:pt x="46" y="3470"/>
                      <a:pt x="92" y="3584"/>
                      <a:pt x="114" y="3698"/>
                    </a:cubicBezTo>
                    <a:cubicBezTo>
                      <a:pt x="229" y="3584"/>
                      <a:pt x="343" y="3470"/>
                      <a:pt x="457" y="3378"/>
                    </a:cubicBezTo>
                    <a:cubicBezTo>
                      <a:pt x="822" y="3105"/>
                      <a:pt x="1210" y="2899"/>
                      <a:pt x="1621" y="2739"/>
                    </a:cubicBezTo>
                    <a:cubicBezTo>
                      <a:pt x="2237" y="2488"/>
                      <a:pt x="2876" y="2306"/>
                      <a:pt x="3515" y="2123"/>
                    </a:cubicBezTo>
                    <a:cubicBezTo>
                      <a:pt x="4223" y="1940"/>
                      <a:pt x="4931" y="1735"/>
                      <a:pt x="5661" y="1552"/>
                    </a:cubicBezTo>
                    <a:cubicBezTo>
                      <a:pt x="7327" y="1142"/>
                      <a:pt x="8994" y="822"/>
                      <a:pt x="10683" y="617"/>
                    </a:cubicBezTo>
                    <a:cubicBezTo>
                      <a:pt x="10683" y="617"/>
                      <a:pt x="10705" y="617"/>
                      <a:pt x="10705" y="594"/>
                    </a:cubicBezTo>
                    <a:cubicBezTo>
                      <a:pt x="12188" y="427"/>
                      <a:pt x="13671" y="317"/>
                      <a:pt x="15153" y="317"/>
                    </a:cubicBezTo>
                    <a:cubicBezTo>
                      <a:pt x="15291" y="317"/>
                      <a:pt x="15429" y="318"/>
                      <a:pt x="15567" y="320"/>
                    </a:cubicBezTo>
                    <a:cubicBezTo>
                      <a:pt x="17165" y="343"/>
                      <a:pt x="18786" y="457"/>
                      <a:pt x="20361" y="685"/>
                    </a:cubicBezTo>
                    <a:cubicBezTo>
                      <a:pt x="23465" y="1142"/>
                      <a:pt x="26501" y="2032"/>
                      <a:pt x="29513" y="2899"/>
                    </a:cubicBezTo>
                    <a:cubicBezTo>
                      <a:pt x="30997" y="3333"/>
                      <a:pt x="32526" y="3744"/>
                      <a:pt x="34033" y="4132"/>
                    </a:cubicBezTo>
                    <a:cubicBezTo>
                      <a:pt x="34786" y="4314"/>
                      <a:pt x="35562" y="4497"/>
                      <a:pt x="36338" y="4634"/>
                    </a:cubicBezTo>
                    <a:cubicBezTo>
                      <a:pt x="36567" y="4680"/>
                      <a:pt x="36818" y="4725"/>
                      <a:pt x="37069" y="4771"/>
                    </a:cubicBezTo>
                    <a:cubicBezTo>
                      <a:pt x="37069" y="4748"/>
                      <a:pt x="37114" y="4725"/>
                      <a:pt x="37137" y="4725"/>
                    </a:cubicBezTo>
                    <a:lnTo>
                      <a:pt x="37160" y="4725"/>
                    </a:lnTo>
                    <a:cubicBezTo>
                      <a:pt x="37616" y="4748"/>
                      <a:pt x="38096" y="4748"/>
                      <a:pt x="38575" y="4771"/>
                    </a:cubicBezTo>
                    <a:lnTo>
                      <a:pt x="39146" y="4771"/>
                    </a:lnTo>
                    <a:cubicBezTo>
                      <a:pt x="38347" y="4657"/>
                      <a:pt x="37525" y="4543"/>
                      <a:pt x="36726" y="4383"/>
                    </a:cubicBezTo>
                    <a:cubicBezTo>
                      <a:pt x="35905" y="4223"/>
                      <a:pt x="35060" y="4040"/>
                      <a:pt x="34238" y="3835"/>
                    </a:cubicBezTo>
                    <a:cubicBezTo>
                      <a:pt x="32572" y="3424"/>
                      <a:pt x="30929" y="2968"/>
                      <a:pt x="29285" y="2488"/>
                    </a:cubicBezTo>
                    <a:cubicBezTo>
                      <a:pt x="25998" y="1552"/>
                      <a:pt x="22689" y="594"/>
                      <a:pt x="19288" y="229"/>
                    </a:cubicBezTo>
                    <a:cubicBezTo>
                      <a:pt x="17941" y="69"/>
                      <a:pt x="16617" y="0"/>
                      <a:pt x="15271" y="0"/>
                    </a:cubicBezTo>
                    <a:close/>
                  </a:path>
                </a:pathLst>
              </a:custGeom>
              <a:solidFill>
                <a:srgbClr val="FAF8DF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210" name="Google Shape;976;p22">
                <a:extLst>
                  <a:ext uri="{FF2B5EF4-FFF2-40B4-BE49-F238E27FC236}">
                    <a16:creationId xmlns:a16="http://schemas.microsoft.com/office/drawing/2014/main" id="{D766528B-56F8-46EB-8431-C12955E6853B}"/>
                  </a:ext>
                </a:extLst>
              </p:cNvPr>
              <p:cNvSpPr/>
              <p:nvPr/>
            </p:nvSpPr>
            <p:spPr>
              <a:xfrm>
                <a:off x="8515606" y="4134054"/>
                <a:ext cx="233242" cy="48167"/>
              </a:xfrm>
              <a:custGeom>
                <a:avLst/>
                <a:gdLst/>
                <a:ahLst/>
                <a:cxnLst/>
                <a:rect l="l" t="t" r="r" b="b"/>
                <a:pathLst>
                  <a:path w="8629" h="1782" extrusionOk="0">
                    <a:moveTo>
                      <a:pt x="8423" y="1"/>
                    </a:moveTo>
                    <a:cubicBezTo>
                      <a:pt x="6688" y="663"/>
                      <a:pt x="4862" y="1074"/>
                      <a:pt x="3036" y="1302"/>
                    </a:cubicBezTo>
                    <a:lnTo>
                      <a:pt x="3082" y="1302"/>
                    </a:lnTo>
                    <a:cubicBezTo>
                      <a:pt x="2054" y="1416"/>
                      <a:pt x="1027" y="1507"/>
                      <a:pt x="0" y="1530"/>
                    </a:cubicBezTo>
                    <a:cubicBezTo>
                      <a:pt x="206" y="1553"/>
                      <a:pt x="388" y="1576"/>
                      <a:pt x="594" y="1621"/>
                    </a:cubicBezTo>
                    <a:cubicBezTo>
                      <a:pt x="616" y="1621"/>
                      <a:pt x="639" y="1644"/>
                      <a:pt x="639" y="1644"/>
                    </a:cubicBezTo>
                    <a:cubicBezTo>
                      <a:pt x="731" y="1667"/>
                      <a:pt x="799" y="1667"/>
                      <a:pt x="867" y="1690"/>
                    </a:cubicBezTo>
                    <a:cubicBezTo>
                      <a:pt x="1096" y="1713"/>
                      <a:pt x="1324" y="1758"/>
                      <a:pt x="1575" y="1781"/>
                    </a:cubicBezTo>
                    <a:cubicBezTo>
                      <a:pt x="2397" y="1713"/>
                      <a:pt x="3241" y="1621"/>
                      <a:pt x="4063" y="1484"/>
                    </a:cubicBezTo>
                    <a:cubicBezTo>
                      <a:pt x="5569" y="1233"/>
                      <a:pt x="7076" y="868"/>
                      <a:pt x="8514" y="320"/>
                    </a:cubicBezTo>
                    <a:cubicBezTo>
                      <a:pt x="8560" y="298"/>
                      <a:pt x="8582" y="298"/>
                      <a:pt x="8605" y="252"/>
                    </a:cubicBezTo>
                    <a:cubicBezTo>
                      <a:pt x="8628" y="206"/>
                      <a:pt x="8628" y="161"/>
                      <a:pt x="8628" y="138"/>
                    </a:cubicBezTo>
                    <a:cubicBezTo>
                      <a:pt x="8605" y="92"/>
                      <a:pt x="8582" y="46"/>
                      <a:pt x="8560" y="24"/>
                    </a:cubicBezTo>
                    <a:cubicBezTo>
                      <a:pt x="8537" y="24"/>
                      <a:pt x="8491" y="1"/>
                      <a:pt x="8468" y="1"/>
                    </a:cubicBezTo>
                    <a:close/>
                  </a:path>
                </a:pathLst>
              </a:custGeom>
              <a:solidFill>
                <a:srgbClr val="FAF8DF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211" name="Google Shape;977;p22">
                <a:extLst>
                  <a:ext uri="{FF2B5EF4-FFF2-40B4-BE49-F238E27FC236}">
                    <a16:creationId xmlns:a16="http://schemas.microsoft.com/office/drawing/2014/main" id="{5FF79DD4-C57E-4F8C-BA3E-F5886415B94D}"/>
                  </a:ext>
                </a:extLst>
              </p:cNvPr>
              <p:cNvSpPr/>
              <p:nvPr/>
            </p:nvSpPr>
            <p:spPr>
              <a:xfrm>
                <a:off x="7489574" y="4046449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212" name="Google Shape;978;p22">
                <a:extLst>
                  <a:ext uri="{FF2B5EF4-FFF2-40B4-BE49-F238E27FC236}">
                    <a16:creationId xmlns:a16="http://schemas.microsoft.com/office/drawing/2014/main" id="{D7925D81-A231-46CB-A513-CC605FC5E351}"/>
                  </a:ext>
                </a:extLst>
              </p:cNvPr>
              <p:cNvSpPr/>
              <p:nvPr/>
            </p:nvSpPr>
            <p:spPr>
              <a:xfrm>
                <a:off x="7751170" y="4048315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213" name="Google Shape;979;p22">
                <a:extLst>
                  <a:ext uri="{FF2B5EF4-FFF2-40B4-BE49-F238E27FC236}">
                    <a16:creationId xmlns:a16="http://schemas.microsoft.com/office/drawing/2014/main" id="{4FD02B55-F554-42A3-B6D7-95E5B5E60F22}"/>
                  </a:ext>
                </a:extLst>
              </p:cNvPr>
              <p:cNvSpPr/>
              <p:nvPr/>
            </p:nvSpPr>
            <p:spPr>
              <a:xfrm>
                <a:off x="8299663" y="3284501"/>
                <a:ext cx="455969" cy="563332"/>
              </a:xfrm>
              <a:custGeom>
                <a:avLst/>
                <a:gdLst/>
                <a:ahLst/>
                <a:cxnLst/>
                <a:rect l="l" t="t" r="r" b="b"/>
                <a:pathLst>
                  <a:path w="16869" h="20841" extrusionOk="0">
                    <a:moveTo>
                      <a:pt x="137" y="0"/>
                    </a:moveTo>
                    <a:cubicBezTo>
                      <a:pt x="92" y="0"/>
                      <a:pt x="69" y="23"/>
                      <a:pt x="46" y="69"/>
                    </a:cubicBezTo>
                    <a:cubicBezTo>
                      <a:pt x="23" y="115"/>
                      <a:pt x="0" y="137"/>
                      <a:pt x="23" y="183"/>
                    </a:cubicBezTo>
                    <a:cubicBezTo>
                      <a:pt x="23" y="229"/>
                      <a:pt x="23" y="274"/>
                      <a:pt x="46" y="320"/>
                    </a:cubicBezTo>
                    <a:cubicBezTo>
                      <a:pt x="46" y="343"/>
                      <a:pt x="69" y="388"/>
                      <a:pt x="69" y="411"/>
                    </a:cubicBezTo>
                    <a:cubicBezTo>
                      <a:pt x="92" y="503"/>
                      <a:pt x="137" y="594"/>
                      <a:pt x="160" y="685"/>
                    </a:cubicBezTo>
                    <a:cubicBezTo>
                      <a:pt x="206" y="845"/>
                      <a:pt x="251" y="982"/>
                      <a:pt x="320" y="1142"/>
                    </a:cubicBezTo>
                    <a:cubicBezTo>
                      <a:pt x="434" y="1461"/>
                      <a:pt x="548" y="1758"/>
                      <a:pt x="685" y="2078"/>
                    </a:cubicBezTo>
                    <a:cubicBezTo>
                      <a:pt x="982" y="2694"/>
                      <a:pt x="1301" y="3333"/>
                      <a:pt x="1644" y="3926"/>
                    </a:cubicBezTo>
                    <a:cubicBezTo>
                      <a:pt x="2602" y="5570"/>
                      <a:pt x="3721" y="7099"/>
                      <a:pt x="4885" y="8583"/>
                    </a:cubicBezTo>
                    <a:cubicBezTo>
                      <a:pt x="6003" y="10066"/>
                      <a:pt x="7167" y="11527"/>
                      <a:pt x="8354" y="12942"/>
                    </a:cubicBezTo>
                    <a:cubicBezTo>
                      <a:pt x="9610" y="14403"/>
                      <a:pt x="10911" y="15841"/>
                      <a:pt x="12303" y="17188"/>
                    </a:cubicBezTo>
                    <a:cubicBezTo>
                      <a:pt x="13627" y="18489"/>
                      <a:pt x="15065" y="19721"/>
                      <a:pt x="16594" y="20817"/>
                    </a:cubicBezTo>
                    <a:cubicBezTo>
                      <a:pt x="16619" y="20833"/>
                      <a:pt x="16648" y="20841"/>
                      <a:pt x="16679" y="20841"/>
                    </a:cubicBezTo>
                    <a:cubicBezTo>
                      <a:pt x="16735" y="20841"/>
                      <a:pt x="16793" y="20816"/>
                      <a:pt x="16823" y="20771"/>
                    </a:cubicBezTo>
                    <a:cubicBezTo>
                      <a:pt x="16868" y="20680"/>
                      <a:pt x="16845" y="20589"/>
                      <a:pt x="16777" y="20543"/>
                    </a:cubicBezTo>
                    <a:cubicBezTo>
                      <a:pt x="15887" y="19904"/>
                      <a:pt x="15019" y="19219"/>
                      <a:pt x="14198" y="18489"/>
                    </a:cubicBezTo>
                    <a:lnTo>
                      <a:pt x="14198" y="18489"/>
                    </a:lnTo>
                    <a:cubicBezTo>
                      <a:pt x="14198" y="18512"/>
                      <a:pt x="14220" y="18512"/>
                      <a:pt x="14220" y="18535"/>
                    </a:cubicBezTo>
                    <a:cubicBezTo>
                      <a:pt x="12691" y="17188"/>
                      <a:pt x="11253" y="15727"/>
                      <a:pt x="9906" y="14198"/>
                    </a:cubicBezTo>
                    <a:cubicBezTo>
                      <a:pt x="8628" y="12805"/>
                      <a:pt x="7441" y="11345"/>
                      <a:pt x="6277" y="9838"/>
                    </a:cubicBezTo>
                    <a:cubicBezTo>
                      <a:pt x="5113" y="8377"/>
                      <a:pt x="3949" y="6894"/>
                      <a:pt x="2922" y="5342"/>
                    </a:cubicBezTo>
                    <a:lnTo>
                      <a:pt x="2922" y="5342"/>
                    </a:lnTo>
                    <a:cubicBezTo>
                      <a:pt x="2922" y="5346"/>
                      <a:pt x="2922" y="5350"/>
                      <a:pt x="2922" y="5353"/>
                    </a:cubicBezTo>
                    <a:lnTo>
                      <a:pt x="2922" y="5353"/>
                    </a:lnTo>
                    <a:cubicBezTo>
                      <a:pt x="1950" y="3880"/>
                      <a:pt x="1069" y="2339"/>
                      <a:pt x="502" y="685"/>
                    </a:cubicBezTo>
                    <a:cubicBezTo>
                      <a:pt x="502" y="685"/>
                      <a:pt x="502" y="708"/>
                      <a:pt x="502" y="731"/>
                    </a:cubicBezTo>
                    <a:cubicBezTo>
                      <a:pt x="480" y="617"/>
                      <a:pt x="434" y="503"/>
                      <a:pt x="411" y="411"/>
                    </a:cubicBezTo>
                    <a:cubicBezTo>
                      <a:pt x="388" y="366"/>
                      <a:pt x="365" y="297"/>
                      <a:pt x="365" y="251"/>
                    </a:cubicBezTo>
                    <a:cubicBezTo>
                      <a:pt x="343" y="206"/>
                      <a:pt x="343" y="160"/>
                      <a:pt x="343" y="137"/>
                    </a:cubicBezTo>
                    <a:cubicBezTo>
                      <a:pt x="320" y="46"/>
                      <a:pt x="251" y="0"/>
                      <a:pt x="183" y="0"/>
                    </a:cubicBezTo>
                    <a:close/>
                  </a:path>
                </a:pathLst>
              </a:custGeom>
              <a:solidFill>
                <a:srgbClr val="FAF8DF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214" name="Google Shape;980;p22">
                <a:extLst>
                  <a:ext uri="{FF2B5EF4-FFF2-40B4-BE49-F238E27FC236}">
                    <a16:creationId xmlns:a16="http://schemas.microsoft.com/office/drawing/2014/main" id="{12937F65-E394-487A-973C-17BA7322112B}"/>
                  </a:ext>
                </a:extLst>
              </p:cNvPr>
              <p:cNvSpPr/>
              <p:nvPr/>
            </p:nvSpPr>
            <p:spPr>
              <a:xfrm>
                <a:off x="7041038" y="3087074"/>
                <a:ext cx="1262355" cy="209780"/>
              </a:xfrm>
              <a:custGeom>
                <a:avLst/>
                <a:gdLst/>
                <a:ahLst/>
                <a:cxnLst/>
                <a:rect l="l" t="t" r="r" b="b"/>
                <a:pathLst>
                  <a:path w="46702" h="7761" extrusionOk="0">
                    <a:moveTo>
                      <a:pt x="14997" y="0"/>
                    </a:moveTo>
                    <a:cubicBezTo>
                      <a:pt x="14563" y="0"/>
                      <a:pt x="14107" y="0"/>
                      <a:pt x="13673" y="23"/>
                    </a:cubicBezTo>
                    <a:cubicBezTo>
                      <a:pt x="12326" y="92"/>
                      <a:pt x="11002" y="251"/>
                      <a:pt x="9679" y="548"/>
                    </a:cubicBezTo>
                    <a:cubicBezTo>
                      <a:pt x="8378" y="799"/>
                      <a:pt x="7099" y="1187"/>
                      <a:pt x="5890" y="1689"/>
                    </a:cubicBezTo>
                    <a:cubicBezTo>
                      <a:pt x="5319" y="1918"/>
                      <a:pt x="4748" y="2169"/>
                      <a:pt x="4200" y="2443"/>
                    </a:cubicBezTo>
                    <a:cubicBezTo>
                      <a:pt x="3675" y="2694"/>
                      <a:pt x="3151" y="2968"/>
                      <a:pt x="2648" y="3287"/>
                    </a:cubicBezTo>
                    <a:cubicBezTo>
                      <a:pt x="1667" y="3881"/>
                      <a:pt x="708" y="4611"/>
                      <a:pt x="46" y="5570"/>
                    </a:cubicBezTo>
                    <a:cubicBezTo>
                      <a:pt x="1" y="5638"/>
                      <a:pt x="1" y="5752"/>
                      <a:pt x="69" y="5798"/>
                    </a:cubicBezTo>
                    <a:cubicBezTo>
                      <a:pt x="98" y="5827"/>
                      <a:pt x="134" y="5839"/>
                      <a:pt x="171" y="5839"/>
                    </a:cubicBezTo>
                    <a:cubicBezTo>
                      <a:pt x="221" y="5839"/>
                      <a:pt x="271" y="5815"/>
                      <a:pt x="297" y="5775"/>
                    </a:cubicBezTo>
                    <a:cubicBezTo>
                      <a:pt x="503" y="5479"/>
                      <a:pt x="708" y="5228"/>
                      <a:pt x="959" y="4977"/>
                    </a:cubicBezTo>
                    <a:lnTo>
                      <a:pt x="959" y="4977"/>
                    </a:lnTo>
                    <a:cubicBezTo>
                      <a:pt x="936" y="4999"/>
                      <a:pt x="936" y="4999"/>
                      <a:pt x="914" y="4999"/>
                    </a:cubicBezTo>
                    <a:cubicBezTo>
                      <a:pt x="1484" y="4428"/>
                      <a:pt x="2169" y="3949"/>
                      <a:pt x="2854" y="3538"/>
                    </a:cubicBezTo>
                    <a:cubicBezTo>
                      <a:pt x="3265" y="3287"/>
                      <a:pt x="3675" y="3082"/>
                      <a:pt x="4086" y="2853"/>
                    </a:cubicBezTo>
                    <a:cubicBezTo>
                      <a:pt x="4474" y="2671"/>
                      <a:pt x="4885" y="2465"/>
                      <a:pt x="5273" y="2283"/>
                    </a:cubicBezTo>
                    <a:cubicBezTo>
                      <a:pt x="6232" y="1872"/>
                      <a:pt x="7213" y="1507"/>
                      <a:pt x="8195" y="1233"/>
                    </a:cubicBezTo>
                    <a:lnTo>
                      <a:pt x="8172" y="1233"/>
                    </a:lnTo>
                    <a:cubicBezTo>
                      <a:pt x="10317" y="640"/>
                      <a:pt x="12530" y="343"/>
                      <a:pt x="14766" y="320"/>
                    </a:cubicBezTo>
                    <a:lnTo>
                      <a:pt x="14766" y="320"/>
                    </a:lnTo>
                    <a:cubicBezTo>
                      <a:pt x="16076" y="321"/>
                      <a:pt x="17385" y="390"/>
                      <a:pt x="18672" y="571"/>
                    </a:cubicBezTo>
                    <a:cubicBezTo>
                      <a:pt x="19973" y="754"/>
                      <a:pt x="21274" y="1027"/>
                      <a:pt x="22575" y="1347"/>
                    </a:cubicBezTo>
                    <a:lnTo>
                      <a:pt x="22552" y="1347"/>
                    </a:lnTo>
                    <a:cubicBezTo>
                      <a:pt x="25223" y="2055"/>
                      <a:pt x="27779" y="3059"/>
                      <a:pt x="30313" y="4155"/>
                    </a:cubicBezTo>
                    <a:cubicBezTo>
                      <a:pt x="30952" y="4451"/>
                      <a:pt x="31614" y="4725"/>
                      <a:pt x="32253" y="5022"/>
                    </a:cubicBezTo>
                    <a:cubicBezTo>
                      <a:pt x="32915" y="5319"/>
                      <a:pt x="33554" y="5615"/>
                      <a:pt x="34216" y="5866"/>
                    </a:cubicBezTo>
                    <a:cubicBezTo>
                      <a:pt x="35517" y="6391"/>
                      <a:pt x="36863" y="6802"/>
                      <a:pt x="38210" y="7122"/>
                    </a:cubicBezTo>
                    <a:cubicBezTo>
                      <a:pt x="39580" y="7441"/>
                      <a:pt x="40972" y="7647"/>
                      <a:pt x="42364" y="7715"/>
                    </a:cubicBezTo>
                    <a:cubicBezTo>
                      <a:pt x="42829" y="7746"/>
                      <a:pt x="43295" y="7761"/>
                      <a:pt x="43763" y="7761"/>
                    </a:cubicBezTo>
                    <a:cubicBezTo>
                      <a:pt x="44698" y="7761"/>
                      <a:pt x="45636" y="7700"/>
                      <a:pt x="46564" y="7578"/>
                    </a:cubicBezTo>
                    <a:cubicBezTo>
                      <a:pt x="46656" y="7578"/>
                      <a:pt x="46701" y="7487"/>
                      <a:pt x="46701" y="7396"/>
                    </a:cubicBezTo>
                    <a:cubicBezTo>
                      <a:pt x="46678" y="7304"/>
                      <a:pt x="46610" y="7259"/>
                      <a:pt x="46519" y="7259"/>
                    </a:cubicBezTo>
                    <a:cubicBezTo>
                      <a:pt x="45651" y="7373"/>
                      <a:pt x="44761" y="7419"/>
                      <a:pt x="43894" y="7441"/>
                    </a:cubicBezTo>
                    <a:lnTo>
                      <a:pt x="43894" y="7441"/>
                    </a:lnTo>
                    <a:cubicBezTo>
                      <a:pt x="42806" y="7440"/>
                      <a:pt x="41741" y="7372"/>
                      <a:pt x="40652" y="7236"/>
                    </a:cubicBezTo>
                    <a:cubicBezTo>
                      <a:pt x="39603" y="7099"/>
                      <a:pt x="38553" y="6894"/>
                      <a:pt x="37525" y="6620"/>
                    </a:cubicBezTo>
                    <a:lnTo>
                      <a:pt x="37548" y="6620"/>
                    </a:lnTo>
                    <a:cubicBezTo>
                      <a:pt x="36179" y="6254"/>
                      <a:pt x="34855" y="5798"/>
                      <a:pt x="33554" y="5250"/>
                    </a:cubicBezTo>
                    <a:cubicBezTo>
                      <a:pt x="32892" y="4976"/>
                      <a:pt x="32253" y="4657"/>
                      <a:pt x="31591" y="4383"/>
                    </a:cubicBezTo>
                    <a:cubicBezTo>
                      <a:pt x="30952" y="4086"/>
                      <a:pt x="30313" y="3789"/>
                      <a:pt x="29651" y="3515"/>
                    </a:cubicBezTo>
                    <a:cubicBezTo>
                      <a:pt x="27071" y="2420"/>
                      <a:pt x="24424" y="1438"/>
                      <a:pt x="21707" y="799"/>
                    </a:cubicBezTo>
                    <a:cubicBezTo>
                      <a:pt x="20384" y="502"/>
                      <a:pt x="19037" y="251"/>
                      <a:pt x="17667" y="137"/>
                    </a:cubicBezTo>
                    <a:cubicBezTo>
                      <a:pt x="16777" y="46"/>
                      <a:pt x="15887" y="0"/>
                      <a:pt x="14997" y="0"/>
                    </a:cubicBezTo>
                    <a:close/>
                  </a:path>
                </a:pathLst>
              </a:custGeom>
              <a:solidFill>
                <a:srgbClr val="FAF8DF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215" name="Google Shape;981;p22">
                <a:extLst>
                  <a:ext uri="{FF2B5EF4-FFF2-40B4-BE49-F238E27FC236}">
                    <a16:creationId xmlns:a16="http://schemas.microsoft.com/office/drawing/2014/main" id="{894D0333-8D7A-465F-A09D-E3A773148972}"/>
                  </a:ext>
                </a:extLst>
              </p:cNvPr>
              <p:cNvSpPr/>
              <p:nvPr/>
            </p:nvSpPr>
            <p:spPr>
              <a:xfrm>
                <a:off x="8712411" y="3881729"/>
                <a:ext cx="68494" cy="57277"/>
              </a:xfrm>
              <a:custGeom>
                <a:avLst/>
                <a:gdLst/>
                <a:ahLst/>
                <a:cxnLst/>
                <a:rect l="l" t="t" r="r" b="b"/>
                <a:pathLst>
                  <a:path w="2534" h="2119" extrusionOk="0">
                    <a:moveTo>
                      <a:pt x="183" y="0"/>
                    </a:moveTo>
                    <a:cubicBezTo>
                      <a:pt x="160" y="0"/>
                      <a:pt x="115" y="0"/>
                      <a:pt x="69" y="46"/>
                    </a:cubicBezTo>
                    <a:cubicBezTo>
                      <a:pt x="23" y="92"/>
                      <a:pt x="0" y="206"/>
                      <a:pt x="69" y="274"/>
                    </a:cubicBezTo>
                    <a:cubicBezTo>
                      <a:pt x="776" y="913"/>
                      <a:pt x="1507" y="1530"/>
                      <a:pt x="2283" y="2100"/>
                    </a:cubicBezTo>
                    <a:cubicBezTo>
                      <a:pt x="2302" y="2113"/>
                      <a:pt x="2325" y="2119"/>
                      <a:pt x="2348" y="2119"/>
                    </a:cubicBezTo>
                    <a:cubicBezTo>
                      <a:pt x="2410" y="2119"/>
                      <a:pt x="2478" y="2081"/>
                      <a:pt x="2511" y="2032"/>
                    </a:cubicBezTo>
                    <a:cubicBezTo>
                      <a:pt x="2534" y="1986"/>
                      <a:pt x="2534" y="1940"/>
                      <a:pt x="2534" y="1918"/>
                    </a:cubicBezTo>
                    <a:cubicBezTo>
                      <a:pt x="2511" y="1872"/>
                      <a:pt x="2488" y="1826"/>
                      <a:pt x="2443" y="1803"/>
                    </a:cubicBezTo>
                    <a:cubicBezTo>
                      <a:pt x="2260" y="1667"/>
                      <a:pt x="2055" y="1530"/>
                      <a:pt x="1849" y="1370"/>
                    </a:cubicBezTo>
                    <a:cubicBezTo>
                      <a:pt x="1872" y="1370"/>
                      <a:pt x="1872" y="1393"/>
                      <a:pt x="1895" y="1393"/>
                    </a:cubicBezTo>
                    <a:cubicBezTo>
                      <a:pt x="1347" y="959"/>
                      <a:pt x="822" y="502"/>
                      <a:pt x="297" y="46"/>
                    </a:cubicBezTo>
                    <a:cubicBezTo>
                      <a:pt x="274" y="0"/>
                      <a:pt x="229" y="0"/>
                      <a:pt x="183" y="0"/>
                    </a:cubicBezTo>
                    <a:close/>
                  </a:path>
                </a:pathLst>
              </a:custGeom>
              <a:solidFill>
                <a:srgbClr val="FAF8DF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216" name="Google Shape;982;p22">
                <a:extLst>
                  <a:ext uri="{FF2B5EF4-FFF2-40B4-BE49-F238E27FC236}">
                    <a16:creationId xmlns:a16="http://schemas.microsoft.com/office/drawing/2014/main" id="{15420713-CCE3-4B38-8726-21D65069D49A}"/>
                  </a:ext>
                </a:extLst>
              </p:cNvPr>
              <p:cNvSpPr/>
              <p:nvPr/>
            </p:nvSpPr>
            <p:spPr>
              <a:xfrm>
                <a:off x="8698220" y="3966251"/>
                <a:ext cx="72819" cy="77306"/>
              </a:xfrm>
              <a:custGeom>
                <a:avLst/>
                <a:gdLst/>
                <a:ahLst/>
                <a:cxnLst/>
                <a:rect l="l" t="t" r="r" b="b"/>
                <a:pathLst>
                  <a:path w="2694" h="2860" extrusionOk="0">
                    <a:moveTo>
                      <a:pt x="183" y="0"/>
                    </a:moveTo>
                    <a:cubicBezTo>
                      <a:pt x="160" y="0"/>
                      <a:pt x="137" y="0"/>
                      <a:pt x="92" y="23"/>
                    </a:cubicBezTo>
                    <a:cubicBezTo>
                      <a:pt x="23" y="69"/>
                      <a:pt x="0" y="160"/>
                      <a:pt x="46" y="251"/>
                    </a:cubicBezTo>
                    <a:cubicBezTo>
                      <a:pt x="343" y="754"/>
                      <a:pt x="731" y="1187"/>
                      <a:pt x="1164" y="1598"/>
                    </a:cubicBezTo>
                    <a:cubicBezTo>
                      <a:pt x="1553" y="2009"/>
                      <a:pt x="1986" y="2397"/>
                      <a:pt x="2397" y="2808"/>
                    </a:cubicBezTo>
                    <a:cubicBezTo>
                      <a:pt x="2420" y="2842"/>
                      <a:pt x="2460" y="2859"/>
                      <a:pt x="2503" y="2859"/>
                    </a:cubicBezTo>
                    <a:cubicBezTo>
                      <a:pt x="2545" y="2859"/>
                      <a:pt x="2591" y="2842"/>
                      <a:pt x="2625" y="2808"/>
                    </a:cubicBezTo>
                    <a:cubicBezTo>
                      <a:pt x="2694" y="2762"/>
                      <a:pt x="2694" y="2648"/>
                      <a:pt x="2625" y="2580"/>
                    </a:cubicBezTo>
                    <a:cubicBezTo>
                      <a:pt x="1963" y="1895"/>
                      <a:pt x="1210" y="1279"/>
                      <a:pt x="617" y="525"/>
                    </a:cubicBezTo>
                    <a:lnTo>
                      <a:pt x="617" y="525"/>
                    </a:lnTo>
                    <a:cubicBezTo>
                      <a:pt x="617" y="525"/>
                      <a:pt x="617" y="526"/>
                      <a:pt x="640" y="548"/>
                    </a:cubicBezTo>
                    <a:cubicBezTo>
                      <a:pt x="617" y="525"/>
                      <a:pt x="617" y="525"/>
                      <a:pt x="617" y="502"/>
                    </a:cubicBezTo>
                    <a:cubicBezTo>
                      <a:pt x="503" y="366"/>
                      <a:pt x="411" y="229"/>
                      <a:pt x="320" y="92"/>
                    </a:cubicBezTo>
                    <a:cubicBezTo>
                      <a:pt x="297" y="23"/>
                      <a:pt x="229" y="0"/>
                      <a:pt x="183" y="0"/>
                    </a:cubicBezTo>
                    <a:close/>
                  </a:path>
                </a:pathLst>
              </a:custGeom>
              <a:solidFill>
                <a:srgbClr val="FAF8DF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217" name="Google Shape;983;p22">
                <a:extLst>
                  <a:ext uri="{FF2B5EF4-FFF2-40B4-BE49-F238E27FC236}">
                    <a16:creationId xmlns:a16="http://schemas.microsoft.com/office/drawing/2014/main" id="{8059D96F-82E3-411D-8851-C737A8CA687E}"/>
                  </a:ext>
                </a:extLst>
              </p:cNvPr>
              <p:cNvSpPr/>
              <p:nvPr/>
            </p:nvSpPr>
            <p:spPr>
              <a:xfrm>
                <a:off x="8672299" y="4059397"/>
                <a:ext cx="75927" cy="81117"/>
              </a:xfrm>
              <a:custGeom>
                <a:avLst/>
                <a:gdLst/>
                <a:ahLst/>
                <a:cxnLst/>
                <a:rect l="l" t="t" r="r" b="b"/>
                <a:pathLst>
                  <a:path w="2809" h="3001" extrusionOk="0">
                    <a:moveTo>
                      <a:pt x="183" y="1"/>
                    </a:moveTo>
                    <a:cubicBezTo>
                      <a:pt x="161" y="1"/>
                      <a:pt x="138" y="1"/>
                      <a:pt x="115" y="24"/>
                    </a:cubicBezTo>
                    <a:cubicBezTo>
                      <a:pt x="24" y="69"/>
                      <a:pt x="1" y="161"/>
                      <a:pt x="46" y="229"/>
                    </a:cubicBezTo>
                    <a:cubicBezTo>
                      <a:pt x="320" y="777"/>
                      <a:pt x="731" y="1256"/>
                      <a:pt x="1165" y="1690"/>
                    </a:cubicBezTo>
                    <a:cubicBezTo>
                      <a:pt x="1599" y="2124"/>
                      <a:pt x="2078" y="2512"/>
                      <a:pt x="2512" y="2945"/>
                    </a:cubicBezTo>
                    <a:cubicBezTo>
                      <a:pt x="2549" y="2983"/>
                      <a:pt x="2594" y="3000"/>
                      <a:pt x="2638" y="3000"/>
                    </a:cubicBezTo>
                    <a:cubicBezTo>
                      <a:pt x="2674" y="3000"/>
                      <a:pt x="2709" y="2989"/>
                      <a:pt x="2740" y="2968"/>
                    </a:cubicBezTo>
                    <a:cubicBezTo>
                      <a:pt x="2808" y="2900"/>
                      <a:pt x="2808" y="2786"/>
                      <a:pt x="2740" y="2740"/>
                    </a:cubicBezTo>
                    <a:cubicBezTo>
                      <a:pt x="2055" y="2055"/>
                      <a:pt x="1279" y="1462"/>
                      <a:pt x="708" y="686"/>
                    </a:cubicBezTo>
                    <a:cubicBezTo>
                      <a:pt x="571" y="503"/>
                      <a:pt x="434" y="298"/>
                      <a:pt x="320" y="69"/>
                    </a:cubicBezTo>
                    <a:cubicBezTo>
                      <a:pt x="297" y="24"/>
                      <a:pt x="252" y="1"/>
                      <a:pt x="183" y="1"/>
                    </a:cubicBezTo>
                    <a:close/>
                  </a:path>
                </a:pathLst>
              </a:custGeom>
              <a:solidFill>
                <a:srgbClr val="FAF8DF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218" name="Google Shape;984;p22">
                <a:extLst>
                  <a:ext uri="{FF2B5EF4-FFF2-40B4-BE49-F238E27FC236}">
                    <a16:creationId xmlns:a16="http://schemas.microsoft.com/office/drawing/2014/main" id="{755E4EE0-7486-4AAC-989A-204F23479FCF}"/>
                  </a:ext>
                </a:extLst>
              </p:cNvPr>
              <p:cNvSpPr/>
              <p:nvPr/>
            </p:nvSpPr>
            <p:spPr>
              <a:xfrm>
                <a:off x="7034875" y="3235144"/>
                <a:ext cx="8650" cy="773707"/>
              </a:xfrm>
              <a:custGeom>
                <a:avLst/>
                <a:gdLst/>
                <a:ahLst/>
                <a:cxnLst/>
                <a:rect l="l" t="t" r="r" b="b"/>
                <a:pathLst>
                  <a:path w="320" h="28624" extrusionOk="0">
                    <a:moveTo>
                      <a:pt x="160" y="0"/>
                    </a:moveTo>
                    <a:cubicBezTo>
                      <a:pt x="69" y="0"/>
                      <a:pt x="0" y="69"/>
                      <a:pt x="0" y="160"/>
                    </a:cubicBezTo>
                    <a:lnTo>
                      <a:pt x="0" y="8948"/>
                    </a:lnTo>
                    <a:lnTo>
                      <a:pt x="0" y="20406"/>
                    </a:lnTo>
                    <a:lnTo>
                      <a:pt x="0" y="28623"/>
                    </a:lnTo>
                    <a:cubicBezTo>
                      <a:pt x="92" y="28623"/>
                      <a:pt x="206" y="28600"/>
                      <a:pt x="297" y="28600"/>
                    </a:cubicBezTo>
                    <a:lnTo>
                      <a:pt x="320" y="28600"/>
                    </a:lnTo>
                    <a:lnTo>
                      <a:pt x="320" y="21981"/>
                    </a:lnTo>
                    <a:lnTo>
                      <a:pt x="320" y="10477"/>
                    </a:lnTo>
                    <a:lnTo>
                      <a:pt x="320" y="160"/>
                    </a:lnTo>
                    <a:cubicBezTo>
                      <a:pt x="320" y="69"/>
                      <a:pt x="251" y="0"/>
                      <a:pt x="160" y="0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219" name="Google Shape;985;p22">
                <a:extLst>
                  <a:ext uri="{FF2B5EF4-FFF2-40B4-BE49-F238E27FC236}">
                    <a16:creationId xmlns:a16="http://schemas.microsoft.com/office/drawing/2014/main" id="{ED28EC78-FCCF-447B-A8AF-3D3064406DCD}"/>
                  </a:ext>
                </a:extLst>
              </p:cNvPr>
              <p:cNvSpPr/>
              <p:nvPr/>
            </p:nvSpPr>
            <p:spPr>
              <a:xfrm>
                <a:off x="6871993" y="4001418"/>
                <a:ext cx="340605" cy="164126"/>
              </a:xfrm>
              <a:custGeom>
                <a:avLst/>
                <a:gdLst/>
                <a:ahLst/>
                <a:cxnLst/>
                <a:rect l="l" t="t" r="r" b="b"/>
                <a:pathLst>
                  <a:path w="12601" h="6072" extrusionOk="0">
                    <a:moveTo>
                      <a:pt x="6300" y="0"/>
                    </a:moveTo>
                    <a:cubicBezTo>
                      <a:pt x="5775" y="0"/>
                      <a:pt x="5250" y="46"/>
                      <a:pt x="4748" y="183"/>
                    </a:cubicBezTo>
                    <a:cubicBezTo>
                      <a:pt x="3561" y="480"/>
                      <a:pt x="2488" y="1142"/>
                      <a:pt x="1667" y="2032"/>
                    </a:cubicBezTo>
                    <a:cubicBezTo>
                      <a:pt x="959" y="2785"/>
                      <a:pt x="434" y="3744"/>
                      <a:pt x="183" y="4771"/>
                    </a:cubicBezTo>
                    <a:cubicBezTo>
                      <a:pt x="92" y="5136"/>
                      <a:pt x="46" y="5501"/>
                      <a:pt x="0" y="5889"/>
                    </a:cubicBezTo>
                    <a:cubicBezTo>
                      <a:pt x="69" y="5866"/>
                      <a:pt x="115" y="5866"/>
                      <a:pt x="160" y="5866"/>
                    </a:cubicBezTo>
                    <a:lnTo>
                      <a:pt x="183" y="5866"/>
                    </a:lnTo>
                    <a:cubicBezTo>
                      <a:pt x="206" y="5844"/>
                      <a:pt x="206" y="5844"/>
                      <a:pt x="206" y="5844"/>
                    </a:cubicBezTo>
                    <a:lnTo>
                      <a:pt x="343" y="5844"/>
                    </a:lnTo>
                    <a:cubicBezTo>
                      <a:pt x="343" y="5730"/>
                      <a:pt x="366" y="5615"/>
                      <a:pt x="366" y="5501"/>
                    </a:cubicBezTo>
                    <a:cubicBezTo>
                      <a:pt x="366" y="5496"/>
                      <a:pt x="366" y="5490"/>
                      <a:pt x="366" y="5478"/>
                    </a:cubicBezTo>
                    <a:cubicBezTo>
                      <a:pt x="411" y="5273"/>
                      <a:pt x="457" y="5068"/>
                      <a:pt x="503" y="4862"/>
                    </a:cubicBezTo>
                    <a:cubicBezTo>
                      <a:pt x="571" y="4565"/>
                      <a:pt x="662" y="4269"/>
                      <a:pt x="777" y="3972"/>
                    </a:cubicBezTo>
                    <a:cubicBezTo>
                      <a:pt x="982" y="3515"/>
                      <a:pt x="1256" y="3059"/>
                      <a:pt x="1553" y="2648"/>
                    </a:cubicBezTo>
                    <a:cubicBezTo>
                      <a:pt x="1872" y="2237"/>
                      <a:pt x="2260" y="1872"/>
                      <a:pt x="2671" y="1552"/>
                    </a:cubicBezTo>
                    <a:cubicBezTo>
                      <a:pt x="3059" y="1233"/>
                      <a:pt x="3516" y="982"/>
                      <a:pt x="3972" y="776"/>
                    </a:cubicBezTo>
                    <a:cubicBezTo>
                      <a:pt x="4474" y="571"/>
                      <a:pt x="4976" y="434"/>
                      <a:pt x="5501" y="366"/>
                    </a:cubicBezTo>
                    <a:lnTo>
                      <a:pt x="5456" y="366"/>
                    </a:lnTo>
                    <a:cubicBezTo>
                      <a:pt x="5741" y="331"/>
                      <a:pt x="6021" y="314"/>
                      <a:pt x="6300" y="314"/>
                    </a:cubicBezTo>
                    <a:cubicBezTo>
                      <a:pt x="6580" y="314"/>
                      <a:pt x="6859" y="331"/>
                      <a:pt x="7145" y="366"/>
                    </a:cubicBezTo>
                    <a:cubicBezTo>
                      <a:pt x="7670" y="457"/>
                      <a:pt x="8172" y="594"/>
                      <a:pt x="8651" y="799"/>
                    </a:cubicBezTo>
                    <a:cubicBezTo>
                      <a:pt x="9108" y="1005"/>
                      <a:pt x="9541" y="1256"/>
                      <a:pt x="9929" y="1552"/>
                    </a:cubicBezTo>
                    <a:lnTo>
                      <a:pt x="9952" y="1552"/>
                    </a:lnTo>
                    <a:cubicBezTo>
                      <a:pt x="10340" y="1872"/>
                      <a:pt x="10706" y="2214"/>
                      <a:pt x="11002" y="2625"/>
                    </a:cubicBezTo>
                    <a:cubicBezTo>
                      <a:pt x="11025" y="2625"/>
                      <a:pt x="11025" y="2625"/>
                      <a:pt x="11025" y="2648"/>
                    </a:cubicBezTo>
                    <a:cubicBezTo>
                      <a:pt x="11345" y="3059"/>
                      <a:pt x="11619" y="3515"/>
                      <a:pt x="11824" y="3995"/>
                    </a:cubicBezTo>
                    <a:cubicBezTo>
                      <a:pt x="11824" y="3995"/>
                      <a:pt x="11801" y="3972"/>
                      <a:pt x="11801" y="3972"/>
                    </a:cubicBezTo>
                    <a:lnTo>
                      <a:pt x="11801" y="3972"/>
                    </a:lnTo>
                    <a:cubicBezTo>
                      <a:pt x="11961" y="4360"/>
                      <a:pt x="12098" y="4748"/>
                      <a:pt x="12166" y="5159"/>
                    </a:cubicBezTo>
                    <a:cubicBezTo>
                      <a:pt x="12166" y="5182"/>
                      <a:pt x="12166" y="5182"/>
                      <a:pt x="12166" y="5182"/>
                    </a:cubicBezTo>
                    <a:cubicBezTo>
                      <a:pt x="12166" y="5205"/>
                      <a:pt x="12189" y="5227"/>
                      <a:pt x="12189" y="5250"/>
                    </a:cubicBezTo>
                    <a:cubicBezTo>
                      <a:pt x="12189" y="5273"/>
                      <a:pt x="12189" y="5273"/>
                      <a:pt x="12189" y="5296"/>
                    </a:cubicBezTo>
                    <a:cubicBezTo>
                      <a:pt x="12189" y="5296"/>
                      <a:pt x="12189" y="5319"/>
                      <a:pt x="12189" y="5319"/>
                    </a:cubicBezTo>
                    <a:cubicBezTo>
                      <a:pt x="12189" y="5319"/>
                      <a:pt x="12189" y="5319"/>
                      <a:pt x="12189" y="5341"/>
                    </a:cubicBezTo>
                    <a:cubicBezTo>
                      <a:pt x="12212" y="5387"/>
                      <a:pt x="12212" y="5410"/>
                      <a:pt x="12212" y="5456"/>
                    </a:cubicBezTo>
                    <a:cubicBezTo>
                      <a:pt x="12235" y="5524"/>
                      <a:pt x="12235" y="5615"/>
                      <a:pt x="12235" y="5684"/>
                    </a:cubicBezTo>
                    <a:cubicBezTo>
                      <a:pt x="12235" y="5707"/>
                      <a:pt x="12235" y="5707"/>
                      <a:pt x="12235" y="5707"/>
                    </a:cubicBezTo>
                    <a:lnTo>
                      <a:pt x="12258" y="5707"/>
                    </a:lnTo>
                    <a:cubicBezTo>
                      <a:pt x="12258" y="5730"/>
                      <a:pt x="12258" y="5752"/>
                      <a:pt x="12258" y="5775"/>
                    </a:cubicBezTo>
                    <a:cubicBezTo>
                      <a:pt x="12258" y="5866"/>
                      <a:pt x="12258" y="5958"/>
                      <a:pt x="12280" y="6072"/>
                    </a:cubicBezTo>
                    <a:cubicBezTo>
                      <a:pt x="12303" y="6049"/>
                      <a:pt x="12326" y="6026"/>
                      <a:pt x="12372" y="6026"/>
                    </a:cubicBezTo>
                    <a:lnTo>
                      <a:pt x="12600" y="6026"/>
                    </a:lnTo>
                    <a:cubicBezTo>
                      <a:pt x="12600" y="5958"/>
                      <a:pt x="12577" y="5866"/>
                      <a:pt x="12577" y="5798"/>
                    </a:cubicBezTo>
                    <a:lnTo>
                      <a:pt x="12577" y="5752"/>
                    </a:lnTo>
                    <a:cubicBezTo>
                      <a:pt x="12577" y="5730"/>
                      <a:pt x="12577" y="5730"/>
                      <a:pt x="12577" y="5730"/>
                    </a:cubicBezTo>
                    <a:cubicBezTo>
                      <a:pt x="12577" y="5707"/>
                      <a:pt x="12577" y="5707"/>
                      <a:pt x="12577" y="5707"/>
                    </a:cubicBezTo>
                    <a:lnTo>
                      <a:pt x="12577" y="5684"/>
                    </a:lnTo>
                    <a:cubicBezTo>
                      <a:pt x="12577" y="5684"/>
                      <a:pt x="12577" y="5661"/>
                      <a:pt x="12577" y="5661"/>
                    </a:cubicBezTo>
                    <a:cubicBezTo>
                      <a:pt x="12577" y="5638"/>
                      <a:pt x="12577" y="5638"/>
                      <a:pt x="12554" y="5638"/>
                    </a:cubicBezTo>
                    <a:cubicBezTo>
                      <a:pt x="12554" y="5501"/>
                      <a:pt x="12532" y="5364"/>
                      <a:pt x="12509" y="5227"/>
                    </a:cubicBezTo>
                    <a:cubicBezTo>
                      <a:pt x="12509" y="5227"/>
                      <a:pt x="12509" y="5205"/>
                      <a:pt x="12509" y="5205"/>
                    </a:cubicBezTo>
                    <a:cubicBezTo>
                      <a:pt x="12509" y="5182"/>
                      <a:pt x="12486" y="5159"/>
                      <a:pt x="12486" y="5113"/>
                    </a:cubicBezTo>
                    <a:cubicBezTo>
                      <a:pt x="12349" y="4360"/>
                      <a:pt x="12052" y="3630"/>
                      <a:pt x="11664" y="2968"/>
                    </a:cubicBezTo>
                    <a:cubicBezTo>
                      <a:pt x="11185" y="2214"/>
                      <a:pt x="10546" y="1575"/>
                      <a:pt x="9815" y="1073"/>
                    </a:cubicBezTo>
                    <a:cubicBezTo>
                      <a:pt x="9062" y="548"/>
                      <a:pt x="8195" y="206"/>
                      <a:pt x="7305" y="69"/>
                    </a:cubicBezTo>
                    <a:cubicBezTo>
                      <a:pt x="6962" y="23"/>
                      <a:pt x="6643" y="0"/>
                      <a:pt x="6300" y="0"/>
                    </a:cubicBezTo>
                    <a:close/>
                  </a:path>
                </a:pathLst>
              </a:custGeom>
              <a:solidFill>
                <a:srgbClr val="B86D96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220" name="Google Shape;986;p22">
                <a:extLst>
                  <a:ext uri="{FF2B5EF4-FFF2-40B4-BE49-F238E27FC236}">
                    <a16:creationId xmlns:a16="http://schemas.microsoft.com/office/drawing/2014/main" id="{A5906CFE-71B6-4750-A735-E55D9375569F}"/>
                  </a:ext>
                </a:extLst>
              </p:cNvPr>
              <p:cNvSpPr/>
              <p:nvPr/>
            </p:nvSpPr>
            <p:spPr>
              <a:xfrm>
                <a:off x="7105207" y="4022393"/>
                <a:ext cx="649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3" y="23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C5D80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221" name="Google Shape;987;p22">
                <a:extLst>
                  <a:ext uri="{FF2B5EF4-FFF2-40B4-BE49-F238E27FC236}">
                    <a16:creationId xmlns:a16="http://schemas.microsoft.com/office/drawing/2014/main" id="{71B6D3AE-50CB-4C26-9758-B13B9D9CEE67}"/>
                  </a:ext>
                </a:extLst>
              </p:cNvPr>
              <p:cNvSpPr/>
              <p:nvPr/>
            </p:nvSpPr>
            <p:spPr>
              <a:xfrm>
                <a:off x="7169377" y="4072371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D80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222" name="Google Shape;988;p22">
                <a:extLst>
                  <a:ext uri="{FF2B5EF4-FFF2-40B4-BE49-F238E27FC236}">
                    <a16:creationId xmlns:a16="http://schemas.microsoft.com/office/drawing/2014/main" id="{7BCF0E3F-3DAC-47FC-B4C3-D33E49829EF5}"/>
                  </a:ext>
                </a:extLst>
              </p:cNvPr>
              <p:cNvSpPr/>
              <p:nvPr/>
            </p:nvSpPr>
            <p:spPr>
              <a:xfrm>
                <a:off x="7169998" y="4072371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D80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223" name="Google Shape;989;p22">
                <a:extLst>
                  <a:ext uri="{FF2B5EF4-FFF2-40B4-BE49-F238E27FC236}">
                    <a16:creationId xmlns:a16="http://schemas.microsoft.com/office/drawing/2014/main" id="{555E25AA-EEDB-4F3E-B1B2-8B5A73D6A4BA}"/>
                  </a:ext>
                </a:extLst>
              </p:cNvPr>
              <p:cNvSpPr/>
              <p:nvPr/>
            </p:nvSpPr>
            <p:spPr>
              <a:xfrm>
                <a:off x="7169998" y="4072993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D80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224" name="Google Shape;990;p22">
                <a:extLst>
                  <a:ext uri="{FF2B5EF4-FFF2-40B4-BE49-F238E27FC236}">
                    <a16:creationId xmlns:a16="http://schemas.microsoft.com/office/drawing/2014/main" id="{751D4774-7CD8-4905-80BC-206E2F68D526}"/>
                  </a:ext>
                </a:extLst>
              </p:cNvPr>
              <p:cNvSpPr/>
              <p:nvPr/>
            </p:nvSpPr>
            <p:spPr>
              <a:xfrm>
                <a:off x="7140373" y="4043368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D80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225" name="Google Shape;991;p22">
                <a:extLst>
                  <a:ext uri="{FF2B5EF4-FFF2-40B4-BE49-F238E27FC236}">
                    <a16:creationId xmlns:a16="http://schemas.microsoft.com/office/drawing/2014/main" id="{C3DC72C2-EB2E-4642-A03E-8FF8A5D330BB}"/>
                  </a:ext>
                </a:extLst>
              </p:cNvPr>
              <p:cNvSpPr/>
              <p:nvPr/>
            </p:nvSpPr>
            <p:spPr>
              <a:xfrm>
                <a:off x="7140373" y="4043368"/>
                <a:ext cx="649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23" y="0"/>
                    </a:moveTo>
                    <a:cubicBezTo>
                      <a:pt x="23" y="0"/>
                      <a:pt x="23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23" y="0"/>
                      <a:pt x="23" y="0"/>
                    </a:cubicBezTo>
                    <a:close/>
                  </a:path>
                </a:pathLst>
              </a:custGeom>
              <a:solidFill>
                <a:srgbClr val="9C5D80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226" name="Google Shape;992;p22">
                <a:extLst>
                  <a:ext uri="{FF2B5EF4-FFF2-40B4-BE49-F238E27FC236}">
                    <a16:creationId xmlns:a16="http://schemas.microsoft.com/office/drawing/2014/main" id="{6229535C-CBCE-4094-BB36-A7EAFDF71C3B}"/>
                  </a:ext>
                </a:extLst>
              </p:cNvPr>
              <p:cNvSpPr/>
              <p:nvPr/>
            </p:nvSpPr>
            <p:spPr>
              <a:xfrm>
                <a:off x="7169377" y="4072371"/>
                <a:ext cx="649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23" y="0"/>
                    </a:moveTo>
                    <a:lnTo>
                      <a:pt x="0" y="0"/>
                    </a:lnTo>
                    <a:cubicBezTo>
                      <a:pt x="23" y="0"/>
                      <a:pt x="23" y="0"/>
                      <a:pt x="23" y="0"/>
                    </a:cubicBezTo>
                    <a:close/>
                  </a:path>
                </a:pathLst>
              </a:custGeom>
              <a:solidFill>
                <a:srgbClr val="9C5D80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227" name="Google Shape;993;p22">
                <a:extLst>
                  <a:ext uri="{FF2B5EF4-FFF2-40B4-BE49-F238E27FC236}">
                    <a16:creationId xmlns:a16="http://schemas.microsoft.com/office/drawing/2014/main" id="{3DCA7E9C-EA75-475B-A0F4-8BD524E52402}"/>
                  </a:ext>
                </a:extLst>
              </p:cNvPr>
              <p:cNvSpPr/>
              <p:nvPr/>
            </p:nvSpPr>
            <p:spPr>
              <a:xfrm>
                <a:off x="7169998" y="4072371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D80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228" name="Google Shape;994;p22">
                <a:extLst>
                  <a:ext uri="{FF2B5EF4-FFF2-40B4-BE49-F238E27FC236}">
                    <a16:creationId xmlns:a16="http://schemas.microsoft.com/office/drawing/2014/main" id="{BCC6C791-4BF9-4B69-84C0-00F6FA84A9E0}"/>
                  </a:ext>
                </a:extLst>
              </p:cNvPr>
              <p:cNvSpPr/>
              <p:nvPr/>
            </p:nvSpPr>
            <p:spPr>
              <a:xfrm>
                <a:off x="6881859" y="4149488"/>
                <a:ext cx="27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1" y="0"/>
                    </a:moveTo>
                    <a:cubicBezTo>
                      <a:pt x="1" y="0"/>
                      <a:pt x="1" y="23"/>
                      <a:pt x="1" y="23"/>
                    </a:cubicBezTo>
                    <a:cubicBezTo>
                      <a:pt x="1" y="23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9C5D80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229" name="Google Shape;995;p22">
                <a:extLst>
                  <a:ext uri="{FF2B5EF4-FFF2-40B4-BE49-F238E27FC236}">
                    <a16:creationId xmlns:a16="http://schemas.microsoft.com/office/drawing/2014/main" id="{495A6C75-5C73-4224-95B6-225F1F6B396E}"/>
                  </a:ext>
                </a:extLst>
              </p:cNvPr>
              <p:cNvSpPr/>
              <p:nvPr/>
            </p:nvSpPr>
            <p:spPr>
              <a:xfrm>
                <a:off x="6886183" y="4078534"/>
                <a:ext cx="316521" cy="94308"/>
              </a:xfrm>
              <a:custGeom>
                <a:avLst/>
                <a:gdLst/>
                <a:ahLst/>
                <a:cxnLst/>
                <a:rect l="l" t="t" r="r" b="b"/>
                <a:pathLst>
                  <a:path w="11710" h="3489" extrusionOk="0">
                    <a:moveTo>
                      <a:pt x="9793" y="1667"/>
                    </a:moveTo>
                    <a:lnTo>
                      <a:pt x="9793" y="1667"/>
                    </a:lnTo>
                    <a:cubicBezTo>
                      <a:pt x="9808" y="1682"/>
                      <a:pt x="9813" y="1687"/>
                      <a:pt x="9821" y="1689"/>
                    </a:cubicBezTo>
                    <a:lnTo>
                      <a:pt x="9821" y="1689"/>
                    </a:lnTo>
                    <a:cubicBezTo>
                      <a:pt x="9812" y="1681"/>
                      <a:pt x="9802" y="1674"/>
                      <a:pt x="9793" y="1667"/>
                    </a:cubicBezTo>
                    <a:close/>
                    <a:moveTo>
                      <a:pt x="5798" y="1"/>
                    </a:moveTo>
                    <a:cubicBezTo>
                      <a:pt x="5319" y="1"/>
                      <a:pt x="4862" y="46"/>
                      <a:pt x="4383" y="137"/>
                    </a:cubicBezTo>
                    <a:cubicBezTo>
                      <a:pt x="3538" y="297"/>
                      <a:pt x="2740" y="640"/>
                      <a:pt x="2009" y="1096"/>
                    </a:cubicBezTo>
                    <a:cubicBezTo>
                      <a:pt x="1918" y="1165"/>
                      <a:pt x="1804" y="1233"/>
                      <a:pt x="1712" y="1324"/>
                    </a:cubicBezTo>
                    <a:cubicBezTo>
                      <a:pt x="1393" y="1553"/>
                      <a:pt x="1096" y="1804"/>
                      <a:pt x="822" y="2078"/>
                    </a:cubicBezTo>
                    <a:cubicBezTo>
                      <a:pt x="799" y="2100"/>
                      <a:pt x="777" y="2123"/>
                      <a:pt x="777" y="2146"/>
                    </a:cubicBezTo>
                    <a:lnTo>
                      <a:pt x="754" y="2146"/>
                    </a:lnTo>
                    <a:cubicBezTo>
                      <a:pt x="754" y="2146"/>
                      <a:pt x="754" y="2169"/>
                      <a:pt x="754" y="2169"/>
                    </a:cubicBezTo>
                    <a:cubicBezTo>
                      <a:pt x="525" y="2397"/>
                      <a:pt x="320" y="2648"/>
                      <a:pt x="137" y="2899"/>
                    </a:cubicBezTo>
                    <a:cubicBezTo>
                      <a:pt x="92" y="2968"/>
                      <a:pt x="46" y="3036"/>
                      <a:pt x="0" y="3105"/>
                    </a:cubicBezTo>
                    <a:cubicBezTo>
                      <a:pt x="0" y="3105"/>
                      <a:pt x="0" y="3105"/>
                      <a:pt x="0" y="3128"/>
                    </a:cubicBezTo>
                    <a:lnTo>
                      <a:pt x="23" y="3128"/>
                    </a:lnTo>
                    <a:cubicBezTo>
                      <a:pt x="46" y="3128"/>
                      <a:pt x="69" y="3150"/>
                      <a:pt x="69" y="3150"/>
                    </a:cubicBezTo>
                    <a:cubicBezTo>
                      <a:pt x="92" y="3173"/>
                      <a:pt x="92" y="3196"/>
                      <a:pt x="92" y="3219"/>
                    </a:cubicBezTo>
                    <a:cubicBezTo>
                      <a:pt x="69" y="3265"/>
                      <a:pt x="69" y="3287"/>
                      <a:pt x="69" y="3333"/>
                    </a:cubicBezTo>
                    <a:cubicBezTo>
                      <a:pt x="86" y="3339"/>
                      <a:pt x="105" y="3342"/>
                      <a:pt x="124" y="3342"/>
                    </a:cubicBezTo>
                    <a:cubicBezTo>
                      <a:pt x="180" y="3342"/>
                      <a:pt x="240" y="3316"/>
                      <a:pt x="274" y="3265"/>
                    </a:cubicBezTo>
                    <a:cubicBezTo>
                      <a:pt x="320" y="3196"/>
                      <a:pt x="366" y="3128"/>
                      <a:pt x="411" y="3059"/>
                    </a:cubicBezTo>
                    <a:cubicBezTo>
                      <a:pt x="457" y="3013"/>
                      <a:pt x="503" y="2968"/>
                      <a:pt x="525" y="2922"/>
                    </a:cubicBezTo>
                    <a:cubicBezTo>
                      <a:pt x="685" y="2717"/>
                      <a:pt x="845" y="2534"/>
                      <a:pt x="1005" y="2374"/>
                    </a:cubicBezTo>
                    <a:cubicBezTo>
                      <a:pt x="1005" y="2352"/>
                      <a:pt x="1005" y="2352"/>
                      <a:pt x="1005" y="2352"/>
                    </a:cubicBezTo>
                    <a:cubicBezTo>
                      <a:pt x="1028" y="2329"/>
                      <a:pt x="1050" y="2306"/>
                      <a:pt x="1073" y="2283"/>
                    </a:cubicBezTo>
                    <a:cubicBezTo>
                      <a:pt x="1302" y="2078"/>
                      <a:pt x="1530" y="1872"/>
                      <a:pt x="1758" y="1690"/>
                    </a:cubicBezTo>
                    <a:cubicBezTo>
                      <a:pt x="1758" y="1690"/>
                      <a:pt x="1781" y="1667"/>
                      <a:pt x="1781" y="1667"/>
                    </a:cubicBezTo>
                    <a:cubicBezTo>
                      <a:pt x="1804" y="1644"/>
                      <a:pt x="1826" y="1621"/>
                      <a:pt x="1872" y="1598"/>
                    </a:cubicBezTo>
                    <a:cubicBezTo>
                      <a:pt x="2283" y="1302"/>
                      <a:pt x="2740" y="1050"/>
                      <a:pt x="3196" y="845"/>
                    </a:cubicBezTo>
                    <a:lnTo>
                      <a:pt x="3219" y="845"/>
                    </a:lnTo>
                    <a:cubicBezTo>
                      <a:pt x="3744" y="617"/>
                      <a:pt x="4292" y="457"/>
                      <a:pt x="4862" y="389"/>
                    </a:cubicBezTo>
                    <a:cubicBezTo>
                      <a:pt x="5180" y="340"/>
                      <a:pt x="5505" y="317"/>
                      <a:pt x="5833" y="317"/>
                    </a:cubicBezTo>
                    <a:cubicBezTo>
                      <a:pt x="6116" y="317"/>
                      <a:pt x="6402" y="334"/>
                      <a:pt x="6688" y="366"/>
                    </a:cubicBezTo>
                    <a:lnTo>
                      <a:pt x="6643" y="366"/>
                    </a:lnTo>
                    <a:cubicBezTo>
                      <a:pt x="7236" y="457"/>
                      <a:pt x="7807" y="594"/>
                      <a:pt x="8355" y="845"/>
                    </a:cubicBezTo>
                    <a:lnTo>
                      <a:pt x="8377" y="845"/>
                    </a:lnTo>
                    <a:cubicBezTo>
                      <a:pt x="8880" y="1073"/>
                      <a:pt x="9382" y="1347"/>
                      <a:pt x="9838" y="1690"/>
                    </a:cubicBezTo>
                    <a:cubicBezTo>
                      <a:pt x="9831" y="1690"/>
                      <a:pt x="9825" y="1690"/>
                      <a:pt x="9821" y="1689"/>
                    </a:cubicBezTo>
                    <a:lnTo>
                      <a:pt x="9821" y="1689"/>
                    </a:lnTo>
                    <a:cubicBezTo>
                      <a:pt x="10288" y="2048"/>
                      <a:pt x="10690" y="2452"/>
                      <a:pt x="11048" y="2922"/>
                    </a:cubicBezTo>
                    <a:cubicBezTo>
                      <a:pt x="11048" y="2945"/>
                      <a:pt x="11048" y="2945"/>
                      <a:pt x="11048" y="2945"/>
                    </a:cubicBezTo>
                    <a:lnTo>
                      <a:pt x="11071" y="2945"/>
                    </a:lnTo>
                    <a:cubicBezTo>
                      <a:pt x="11071" y="2968"/>
                      <a:pt x="11071" y="2968"/>
                      <a:pt x="11094" y="2968"/>
                    </a:cubicBezTo>
                    <a:cubicBezTo>
                      <a:pt x="11094" y="2968"/>
                      <a:pt x="11094" y="2968"/>
                      <a:pt x="11094" y="2991"/>
                    </a:cubicBezTo>
                    <a:cubicBezTo>
                      <a:pt x="11162" y="3082"/>
                      <a:pt x="11253" y="3196"/>
                      <a:pt x="11322" y="3310"/>
                    </a:cubicBezTo>
                    <a:cubicBezTo>
                      <a:pt x="11322" y="3310"/>
                      <a:pt x="11322" y="3333"/>
                      <a:pt x="11322" y="3333"/>
                    </a:cubicBezTo>
                    <a:cubicBezTo>
                      <a:pt x="11345" y="3333"/>
                      <a:pt x="11345" y="3333"/>
                      <a:pt x="11345" y="3356"/>
                    </a:cubicBezTo>
                    <a:cubicBezTo>
                      <a:pt x="11345" y="3356"/>
                      <a:pt x="11367" y="3379"/>
                      <a:pt x="11367" y="3379"/>
                    </a:cubicBezTo>
                    <a:cubicBezTo>
                      <a:pt x="11367" y="3379"/>
                      <a:pt x="11367" y="3401"/>
                      <a:pt x="11390" y="3401"/>
                    </a:cubicBezTo>
                    <a:cubicBezTo>
                      <a:pt x="11423" y="3451"/>
                      <a:pt x="11480" y="3488"/>
                      <a:pt x="11535" y="3488"/>
                    </a:cubicBezTo>
                    <a:cubicBezTo>
                      <a:pt x="11556" y="3488"/>
                      <a:pt x="11577" y="3483"/>
                      <a:pt x="11596" y="3470"/>
                    </a:cubicBezTo>
                    <a:cubicBezTo>
                      <a:pt x="11687" y="3424"/>
                      <a:pt x="11710" y="3310"/>
                      <a:pt x="11664" y="3242"/>
                    </a:cubicBezTo>
                    <a:cubicBezTo>
                      <a:pt x="11664" y="3242"/>
                      <a:pt x="11641" y="3219"/>
                      <a:pt x="11641" y="3219"/>
                    </a:cubicBezTo>
                    <a:cubicBezTo>
                      <a:pt x="11641" y="3196"/>
                      <a:pt x="11641" y="3196"/>
                      <a:pt x="11619" y="3173"/>
                    </a:cubicBezTo>
                    <a:cubicBezTo>
                      <a:pt x="11619" y="3173"/>
                      <a:pt x="11619" y="3150"/>
                      <a:pt x="11619" y="3150"/>
                    </a:cubicBezTo>
                    <a:cubicBezTo>
                      <a:pt x="11596" y="3150"/>
                      <a:pt x="11596" y="3128"/>
                      <a:pt x="11573" y="3105"/>
                    </a:cubicBezTo>
                    <a:cubicBezTo>
                      <a:pt x="11504" y="3013"/>
                      <a:pt x="11436" y="2899"/>
                      <a:pt x="11367" y="2808"/>
                    </a:cubicBezTo>
                    <a:cubicBezTo>
                      <a:pt x="11345" y="2785"/>
                      <a:pt x="11345" y="2785"/>
                      <a:pt x="11322" y="2762"/>
                    </a:cubicBezTo>
                    <a:cubicBezTo>
                      <a:pt x="11322" y="2740"/>
                      <a:pt x="11322" y="2740"/>
                      <a:pt x="11322" y="2740"/>
                    </a:cubicBezTo>
                    <a:cubicBezTo>
                      <a:pt x="11299" y="2740"/>
                      <a:pt x="11299" y="2717"/>
                      <a:pt x="11299" y="2717"/>
                    </a:cubicBezTo>
                    <a:cubicBezTo>
                      <a:pt x="11276" y="2694"/>
                      <a:pt x="11276" y="2671"/>
                      <a:pt x="11253" y="2648"/>
                    </a:cubicBezTo>
                    <a:cubicBezTo>
                      <a:pt x="10751" y="2009"/>
                      <a:pt x="10135" y="1461"/>
                      <a:pt x="9450" y="1050"/>
                    </a:cubicBezTo>
                    <a:cubicBezTo>
                      <a:pt x="8697" y="571"/>
                      <a:pt x="7852" y="252"/>
                      <a:pt x="6985" y="92"/>
                    </a:cubicBezTo>
                    <a:cubicBezTo>
                      <a:pt x="6597" y="23"/>
                      <a:pt x="6186" y="1"/>
                      <a:pt x="5798" y="1"/>
                    </a:cubicBezTo>
                    <a:close/>
                  </a:path>
                </a:pathLst>
              </a:custGeom>
              <a:solidFill>
                <a:srgbClr val="B86D96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230" name="Google Shape;996;p22">
                <a:extLst>
                  <a:ext uri="{FF2B5EF4-FFF2-40B4-BE49-F238E27FC236}">
                    <a16:creationId xmlns:a16="http://schemas.microsoft.com/office/drawing/2014/main" id="{1E89723B-1B9C-46DA-AEDA-AFF1121B8747}"/>
                  </a:ext>
                </a:extLst>
              </p:cNvPr>
              <p:cNvSpPr/>
              <p:nvPr/>
            </p:nvSpPr>
            <p:spPr>
              <a:xfrm>
                <a:off x="6972571" y="4101374"/>
                <a:ext cx="622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3" h="1" extrusionOk="0">
                    <a:moveTo>
                      <a:pt x="0" y="0"/>
                    </a:moveTo>
                    <a:cubicBezTo>
                      <a:pt x="23" y="0"/>
                      <a:pt x="23" y="0"/>
                      <a:pt x="23" y="0"/>
                    </a:cubicBezTo>
                    <a:cubicBezTo>
                      <a:pt x="23" y="0"/>
                      <a:pt x="23" y="0"/>
                      <a:pt x="0" y="0"/>
                    </a:cubicBezTo>
                    <a:close/>
                  </a:path>
                </a:pathLst>
              </a:custGeom>
              <a:solidFill>
                <a:srgbClr val="9C5D80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231" name="Google Shape;997;p22">
                <a:extLst>
                  <a:ext uri="{FF2B5EF4-FFF2-40B4-BE49-F238E27FC236}">
                    <a16:creationId xmlns:a16="http://schemas.microsoft.com/office/drawing/2014/main" id="{7E8F3C8C-43DF-4366-86C3-21B8AB05DA0B}"/>
                  </a:ext>
                </a:extLst>
              </p:cNvPr>
              <p:cNvSpPr/>
              <p:nvPr/>
            </p:nvSpPr>
            <p:spPr>
              <a:xfrm>
                <a:off x="6793011" y="4268555"/>
                <a:ext cx="501001" cy="189210"/>
              </a:xfrm>
              <a:custGeom>
                <a:avLst/>
                <a:gdLst/>
                <a:ahLst/>
                <a:cxnLst/>
                <a:rect l="l" t="t" r="r" b="b"/>
                <a:pathLst>
                  <a:path w="18535" h="7000" extrusionOk="0">
                    <a:moveTo>
                      <a:pt x="15020" y="4726"/>
                    </a:moveTo>
                    <a:cubicBezTo>
                      <a:pt x="15020" y="4726"/>
                      <a:pt x="15001" y="4726"/>
                      <a:pt x="14998" y="4743"/>
                    </a:cubicBezTo>
                    <a:lnTo>
                      <a:pt x="14998" y="4743"/>
                    </a:lnTo>
                    <a:cubicBezTo>
                      <a:pt x="15005" y="4737"/>
                      <a:pt x="15012" y="4731"/>
                      <a:pt x="15020" y="4726"/>
                    </a:cubicBezTo>
                    <a:close/>
                    <a:moveTo>
                      <a:pt x="12943" y="5935"/>
                    </a:moveTo>
                    <a:cubicBezTo>
                      <a:pt x="12934" y="5935"/>
                      <a:pt x="12928" y="5939"/>
                      <a:pt x="12924" y="5943"/>
                    </a:cubicBezTo>
                    <a:lnTo>
                      <a:pt x="12924" y="5943"/>
                    </a:lnTo>
                    <a:cubicBezTo>
                      <a:pt x="12930" y="5941"/>
                      <a:pt x="12936" y="5938"/>
                      <a:pt x="12943" y="5935"/>
                    </a:cubicBezTo>
                    <a:close/>
                    <a:moveTo>
                      <a:pt x="161" y="1"/>
                    </a:moveTo>
                    <a:cubicBezTo>
                      <a:pt x="69" y="24"/>
                      <a:pt x="1" y="115"/>
                      <a:pt x="46" y="206"/>
                    </a:cubicBezTo>
                    <a:cubicBezTo>
                      <a:pt x="46" y="252"/>
                      <a:pt x="69" y="297"/>
                      <a:pt x="69" y="343"/>
                    </a:cubicBezTo>
                    <a:lnTo>
                      <a:pt x="92" y="343"/>
                    </a:lnTo>
                    <a:cubicBezTo>
                      <a:pt x="92" y="389"/>
                      <a:pt x="115" y="434"/>
                      <a:pt x="138" y="480"/>
                    </a:cubicBezTo>
                    <a:cubicBezTo>
                      <a:pt x="138" y="503"/>
                      <a:pt x="138" y="526"/>
                      <a:pt x="138" y="526"/>
                    </a:cubicBezTo>
                    <a:cubicBezTo>
                      <a:pt x="138" y="549"/>
                      <a:pt x="161" y="549"/>
                      <a:pt x="161" y="549"/>
                    </a:cubicBezTo>
                    <a:cubicBezTo>
                      <a:pt x="206" y="731"/>
                      <a:pt x="275" y="914"/>
                      <a:pt x="366" y="1073"/>
                    </a:cubicBezTo>
                    <a:cubicBezTo>
                      <a:pt x="366" y="1073"/>
                      <a:pt x="366" y="1073"/>
                      <a:pt x="366" y="1096"/>
                    </a:cubicBezTo>
                    <a:cubicBezTo>
                      <a:pt x="366" y="1096"/>
                      <a:pt x="366" y="1119"/>
                      <a:pt x="366" y="1119"/>
                    </a:cubicBezTo>
                    <a:lnTo>
                      <a:pt x="389" y="1119"/>
                    </a:lnTo>
                    <a:cubicBezTo>
                      <a:pt x="389" y="1142"/>
                      <a:pt x="412" y="1188"/>
                      <a:pt x="412" y="1210"/>
                    </a:cubicBezTo>
                    <a:cubicBezTo>
                      <a:pt x="412" y="1210"/>
                      <a:pt x="412" y="1210"/>
                      <a:pt x="412" y="1233"/>
                    </a:cubicBezTo>
                    <a:lnTo>
                      <a:pt x="435" y="1233"/>
                    </a:lnTo>
                    <a:lnTo>
                      <a:pt x="435" y="1256"/>
                    </a:lnTo>
                    <a:cubicBezTo>
                      <a:pt x="457" y="1279"/>
                      <a:pt x="457" y="1302"/>
                      <a:pt x="480" y="1347"/>
                    </a:cubicBezTo>
                    <a:cubicBezTo>
                      <a:pt x="549" y="1507"/>
                      <a:pt x="617" y="1644"/>
                      <a:pt x="708" y="1804"/>
                    </a:cubicBezTo>
                    <a:lnTo>
                      <a:pt x="708" y="1827"/>
                    </a:lnTo>
                    <a:cubicBezTo>
                      <a:pt x="708" y="1827"/>
                      <a:pt x="731" y="1850"/>
                      <a:pt x="731" y="1850"/>
                    </a:cubicBezTo>
                    <a:cubicBezTo>
                      <a:pt x="731" y="1850"/>
                      <a:pt x="731" y="1872"/>
                      <a:pt x="731" y="1872"/>
                    </a:cubicBezTo>
                    <a:cubicBezTo>
                      <a:pt x="731" y="1872"/>
                      <a:pt x="754" y="1872"/>
                      <a:pt x="754" y="1895"/>
                    </a:cubicBezTo>
                    <a:cubicBezTo>
                      <a:pt x="1074" y="2511"/>
                      <a:pt x="1484" y="3082"/>
                      <a:pt x="1941" y="3607"/>
                    </a:cubicBezTo>
                    <a:cubicBezTo>
                      <a:pt x="2466" y="4246"/>
                      <a:pt x="3082" y="4771"/>
                      <a:pt x="3744" y="5251"/>
                    </a:cubicBezTo>
                    <a:cubicBezTo>
                      <a:pt x="4475" y="5775"/>
                      <a:pt x="5296" y="6186"/>
                      <a:pt x="6141" y="6483"/>
                    </a:cubicBezTo>
                    <a:cubicBezTo>
                      <a:pt x="7031" y="6780"/>
                      <a:pt x="7967" y="6962"/>
                      <a:pt x="8926" y="6985"/>
                    </a:cubicBezTo>
                    <a:cubicBezTo>
                      <a:pt x="9077" y="6995"/>
                      <a:pt x="9228" y="7000"/>
                      <a:pt x="9379" y="7000"/>
                    </a:cubicBezTo>
                    <a:cubicBezTo>
                      <a:pt x="9936" y="7000"/>
                      <a:pt x="10492" y="6938"/>
                      <a:pt x="11048" y="6848"/>
                    </a:cubicBezTo>
                    <a:cubicBezTo>
                      <a:pt x="11779" y="6711"/>
                      <a:pt x="12486" y="6483"/>
                      <a:pt x="13148" y="6209"/>
                    </a:cubicBezTo>
                    <a:cubicBezTo>
                      <a:pt x="14335" y="5684"/>
                      <a:pt x="15431" y="4931"/>
                      <a:pt x="16321" y="3995"/>
                    </a:cubicBezTo>
                    <a:cubicBezTo>
                      <a:pt x="16321" y="3972"/>
                      <a:pt x="16321" y="3972"/>
                      <a:pt x="16321" y="3972"/>
                    </a:cubicBezTo>
                    <a:cubicBezTo>
                      <a:pt x="16618" y="3676"/>
                      <a:pt x="16869" y="3356"/>
                      <a:pt x="17120" y="3036"/>
                    </a:cubicBezTo>
                    <a:cubicBezTo>
                      <a:pt x="17120" y="3036"/>
                      <a:pt x="17120" y="3014"/>
                      <a:pt x="17120" y="3014"/>
                    </a:cubicBezTo>
                    <a:cubicBezTo>
                      <a:pt x="17143" y="3014"/>
                      <a:pt x="17143" y="2991"/>
                      <a:pt x="17143" y="2991"/>
                    </a:cubicBezTo>
                    <a:cubicBezTo>
                      <a:pt x="17280" y="2808"/>
                      <a:pt x="17417" y="2603"/>
                      <a:pt x="17531" y="2420"/>
                    </a:cubicBezTo>
                    <a:cubicBezTo>
                      <a:pt x="17690" y="2169"/>
                      <a:pt x="17827" y="1918"/>
                      <a:pt x="17942" y="1667"/>
                    </a:cubicBezTo>
                    <a:lnTo>
                      <a:pt x="17964" y="1667"/>
                    </a:lnTo>
                    <a:cubicBezTo>
                      <a:pt x="17964" y="1644"/>
                      <a:pt x="17987" y="1598"/>
                      <a:pt x="17987" y="1576"/>
                    </a:cubicBezTo>
                    <a:lnTo>
                      <a:pt x="18010" y="1576"/>
                    </a:lnTo>
                    <a:cubicBezTo>
                      <a:pt x="18010" y="1553"/>
                      <a:pt x="18010" y="1553"/>
                      <a:pt x="18010" y="1553"/>
                    </a:cubicBezTo>
                    <a:cubicBezTo>
                      <a:pt x="18078" y="1393"/>
                      <a:pt x="18170" y="1233"/>
                      <a:pt x="18215" y="1073"/>
                    </a:cubicBezTo>
                    <a:lnTo>
                      <a:pt x="18238" y="1073"/>
                    </a:lnTo>
                    <a:cubicBezTo>
                      <a:pt x="18238" y="1051"/>
                      <a:pt x="18238" y="1028"/>
                      <a:pt x="18261" y="1028"/>
                    </a:cubicBezTo>
                    <a:cubicBezTo>
                      <a:pt x="18261" y="1028"/>
                      <a:pt x="18261" y="1028"/>
                      <a:pt x="18261" y="1005"/>
                    </a:cubicBezTo>
                    <a:cubicBezTo>
                      <a:pt x="18284" y="959"/>
                      <a:pt x="18284" y="937"/>
                      <a:pt x="18284" y="914"/>
                    </a:cubicBezTo>
                    <a:cubicBezTo>
                      <a:pt x="18307" y="891"/>
                      <a:pt x="18307" y="891"/>
                      <a:pt x="18307" y="868"/>
                    </a:cubicBezTo>
                    <a:cubicBezTo>
                      <a:pt x="18307" y="868"/>
                      <a:pt x="18307" y="868"/>
                      <a:pt x="18307" y="845"/>
                    </a:cubicBezTo>
                    <a:lnTo>
                      <a:pt x="18330" y="845"/>
                    </a:lnTo>
                    <a:cubicBezTo>
                      <a:pt x="18330" y="822"/>
                      <a:pt x="18330" y="822"/>
                      <a:pt x="18330" y="800"/>
                    </a:cubicBezTo>
                    <a:cubicBezTo>
                      <a:pt x="18398" y="663"/>
                      <a:pt x="18444" y="503"/>
                      <a:pt x="18489" y="366"/>
                    </a:cubicBezTo>
                    <a:cubicBezTo>
                      <a:pt x="18535" y="275"/>
                      <a:pt x="18467" y="183"/>
                      <a:pt x="18375" y="160"/>
                    </a:cubicBezTo>
                    <a:cubicBezTo>
                      <a:pt x="18363" y="157"/>
                      <a:pt x="18351" y="156"/>
                      <a:pt x="18340" y="156"/>
                    </a:cubicBezTo>
                    <a:cubicBezTo>
                      <a:pt x="18266" y="156"/>
                      <a:pt x="18212" y="215"/>
                      <a:pt x="18193" y="275"/>
                    </a:cubicBezTo>
                    <a:cubicBezTo>
                      <a:pt x="18124" y="434"/>
                      <a:pt x="18078" y="594"/>
                      <a:pt x="18010" y="754"/>
                    </a:cubicBezTo>
                    <a:cubicBezTo>
                      <a:pt x="18010" y="754"/>
                      <a:pt x="18010" y="777"/>
                      <a:pt x="18010" y="777"/>
                    </a:cubicBezTo>
                    <a:cubicBezTo>
                      <a:pt x="17987" y="777"/>
                      <a:pt x="17987" y="800"/>
                      <a:pt x="17987" y="822"/>
                    </a:cubicBezTo>
                    <a:cubicBezTo>
                      <a:pt x="17987" y="822"/>
                      <a:pt x="17987" y="822"/>
                      <a:pt x="17987" y="845"/>
                    </a:cubicBezTo>
                    <a:lnTo>
                      <a:pt x="17964" y="845"/>
                    </a:lnTo>
                    <a:cubicBezTo>
                      <a:pt x="17964" y="845"/>
                      <a:pt x="17964" y="868"/>
                      <a:pt x="17964" y="868"/>
                    </a:cubicBezTo>
                    <a:cubicBezTo>
                      <a:pt x="17964" y="891"/>
                      <a:pt x="17964" y="891"/>
                      <a:pt x="17942" y="914"/>
                    </a:cubicBezTo>
                    <a:lnTo>
                      <a:pt x="17942" y="937"/>
                    </a:lnTo>
                    <a:cubicBezTo>
                      <a:pt x="17873" y="1073"/>
                      <a:pt x="17827" y="1210"/>
                      <a:pt x="17759" y="1347"/>
                    </a:cubicBezTo>
                    <a:lnTo>
                      <a:pt x="17736" y="1347"/>
                    </a:lnTo>
                    <a:cubicBezTo>
                      <a:pt x="17736" y="1370"/>
                      <a:pt x="17736" y="1370"/>
                      <a:pt x="17736" y="1370"/>
                    </a:cubicBezTo>
                    <a:cubicBezTo>
                      <a:pt x="17736" y="1370"/>
                      <a:pt x="17736" y="1393"/>
                      <a:pt x="17736" y="1393"/>
                    </a:cubicBezTo>
                    <a:cubicBezTo>
                      <a:pt x="17713" y="1416"/>
                      <a:pt x="17713" y="1416"/>
                      <a:pt x="17713" y="1439"/>
                    </a:cubicBezTo>
                    <a:cubicBezTo>
                      <a:pt x="17690" y="1439"/>
                      <a:pt x="17690" y="1462"/>
                      <a:pt x="17690" y="1484"/>
                    </a:cubicBezTo>
                    <a:cubicBezTo>
                      <a:pt x="17668" y="1507"/>
                      <a:pt x="17668" y="1530"/>
                      <a:pt x="17645" y="1530"/>
                    </a:cubicBezTo>
                    <a:cubicBezTo>
                      <a:pt x="17531" y="1781"/>
                      <a:pt x="17417" y="2009"/>
                      <a:pt x="17280" y="2215"/>
                    </a:cubicBezTo>
                    <a:lnTo>
                      <a:pt x="17257" y="2238"/>
                    </a:lnTo>
                    <a:cubicBezTo>
                      <a:pt x="17143" y="2443"/>
                      <a:pt x="17006" y="2626"/>
                      <a:pt x="16869" y="2831"/>
                    </a:cubicBezTo>
                    <a:cubicBezTo>
                      <a:pt x="16800" y="2900"/>
                      <a:pt x="16755" y="2968"/>
                      <a:pt x="16686" y="3059"/>
                    </a:cubicBezTo>
                    <a:cubicBezTo>
                      <a:pt x="16686" y="3059"/>
                      <a:pt x="16709" y="3037"/>
                      <a:pt x="16709" y="3036"/>
                    </a:cubicBezTo>
                    <a:lnTo>
                      <a:pt x="16709" y="3036"/>
                    </a:lnTo>
                    <a:cubicBezTo>
                      <a:pt x="16504" y="3288"/>
                      <a:pt x="16298" y="3539"/>
                      <a:pt x="16070" y="3767"/>
                    </a:cubicBezTo>
                    <a:cubicBezTo>
                      <a:pt x="16070" y="3790"/>
                      <a:pt x="16070" y="3790"/>
                      <a:pt x="16070" y="3790"/>
                    </a:cubicBezTo>
                    <a:cubicBezTo>
                      <a:pt x="15727" y="4132"/>
                      <a:pt x="15362" y="4452"/>
                      <a:pt x="14997" y="4748"/>
                    </a:cubicBezTo>
                    <a:cubicBezTo>
                      <a:pt x="14997" y="4746"/>
                      <a:pt x="14997" y="4745"/>
                      <a:pt x="14998" y="4743"/>
                    </a:cubicBezTo>
                    <a:lnTo>
                      <a:pt x="14998" y="4743"/>
                    </a:lnTo>
                    <a:cubicBezTo>
                      <a:pt x="14370" y="5233"/>
                      <a:pt x="13676" y="5635"/>
                      <a:pt x="12916" y="5950"/>
                    </a:cubicBezTo>
                    <a:lnTo>
                      <a:pt x="12916" y="5950"/>
                    </a:lnTo>
                    <a:cubicBezTo>
                      <a:pt x="12919" y="5948"/>
                      <a:pt x="12921" y="5945"/>
                      <a:pt x="12924" y="5943"/>
                    </a:cubicBezTo>
                    <a:lnTo>
                      <a:pt x="12924" y="5943"/>
                    </a:lnTo>
                    <a:cubicBezTo>
                      <a:pt x="12153" y="6259"/>
                      <a:pt x="11338" y="6484"/>
                      <a:pt x="10523" y="6597"/>
                    </a:cubicBezTo>
                    <a:lnTo>
                      <a:pt x="10569" y="6597"/>
                    </a:lnTo>
                    <a:cubicBezTo>
                      <a:pt x="10147" y="6654"/>
                      <a:pt x="9724" y="6683"/>
                      <a:pt x="9299" y="6683"/>
                    </a:cubicBezTo>
                    <a:cubicBezTo>
                      <a:pt x="8874" y="6683"/>
                      <a:pt x="8446" y="6654"/>
                      <a:pt x="8013" y="6597"/>
                    </a:cubicBezTo>
                    <a:lnTo>
                      <a:pt x="8058" y="6597"/>
                    </a:lnTo>
                    <a:cubicBezTo>
                      <a:pt x="7236" y="6483"/>
                      <a:pt x="6415" y="6255"/>
                      <a:pt x="5662" y="5935"/>
                    </a:cubicBezTo>
                    <a:cubicBezTo>
                      <a:pt x="4908" y="5616"/>
                      <a:pt x="4224" y="5228"/>
                      <a:pt x="3584" y="4726"/>
                    </a:cubicBezTo>
                    <a:cubicBezTo>
                      <a:pt x="2945" y="4246"/>
                      <a:pt x="2375" y="3676"/>
                      <a:pt x="1873" y="3036"/>
                    </a:cubicBezTo>
                    <a:cubicBezTo>
                      <a:pt x="1873" y="3014"/>
                      <a:pt x="1873" y="3014"/>
                      <a:pt x="1850" y="3014"/>
                    </a:cubicBezTo>
                    <a:lnTo>
                      <a:pt x="1873" y="3014"/>
                    </a:lnTo>
                    <a:cubicBezTo>
                      <a:pt x="1530" y="2603"/>
                      <a:pt x="1256" y="2146"/>
                      <a:pt x="982" y="1667"/>
                    </a:cubicBezTo>
                    <a:cubicBezTo>
                      <a:pt x="982" y="1644"/>
                      <a:pt x="982" y="1644"/>
                      <a:pt x="982" y="1621"/>
                    </a:cubicBezTo>
                    <a:cubicBezTo>
                      <a:pt x="960" y="1621"/>
                      <a:pt x="960" y="1598"/>
                      <a:pt x="960" y="1598"/>
                    </a:cubicBezTo>
                    <a:cubicBezTo>
                      <a:pt x="891" y="1439"/>
                      <a:pt x="823" y="1302"/>
                      <a:pt x="754" y="1165"/>
                    </a:cubicBezTo>
                    <a:cubicBezTo>
                      <a:pt x="754" y="1142"/>
                      <a:pt x="731" y="1142"/>
                      <a:pt x="731" y="1119"/>
                    </a:cubicBezTo>
                    <a:lnTo>
                      <a:pt x="708" y="1096"/>
                    </a:lnTo>
                    <a:cubicBezTo>
                      <a:pt x="708" y="1096"/>
                      <a:pt x="708" y="1096"/>
                      <a:pt x="708" y="1073"/>
                    </a:cubicBezTo>
                    <a:cubicBezTo>
                      <a:pt x="686" y="1051"/>
                      <a:pt x="686" y="1005"/>
                      <a:pt x="663" y="959"/>
                    </a:cubicBezTo>
                    <a:cubicBezTo>
                      <a:pt x="594" y="777"/>
                      <a:pt x="526" y="594"/>
                      <a:pt x="457" y="412"/>
                    </a:cubicBezTo>
                    <a:cubicBezTo>
                      <a:pt x="435" y="389"/>
                      <a:pt x="435" y="343"/>
                      <a:pt x="412" y="320"/>
                    </a:cubicBezTo>
                    <a:cubicBezTo>
                      <a:pt x="412" y="320"/>
                      <a:pt x="412" y="320"/>
                      <a:pt x="412" y="297"/>
                    </a:cubicBezTo>
                    <a:cubicBezTo>
                      <a:pt x="389" y="252"/>
                      <a:pt x="366" y="183"/>
                      <a:pt x="343" y="115"/>
                    </a:cubicBezTo>
                    <a:cubicBezTo>
                      <a:pt x="320" y="46"/>
                      <a:pt x="275" y="1"/>
                      <a:pt x="183" y="1"/>
                    </a:cubicBezTo>
                    <a:close/>
                  </a:path>
                </a:pathLst>
              </a:custGeom>
              <a:solidFill>
                <a:srgbClr val="9F4C89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232" name="Google Shape;998;p22">
                <a:extLst>
                  <a:ext uri="{FF2B5EF4-FFF2-40B4-BE49-F238E27FC236}">
                    <a16:creationId xmlns:a16="http://schemas.microsoft.com/office/drawing/2014/main" id="{752325AC-A29F-4F9A-BD7A-4F845ACFDBB4}"/>
                  </a:ext>
                </a:extLst>
              </p:cNvPr>
              <p:cNvSpPr/>
              <p:nvPr/>
            </p:nvSpPr>
            <p:spPr>
              <a:xfrm>
                <a:off x="6884940" y="4155029"/>
                <a:ext cx="317170" cy="184561"/>
              </a:xfrm>
              <a:custGeom>
                <a:avLst/>
                <a:gdLst/>
                <a:ahLst/>
                <a:cxnLst/>
                <a:rect l="l" t="t" r="r" b="b"/>
                <a:pathLst>
                  <a:path w="11734" h="6828" extrusionOk="0">
                    <a:moveTo>
                      <a:pt x="386" y="1743"/>
                    </a:moveTo>
                    <a:cubicBezTo>
                      <a:pt x="387" y="1748"/>
                      <a:pt x="388" y="1753"/>
                      <a:pt x="389" y="1758"/>
                    </a:cubicBezTo>
                    <a:cubicBezTo>
                      <a:pt x="389" y="1753"/>
                      <a:pt x="388" y="1748"/>
                      <a:pt x="386" y="1743"/>
                    </a:cubicBezTo>
                    <a:close/>
                    <a:moveTo>
                      <a:pt x="754" y="3128"/>
                    </a:moveTo>
                    <a:cubicBezTo>
                      <a:pt x="777" y="3128"/>
                      <a:pt x="777" y="3151"/>
                      <a:pt x="777" y="3151"/>
                    </a:cubicBezTo>
                    <a:cubicBezTo>
                      <a:pt x="777" y="3128"/>
                      <a:pt x="777" y="3128"/>
                      <a:pt x="754" y="3128"/>
                    </a:cubicBezTo>
                    <a:close/>
                    <a:moveTo>
                      <a:pt x="206" y="1"/>
                    </a:moveTo>
                    <a:cubicBezTo>
                      <a:pt x="183" y="1"/>
                      <a:pt x="161" y="24"/>
                      <a:pt x="138" y="24"/>
                    </a:cubicBezTo>
                    <a:cubicBezTo>
                      <a:pt x="115" y="47"/>
                      <a:pt x="69" y="92"/>
                      <a:pt x="69" y="138"/>
                    </a:cubicBezTo>
                    <a:cubicBezTo>
                      <a:pt x="24" y="412"/>
                      <a:pt x="1" y="686"/>
                      <a:pt x="1" y="960"/>
                    </a:cubicBezTo>
                    <a:lnTo>
                      <a:pt x="1" y="982"/>
                    </a:lnTo>
                    <a:cubicBezTo>
                      <a:pt x="1" y="1142"/>
                      <a:pt x="1" y="1279"/>
                      <a:pt x="24" y="1439"/>
                    </a:cubicBezTo>
                    <a:cubicBezTo>
                      <a:pt x="24" y="1439"/>
                      <a:pt x="24" y="1462"/>
                      <a:pt x="24" y="1462"/>
                    </a:cubicBezTo>
                    <a:cubicBezTo>
                      <a:pt x="46" y="1804"/>
                      <a:pt x="115" y="2169"/>
                      <a:pt x="206" y="2512"/>
                    </a:cubicBezTo>
                    <a:cubicBezTo>
                      <a:pt x="320" y="2900"/>
                      <a:pt x="480" y="3288"/>
                      <a:pt x="663" y="3653"/>
                    </a:cubicBezTo>
                    <a:cubicBezTo>
                      <a:pt x="868" y="4087"/>
                      <a:pt x="1142" y="4475"/>
                      <a:pt x="1439" y="4817"/>
                    </a:cubicBezTo>
                    <a:cubicBezTo>
                      <a:pt x="1736" y="5159"/>
                      <a:pt x="2101" y="5479"/>
                      <a:pt x="2466" y="5730"/>
                    </a:cubicBezTo>
                    <a:cubicBezTo>
                      <a:pt x="3219" y="6301"/>
                      <a:pt x="4132" y="6643"/>
                      <a:pt x="5068" y="6780"/>
                    </a:cubicBezTo>
                    <a:cubicBezTo>
                      <a:pt x="5324" y="6811"/>
                      <a:pt x="5582" y="6827"/>
                      <a:pt x="5839" y="6827"/>
                    </a:cubicBezTo>
                    <a:cubicBezTo>
                      <a:pt x="6523" y="6827"/>
                      <a:pt x="7206" y="6715"/>
                      <a:pt x="7853" y="6483"/>
                    </a:cubicBezTo>
                    <a:cubicBezTo>
                      <a:pt x="8446" y="6278"/>
                      <a:pt x="8971" y="5981"/>
                      <a:pt x="9450" y="5593"/>
                    </a:cubicBezTo>
                    <a:cubicBezTo>
                      <a:pt x="9724" y="5410"/>
                      <a:pt x="9953" y="5182"/>
                      <a:pt x="10181" y="4954"/>
                    </a:cubicBezTo>
                    <a:cubicBezTo>
                      <a:pt x="10386" y="4726"/>
                      <a:pt x="10569" y="4497"/>
                      <a:pt x="10729" y="4246"/>
                    </a:cubicBezTo>
                    <a:cubicBezTo>
                      <a:pt x="11299" y="3402"/>
                      <a:pt x="11642" y="2420"/>
                      <a:pt x="11710" y="1416"/>
                    </a:cubicBezTo>
                    <a:cubicBezTo>
                      <a:pt x="11710" y="1393"/>
                      <a:pt x="11710" y="1393"/>
                      <a:pt x="11710" y="1393"/>
                    </a:cubicBezTo>
                    <a:cubicBezTo>
                      <a:pt x="11710" y="1370"/>
                      <a:pt x="11733" y="1348"/>
                      <a:pt x="11733" y="1325"/>
                    </a:cubicBezTo>
                    <a:cubicBezTo>
                      <a:pt x="11733" y="1302"/>
                      <a:pt x="11733" y="1302"/>
                      <a:pt x="11733" y="1302"/>
                    </a:cubicBezTo>
                    <a:cubicBezTo>
                      <a:pt x="11733" y="1256"/>
                      <a:pt x="11733" y="1211"/>
                      <a:pt x="11733" y="1165"/>
                    </a:cubicBezTo>
                    <a:cubicBezTo>
                      <a:pt x="11733" y="1142"/>
                      <a:pt x="11733" y="1142"/>
                      <a:pt x="11733" y="1119"/>
                    </a:cubicBezTo>
                    <a:cubicBezTo>
                      <a:pt x="11733" y="1096"/>
                      <a:pt x="11733" y="1074"/>
                      <a:pt x="11733" y="1051"/>
                    </a:cubicBezTo>
                    <a:lnTo>
                      <a:pt x="11733" y="1028"/>
                    </a:lnTo>
                    <a:lnTo>
                      <a:pt x="11733" y="1005"/>
                    </a:lnTo>
                    <a:lnTo>
                      <a:pt x="11733" y="982"/>
                    </a:lnTo>
                    <a:lnTo>
                      <a:pt x="11733" y="914"/>
                    </a:lnTo>
                    <a:lnTo>
                      <a:pt x="11733" y="891"/>
                    </a:lnTo>
                    <a:cubicBezTo>
                      <a:pt x="11733" y="891"/>
                      <a:pt x="11733" y="868"/>
                      <a:pt x="11733" y="868"/>
                    </a:cubicBezTo>
                    <a:cubicBezTo>
                      <a:pt x="11733" y="868"/>
                      <a:pt x="11733" y="845"/>
                      <a:pt x="11733" y="845"/>
                    </a:cubicBezTo>
                    <a:lnTo>
                      <a:pt x="11733" y="823"/>
                    </a:lnTo>
                    <a:cubicBezTo>
                      <a:pt x="11733" y="708"/>
                      <a:pt x="11733" y="594"/>
                      <a:pt x="11710" y="480"/>
                    </a:cubicBezTo>
                    <a:cubicBezTo>
                      <a:pt x="11710" y="480"/>
                      <a:pt x="11710" y="480"/>
                      <a:pt x="11710" y="457"/>
                    </a:cubicBezTo>
                    <a:cubicBezTo>
                      <a:pt x="11710" y="412"/>
                      <a:pt x="11687" y="366"/>
                      <a:pt x="11665" y="343"/>
                    </a:cubicBezTo>
                    <a:cubicBezTo>
                      <a:pt x="11642" y="320"/>
                      <a:pt x="11596" y="298"/>
                      <a:pt x="11550" y="298"/>
                    </a:cubicBezTo>
                    <a:cubicBezTo>
                      <a:pt x="11459" y="298"/>
                      <a:pt x="11391" y="366"/>
                      <a:pt x="11391" y="457"/>
                    </a:cubicBezTo>
                    <a:cubicBezTo>
                      <a:pt x="11391" y="480"/>
                      <a:pt x="11391" y="480"/>
                      <a:pt x="11391" y="480"/>
                    </a:cubicBezTo>
                    <a:cubicBezTo>
                      <a:pt x="11391" y="594"/>
                      <a:pt x="11391" y="686"/>
                      <a:pt x="11413" y="800"/>
                    </a:cubicBezTo>
                    <a:cubicBezTo>
                      <a:pt x="11413" y="823"/>
                      <a:pt x="11413" y="823"/>
                      <a:pt x="11413" y="845"/>
                    </a:cubicBezTo>
                    <a:cubicBezTo>
                      <a:pt x="11413" y="868"/>
                      <a:pt x="11413" y="891"/>
                      <a:pt x="11413" y="914"/>
                    </a:cubicBezTo>
                    <a:lnTo>
                      <a:pt x="11413" y="982"/>
                    </a:lnTo>
                    <a:cubicBezTo>
                      <a:pt x="11413" y="1005"/>
                      <a:pt x="11413" y="1028"/>
                      <a:pt x="11413" y="1074"/>
                    </a:cubicBezTo>
                    <a:cubicBezTo>
                      <a:pt x="11413" y="1074"/>
                      <a:pt x="11413" y="1096"/>
                      <a:pt x="11413" y="1119"/>
                    </a:cubicBezTo>
                    <a:cubicBezTo>
                      <a:pt x="11413" y="1165"/>
                      <a:pt x="11413" y="1211"/>
                      <a:pt x="11391" y="1256"/>
                    </a:cubicBezTo>
                    <a:cubicBezTo>
                      <a:pt x="11391" y="1279"/>
                      <a:pt x="11391" y="1279"/>
                      <a:pt x="11391" y="1279"/>
                    </a:cubicBezTo>
                    <a:cubicBezTo>
                      <a:pt x="11391" y="1302"/>
                      <a:pt x="11391" y="1325"/>
                      <a:pt x="11391" y="1348"/>
                    </a:cubicBezTo>
                    <a:lnTo>
                      <a:pt x="11391" y="1370"/>
                    </a:lnTo>
                    <a:cubicBezTo>
                      <a:pt x="11391" y="1462"/>
                      <a:pt x="11368" y="1576"/>
                      <a:pt x="11368" y="1667"/>
                    </a:cubicBezTo>
                    <a:cubicBezTo>
                      <a:pt x="11299" y="2169"/>
                      <a:pt x="11162" y="2649"/>
                      <a:pt x="10980" y="3105"/>
                    </a:cubicBezTo>
                    <a:cubicBezTo>
                      <a:pt x="10797" y="3562"/>
                      <a:pt x="10546" y="3972"/>
                      <a:pt x="10249" y="4360"/>
                    </a:cubicBezTo>
                    <a:cubicBezTo>
                      <a:pt x="9953" y="4726"/>
                      <a:pt x="9633" y="5045"/>
                      <a:pt x="9245" y="5342"/>
                    </a:cubicBezTo>
                    <a:lnTo>
                      <a:pt x="9268" y="5342"/>
                    </a:lnTo>
                    <a:cubicBezTo>
                      <a:pt x="8880" y="5639"/>
                      <a:pt x="8469" y="5890"/>
                      <a:pt x="8012" y="6072"/>
                    </a:cubicBezTo>
                    <a:cubicBezTo>
                      <a:pt x="8012" y="6072"/>
                      <a:pt x="7990" y="6072"/>
                      <a:pt x="7990" y="6095"/>
                    </a:cubicBezTo>
                    <a:cubicBezTo>
                      <a:pt x="7990" y="6095"/>
                      <a:pt x="7990" y="6072"/>
                      <a:pt x="7990" y="6072"/>
                    </a:cubicBezTo>
                    <a:cubicBezTo>
                      <a:pt x="7533" y="6278"/>
                      <a:pt x="7054" y="6392"/>
                      <a:pt x="6552" y="6460"/>
                    </a:cubicBezTo>
                    <a:lnTo>
                      <a:pt x="6575" y="6460"/>
                    </a:lnTo>
                    <a:cubicBezTo>
                      <a:pt x="6348" y="6491"/>
                      <a:pt x="6121" y="6504"/>
                      <a:pt x="5894" y="6504"/>
                    </a:cubicBezTo>
                    <a:cubicBezTo>
                      <a:pt x="5619" y="6504"/>
                      <a:pt x="5344" y="6485"/>
                      <a:pt x="5068" y="6460"/>
                    </a:cubicBezTo>
                    <a:lnTo>
                      <a:pt x="5114" y="6460"/>
                    </a:lnTo>
                    <a:cubicBezTo>
                      <a:pt x="4634" y="6392"/>
                      <a:pt x="4155" y="6255"/>
                      <a:pt x="3721" y="6072"/>
                    </a:cubicBezTo>
                    <a:cubicBezTo>
                      <a:pt x="3288" y="5890"/>
                      <a:pt x="2877" y="5639"/>
                      <a:pt x="2489" y="5365"/>
                    </a:cubicBezTo>
                    <a:cubicBezTo>
                      <a:pt x="2101" y="5068"/>
                      <a:pt x="1758" y="4726"/>
                      <a:pt x="1462" y="4338"/>
                    </a:cubicBezTo>
                    <a:cubicBezTo>
                      <a:pt x="1188" y="3950"/>
                      <a:pt x="937" y="3539"/>
                      <a:pt x="754" y="3128"/>
                    </a:cubicBezTo>
                    <a:cubicBezTo>
                      <a:pt x="571" y="2671"/>
                      <a:pt x="434" y="2192"/>
                      <a:pt x="366" y="1713"/>
                    </a:cubicBezTo>
                    <a:lnTo>
                      <a:pt x="366" y="1713"/>
                    </a:lnTo>
                    <a:cubicBezTo>
                      <a:pt x="366" y="1713"/>
                      <a:pt x="379" y="1726"/>
                      <a:pt x="386" y="1743"/>
                    </a:cubicBezTo>
                    <a:lnTo>
                      <a:pt x="386" y="1743"/>
                    </a:lnTo>
                    <a:cubicBezTo>
                      <a:pt x="364" y="1634"/>
                      <a:pt x="343" y="1526"/>
                      <a:pt x="343" y="1439"/>
                    </a:cubicBezTo>
                    <a:cubicBezTo>
                      <a:pt x="343" y="1416"/>
                      <a:pt x="343" y="1416"/>
                      <a:pt x="343" y="1416"/>
                    </a:cubicBezTo>
                    <a:cubicBezTo>
                      <a:pt x="343" y="1256"/>
                      <a:pt x="320" y="1119"/>
                      <a:pt x="320" y="960"/>
                    </a:cubicBezTo>
                    <a:cubicBezTo>
                      <a:pt x="320" y="708"/>
                      <a:pt x="343" y="480"/>
                      <a:pt x="366" y="229"/>
                    </a:cubicBezTo>
                    <a:cubicBezTo>
                      <a:pt x="366" y="221"/>
                      <a:pt x="366" y="214"/>
                      <a:pt x="366" y="206"/>
                    </a:cubicBezTo>
                    <a:cubicBezTo>
                      <a:pt x="389" y="161"/>
                      <a:pt x="389" y="138"/>
                      <a:pt x="366" y="92"/>
                    </a:cubicBezTo>
                    <a:cubicBezTo>
                      <a:pt x="343" y="47"/>
                      <a:pt x="298" y="24"/>
                      <a:pt x="252" y="24"/>
                    </a:cubicBezTo>
                    <a:cubicBezTo>
                      <a:pt x="252" y="1"/>
                      <a:pt x="229" y="1"/>
                      <a:pt x="206" y="1"/>
                    </a:cubicBezTo>
                    <a:close/>
                  </a:path>
                </a:pathLst>
              </a:custGeom>
              <a:solidFill>
                <a:srgbClr val="9F4C89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233" name="Google Shape;999;p22">
                <a:extLst>
                  <a:ext uri="{FF2B5EF4-FFF2-40B4-BE49-F238E27FC236}">
                    <a16:creationId xmlns:a16="http://schemas.microsoft.com/office/drawing/2014/main" id="{402F3703-35B5-4CAF-A1CB-84636EC879A4}"/>
                  </a:ext>
                </a:extLst>
              </p:cNvPr>
              <p:cNvSpPr/>
              <p:nvPr/>
            </p:nvSpPr>
            <p:spPr>
              <a:xfrm>
                <a:off x="5346230" y="4258689"/>
                <a:ext cx="1456079" cy="68521"/>
              </a:xfrm>
              <a:custGeom>
                <a:avLst/>
                <a:gdLst/>
                <a:ahLst/>
                <a:cxnLst/>
                <a:rect l="l" t="t" r="r" b="b"/>
                <a:pathLst>
                  <a:path w="53869" h="2535" extrusionOk="0">
                    <a:moveTo>
                      <a:pt x="37913" y="0"/>
                    </a:moveTo>
                    <a:cubicBezTo>
                      <a:pt x="36133" y="0"/>
                      <a:pt x="34375" y="23"/>
                      <a:pt x="32595" y="23"/>
                    </a:cubicBezTo>
                    <a:cubicBezTo>
                      <a:pt x="29080" y="69"/>
                      <a:pt x="25542" y="137"/>
                      <a:pt x="22027" y="297"/>
                    </a:cubicBezTo>
                    <a:cubicBezTo>
                      <a:pt x="21137" y="320"/>
                      <a:pt x="20247" y="366"/>
                      <a:pt x="19379" y="411"/>
                    </a:cubicBezTo>
                    <a:cubicBezTo>
                      <a:pt x="18512" y="457"/>
                      <a:pt x="17644" y="503"/>
                      <a:pt x="16777" y="548"/>
                    </a:cubicBezTo>
                    <a:cubicBezTo>
                      <a:pt x="15088" y="640"/>
                      <a:pt x="13376" y="731"/>
                      <a:pt x="11687" y="822"/>
                    </a:cubicBezTo>
                    <a:cubicBezTo>
                      <a:pt x="7830" y="1050"/>
                      <a:pt x="3949" y="1393"/>
                      <a:pt x="160" y="2192"/>
                    </a:cubicBezTo>
                    <a:cubicBezTo>
                      <a:pt x="69" y="2215"/>
                      <a:pt x="1" y="2306"/>
                      <a:pt x="23" y="2397"/>
                    </a:cubicBezTo>
                    <a:cubicBezTo>
                      <a:pt x="23" y="2466"/>
                      <a:pt x="115" y="2534"/>
                      <a:pt x="206" y="2534"/>
                    </a:cubicBezTo>
                    <a:cubicBezTo>
                      <a:pt x="3538" y="1827"/>
                      <a:pt x="6917" y="1461"/>
                      <a:pt x="10318" y="1233"/>
                    </a:cubicBezTo>
                    <a:cubicBezTo>
                      <a:pt x="12007" y="1119"/>
                      <a:pt x="13719" y="1028"/>
                      <a:pt x="15408" y="936"/>
                    </a:cubicBezTo>
                    <a:cubicBezTo>
                      <a:pt x="17142" y="868"/>
                      <a:pt x="18854" y="754"/>
                      <a:pt x="20589" y="685"/>
                    </a:cubicBezTo>
                    <a:cubicBezTo>
                      <a:pt x="22849" y="571"/>
                      <a:pt x="25131" y="503"/>
                      <a:pt x="27391" y="434"/>
                    </a:cubicBezTo>
                    <a:cubicBezTo>
                      <a:pt x="30929" y="366"/>
                      <a:pt x="34444" y="320"/>
                      <a:pt x="37982" y="320"/>
                    </a:cubicBezTo>
                    <a:cubicBezTo>
                      <a:pt x="39739" y="320"/>
                      <a:pt x="41520" y="320"/>
                      <a:pt x="43277" y="366"/>
                    </a:cubicBezTo>
                    <a:cubicBezTo>
                      <a:pt x="45035" y="389"/>
                      <a:pt x="46792" y="434"/>
                      <a:pt x="48550" y="480"/>
                    </a:cubicBezTo>
                    <a:cubicBezTo>
                      <a:pt x="50262" y="525"/>
                      <a:pt x="51974" y="571"/>
                      <a:pt x="53686" y="617"/>
                    </a:cubicBezTo>
                    <a:cubicBezTo>
                      <a:pt x="53731" y="617"/>
                      <a:pt x="53777" y="617"/>
                      <a:pt x="53800" y="571"/>
                    </a:cubicBezTo>
                    <a:cubicBezTo>
                      <a:pt x="53845" y="548"/>
                      <a:pt x="53868" y="503"/>
                      <a:pt x="53868" y="457"/>
                    </a:cubicBezTo>
                    <a:cubicBezTo>
                      <a:pt x="53868" y="389"/>
                      <a:pt x="53800" y="297"/>
                      <a:pt x="53708" y="297"/>
                    </a:cubicBezTo>
                    <a:cubicBezTo>
                      <a:pt x="50216" y="206"/>
                      <a:pt x="46701" y="92"/>
                      <a:pt x="43209" y="23"/>
                    </a:cubicBezTo>
                    <a:cubicBezTo>
                      <a:pt x="41702" y="0"/>
                      <a:pt x="40196" y="0"/>
                      <a:pt x="38689" y="0"/>
                    </a:cubicBezTo>
                    <a:close/>
                  </a:path>
                </a:pathLst>
              </a:custGeom>
              <a:solidFill>
                <a:srgbClr val="9F4C89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234" name="Google Shape;1000;p22">
                <a:extLst>
                  <a:ext uri="{FF2B5EF4-FFF2-40B4-BE49-F238E27FC236}">
                    <a16:creationId xmlns:a16="http://schemas.microsoft.com/office/drawing/2014/main" id="{632E11D4-45AB-469D-AD31-64425EE58377}"/>
                  </a:ext>
                </a:extLst>
              </p:cNvPr>
              <p:cNvSpPr/>
              <p:nvPr/>
            </p:nvSpPr>
            <p:spPr>
              <a:xfrm>
                <a:off x="5343770" y="4131594"/>
                <a:ext cx="1551090" cy="75414"/>
              </a:xfrm>
              <a:custGeom>
                <a:avLst/>
                <a:gdLst/>
                <a:ahLst/>
                <a:cxnLst/>
                <a:rect l="l" t="t" r="r" b="b"/>
                <a:pathLst>
                  <a:path w="57384" h="2790" extrusionOk="0">
                    <a:moveTo>
                      <a:pt x="37205" y="0"/>
                    </a:moveTo>
                    <a:cubicBezTo>
                      <a:pt x="36384" y="0"/>
                      <a:pt x="35585" y="0"/>
                      <a:pt x="34786" y="23"/>
                    </a:cubicBezTo>
                    <a:cubicBezTo>
                      <a:pt x="31020" y="46"/>
                      <a:pt x="27254" y="183"/>
                      <a:pt x="23487" y="343"/>
                    </a:cubicBezTo>
                    <a:cubicBezTo>
                      <a:pt x="21639" y="434"/>
                      <a:pt x="19767" y="503"/>
                      <a:pt x="17918" y="617"/>
                    </a:cubicBezTo>
                    <a:cubicBezTo>
                      <a:pt x="16069" y="708"/>
                      <a:pt x="14220" y="799"/>
                      <a:pt x="12372" y="936"/>
                    </a:cubicBezTo>
                    <a:cubicBezTo>
                      <a:pt x="8263" y="1210"/>
                      <a:pt x="4177" y="1667"/>
                      <a:pt x="137" y="2466"/>
                    </a:cubicBezTo>
                    <a:cubicBezTo>
                      <a:pt x="114" y="2466"/>
                      <a:pt x="69" y="2488"/>
                      <a:pt x="46" y="2534"/>
                    </a:cubicBezTo>
                    <a:cubicBezTo>
                      <a:pt x="23" y="2557"/>
                      <a:pt x="0" y="2603"/>
                      <a:pt x="0" y="2648"/>
                    </a:cubicBezTo>
                    <a:cubicBezTo>
                      <a:pt x="20" y="2728"/>
                      <a:pt x="74" y="2790"/>
                      <a:pt x="148" y="2790"/>
                    </a:cubicBezTo>
                    <a:cubicBezTo>
                      <a:pt x="159" y="2790"/>
                      <a:pt x="171" y="2788"/>
                      <a:pt x="183" y="2785"/>
                    </a:cubicBezTo>
                    <a:cubicBezTo>
                      <a:pt x="3812" y="2055"/>
                      <a:pt x="7510" y="1644"/>
                      <a:pt x="11185" y="1347"/>
                    </a:cubicBezTo>
                    <a:cubicBezTo>
                      <a:pt x="13033" y="1187"/>
                      <a:pt x="14882" y="1096"/>
                      <a:pt x="16731" y="982"/>
                    </a:cubicBezTo>
                    <a:cubicBezTo>
                      <a:pt x="18580" y="891"/>
                      <a:pt x="20429" y="799"/>
                      <a:pt x="22301" y="731"/>
                    </a:cubicBezTo>
                    <a:cubicBezTo>
                      <a:pt x="27398" y="495"/>
                      <a:pt x="32495" y="331"/>
                      <a:pt x="37592" y="331"/>
                    </a:cubicBezTo>
                    <a:cubicBezTo>
                      <a:pt x="38909" y="331"/>
                      <a:pt x="40226" y="342"/>
                      <a:pt x="41542" y="366"/>
                    </a:cubicBezTo>
                    <a:cubicBezTo>
                      <a:pt x="46746" y="480"/>
                      <a:pt x="51973" y="754"/>
                      <a:pt x="57178" y="1187"/>
                    </a:cubicBezTo>
                    <a:cubicBezTo>
                      <a:pt x="57269" y="1187"/>
                      <a:pt x="57360" y="1142"/>
                      <a:pt x="57360" y="1050"/>
                    </a:cubicBezTo>
                    <a:cubicBezTo>
                      <a:pt x="57383" y="959"/>
                      <a:pt x="57315" y="868"/>
                      <a:pt x="57223" y="868"/>
                    </a:cubicBezTo>
                    <a:cubicBezTo>
                      <a:pt x="53480" y="548"/>
                      <a:pt x="49737" y="320"/>
                      <a:pt x="45993" y="183"/>
                    </a:cubicBezTo>
                    <a:cubicBezTo>
                      <a:pt x="44122" y="115"/>
                      <a:pt x="42273" y="46"/>
                      <a:pt x="40424" y="23"/>
                    </a:cubicBezTo>
                    <a:cubicBezTo>
                      <a:pt x="39351" y="23"/>
                      <a:pt x="38278" y="0"/>
                      <a:pt x="37205" y="0"/>
                    </a:cubicBezTo>
                    <a:close/>
                  </a:path>
                </a:pathLst>
              </a:custGeom>
              <a:solidFill>
                <a:srgbClr val="9F4C89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235" name="Google Shape;1001;p22">
                <a:extLst>
                  <a:ext uri="{FF2B5EF4-FFF2-40B4-BE49-F238E27FC236}">
                    <a16:creationId xmlns:a16="http://schemas.microsoft.com/office/drawing/2014/main" id="{141BFDAE-F1E0-4940-A22D-E295F72F661B}"/>
                  </a:ext>
                </a:extLst>
              </p:cNvPr>
              <p:cNvSpPr/>
              <p:nvPr/>
            </p:nvSpPr>
            <p:spPr>
              <a:xfrm>
                <a:off x="5322795" y="4198845"/>
                <a:ext cx="32706" cy="128365"/>
              </a:xfrm>
              <a:custGeom>
                <a:avLst/>
                <a:gdLst/>
                <a:ahLst/>
                <a:cxnLst/>
                <a:rect l="l" t="t" r="r" b="b"/>
                <a:pathLst>
                  <a:path w="1210" h="4749" extrusionOk="0">
                    <a:moveTo>
                      <a:pt x="434" y="1461"/>
                    </a:moveTo>
                    <a:cubicBezTo>
                      <a:pt x="433" y="1465"/>
                      <a:pt x="432" y="1469"/>
                      <a:pt x="431" y="1474"/>
                    </a:cubicBezTo>
                    <a:lnTo>
                      <a:pt x="431" y="1474"/>
                    </a:lnTo>
                    <a:cubicBezTo>
                      <a:pt x="433" y="1470"/>
                      <a:pt x="434" y="1466"/>
                      <a:pt x="434" y="1461"/>
                    </a:cubicBezTo>
                    <a:close/>
                    <a:moveTo>
                      <a:pt x="845" y="0"/>
                    </a:moveTo>
                    <a:cubicBezTo>
                      <a:pt x="822" y="0"/>
                      <a:pt x="776" y="23"/>
                      <a:pt x="753" y="46"/>
                    </a:cubicBezTo>
                    <a:cubicBezTo>
                      <a:pt x="457" y="343"/>
                      <a:pt x="297" y="708"/>
                      <a:pt x="183" y="1096"/>
                    </a:cubicBezTo>
                    <a:cubicBezTo>
                      <a:pt x="46" y="1553"/>
                      <a:pt x="0" y="2032"/>
                      <a:pt x="23" y="2511"/>
                    </a:cubicBezTo>
                    <a:cubicBezTo>
                      <a:pt x="46" y="2968"/>
                      <a:pt x="137" y="3424"/>
                      <a:pt x="297" y="3881"/>
                    </a:cubicBezTo>
                    <a:cubicBezTo>
                      <a:pt x="388" y="4063"/>
                      <a:pt x="479" y="4246"/>
                      <a:pt x="594" y="4406"/>
                    </a:cubicBezTo>
                    <a:cubicBezTo>
                      <a:pt x="662" y="4497"/>
                      <a:pt x="731" y="4565"/>
                      <a:pt x="799" y="4634"/>
                    </a:cubicBezTo>
                    <a:cubicBezTo>
                      <a:pt x="822" y="4657"/>
                      <a:pt x="868" y="4680"/>
                      <a:pt x="890" y="4725"/>
                    </a:cubicBezTo>
                    <a:cubicBezTo>
                      <a:pt x="913" y="4725"/>
                      <a:pt x="936" y="4748"/>
                      <a:pt x="959" y="4748"/>
                    </a:cubicBezTo>
                    <a:lnTo>
                      <a:pt x="1073" y="4748"/>
                    </a:lnTo>
                    <a:cubicBezTo>
                      <a:pt x="1096" y="4748"/>
                      <a:pt x="1141" y="4702"/>
                      <a:pt x="1164" y="4680"/>
                    </a:cubicBezTo>
                    <a:cubicBezTo>
                      <a:pt x="1187" y="4634"/>
                      <a:pt x="1210" y="4588"/>
                      <a:pt x="1187" y="4543"/>
                    </a:cubicBezTo>
                    <a:cubicBezTo>
                      <a:pt x="1187" y="4520"/>
                      <a:pt x="1164" y="4474"/>
                      <a:pt x="1119" y="4451"/>
                    </a:cubicBezTo>
                    <a:cubicBezTo>
                      <a:pt x="1096" y="4429"/>
                      <a:pt x="1073" y="4429"/>
                      <a:pt x="1050" y="4429"/>
                    </a:cubicBezTo>
                    <a:cubicBezTo>
                      <a:pt x="959" y="4337"/>
                      <a:pt x="890" y="4246"/>
                      <a:pt x="822" y="4155"/>
                    </a:cubicBezTo>
                    <a:cubicBezTo>
                      <a:pt x="708" y="3995"/>
                      <a:pt x="616" y="3812"/>
                      <a:pt x="548" y="3630"/>
                    </a:cubicBezTo>
                    <a:cubicBezTo>
                      <a:pt x="434" y="3310"/>
                      <a:pt x="388" y="2945"/>
                      <a:pt x="365" y="2603"/>
                    </a:cubicBezTo>
                    <a:cubicBezTo>
                      <a:pt x="365" y="2625"/>
                      <a:pt x="365" y="2625"/>
                      <a:pt x="365" y="2648"/>
                    </a:cubicBezTo>
                    <a:cubicBezTo>
                      <a:pt x="343" y="2264"/>
                      <a:pt x="343" y="1858"/>
                      <a:pt x="431" y="1474"/>
                    </a:cubicBezTo>
                    <a:lnTo>
                      <a:pt x="431" y="1474"/>
                    </a:lnTo>
                    <a:cubicBezTo>
                      <a:pt x="427" y="1482"/>
                      <a:pt x="419" y="1486"/>
                      <a:pt x="414" y="1494"/>
                    </a:cubicBezTo>
                    <a:lnTo>
                      <a:pt x="414" y="1494"/>
                    </a:lnTo>
                    <a:cubicBezTo>
                      <a:pt x="482" y="1225"/>
                      <a:pt x="550" y="978"/>
                      <a:pt x="662" y="731"/>
                    </a:cubicBezTo>
                    <a:cubicBezTo>
                      <a:pt x="662" y="731"/>
                      <a:pt x="662" y="731"/>
                      <a:pt x="662" y="754"/>
                    </a:cubicBezTo>
                    <a:cubicBezTo>
                      <a:pt x="731" y="617"/>
                      <a:pt x="799" y="480"/>
                      <a:pt x="913" y="366"/>
                    </a:cubicBezTo>
                    <a:cubicBezTo>
                      <a:pt x="936" y="343"/>
                      <a:pt x="936" y="320"/>
                      <a:pt x="959" y="297"/>
                    </a:cubicBezTo>
                    <a:cubicBezTo>
                      <a:pt x="1027" y="229"/>
                      <a:pt x="1050" y="137"/>
                      <a:pt x="982" y="69"/>
                    </a:cubicBezTo>
                    <a:cubicBezTo>
                      <a:pt x="959" y="23"/>
                      <a:pt x="913" y="0"/>
                      <a:pt x="845" y="0"/>
                    </a:cubicBezTo>
                    <a:close/>
                  </a:path>
                </a:pathLst>
              </a:custGeom>
              <a:solidFill>
                <a:srgbClr val="833F73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236" name="Google Shape;1002;p22">
                <a:extLst>
                  <a:ext uri="{FF2B5EF4-FFF2-40B4-BE49-F238E27FC236}">
                    <a16:creationId xmlns:a16="http://schemas.microsoft.com/office/drawing/2014/main" id="{F65DA58C-BAE8-4DE9-A88B-B71D2D920F2E}"/>
                  </a:ext>
                </a:extLst>
              </p:cNvPr>
              <p:cNvSpPr/>
              <p:nvPr/>
            </p:nvSpPr>
            <p:spPr>
              <a:xfrm>
                <a:off x="7284119" y="4263014"/>
                <a:ext cx="1454836" cy="68494"/>
              </a:xfrm>
              <a:custGeom>
                <a:avLst/>
                <a:gdLst/>
                <a:ahLst/>
                <a:cxnLst/>
                <a:rect l="l" t="t" r="r" b="b"/>
                <a:pathLst>
                  <a:path w="53823" h="2534" extrusionOk="0">
                    <a:moveTo>
                      <a:pt x="15134" y="0"/>
                    </a:moveTo>
                    <a:cubicBezTo>
                      <a:pt x="13627" y="0"/>
                      <a:pt x="12121" y="0"/>
                      <a:pt x="10615" y="23"/>
                    </a:cubicBezTo>
                    <a:cubicBezTo>
                      <a:pt x="7122" y="92"/>
                      <a:pt x="3607" y="206"/>
                      <a:pt x="115" y="297"/>
                    </a:cubicBezTo>
                    <a:lnTo>
                      <a:pt x="92" y="297"/>
                    </a:lnTo>
                    <a:cubicBezTo>
                      <a:pt x="69" y="365"/>
                      <a:pt x="46" y="457"/>
                      <a:pt x="1" y="548"/>
                    </a:cubicBezTo>
                    <a:cubicBezTo>
                      <a:pt x="1" y="571"/>
                      <a:pt x="24" y="571"/>
                      <a:pt x="24" y="571"/>
                    </a:cubicBezTo>
                    <a:cubicBezTo>
                      <a:pt x="69" y="617"/>
                      <a:pt x="92" y="617"/>
                      <a:pt x="138" y="617"/>
                    </a:cubicBezTo>
                    <a:cubicBezTo>
                      <a:pt x="1872" y="571"/>
                      <a:pt x="3584" y="525"/>
                      <a:pt x="5296" y="480"/>
                    </a:cubicBezTo>
                    <a:cubicBezTo>
                      <a:pt x="7054" y="434"/>
                      <a:pt x="8789" y="388"/>
                      <a:pt x="10546" y="365"/>
                    </a:cubicBezTo>
                    <a:cubicBezTo>
                      <a:pt x="12326" y="320"/>
                      <a:pt x="14084" y="320"/>
                      <a:pt x="15842" y="320"/>
                    </a:cubicBezTo>
                    <a:cubicBezTo>
                      <a:pt x="19379" y="320"/>
                      <a:pt x="22917" y="365"/>
                      <a:pt x="26432" y="434"/>
                    </a:cubicBezTo>
                    <a:lnTo>
                      <a:pt x="26455" y="434"/>
                    </a:lnTo>
                    <a:cubicBezTo>
                      <a:pt x="28715" y="502"/>
                      <a:pt x="30975" y="571"/>
                      <a:pt x="33234" y="685"/>
                    </a:cubicBezTo>
                    <a:cubicBezTo>
                      <a:pt x="34969" y="754"/>
                      <a:pt x="36704" y="868"/>
                      <a:pt x="38416" y="936"/>
                    </a:cubicBezTo>
                    <a:cubicBezTo>
                      <a:pt x="40128" y="1027"/>
                      <a:pt x="41817" y="1119"/>
                      <a:pt x="43529" y="1233"/>
                    </a:cubicBezTo>
                    <a:cubicBezTo>
                      <a:pt x="46907" y="1461"/>
                      <a:pt x="50308" y="1826"/>
                      <a:pt x="53617" y="2534"/>
                    </a:cubicBezTo>
                    <a:cubicBezTo>
                      <a:pt x="53709" y="2534"/>
                      <a:pt x="53800" y="2465"/>
                      <a:pt x="53823" y="2397"/>
                    </a:cubicBezTo>
                    <a:cubicBezTo>
                      <a:pt x="53823" y="2306"/>
                      <a:pt x="53754" y="2214"/>
                      <a:pt x="53686" y="2191"/>
                    </a:cubicBezTo>
                    <a:cubicBezTo>
                      <a:pt x="49874" y="1393"/>
                      <a:pt x="46017" y="1050"/>
                      <a:pt x="42136" y="822"/>
                    </a:cubicBezTo>
                    <a:cubicBezTo>
                      <a:pt x="40447" y="731"/>
                      <a:pt x="38758" y="639"/>
                      <a:pt x="37046" y="548"/>
                    </a:cubicBezTo>
                    <a:cubicBezTo>
                      <a:pt x="36179" y="502"/>
                      <a:pt x="35334" y="457"/>
                      <a:pt x="34467" y="411"/>
                    </a:cubicBezTo>
                    <a:cubicBezTo>
                      <a:pt x="33577" y="365"/>
                      <a:pt x="32687" y="320"/>
                      <a:pt x="31796" y="297"/>
                    </a:cubicBezTo>
                    <a:cubicBezTo>
                      <a:pt x="28281" y="137"/>
                      <a:pt x="24766" y="69"/>
                      <a:pt x="21228" y="23"/>
                    </a:cubicBezTo>
                    <a:cubicBezTo>
                      <a:pt x="19448" y="23"/>
                      <a:pt x="17690" y="0"/>
                      <a:pt x="15910" y="0"/>
                    </a:cubicBezTo>
                    <a:close/>
                  </a:path>
                </a:pathLst>
              </a:custGeom>
              <a:solidFill>
                <a:srgbClr val="9F4C89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237" name="Google Shape;1003;p22">
                <a:extLst>
                  <a:ext uri="{FF2B5EF4-FFF2-40B4-BE49-F238E27FC236}">
                    <a16:creationId xmlns:a16="http://schemas.microsoft.com/office/drawing/2014/main" id="{14309773-8609-49FA-9860-92107824D003}"/>
                  </a:ext>
                </a:extLst>
              </p:cNvPr>
              <p:cNvSpPr/>
              <p:nvPr/>
            </p:nvSpPr>
            <p:spPr>
              <a:xfrm>
                <a:off x="7998576" y="4274718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833F73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238" name="Google Shape;1004;p22">
                <a:extLst>
                  <a:ext uri="{FF2B5EF4-FFF2-40B4-BE49-F238E27FC236}">
                    <a16:creationId xmlns:a16="http://schemas.microsoft.com/office/drawing/2014/main" id="{E89C5C61-8725-4225-BDE1-DFF06E894E60}"/>
                  </a:ext>
                </a:extLst>
              </p:cNvPr>
              <p:cNvSpPr/>
              <p:nvPr/>
            </p:nvSpPr>
            <p:spPr>
              <a:xfrm>
                <a:off x="7999198" y="4274718"/>
                <a:ext cx="649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23" y="1"/>
                    </a:moveTo>
                    <a:cubicBezTo>
                      <a:pt x="23" y="1"/>
                      <a:pt x="0" y="1"/>
                      <a:pt x="0" y="1"/>
                    </a:cubicBezTo>
                    <a:cubicBezTo>
                      <a:pt x="0" y="1"/>
                      <a:pt x="23" y="1"/>
                      <a:pt x="23" y="1"/>
                    </a:cubicBezTo>
                    <a:close/>
                  </a:path>
                </a:pathLst>
              </a:custGeom>
              <a:solidFill>
                <a:srgbClr val="833F73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239" name="Google Shape;1005;p22">
                <a:extLst>
                  <a:ext uri="{FF2B5EF4-FFF2-40B4-BE49-F238E27FC236}">
                    <a16:creationId xmlns:a16="http://schemas.microsoft.com/office/drawing/2014/main" id="{8ED8E722-677B-401F-9F6C-7E76A7D58467}"/>
                  </a:ext>
                </a:extLst>
              </p:cNvPr>
              <p:cNvSpPr/>
              <p:nvPr/>
            </p:nvSpPr>
            <p:spPr>
              <a:xfrm>
                <a:off x="7192190" y="4135919"/>
                <a:ext cx="1549251" cy="75414"/>
              </a:xfrm>
              <a:custGeom>
                <a:avLst/>
                <a:gdLst/>
                <a:ahLst/>
                <a:cxnLst/>
                <a:rect l="l" t="t" r="r" b="b"/>
                <a:pathLst>
                  <a:path w="57316" h="2790" extrusionOk="0">
                    <a:moveTo>
                      <a:pt x="20133" y="0"/>
                    </a:moveTo>
                    <a:cubicBezTo>
                      <a:pt x="19060" y="0"/>
                      <a:pt x="17987" y="0"/>
                      <a:pt x="16914" y="23"/>
                    </a:cubicBezTo>
                    <a:cubicBezTo>
                      <a:pt x="15043" y="46"/>
                      <a:pt x="13194" y="114"/>
                      <a:pt x="11345" y="183"/>
                    </a:cubicBezTo>
                    <a:cubicBezTo>
                      <a:pt x="7579" y="320"/>
                      <a:pt x="3835" y="548"/>
                      <a:pt x="92" y="868"/>
                    </a:cubicBezTo>
                    <a:cubicBezTo>
                      <a:pt x="69" y="868"/>
                      <a:pt x="24" y="890"/>
                      <a:pt x="1" y="913"/>
                    </a:cubicBezTo>
                    <a:cubicBezTo>
                      <a:pt x="24" y="982"/>
                      <a:pt x="24" y="1073"/>
                      <a:pt x="24" y="1164"/>
                    </a:cubicBezTo>
                    <a:cubicBezTo>
                      <a:pt x="46" y="1187"/>
                      <a:pt x="92" y="1187"/>
                      <a:pt x="138" y="1187"/>
                    </a:cubicBezTo>
                    <a:cubicBezTo>
                      <a:pt x="5342" y="754"/>
                      <a:pt x="10546" y="480"/>
                      <a:pt x="15750" y="365"/>
                    </a:cubicBezTo>
                    <a:lnTo>
                      <a:pt x="15773" y="365"/>
                    </a:lnTo>
                    <a:cubicBezTo>
                      <a:pt x="17094" y="342"/>
                      <a:pt x="18415" y="331"/>
                      <a:pt x="19734" y="331"/>
                    </a:cubicBezTo>
                    <a:cubicBezTo>
                      <a:pt x="24843" y="331"/>
                      <a:pt x="29940" y="495"/>
                      <a:pt x="35038" y="731"/>
                    </a:cubicBezTo>
                    <a:cubicBezTo>
                      <a:pt x="36887" y="799"/>
                      <a:pt x="38735" y="890"/>
                      <a:pt x="40607" y="982"/>
                    </a:cubicBezTo>
                    <a:cubicBezTo>
                      <a:pt x="42456" y="1096"/>
                      <a:pt x="44282" y="1187"/>
                      <a:pt x="46131" y="1347"/>
                    </a:cubicBezTo>
                    <a:cubicBezTo>
                      <a:pt x="49828" y="1644"/>
                      <a:pt x="53503" y="2055"/>
                      <a:pt x="57133" y="2785"/>
                    </a:cubicBezTo>
                    <a:cubicBezTo>
                      <a:pt x="57145" y="2788"/>
                      <a:pt x="57157" y="2789"/>
                      <a:pt x="57168" y="2789"/>
                    </a:cubicBezTo>
                    <a:cubicBezTo>
                      <a:pt x="57246" y="2789"/>
                      <a:pt x="57315" y="2727"/>
                      <a:pt x="57315" y="2648"/>
                    </a:cubicBezTo>
                    <a:cubicBezTo>
                      <a:pt x="57315" y="2602"/>
                      <a:pt x="57315" y="2557"/>
                      <a:pt x="57292" y="2534"/>
                    </a:cubicBezTo>
                    <a:cubicBezTo>
                      <a:pt x="57247" y="2488"/>
                      <a:pt x="57224" y="2465"/>
                      <a:pt x="57178" y="2465"/>
                    </a:cubicBezTo>
                    <a:cubicBezTo>
                      <a:pt x="53138" y="1667"/>
                      <a:pt x="49052" y="1210"/>
                      <a:pt x="44967" y="936"/>
                    </a:cubicBezTo>
                    <a:cubicBezTo>
                      <a:pt x="43118" y="799"/>
                      <a:pt x="41269" y="708"/>
                      <a:pt x="39420" y="617"/>
                    </a:cubicBezTo>
                    <a:cubicBezTo>
                      <a:pt x="37548" y="502"/>
                      <a:pt x="35700" y="434"/>
                      <a:pt x="33828" y="343"/>
                    </a:cubicBezTo>
                    <a:cubicBezTo>
                      <a:pt x="30062" y="183"/>
                      <a:pt x="26318" y="46"/>
                      <a:pt x="22552" y="23"/>
                    </a:cubicBezTo>
                    <a:cubicBezTo>
                      <a:pt x="21731" y="0"/>
                      <a:pt x="20932" y="0"/>
                      <a:pt x="20133" y="0"/>
                    </a:cubicBezTo>
                    <a:close/>
                  </a:path>
                </a:pathLst>
              </a:custGeom>
              <a:solidFill>
                <a:srgbClr val="9F4C89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240" name="Google Shape;1006;p22">
                <a:extLst>
                  <a:ext uri="{FF2B5EF4-FFF2-40B4-BE49-F238E27FC236}">
                    <a16:creationId xmlns:a16="http://schemas.microsoft.com/office/drawing/2014/main" id="{190CBA9E-E686-4B80-8ADD-E7235E0B1DB3}"/>
                  </a:ext>
                </a:extLst>
              </p:cNvPr>
              <p:cNvSpPr/>
              <p:nvPr/>
            </p:nvSpPr>
            <p:spPr>
              <a:xfrm>
                <a:off x="8730305" y="4203169"/>
                <a:ext cx="32112" cy="128338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4748" extrusionOk="0">
                    <a:moveTo>
                      <a:pt x="343" y="0"/>
                    </a:moveTo>
                    <a:cubicBezTo>
                      <a:pt x="297" y="0"/>
                      <a:pt x="251" y="23"/>
                      <a:pt x="206" y="69"/>
                    </a:cubicBezTo>
                    <a:cubicBezTo>
                      <a:pt x="160" y="137"/>
                      <a:pt x="160" y="228"/>
                      <a:pt x="229" y="297"/>
                    </a:cubicBezTo>
                    <a:cubicBezTo>
                      <a:pt x="251" y="320"/>
                      <a:pt x="274" y="343"/>
                      <a:pt x="297" y="343"/>
                    </a:cubicBezTo>
                    <a:cubicBezTo>
                      <a:pt x="384" y="473"/>
                      <a:pt x="471" y="604"/>
                      <a:pt x="538" y="734"/>
                    </a:cubicBezTo>
                    <a:lnTo>
                      <a:pt x="538" y="734"/>
                    </a:lnTo>
                    <a:cubicBezTo>
                      <a:pt x="532" y="731"/>
                      <a:pt x="525" y="731"/>
                      <a:pt x="525" y="731"/>
                    </a:cubicBezTo>
                    <a:lnTo>
                      <a:pt x="525" y="731"/>
                    </a:lnTo>
                    <a:cubicBezTo>
                      <a:pt x="639" y="982"/>
                      <a:pt x="731" y="1233"/>
                      <a:pt x="776" y="1507"/>
                    </a:cubicBezTo>
                    <a:cubicBezTo>
                      <a:pt x="776" y="1484"/>
                      <a:pt x="776" y="1484"/>
                      <a:pt x="776" y="1461"/>
                    </a:cubicBezTo>
                    <a:cubicBezTo>
                      <a:pt x="845" y="1849"/>
                      <a:pt x="868" y="2237"/>
                      <a:pt x="845" y="2648"/>
                    </a:cubicBezTo>
                    <a:cubicBezTo>
                      <a:pt x="845" y="2625"/>
                      <a:pt x="845" y="2625"/>
                      <a:pt x="845" y="2602"/>
                    </a:cubicBezTo>
                    <a:cubicBezTo>
                      <a:pt x="822" y="2945"/>
                      <a:pt x="754" y="3287"/>
                      <a:pt x="639" y="3629"/>
                    </a:cubicBezTo>
                    <a:cubicBezTo>
                      <a:pt x="571" y="3812"/>
                      <a:pt x="480" y="3995"/>
                      <a:pt x="388" y="4154"/>
                    </a:cubicBezTo>
                    <a:cubicBezTo>
                      <a:pt x="320" y="4246"/>
                      <a:pt x="229" y="4337"/>
                      <a:pt x="137" y="4428"/>
                    </a:cubicBezTo>
                    <a:cubicBezTo>
                      <a:pt x="114" y="4428"/>
                      <a:pt x="92" y="4428"/>
                      <a:pt x="69" y="4451"/>
                    </a:cubicBezTo>
                    <a:cubicBezTo>
                      <a:pt x="46" y="4474"/>
                      <a:pt x="23" y="4520"/>
                      <a:pt x="0" y="4542"/>
                    </a:cubicBezTo>
                    <a:cubicBezTo>
                      <a:pt x="0" y="4588"/>
                      <a:pt x="0" y="4634"/>
                      <a:pt x="23" y="4679"/>
                    </a:cubicBezTo>
                    <a:cubicBezTo>
                      <a:pt x="46" y="4702"/>
                      <a:pt x="92" y="4748"/>
                      <a:pt x="137" y="4748"/>
                    </a:cubicBezTo>
                    <a:lnTo>
                      <a:pt x="229" y="4748"/>
                    </a:lnTo>
                    <a:cubicBezTo>
                      <a:pt x="251" y="4748"/>
                      <a:pt x="274" y="4725"/>
                      <a:pt x="297" y="4725"/>
                    </a:cubicBezTo>
                    <a:cubicBezTo>
                      <a:pt x="343" y="4679"/>
                      <a:pt x="366" y="4657"/>
                      <a:pt x="411" y="4634"/>
                    </a:cubicBezTo>
                    <a:cubicBezTo>
                      <a:pt x="480" y="4565"/>
                      <a:pt x="525" y="4497"/>
                      <a:pt x="594" y="4405"/>
                    </a:cubicBezTo>
                    <a:cubicBezTo>
                      <a:pt x="708" y="4246"/>
                      <a:pt x="822" y="4063"/>
                      <a:pt x="891" y="3881"/>
                    </a:cubicBezTo>
                    <a:cubicBezTo>
                      <a:pt x="1073" y="3424"/>
                      <a:pt x="1142" y="2968"/>
                      <a:pt x="1164" y="2511"/>
                    </a:cubicBezTo>
                    <a:cubicBezTo>
                      <a:pt x="1187" y="2032"/>
                      <a:pt x="1142" y="1552"/>
                      <a:pt x="1027" y="1096"/>
                    </a:cubicBezTo>
                    <a:cubicBezTo>
                      <a:pt x="913" y="708"/>
                      <a:pt x="731" y="343"/>
                      <a:pt x="434" y="46"/>
                    </a:cubicBezTo>
                    <a:cubicBezTo>
                      <a:pt x="411" y="23"/>
                      <a:pt x="388" y="0"/>
                      <a:pt x="343" y="0"/>
                    </a:cubicBezTo>
                    <a:close/>
                  </a:path>
                </a:pathLst>
              </a:custGeom>
              <a:solidFill>
                <a:srgbClr val="9F4C89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241" name="Google Shape;1007;p22">
                <a:extLst>
                  <a:ext uri="{FF2B5EF4-FFF2-40B4-BE49-F238E27FC236}">
                    <a16:creationId xmlns:a16="http://schemas.microsoft.com/office/drawing/2014/main" id="{F79A1DA6-9B22-43A8-AC70-E38B94BD3D7D}"/>
                  </a:ext>
                </a:extLst>
              </p:cNvPr>
              <p:cNvSpPr/>
              <p:nvPr/>
            </p:nvSpPr>
            <p:spPr>
              <a:xfrm>
                <a:off x="6394454" y="2966141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rgbClr val="0DC1E9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242" name="Google Shape;1008;p22">
                <a:extLst>
                  <a:ext uri="{FF2B5EF4-FFF2-40B4-BE49-F238E27FC236}">
                    <a16:creationId xmlns:a16="http://schemas.microsoft.com/office/drawing/2014/main" id="{2393C7FC-FFCE-4BB0-9065-68E30F2F574F}"/>
                  </a:ext>
                </a:extLst>
              </p:cNvPr>
              <p:cNvSpPr/>
              <p:nvPr/>
            </p:nvSpPr>
            <p:spPr>
              <a:xfrm>
                <a:off x="5661508" y="1584125"/>
                <a:ext cx="2271682" cy="1697322"/>
              </a:xfrm>
              <a:custGeom>
                <a:avLst/>
                <a:gdLst/>
                <a:ahLst/>
                <a:cxnLst/>
                <a:rect l="l" t="t" r="r" b="b"/>
                <a:pathLst>
                  <a:path w="84043" h="62794" extrusionOk="0">
                    <a:moveTo>
                      <a:pt x="7806" y="1"/>
                    </a:moveTo>
                    <a:cubicBezTo>
                      <a:pt x="7738" y="1"/>
                      <a:pt x="7692" y="1"/>
                      <a:pt x="7647" y="24"/>
                    </a:cubicBezTo>
                    <a:lnTo>
                      <a:pt x="7578" y="47"/>
                    </a:lnTo>
                    <a:cubicBezTo>
                      <a:pt x="7441" y="69"/>
                      <a:pt x="7327" y="115"/>
                      <a:pt x="7190" y="184"/>
                    </a:cubicBezTo>
                    <a:cubicBezTo>
                      <a:pt x="7053" y="229"/>
                      <a:pt x="6916" y="298"/>
                      <a:pt x="6734" y="412"/>
                    </a:cubicBezTo>
                    <a:cubicBezTo>
                      <a:pt x="6505" y="526"/>
                      <a:pt x="6254" y="709"/>
                      <a:pt x="5980" y="937"/>
                    </a:cubicBezTo>
                    <a:cubicBezTo>
                      <a:pt x="5729" y="1142"/>
                      <a:pt x="5478" y="1371"/>
                      <a:pt x="5250" y="1599"/>
                    </a:cubicBezTo>
                    <a:cubicBezTo>
                      <a:pt x="5022" y="1827"/>
                      <a:pt x="4816" y="2078"/>
                      <a:pt x="4679" y="2238"/>
                    </a:cubicBezTo>
                    <a:cubicBezTo>
                      <a:pt x="4565" y="2375"/>
                      <a:pt x="4474" y="2489"/>
                      <a:pt x="4383" y="2603"/>
                    </a:cubicBezTo>
                    <a:lnTo>
                      <a:pt x="4291" y="2717"/>
                    </a:lnTo>
                    <a:cubicBezTo>
                      <a:pt x="4200" y="2808"/>
                      <a:pt x="4132" y="2900"/>
                      <a:pt x="4063" y="2991"/>
                    </a:cubicBezTo>
                    <a:cubicBezTo>
                      <a:pt x="3926" y="3197"/>
                      <a:pt x="3789" y="3402"/>
                      <a:pt x="3629" y="3607"/>
                    </a:cubicBezTo>
                    <a:lnTo>
                      <a:pt x="3470" y="3858"/>
                    </a:lnTo>
                    <a:lnTo>
                      <a:pt x="3219" y="4224"/>
                    </a:lnTo>
                    <a:lnTo>
                      <a:pt x="3196" y="4269"/>
                    </a:lnTo>
                    <a:cubicBezTo>
                      <a:pt x="2899" y="4680"/>
                      <a:pt x="2602" y="5114"/>
                      <a:pt x="2283" y="5525"/>
                    </a:cubicBezTo>
                    <a:lnTo>
                      <a:pt x="2260" y="5570"/>
                    </a:lnTo>
                    <a:lnTo>
                      <a:pt x="2214" y="5616"/>
                    </a:lnTo>
                    <a:cubicBezTo>
                      <a:pt x="2146" y="5730"/>
                      <a:pt x="2055" y="5821"/>
                      <a:pt x="1986" y="5913"/>
                    </a:cubicBezTo>
                    <a:cubicBezTo>
                      <a:pt x="1918" y="5981"/>
                      <a:pt x="1872" y="6050"/>
                      <a:pt x="1803" y="6118"/>
                    </a:cubicBezTo>
                    <a:lnTo>
                      <a:pt x="1666" y="6255"/>
                    </a:lnTo>
                    <a:lnTo>
                      <a:pt x="1530" y="6415"/>
                    </a:lnTo>
                    <a:cubicBezTo>
                      <a:pt x="1484" y="6461"/>
                      <a:pt x="1415" y="6529"/>
                      <a:pt x="1370" y="6597"/>
                    </a:cubicBezTo>
                    <a:cubicBezTo>
                      <a:pt x="1256" y="6712"/>
                      <a:pt x="1164" y="6849"/>
                      <a:pt x="1050" y="7008"/>
                    </a:cubicBezTo>
                    <a:cubicBezTo>
                      <a:pt x="959" y="7145"/>
                      <a:pt x="868" y="7282"/>
                      <a:pt x="776" y="7465"/>
                    </a:cubicBezTo>
                    <a:lnTo>
                      <a:pt x="753" y="7533"/>
                    </a:lnTo>
                    <a:cubicBezTo>
                      <a:pt x="685" y="7647"/>
                      <a:pt x="617" y="7762"/>
                      <a:pt x="548" y="7899"/>
                    </a:cubicBezTo>
                    <a:cubicBezTo>
                      <a:pt x="502" y="8035"/>
                      <a:pt x="457" y="8195"/>
                      <a:pt x="411" y="8355"/>
                    </a:cubicBezTo>
                    <a:lnTo>
                      <a:pt x="411" y="8401"/>
                    </a:lnTo>
                    <a:cubicBezTo>
                      <a:pt x="343" y="8560"/>
                      <a:pt x="320" y="8743"/>
                      <a:pt x="274" y="8903"/>
                    </a:cubicBezTo>
                    <a:cubicBezTo>
                      <a:pt x="206" y="9154"/>
                      <a:pt x="137" y="9382"/>
                      <a:pt x="114" y="9610"/>
                    </a:cubicBezTo>
                    <a:cubicBezTo>
                      <a:pt x="69" y="9884"/>
                      <a:pt x="69" y="10158"/>
                      <a:pt x="69" y="10409"/>
                    </a:cubicBezTo>
                    <a:cubicBezTo>
                      <a:pt x="69" y="10478"/>
                      <a:pt x="69" y="10523"/>
                      <a:pt x="92" y="10592"/>
                    </a:cubicBezTo>
                    <a:cubicBezTo>
                      <a:pt x="69" y="10729"/>
                      <a:pt x="46" y="10843"/>
                      <a:pt x="23" y="10980"/>
                    </a:cubicBezTo>
                    <a:cubicBezTo>
                      <a:pt x="23" y="11140"/>
                      <a:pt x="23" y="11345"/>
                      <a:pt x="46" y="11573"/>
                    </a:cubicBezTo>
                    <a:cubicBezTo>
                      <a:pt x="46" y="11688"/>
                      <a:pt x="69" y="11802"/>
                      <a:pt x="92" y="11893"/>
                    </a:cubicBezTo>
                    <a:cubicBezTo>
                      <a:pt x="23" y="11961"/>
                      <a:pt x="0" y="12053"/>
                      <a:pt x="23" y="12121"/>
                    </a:cubicBezTo>
                    <a:cubicBezTo>
                      <a:pt x="46" y="12167"/>
                      <a:pt x="46" y="12213"/>
                      <a:pt x="92" y="12235"/>
                    </a:cubicBezTo>
                    <a:cubicBezTo>
                      <a:pt x="114" y="12258"/>
                      <a:pt x="114" y="12258"/>
                      <a:pt x="137" y="12281"/>
                    </a:cubicBezTo>
                    <a:lnTo>
                      <a:pt x="206" y="12327"/>
                    </a:lnTo>
                    <a:lnTo>
                      <a:pt x="251" y="12349"/>
                    </a:lnTo>
                    <a:cubicBezTo>
                      <a:pt x="297" y="12395"/>
                      <a:pt x="343" y="12418"/>
                      <a:pt x="365" y="12441"/>
                    </a:cubicBezTo>
                    <a:lnTo>
                      <a:pt x="480" y="12509"/>
                    </a:lnTo>
                    <a:cubicBezTo>
                      <a:pt x="594" y="12601"/>
                      <a:pt x="731" y="12692"/>
                      <a:pt x="868" y="12783"/>
                    </a:cubicBezTo>
                    <a:lnTo>
                      <a:pt x="913" y="12806"/>
                    </a:lnTo>
                    <a:lnTo>
                      <a:pt x="1119" y="12943"/>
                    </a:lnTo>
                    <a:lnTo>
                      <a:pt x="1347" y="13080"/>
                    </a:lnTo>
                    <a:cubicBezTo>
                      <a:pt x="1484" y="13171"/>
                      <a:pt x="1621" y="13262"/>
                      <a:pt x="1781" y="13354"/>
                    </a:cubicBezTo>
                    <a:cubicBezTo>
                      <a:pt x="1849" y="13399"/>
                      <a:pt x="1918" y="13445"/>
                      <a:pt x="1986" y="13468"/>
                    </a:cubicBezTo>
                    <a:lnTo>
                      <a:pt x="2032" y="13514"/>
                    </a:lnTo>
                    <a:cubicBezTo>
                      <a:pt x="2100" y="13536"/>
                      <a:pt x="2146" y="13582"/>
                      <a:pt x="2214" y="13605"/>
                    </a:cubicBezTo>
                    <a:lnTo>
                      <a:pt x="2237" y="13628"/>
                    </a:lnTo>
                    <a:lnTo>
                      <a:pt x="2306" y="13673"/>
                    </a:lnTo>
                    <a:cubicBezTo>
                      <a:pt x="2397" y="13742"/>
                      <a:pt x="2511" y="13810"/>
                      <a:pt x="2625" y="13879"/>
                    </a:cubicBezTo>
                    <a:lnTo>
                      <a:pt x="2785" y="13993"/>
                    </a:lnTo>
                    <a:lnTo>
                      <a:pt x="2876" y="14039"/>
                    </a:lnTo>
                    <a:cubicBezTo>
                      <a:pt x="2922" y="14084"/>
                      <a:pt x="2968" y="14107"/>
                      <a:pt x="3013" y="14153"/>
                    </a:cubicBezTo>
                    <a:cubicBezTo>
                      <a:pt x="3150" y="14221"/>
                      <a:pt x="3264" y="14312"/>
                      <a:pt x="3401" y="14404"/>
                    </a:cubicBezTo>
                    <a:lnTo>
                      <a:pt x="3424" y="14427"/>
                    </a:lnTo>
                    <a:lnTo>
                      <a:pt x="3447" y="14449"/>
                    </a:lnTo>
                    <a:cubicBezTo>
                      <a:pt x="3515" y="14495"/>
                      <a:pt x="3561" y="14541"/>
                      <a:pt x="3629" y="14564"/>
                    </a:cubicBezTo>
                    <a:cubicBezTo>
                      <a:pt x="3766" y="14678"/>
                      <a:pt x="3881" y="14792"/>
                      <a:pt x="4017" y="14883"/>
                    </a:cubicBezTo>
                    <a:lnTo>
                      <a:pt x="4109" y="14952"/>
                    </a:lnTo>
                    <a:lnTo>
                      <a:pt x="4223" y="15066"/>
                    </a:lnTo>
                    <a:lnTo>
                      <a:pt x="4314" y="15134"/>
                    </a:lnTo>
                    <a:cubicBezTo>
                      <a:pt x="4520" y="15317"/>
                      <a:pt x="4748" y="15499"/>
                      <a:pt x="4976" y="15659"/>
                    </a:cubicBezTo>
                    <a:lnTo>
                      <a:pt x="5136" y="15773"/>
                    </a:lnTo>
                    <a:lnTo>
                      <a:pt x="5273" y="15887"/>
                    </a:lnTo>
                    <a:cubicBezTo>
                      <a:pt x="5364" y="15956"/>
                      <a:pt x="5478" y="16047"/>
                      <a:pt x="5570" y="16116"/>
                    </a:cubicBezTo>
                    <a:cubicBezTo>
                      <a:pt x="5661" y="16184"/>
                      <a:pt x="5752" y="16253"/>
                      <a:pt x="5844" y="16321"/>
                    </a:cubicBezTo>
                    <a:cubicBezTo>
                      <a:pt x="5980" y="16435"/>
                      <a:pt x="6095" y="16526"/>
                      <a:pt x="6232" y="16641"/>
                    </a:cubicBezTo>
                    <a:cubicBezTo>
                      <a:pt x="6346" y="16732"/>
                      <a:pt x="6460" y="16846"/>
                      <a:pt x="6574" y="16937"/>
                    </a:cubicBezTo>
                    <a:lnTo>
                      <a:pt x="6734" y="17074"/>
                    </a:lnTo>
                    <a:lnTo>
                      <a:pt x="6802" y="17120"/>
                    </a:lnTo>
                    <a:lnTo>
                      <a:pt x="6939" y="17257"/>
                    </a:lnTo>
                    <a:cubicBezTo>
                      <a:pt x="7053" y="17348"/>
                      <a:pt x="7167" y="17462"/>
                      <a:pt x="7282" y="17554"/>
                    </a:cubicBezTo>
                    <a:cubicBezTo>
                      <a:pt x="7373" y="17622"/>
                      <a:pt x="7441" y="17691"/>
                      <a:pt x="7510" y="17736"/>
                    </a:cubicBezTo>
                    <a:lnTo>
                      <a:pt x="7555" y="17782"/>
                    </a:lnTo>
                    <a:lnTo>
                      <a:pt x="7578" y="17805"/>
                    </a:lnTo>
                    <a:cubicBezTo>
                      <a:pt x="7601" y="17828"/>
                      <a:pt x="7647" y="17850"/>
                      <a:pt x="7670" y="17873"/>
                    </a:cubicBezTo>
                    <a:lnTo>
                      <a:pt x="8035" y="18193"/>
                    </a:lnTo>
                    <a:cubicBezTo>
                      <a:pt x="8172" y="18307"/>
                      <a:pt x="8309" y="18398"/>
                      <a:pt x="8446" y="18512"/>
                    </a:cubicBezTo>
                    <a:lnTo>
                      <a:pt x="8468" y="18535"/>
                    </a:lnTo>
                    <a:cubicBezTo>
                      <a:pt x="8605" y="18626"/>
                      <a:pt x="8697" y="18718"/>
                      <a:pt x="8811" y="18809"/>
                    </a:cubicBezTo>
                    <a:lnTo>
                      <a:pt x="8971" y="18946"/>
                    </a:lnTo>
                    <a:lnTo>
                      <a:pt x="9062" y="19014"/>
                    </a:lnTo>
                    <a:lnTo>
                      <a:pt x="9176" y="19106"/>
                    </a:lnTo>
                    <a:cubicBezTo>
                      <a:pt x="9404" y="19311"/>
                      <a:pt x="9633" y="19517"/>
                      <a:pt x="9861" y="19722"/>
                    </a:cubicBezTo>
                    <a:lnTo>
                      <a:pt x="9998" y="19813"/>
                    </a:lnTo>
                    <a:cubicBezTo>
                      <a:pt x="10203" y="19996"/>
                      <a:pt x="10386" y="20179"/>
                      <a:pt x="10591" y="20361"/>
                    </a:cubicBezTo>
                    <a:cubicBezTo>
                      <a:pt x="10705" y="20475"/>
                      <a:pt x="10819" y="20589"/>
                      <a:pt x="10956" y="20704"/>
                    </a:cubicBezTo>
                    <a:cubicBezTo>
                      <a:pt x="11048" y="20818"/>
                      <a:pt x="11162" y="20932"/>
                      <a:pt x="11276" y="21046"/>
                    </a:cubicBezTo>
                    <a:cubicBezTo>
                      <a:pt x="11322" y="21069"/>
                      <a:pt x="11344" y="21114"/>
                      <a:pt x="11390" y="21137"/>
                    </a:cubicBezTo>
                    <a:lnTo>
                      <a:pt x="11436" y="21183"/>
                    </a:lnTo>
                    <a:lnTo>
                      <a:pt x="11481" y="21228"/>
                    </a:lnTo>
                    <a:lnTo>
                      <a:pt x="11618" y="21365"/>
                    </a:lnTo>
                    <a:lnTo>
                      <a:pt x="11801" y="21548"/>
                    </a:lnTo>
                    <a:lnTo>
                      <a:pt x="11938" y="21662"/>
                    </a:lnTo>
                    <a:lnTo>
                      <a:pt x="12257" y="21982"/>
                    </a:lnTo>
                    <a:lnTo>
                      <a:pt x="12417" y="22141"/>
                    </a:lnTo>
                    <a:lnTo>
                      <a:pt x="12463" y="22210"/>
                    </a:lnTo>
                    <a:cubicBezTo>
                      <a:pt x="12531" y="22256"/>
                      <a:pt x="12577" y="22301"/>
                      <a:pt x="12623" y="22370"/>
                    </a:cubicBezTo>
                    <a:cubicBezTo>
                      <a:pt x="12782" y="22530"/>
                      <a:pt x="12965" y="22712"/>
                      <a:pt x="13125" y="22872"/>
                    </a:cubicBezTo>
                    <a:lnTo>
                      <a:pt x="13193" y="22918"/>
                    </a:lnTo>
                    <a:lnTo>
                      <a:pt x="13216" y="22963"/>
                    </a:lnTo>
                    <a:cubicBezTo>
                      <a:pt x="13467" y="23191"/>
                      <a:pt x="13695" y="23420"/>
                      <a:pt x="13946" y="23671"/>
                    </a:cubicBezTo>
                    <a:cubicBezTo>
                      <a:pt x="14061" y="23808"/>
                      <a:pt x="14198" y="23945"/>
                      <a:pt x="14312" y="24082"/>
                    </a:cubicBezTo>
                    <a:lnTo>
                      <a:pt x="14608" y="24378"/>
                    </a:lnTo>
                    <a:cubicBezTo>
                      <a:pt x="14745" y="24515"/>
                      <a:pt x="14882" y="24675"/>
                      <a:pt x="15019" y="24835"/>
                    </a:cubicBezTo>
                    <a:lnTo>
                      <a:pt x="15293" y="25109"/>
                    </a:lnTo>
                    <a:cubicBezTo>
                      <a:pt x="15362" y="25200"/>
                      <a:pt x="15453" y="25314"/>
                      <a:pt x="15544" y="25406"/>
                    </a:cubicBezTo>
                    <a:cubicBezTo>
                      <a:pt x="15681" y="25565"/>
                      <a:pt x="15818" y="25725"/>
                      <a:pt x="15978" y="25862"/>
                    </a:cubicBezTo>
                    <a:cubicBezTo>
                      <a:pt x="16206" y="26113"/>
                      <a:pt x="16457" y="26387"/>
                      <a:pt x="16686" y="26638"/>
                    </a:cubicBezTo>
                    <a:lnTo>
                      <a:pt x="16777" y="26729"/>
                    </a:lnTo>
                    <a:cubicBezTo>
                      <a:pt x="16982" y="26935"/>
                      <a:pt x="17165" y="27163"/>
                      <a:pt x="17347" y="27368"/>
                    </a:cubicBezTo>
                    <a:cubicBezTo>
                      <a:pt x="17507" y="27551"/>
                      <a:pt x="17690" y="27734"/>
                      <a:pt x="17850" y="27916"/>
                    </a:cubicBezTo>
                    <a:lnTo>
                      <a:pt x="17918" y="27985"/>
                    </a:lnTo>
                    <a:lnTo>
                      <a:pt x="18055" y="28122"/>
                    </a:lnTo>
                    <a:cubicBezTo>
                      <a:pt x="18260" y="28373"/>
                      <a:pt x="18489" y="28624"/>
                      <a:pt x="18694" y="28852"/>
                    </a:cubicBezTo>
                    <a:lnTo>
                      <a:pt x="18717" y="28898"/>
                    </a:lnTo>
                    <a:cubicBezTo>
                      <a:pt x="18900" y="29103"/>
                      <a:pt x="19082" y="29331"/>
                      <a:pt x="19265" y="29537"/>
                    </a:cubicBezTo>
                    <a:lnTo>
                      <a:pt x="19379" y="29674"/>
                    </a:lnTo>
                    <a:cubicBezTo>
                      <a:pt x="19835" y="30199"/>
                      <a:pt x="20269" y="30701"/>
                      <a:pt x="20703" y="31226"/>
                    </a:cubicBezTo>
                    <a:lnTo>
                      <a:pt x="20977" y="31568"/>
                    </a:lnTo>
                    <a:cubicBezTo>
                      <a:pt x="21091" y="31728"/>
                      <a:pt x="21205" y="31865"/>
                      <a:pt x="21342" y="32002"/>
                    </a:cubicBezTo>
                    <a:lnTo>
                      <a:pt x="21502" y="32207"/>
                    </a:lnTo>
                    <a:cubicBezTo>
                      <a:pt x="21661" y="32413"/>
                      <a:pt x="21821" y="32595"/>
                      <a:pt x="21958" y="32778"/>
                    </a:cubicBezTo>
                    <a:lnTo>
                      <a:pt x="21958" y="32732"/>
                    </a:lnTo>
                    <a:cubicBezTo>
                      <a:pt x="22072" y="32915"/>
                      <a:pt x="22232" y="33098"/>
                      <a:pt x="22346" y="33257"/>
                    </a:cubicBezTo>
                    <a:lnTo>
                      <a:pt x="22552" y="33508"/>
                    </a:lnTo>
                    <a:cubicBezTo>
                      <a:pt x="22734" y="33714"/>
                      <a:pt x="22940" y="33942"/>
                      <a:pt x="23191" y="34216"/>
                    </a:cubicBezTo>
                    <a:lnTo>
                      <a:pt x="23305" y="34353"/>
                    </a:lnTo>
                    <a:lnTo>
                      <a:pt x="23419" y="34490"/>
                    </a:lnTo>
                    <a:lnTo>
                      <a:pt x="23419" y="34513"/>
                    </a:lnTo>
                    <a:cubicBezTo>
                      <a:pt x="23419" y="34558"/>
                      <a:pt x="23442" y="34627"/>
                      <a:pt x="23465" y="34650"/>
                    </a:cubicBezTo>
                    <a:lnTo>
                      <a:pt x="23510" y="34718"/>
                    </a:lnTo>
                    <a:lnTo>
                      <a:pt x="23533" y="34787"/>
                    </a:lnTo>
                    <a:cubicBezTo>
                      <a:pt x="23556" y="34810"/>
                      <a:pt x="23579" y="34832"/>
                      <a:pt x="23602" y="34855"/>
                    </a:cubicBezTo>
                    <a:lnTo>
                      <a:pt x="23624" y="34924"/>
                    </a:lnTo>
                    <a:lnTo>
                      <a:pt x="23693" y="35015"/>
                    </a:lnTo>
                    <a:lnTo>
                      <a:pt x="23784" y="35175"/>
                    </a:lnTo>
                    <a:cubicBezTo>
                      <a:pt x="23876" y="35334"/>
                      <a:pt x="23990" y="35471"/>
                      <a:pt x="24081" y="35631"/>
                    </a:cubicBezTo>
                    <a:cubicBezTo>
                      <a:pt x="24309" y="35951"/>
                      <a:pt x="24537" y="36270"/>
                      <a:pt x="24766" y="36590"/>
                    </a:cubicBezTo>
                    <a:cubicBezTo>
                      <a:pt x="24971" y="36887"/>
                      <a:pt x="25199" y="37206"/>
                      <a:pt x="25428" y="37526"/>
                    </a:cubicBezTo>
                    <a:lnTo>
                      <a:pt x="25656" y="37845"/>
                    </a:lnTo>
                    <a:cubicBezTo>
                      <a:pt x="25816" y="38051"/>
                      <a:pt x="25953" y="38256"/>
                      <a:pt x="26090" y="38439"/>
                    </a:cubicBezTo>
                    <a:cubicBezTo>
                      <a:pt x="26181" y="38576"/>
                      <a:pt x="26295" y="38713"/>
                      <a:pt x="26386" y="38850"/>
                    </a:cubicBezTo>
                    <a:lnTo>
                      <a:pt x="26569" y="39078"/>
                    </a:lnTo>
                    <a:cubicBezTo>
                      <a:pt x="26729" y="39329"/>
                      <a:pt x="26888" y="39557"/>
                      <a:pt x="27071" y="39785"/>
                    </a:cubicBezTo>
                    <a:cubicBezTo>
                      <a:pt x="27162" y="39945"/>
                      <a:pt x="27276" y="40105"/>
                      <a:pt x="27368" y="40265"/>
                    </a:cubicBezTo>
                    <a:lnTo>
                      <a:pt x="27482" y="40425"/>
                    </a:lnTo>
                    <a:cubicBezTo>
                      <a:pt x="27550" y="40539"/>
                      <a:pt x="27642" y="40630"/>
                      <a:pt x="27710" y="40744"/>
                    </a:cubicBezTo>
                    <a:cubicBezTo>
                      <a:pt x="27916" y="41109"/>
                      <a:pt x="28144" y="41474"/>
                      <a:pt x="28349" y="41840"/>
                    </a:cubicBezTo>
                    <a:cubicBezTo>
                      <a:pt x="28349" y="41840"/>
                      <a:pt x="28372" y="41885"/>
                      <a:pt x="28372" y="41885"/>
                    </a:cubicBezTo>
                    <a:cubicBezTo>
                      <a:pt x="28395" y="41863"/>
                      <a:pt x="28418" y="41863"/>
                      <a:pt x="28418" y="41863"/>
                    </a:cubicBezTo>
                    <a:cubicBezTo>
                      <a:pt x="28441" y="41863"/>
                      <a:pt x="28463" y="41885"/>
                      <a:pt x="28486" y="41908"/>
                    </a:cubicBezTo>
                    <a:cubicBezTo>
                      <a:pt x="28578" y="42022"/>
                      <a:pt x="28669" y="42159"/>
                      <a:pt x="28760" y="42296"/>
                    </a:cubicBezTo>
                    <a:lnTo>
                      <a:pt x="28783" y="42342"/>
                    </a:lnTo>
                    <a:lnTo>
                      <a:pt x="28874" y="42479"/>
                    </a:lnTo>
                    <a:lnTo>
                      <a:pt x="28920" y="42547"/>
                    </a:lnTo>
                    <a:lnTo>
                      <a:pt x="29011" y="42684"/>
                    </a:lnTo>
                    <a:cubicBezTo>
                      <a:pt x="29125" y="42890"/>
                      <a:pt x="29239" y="43072"/>
                      <a:pt x="29354" y="43255"/>
                    </a:cubicBezTo>
                    <a:lnTo>
                      <a:pt x="29513" y="43552"/>
                    </a:lnTo>
                    <a:lnTo>
                      <a:pt x="29605" y="43711"/>
                    </a:lnTo>
                    <a:cubicBezTo>
                      <a:pt x="29719" y="43917"/>
                      <a:pt x="29856" y="44145"/>
                      <a:pt x="29970" y="44350"/>
                    </a:cubicBezTo>
                    <a:cubicBezTo>
                      <a:pt x="30016" y="44419"/>
                      <a:pt x="30061" y="44487"/>
                      <a:pt x="30084" y="44579"/>
                    </a:cubicBezTo>
                    <a:lnTo>
                      <a:pt x="30175" y="44761"/>
                    </a:lnTo>
                    <a:lnTo>
                      <a:pt x="30221" y="44807"/>
                    </a:lnTo>
                    <a:lnTo>
                      <a:pt x="30221" y="44853"/>
                    </a:lnTo>
                    <a:cubicBezTo>
                      <a:pt x="30267" y="44898"/>
                      <a:pt x="30289" y="44967"/>
                      <a:pt x="30335" y="45035"/>
                    </a:cubicBezTo>
                    <a:cubicBezTo>
                      <a:pt x="30358" y="45081"/>
                      <a:pt x="30358" y="45104"/>
                      <a:pt x="30358" y="45127"/>
                    </a:cubicBezTo>
                    <a:cubicBezTo>
                      <a:pt x="30381" y="45172"/>
                      <a:pt x="30358" y="45172"/>
                      <a:pt x="30358" y="45195"/>
                    </a:cubicBezTo>
                    <a:cubicBezTo>
                      <a:pt x="30358" y="45195"/>
                      <a:pt x="30335" y="45218"/>
                      <a:pt x="30335" y="45218"/>
                    </a:cubicBezTo>
                    <a:lnTo>
                      <a:pt x="30381" y="45309"/>
                    </a:lnTo>
                    <a:lnTo>
                      <a:pt x="30426" y="45378"/>
                    </a:lnTo>
                    <a:lnTo>
                      <a:pt x="30655" y="45788"/>
                    </a:lnTo>
                    <a:lnTo>
                      <a:pt x="30906" y="46199"/>
                    </a:lnTo>
                    <a:lnTo>
                      <a:pt x="30951" y="46268"/>
                    </a:lnTo>
                    <a:lnTo>
                      <a:pt x="30974" y="46313"/>
                    </a:lnTo>
                    <a:cubicBezTo>
                      <a:pt x="31020" y="46405"/>
                      <a:pt x="31088" y="46496"/>
                      <a:pt x="31134" y="46587"/>
                    </a:cubicBezTo>
                    <a:cubicBezTo>
                      <a:pt x="31157" y="46633"/>
                      <a:pt x="31180" y="46679"/>
                      <a:pt x="31202" y="46724"/>
                    </a:cubicBezTo>
                    <a:cubicBezTo>
                      <a:pt x="31271" y="46838"/>
                      <a:pt x="31339" y="46953"/>
                      <a:pt x="31385" y="47067"/>
                    </a:cubicBezTo>
                    <a:lnTo>
                      <a:pt x="31476" y="47226"/>
                    </a:lnTo>
                    <a:lnTo>
                      <a:pt x="31568" y="47363"/>
                    </a:lnTo>
                    <a:lnTo>
                      <a:pt x="31476" y="47363"/>
                    </a:lnTo>
                    <a:cubicBezTo>
                      <a:pt x="31339" y="47341"/>
                      <a:pt x="31202" y="47341"/>
                      <a:pt x="31065" y="47341"/>
                    </a:cubicBezTo>
                    <a:cubicBezTo>
                      <a:pt x="30837" y="47341"/>
                      <a:pt x="30632" y="47363"/>
                      <a:pt x="30449" y="47386"/>
                    </a:cubicBezTo>
                    <a:cubicBezTo>
                      <a:pt x="30312" y="47409"/>
                      <a:pt x="30175" y="47432"/>
                      <a:pt x="30038" y="47455"/>
                    </a:cubicBezTo>
                    <a:cubicBezTo>
                      <a:pt x="29879" y="47500"/>
                      <a:pt x="29742" y="47523"/>
                      <a:pt x="29627" y="47569"/>
                    </a:cubicBezTo>
                    <a:cubicBezTo>
                      <a:pt x="29376" y="47660"/>
                      <a:pt x="29148" y="47751"/>
                      <a:pt x="28920" y="47866"/>
                    </a:cubicBezTo>
                    <a:cubicBezTo>
                      <a:pt x="28760" y="47980"/>
                      <a:pt x="28578" y="48071"/>
                      <a:pt x="28395" y="48208"/>
                    </a:cubicBezTo>
                    <a:lnTo>
                      <a:pt x="28281" y="48299"/>
                    </a:lnTo>
                    <a:lnTo>
                      <a:pt x="28189" y="48391"/>
                    </a:lnTo>
                    <a:cubicBezTo>
                      <a:pt x="28098" y="48482"/>
                      <a:pt x="28007" y="48573"/>
                      <a:pt x="27938" y="48642"/>
                    </a:cubicBezTo>
                    <a:cubicBezTo>
                      <a:pt x="27779" y="48847"/>
                      <a:pt x="27619" y="49075"/>
                      <a:pt x="27505" y="49349"/>
                    </a:cubicBezTo>
                    <a:cubicBezTo>
                      <a:pt x="27459" y="49463"/>
                      <a:pt x="27413" y="49577"/>
                      <a:pt x="27391" y="49669"/>
                    </a:cubicBezTo>
                    <a:cubicBezTo>
                      <a:pt x="27368" y="49737"/>
                      <a:pt x="27345" y="49783"/>
                      <a:pt x="27322" y="49829"/>
                    </a:cubicBezTo>
                    <a:lnTo>
                      <a:pt x="27322" y="49874"/>
                    </a:lnTo>
                    <a:cubicBezTo>
                      <a:pt x="27299" y="49897"/>
                      <a:pt x="27299" y="49943"/>
                      <a:pt x="27276" y="49965"/>
                    </a:cubicBezTo>
                    <a:cubicBezTo>
                      <a:pt x="27254" y="50080"/>
                      <a:pt x="27208" y="50171"/>
                      <a:pt x="27185" y="50262"/>
                    </a:cubicBezTo>
                    <a:cubicBezTo>
                      <a:pt x="27231" y="50285"/>
                      <a:pt x="27254" y="50308"/>
                      <a:pt x="27254" y="50354"/>
                    </a:cubicBezTo>
                    <a:cubicBezTo>
                      <a:pt x="27254" y="50422"/>
                      <a:pt x="27254" y="50490"/>
                      <a:pt x="27254" y="50559"/>
                    </a:cubicBezTo>
                    <a:cubicBezTo>
                      <a:pt x="27254" y="50582"/>
                      <a:pt x="27254" y="50605"/>
                      <a:pt x="27254" y="50627"/>
                    </a:cubicBezTo>
                    <a:lnTo>
                      <a:pt x="27254" y="50696"/>
                    </a:lnTo>
                    <a:lnTo>
                      <a:pt x="27276" y="50787"/>
                    </a:lnTo>
                    <a:cubicBezTo>
                      <a:pt x="27276" y="50856"/>
                      <a:pt x="27276" y="50924"/>
                      <a:pt x="27299" y="50993"/>
                    </a:cubicBezTo>
                    <a:cubicBezTo>
                      <a:pt x="27299" y="50993"/>
                      <a:pt x="27299" y="51015"/>
                      <a:pt x="27299" y="51038"/>
                    </a:cubicBezTo>
                    <a:cubicBezTo>
                      <a:pt x="27276" y="51038"/>
                      <a:pt x="27254" y="51061"/>
                      <a:pt x="27254" y="51061"/>
                    </a:cubicBezTo>
                    <a:lnTo>
                      <a:pt x="27208" y="51084"/>
                    </a:lnTo>
                    <a:cubicBezTo>
                      <a:pt x="27185" y="51130"/>
                      <a:pt x="27162" y="51130"/>
                      <a:pt x="27162" y="51130"/>
                    </a:cubicBezTo>
                    <a:lnTo>
                      <a:pt x="27117" y="51130"/>
                    </a:lnTo>
                    <a:cubicBezTo>
                      <a:pt x="27140" y="51198"/>
                      <a:pt x="27162" y="51267"/>
                      <a:pt x="27185" y="51312"/>
                    </a:cubicBezTo>
                    <a:lnTo>
                      <a:pt x="27208" y="51381"/>
                    </a:lnTo>
                    <a:cubicBezTo>
                      <a:pt x="27094" y="51289"/>
                      <a:pt x="26980" y="51244"/>
                      <a:pt x="26866" y="51175"/>
                    </a:cubicBezTo>
                    <a:cubicBezTo>
                      <a:pt x="26751" y="51130"/>
                      <a:pt x="26660" y="51107"/>
                      <a:pt x="26546" y="51061"/>
                    </a:cubicBezTo>
                    <a:lnTo>
                      <a:pt x="26432" y="51015"/>
                    </a:lnTo>
                    <a:cubicBezTo>
                      <a:pt x="26363" y="50993"/>
                      <a:pt x="26295" y="50970"/>
                      <a:pt x="26227" y="50924"/>
                    </a:cubicBezTo>
                    <a:lnTo>
                      <a:pt x="26181" y="50924"/>
                    </a:lnTo>
                    <a:cubicBezTo>
                      <a:pt x="25998" y="50856"/>
                      <a:pt x="25838" y="50787"/>
                      <a:pt x="25679" y="50742"/>
                    </a:cubicBezTo>
                    <a:cubicBezTo>
                      <a:pt x="25359" y="50650"/>
                      <a:pt x="25062" y="50582"/>
                      <a:pt x="24743" y="50536"/>
                    </a:cubicBezTo>
                    <a:cubicBezTo>
                      <a:pt x="24583" y="50513"/>
                      <a:pt x="24423" y="50513"/>
                      <a:pt x="24264" y="50513"/>
                    </a:cubicBezTo>
                    <a:lnTo>
                      <a:pt x="23830" y="50513"/>
                    </a:lnTo>
                    <a:cubicBezTo>
                      <a:pt x="23602" y="50513"/>
                      <a:pt x="23373" y="50536"/>
                      <a:pt x="23168" y="50559"/>
                    </a:cubicBezTo>
                    <a:cubicBezTo>
                      <a:pt x="23031" y="50582"/>
                      <a:pt x="22894" y="50627"/>
                      <a:pt x="22711" y="50696"/>
                    </a:cubicBezTo>
                    <a:cubicBezTo>
                      <a:pt x="22643" y="50719"/>
                      <a:pt x="22552" y="50742"/>
                      <a:pt x="22438" y="50787"/>
                    </a:cubicBezTo>
                    <a:lnTo>
                      <a:pt x="22415" y="50787"/>
                    </a:lnTo>
                    <a:lnTo>
                      <a:pt x="22323" y="50833"/>
                    </a:lnTo>
                    <a:lnTo>
                      <a:pt x="22118" y="50901"/>
                    </a:lnTo>
                    <a:cubicBezTo>
                      <a:pt x="21913" y="50970"/>
                      <a:pt x="21730" y="51061"/>
                      <a:pt x="21547" y="51130"/>
                    </a:cubicBezTo>
                    <a:cubicBezTo>
                      <a:pt x="21365" y="51221"/>
                      <a:pt x="21205" y="51312"/>
                      <a:pt x="21045" y="51403"/>
                    </a:cubicBezTo>
                    <a:lnTo>
                      <a:pt x="20977" y="51426"/>
                    </a:lnTo>
                    <a:cubicBezTo>
                      <a:pt x="20771" y="51540"/>
                      <a:pt x="20566" y="51677"/>
                      <a:pt x="20338" y="51837"/>
                    </a:cubicBezTo>
                    <a:cubicBezTo>
                      <a:pt x="20064" y="52020"/>
                      <a:pt x="19835" y="52202"/>
                      <a:pt x="19630" y="52408"/>
                    </a:cubicBezTo>
                    <a:cubicBezTo>
                      <a:pt x="19584" y="52476"/>
                      <a:pt x="19516" y="52545"/>
                      <a:pt x="19447" y="52613"/>
                    </a:cubicBezTo>
                    <a:lnTo>
                      <a:pt x="19402" y="52636"/>
                    </a:lnTo>
                    <a:cubicBezTo>
                      <a:pt x="19333" y="52705"/>
                      <a:pt x="19265" y="52773"/>
                      <a:pt x="19219" y="52841"/>
                    </a:cubicBezTo>
                    <a:cubicBezTo>
                      <a:pt x="19128" y="52933"/>
                      <a:pt x="19059" y="53024"/>
                      <a:pt x="18991" y="53115"/>
                    </a:cubicBezTo>
                    <a:cubicBezTo>
                      <a:pt x="18945" y="53161"/>
                      <a:pt x="18922" y="53207"/>
                      <a:pt x="18877" y="53252"/>
                    </a:cubicBezTo>
                    <a:lnTo>
                      <a:pt x="18854" y="53321"/>
                    </a:lnTo>
                    <a:lnTo>
                      <a:pt x="18785" y="53389"/>
                    </a:lnTo>
                    <a:lnTo>
                      <a:pt x="18763" y="53412"/>
                    </a:lnTo>
                    <a:cubicBezTo>
                      <a:pt x="18717" y="53503"/>
                      <a:pt x="18671" y="53572"/>
                      <a:pt x="18626" y="53640"/>
                    </a:cubicBezTo>
                    <a:cubicBezTo>
                      <a:pt x="18580" y="53709"/>
                      <a:pt x="18534" y="53777"/>
                      <a:pt x="18512" y="53846"/>
                    </a:cubicBezTo>
                    <a:cubicBezTo>
                      <a:pt x="18397" y="54097"/>
                      <a:pt x="18329" y="54257"/>
                      <a:pt x="18260" y="54416"/>
                    </a:cubicBezTo>
                    <a:lnTo>
                      <a:pt x="18215" y="54553"/>
                    </a:lnTo>
                    <a:cubicBezTo>
                      <a:pt x="18192" y="54622"/>
                      <a:pt x="18146" y="54690"/>
                      <a:pt x="18124" y="54759"/>
                    </a:cubicBezTo>
                    <a:lnTo>
                      <a:pt x="18078" y="54896"/>
                    </a:lnTo>
                    <a:cubicBezTo>
                      <a:pt x="18032" y="54987"/>
                      <a:pt x="18009" y="55078"/>
                      <a:pt x="17964" y="55170"/>
                    </a:cubicBezTo>
                    <a:lnTo>
                      <a:pt x="17941" y="55261"/>
                    </a:lnTo>
                    <a:lnTo>
                      <a:pt x="17895" y="55398"/>
                    </a:lnTo>
                    <a:lnTo>
                      <a:pt x="17895" y="55421"/>
                    </a:lnTo>
                    <a:cubicBezTo>
                      <a:pt x="17850" y="55581"/>
                      <a:pt x="17804" y="55717"/>
                      <a:pt x="17735" y="55877"/>
                    </a:cubicBezTo>
                    <a:cubicBezTo>
                      <a:pt x="17690" y="56037"/>
                      <a:pt x="17644" y="56197"/>
                      <a:pt x="17621" y="56357"/>
                    </a:cubicBezTo>
                    <a:cubicBezTo>
                      <a:pt x="17599" y="56448"/>
                      <a:pt x="17599" y="56494"/>
                      <a:pt x="17599" y="56516"/>
                    </a:cubicBezTo>
                    <a:lnTo>
                      <a:pt x="17599" y="56585"/>
                    </a:lnTo>
                    <a:lnTo>
                      <a:pt x="17576" y="56676"/>
                    </a:lnTo>
                    <a:lnTo>
                      <a:pt x="17576" y="56745"/>
                    </a:lnTo>
                    <a:lnTo>
                      <a:pt x="17576" y="56813"/>
                    </a:lnTo>
                    <a:lnTo>
                      <a:pt x="17576" y="56904"/>
                    </a:lnTo>
                    <a:lnTo>
                      <a:pt x="17576" y="56950"/>
                    </a:lnTo>
                    <a:cubicBezTo>
                      <a:pt x="17576" y="57018"/>
                      <a:pt x="17576" y="57064"/>
                      <a:pt x="17576" y="57110"/>
                    </a:cubicBezTo>
                    <a:cubicBezTo>
                      <a:pt x="17576" y="57178"/>
                      <a:pt x="17553" y="57247"/>
                      <a:pt x="17553" y="57315"/>
                    </a:cubicBezTo>
                    <a:cubicBezTo>
                      <a:pt x="17530" y="57384"/>
                      <a:pt x="17530" y="57429"/>
                      <a:pt x="17530" y="57498"/>
                    </a:cubicBezTo>
                    <a:cubicBezTo>
                      <a:pt x="17507" y="57612"/>
                      <a:pt x="17507" y="57749"/>
                      <a:pt x="17484" y="57863"/>
                    </a:cubicBezTo>
                    <a:lnTo>
                      <a:pt x="17484" y="57909"/>
                    </a:lnTo>
                    <a:cubicBezTo>
                      <a:pt x="17484" y="58023"/>
                      <a:pt x="17462" y="58114"/>
                      <a:pt x="17462" y="58205"/>
                    </a:cubicBezTo>
                    <a:lnTo>
                      <a:pt x="17462" y="58388"/>
                    </a:lnTo>
                    <a:cubicBezTo>
                      <a:pt x="17462" y="58571"/>
                      <a:pt x="17462" y="58753"/>
                      <a:pt x="17462" y="58936"/>
                    </a:cubicBezTo>
                    <a:cubicBezTo>
                      <a:pt x="17462" y="58936"/>
                      <a:pt x="17484" y="58959"/>
                      <a:pt x="17484" y="58959"/>
                    </a:cubicBezTo>
                    <a:cubicBezTo>
                      <a:pt x="17484" y="59164"/>
                      <a:pt x="17507" y="59324"/>
                      <a:pt x="17530" y="59461"/>
                    </a:cubicBezTo>
                    <a:cubicBezTo>
                      <a:pt x="17576" y="59598"/>
                      <a:pt x="17621" y="59735"/>
                      <a:pt x="17667" y="59849"/>
                    </a:cubicBezTo>
                    <a:lnTo>
                      <a:pt x="17713" y="59917"/>
                    </a:lnTo>
                    <a:cubicBezTo>
                      <a:pt x="17713" y="59963"/>
                      <a:pt x="17735" y="60009"/>
                      <a:pt x="17758" y="60031"/>
                    </a:cubicBezTo>
                    <a:cubicBezTo>
                      <a:pt x="17781" y="60100"/>
                      <a:pt x="17827" y="60168"/>
                      <a:pt x="17895" y="60237"/>
                    </a:cubicBezTo>
                    <a:cubicBezTo>
                      <a:pt x="17918" y="60260"/>
                      <a:pt x="17941" y="60283"/>
                      <a:pt x="17964" y="60305"/>
                    </a:cubicBezTo>
                    <a:cubicBezTo>
                      <a:pt x="17872" y="60419"/>
                      <a:pt x="17895" y="60579"/>
                      <a:pt x="17987" y="60693"/>
                    </a:cubicBezTo>
                    <a:cubicBezTo>
                      <a:pt x="18192" y="60944"/>
                      <a:pt x="18420" y="61173"/>
                      <a:pt x="18694" y="61355"/>
                    </a:cubicBezTo>
                    <a:cubicBezTo>
                      <a:pt x="18900" y="61492"/>
                      <a:pt x="19128" y="61606"/>
                      <a:pt x="19402" y="61720"/>
                    </a:cubicBezTo>
                    <a:cubicBezTo>
                      <a:pt x="19790" y="61857"/>
                      <a:pt x="20246" y="61949"/>
                      <a:pt x="20794" y="61949"/>
                    </a:cubicBezTo>
                    <a:cubicBezTo>
                      <a:pt x="20931" y="61949"/>
                      <a:pt x="21068" y="61926"/>
                      <a:pt x="21205" y="61926"/>
                    </a:cubicBezTo>
                    <a:cubicBezTo>
                      <a:pt x="21479" y="61926"/>
                      <a:pt x="21798" y="61880"/>
                      <a:pt x="22186" y="61812"/>
                    </a:cubicBezTo>
                    <a:cubicBezTo>
                      <a:pt x="22483" y="61766"/>
                      <a:pt x="22757" y="61698"/>
                      <a:pt x="23122" y="61584"/>
                    </a:cubicBezTo>
                    <a:cubicBezTo>
                      <a:pt x="23465" y="61469"/>
                      <a:pt x="23716" y="61355"/>
                      <a:pt x="23944" y="61264"/>
                    </a:cubicBezTo>
                    <a:cubicBezTo>
                      <a:pt x="24195" y="61150"/>
                      <a:pt x="24446" y="61036"/>
                      <a:pt x="24697" y="60899"/>
                    </a:cubicBezTo>
                    <a:lnTo>
                      <a:pt x="24743" y="60876"/>
                    </a:lnTo>
                    <a:lnTo>
                      <a:pt x="24766" y="60876"/>
                    </a:lnTo>
                    <a:cubicBezTo>
                      <a:pt x="25040" y="60739"/>
                      <a:pt x="25313" y="60579"/>
                      <a:pt x="25565" y="60442"/>
                    </a:cubicBezTo>
                    <a:cubicBezTo>
                      <a:pt x="25793" y="60283"/>
                      <a:pt x="26067" y="60123"/>
                      <a:pt x="26341" y="59894"/>
                    </a:cubicBezTo>
                    <a:cubicBezTo>
                      <a:pt x="26386" y="59849"/>
                      <a:pt x="26455" y="59803"/>
                      <a:pt x="26523" y="59758"/>
                    </a:cubicBezTo>
                    <a:cubicBezTo>
                      <a:pt x="26569" y="59712"/>
                      <a:pt x="26637" y="59666"/>
                      <a:pt x="26683" y="59621"/>
                    </a:cubicBezTo>
                    <a:cubicBezTo>
                      <a:pt x="26797" y="59529"/>
                      <a:pt x="26911" y="59438"/>
                      <a:pt x="27025" y="59347"/>
                    </a:cubicBezTo>
                    <a:cubicBezTo>
                      <a:pt x="27254" y="59164"/>
                      <a:pt x="27505" y="58959"/>
                      <a:pt x="27733" y="58776"/>
                    </a:cubicBezTo>
                    <a:cubicBezTo>
                      <a:pt x="28098" y="58502"/>
                      <a:pt x="28532" y="58160"/>
                      <a:pt x="28920" y="57817"/>
                    </a:cubicBezTo>
                    <a:lnTo>
                      <a:pt x="29080" y="57680"/>
                    </a:lnTo>
                    <a:cubicBezTo>
                      <a:pt x="29217" y="57566"/>
                      <a:pt x="29376" y="57407"/>
                      <a:pt x="29536" y="57292"/>
                    </a:cubicBezTo>
                    <a:lnTo>
                      <a:pt x="29559" y="57338"/>
                    </a:lnTo>
                    <a:lnTo>
                      <a:pt x="29559" y="57361"/>
                    </a:lnTo>
                    <a:cubicBezTo>
                      <a:pt x="29627" y="57521"/>
                      <a:pt x="29673" y="57680"/>
                      <a:pt x="29742" y="57817"/>
                    </a:cubicBezTo>
                    <a:cubicBezTo>
                      <a:pt x="29787" y="57932"/>
                      <a:pt x="29856" y="58023"/>
                      <a:pt x="29924" y="58091"/>
                    </a:cubicBezTo>
                    <a:cubicBezTo>
                      <a:pt x="29970" y="58160"/>
                      <a:pt x="30038" y="58228"/>
                      <a:pt x="30107" y="58274"/>
                    </a:cubicBezTo>
                    <a:cubicBezTo>
                      <a:pt x="30221" y="58388"/>
                      <a:pt x="30289" y="58456"/>
                      <a:pt x="30381" y="58525"/>
                    </a:cubicBezTo>
                    <a:lnTo>
                      <a:pt x="30426" y="58571"/>
                    </a:lnTo>
                    <a:cubicBezTo>
                      <a:pt x="30495" y="58616"/>
                      <a:pt x="30540" y="58662"/>
                      <a:pt x="30609" y="58708"/>
                    </a:cubicBezTo>
                    <a:cubicBezTo>
                      <a:pt x="30700" y="58753"/>
                      <a:pt x="30792" y="58822"/>
                      <a:pt x="30906" y="58867"/>
                    </a:cubicBezTo>
                    <a:cubicBezTo>
                      <a:pt x="30974" y="58913"/>
                      <a:pt x="31065" y="58959"/>
                      <a:pt x="31134" y="58981"/>
                    </a:cubicBezTo>
                    <a:cubicBezTo>
                      <a:pt x="31180" y="59004"/>
                      <a:pt x="31225" y="59027"/>
                      <a:pt x="31271" y="59050"/>
                    </a:cubicBezTo>
                    <a:cubicBezTo>
                      <a:pt x="31659" y="59164"/>
                      <a:pt x="31978" y="59233"/>
                      <a:pt x="32275" y="59233"/>
                    </a:cubicBezTo>
                    <a:lnTo>
                      <a:pt x="32732" y="59233"/>
                    </a:lnTo>
                    <a:cubicBezTo>
                      <a:pt x="32937" y="59233"/>
                      <a:pt x="33097" y="59210"/>
                      <a:pt x="33234" y="59187"/>
                    </a:cubicBezTo>
                    <a:cubicBezTo>
                      <a:pt x="33599" y="59118"/>
                      <a:pt x="33896" y="59050"/>
                      <a:pt x="34170" y="58959"/>
                    </a:cubicBezTo>
                    <a:cubicBezTo>
                      <a:pt x="34329" y="58890"/>
                      <a:pt x="34466" y="58822"/>
                      <a:pt x="34603" y="58753"/>
                    </a:cubicBezTo>
                    <a:cubicBezTo>
                      <a:pt x="34740" y="58662"/>
                      <a:pt x="34900" y="58571"/>
                      <a:pt x="35014" y="58456"/>
                    </a:cubicBezTo>
                    <a:cubicBezTo>
                      <a:pt x="35128" y="58388"/>
                      <a:pt x="35220" y="58297"/>
                      <a:pt x="35311" y="58205"/>
                    </a:cubicBezTo>
                    <a:cubicBezTo>
                      <a:pt x="35402" y="58114"/>
                      <a:pt x="35471" y="58000"/>
                      <a:pt x="35562" y="57909"/>
                    </a:cubicBezTo>
                    <a:lnTo>
                      <a:pt x="35653" y="57817"/>
                    </a:lnTo>
                    <a:cubicBezTo>
                      <a:pt x="35722" y="57703"/>
                      <a:pt x="35813" y="57589"/>
                      <a:pt x="35904" y="57475"/>
                    </a:cubicBezTo>
                    <a:cubicBezTo>
                      <a:pt x="35973" y="57338"/>
                      <a:pt x="36041" y="57201"/>
                      <a:pt x="36087" y="57041"/>
                    </a:cubicBezTo>
                    <a:lnTo>
                      <a:pt x="36110" y="56996"/>
                    </a:lnTo>
                    <a:lnTo>
                      <a:pt x="36361" y="56996"/>
                    </a:lnTo>
                    <a:cubicBezTo>
                      <a:pt x="36452" y="57018"/>
                      <a:pt x="36521" y="57018"/>
                      <a:pt x="36612" y="57018"/>
                    </a:cubicBezTo>
                    <a:cubicBezTo>
                      <a:pt x="36795" y="57018"/>
                      <a:pt x="36954" y="57041"/>
                      <a:pt x="37091" y="57064"/>
                    </a:cubicBezTo>
                    <a:cubicBezTo>
                      <a:pt x="37205" y="57087"/>
                      <a:pt x="37342" y="57133"/>
                      <a:pt x="37457" y="57155"/>
                    </a:cubicBezTo>
                    <a:cubicBezTo>
                      <a:pt x="37616" y="57201"/>
                      <a:pt x="37776" y="57247"/>
                      <a:pt x="37913" y="57292"/>
                    </a:cubicBezTo>
                    <a:cubicBezTo>
                      <a:pt x="38187" y="57338"/>
                      <a:pt x="38438" y="57429"/>
                      <a:pt x="38666" y="57543"/>
                    </a:cubicBezTo>
                    <a:cubicBezTo>
                      <a:pt x="38940" y="57635"/>
                      <a:pt x="39191" y="57749"/>
                      <a:pt x="39442" y="57840"/>
                    </a:cubicBezTo>
                    <a:cubicBezTo>
                      <a:pt x="39785" y="57954"/>
                      <a:pt x="40036" y="58068"/>
                      <a:pt x="40287" y="58205"/>
                    </a:cubicBezTo>
                    <a:cubicBezTo>
                      <a:pt x="40333" y="58228"/>
                      <a:pt x="40378" y="58251"/>
                      <a:pt x="40424" y="58251"/>
                    </a:cubicBezTo>
                    <a:cubicBezTo>
                      <a:pt x="40880" y="58502"/>
                      <a:pt x="41337" y="58776"/>
                      <a:pt x="41771" y="59027"/>
                    </a:cubicBezTo>
                    <a:lnTo>
                      <a:pt x="41839" y="59073"/>
                    </a:lnTo>
                    <a:cubicBezTo>
                      <a:pt x="42022" y="59187"/>
                      <a:pt x="42204" y="59301"/>
                      <a:pt x="42410" y="59438"/>
                    </a:cubicBezTo>
                    <a:lnTo>
                      <a:pt x="42638" y="59575"/>
                    </a:lnTo>
                    <a:cubicBezTo>
                      <a:pt x="42798" y="59666"/>
                      <a:pt x="42957" y="59780"/>
                      <a:pt x="43140" y="59872"/>
                    </a:cubicBezTo>
                    <a:lnTo>
                      <a:pt x="43254" y="59940"/>
                    </a:lnTo>
                    <a:lnTo>
                      <a:pt x="43391" y="60009"/>
                    </a:lnTo>
                    <a:cubicBezTo>
                      <a:pt x="43437" y="60031"/>
                      <a:pt x="43482" y="60054"/>
                      <a:pt x="43528" y="60100"/>
                    </a:cubicBezTo>
                    <a:lnTo>
                      <a:pt x="43574" y="60123"/>
                    </a:lnTo>
                    <a:lnTo>
                      <a:pt x="43688" y="60191"/>
                    </a:lnTo>
                    <a:lnTo>
                      <a:pt x="43734" y="60237"/>
                    </a:lnTo>
                    <a:cubicBezTo>
                      <a:pt x="43825" y="60283"/>
                      <a:pt x="43893" y="60328"/>
                      <a:pt x="43962" y="60374"/>
                    </a:cubicBezTo>
                    <a:cubicBezTo>
                      <a:pt x="44076" y="60442"/>
                      <a:pt x="44213" y="60511"/>
                      <a:pt x="44327" y="60579"/>
                    </a:cubicBezTo>
                    <a:lnTo>
                      <a:pt x="44350" y="60602"/>
                    </a:lnTo>
                    <a:lnTo>
                      <a:pt x="44464" y="60671"/>
                    </a:lnTo>
                    <a:lnTo>
                      <a:pt x="44555" y="60716"/>
                    </a:lnTo>
                    <a:lnTo>
                      <a:pt x="44578" y="60739"/>
                    </a:lnTo>
                    <a:cubicBezTo>
                      <a:pt x="44647" y="60785"/>
                      <a:pt x="44692" y="60807"/>
                      <a:pt x="44761" y="60853"/>
                    </a:cubicBezTo>
                    <a:cubicBezTo>
                      <a:pt x="44989" y="60967"/>
                      <a:pt x="45217" y="61081"/>
                      <a:pt x="45423" y="61173"/>
                    </a:cubicBezTo>
                    <a:lnTo>
                      <a:pt x="45628" y="61287"/>
                    </a:lnTo>
                    <a:lnTo>
                      <a:pt x="45811" y="61378"/>
                    </a:lnTo>
                    <a:lnTo>
                      <a:pt x="45902" y="61424"/>
                    </a:lnTo>
                    <a:lnTo>
                      <a:pt x="46016" y="61469"/>
                    </a:lnTo>
                    <a:lnTo>
                      <a:pt x="46176" y="61538"/>
                    </a:lnTo>
                    <a:cubicBezTo>
                      <a:pt x="46244" y="61584"/>
                      <a:pt x="46313" y="61606"/>
                      <a:pt x="46404" y="61652"/>
                    </a:cubicBezTo>
                    <a:lnTo>
                      <a:pt x="46518" y="61720"/>
                    </a:lnTo>
                    <a:lnTo>
                      <a:pt x="46655" y="61789"/>
                    </a:lnTo>
                    <a:cubicBezTo>
                      <a:pt x="46701" y="61812"/>
                      <a:pt x="46746" y="61835"/>
                      <a:pt x="46815" y="61857"/>
                    </a:cubicBezTo>
                    <a:lnTo>
                      <a:pt x="46838" y="61880"/>
                    </a:lnTo>
                    <a:lnTo>
                      <a:pt x="46906" y="61926"/>
                    </a:lnTo>
                    <a:lnTo>
                      <a:pt x="46952" y="61949"/>
                    </a:lnTo>
                    <a:cubicBezTo>
                      <a:pt x="47043" y="61994"/>
                      <a:pt x="47134" y="62040"/>
                      <a:pt x="47226" y="62086"/>
                    </a:cubicBezTo>
                    <a:cubicBezTo>
                      <a:pt x="47431" y="62177"/>
                      <a:pt x="47614" y="62268"/>
                      <a:pt x="47819" y="62337"/>
                    </a:cubicBezTo>
                    <a:cubicBezTo>
                      <a:pt x="47979" y="62405"/>
                      <a:pt x="48162" y="62428"/>
                      <a:pt x="48321" y="62451"/>
                    </a:cubicBezTo>
                    <a:lnTo>
                      <a:pt x="48390" y="62474"/>
                    </a:lnTo>
                    <a:lnTo>
                      <a:pt x="48641" y="62542"/>
                    </a:lnTo>
                    <a:cubicBezTo>
                      <a:pt x="48869" y="62588"/>
                      <a:pt x="49075" y="62634"/>
                      <a:pt x="49280" y="62656"/>
                    </a:cubicBezTo>
                    <a:cubicBezTo>
                      <a:pt x="49531" y="62725"/>
                      <a:pt x="49828" y="62748"/>
                      <a:pt x="50170" y="62770"/>
                    </a:cubicBezTo>
                    <a:cubicBezTo>
                      <a:pt x="50330" y="62793"/>
                      <a:pt x="50490" y="62793"/>
                      <a:pt x="50627" y="62793"/>
                    </a:cubicBezTo>
                    <a:cubicBezTo>
                      <a:pt x="50809" y="62793"/>
                      <a:pt x="50992" y="62793"/>
                      <a:pt x="51152" y="62770"/>
                    </a:cubicBezTo>
                    <a:cubicBezTo>
                      <a:pt x="51266" y="62748"/>
                      <a:pt x="51380" y="62725"/>
                      <a:pt x="51494" y="62702"/>
                    </a:cubicBezTo>
                    <a:lnTo>
                      <a:pt x="51585" y="62702"/>
                    </a:lnTo>
                    <a:lnTo>
                      <a:pt x="51768" y="62656"/>
                    </a:lnTo>
                    <a:lnTo>
                      <a:pt x="51859" y="62656"/>
                    </a:lnTo>
                    <a:lnTo>
                      <a:pt x="52042" y="62611"/>
                    </a:lnTo>
                    <a:lnTo>
                      <a:pt x="52088" y="62611"/>
                    </a:lnTo>
                    <a:cubicBezTo>
                      <a:pt x="52361" y="62565"/>
                      <a:pt x="52590" y="62519"/>
                      <a:pt x="52818" y="62474"/>
                    </a:cubicBezTo>
                    <a:cubicBezTo>
                      <a:pt x="52932" y="62428"/>
                      <a:pt x="53069" y="62405"/>
                      <a:pt x="53206" y="62360"/>
                    </a:cubicBezTo>
                    <a:lnTo>
                      <a:pt x="53297" y="62314"/>
                    </a:lnTo>
                    <a:cubicBezTo>
                      <a:pt x="53411" y="62291"/>
                      <a:pt x="53526" y="62245"/>
                      <a:pt x="53617" y="62200"/>
                    </a:cubicBezTo>
                    <a:cubicBezTo>
                      <a:pt x="53663" y="62177"/>
                      <a:pt x="53685" y="62177"/>
                      <a:pt x="53708" y="62154"/>
                    </a:cubicBezTo>
                    <a:cubicBezTo>
                      <a:pt x="53777" y="62109"/>
                      <a:pt x="53868" y="62063"/>
                      <a:pt x="53959" y="62017"/>
                    </a:cubicBezTo>
                    <a:lnTo>
                      <a:pt x="54073" y="61949"/>
                    </a:lnTo>
                    <a:cubicBezTo>
                      <a:pt x="54210" y="61857"/>
                      <a:pt x="54370" y="61789"/>
                      <a:pt x="54507" y="61720"/>
                    </a:cubicBezTo>
                    <a:lnTo>
                      <a:pt x="54598" y="61675"/>
                    </a:lnTo>
                    <a:lnTo>
                      <a:pt x="54690" y="61606"/>
                    </a:lnTo>
                    <a:cubicBezTo>
                      <a:pt x="54735" y="61606"/>
                      <a:pt x="54781" y="61584"/>
                      <a:pt x="54827" y="61561"/>
                    </a:cubicBezTo>
                    <a:lnTo>
                      <a:pt x="54918" y="61492"/>
                    </a:lnTo>
                    <a:cubicBezTo>
                      <a:pt x="54986" y="61469"/>
                      <a:pt x="55055" y="61424"/>
                      <a:pt x="55123" y="61401"/>
                    </a:cubicBezTo>
                    <a:lnTo>
                      <a:pt x="55192" y="61378"/>
                    </a:lnTo>
                    <a:cubicBezTo>
                      <a:pt x="55260" y="61332"/>
                      <a:pt x="55306" y="61310"/>
                      <a:pt x="55374" y="61287"/>
                    </a:cubicBezTo>
                    <a:lnTo>
                      <a:pt x="55420" y="61264"/>
                    </a:lnTo>
                    <a:cubicBezTo>
                      <a:pt x="55534" y="61196"/>
                      <a:pt x="55626" y="61150"/>
                      <a:pt x="55740" y="61104"/>
                    </a:cubicBezTo>
                    <a:lnTo>
                      <a:pt x="55854" y="61036"/>
                    </a:lnTo>
                    <a:cubicBezTo>
                      <a:pt x="55945" y="60990"/>
                      <a:pt x="56036" y="60922"/>
                      <a:pt x="56128" y="60876"/>
                    </a:cubicBezTo>
                    <a:cubicBezTo>
                      <a:pt x="56196" y="60853"/>
                      <a:pt x="56287" y="60807"/>
                      <a:pt x="56356" y="60762"/>
                    </a:cubicBezTo>
                    <a:lnTo>
                      <a:pt x="56516" y="60693"/>
                    </a:lnTo>
                    <a:cubicBezTo>
                      <a:pt x="56607" y="60648"/>
                      <a:pt x="56675" y="60625"/>
                      <a:pt x="56767" y="60579"/>
                    </a:cubicBezTo>
                    <a:lnTo>
                      <a:pt x="56812" y="60556"/>
                    </a:lnTo>
                    <a:lnTo>
                      <a:pt x="56835" y="60534"/>
                    </a:lnTo>
                    <a:lnTo>
                      <a:pt x="56881" y="60534"/>
                    </a:lnTo>
                    <a:cubicBezTo>
                      <a:pt x="57018" y="60488"/>
                      <a:pt x="57155" y="60419"/>
                      <a:pt x="57292" y="60374"/>
                    </a:cubicBezTo>
                    <a:lnTo>
                      <a:pt x="57588" y="60260"/>
                    </a:lnTo>
                    <a:lnTo>
                      <a:pt x="57862" y="60146"/>
                    </a:lnTo>
                    <a:lnTo>
                      <a:pt x="57908" y="60146"/>
                    </a:lnTo>
                    <a:lnTo>
                      <a:pt x="57977" y="60100"/>
                    </a:lnTo>
                    <a:cubicBezTo>
                      <a:pt x="58068" y="60077"/>
                      <a:pt x="58136" y="60031"/>
                      <a:pt x="58228" y="60009"/>
                    </a:cubicBezTo>
                    <a:cubicBezTo>
                      <a:pt x="58365" y="59963"/>
                      <a:pt x="58501" y="59917"/>
                      <a:pt x="58638" y="59872"/>
                    </a:cubicBezTo>
                    <a:cubicBezTo>
                      <a:pt x="58775" y="59826"/>
                      <a:pt x="58912" y="59780"/>
                      <a:pt x="59049" y="59735"/>
                    </a:cubicBezTo>
                    <a:cubicBezTo>
                      <a:pt x="59323" y="59643"/>
                      <a:pt x="59597" y="59575"/>
                      <a:pt x="59962" y="59484"/>
                    </a:cubicBezTo>
                    <a:cubicBezTo>
                      <a:pt x="60031" y="59461"/>
                      <a:pt x="60099" y="59438"/>
                      <a:pt x="60191" y="59438"/>
                    </a:cubicBezTo>
                    <a:lnTo>
                      <a:pt x="60259" y="59415"/>
                    </a:lnTo>
                    <a:lnTo>
                      <a:pt x="60373" y="59392"/>
                    </a:lnTo>
                    <a:lnTo>
                      <a:pt x="60464" y="59369"/>
                    </a:lnTo>
                    <a:lnTo>
                      <a:pt x="60556" y="59347"/>
                    </a:lnTo>
                    <a:cubicBezTo>
                      <a:pt x="60670" y="59324"/>
                      <a:pt x="60784" y="59301"/>
                      <a:pt x="60921" y="59255"/>
                    </a:cubicBezTo>
                    <a:lnTo>
                      <a:pt x="61286" y="59164"/>
                    </a:lnTo>
                    <a:lnTo>
                      <a:pt x="61377" y="59141"/>
                    </a:lnTo>
                    <a:lnTo>
                      <a:pt x="61766" y="59027"/>
                    </a:lnTo>
                    <a:cubicBezTo>
                      <a:pt x="62017" y="58981"/>
                      <a:pt x="62245" y="58913"/>
                      <a:pt x="62496" y="58822"/>
                    </a:cubicBezTo>
                    <a:lnTo>
                      <a:pt x="62587" y="58799"/>
                    </a:lnTo>
                    <a:cubicBezTo>
                      <a:pt x="62679" y="58776"/>
                      <a:pt x="62770" y="58753"/>
                      <a:pt x="62861" y="58730"/>
                    </a:cubicBezTo>
                    <a:lnTo>
                      <a:pt x="62975" y="58685"/>
                    </a:lnTo>
                    <a:lnTo>
                      <a:pt x="63158" y="58639"/>
                    </a:lnTo>
                    <a:cubicBezTo>
                      <a:pt x="63249" y="58616"/>
                      <a:pt x="63318" y="58593"/>
                      <a:pt x="63363" y="58571"/>
                    </a:cubicBezTo>
                    <a:cubicBezTo>
                      <a:pt x="63523" y="58548"/>
                      <a:pt x="63660" y="58502"/>
                      <a:pt x="63797" y="58456"/>
                    </a:cubicBezTo>
                    <a:cubicBezTo>
                      <a:pt x="63934" y="58411"/>
                      <a:pt x="64094" y="58342"/>
                      <a:pt x="64299" y="58251"/>
                    </a:cubicBezTo>
                    <a:cubicBezTo>
                      <a:pt x="64413" y="58183"/>
                      <a:pt x="64550" y="58114"/>
                      <a:pt x="64664" y="58046"/>
                    </a:cubicBezTo>
                    <a:lnTo>
                      <a:pt x="65052" y="57840"/>
                    </a:lnTo>
                    <a:cubicBezTo>
                      <a:pt x="65281" y="57703"/>
                      <a:pt x="65509" y="57543"/>
                      <a:pt x="65783" y="57315"/>
                    </a:cubicBezTo>
                    <a:cubicBezTo>
                      <a:pt x="65806" y="57292"/>
                      <a:pt x="65851" y="57247"/>
                      <a:pt x="65897" y="57224"/>
                    </a:cubicBezTo>
                    <a:lnTo>
                      <a:pt x="65943" y="57178"/>
                    </a:lnTo>
                    <a:lnTo>
                      <a:pt x="66079" y="57064"/>
                    </a:lnTo>
                    <a:lnTo>
                      <a:pt x="66125" y="57041"/>
                    </a:lnTo>
                    <a:lnTo>
                      <a:pt x="66148" y="56996"/>
                    </a:lnTo>
                    <a:lnTo>
                      <a:pt x="66216" y="56950"/>
                    </a:lnTo>
                    <a:lnTo>
                      <a:pt x="66376" y="56996"/>
                    </a:lnTo>
                    <a:cubicBezTo>
                      <a:pt x="66422" y="57018"/>
                      <a:pt x="66445" y="57041"/>
                      <a:pt x="66490" y="57064"/>
                    </a:cubicBezTo>
                    <a:cubicBezTo>
                      <a:pt x="66536" y="57110"/>
                      <a:pt x="66559" y="57133"/>
                      <a:pt x="66604" y="57178"/>
                    </a:cubicBezTo>
                    <a:lnTo>
                      <a:pt x="66627" y="57201"/>
                    </a:lnTo>
                    <a:lnTo>
                      <a:pt x="66650" y="57247"/>
                    </a:lnTo>
                    <a:cubicBezTo>
                      <a:pt x="66741" y="57338"/>
                      <a:pt x="66856" y="57429"/>
                      <a:pt x="66947" y="57498"/>
                    </a:cubicBezTo>
                    <a:cubicBezTo>
                      <a:pt x="67038" y="57566"/>
                      <a:pt x="67129" y="57612"/>
                      <a:pt x="67244" y="57680"/>
                    </a:cubicBezTo>
                    <a:cubicBezTo>
                      <a:pt x="67381" y="57772"/>
                      <a:pt x="67540" y="57817"/>
                      <a:pt x="67700" y="57863"/>
                    </a:cubicBezTo>
                    <a:lnTo>
                      <a:pt x="67791" y="57886"/>
                    </a:lnTo>
                    <a:cubicBezTo>
                      <a:pt x="67906" y="57909"/>
                      <a:pt x="68020" y="57954"/>
                      <a:pt x="68134" y="57977"/>
                    </a:cubicBezTo>
                    <a:cubicBezTo>
                      <a:pt x="68316" y="58023"/>
                      <a:pt x="68476" y="58023"/>
                      <a:pt x="68659" y="58046"/>
                    </a:cubicBezTo>
                    <a:cubicBezTo>
                      <a:pt x="68773" y="58068"/>
                      <a:pt x="68910" y="58068"/>
                      <a:pt x="69024" y="58068"/>
                    </a:cubicBezTo>
                    <a:cubicBezTo>
                      <a:pt x="69229" y="58068"/>
                      <a:pt x="69412" y="58046"/>
                      <a:pt x="69617" y="58023"/>
                    </a:cubicBezTo>
                    <a:cubicBezTo>
                      <a:pt x="69937" y="57954"/>
                      <a:pt x="70211" y="57840"/>
                      <a:pt x="70485" y="57726"/>
                    </a:cubicBezTo>
                    <a:cubicBezTo>
                      <a:pt x="70622" y="57680"/>
                      <a:pt x="70736" y="57612"/>
                      <a:pt x="70827" y="57566"/>
                    </a:cubicBezTo>
                    <a:cubicBezTo>
                      <a:pt x="70873" y="57658"/>
                      <a:pt x="70918" y="57772"/>
                      <a:pt x="70987" y="57886"/>
                    </a:cubicBezTo>
                    <a:lnTo>
                      <a:pt x="71078" y="58023"/>
                    </a:lnTo>
                    <a:cubicBezTo>
                      <a:pt x="71170" y="58183"/>
                      <a:pt x="71261" y="58342"/>
                      <a:pt x="71398" y="58502"/>
                    </a:cubicBezTo>
                    <a:lnTo>
                      <a:pt x="71466" y="58571"/>
                    </a:lnTo>
                    <a:cubicBezTo>
                      <a:pt x="71535" y="58662"/>
                      <a:pt x="71603" y="58730"/>
                      <a:pt x="71672" y="58799"/>
                    </a:cubicBezTo>
                    <a:cubicBezTo>
                      <a:pt x="71763" y="58936"/>
                      <a:pt x="71854" y="59050"/>
                      <a:pt x="71968" y="59164"/>
                    </a:cubicBezTo>
                    <a:lnTo>
                      <a:pt x="72014" y="59210"/>
                    </a:lnTo>
                    <a:cubicBezTo>
                      <a:pt x="72197" y="59415"/>
                      <a:pt x="72379" y="59621"/>
                      <a:pt x="72608" y="59803"/>
                    </a:cubicBezTo>
                    <a:cubicBezTo>
                      <a:pt x="72699" y="59872"/>
                      <a:pt x="72813" y="59963"/>
                      <a:pt x="72904" y="60031"/>
                    </a:cubicBezTo>
                    <a:lnTo>
                      <a:pt x="72973" y="60100"/>
                    </a:lnTo>
                    <a:cubicBezTo>
                      <a:pt x="73087" y="60191"/>
                      <a:pt x="73201" y="60283"/>
                      <a:pt x="73315" y="60351"/>
                    </a:cubicBezTo>
                    <a:cubicBezTo>
                      <a:pt x="73589" y="60556"/>
                      <a:pt x="73817" y="60716"/>
                      <a:pt x="74046" y="60853"/>
                    </a:cubicBezTo>
                    <a:cubicBezTo>
                      <a:pt x="74137" y="60899"/>
                      <a:pt x="74205" y="60944"/>
                      <a:pt x="74297" y="60990"/>
                    </a:cubicBezTo>
                    <a:lnTo>
                      <a:pt x="74456" y="61081"/>
                    </a:lnTo>
                    <a:cubicBezTo>
                      <a:pt x="74571" y="61150"/>
                      <a:pt x="74707" y="61218"/>
                      <a:pt x="74844" y="61287"/>
                    </a:cubicBezTo>
                    <a:cubicBezTo>
                      <a:pt x="75141" y="61424"/>
                      <a:pt x="75461" y="61561"/>
                      <a:pt x="75735" y="61675"/>
                    </a:cubicBezTo>
                    <a:cubicBezTo>
                      <a:pt x="76168" y="61880"/>
                      <a:pt x="76488" y="61994"/>
                      <a:pt x="76807" y="62086"/>
                    </a:cubicBezTo>
                    <a:cubicBezTo>
                      <a:pt x="77173" y="62223"/>
                      <a:pt x="77561" y="62314"/>
                      <a:pt x="77994" y="62382"/>
                    </a:cubicBezTo>
                    <a:lnTo>
                      <a:pt x="77926" y="62360"/>
                    </a:lnTo>
                    <a:lnTo>
                      <a:pt x="77926" y="62360"/>
                    </a:lnTo>
                    <a:cubicBezTo>
                      <a:pt x="78268" y="62428"/>
                      <a:pt x="78588" y="62474"/>
                      <a:pt x="78907" y="62497"/>
                    </a:cubicBezTo>
                    <a:lnTo>
                      <a:pt x="79227" y="62497"/>
                    </a:lnTo>
                    <a:cubicBezTo>
                      <a:pt x="79455" y="62497"/>
                      <a:pt x="79683" y="62497"/>
                      <a:pt x="79934" y="62474"/>
                    </a:cubicBezTo>
                    <a:cubicBezTo>
                      <a:pt x="80186" y="62428"/>
                      <a:pt x="80482" y="62382"/>
                      <a:pt x="80756" y="62314"/>
                    </a:cubicBezTo>
                    <a:cubicBezTo>
                      <a:pt x="81053" y="62223"/>
                      <a:pt x="81372" y="62131"/>
                      <a:pt x="81646" y="61994"/>
                    </a:cubicBezTo>
                    <a:cubicBezTo>
                      <a:pt x="81738" y="61949"/>
                      <a:pt x="81829" y="61880"/>
                      <a:pt x="81920" y="61835"/>
                    </a:cubicBezTo>
                    <a:cubicBezTo>
                      <a:pt x="82057" y="61743"/>
                      <a:pt x="82149" y="61675"/>
                      <a:pt x="82263" y="61606"/>
                    </a:cubicBezTo>
                    <a:cubicBezTo>
                      <a:pt x="82468" y="61469"/>
                      <a:pt x="82673" y="61310"/>
                      <a:pt x="82902" y="61127"/>
                    </a:cubicBezTo>
                    <a:cubicBezTo>
                      <a:pt x="82970" y="61059"/>
                      <a:pt x="83062" y="60967"/>
                      <a:pt x="83153" y="60876"/>
                    </a:cubicBezTo>
                    <a:cubicBezTo>
                      <a:pt x="83244" y="60762"/>
                      <a:pt x="83335" y="60648"/>
                      <a:pt x="83427" y="60534"/>
                    </a:cubicBezTo>
                    <a:cubicBezTo>
                      <a:pt x="83495" y="60442"/>
                      <a:pt x="83541" y="60351"/>
                      <a:pt x="83609" y="60260"/>
                    </a:cubicBezTo>
                    <a:cubicBezTo>
                      <a:pt x="83678" y="60123"/>
                      <a:pt x="83723" y="59986"/>
                      <a:pt x="83746" y="59872"/>
                    </a:cubicBezTo>
                    <a:lnTo>
                      <a:pt x="83792" y="59712"/>
                    </a:lnTo>
                    <a:lnTo>
                      <a:pt x="83815" y="59575"/>
                    </a:lnTo>
                    <a:cubicBezTo>
                      <a:pt x="83838" y="59484"/>
                      <a:pt x="83838" y="59392"/>
                      <a:pt x="83792" y="59324"/>
                    </a:cubicBezTo>
                    <a:lnTo>
                      <a:pt x="83815" y="59278"/>
                    </a:lnTo>
                    <a:cubicBezTo>
                      <a:pt x="83838" y="59164"/>
                      <a:pt x="83883" y="59027"/>
                      <a:pt x="83929" y="58890"/>
                    </a:cubicBezTo>
                    <a:cubicBezTo>
                      <a:pt x="83975" y="58616"/>
                      <a:pt x="84043" y="58320"/>
                      <a:pt x="84020" y="58023"/>
                    </a:cubicBezTo>
                    <a:cubicBezTo>
                      <a:pt x="83997" y="57840"/>
                      <a:pt x="83975" y="57680"/>
                      <a:pt x="83952" y="57521"/>
                    </a:cubicBezTo>
                    <a:cubicBezTo>
                      <a:pt x="83929" y="57452"/>
                      <a:pt x="83906" y="57384"/>
                      <a:pt x="83883" y="57315"/>
                    </a:cubicBezTo>
                    <a:lnTo>
                      <a:pt x="83838" y="57178"/>
                    </a:lnTo>
                    <a:lnTo>
                      <a:pt x="83815" y="57110"/>
                    </a:lnTo>
                    <a:cubicBezTo>
                      <a:pt x="83792" y="57018"/>
                      <a:pt x="83769" y="56927"/>
                      <a:pt x="83746" y="56836"/>
                    </a:cubicBezTo>
                    <a:cubicBezTo>
                      <a:pt x="83701" y="56722"/>
                      <a:pt x="83678" y="56630"/>
                      <a:pt x="83632" y="56539"/>
                    </a:cubicBezTo>
                    <a:lnTo>
                      <a:pt x="83609" y="56494"/>
                    </a:lnTo>
                    <a:lnTo>
                      <a:pt x="83518" y="56265"/>
                    </a:lnTo>
                    <a:lnTo>
                      <a:pt x="83472" y="56105"/>
                    </a:lnTo>
                    <a:cubicBezTo>
                      <a:pt x="83450" y="56060"/>
                      <a:pt x="83427" y="55991"/>
                      <a:pt x="83404" y="55946"/>
                    </a:cubicBezTo>
                    <a:cubicBezTo>
                      <a:pt x="83381" y="55900"/>
                      <a:pt x="83358" y="55854"/>
                      <a:pt x="83335" y="55809"/>
                    </a:cubicBezTo>
                    <a:cubicBezTo>
                      <a:pt x="83267" y="55649"/>
                      <a:pt x="83176" y="55466"/>
                      <a:pt x="83107" y="55329"/>
                    </a:cubicBezTo>
                    <a:lnTo>
                      <a:pt x="83039" y="55215"/>
                    </a:lnTo>
                    <a:cubicBezTo>
                      <a:pt x="82993" y="55078"/>
                      <a:pt x="82925" y="54964"/>
                      <a:pt x="82856" y="54873"/>
                    </a:cubicBezTo>
                    <a:cubicBezTo>
                      <a:pt x="82788" y="54759"/>
                      <a:pt x="82696" y="54622"/>
                      <a:pt x="82582" y="54508"/>
                    </a:cubicBezTo>
                    <a:cubicBezTo>
                      <a:pt x="82491" y="54394"/>
                      <a:pt x="82400" y="54302"/>
                      <a:pt x="82285" y="54211"/>
                    </a:cubicBezTo>
                    <a:lnTo>
                      <a:pt x="82263" y="54165"/>
                    </a:lnTo>
                    <a:cubicBezTo>
                      <a:pt x="82149" y="54051"/>
                      <a:pt x="82012" y="53937"/>
                      <a:pt x="81897" y="53846"/>
                    </a:cubicBezTo>
                    <a:cubicBezTo>
                      <a:pt x="81760" y="53732"/>
                      <a:pt x="81646" y="53640"/>
                      <a:pt x="81509" y="53572"/>
                    </a:cubicBezTo>
                    <a:cubicBezTo>
                      <a:pt x="81418" y="53503"/>
                      <a:pt x="81327" y="53458"/>
                      <a:pt x="81235" y="53412"/>
                    </a:cubicBezTo>
                    <a:lnTo>
                      <a:pt x="81144" y="53344"/>
                    </a:lnTo>
                    <a:cubicBezTo>
                      <a:pt x="80939" y="53252"/>
                      <a:pt x="80733" y="53161"/>
                      <a:pt x="80528" y="53070"/>
                    </a:cubicBezTo>
                    <a:lnTo>
                      <a:pt x="80277" y="52956"/>
                    </a:lnTo>
                    <a:cubicBezTo>
                      <a:pt x="80003" y="52841"/>
                      <a:pt x="79706" y="52750"/>
                      <a:pt x="79432" y="52682"/>
                    </a:cubicBezTo>
                    <a:cubicBezTo>
                      <a:pt x="79158" y="52590"/>
                      <a:pt x="78862" y="52522"/>
                      <a:pt x="78588" y="52453"/>
                    </a:cubicBezTo>
                    <a:cubicBezTo>
                      <a:pt x="78474" y="52431"/>
                      <a:pt x="78337" y="52408"/>
                      <a:pt x="78223" y="52385"/>
                    </a:cubicBezTo>
                    <a:cubicBezTo>
                      <a:pt x="77994" y="52339"/>
                      <a:pt x="77720" y="52294"/>
                      <a:pt x="77446" y="52271"/>
                    </a:cubicBezTo>
                    <a:lnTo>
                      <a:pt x="77378" y="52248"/>
                    </a:lnTo>
                    <a:lnTo>
                      <a:pt x="77287" y="52248"/>
                    </a:lnTo>
                    <a:cubicBezTo>
                      <a:pt x="77104" y="52225"/>
                      <a:pt x="76922" y="52202"/>
                      <a:pt x="76739" y="52202"/>
                    </a:cubicBezTo>
                    <a:cubicBezTo>
                      <a:pt x="76488" y="52180"/>
                      <a:pt x="76260" y="52157"/>
                      <a:pt x="76009" y="52157"/>
                    </a:cubicBezTo>
                    <a:lnTo>
                      <a:pt x="75940" y="52157"/>
                    </a:lnTo>
                    <a:lnTo>
                      <a:pt x="75963" y="52134"/>
                    </a:lnTo>
                    <a:lnTo>
                      <a:pt x="76009" y="52043"/>
                    </a:lnTo>
                    <a:lnTo>
                      <a:pt x="76054" y="51951"/>
                    </a:lnTo>
                    <a:cubicBezTo>
                      <a:pt x="76145" y="51769"/>
                      <a:pt x="76168" y="51609"/>
                      <a:pt x="76191" y="51449"/>
                    </a:cubicBezTo>
                    <a:cubicBezTo>
                      <a:pt x="76191" y="51312"/>
                      <a:pt x="76168" y="51175"/>
                      <a:pt x="76100" y="51061"/>
                    </a:cubicBezTo>
                    <a:cubicBezTo>
                      <a:pt x="76054" y="50970"/>
                      <a:pt x="75986" y="50901"/>
                      <a:pt x="75940" y="50833"/>
                    </a:cubicBezTo>
                    <a:cubicBezTo>
                      <a:pt x="75826" y="50696"/>
                      <a:pt x="75735" y="50605"/>
                      <a:pt x="75643" y="50513"/>
                    </a:cubicBezTo>
                    <a:cubicBezTo>
                      <a:pt x="75415" y="50285"/>
                      <a:pt x="75095" y="50102"/>
                      <a:pt x="74730" y="49988"/>
                    </a:cubicBezTo>
                    <a:cubicBezTo>
                      <a:pt x="74571" y="49943"/>
                      <a:pt x="74388" y="49897"/>
                      <a:pt x="74251" y="49874"/>
                    </a:cubicBezTo>
                    <a:lnTo>
                      <a:pt x="74205" y="49874"/>
                    </a:lnTo>
                    <a:cubicBezTo>
                      <a:pt x="74046" y="49851"/>
                      <a:pt x="73886" y="49829"/>
                      <a:pt x="73726" y="49806"/>
                    </a:cubicBezTo>
                    <a:cubicBezTo>
                      <a:pt x="73543" y="49783"/>
                      <a:pt x="73384" y="49783"/>
                      <a:pt x="73201" y="49783"/>
                    </a:cubicBezTo>
                    <a:lnTo>
                      <a:pt x="73087" y="49783"/>
                    </a:lnTo>
                    <a:cubicBezTo>
                      <a:pt x="72950" y="49783"/>
                      <a:pt x="72790" y="49806"/>
                      <a:pt x="72699" y="49829"/>
                    </a:cubicBezTo>
                    <a:cubicBezTo>
                      <a:pt x="72744" y="49646"/>
                      <a:pt x="72767" y="49532"/>
                      <a:pt x="72813" y="49418"/>
                    </a:cubicBezTo>
                    <a:cubicBezTo>
                      <a:pt x="72859" y="49304"/>
                      <a:pt x="72904" y="49167"/>
                      <a:pt x="72950" y="49052"/>
                    </a:cubicBezTo>
                    <a:cubicBezTo>
                      <a:pt x="73087" y="48733"/>
                      <a:pt x="73155" y="48391"/>
                      <a:pt x="73155" y="48071"/>
                    </a:cubicBezTo>
                    <a:cubicBezTo>
                      <a:pt x="73155" y="47888"/>
                      <a:pt x="73133" y="47729"/>
                      <a:pt x="73110" y="47569"/>
                    </a:cubicBezTo>
                    <a:cubicBezTo>
                      <a:pt x="73087" y="47409"/>
                      <a:pt x="73064" y="47272"/>
                      <a:pt x="73018" y="47181"/>
                    </a:cubicBezTo>
                    <a:cubicBezTo>
                      <a:pt x="72973" y="46998"/>
                      <a:pt x="72904" y="46861"/>
                      <a:pt x="72836" y="46724"/>
                    </a:cubicBezTo>
                    <a:lnTo>
                      <a:pt x="72767" y="46587"/>
                    </a:lnTo>
                    <a:cubicBezTo>
                      <a:pt x="72722" y="46496"/>
                      <a:pt x="72676" y="46428"/>
                      <a:pt x="72630" y="46359"/>
                    </a:cubicBezTo>
                    <a:cubicBezTo>
                      <a:pt x="72585" y="46245"/>
                      <a:pt x="72516" y="46154"/>
                      <a:pt x="72471" y="46040"/>
                    </a:cubicBezTo>
                    <a:lnTo>
                      <a:pt x="72402" y="45948"/>
                    </a:lnTo>
                    <a:lnTo>
                      <a:pt x="72356" y="45880"/>
                    </a:lnTo>
                    <a:lnTo>
                      <a:pt x="72220" y="45697"/>
                    </a:lnTo>
                    <a:cubicBezTo>
                      <a:pt x="72128" y="45560"/>
                      <a:pt x="72037" y="45423"/>
                      <a:pt x="71923" y="45309"/>
                    </a:cubicBezTo>
                    <a:cubicBezTo>
                      <a:pt x="71854" y="45195"/>
                      <a:pt x="71786" y="45127"/>
                      <a:pt x="71717" y="45035"/>
                    </a:cubicBezTo>
                    <a:lnTo>
                      <a:pt x="71717" y="45035"/>
                    </a:lnTo>
                    <a:lnTo>
                      <a:pt x="71740" y="45081"/>
                    </a:lnTo>
                    <a:lnTo>
                      <a:pt x="71695" y="45012"/>
                    </a:lnTo>
                    <a:cubicBezTo>
                      <a:pt x="71626" y="44898"/>
                      <a:pt x="71535" y="44784"/>
                      <a:pt x="71443" y="44693"/>
                    </a:cubicBezTo>
                    <a:cubicBezTo>
                      <a:pt x="71352" y="44579"/>
                      <a:pt x="71238" y="44487"/>
                      <a:pt x="71147" y="44373"/>
                    </a:cubicBezTo>
                    <a:cubicBezTo>
                      <a:pt x="70941" y="44168"/>
                      <a:pt x="70713" y="43962"/>
                      <a:pt x="70462" y="43757"/>
                    </a:cubicBezTo>
                    <a:lnTo>
                      <a:pt x="70393" y="43711"/>
                    </a:lnTo>
                    <a:cubicBezTo>
                      <a:pt x="70302" y="43620"/>
                      <a:pt x="70211" y="43552"/>
                      <a:pt x="70097" y="43483"/>
                    </a:cubicBezTo>
                    <a:cubicBezTo>
                      <a:pt x="69960" y="43392"/>
                      <a:pt x="69823" y="43301"/>
                      <a:pt x="69686" y="43232"/>
                    </a:cubicBezTo>
                    <a:lnTo>
                      <a:pt x="69503" y="43118"/>
                    </a:lnTo>
                    <a:lnTo>
                      <a:pt x="69458" y="43095"/>
                    </a:lnTo>
                    <a:cubicBezTo>
                      <a:pt x="69252" y="42981"/>
                      <a:pt x="69047" y="42867"/>
                      <a:pt x="68841" y="42776"/>
                    </a:cubicBezTo>
                    <a:lnTo>
                      <a:pt x="68704" y="42707"/>
                    </a:lnTo>
                    <a:cubicBezTo>
                      <a:pt x="68590" y="42661"/>
                      <a:pt x="68476" y="42593"/>
                      <a:pt x="68339" y="42547"/>
                    </a:cubicBezTo>
                    <a:cubicBezTo>
                      <a:pt x="68157" y="42479"/>
                      <a:pt x="67974" y="42410"/>
                      <a:pt x="67814" y="42365"/>
                    </a:cubicBezTo>
                    <a:cubicBezTo>
                      <a:pt x="67381" y="42251"/>
                      <a:pt x="66947" y="42159"/>
                      <a:pt x="66627" y="42114"/>
                    </a:cubicBezTo>
                    <a:lnTo>
                      <a:pt x="66627" y="42114"/>
                    </a:lnTo>
                    <a:lnTo>
                      <a:pt x="66673" y="42136"/>
                    </a:lnTo>
                    <a:cubicBezTo>
                      <a:pt x="66308" y="42045"/>
                      <a:pt x="65988" y="41999"/>
                      <a:pt x="65691" y="41977"/>
                    </a:cubicBezTo>
                    <a:lnTo>
                      <a:pt x="65418" y="41954"/>
                    </a:lnTo>
                    <a:lnTo>
                      <a:pt x="65166" y="41931"/>
                    </a:lnTo>
                    <a:lnTo>
                      <a:pt x="64893" y="41931"/>
                    </a:lnTo>
                    <a:cubicBezTo>
                      <a:pt x="64778" y="41908"/>
                      <a:pt x="64664" y="41908"/>
                      <a:pt x="64550" y="41908"/>
                    </a:cubicBezTo>
                    <a:cubicBezTo>
                      <a:pt x="64390" y="41908"/>
                      <a:pt x="64276" y="41999"/>
                      <a:pt x="64231" y="42114"/>
                    </a:cubicBezTo>
                    <a:lnTo>
                      <a:pt x="64094" y="42114"/>
                    </a:lnTo>
                    <a:cubicBezTo>
                      <a:pt x="63797" y="42114"/>
                      <a:pt x="63523" y="42136"/>
                      <a:pt x="63226" y="42205"/>
                    </a:cubicBezTo>
                    <a:cubicBezTo>
                      <a:pt x="63067" y="42251"/>
                      <a:pt x="62884" y="42296"/>
                      <a:pt x="62724" y="42365"/>
                    </a:cubicBezTo>
                    <a:lnTo>
                      <a:pt x="62633" y="42388"/>
                    </a:lnTo>
                    <a:lnTo>
                      <a:pt x="62473" y="42456"/>
                    </a:lnTo>
                    <a:lnTo>
                      <a:pt x="62382" y="42479"/>
                    </a:lnTo>
                    <a:cubicBezTo>
                      <a:pt x="62336" y="42502"/>
                      <a:pt x="62268" y="42524"/>
                      <a:pt x="62222" y="42524"/>
                    </a:cubicBezTo>
                    <a:cubicBezTo>
                      <a:pt x="62222" y="42456"/>
                      <a:pt x="62222" y="42365"/>
                      <a:pt x="62222" y="42273"/>
                    </a:cubicBezTo>
                    <a:lnTo>
                      <a:pt x="62199" y="42228"/>
                    </a:lnTo>
                    <a:lnTo>
                      <a:pt x="62199" y="42205"/>
                    </a:lnTo>
                    <a:cubicBezTo>
                      <a:pt x="62176" y="42159"/>
                      <a:pt x="62176" y="42136"/>
                      <a:pt x="62176" y="42091"/>
                    </a:cubicBezTo>
                    <a:lnTo>
                      <a:pt x="62154" y="42022"/>
                    </a:lnTo>
                    <a:lnTo>
                      <a:pt x="62154" y="41977"/>
                    </a:lnTo>
                    <a:lnTo>
                      <a:pt x="62154" y="41931"/>
                    </a:lnTo>
                    <a:cubicBezTo>
                      <a:pt x="62131" y="41840"/>
                      <a:pt x="62108" y="41748"/>
                      <a:pt x="62062" y="41657"/>
                    </a:cubicBezTo>
                    <a:lnTo>
                      <a:pt x="62039" y="41566"/>
                    </a:lnTo>
                    <a:lnTo>
                      <a:pt x="62017" y="41497"/>
                    </a:lnTo>
                    <a:lnTo>
                      <a:pt x="62017" y="41474"/>
                    </a:lnTo>
                    <a:lnTo>
                      <a:pt x="61994" y="41383"/>
                    </a:lnTo>
                    <a:cubicBezTo>
                      <a:pt x="61948" y="41292"/>
                      <a:pt x="61925" y="41201"/>
                      <a:pt x="61902" y="41132"/>
                    </a:cubicBezTo>
                    <a:cubicBezTo>
                      <a:pt x="61857" y="41041"/>
                      <a:pt x="61811" y="40950"/>
                      <a:pt x="61766" y="40858"/>
                    </a:cubicBezTo>
                    <a:cubicBezTo>
                      <a:pt x="61674" y="40744"/>
                      <a:pt x="61583" y="40630"/>
                      <a:pt x="61492" y="40516"/>
                    </a:cubicBezTo>
                    <a:cubicBezTo>
                      <a:pt x="61332" y="40310"/>
                      <a:pt x="61081" y="40128"/>
                      <a:pt x="60784" y="39968"/>
                    </a:cubicBezTo>
                    <a:cubicBezTo>
                      <a:pt x="60487" y="39785"/>
                      <a:pt x="60168" y="39694"/>
                      <a:pt x="59848" y="39626"/>
                    </a:cubicBezTo>
                    <a:cubicBezTo>
                      <a:pt x="59688" y="39603"/>
                      <a:pt x="59529" y="39580"/>
                      <a:pt x="59369" y="39580"/>
                    </a:cubicBezTo>
                    <a:lnTo>
                      <a:pt x="59323" y="39557"/>
                    </a:lnTo>
                    <a:lnTo>
                      <a:pt x="58753" y="39557"/>
                    </a:lnTo>
                    <a:lnTo>
                      <a:pt x="58707" y="39580"/>
                    </a:lnTo>
                    <a:lnTo>
                      <a:pt x="58501" y="39580"/>
                    </a:lnTo>
                    <a:lnTo>
                      <a:pt x="58387" y="39603"/>
                    </a:lnTo>
                    <a:lnTo>
                      <a:pt x="58228" y="39603"/>
                    </a:lnTo>
                    <a:lnTo>
                      <a:pt x="58182" y="39626"/>
                    </a:lnTo>
                    <a:lnTo>
                      <a:pt x="58091" y="39626"/>
                    </a:lnTo>
                    <a:cubicBezTo>
                      <a:pt x="58136" y="39489"/>
                      <a:pt x="58159" y="39352"/>
                      <a:pt x="58182" y="39192"/>
                    </a:cubicBezTo>
                    <a:lnTo>
                      <a:pt x="58182" y="39123"/>
                    </a:lnTo>
                    <a:cubicBezTo>
                      <a:pt x="58205" y="39032"/>
                      <a:pt x="58205" y="38964"/>
                      <a:pt x="58205" y="38872"/>
                    </a:cubicBezTo>
                    <a:lnTo>
                      <a:pt x="58228" y="38804"/>
                    </a:lnTo>
                    <a:lnTo>
                      <a:pt x="58228" y="38735"/>
                    </a:lnTo>
                    <a:lnTo>
                      <a:pt x="58250" y="38621"/>
                    </a:lnTo>
                    <a:lnTo>
                      <a:pt x="58273" y="38393"/>
                    </a:lnTo>
                    <a:cubicBezTo>
                      <a:pt x="58273" y="38302"/>
                      <a:pt x="58296" y="38188"/>
                      <a:pt x="58296" y="38096"/>
                    </a:cubicBezTo>
                    <a:cubicBezTo>
                      <a:pt x="58319" y="37777"/>
                      <a:pt x="58342" y="37457"/>
                      <a:pt x="58319" y="37092"/>
                    </a:cubicBezTo>
                    <a:cubicBezTo>
                      <a:pt x="58319" y="36978"/>
                      <a:pt x="58319" y="36841"/>
                      <a:pt x="58319" y="36727"/>
                    </a:cubicBezTo>
                    <a:cubicBezTo>
                      <a:pt x="58319" y="36521"/>
                      <a:pt x="58319" y="36293"/>
                      <a:pt x="58296" y="36088"/>
                    </a:cubicBezTo>
                    <a:cubicBezTo>
                      <a:pt x="58296" y="35882"/>
                      <a:pt x="58273" y="35700"/>
                      <a:pt x="58250" y="35517"/>
                    </a:cubicBezTo>
                    <a:cubicBezTo>
                      <a:pt x="58228" y="35312"/>
                      <a:pt x="58205" y="35129"/>
                      <a:pt x="58159" y="34946"/>
                    </a:cubicBezTo>
                    <a:cubicBezTo>
                      <a:pt x="58113" y="34673"/>
                      <a:pt x="58068" y="34467"/>
                      <a:pt x="58022" y="34307"/>
                    </a:cubicBezTo>
                    <a:cubicBezTo>
                      <a:pt x="57999" y="34193"/>
                      <a:pt x="57954" y="34102"/>
                      <a:pt x="57931" y="34033"/>
                    </a:cubicBezTo>
                    <a:cubicBezTo>
                      <a:pt x="57885" y="33897"/>
                      <a:pt x="57817" y="33782"/>
                      <a:pt x="57725" y="33668"/>
                    </a:cubicBezTo>
                    <a:cubicBezTo>
                      <a:pt x="57703" y="33623"/>
                      <a:pt x="57680" y="33600"/>
                      <a:pt x="57657" y="33577"/>
                    </a:cubicBezTo>
                    <a:cubicBezTo>
                      <a:pt x="57588" y="33349"/>
                      <a:pt x="57497" y="33098"/>
                      <a:pt x="57360" y="32824"/>
                    </a:cubicBezTo>
                    <a:cubicBezTo>
                      <a:pt x="57269" y="32618"/>
                      <a:pt x="57155" y="32413"/>
                      <a:pt x="56995" y="32230"/>
                    </a:cubicBezTo>
                    <a:cubicBezTo>
                      <a:pt x="56858" y="32048"/>
                      <a:pt x="56721" y="31865"/>
                      <a:pt x="56584" y="31728"/>
                    </a:cubicBezTo>
                    <a:cubicBezTo>
                      <a:pt x="56516" y="31660"/>
                      <a:pt x="56447" y="31591"/>
                      <a:pt x="56402" y="31545"/>
                    </a:cubicBezTo>
                    <a:cubicBezTo>
                      <a:pt x="56402" y="31454"/>
                      <a:pt x="56356" y="31363"/>
                      <a:pt x="56287" y="31294"/>
                    </a:cubicBezTo>
                    <a:cubicBezTo>
                      <a:pt x="56173" y="31203"/>
                      <a:pt x="56036" y="31135"/>
                      <a:pt x="55922" y="31043"/>
                    </a:cubicBezTo>
                    <a:lnTo>
                      <a:pt x="55854" y="31021"/>
                    </a:lnTo>
                    <a:cubicBezTo>
                      <a:pt x="55717" y="30929"/>
                      <a:pt x="55557" y="30838"/>
                      <a:pt x="55420" y="30769"/>
                    </a:cubicBezTo>
                    <a:cubicBezTo>
                      <a:pt x="55260" y="30678"/>
                      <a:pt x="55123" y="30610"/>
                      <a:pt x="54964" y="30541"/>
                    </a:cubicBezTo>
                    <a:cubicBezTo>
                      <a:pt x="54804" y="30450"/>
                      <a:pt x="54667" y="30381"/>
                      <a:pt x="54530" y="30336"/>
                    </a:cubicBezTo>
                    <a:cubicBezTo>
                      <a:pt x="54256" y="30222"/>
                      <a:pt x="53936" y="30130"/>
                      <a:pt x="53571" y="30085"/>
                    </a:cubicBezTo>
                    <a:cubicBezTo>
                      <a:pt x="53320" y="30039"/>
                      <a:pt x="53069" y="30016"/>
                      <a:pt x="52841" y="29993"/>
                    </a:cubicBezTo>
                    <a:lnTo>
                      <a:pt x="52681" y="29993"/>
                    </a:lnTo>
                    <a:cubicBezTo>
                      <a:pt x="52430" y="29971"/>
                      <a:pt x="52202" y="29948"/>
                      <a:pt x="51996" y="29948"/>
                    </a:cubicBezTo>
                    <a:lnTo>
                      <a:pt x="51334" y="29948"/>
                    </a:lnTo>
                    <a:lnTo>
                      <a:pt x="51220" y="29971"/>
                    </a:lnTo>
                    <a:lnTo>
                      <a:pt x="51038" y="29971"/>
                    </a:lnTo>
                    <a:lnTo>
                      <a:pt x="50946" y="29993"/>
                    </a:lnTo>
                    <a:lnTo>
                      <a:pt x="50832" y="29993"/>
                    </a:lnTo>
                    <a:lnTo>
                      <a:pt x="50741" y="30016"/>
                    </a:lnTo>
                    <a:lnTo>
                      <a:pt x="50672" y="30016"/>
                    </a:lnTo>
                    <a:cubicBezTo>
                      <a:pt x="50581" y="30016"/>
                      <a:pt x="50513" y="30039"/>
                      <a:pt x="50444" y="30039"/>
                    </a:cubicBezTo>
                    <a:lnTo>
                      <a:pt x="50216" y="30085"/>
                    </a:lnTo>
                    <a:lnTo>
                      <a:pt x="50102" y="30108"/>
                    </a:lnTo>
                    <a:cubicBezTo>
                      <a:pt x="49942" y="30130"/>
                      <a:pt x="49782" y="30153"/>
                      <a:pt x="49645" y="30176"/>
                    </a:cubicBezTo>
                    <a:lnTo>
                      <a:pt x="49463" y="30222"/>
                    </a:lnTo>
                    <a:cubicBezTo>
                      <a:pt x="49280" y="30244"/>
                      <a:pt x="49120" y="30290"/>
                      <a:pt x="48938" y="30359"/>
                    </a:cubicBezTo>
                    <a:lnTo>
                      <a:pt x="48869" y="30359"/>
                    </a:lnTo>
                    <a:lnTo>
                      <a:pt x="48824" y="30381"/>
                    </a:lnTo>
                    <a:cubicBezTo>
                      <a:pt x="48709" y="30427"/>
                      <a:pt x="48618" y="30450"/>
                      <a:pt x="48504" y="30496"/>
                    </a:cubicBezTo>
                    <a:cubicBezTo>
                      <a:pt x="48367" y="30541"/>
                      <a:pt x="48230" y="30610"/>
                      <a:pt x="48093" y="30678"/>
                    </a:cubicBezTo>
                    <a:cubicBezTo>
                      <a:pt x="48025" y="30701"/>
                      <a:pt x="47911" y="30747"/>
                      <a:pt x="47819" y="30815"/>
                    </a:cubicBezTo>
                    <a:cubicBezTo>
                      <a:pt x="47751" y="30838"/>
                      <a:pt x="47705" y="30884"/>
                      <a:pt x="47637" y="30929"/>
                    </a:cubicBezTo>
                    <a:lnTo>
                      <a:pt x="47545" y="30975"/>
                    </a:lnTo>
                    <a:cubicBezTo>
                      <a:pt x="47477" y="31021"/>
                      <a:pt x="47408" y="31066"/>
                      <a:pt x="47340" y="31112"/>
                    </a:cubicBezTo>
                    <a:lnTo>
                      <a:pt x="47249" y="31157"/>
                    </a:lnTo>
                    <a:cubicBezTo>
                      <a:pt x="47134" y="31226"/>
                      <a:pt x="47043" y="31294"/>
                      <a:pt x="46952" y="31363"/>
                    </a:cubicBezTo>
                    <a:cubicBezTo>
                      <a:pt x="46838" y="31431"/>
                      <a:pt x="46746" y="31477"/>
                      <a:pt x="46655" y="31545"/>
                    </a:cubicBezTo>
                    <a:cubicBezTo>
                      <a:pt x="46610" y="31591"/>
                      <a:pt x="46564" y="31637"/>
                      <a:pt x="46518" y="31682"/>
                    </a:cubicBezTo>
                    <a:lnTo>
                      <a:pt x="46473" y="31728"/>
                    </a:lnTo>
                    <a:lnTo>
                      <a:pt x="46427" y="31751"/>
                    </a:lnTo>
                    <a:lnTo>
                      <a:pt x="46313" y="31842"/>
                    </a:lnTo>
                    <a:lnTo>
                      <a:pt x="46267" y="31888"/>
                    </a:lnTo>
                    <a:cubicBezTo>
                      <a:pt x="46199" y="31956"/>
                      <a:pt x="46107" y="32025"/>
                      <a:pt x="46039" y="32093"/>
                    </a:cubicBezTo>
                    <a:lnTo>
                      <a:pt x="45993" y="32139"/>
                    </a:lnTo>
                    <a:cubicBezTo>
                      <a:pt x="45925" y="32207"/>
                      <a:pt x="45856" y="32276"/>
                      <a:pt x="45788" y="32322"/>
                    </a:cubicBezTo>
                    <a:lnTo>
                      <a:pt x="45719" y="32390"/>
                    </a:lnTo>
                    <a:cubicBezTo>
                      <a:pt x="45651" y="32459"/>
                      <a:pt x="45560" y="32527"/>
                      <a:pt x="45491" y="32573"/>
                    </a:cubicBezTo>
                    <a:cubicBezTo>
                      <a:pt x="45377" y="32687"/>
                      <a:pt x="45263" y="32824"/>
                      <a:pt x="45149" y="32961"/>
                    </a:cubicBezTo>
                    <a:cubicBezTo>
                      <a:pt x="45012" y="33143"/>
                      <a:pt x="44875" y="33280"/>
                      <a:pt x="44783" y="33440"/>
                    </a:cubicBezTo>
                    <a:cubicBezTo>
                      <a:pt x="44738" y="33508"/>
                      <a:pt x="44692" y="33577"/>
                      <a:pt x="44647" y="33645"/>
                    </a:cubicBezTo>
                    <a:cubicBezTo>
                      <a:pt x="44624" y="33691"/>
                      <a:pt x="44601" y="33737"/>
                      <a:pt x="44601" y="33782"/>
                    </a:cubicBezTo>
                    <a:lnTo>
                      <a:pt x="44578" y="33828"/>
                    </a:lnTo>
                    <a:lnTo>
                      <a:pt x="44532" y="33874"/>
                    </a:lnTo>
                    <a:cubicBezTo>
                      <a:pt x="44510" y="33919"/>
                      <a:pt x="44510" y="33942"/>
                      <a:pt x="44487" y="33965"/>
                    </a:cubicBezTo>
                    <a:cubicBezTo>
                      <a:pt x="44441" y="34033"/>
                      <a:pt x="44395" y="34125"/>
                      <a:pt x="44350" y="34216"/>
                    </a:cubicBezTo>
                    <a:lnTo>
                      <a:pt x="44304" y="34285"/>
                    </a:lnTo>
                    <a:cubicBezTo>
                      <a:pt x="44236" y="34444"/>
                      <a:pt x="44144" y="34627"/>
                      <a:pt x="44099" y="34787"/>
                    </a:cubicBezTo>
                    <a:lnTo>
                      <a:pt x="44053" y="34787"/>
                    </a:lnTo>
                    <a:cubicBezTo>
                      <a:pt x="44030" y="34787"/>
                      <a:pt x="44007" y="34787"/>
                      <a:pt x="44007" y="34810"/>
                    </a:cubicBezTo>
                    <a:cubicBezTo>
                      <a:pt x="43870" y="34627"/>
                      <a:pt x="43756" y="34467"/>
                      <a:pt x="43619" y="34285"/>
                    </a:cubicBezTo>
                    <a:cubicBezTo>
                      <a:pt x="43574" y="34193"/>
                      <a:pt x="43505" y="34102"/>
                      <a:pt x="43437" y="34033"/>
                    </a:cubicBezTo>
                    <a:lnTo>
                      <a:pt x="43391" y="33942"/>
                    </a:lnTo>
                    <a:cubicBezTo>
                      <a:pt x="43277" y="33805"/>
                      <a:pt x="43163" y="33668"/>
                      <a:pt x="43072" y="33508"/>
                    </a:cubicBezTo>
                    <a:cubicBezTo>
                      <a:pt x="42980" y="33372"/>
                      <a:pt x="42889" y="33235"/>
                      <a:pt x="42798" y="33098"/>
                    </a:cubicBezTo>
                    <a:lnTo>
                      <a:pt x="42706" y="32961"/>
                    </a:lnTo>
                    <a:lnTo>
                      <a:pt x="42661" y="32869"/>
                    </a:lnTo>
                    <a:lnTo>
                      <a:pt x="42547" y="32687"/>
                    </a:lnTo>
                    <a:cubicBezTo>
                      <a:pt x="42387" y="32413"/>
                      <a:pt x="42227" y="32185"/>
                      <a:pt x="42044" y="31934"/>
                    </a:cubicBezTo>
                    <a:cubicBezTo>
                      <a:pt x="41907" y="31751"/>
                      <a:pt x="41771" y="31568"/>
                      <a:pt x="41634" y="31363"/>
                    </a:cubicBezTo>
                    <a:lnTo>
                      <a:pt x="41565" y="31226"/>
                    </a:lnTo>
                    <a:lnTo>
                      <a:pt x="41474" y="31112"/>
                    </a:lnTo>
                    <a:cubicBezTo>
                      <a:pt x="41405" y="30975"/>
                      <a:pt x="41314" y="30838"/>
                      <a:pt x="41223" y="30701"/>
                    </a:cubicBezTo>
                    <a:cubicBezTo>
                      <a:pt x="41109" y="30518"/>
                      <a:pt x="40949" y="30313"/>
                      <a:pt x="40789" y="30108"/>
                    </a:cubicBezTo>
                    <a:cubicBezTo>
                      <a:pt x="40675" y="29971"/>
                      <a:pt x="40584" y="29856"/>
                      <a:pt x="40470" y="29719"/>
                    </a:cubicBezTo>
                    <a:lnTo>
                      <a:pt x="40264" y="29468"/>
                    </a:lnTo>
                    <a:cubicBezTo>
                      <a:pt x="40173" y="29377"/>
                      <a:pt x="40104" y="29309"/>
                      <a:pt x="40036" y="29217"/>
                    </a:cubicBezTo>
                    <a:lnTo>
                      <a:pt x="39990" y="29149"/>
                    </a:lnTo>
                    <a:cubicBezTo>
                      <a:pt x="39899" y="29035"/>
                      <a:pt x="39808" y="28921"/>
                      <a:pt x="39716" y="28829"/>
                    </a:cubicBezTo>
                    <a:lnTo>
                      <a:pt x="39693" y="28784"/>
                    </a:lnTo>
                    <a:lnTo>
                      <a:pt x="39648" y="28738"/>
                    </a:lnTo>
                    <a:lnTo>
                      <a:pt x="39625" y="28715"/>
                    </a:lnTo>
                    <a:cubicBezTo>
                      <a:pt x="39579" y="28647"/>
                      <a:pt x="39511" y="28624"/>
                      <a:pt x="39442" y="28601"/>
                    </a:cubicBezTo>
                    <a:lnTo>
                      <a:pt x="39351" y="28601"/>
                    </a:lnTo>
                    <a:lnTo>
                      <a:pt x="39328" y="28555"/>
                    </a:lnTo>
                    <a:lnTo>
                      <a:pt x="39305" y="28533"/>
                    </a:lnTo>
                    <a:cubicBezTo>
                      <a:pt x="39237" y="28396"/>
                      <a:pt x="39146" y="28281"/>
                      <a:pt x="39077" y="28145"/>
                    </a:cubicBezTo>
                    <a:cubicBezTo>
                      <a:pt x="38963" y="28008"/>
                      <a:pt x="38849" y="27871"/>
                      <a:pt x="38735" y="27734"/>
                    </a:cubicBezTo>
                    <a:cubicBezTo>
                      <a:pt x="38712" y="27688"/>
                      <a:pt x="38666" y="27665"/>
                      <a:pt x="38643" y="27620"/>
                    </a:cubicBezTo>
                    <a:lnTo>
                      <a:pt x="38621" y="27597"/>
                    </a:lnTo>
                    <a:lnTo>
                      <a:pt x="38507" y="27460"/>
                    </a:lnTo>
                    <a:cubicBezTo>
                      <a:pt x="38415" y="27346"/>
                      <a:pt x="38324" y="27254"/>
                      <a:pt x="38233" y="27163"/>
                    </a:cubicBezTo>
                    <a:cubicBezTo>
                      <a:pt x="38164" y="27095"/>
                      <a:pt x="38096" y="27026"/>
                      <a:pt x="38027" y="26980"/>
                    </a:cubicBezTo>
                    <a:lnTo>
                      <a:pt x="37959" y="26889"/>
                    </a:lnTo>
                    <a:lnTo>
                      <a:pt x="37890" y="26821"/>
                    </a:lnTo>
                    <a:lnTo>
                      <a:pt x="37845" y="26775"/>
                    </a:lnTo>
                    <a:lnTo>
                      <a:pt x="37776" y="26729"/>
                    </a:lnTo>
                    <a:cubicBezTo>
                      <a:pt x="37799" y="26638"/>
                      <a:pt x="37776" y="26524"/>
                      <a:pt x="37708" y="26455"/>
                    </a:cubicBezTo>
                    <a:cubicBezTo>
                      <a:pt x="37639" y="26387"/>
                      <a:pt x="37548" y="26296"/>
                      <a:pt x="37479" y="26227"/>
                    </a:cubicBezTo>
                    <a:lnTo>
                      <a:pt x="37411" y="26136"/>
                    </a:lnTo>
                    <a:lnTo>
                      <a:pt x="37069" y="25771"/>
                    </a:lnTo>
                    <a:lnTo>
                      <a:pt x="36749" y="25406"/>
                    </a:lnTo>
                    <a:lnTo>
                      <a:pt x="36407" y="25040"/>
                    </a:lnTo>
                    <a:cubicBezTo>
                      <a:pt x="35996" y="24561"/>
                      <a:pt x="35562" y="24082"/>
                      <a:pt x="35128" y="23625"/>
                    </a:cubicBezTo>
                    <a:cubicBezTo>
                      <a:pt x="34923" y="23397"/>
                      <a:pt x="34718" y="23169"/>
                      <a:pt x="34512" y="22963"/>
                    </a:cubicBezTo>
                    <a:cubicBezTo>
                      <a:pt x="34421" y="22872"/>
                      <a:pt x="34329" y="22781"/>
                      <a:pt x="34261" y="22689"/>
                    </a:cubicBezTo>
                    <a:lnTo>
                      <a:pt x="34170" y="22598"/>
                    </a:lnTo>
                    <a:cubicBezTo>
                      <a:pt x="34078" y="22484"/>
                      <a:pt x="33964" y="22393"/>
                      <a:pt x="33873" y="22278"/>
                    </a:cubicBezTo>
                    <a:lnTo>
                      <a:pt x="33782" y="22187"/>
                    </a:lnTo>
                    <a:cubicBezTo>
                      <a:pt x="33690" y="22096"/>
                      <a:pt x="33622" y="22027"/>
                      <a:pt x="33531" y="21936"/>
                    </a:cubicBezTo>
                    <a:lnTo>
                      <a:pt x="33371" y="21753"/>
                    </a:lnTo>
                    <a:lnTo>
                      <a:pt x="33211" y="21594"/>
                    </a:lnTo>
                    <a:lnTo>
                      <a:pt x="33051" y="21411"/>
                    </a:lnTo>
                    <a:lnTo>
                      <a:pt x="32572" y="20886"/>
                    </a:lnTo>
                    <a:cubicBezTo>
                      <a:pt x="32412" y="20726"/>
                      <a:pt x="32275" y="20567"/>
                      <a:pt x="32115" y="20407"/>
                    </a:cubicBezTo>
                    <a:lnTo>
                      <a:pt x="32001" y="20293"/>
                    </a:lnTo>
                    <a:cubicBezTo>
                      <a:pt x="31773" y="20042"/>
                      <a:pt x="31522" y="19790"/>
                      <a:pt x="31294" y="19539"/>
                    </a:cubicBezTo>
                    <a:cubicBezTo>
                      <a:pt x="30746" y="18992"/>
                      <a:pt x="30312" y="18558"/>
                      <a:pt x="29856" y="18124"/>
                    </a:cubicBezTo>
                    <a:cubicBezTo>
                      <a:pt x="29787" y="18079"/>
                      <a:pt x="29742" y="18033"/>
                      <a:pt x="29673" y="17987"/>
                    </a:cubicBezTo>
                    <a:lnTo>
                      <a:pt x="29627" y="17919"/>
                    </a:lnTo>
                    <a:cubicBezTo>
                      <a:pt x="29559" y="17873"/>
                      <a:pt x="29513" y="17828"/>
                      <a:pt x="29445" y="17782"/>
                    </a:cubicBezTo>
                    <a:cubicBezTo>
                      <a:pt x="29445" y="17782"/>
                      <a:pt x="29422" y="17759"/>
                      <a:pt x="29399" y="17759"/>
                    </a:cubicBezTo>
                    <a:lnTo>
                      <a:pt x="29262" y="17599"/>
                    </a:lnTo>
                    <a:lnTo>
                      <a:pt x="29239" y="17576"/>
                    </a:lnTo>
                    <a:cubicBezTo>
                      <a:pt x="29171" y="17531"/>
                      <a:pt x="29125" y="17462"/>
                      <a:pt x="29080" y="17417"/>
                    </a:cubicBezTo>
                    <a:lnTo>
                      <a:pt x="29034" y="17371"/>
                    </a:lnTo>
                    <a:cubicBezTo>
                      <a:pt x="28943" y="17280"/>
                      <a:pt x="28851" y="17166"/>
                      <a:pt x="28760" y="17074"/>
                    </a:cubicBezTo>
                    <a:lnTo>
                      <a:pt x="28646" y="16960"/>
                    </a:lnTo>
                    <a:lnTo>
                      <a:pt x="28463" y="16778"/>
                    </a:lnTo>
                    <a:cubicBezTo>
                      <a:pt x="28349" y="16663"/>
                      <a:pt x="28212" y="16549"/>
                      <a:pt x="28098" y="16412"/>
                    </a:cubicBezTo>
                    <a:lnTo>
                      <a:pt x="28030" y="16367"/>
                    </a:lnTo>
                    <a:cubicBezTo>
                      <a:pt x="27938" y="16275"/>
                      <a:pt x="27870" y="16184"/>
                      <a:pt x="27779" y="16093"/>
                    </a:cubicBezTo>
                    <a:lnTo>
                      <a:pt x="27665" y="16001"/>
                    </a:lnTo>
                    <a:cubicBezTo>
                      <a:pt x="27596" y="15910"/>
                      <a:pt x="27528" y="15842"/>
                      <a:pt x="27459" y="15773"/>
                    </a:cubicBezTo>
                    <a:lnTo>
                      <a:pt x="27322" y="15659"/>
                    </a:lnTo>
                    <a:lnTo>
                      <a:pt x="27231" y="15568"/>
                    </a:lnTo>
                    <a:lnTo>
                      <a:pt x="27094" y="15431"/>
                    </a:lnTo>
                    <a:cubicBezTo>
                      <a:pt x="27048" y="15385"/>
                      <a:pt x="27003" y="15340"/>
                      <a:pt x="26934" y="15271"/>
                    </a:cubicBezTo>
                    <a:cubicBezTo>
                      <a:pt x="26888" y="15225"/>
                      <a:pt x="26820" y="15157"/>
                      <a:pt x="26774" y="15088"/>
                    </a:cubicBezTo>
                    <a:cubicBezTo>
                      <a:pt x="26660" y="14997"/>
                      <a:pt x="26569" y="14906"/>
                      <a:pt x="26478" y="14815"/>
                    </a:cubicBezTo>
                    <a:lnTo>
                      <a:pt x="26432" y="14769"/>
                    </a:lnTo>
                    <a:cubicBezTo>
                      <a:pt x="26318" y="14655"/>
                      <a:pt x="26204" y="14564"/>
                      <a:pt x="26112" y="14449"/>
                    </a:cubicBezTo>
                    <a:cubicBezTo>
                      <a:pt x="25998" y="14335"/>
                      <a:pt x="25884" y="14244"/>
                      <a:pt x="25770" y="14130"/>
                    </a:cubicBezTo>
                    <a:cubicBezTo>
                      <a:pt x="25702" y="14084"/>
                      <a:pt x="25633" y="14016"/>
                      <a:pt x="25565" y="13947"/>
                    </a:cubicBezTo>
                    <a:lnTo>
                      <a:pt x="25405" y="13810"/>
                    </a:lnTo>
                    <a:lnTo>
                      <a:pt x="24720" y="13171"/>
                    </a:lnTo>
                    <a:cubicBezTo>
                      <a:pt x="24583" y="13080"/>
                      <a:pt x="24469" y="12966"/>
                      <a:pt x="24355" y="12852"/>
                    </a:cubicBezTo>
                    <a:lnTo>
                      <a:pt x="24264" y="12760"/>
                    </a:lnTo>
                    <a:lnTo>
                      <a:pt x="24012" y="12555"/>
                    </a:lnTo>
                    <a:cubicBezTo>
                      <a:pt x="23967" y="12509"/>
                      <a:pt x="23921" y="12441"/>
                      <a:pt x="23853" y="12395"/>
                    </a:cubicBezTo>
                    <a:lnTo>
                      <a:pt x="23693" y="12235"/>
                    </a:lnTo>
                    <a:cubicBezTo>
                      <a:pt x="23579" y="12144"/>
                      <a:pt x="23465" y="12030"/>
                      <a:pt x="23351" y="11939"/>
                    </a:cubicBezTo>
                    <a:cubicBezTo>
                      <a:pt x="23259" y="11847"/>
                      <a:pt x="23168" y="11779"/>
                      <a:pt x="23077" y="11688"/>
                    </a:cubicBezTo>
                    <a:lnTo>
                      <a:pt x="23031" y="11642"/>
                    </a:lnTo>
                    <a:lnTo>
                      <a:pt x="22962" y="11573"/>
                    </a:lnTo>
                    <a:cubicBezTo>
                      <a:pt x="22871" y="11505"/>
                      <a:pt x="22780" y="11414"/>
                      <a:pt x="22711" y="11345"/>
                    </a:cubicBezTo>
                    <a:cubicBezTo>
                      <a:pt x="22483" y="11140"/>
                      <a:pt x="22255" y="10934"/>
                      <a:pt x="22027" y="10729"/>
                    </a:cubicBezTo>
                    <a:cubicBezTo>
                      <a:pt x="21913" y="10615"/>
                      <a:pt x="21798" y="10523"/>
                      <a:pt x="21684" y="10409"/>
                    </a:cubicBezTo>
                    <a:lnTo>
                      <a:pt x="21296" y="10067"/>
                    </a:lnTo>
                    <a:lnTo>
                      <a:pt x="21068" y="9839"/>
                    </a:lnTo>
                    <a:cubicBezTo>
                      <a:pt x="20931" y="9725"/>
                      <a:pt x="20794" y="9588"/>
                      <a:pt x="20657" y="9473"/>
                    </a:cubicBezTo>
                    <a:cubicBezTo>
                      <a:pt x="20520" y="9359"/>
                      <a:pt x="20429" y="9268"/>
                      <a:pt x="20315" y="9154"/>
                    </a:cubicBezTo>
                    <a:lnTo>
                      <a:pt x="20132" y="8994"/>
                    </a:lnTo>
                    <a:lnTo>
                      <a:pt x="19950" y="8834"/>
                    </a:lnTo>
                    <a:cubicBezTo>
                      <a:pt x="19813" y="8697"/>
                      <a:pt x="19653" y="8583"/>
                      <a:pt x="19493" y="8469"/>
                    </a:cubicBezTo>
                    <a:lnTo>
                      <a:pt x="19470" y="8446"/>
                    </a:lnTo>
                    <a:cubicBezTo>
                      <a:pt x="19402" y="8378"/>
                      <a:pt x="19310" y="8309"/>
                      <a:pt x="19242" y="8241"/>
                    </a:cubicBezTo>
                    <a:lnTo>
                      <a:pt x="19151" y="8172"/>
                    </a:lnTo>
                    <a:lnTo>
                      <a:pt x="19059" y="8104"/>
                    </a:lnTo>
                    <a:lnTo>
                      <a:pt x="18968" y="8013"/>
                    </a:lnTo>
                    <a:lnTo>
                      <a:pt x="18831" y="7899"/>
                    </a:lnTo>
                    <a:lnTo>
                      <a:pt x="18785" y="7876"/>
                    </a:lnTo>
                    <a:lnTo>
                      <a:pt x="18694" y="7784"/>
                    </a:lnTo>
                    <a:lnTo>
                      <a:pt x="18580" y="7693"/>
                    </a:lnTo>
                    <a:cubicBezTo>
                      <a:pt x="18512" y="7625"/>
                      <a:pt x="18420" y="7556"/>
                      <a:pt x="18352" y="7511"/>
                    </a:cubicBezTo>
                    <a:lnTo>
                      <a:pt x="18329" y="7465"/>
                    </a:lnTo>
                    <a:cubicBezTo>
                      <a:pt x="18146" y="7328"/>
                      <a:pt x="17987" y="7191"/>
                      <a:pt x="17804" y="7054"/>
                    </a:cubicBezTo>
                    <a:lnTo>
                      <a:pt x="17781" y="7031"/>
                    </a:lnTo>
                    <a:lnTo>
                      <a:pt x="17735" y="6986"/>
                    </a:lnTo>
                    <a:cubicBezTo>
                      <a:pt x="17553" y="6849"/>
                      <a:pt x="17393" y="6712"/>
                      <a:pt x="17233" y="6575"/>
                    </a:cubicBezTo>
                    <a:lnTo>
                      <a:pt x="17211" y="6552"/>
                    </a:lnTo>
                    <a:cubicBezTo>
                      <a:pt x="17074" y="6461"/>
                      <a:pt x="16959" y="6346"/>
                      <a:pt x="16845" y="6278"/>
                    </a:cubicBezTo>
                    <a:lnTo>
                      <a:pt x="16708" y="6164"/>
                    </a:lnTo>
                    <a:lnTo>
                      <a:pt x="16503" y="6004"/>
                    </a:lnTo>
                    <a:cubicBezTo>
                      <a:pt x="16366" y="5913"/>
                      <a:pt x="16252" y="5821"/>
                      <a:pt x="16115" y="5730"/>
                    </a:cubicBezTo>
                    <a:lnTo>
                      <a:pt x="15932" y="5593"/>
                    </a:lnTo>
                    <a:lnTo>
                      <a:pt x="15750" y="5456"/>
                    </a:lnTo>
                    <a:cubicBezTo>
                      <a:pt x="15476" y="5274"/>
                      <a:pt x="15225" y="5091"/>
                      <a:pt x="14974" y="4908"/>
                    </a:cubicBezTo>
                    <a:cubicBezTo>
                      <a:pt x="14905" y="4840"/>
                      <a:pt x="14814" y="4771"/>
                      <a:pt x="14723" y="4703"/>
                    </a:cubicBezTo>
                    <a:lnTo>
                      <a:pt x="14631" y="4612"/>
                    </a:lnTo>
                    <a:lnTo>
                      <a:pt x="14266" y="4338"/>
                    </a:lnTo>
                    <a:cubicBezTo>
                      <a:pt x="14152" y="4224"/>
                      <a:pt x="14038" y="4132"/>
                      <a:pt x="13924" y="4041"/>
                    </a:cubicBezTo>
                    <a:cubicBezTo>
                      <a:pt x="13878" y="3995"/>
                      <a:pt x="13832" y="3973"/>
                      <a:pt x="13787" y="3927"/>
                    </a:cubicBezTo>
                    <a:lnTo>
                      <a:pt x="13718" y="3881"/>
                    </a:lnTo>
                    <a:lnTo>
                      <a:pt x="13650" y="3836"/>
                    </a:lnTo>
                    <a:lnTo>
                      <a:pt x="13558" y="3767"/>
                    </a:lnTo>
                    <a:cubicBezTo>
                      <a:pt x="13422" y="3653"/>
                      <a:pt x="13285" y="3539"/>
                      <a:pt x="13148" y="3425"/>
                    </a:cubicBezTo>
                    <a:lnTo>
                      <a:pt x="12828" y="3197"/>
                    </a:lnTo>
                    <a:cubicBezTo>
                      <a:pt x="12577" y="3014"/>
                      <a:pt x="12349" y="2831"/>
                      <a:pt x="12098" y="2649"/>
                    </a:cubicBezTo>
                    <a:lnTo>
                      <a:pt x="11869" y="2489"/>
                    </a:lnTo>
                    <a:lnTo>
                      <a:pt x="11824" y="2443"/>
                    </a:lnTo>
                    <a:cubicBezTo>
                      <a:pt x="11641" y="2329"/>
                      <a:pt x="11481" y="2215"/>
                      <a:pt x="11322" y="2101"/>
                    </a:cubicBezTo>
                    <a:lnTo>
                      <a:pt x="11162" y="1987"/>
                    </a:lnTo>
                    <a:cubicBezTo>
                      <a:pt x="11071" y="1918"/>
                      <a:pt x="10956" y="1850"/>
                      <a:pt x="10865" y="1781"/>
                    </a:cubicBezTo>
                    <a:cubicBezTo>
                      <a:pt x="10797" y="1736"/>
                      <a:pt x="10705" y="1667"/>
                      <a:pt x="10637" y="1622"/>
                    </a:cubicBezTo>
                    <a:cubicBezTo>
                      <a:pt x="10591" y="1599"/>
                      <a:pt x="10568" y="1576"/>
                      <a:pt x="10523" y="1553"/>
                    </a:cubicBezTo>
                    <a:cubicBezTo>
                      <a:pt x="10477" y="1530"/>
                      <a:pt x="10454" y="1507"/>
                      <a:pt x="10431" y="1507"/>
                    </a:cubicBezTo>
                    <a:lnTo>
                      <a:pt x="10409" y="1462"/>
                    </a:lnTo>
                    <a:cubicBezTo>
                      <a:pt x="10386" y="1416"/>
                      <a:pt x="10363" y="1416"/>
                      <a:pt x="10363" y="1416"/>
                    </a:cubicBezTo>
                    <a:cubicBezTo>
                      <a:pt x="10294" y="1325"/>
                      <a:pt x="10180" y="1234"/>
                      <a:pt x="10089" y="1142"/>
                    </a:cubicBezTo>
                    <a:cubicBezTo>
                      <a:pt x="9998" y="1051"/>
                      <a:pt x="9884" y="982"/>
                      <a:pt x="9792" y="891"/>
                    </a:cubicBezTo>
                    <a:lnTo>
                      <a:pt x="9747" y="846"/>
                    </a:lnTo>
                    <a:lnTo>
                      <a:pt x="9655" y="777"/>
                    </a:lnTo>
                    <a:cubicBezTo>
                      <a:pt x="9564" y="709"/>
                      <a:pt x="9473" y="640"/>
                      <a:pt x="9381" y="572"/>
                    </a:cubicBezTo>
                    <a:cubicBezTo>
                      <a:pt x="9244" y="457"/>
                      <a:pt x="9108" y="366"/>
                      <a:pt x="8993" y="298"/>
                    </a:cubicBezTo>
                    <a:cubicBezTo>
                      <a:pt x="8879" y="252"/>
                      <a:pt x="8788" y="206"/>
                      <a:pt x="8674" y="161"/>
                    </a:cubicBezTo>
                    <a:cubicBezTo>
                      <a:pt x="8560" y="115"/>
                      <a:pt x="8446" y="69"/>
                      <a:pt x="8331" y="47"/>
                    </a:cubicBezTo>
                    <a:cubicBezTo>
                      <a:pt x="8217" y="24"/>
                      <a:pt x="8126" y="1"/>
                      <a:pt x="803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243" name="Google Shape;1009;p22">
                <a:extLst>
                  <a:ext uri="{FF2B5EF4-FFF2-40B4-BE49-F238E27FC236}">
                    <a16:creationId xmlns:a16="http://schemas.microsoft.com/office/drawing/2014/main" id="{AAB0F468-362B-4766-A487-F2BDE1582E77}"/>
                  </a:ext>
                </a:extLst>
              </p:cNvPr>
              <p:cNvSpPr/>
              <p:nvPr/>
            </p:nvSpPr>
            <p:spPr>
              <a:xfrm>
                <a:off x="5891642" y="1991953"/>
                <a:ext cx="802061" cy="870636"/>
              </a:xfrm>
              <a:custGeom>
                <a:avLst/>
                <a:gdLst/>
                <a:ahLst/>
                <a:cxnLst/>
                <a:rect l="l" t="t" r="r" b="b"/>
                <a:pathLst>
                  <a:path w="29673" h="32210" extrusionOk="0">
                    <a:moveTo>
                      <a:pt x="160" y="0"/>
                    </a:moveTo>
                    <a:cubicBezTo>
                      <a:pt x="114" y="0"/>
                      <a:pt x="69" y="23"/>
                      <a:pt x="46" y="46"/>
                    </a:cubicBezTo>
                    <a:cubicBezTo>
                      <a:pt x="0" y="115"/>
                      <a:pt x="23" y="183"/>
                      <a:pt x="91" y="229"/>
                    </a:cubicBezTo>
                    <a:cubicBezTo>
                      <a:pt x="388" y="457"/>
                      <a:pt x="708" y="685"/>
                      <a:pt x="1004" y="913"/>
                    </a:cubicBezTo>
                    <a:cubicBezTo>
                      <a:pt x="1255" y="1119"/>
                      <a:pt x="1507" y="1324"/>
                      <a:pt x="1780" y="1553"/>
                    </a:cubicBezTo>
                    <a:cubicBezTo>
                      <a:pt x="2054" y="1781"/>
                      <a:pt x="2328" y="2009"/>
                      <a:pt x="2602" y="2260"/>
                    </a:cubicBezTo>
                    <a:cubicBezTo>
                      <a:pt x="2853" y="2466"/>
                      <a:pt x="3081" y="2694"/>
                      <a:pt x="3333" y="2922"/>
                    </a:cubicBezTo>
                    <a:cubicBezTo>
                      <a:pt x="3584" y="3150"/>
                      <a:pt x="3835" y="3379"/>
                      <a:pt x="4086" y="3630"/>
                    </a:cubicBezTo>
                    <a:cubicBezTo>
                      <a:pt x="4314" y="3858"/>
                      <a:pt x="4565" y="4109"/>
                      <a:pt x="4793" y="4337"/>
                    </a:cubicBezTo>
                    <a:cubicBezTo>
                      <a:pt x="5044" y="4566"/>
                      <a:pt x="5296" y="4794"/>
                      <a:pt x="5547" y="5045"/>
                    </a:cubicBezTo>
                    <a:cubicBezTo>
                      <a:pt x="5775" y="5273"/>
                      <a:pt x="6026" y="5501"/>
                      <a:pt x="6254" y="5752"/>
                    </a:cubicBezTo>
                    <a:cubicBezTo>
                      <a:pt x="6391" y="5867"/>
                      <a:pt x="6505" y="6004"/>
                      <a:pt x="6642" y="6140"/>
                    </a:cubicBezTo>
                    <a:cubicBezTo>
                      <a:pt x="6756" y="6255"/>
                      <a:pt x="6870" y="6369"/>
                      <a:pt x="6985" y="6483"/>
                    </a:cubicBezTo>
                    <a:cubicBezTo>
                      <a:pt x="7441" y="6985"/>
                      <a:pt x="7943" y="7464"/>
                      <a:pt x="8445" y="7944"/>
                    </a:cubicBezTo>
                    <a:cubicBezTo>
                      <a:pt x="8697" y="8195"/>
                      <a:pt x="8948" y="8423"/>
                      <a:pt x="9199" y="8674"/>
                    </a:cubicBezTo>
                    <a:cubicBezTo>
                      <a:pt x="9427" y="8925"/>
                      <a:pt x="9678" y="9176"/>
                      <a:pt x="9929" y="9404"/>
                    </a:cubicBezTo>
                    <a:cubicBezTo>
                      <a:pt x="10180" y="9656"/>
                      <a:pt x="10431" y="9907"/>
                      <a:pt x="10682" y="10181"/>
                    </a:cubicBezTo>
                    <a:cubicBezTo>
                      <a:pt x="10796" y="10295"/>
                      <a:pt x="10933" y="10432"/>
                      <a:pt x="11048" y="10546"/>
                    </a:cubicBezTo>
                    <a:cubicBezTo>
                      <a:pt x="11162" y="10683"/>
                      <a:pt x="11276" y="10797"/>
                      <a:pt x="11390" y="10911"/>
                    </a:cubicBezTo>
                    <a:cubicBezTo>
                      <a:pt x="11641" y="11162"/>
                      <a:pt x="11892" y="11413"/>
                      <a:pt x="12120" y="11664"/>
                    </a:cubicBezTo>
                    <a:cubicBezTo>
                      <a:pt x="12349" y="11915"/>
                      <a:pt x="12600" y="12166"/>
                      <a:pt x="12851" y="12417"/>
                    </a:cubicBezTo>
                    <a:cubicBezTo>
                      <a:pt x="13079" y="12669"/>
                      <a:pt x="13307" y="12920"/>
                      <a:pt x="13535" y="13171"/>
                    </a:cubicBezTo>
                    <a:cubicBezTo>
                      <a:pt x="13787" y="13422"/>
                      <a:pt x="14015" y="13673"/>
                      <a:pt x="14266" y="13947"/>
                    </a:cubicBezTo>
                    <a:cubicBezTo>
                      <a:pt x="14380" y="14061"/>
                      <a:pt x="14517" y="14198"/>
                      <a:pt x="14631" y="14335"/>
                    </a:cubicBezTo>
                    <a:cubicBezTo>
                      <a:pt x="14745" y="14449"/>
                      <a:pt x="14837" y="14563"/>
                      <a:pt x="14951" y="14677"/>
                    </a:cubicBezTo>
                    <a:cubicBezTo>
                      <a:pt x="15202" y="14928"/>
                      <a:pt x="15453" y="15202"/>
                      <a:pt x="15681" y="15453"/>
                    </a:cubicBezTo>
                    <a:cubicBezTo>
                      <a:pt x="16160" y="15955"/>
                      <a:pt x="16617" y="16457"/>
                      <a:pt x="17051" y="16982"/>
                    </a:cubicBezTo>
                    <a:cubicBezTo>
                      <a:pt x="17279" y="17279"/>
                      <a:pt x="17530" y="17553"/>
                      <a:pt x="17781" y="17850"/>
                    </a:cubicBezTo>
                    <a:cubicBezTo>
                      <a:pt x="17986" y="18101"/>
                      <a:pt x="18215" y="18352"/>
                      <a:pt x="18443" y="18626"/>
                    </a:cubicBezTo>
                    <a:cubicBezTo>
                      <a:pt x="18671" y="18877"/>
                      <a:pt x="18877" y="19128"/>
                      <a:pt x="19105" y="19379"/>
                    </a:cubicBezTo>
                    <a:cubicBezTo>
                      <a:pt x="19333" y="19653"/>
                      <a:pt x="19584" y="19927"/>
                      <a:pt x="19812" y="20201"/>
                    </a:cubicBezTo>
                    <a:cubicBezTo>
                      <a:pt x="20064" y="20475"/>
                      <a:pt x="20292" y="20771"/>
                      <a:pt x="20520" y="21045"/>
                    </a:cubicBezTo>
                    <a:cubicBezTo>
                      <a:pt x="20748" y="21296"/>
                      <a:pt x="20954" y="21548"/>
                      <a:pt x="21182" y="21821"/>
                    </a:cubicBezTo>
                    <a:cubicBezTo>
                      <a:pt x="21616" y="22346"/>
                      <a:pt x="22049" y="22871"/>
                      <a:pt x="22460" y="23419"/>
                    </a:cubicBezTo>
                    <a:cubicBezTo>
                      <a:pt x="22894" y="23990"/>
                      <a:pt x="23350" y="24538"/>
                      <a:pt x="23784" y="25108"/>
                    </a:cubicBezTo>
                    <a:cubicBezTo>
                      <a:pt x="23989" y="25382"/>
                      <a:pt x="24195" y="25679"/>
                      <a:pt x="24423" y="25953"/>
                    </a:cubicBezTo>
                    <a:cubicBezTo>
                      <a:pt x="24629" y="26227"/>
                      <a:pt x="24834" y="26523"/>
                      <a:pt x="25062" y="26797"/>
                    </a:cubicBezTo>
                    <a:cubicBezTo>
                      <a:pt x="25473" y="27345"/>
                      <a:pt x="25930" y="27893"/>
                      <a:pt x="26363" y="28441"/>
                    </a:cubicBezTo>
                    <a:cubicBezTo>
                      <a:pt x="26523" y="28669"/>
                      <a:pt x="26683" y="28897"/>
                      <a:pt x="26865" y="29126"/>
                    </a:cubicBezTo>
                    <a:cubicBezTo>
                      <a:pt x="27025" y="29331"/>
                      <a:pt x="27185" y="29536"/>
                      <a:pt x="27345" y="29765"/>
                    </a:cubicBezTo>
                    <a:cubicBezTo>
                      <a:pt x="27664" y="30175"/>
                      <a:pt x="27984" y="30586"/>
                      <a:pt x="28281" y="31020"/>
                    </a:cubicBezTo>
                    <a:cubicBezTo>
                      <a:pt x="28281" y="31020"/>
                      <a:pt x="28281" y="31020"/>
                      <a:pt x="28281" y="30997"/>
                    </a:cubicBezTo>
                    <a:cubicBezTo>
                      <a:pt x="28395" y="31180"/>
                      <a:pt x="28509" y="31340"/>
                      <a:pt x="28623" y="31499"/>
                    </a:cubicBezTo>
                    <a:cubicBezTo>
                      <a:pt x="28691" y="31591"/>
                      <a:pt x="28737" y="31659"/>
                      <a:pt x="28806" y="31750"/>
                    </a:cubicBezTo>
                    <a:cubicBezTo>
                      <a:pt x="28897" y="31887"/>
                      <a:pt x="28965" y="32002"/>
                      <a:pt x="29080" y="32116"/>
                    </a:cubicBezTo>
                    <a:cubicBezTo>
                      <a:pt x="29151" y="32175"/>
                      <a:pt x="29235" y="32210"/>
                      <a:pt x="29319" y="32210"/>
                    </a:cubicBezTo>
                    <a:cubicBezTo>
                      <a:pt x="29395" y="32210"/>
                      <a:pt x="29471" y="32181"/>
                      <a:pt x="29536" y="32116"/>
                    </a:cubicBezTo>
                    <a:cubicBezTo>
                      <a:pt x="29673" y="32002"/>
                      <a:pt x="29673" y="31796"/>
                      <a:pt x="29536" y="31682"/>
                    </a:cubicBezTo>
                    <a:cubicBezTo>
                      <a:pt x="29513" y="31636"/>
                      <a:pt x="29490" y="31613"/>
                      <a:pt x="29468" y="31591"/>
                    </a:cubicBezTo>
                    <a:cubicBezTo>
                      <a:pt x="29285" y="31340"/>
                      <a:pt x="29125" y="31066"/>
                      <a:pt x="28943" y="30815"/>
                    </a:cubicBezTo>
                    <a:cubicBezTo>
                      <a:pt x="28737" y="30518"/>
                      <a:pt x="28509" y="30244"/>
                      <a:pt x="28281" y="29947"/>
                    </a:cubicBezTo>
                    <a:cubicBezTo>
                      <a:pt x="28075" y="29673"/>
                      <a:pt x="27870" y="29399"/>
                      <a:pt x="27664" y="29103"/>
                    </a:cubicBezTo>
                    <a:cubicBezTo>
                      <a:pt x="27459" y="28829"/>
                      <a:pt x="27231" y="28555"/>
                      <a:pt x="27025" y="28281"/>
                    </a:cubicBezTo>
                    <a:cubicBezTo>
                      <a:pt x="26820" y="28007"/>
                      <a:pt x="26614" y="27733"/>
                      <a:pt x="26409" y="27459"/>
                    </a:cubicBezTo>
                    <a:cubicBezTo>
                      <a:pt x="26181" y="27185"/>
                      <a:pt x="25952" y="26911"/>
                      <a:pt x="25747" y="26615"/>
                    </a:cubicBezTo>
                    <a:cubicBezTo>
                      <a:pt x="25542" y="26364"/>
                      <a:pt x="25336" y="26067"/>
                      <a:pt x="25108" y="25793"/>
                    </a:cubicBezTo>
                    <a:cubicBezTo>
                      <a:pt x="24994" y="25633"/>
                      <a:pt x="24880" y="25496"/>
                      <a:pt x="24766" y="25337"/>
                    </a:cubicBezTo>
                    <a:cubicBezTo>
                      <a:pt x="24674" y="25200"/>
                      <a:pt x="24583" y="25085"/>
                      <a:pt x="24469" y="24948"/>
                    </a:cubicBezTo>
                    <a:cubicBezTo>
                      <a:pt x="24035" y="24378"/>
                      <a:pt x="23601" y="23830"/>
                      <a:pt x="23168" y="23259"/>
                    </a:cubicBezTo>
                    <a:cubicBezTo>
                      <a:pt x="22734" y="22734"/>
                      <a:pt x="22323" y="22187"/>
                      <a:pt x="21890" y="21662"/>
                    </a:cubicBezTo>
                    <a:cubicBezTo>
                      <a:pt x="21661" y="21388"/>
                      <a:pt x="21456" y="21137"/>
                      <a:pt x="21228" y="20863"/>
                    </a:cubicBezTo>
                    <a:cubicBezTo>
                      <a:pt x="20999" y="20589"/>
                      <a:pt x="20771" y="20315"/>
                      <a:pt x="20520" y="20041"/>
                    </a:cubicBezTo>
                    <a:cubicBezTo>
                      <a:pt x="20292" y="19767"/>
                      <a:pt x="20064" y="19493"/>
                      <a:pt x="19812" y="19219"/>
                    </a:cubicBezTo>
                    <a:cubicBezTo>
                      <a:pt x="19607" y="18968"/>
                      <a:pt x="19379" y="18694"/>
                      <a:pt x="19173" y="18443"/>
                    </a:cubicBezTo>
                    <a:cubicBezTo>
                      <a:pt x="18694" y="17918"/>
                      <a:pt x="18215" y="17371"/>
                      <a:pt x="17758" y="16846"/>
                    </a:cubicBezTo>
                    <a:cubicBezTo>
                      <a:pt x="17530" y="16572"/>
                      <a:pt x="17302" y="16298"/>
                      <a:pt x="17073" y="16024"/>
                    </a:cubicBezTo>
                    <a:cubicBezTo>
                      <a:pt x="16868" y="15773"/>
                      <a:pt x="16640" y="15544"/>
                      <a:pt x="16411" y="15293"/>
                    </a:cubicBezTo>
                    <a:cubicBezTo>
                      <a:pt x="16183" y="15042"/>
                      <a:pt x="15955" y="14791"/>
                      <a:pt x="15704" y="14517"/>
                    </a:cubicBezTo>
                    <a:cubicBezTo>
                      <a:pt x="15590" y="14403"/>
                      <a:pt x="15476" y="14289"/>
                      <a:pt x="15339" y="14152"/>
                    </a:cubicBezTo>
                    <a:cubicBezTo>
                      <a:pt x="15225" y="14038"/>
                      <a:pt x="15110" y="13901"/>
                      <a:pt x="14996" y="13787"/>
                    </a:cubicBezTo>
                    <a:cubicBezTo>
                      <a:pt x="14745" y="13513"/>
                      <a:pt x="14494" y="13262"/>
                      <a:pt x="14243" y="12988"/>
                    </a:cubicBezTo>
                    <a:cubicBezTo>
                      <a:pt x="14015" y="12737"/>
                      <a:pt x="13787" y="12486"/>
                      <a:pt x="13535" y="12235"/>
                    </a:cubicBezTo>
                    <a:cubicBezTo>
                      <a:pt x="13056" y="11733"/>
                      <a:pt x="12600" y="11231"/>
                      <a:pt x="12120" y="10728"/>
                    </a:cubicBezTo>
                    <a:cubicBezTo>
                      <a:pt x="11869" y="10477"/>
                      <a:pt x="11618" y="10226"/>
                      <a:pt x="11344" y="9975"/>
                    </a:cubicBezTo>
                    <a:cubicBezTo>
                      <a:pt x="11116" y="9724"/>
                      <a:pt x="10888" y="9496"/>
                      <a:pt x="10659" y="9245"/>
                    </a:cubicBezTo>
                    <a:cubicBezTo>
                      <a:pt x="10545" y="9131"/>
                      <a:pt x="10408" y="9016"/>
                      <a:pt x="10294" y="8902"/>
                    </a:cubicBezTo>
                    <a:cubicBezTo>
                      <a:pt x="10180" y="8788"/>
                      <a:pt x="10043" y="8651"/>
                      <a:pt x="9906" y="8514"/>
                    </a:cubicBezTo>
                    <a:cubicBezTo>
                      <a:pt x="9792" y="8400"/>
                      <a:pt x="9655" y="8286"/>
                      <a:pt x="9541" y="8172"/>
                    </a:cubicBezTo>
                    <a:cubicBezTo>
                      <a:pt x="9404" y="8035"/>
                      <a:pt x="9290" y="7921"/>
                      <a:pt x="9153" y="7807"/>
                    </a:cubicBezTo>
                    <a:cubicBezTo>
                      <a:pt x="8902" y="7556"/>
                      <a:pt x="8651" y="7327"/>
                      <a:pt x="8377" y="7076"/>
                    </a:cubicBezTo>
                    <a:cubicBezTo>
                      <a:pt x="8263" y="6962"/>
                      <a:pt x="8149" y="6825"/>
                      <a:pt x="8035" y="6711"/>
                    </a:cubicBezTo>
                    <a:cubicBezTo>
                      <a:pt x="7920" y="6597"/>
                      <a:pt x="7784" y="6483"/>
                      <a:pt x="7669" y="6346"/>
                    </a:cubicBezTo>
                    <a:cubicBezTo>
                      <a:pt x="7555" y="6232"/>
                      <a:pt x="7441" y="6118"/>
                      <a:pt x="7304" y="5981"/>
                    </a:cubicBezTo>
                    <a:cubicBezTo>
                      <a:pt x="7190" y="5867"/>
                      <a:pt x="7053" y="5730"/>
                      <a:pt x="6916" y="5593"/>
                    </a:cubicBezTo>
                    <a:cubicBezTo>
                      <a:pt x="6688" y="5364"/>
                      <a:pt x="6460" y="5136"/>
                      <a:pt x="6209" y="4931"/>
                    </a:cubicBezTo>
                    <a:cubicBezTo>
                      <a:pt x="5957" y="4680"/>
                      <a:pt x="5706" y="4451"/>
                      <a:pt x="5455" y="4223"/>
                    </a:cubicBezTo>
                    <a:cubicBezTo>
                      <a:pt x="5341" y="4109"/>
                      <a:pt x="5204" y="3995"/>
                      <a:pt x="5090" y="3904"/>
                    </a:cubicBezTo>
                    <a:cubicBezTo>
                      <a:pt x="4953" y="3767"/>
                      <a:pt x="4839" y="3653"/>
                      <a:pt x="4702" y="3538"/>
                    </a:cubicBezTo>
                    <a:cubicBezTo>
                      <a:pt x="4451" y="3310"/>
                      <a:pt x="4200" y="3105"/>
                      <a:pt x="3949" y="2876"/>
                    </a:cubicBezTo>
                    <a:cubicBezTo>
                      <a:pt x="3675" y="2648"/>
                      <a:pt x="3424" y="2420"/>
                      <a:pt x="3150" y="2215"/>
                    </a:cubicBezTo>
                    <a:cubicBezTo>
                      <a:pt x="3013" y="2100"/>
                      <a:pt x="2853" y="1963"/>
                      <a:pt x="2716" y="1849"/>
                    </a:cubicBezTo>
                    <a:cubicBezTo>
                      <a:pt x="2579" y="1758"/>
                      <a:pt x="2442" y="1644"/>
                      <a:pt x="2305" y="1553"/>
                    </a:cubicBezTo>
                    <a:cubicBezTo>
                      <a:pt x="2168" y="1461"/>
                      <a:pt x="2032" y="1347"/>
                      <a:pt x="1895" y="1233"/>
                    </a:cubicBezTo>
                    <a:cubicBezTo>
                      <a:pt x="1758" y="1119"/>
                      <a:pt x="1621" y="1028"/>
                      <a:pt x="1484" y="913"/>
                    </a:cubicBezTo>
                    <a:cubicBezTo>
                      <a:pt x="1370" y="845"/>
                      <a:pt x="1278" y="754"/>
                      <a:pt x="1164" y="685"/>
                    </a:cubicBezTo>
                    <a:cubicBezTo>
                      <a:pt x="1073" y="617"/>
                      <a:pt x="959" y="548"/>
                      <a:pt x="845" y="480"/>
                    </a:cubicBezTo>
                    <a:cubicBezTo>
                      <a:pt x="639" y="320"/>
                      <a:pt x="434" y="160"/>
                      <a:pt x="206" y="0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244" name="Google Shape;1010;p22">
                <a:extLst>
                  <a:ext uri="{FF2B5EF4-FFF2-40B4-BE49-F238E27FC236}">
                    <a16:creationId xmlns:a16="http://schemas.microsoft.com/office/drawing/2014/main" id="{01FD1067-208E-4365-9251-49F94CF7051F}"/>
                  </a:ext>
                </a:extLst>
              </p:cNvPr>
              <p:cNvSpPr/>
              <p:nvPr/>
            </p:nvSpPr>
            <p:spPr>
              <a:xfrm>
                <a:off x="5992193" y="1885833"/>
                <a:ext cx="476944" cy="436832"/>
              </a:xfrm>
              <a:custGeom>
                <a:avLst/>
                <a:gdLst/>
                <a:ahLst/>
                <a:cxnLst/>
                <a:rect l="l" t="t" r="r" b="b"/>
                <a:pathLst>
                  <a:path w="17645" h="16161" extrusionOk="0">
                    <a:moveTo>
                      <a:pt x="4178" y="2877"/>
                    </a:moveTo>
                    <a:cubicBezTo>
                      <a:pt x="4178" y="2899"/>
                      <a:pt x="4200" y="2899"/>
                      <a:pt x="4200" y="2899"/>
                    </a:cubicBezTo>
                    <a:cubicBezTo>
                      <a:pt x="4200" y="2899"/>
                      <a:pt x="4178" y="2877"/>
                      <a:pt x="4178" y="2877"/>
                    </a:cubicBezTo>
                    <a:close/>
                    <a:moveTo>
                      <a:pt x="206" y="1"/>
                    </a:moveTo>
                    <a:cubicBezTo>
                      <a:pt x="138" y="1"/>
                      <a:pt x="69" y="46"/>
                      <a:pt x="46" y="92"/>
                    </a:cubicBezTo>
                    <a:cubicBezTo>
                      <a:pt x="1" y="183"/>
                      <a:pt x="23" y="274"/>
                      <a:pt x="115" y="320"/>
                    </a:cubicBezTo>
                    <a:cubicBezTo>
                      <a:pt x="297" y="457"/>
                      <a:pt x="480" y="594"/>
                      <a:pt x="685" y="731"/>
                    </a:cubicBezTo>
                    <a:cubicBezTo>
                      <a:pt x="845" y="845"/>
                      <a:pt x="1028" y="959"/>
                      <a:pt x="1188" y="1073"/>
                    </a:cubicBezTo>
                    <a:cubicBezTo>
                      <a:pt x="1553" y="1302"/>
                      <a:pt x="1895" y="1553"/>
                      <a:pt x="2237" y="1827"/>
                    </a:cubicBezTo>
                    <a:cubicBezTo>
                      <a:pt x="2511" y="2055"/>
                      <a:pt x="2785" y="2283"/>
                      <a:pt x="3059" y="2511"/>
                    </a:cubicBezTo>
                    <a:cubicBezTo>
                      <a:pt x="3173" y="2603"/>
                      <a:pt x="3265" y="2694"/>
                      <a:pt x="3379" y="2808"/>
                    </a:cubicBezTo>
                    <a:cubicBezTo>
                      <a:pt x="3539" y="2922"/>
                      <a:pt x="3675" y="3059"/>
                      <a:pt x="3835" y="3196"/>
                    </a:cubicBezTo>
                    <a:cubicBezTo>
                      <a:pt x="4086" y="3424"/>
                      <a:pt x="4360" y="3630"/>
                      <a:pt x="4611" y="3858"/>
                    </a:cubicBezTo>
                    <a:cubicBezTo>
                      <a:pt x="4862" y="4086"/>
                      <a:pt x="5113" y="4315"/>
                      <a:pt x="5387" y="4543"/>
                    </a:cubicBezTo>
                    <a:cubicBezTo>
                      <a:pt x="5638" y="4771"/>
                      <a:pt x="5890" y="4999"/>
                      <a:pt x="6141" y="5205"/>
                    </a:cubicBezTo>
                    <a:cubicBezTo>
                      <a:pt x="6392" y="5433"/>
                      <a:pt x="6666" y="5661"/>
                      <a:pt x="6917" y="5867"/>
                    </a:cubicBezTo>
                    <a:cubicBezTo>
                      <a:pt x="7191" y="6095"/>
                      <a:pt x="7442" y="6323"/>
                      <a:pt x="7693" y="6529"/>
                    </a:cubicBezTo>
                    <a:cubicBezTo>
                      <a:pt x="7967" y="6757"/>
                      <a:pt x="8218" y="7008"/>
                      <a:pt x="8469" y="7259"/>
                    </a:cubicBezTo>
                    <a:cubicBezTo>
                      <a:pt x="8971" y="7738"/>
                      <a:pt x="9473" y="8218"/>
                      <a:pt x="9975" y="8697"/>
                    </a:cubicBezTo>
                    <a:cubicBezTo>
                      <a:pt x="10477" y="9153"/>
                      <a:pt x="10980" y="9633"/>
                      <a:pt x="11482" y="10135"/>
                    </a:cubicBezTo>
                    <a:cubicBezTo>
                      <a:pt x="11984" y="10614"/>
                      <a:pt x="12463" y="11139"/>
                      <a:pt x="12965" y="11641"/>
                    </a:cubicBezTo>
                    <a:cubicBezTo>
                      <a:pt x="13445" y="12144"/>
                      <a:pt x="13924" y="12669"/>
                      <a:pt x="14403" y="13194"/>
                    </a:cubicBezTo>
                    <a:cubicBezTo>
                      <a:pt x="14860" y="13673"/>
                      <a:pt x="15316" y="14152"/>
                      <a:pt x="15750" y="14632"/>
                    </a:cubicBezTo>
                    <a:cubicBezTo>
                      <a:pt x="15978" y="14883"/>
                      <a:pt x="16184" y="15111"/>
                      <a:pt x="16389" y="15362"/>
                    </a:cubicBezTo>
                    <a:cubicBezTo>
                      <a:pt x="16617" y="15613"/>
                      <a:pt x="16846" y="15841"/>
                      <a:pt x="17120" y="16070"/>
                    </a:cubicBezTo>
                    <a:cubicBezTo>
                      <a:pt x="17165" y="16115"/>
                      <a:pt x="17234" y="16161"/>
                      <a:pt x="17325" y="16161"/>
                    </a:cubicBezTo>
                    <a:cubicBezTo>
                      <a:pt x="17416" y="16161"/>
                      <a:pt x="17485" y="16138"/>
                      <a:pt x="17553" y="16070"/>
                    </a:cubicBezTo>
                    <a:cubicBezTo>
                      <a:pt x="17599" y="16024"/>
                      <a:pt x="17645" y="15933"/>
                      <a:pt x="17645" y="15864"/>
                    </a:cubicBezTo>
                    <a:cubicBezTo>
                      <a:pt x="17645" y="15796"/>
                      <a:pt x="17622" y="15681"/>
                      <a:pt x="17553" y="15636"/>
                    </a:cubicBezTo>
                    <a:cubicBezTo>
                      <a:pt x="17416" y="15522"/>
                      <a:pt x="17279" y="15362"/>
                      <a:pt x="17165" y="15225"/>
                    </a:cubicBezTo>
                    <a:cubicBezTo>
                      <a:pt x="17051" y="15111"/>
                      <a:pt x="16914" y="14974"/>
                      <a:pt x="16800" y="14860"/>
                    </a:cubicBezTo>
                    <a:cubicBezTo>
                      <a:pt x="16572" y="14609"/>
                      <a:pt x="16366" y="14358"/>
                      <a:pt x="16138" y="14107"/>
                    </a:cubicBezTo>
                    <a:cubicBezTo>
                      <a:pt x="15659" y="13582"/>
                      <a:pt x="15179" y="13079"/>
                      <a:pt x="14677" y="12554"/>
                    </a:cubicBezTo>
                    <a:cubicBezTo>
                      <a:pt x="14449" y="12303"/>
                      <a:pt x="14221" y="12052"/>
                      <a:pt x="13993" y="11801"/>
                    </a:cubicBezTo>
                    <a:cubicBezTo>
                      <a:pt x="13741" y="11550"/>
                      <a:pt x="13490" y="11276"/>
                      <a:pt x="13239" y="11025"/>
                    </a:cubicBezTo>
                    <a:cubicBezTo>
                      <a:pt x="13011" y="10774"/>
                      <a:pt x="12760" y="10523"/>
                      <a:pt x="12509" y="10295"/>
                    </a:cubicBezTo>
                    <a:cubicBezTo>
                      <a:pt x="12281" y="10044"/>
                      <a:pt x="12030" y="9793"/>
                      <a:pt x="11778" y="9564"/>
                    </a:cubicBezTo>
                    <a:cubicBezTo>
                      <a:pt x="11527" y="9313"/>
                      <a:pt x="11276" y="9062"/>
                      <a:pt x="11025" y="8834"/>
                    </a:cubicBezTo>
                    <a:cubicBezTo>
                      <a:pt x="10751" y="8583"/>
                      <a:pt x="10500" y="8332"/>
                      <a:pt x="10226" y="8104"/>
                    </a:cubicBezTo>
                    <a:cubicBezTo>
                      <a:pt x="9724" y="7601"/>
                      <a:pt x="9176" y="7122"/>
                      <a:pt x="8674" y="6620"/>
                    </a:cubicBezTo>
                    <a:cubicBezTo>
                      <a:pt x="8492" y="6483"/>
                      <a:pt x="8332" y="6323"/>
                      <a:pt x="8172" y="6163"/>
                    </a:cubicBezTo>
                    <a:cubicBezTo>
                      <a:pt x="7989" y="6004"/>
                      <a:pt x="7807" y="5867"/>
                      <a:pt x="7624" y="5707"/>
                    </a:cubicBezTo>
                    <a:cubicBezTo>
                      <a:pt x="7259" y="5410"/>
                      <a:pt x="6894" y="5113"/>
                      <a:pt x="6529" y="4817"/>
                    </a:cubicBezTo>
                    <a:lnTo>
                      <a:pt x="6551" y="4817"/>
                    </a:lnTo>
                    <a:cubicBezTo>
                      <a:pt x="6163" y="4497"/>
                      <a:pt x="5753" y="4178"/>
                      <a:pt x="5365" y="3858"/>
                    </a:cubicBezTo>
                    <a:cubicBezTo>
                      <a:pt x="5182" y="3675"/>
                      <a:pt x="4977" y="3516"/>
                      <a:pt x="4771" y="3356"/>
                    </a:cubicBezTo>
                    <a:cubicBezTo>
                      <a:pt x="4588" y="3196"/>
                      <a:pt x="4383" y="3059"/>
                      <a:pt x="4200" y="2899"/>
                    </a:cubicBezTo>
                    <a:cubicBezTo>
                      <a:pt x="4178" y="2899"/>
                      <a:pt x="4178" y="2877"/>
                      <a:pt x="4155" y="2877"/>
                    </a:cubicBezTo>
                    <a:lnTo>
                      <a:pt x="4178" y="2877"/>
                    </a:lnTo>
                    <a:cubicBezTo>
                      <a:pt x="3904" y="2671"/>
                      <a:pt x="3653" y="2443"/>
                      <a:pt x="3379" y="2215"/>
                    </a:cubicBezTo>
                    <a:cubicBezTo>
                      <a:pt x="3105" y="1986"/>
                      <a:pt x="2831" y="1781"/>
                      <a:pt x="2534" y="1553"/>
                    </a:cubicBezTo>
                    <a:cubicBezTo>
                      <a:pt x="1986" y="1142"/>
                      <a:pt x="1416" y="777"/>
                      <a:pt x="822" y="411"/>
                    </a:cubicBezTo>
                    <a:cubicBezTo>
                      <a:pt x="640" y="297"/>
                      <a:pt x="457" y="160"/>
                      <a:pt x="275" y="23"/>
                    </a:cubicBezTo>
                    <a:cubicBezTo>
                      <a:pt x="252" y="23"/>
                      <a:pt x="229" y="1"/>
                      <a:pt x="206" y="1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245" name="Google Shape;1011;p22">
                <a:extLst>
                  <a:ext uri="{FF2B5EF4-FFF2-40B4-BE49-F238E27FC236}">
                    <a16:creationId xmlns:a16="http://schemas.microsoft.com/office/drawing/2014/main" id="{0ECEA920-61C1-4F50-A8E4-EC71C610B9A6}"/>
                  </a:ext>
                </a:extLst>
              </p:cNvPr>
              <p:cNvSpPr/>
              <p:nvPr/>
            </p:nvSpPr>
            <p:spPr>
              <a:xfrm>
                <a:off x="6504898" y="2364589"/>
                <a:ext cx="90091" cy="95659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3539" extrusionOk="0">
                    <a:moveTo>
                      <a:pt x="160" y="1"/>
                    </a:moveTo>
                    <a:cubicBezTo>
                      <a:pt x="115" y="1"/>
                      <a:pt x="92" y="24"/>
                      <a:pt x="46" y="47"/>
                    </a:cubicBezTo>
                    <a:cubicBezTo>
                      <a:pt x="0" y="92"/>
                      <a:pt x="0" y="184"/>
                      <a:pt x="46" y="252"/>
                    </a:cubicBezTo>
                    <a:cubicBezTo>
                      <a:pt x="160" y="389"/>
                      <a:pt x="274" y="526"/>
                      <a:pt x="388" y="640"/>
                    </a:cubicBezTo>
                    <a:cubicBezTo>
                      <a:pt x="503" y="777"/>
                      <a:pt x="640" y="891"/>
                      <a:pt x="754" y="1005"/>
                    </a:cubicBezTo>
                    <a:cubicBezTo>
                      <a:pt x="982" y="1234"/>
                      <a:pt x="1210" y="1485"/>
                      <a:pt x="1438" y="1736"/>
                    </a:cubicBezTo>
                    <a:cubicBezTo>
                      <a:pt x="1667" y="1964"/>
                      <a:pt x="1895" y="2215"/>
                      <a:pt x="2100" y="2466"/>
                    </a:cubicBezTo>
                    <a:cubicBezTo>
                      <a:pt x="2214" y="2603"/>
                      <a:pt x="2329" y="2717"/>
                      <a:pt x="2443" y="2831"/>
                    </a:cubicBezTo>
                    <a:cubicBezTo>
                      <a:pt x="2534" y="2968"/>
                      <a:pt x="2648" y="3105"/>
                      <a:pt x="2762" y="3242"/>
                    </a:cubicBezTo>
                    <a:cubicBezTo>
                      <a:pt x="2831" y="3311"/>
                      <a:pt x="2899" y="3402"/>
                      <a:pt x="2991" y="3470"/>
                    </a:cubicBezTo>
                    <a:cubicBezTo>
                      <a:pt x="3025" y="3516"/>
                      <a:pt x="3070" y="3539"/>
                      <a:pt x="3119" y="3539"/>
                    </a:cubicBezTo>
                    <a:cubicBezTo>
                      <a:pt x="3167" y="3539"/>
                      <a:pt x="3219" y="3516"/>
                      <a:pt x="3264" y="3470"/>
                    </a:cubicBezTo>
                    <a:cubicBezTo>
                      <a:pt x="3333" y="3402"/>
                      <a:pt x="3333" y="3288"/>
                      <a:pt x="3264" y="3196"/>
                    </a:cubicBezTo>
                    <a:cubicBezTo>
                      <a:pt x="3150" y="3060"/>
                      <a:pt x="3036" y="2945"/>
                      <a:pt x="2922" y="2808"/>
                    </a:cubicBezTo>
                    <a:cubicBezTo>
                      <a:pt x="2831" y="2671"/>
                      <a:pt x="2694" y="2557"/>
                      <a:pt x="2603" y="2443"/>
                    </a:cubicBezTo>
                    <a:cubicBezTo>
                      <a:pt x="2351" y="2192"/>
                      <a:pt x="2123" y="1941"/>
                      <a:pt x="1895" y="1690"/>
                    </a:cubicBezTo>
                    <a:cubicBezTo>
                      <a:pt x="1667" y="1462"/>
                      <a:pt x="1416" y="1234"/>
                      <a:pt x="1187" y="1005"/>
                    </a:cubicBezTo>
                    <a:cubicBezTo>
                      <a:pt x="1073" y="868"/>
                      <a:pt x="936" y="754"/>
                      <a:pt x="799" y="640"/>
                    </a:cubicBezTo>
                    <a:cubicBezTo>
                      <a:pt x="708" y="526"/>
                      <a:pt x="594" y="435"/>
                      <a:pt x="480" y="320"/>
                    </a:cubicBezTo>
                    <a:cubicBezTo>
                      <a:pt x="411" y="229"/>
                      <a:pt x="343" y="138"/>
                      <a:pt x="274" y="47"/>
                    </a:cubicBezTo>
                    <a:cubicBezTo>
                      <a:pt x="229" y="24"/>
                      <a:pt x="206" y="1"/>
                      <a:pt x="160" y="1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246" name="Google Shape;1012;p22">
                <a:extLst>
                  <a:ext uri="{FF2B5EF4-FFF2-40B4-BE49-F238E27FC236}">
                    <a16:creationId xmlns:a16="http://schemas.microsoft.com/office/drawing/2014/main" id="{9F64F22E-039F-457D-96FF-EFA916BF9519}"/>
                  </a:ext>
                </a:extLst>
              </p:cNvPr>
              <p:cNvSpPr/>
              <p:nvPr/>
            </p:nvSpPr>
            <p:spPr>
              <a:xfrm>
                <a:off x="6624587" y="2491089"/>
                <a:ext cx="12380" cy="12974"/>
              </a:xfrm>
              <a:custGeom>
                <a:avLst/>
                <a:gdLst/>
                <a:ahLst/>
                <a:cxnLst/>
                <a:rect l="l" t="t" r="r" b="b"/>
                <a:pathLst>
                  <a:path w="458" h="480" extrusionOk="0">
                    <a:moveTo>
                      <a:pt x="252" y="0"/>
                    </a:moveTo>
                    <a:cubicBezTo>
                      <a:pt x="115" y="0"/>
                      <a:pt x="1" y="91"/>
                      <a:pt x="1" y="228"/>
                    </a:cubicBezTo>
                    <a:cubicBezTo>
                      <a:pt x="1" y="343"/>
                      <a:pt x="92" y="479"/>
                      <a:pt x="229" y="479"/>
                    </a:cubicBezTo>
                    <a:cubicBezTo>
                      <a:pt x="343" y="479"/>
                      <a:pt x="457" y="388"/>
                      <a:pt x="457" y="251"/>
                    </a:cubicBezTo>
                    <a:cubicBezTo>
                      <a:pt x="457" y="137"/>
                      <a:pt x="366" y="0"/>
                      <a:pt x="252" y="0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247" name="Google Shape;1013;p22">
                <a:extLst>
                  <a:ext uri="{FF2B5EF4-FFF2-40B4-BE49-F238E27FC236}">
                    <a16:creationId xmlns:a16="http://schemas.microsoft.com/office/drawing/2014/main" id="{29DFA922-45A5-4CE4-9BC8-82E9B71DB741}"/>
                  </a:ext>
                </a:extLst>
              </p:cNvPr>
              <p:cNvSpPr/>
              <p:nvPr/>
            </p:nvSpPr>
            <p:spPr>
              <a:xfrm>
                <a:off x="6667159" y="2551528"/>
                <a:ext cx="4974" cy="4352"/>
              </a:xfrm>
              <a:custGeom>
                <a:avLst/>
                <a:gdLst/>
                <a:ahLst/>
                <a:cxnLst/>
                <a:rect l="l" t="t" r="r" b="b"/>
                <a:pathLst>
                  <a:path w="184" h="161" extrusionOk="0">
                    <a:moveTo>
                      <a:pt x="92" y="1"/>
                    </a:moveTo>
                    <a:cubicBezTo>
                      <a:pt x="46" y="1"/>
                      <a:pt x="0" y="47"/>
                      <a:pt x="0" y="92"/>
                    </a:cubicBezTo>
                    <a:cubicBezTo>
                      <a:pt x="0" y="138"/>
                      <a:pt x="46" y="161"/>
                      <a:pt x="92" y="161"/>
                    </a:cubicBezTo>
                    <a:cubicBezTo>
                      <a:pt x="137" y="161"/>
                      <a:pt x="160" y="138"/>
                      <a:pt x="183" y="92"/>
                    </a:cubicBezTo>
                    <a:cubicBezTo>
                      <a:pt x="183" y="47"/>
                      <a:pt x="137" y="1"/>
                      <a:pt x="92" y="1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248" name="Google Shape;1014;p22">
                <a:extLst>
                  <a:ext uri="{FF2B5EF4-FFF2-40B4-BE49-F238E27FC236}">
                    <a16:creationId xmlns:a16="http://schemas.microsoft.com/office/drawing/2014/main" id="{A99A1492-5836-4B7F-8A80-49A487E747CB}"/>
                  </a:ext>
                </a:extLst>
              </p:cNvPr>
              <p:cNvSpPr/>
              <p:nvPr/>
            </p:nvSpPr>
            <p:spPr>
              <a:xfrm>
                <a:off x="6469110" y="2671244"/>
                <a:ext cx="197454" cy="316170"/>
              </a:xfrm>
              <a:custGeom>
                <a:avLst/>
                <a:gdLst/>
                <a:ahLst/>
                <a:cxnLst/>
                <a:rect l="l" t="t" r="r" b="b"/>
                <a:pathLst>
                  <a:path w="7305" h="11697" extrusionOk="0">
                    <a:moveTo>
                      <a:pt x="160" y="0"/>
                    </a:moveTo>
                    <a:cubicBezTo>
                      <a:pt x="138" y="0"/>
                      <a:pt x="115" y="0"/>
                      <a:pt x="92" y="23"/>
                    </a:cubicBezTo>
                    <a:cubicBezTo>
                      <a:pt x="46" y="46"/>
                      <a:pt x="1" y="114"/>
                      <a:pt x="46" y="183"/>
                    </a:cubicBezTo>
                    <a:cubicBezTo>
                      <a:pt x="229" y="479"/>
                      <a:pt x="434" y="776"/>
                      <a:pt x="640" y="1073"/>
                    </a:cubicBezTo>
                    <a:cubicBezTo>
                      <a:pt x="822" y="1370"/>
                      <a:pt x="1051" y="1666"/>
                      <a:pt x="1233" y="1940"/>
                    </a:cubicBezTo>
                    <a:cubicBezTo>
                      <a:pt x="1439" y="2214"/>
                      <a:pt x="1621" y="2488"/>
                      <a:pt x="1804" y="2762"/>
                    </a:cubicBezTo>
                    <a:cubicBezTo>
                      <a:pt x="2009" y="3059"/>
                      <a:pt x="2192" y="3378"/>
                      <a:pt x="2397" y="3675"/>
                    </a:cubicBezTo>
                    <a:cubicBezTo>
                      <a:pt x="2762" y="4246"/>
                      <a:pt x="3105" y="4816"/>
                      <a:pt x="3424" y="5410"/>
                    </a:cubicBezTo>
                    <a:cubicBezTo>
                      <a:pt x="3607" y="5684"/>
                      <a:pt x="3767" y="5980"/>
                      <a:pt x="3927" y="6254"/>
                    </a:cubicBezTo>
                    <a:cubicBezTo>
                      <a:pt x="4086" y="6551"/>
                      <a:pt x="4246" y="6848"/>
                      <a:pt x="4406" y="7144"/>
                    </a:cubicBezTo>
                    <a:cubicBezTo>
                      <a:pt x="4588" y="7418"/>
                      <a:pt x="4748" y="7715"/>
                      <a:pt x="4885" y="8012"/>
                    </a:cubicBezTo>
                    <a:lnTo>
                      <a:pt x="5159" y="8491"/>
                    </a:lnTo>
                    <a:cubicBezTo>
                      <a:pt x="5228" y="8628"/>
                      <a:pt x="5296" y="8788"/>
                      <a:pt x="5365" y="8925"/>
                    </a:cubicBezTo>
                    <a:cubicBezTo>
                      <a:pt x="5684" y="9518"/>
                      <a:pt x="6004" y="10112"/>
                      <a:pt x="6300" y="10705"/>
                    </a:cubicBezTo>
                    <a:cubicBezTo>
                      <a:pt x="6369" y="10842"/>
                      <a:pt x="6437" y="10956"/>
                      <a:pt x="6483" y="11093"/>
                    </a:cubicBezTo>
                    <a:cubicBezTo>
                      <a:pt x="6574" y="11230"/>
                      <a:pt x="6643" y="11390"/>
                      <a:pt x="6711" y="11527"/>
                    </a:cubicBezTo>
                    <a:cubicBezTo>
                      <a:pt x="6757" y="11595"/>
                      <a:pt x="6825" y="11664"/>
                      <a:pt x="6894" y="11687"/>
                    </a:cubicBezTo>
                    <a:cubicBezTo>
                      <a:pt x="6921" y="11693"/>
                      <a:pt x="6945" y="11696"/>
                      <a:pt x="6969" y="11696"/>
                    </a:cubicBezTo>
                    <a:cubicBezTo>
                      <a:pt x="7027" y="11696"/>
                      <a:pt x="7080" y="11680"/>
                      <a:pt x="7145" y="11664"/>
                    </a:cubicBezTo>
                    <a:cubicBezTo>
                      <a:pt x="7213" y="11618"/>
                      <a:pt x="7259" y="11550"/>
                      <a:pt x="7282" y="11481"/>
                    </a:cubicBezTo>
                    <a:cubicBezTo>
                      <a:pt x="7305" y="11390"/>
                      <a:pt x="7282" y="11321"/>
                      <a:pt x="7259" y="11230"/>
                    </a:cubicBezTo>
                    <a:cubicBezTo>
                      <a:pt x="7191" y="11070"/>
                      <a:pt x="7099" y="10933"/>
                      <a:pt x="7031" y="10774"/>
                    </a:cubicBezTo>
                    <a:cubicBezTo>
                      <a:pt x="6939" y="10637"/>
                      <a:pt x="6871" y="10500"/>
                      <a:pt x="6803" y="10340"/>
                    </a:cubicBezTo>
                    <a:cubicBezTo>
                      <a:pt x="6643" y="10043"/>
                      <a:pt x="6460" y="9746"/>
                      <a:pt x="6300" y="9450"/>
                    </a:cubicBezTo>
                    <a:cubicBezTo>
                      <a:pt x="5981" y="8856"/>
                      <a:pt x="5661" y="8263"/>
                      <a:pt x="5342" y="7692"/>
                    </a:cubicBezTo>
                    <a:cubicBezTo>
                      <a:pt x="4999" y="7099"/>
                      <a:pt x="4634" y="6528"/>
                      <a:pt x="4292" y="5957"/>
                    </a:cubicBezTo>
                    <a:cubicBezTo>
                      <a:pt x="3927" y="5387"/>
                      <a:pt x="3584" y="4816"/>
                      <a:pt x="3219" y="4268"/>
                    </a:cubicBezTo>
                    <a:cubicBezTo>
                      <a:pt x="2831" y="3698"/>
                      <a:pt x="2443" y="3150"/>
                      <a:pt x="2055" y="2602"/>
                    </a:cubicBezTo>
                    <a:cubicBezTo>
                      <a:pt x="1872" y="2328"/>
                      <a:pt x="1667" y="2077"/>
                      <a:pt x="1484" y="1803"/>
                    </a:cubicBezTo>
                    <a:cubicBezTo>
                      <a:pt x="1302" y="1552"/>
                      <a:pt x="1119" y="1324"/>
                      <a:pt x="936" y="1073"/>
                    </a:cubicBezTo>
                    <a:cubicBezTo>
                      <a:pt x="822" y="936"/>
                      <a:pt x="731" y="776"/>
                      <a:pt x="640" y="639"/>
                    </a:cubicBezTo>
                    <a:cubicBezTo>
                      <a:pt x="503" y="457"/>
                      <a:pt x="389" y="251"/>
                      <a:pt x="252" y="69"/>
                    </a:cubicBezTo>
                    <a:cubicBezTo>
                      <a:pt x="229" y="23"/>
                      <a:pt x="206" y="0"/>
                      <a:pt x="160" y="0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249" name="Google Shape;1015;p22">
                <a:extLst>
                  <a:ext uri="{FF2B5EF4-FFF2-40B4-BE49-F238E27FC236}">
                    <a16:creationId xmlns:a16="http://schemas.microsoft.com/office/drawing/2014/main" id="{3EE2180D-151B-4C0D-8B73-4AF54B1B92F2}"/>
                  </a:ext>
                </a:extLst>
              </p:cNvPr>
              <p:cNvSpPr/>
              <p:nvPr/>
            </p:nvSpPr>
            <p:spPr>
              <a:xfrm>
                <a:off x="6324122" y="2025281"/>
                <a:ext cx="463375" cy="518922"/>
              </a:xfrm>
              <a:custGeom>
                <a:avLst/>
                <a:gdLst/>
                <a:ahLst/>
                <a:cxnLst/>
                <a:rect l="l" t="t" r="r" b="b"/>
                <a:pathLst>
                  <a:path w="17143" h="19198" extrusionOk="0">
                    <a:moveTo>
                      <a:pt x="15842" y="17970"/>
                    </a:moveTo>
                    <a:cubicBezTo>
                      <a:pt x="15846" y="17991"/>
                      <a:pt x="15866" y="18011"/>
                      <a:pt x="15887" y="18032"/>
                    </a:cubicBezTo>
                    <a:cubicBezTo>
                      <a:pt x="15872" y="18011"/>
                      <a:pt x="15857" y="17991"/>
                      <a:pt x="15842" y="17970"/>
                    </a:cubicBezTo>
                    <a:close/>
                    <a:moveTo>
                      <a:pt x="92" y="0"/>
                    </a:moveTo>
                    <a:cubicBezTo>
                      <a:pt x="69" y="0"/>
                      <a:pt x="69" y="0"/>
                      <a:pt x="46" y="23"/>
                    </a:cubicBezTo>
                    <a:cubicBezTo>
                      <a:pt x="23" y="46"/>
                      <a:pt x="1" y="114"/>
                      <a:pt x="46" y="137"/>
                    </a:cubicBezTo>
                    <a:cubicBezTo>
                      <a:pt x="183" y="274"/>
                      <a:pt x="320" y="411"/>
                      <a:pt x="457" y="548"/>
                    </a:cubicBezTo>
                    <a:cubicBezTo>
                      <a:pt x="571" y="662"/>
                      <a:pt x="708" y="776"/>
                      <a:pt x="822" y="913"/>
                    </a:cubicBezTo>
                    <a:cubicBezTo>
                      <a:pt x="1073" y="1164"/>
                      <a:pt x="1324" y="1392"/>
                      <a:pt x="1576" y="1643"/>
                    </a:cubicBezTo>
                    <a:cubicBezTo>
                      <a:pt x="1827" y="1895"/>
                      <a:pt x="2078" y="2123"/>
                      <a:pt x="2329" y="2374"/>
                    </a:cubicBezTo>
                    <a:cubicBezTo>
                      <a:pt x="2580" y="2602"/>
                      <a:pt x="2854" y="2853"/>
                      <a:pt x="3105" y="3104"/>
                    </a:cubicBezTo>
                    <a:cubicBezTo>
                      <a:pt x="3356" y="3355"/>
                      <a:pt x="3584" y="3606"/>
                      <a:pt x="3812" y="3880"/>
                    </a:cubicBezTo>
                    <a:cubicBezTo>
                      <a:pt x="4064" y="4131"/>
                      <a:pt x="4292" y="4383"/>
                      <a:pt x="4520" y="4634"/>
                    </a:cubicBezTo>
                    <a:cubicBezTo>
                      <a:pt x="4748" y="4907"/>
                      <a:pt x="4977" y="5159"/>
                      <a:pt x="5205" y="5432"/>
                    </a:cubicBezTo>
                    <a:cubicBezTo>
                      <a:pt x="5456" y="5706"/>
                      <a:pt x="5707" y="5980"/>
                      <a:pt x="5958" y="6254"/>
                    </a:cubicBezTo>
                    <a:cubicBezTo>
                      <a:pt x="6072" y="6368"/>
                      <a:pt x="6186" y="6505"/>
                      <a:pt x="6300" y="6619"/>
                    </a:cubicBezTo>
                    <a:cubicBezTo>
                      <a:pt x="6415" y="6734"/>
                      <a:pt x="6506" y="6870"/>
                      <a:pt x="6620" y="6985"/>
                    </a:cubicBezTo>
                    <a:cubicBezTo>
                      <a:pt x="6871" y="7236"/>
                      <a:pt x="7122" y="7487"/>
                      <a:pt x="7350" y="7738"/>
                    </a:cubicBezTo>
                    <a:cubicBezTo>
                      <a:pt x="7601" y="7989"/>
                      <a:pt x="7830" y="8263"/>
                      <a:pt x="8058" y="8514"/>
                    </a:cubicBezTo>
                    <a:cubicBezTo>
                      <a:pt x="8286" y="8788"/>
                      <a:pt x="8514" y="9039"/>
                      <a:pt x="8743" y="9313"/>
                    </a:cubicBezTo>
                    <a:cubicBezTo>
                      <a:pt x="9199" y="9838"/>
                      <a:pt x="9633" y="10363"/>
                      <a:pt x="10089" y="10888"/>
                    </a:cubicBezTo>
                    <a:cubicBezTo>
                      <a:pt x="10181" y="11025"/>
                      <a:pt x="10318" y="11162"/>
                      <a:pt x="10409" y="11276"/>
                    </a:cubicBezTo>
                    <a:lnTo>
                      <a:pt x="10751" y="11664"/>
                    </a:lnTo>
                    <a:cubicBezTo>
                      <a:pt x="10957" y="11915"/>
                      <a:pt x="11185" y="12143"/>
                      <a:pt x="11413" y="12394"/>
                    </a:cubicBezTo>
                    <a:cubicBezTo>
                      <a:pt x="11642" y="12668"/>
                      <a:pt x="11870" y="12919"/>
                      <a:pt x="12075" y="13193"/>
                    </a:cubicBezTo>
                    <a:lnTo>
                      <a:pt x="12418" y="13581"/>
                    </a:lnTo>
                    <a:cubicBezTo>
                      <a:pt x="12532" y="13718"/>
                      <a:pt x="12646" y="13832"/>
                      <a:pt x="12737" y="13969"/>
                    </a:cubicBezTo>
                    <a:cubicBezTo>
                      <a:pt x="12965" y="14220"/>
                      <a:pt x="13194" y="14471"/>
                      <a:pt x="13399" y="14722"/>
                    </a:cubicBezTo>
                    <a:cubicBezTo>
                      <a:pt x="13604" y="14973"/>
                      <a:pt x="13833" y="15247"/>
                      <a:pt x="14038" y="15521"/>
                    </a:cubicBezTo>
                    <a:cubicBezTo>
                      <a:pt x="14198" y="15704"/>
                      <a:pt x="14358" y="15909"/>
                      <a:pt x="14495" y="16115"/>
                    </a:cubicBezTo>
                    <a:cubicBezTo>
                      <a:pt x="14654" y="16343"/>
                      <a:pt x="14791" y="16548"/>
                      <a:pt x="14951" y="16754"/>
                    </a:cubicBezTo>
                    <a:cubicBezTo>
                      <a:pt x="15088" y="16936"/>
                      <a:pt x="15202" y="17096"/>
                      <a:pt x="15339" y="17279"/>
                    </a:cubicBezTo>
                    <a:cubicBezTo>
                      <a:pt x="15507" y="17509"/>
                      <a:pt x="15674" y="17740"/>
                      <a:pt x="15842" y="17970"/>
                    </a:cubicBezTo>
                    <a:lnTo>
                      <a:pt x="15842" y="17970"/>
                    </a:lnTo>
                    <a:cubicBezTo>
                      <a:pt x="15842" y="17968"/>
                      <a:pt x="15841" y="17966"/>
                      <a:pt x="15841" y="17964"/>
                    </a:cubicBezTo>
                    <a:lnTo>
                      <a:pt x="15841" y="17964"/>
                    </a:lnTo>
                    <a:cubicBezTo>
                      <a:pt x="15956" y="18123"/>
                      <a:pt x="16070" y="18283"/>
                      <a:pt x="16184" y="18443"/>
                    </a:cubicBezTo>
                    <a:cubicBezTo>
                      <a:pt x="16252" y="18534"/>
                      <a:pt x="16321" y="18625"/>
                      <a:pt x="16389" y="18717"/>
                    </a:cubicBezTo>
                    <a:cubicBezTo>
                      <a:pt x="16480" y="18854"/>
                      <a:pt x="16572" y="18991"/>
                      <a:pt x="16686" y="19128"/>
                    </a:cubicBezTo>
                    <a:cubicBezTo>
                      <a:pt x="16730" y="19172"/>
                      <a:pt x="16803" y="19197"/>
                      <a:pt x="16880" y="19197"/>
                    </a:cubicBezTo>
                    <a:cubicBezTo>
                      <a:pt x="16922" y="19197"/>
                      <a:pt x="16965" y="19189"/>
                      <a:pt x="17005" y="19173"/>
                    </a:cubicBezTo>
                    <a:cubicBezTo>
                      <a:pt x="17051" y="19128"/>
                      <a:pt x="17097" y="19082"/>
                      <a:pt x="17120" y="19013"/>
                    </a:cubicBezTo>
                    <a:cubicBezTo>
                      <a:pt x="17142" y="18945"/>
                      <a:pt x="17142" y="18854"/>
                      <a:pt x="17097" y="18808"/>
                    </a:cubicBezTo>
                    <a:cubicBezTo>
                      <a:pt x="17028" y="18694"/>
                      <a:pt x="16960" y="18580"/>
                      <a:pt x="16891" y="18489"/>
                    </a:cubicBezTo>
                    <a:cubicBezTo>
                      <a:pt x="16823" y="18374"/>
                      <a:pt x="16754" y="18283"/>
                      <a:pt x="16686" y="18192"/>
                    </a:cubicBezTo>
                    <a:cubicBezTo>
                      <a:pt x="16549" y="17986"/>
                      <a:pt x="16389" y="17758"/>
                      <a:pt x="16229" y="17553"/>
                    </a:cubicBezTo>
                    <a:lnTo>
                      <a:pt x="16229" y="17553"/>
                    </a:lnTo>
                    <a:cubicBezTo>
                      <a:pt x="16229" y="17576"/>
                      <a:pt x="16252" y="17598"/>
                      <a:pt x="16252" y="17621"/>
                    </a:cubicBezTo>
                    <a:cubicBezTo>
                      <a:pt x="16092" y="17393"/>
                      <a:pt x="15956" y="17142"/>
                      <a:pt x="15773" y="16936"/>
                    </a:cubicBezTo>
                    <a:cubicBezTo>
                      <a:pt x="15636" y="16731"/>
                      <a:pt x="15476" y="16526"/>
                      <a:pt x="15339" y="16343"/>
                    </a:cubicBezTo>
                    <a:cubicBezTo>
                      <a:pt x="15134" y="16046"/>
                      <a:pt x="14928" y="15749"/>
                      <a:pt x="14700" y="15476"/>
                    </a:cubicBezTo>
                    <a:cubicBezTo>
                      <a:pt x="14495" y="15202"/>
                      <a:pt x="14289" y="14951"/>
                      <a:pt x="14061" y="14677"/>
                    </a:cubicBezTo>
                    <a:cubicBezTo>
                      <a:pt x="13650" y="14175"/>
                      <a:pt x="13194" y="13672"/>
                      <a:pt x="12760" y="13170"/>
                    </a:cubicBezTo>
                    <a:cubicBezTo>
                      <a:pt x="12532" y="12919"/>
                      <a:pt x="12326" y="12668"/>
                      <a:pt x="12098" y="12417"/>
                    </a:cubicBezTo>
                    <a:cubicBezTo>
                      <a:pt x="11984" y="12280"/>
                      <a:pt x="11870" y="12143"/>
                      <a:pt x="11756" y="12006"/>
                    </a:cubicBezTo>
                    <a:cubicBezTo>
                      <a:pt x="11642" y="11892"/>
                      <a:pt x="11527" y="11778"/>
                      <a:pt x="11413" y="11641"/>
                    </a:cubicBezTo>
                    <a:cubicBezTo>
                      <a:pt x="11185" y="11390"/>
                      <a:pt x="10957" y="11139"/>
                      <a:pt x="10729" y="10888"/>
                    </a:cubicBezTo>
                    <a:cubicBezTo>
                      <a:pt x="10500" y="10637"/>
                      <a:pt x="10295" y="10386"/>
                      <a:pt x="10067" y="10112"/>
                    </a:cubicBezTo>
                    <a:cubicBezTo>
                      <a:pt x="9838" y="9861"/>
                      <a:pt x="9610" y="9587"/>
                      <a:pt x="9359" y="9336"/>
                    </a:cubicBezTo>
                    <a:cubicBezTo>
                      <a:pt x="9131" y="9062"/>
                      <a:pt x="8902" y="8811"/>
                      <a:pt x="8651" y="8537"/>
                    </a:cubicBezTo>
                    <a:cubicBezTo>
                      <a:pt x="8423" y="8308"/>
                      <a:pt x="8195" y="8035"/>
                      <a:pt x="7967" y="7806"/>
                    </a:cubicBezTo>
                    <a:cubicBezTo>
                      <a:pt x="7830" y="7669"/>
                      <a:pt x="7716" y="7532"/>
                      <a:pt x="7579" y="7395"/>
                    </a:cubicBezTo>
                    <a:cubicBezTo>
                      <a:pt x="7464" y="7281"/>
                      <a:pt x="7328" y="7167"/>
                      <a:pt x="7213" y="7053"/>
                    </a:cubicBezTo>
                    <a:cubicBezTo>
                      <a:pt x="6962" y="6825"/>
                      <a:pt x="6734" y="6574"/>
                      <a:pt x="6506" y="6345"/>
                    </a:cubicBezTo>
                    <a:cubicBezTo>
                      <a:pt x="6255" y="6094"/>
                      <a:pt x="6004" y="5843"/>
                      <a:pt x="5775" y="5592"/>
                    </a:cubicBezTo>
                    <a:cubicBezTo>
                      <a:pt x="5502" y="5318"/>
                      <a:pt x="5273" y="5067"/>
                      <a:pt x="5022" y="4793"/>
                    </a:cubicBezTo>
                    <a:cubicBezTo>
                      <a:pt x="4771" y="4519"/>
                      <a:pt x="4520" y="4268"/>
                      <a:pt x="4269" y="4017"/>
                    </a:cubicBezTo>
                    <a:cubicBezTo>
                      <a:pt x="4018" y="3766"/>
                      <a:pt x="3767" y="3515"/>
                      <a:pt x="3539" y="3264"/>
                    </a:cubicBezTo>
                    <a:cubicBezTo>
                      <a:pt x="3287" y="3036"/>
                      <a:pt x="3036" y="2808"/>
                      <a:pt x="2785" y="2556"/>
                    </a:cubicBezTo>
                    <a:cubicBezTo>
                      <a:pt x="2534" y="2328"/>
                      <a:pt x="2283" y="2100"/>
                      <a:pt x="2032" y="1849"/>
                    </a:cubicBezTo>
                    <a:cubicBezTo>
                      <a:pt x="1781" y="1621"/>
                      <a:pt x="1530" y="1370"/>
                      <a:pt x="1302" y="1141"/>
                    </a:cubicBezTo>
                    <a:cubicBezTo>
                      <a:pt x="1119" y="959"/>
                      <a:pt x="936" y="776"/>
                      <a:pt x="754" y="594"/>
                    </a:cubicBezTo>
                    <a:cubicBezTo>
                      <a:pt x="548" y="411"/>
                      <a:pt x="366" y="228"/>
                      <a:pt x="160" y="23"/>
                    </a:cubicBezTo>
                    <a:cubicBezTo>
                      <a:pt x="138" y="0"/>
                      <a:pt x="115" y="0"/>
                      <a:pt x="92" y="0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250" name="Google Shape;1016;p22">
                <a:extLst>
                  <a:ext uri="{FF2B5EF4-FFF2-40B4-BE49-F238E27FC236}">
                    <a16:creationId xmlns:a16="http://schemas.microsoft.com/office/drawing/2014/main" id="{F747287C-DE9D-4607-92A0-234871F23CA0}"/>
                  </a:ext>
                </a:extLst>
              </p:cNvPr>
              <p:cNvSpPr/>
              <p:nvPr/>
            </p:nvSpPr>
            <p:spPr>
              <a:xfrm>
                <a:off x="6651130" y="2625591"/>
                <a:ext cx="242486" cy="309358"/>
              </a:xfrm>
              <a:custGeom>
                <a:avLst/>
                <a:gdLst/>
                <a:ahLst/>
                <a:cxnLst/>
                <a:rect l="l" t="t" r="r" b="b"/>
                <a:pathLst>
                  <a:path w="8971" h="11445" extrusionOk="0">
                    <a:moveTo>
                      <a:pt x="137" y="0"/>
                    </a:moveTo>
                    <a:cubicBezTo>
                      <a:pt x="91" y="0"/>
                      <a:pt x="69" y="23"/>
                      <a:pt x="46" y="46"/>
                    </a:cubicBezTo>
                    <a:cubicBezTo>
                      <a:pt x="0" y="91"/>
                      <a:pt x="23" y="160"/>
                      <a:pt x="69" y="205"/>
                    </a:cubicBezTo>
                    <a:cubicBezTo>
                      <a:pt x="274" y="411"/>
                      <a:pt x="502" y="616"/>
                      <a:pt x="708" y="822"/>
                    </a:cubicBezTo>
                    <a:cubicBezTo>
                      <a:pt x="768" y="882"/>
                      <a:pt x="827" y="941"/>
                      <a:pt x="867" y="982"/>
                    </a:cubicBezTo>
                    <a:cubicBezTo>
                      <a:pt x="936" y="1050"/>
                      <a:pt x="1004" y="1141"/>
                      <a:pt x="1050" y="1210"/>
                    </a:cubicBezTo>
                    <a:cubicBezTo>
                      <a:pt x="1164" y="1324"/>
                      <a:pt x="1278" y="1461"/>
                      <a:pt x="1392" y="1575"/>
                    </a:cubicBezTo>
                    <a:cubicBezTo>
                      <a:pt x="1621" y="1849"/>
                      <a:pt x="1849" y="2123"/>
                      <a:pt x="2077" y="2397"/>
                    </a:cubicBezTo>
                    <a:cubicBezTo>
                      <a:pt x="2283" y="2671"/>
                      <a:pt x="2488" y="2922"/>
                      <a:pt x="2693" y="3173"/>
                    </a:cubicBezTo>
                    <a:cubicBezTo>
                      <a:pt x="2922" y="3447"/>
                      <a:pt x="3127" y="3721"/>
                      <a:pt x="3333" y="4017"/>
                    </a:cubicBezTo>
                    <a:cubicBezTo>
                      <a:pt x="3766" y="4588"/>
                      <a:pt x="4177" y="5159"/>
                      <a:pt x="4588" y="5729"/>
                    </a:cubicBezTo>
                    <a:cubicBezTo>
                      <a:pt x="4702" y="5866"/>
                      <a:pt x="4816" y="6003"/>
                      <a:pt x="4907" y="6163"/>
                    </a:cubicBezTo>
                    <a:cubicBezTo>
                      <a:pt x="4999" y="6277"/>
                      <a:pt x="5090" y="6414"/>
                      <a:pt x="5181" y="6528"/>
                    </a:cubicBezTo>
                    <a:cubicBezTo>
                      <a:pt x="5387" y="6825"/>
                      <a:pt x="5592" y="7099"/>
                      <a:pt x="5798" y="7395"/>
                    </a:cubicBezTo>
                    <a:cubicBezTo>
                      <a:pt x="5980" y="7669"/>
                      <a:pt x="6163" y="7943"/>
                      <a:pt x="6345" y="8217"/>
                    </a:cubicBezTo>
                    <a:cubicBezTo>
                      <a:pt x="6574" y="8514"/>
                      <a:pt x="6756" y="8811"/>
                      <a:pt x="6962" y="9107"/>
                    </a:cubicBezTo>
                    <a:cubicBezTo>
                      <a:pt x="7167" y="9381"/>
                      <a:pt x="7350" y="9655"/>
                      <a:pt x="7532" y="9952"/>
                    </a:cubicBezTo>
                    <a:cubicBezTo>
                      <a:pt x="7715" y="10226"/>
                      <a:pt x="7898" y="10500"/>
                      <a:pt x="8080" y="10774"/>
                    </a:cubicBezTo>
                    <a:cubicBezTo>
                      <a:pt x="8217" y="10979"/>
                      <a:pt x="8331" y="11184"/>
                      <a:pt x="8468" y="11344"/>
                    </a:cubicBezTo>
                    <a:cubicBezTo>
                      <a:pt x="8514" y="11390"/>
                      <a:pt x="8560" y="11435"/>
                      <a:pt x="8628" y="11435"/>
                    </a:cubicBezTo>
                    <a:cubicBezTo>
                      <a:pt x="8646" y="11442"/>
                      <a:pt x="8665" y="11444"/>
                      <a:pt x="8683" y="11444"/>
                    </a:cubicBezTo>
                    <a:cubicBezTo>
                      <a:pt x="8733" y="11444"/>
                      <a:pt x="8783" y="11423"/>
                      <a:pt x="8833" y="11390"/>
                    </a:cubicBezTo>
                    <a:cubicBezTo>
                      <a:pt x="8948" y="11299"/>
                      <a:pt x="8970" y="11162"/>
                      <a:pt x="8879" y="11047"/>
                    </a:cubicBezTo>
                    <a:cubicBezTo>
                      <a:pt x="8788" y="10888"/>
                      <a:pt x="8674" y="10728"/>
                      <a:pt x="8582" y="10591"/>
                    </a:cubicBezTo>
                    <a:cubicBezTo>
                      <a:pt x="8491" y="10454"/>
                      <a:pt x="8400" y="10317"/>
                      <a:pt x="8308" y="10203"/>
                    </a:cubicBezTo>
                    <a:cubicBezTo>
                      <a:pt x="8217" y="10043"/>
                      <a:pt x="8103" y="9906"/>
                      <a:pt x="8012" y="9746"/>
                    </a:cubicBezTo>
                    <a:cubicBezTo>
                      <a:pt x="7920" y="9609"/>
                      <a:pt x="7829" y="9473"/>
                      <a:pt x="7715" y="9336"/>
                    </a:cubicBezTo>
                    <a:cubicBezTo>
                      <a:pt x="7532" y="9062"/>
                      <a:pt x="7327" y="8788"/>
                      <a:pt x="7122" y="8514"/>
                    </a:cubicBezTo>
                    <a:cubicBezTo>
                      <a:pt x="6916" y="8240"/>
                      <a:pt x="6711" y="7943"/>
                      <a:pt x="6482" y="7646"/>
                    </a:cubicBezTo>
                    <a:cubicBezTo>
                      <a:pt x="6094" y="7099"/>
                      <a:pt x="5706" y="6574"/>
                      <a:pt x="5273" y="6049"/>
                    </a:cubicBezTo>
                    <a:cubicBezTo>
                      <a:pt x="5067" y="5775"/>
                      <a:pt x="4862" y="5501"/>
                      <a:pt x="4634" y="5227"/>
                    </a:cubicBezTo>
                    <a:cubicBezTo>
                      <a:pt x="4428" y="4953"/>
                      <a:pt x="4200" y="4656"/>
                      <a:pt x="3994" y="4382"/>
                    </a:cubicBezTo>
                    <a:cubicBezTo>
                      <a:pt x="3766" y="4109"/>
                      <a:pt x="3561" y="3812"/>
                      <a:pt x="3333" y="3538"/>
                    </a:cubicBezTo>
                    <a:cubicBezTo>
                      <a:pt x="3127" y="3264"/>
                      <a:pt x="2899" y="3013"/>
                      <a:pt x="2693" y="2762"/>
                    </a:cubicBezTo>
                    <a:cubicBezTo>
                      <a:pt x="2465" y="2488"/>
                      <a:pt x="2214" y="2214"/>
                      <a:pt x="1986" y="1940"/>
                    </a:cubicBezTo>
                    <a:cubicBezTo>
                      <a:pt x="1758" y="1689"/>
                      <a:pt x="1529" y="1415"/>
                      <a:pt x="1324" y="1164"/>
                    </a:cubicBezTo>
                    <a:cubicBezTo>
                      <a:pt x="1141" y="982"/>
                      <a:pt x="982" y="799"/>
                      <a:pt x="822" y="639"/>
                    </a:cubicBezTo>
                    <a:cubicBezTo>
                      <a:pt x="616" y="434"/>
                      <a:pt x="411" y="228"/>
                      <a:pt x="183" y="23"/>
                    </a:cubicBezTo>
                    <a:cubicBezTo>
                      <a:pt x="183" y="23"/>
                      <a:pt x="160" y="0"/>
                      <a:pt x="137" y="0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251" name="Google Shape;1017;p22">
                <a:extLst>
                  <a:ext uri="{FF2B5EF4-FFF2-40B4-BE49-F238E27FC236}">
                    <a16:creationId xmlns:a16="http://schemas.microsoft.com/office/drawing/2014/main" id="{3285A087-9489-48DB-B3BA-5224A48062AE}"/>
                  </a:ext>
                </a:extLst>
              </p:cNvPr>
              <p:cNvSpPr/>
              <p:nvPr/>
            </p:nvSpPr>
            <p:spPr>
              <a:xfrm>
                <a:off x="5849664" y="1864236"/>
                <a:ext cx="327036" cy="279517"/>
              </a:xfrm>
              <a:custGeom>
                <a:avLst/>
                <a:gdLst/>
                <a:ahLst/>
                <a:cxnLst/>
                <a:rect l="l" t="t" r="r" b="b"/>
                <a:pathLst>
                  <a:path w="12099" h="10341" extrusionOk="0">
                    <a:moveTo>
                      <a:pt x="92" y="1"/>
                    </a:moveTo>
                    <a:cubicBezTo>
                      <a:pt x="69" y="1"/>
                      <a:pt x="47" y="23"/>
                      <a:pt x="47" y="23"/>
                    </a:cubicBezTo>
                    <a:cubicBezTo>
                      <a:pt x="24" y="69"/>
                      <a:pt x="1" y="115"/>
                      <a:pt x="47" y="138"/>
                    </a:cubicBezTo>
                    <a:cubicBezTo>
                      <a:pt x="206" y="275"/>
                      <a:pt x="343" y="389"/>
                      <a:pt x="503" y="503"/>
                    </a:cubicBezTo>
                    <a:cubicBezTo>
                      <a:pt x="617" y="617"/>
                      <a:pt x="731" y="708"/>
                      <a:pt x="868" y="822"/>
                    </a:cubicBezTo>
                    <a:cubicBezTo>
                      <a:pt x="1097" y="1028"/>
                      <a:pt x="1370" y="1233"/>
                      <a:pt x="1622" y="1416"/>
                    </a:cubicBezTo>
                    <a:cubicBezTo>
                      <a:pt x="1781" y="1530"/>
                      <a:pt x="1918" y="1644"/>
                      <a:pt x="2078" y="1758"/>
                    </a:cubicBezTo>
                    <a:cubicBezTo>
                      <a:pt x="2215" y="1872"/>
                      <a:pt x="2352" y="1986"/>
                      <a:pt x="2489" y="2101"/>
                    </a:cubicBezTo>
                    <a:cubicBezTo>
                      <a:pt x="2763" y="2306"/>
                      <a:pt x="3037" y="2534"/>
                      <a:pt x="3311" y="2740"/>
                    </a:cubicBezTo>
                    <a:cubicBezTo>
                      <a:pt x="3585" y="2945"/>
                      <a:pt x="3858" y="3173"/>
                      <a:pt x="4132" y="3379"/>
                    </a:cubicBezTo>
                    <a:cubicBezTo>
                      <a:pt x="4429" y="3607"/>
                      <a:pt x="4703" y="3835"/>
                      <a:pt x="5000" y="4086"/>
                    </a:cubicBezTo>
                    <a:cubicBezTo>
                      <a:pt x="5251" y="4292"/>
                      <a:pt x="5525" y="4520"/>
                      <a:pt x="5776" y="4748"/>
                    </a:cubicBezTo>
                    <a:cubicBezTo>
                      <a:pt x="5890" y="4840"/>
                      <a:pt x="6004" y="4954"/>
                      <a:pt x="6141" y="5045"/>
                    </a:cubicBezTo>
                    <a:cubicBezTo>
                      <a:pt x="6278" y="5182"/>
                      <a:pt x="6415" y="5296"/>
                      <a:pt x="6552" y="5410"/>
                    </a:cubicBezTo>
                    <a:cubicBezTo>
                      <a:pt x="6803" y="5638"/>
                      <a:pt x="7077" y="5867"/>
                      <a:pt x="7328" y="6095"/>
                    </a:cubicBezTo>
                    <a:cubicBezTo>
                      <a:pt x="7442" y="6209"/>
                      <a:pt x="7579" y="6323"/>
                      <a:pt x="7693" y="6437"/>
                    </a:cubicBezTo>
                    <a:cubicBezTo>
                      <a:pt x="7830" y="6552"/>
                      <a:pt x="7944" y="6688"/>
                      <a:pt x="8081" y="6803"/>
                    </a:cubicBezTo>
                    <a:cubicBezTo>
                      <a:pt x="8332" y="7031"/>
                      <a:pt x="8560" y="7282"/>
                      <a:pt x="8812" y="7510"/>
                    </a:cubicBezTo>
                    <a:cubicBezTo>
                      <a:pt x="9063" y="7716"/>
                      <a:pt x="9314" y="7944"/>
                      <a:pt x="9565" y="8149"/>
                    </a:cubicBezTo>
                    <a:cubicBezTo>
                      <a:pt x="9930" y="8469"/>
                      <a:pt x="10295" y="8788"/>
                      <a:pt x="10638" y="9108"/>
                    </a:cubicBezTo>
                    <a:cubicBezTo>
                      <a:pt x="10797" y="9291"/>
                      <a:pt x="10980" y="9473"/>
                      <a:pt x="11140" y="9656"/>
                    </a:cubicBezTo>
                    <a:cubicBezTo>
                      <a:pt x="11208" y="9747"/>
                      <a:pt x="11299" y="9838"/>
                      <a:pt x="11368" y="9930"/>
                    </a:cubicBezTo>
                    <a:cubicBezTo>
                      <a:pt x="11414" y="9952"/>
                      <a:pt x="11436" y="9998"/>
                      <a:pt x="11482" y="10044"/>
                    </a:cubicBezTo>
                    <a:cubicBezTo>
                      <a:pt x="11505" y="10067"/>
                      <a:pt x="11528" y="10089"/>
                      <a:pt x="11551" y="10112"/>
                    </a:cubicBezTo>
                    <a:cubicBezTo>
                      <a:pt x="11619" y="10181"/>
                      <a:pt x="11688" y="10226"/>
                      <a:pt x="11756" y="10272"/>
                    </a:cubicBezTo>
                    <a:cubicBezTo>
                      <a:pt x="11802" y="10318"/>
                      <a:pt x="11824" y="10341"/>
                      <a:pt x="11893" y="10341"/>
                    </a:cubicBezTo>
                    <a:cubicBezTo>
                      <a:pt x="11961" y="10341"/>
                      <a:pt x="12007" y="10318"/>
                      <a:pt x="12053" y="10272"/>
                    </a:cubicBezTo>
                    <a:cubicBezTo>
                      <a:pt x="12076" y="10226"/>
                      <a:pt x="12098" y="10181"/>
                      <a:pt x="12098" y="10112"/>
                    </a:cubicBezTo>
                    <a:cubicBezTo>
                      <a:pt x="12098" y="10067"/>
                      <a:pt x="12076" y="9998"/>
                      <a:pt x="12030" y="9975"/>
                    </a:cubicBezTo>
                    <a:cubicBezTo>
                      <a:pt x="11984" y="9930"/>
                      <a:pt x="11939" y="9907"/>
                      <a:pt x="11893" y="9861"/>
                    </a:cubicBezTo>
                    <a:cubicBezTo>
                      <a:pt x="11870" y="9838"/>
                      <a:pt x="11847" y="9816"/>
                      <a:pt x="11824" y="9793"/>
                    </a:cubicBezTo>
                    <a:cubicBezTo>
                      <a:pt x="11802" y="9770"/>
                      <a:pt x="11779" y="9724"/>
                      <a:pt x="11756" y="9701"/>
                    </a:cubicBezTo>
                    <a:cubicBezTo>
                      <a:pt x="11688" y="9633"/>
                      <a:pt x="11619" y="9564"/>
                      <a:pt x="11573" y="9496"/>
                    </a:cubicBezTo>
                    <a:cubicBezTo>
                      <a:pt x="11459" y="9382"/>
                      <a:pt x="11345" y="9245"/>
                      <a:pt x="11231" y="9108"/>
                    </a:cubicBezTo>
                    <a:cubicBezTo>
                      <a:pt x="10980" y="8880"/>
                      <a:pt x="10729" y="8629"/>
                      <a:pt x="10478" y="8400"/>
                    </a:cubicBezTo>
                    <a:cubicBezTo>
                      <a:pt x="9976" y="7967"/>
                      <a:pt x="9428" y="7533"/>
                      <a:pt x="8926" y="7076"/>
                    </a:cubicBezTo>
                    <a:cubicBezTo>
                      <a:pt x="8675" y="6871"/>
                      <a:pt x="8423" y="6620"/>
                      <a:pt x="8172" y="6392"/>
                    </a:cubicBezTo>
                    <a:cubicBezTo>
                      <a:pt x="7921" y="6163"/>
                      <a:pt x="7670" y="5935"/>
                      <a:pt x="7396" y="5707"/>
                    </a:cubicBezTo>
                    <a:cubicBezTo>
                      <a:pt x="7122" y="5502"/>
                      <a:pt x="6871" y="5273"/>
                      <a:pt x="6597" y="5045"/>
                    </a:cubicBezTo>
                    <a:cubicBezTo>
                      <a:pt x="6324" y="4840"/>
                      <a:pt x="6050" y="4634"/>
                      <a:pt x="5799" y="4406"/>
                    </a:cubicBezTo>
                    <a:cubicBezTo>
                      <a:pt x="5502" y="4178"/>
                      <a:pt x="5228" y="3949"/>
                      <a:pt x="4931" y="3721"/>
                    </a:cubicBezTo>
                    <a:cubicBezTo>
                      <a:pt x="4817" y="3630"/>
                      <a:pt x="4680" y="3516"/>
                      <a:pt x="4543" y="3424"/>
                    </a:cubicBezTo>
                    <a:cubicBezTo>
                      <a:pt x="4406" y="3310"/>
                      <a:pt x="4269" y="3219"/>
                      <a:pt x="4132" y="3128"/>
                    </a:cubicBezTo>
                    <a:cubicBezTo>
                      <a:pt x="3836" y="2899"/>
                      <a:pt x="3562" y="2694"/>
                      <a:pt x="3265" y="2466"/>
                    </a:cubicBezTo>
                    <a:cubicBezTo>
                      <a:pt x="2968" y="2260"/>
                      <a:pt x="2694" y="2032"/>
                      <a:pt x="2420" y="1827"/>
                    </a:cubicBezTo>
                    <a:cubicBezTo>
                      <a:pt x="2215" y="1667"/>
                      <a:pt x="2010" y="1507"/>
                      <a:pt x="1827" y="1370"/>
                    </a:cubicBezTo>
                    <a:cubicBezTo>
                      <a:pt x="1736" y="1302"/>
                      <a:pt x="1644" y="1233"/>
                      <a:pt x="1576" y="1165"/>
                    </a:cubicBezTo>
                    <a:cubicBezTo>
                      <a:pt x="1462" y="1096"/>
                      <a:pt x="1370" y="1028"/>
                      <a:pt x="1256" y="936"/>
                    </a:cubicBezTo>
                    <a:cubicBezTo>
                      <a:pt x="1097" y="800"/>
                      <a:pt x="914" y="663"/>
                      <a:pt x="754" y="503"/>
                    </a:cubicBezTo>
                    <a:cubicBezTo>
                      <a:pt x="549" y="343"/>
                      <a:pt x="343" y="183"/>
                      <a:pt x="161" y="23"/>
                    </a:cubicBezTo>
                    <a:cubicBezTo>
                      <a:pt x="138" y="23"/>
                      <a:pt x="115" y="1"/>
                      <a:pt x="92" y="1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252" name="Google Shape;1018;p22">
                <a:extLst>
                  <a:ext uri="{FF2B5EF4-FFF2-40B4-BE49-F238E27FC236}">
                    <a16:creationId xmlns:a16="http://schemas.microsoft.com/office/drawing/2014/main" id="{D7BD7E27-2AD8-4D7E-964E-4D1E164D1D10}"/>
                  </a:ext>
                </a:extLst>
              </p:cNvPr>
              <p:cNvSpPr/>
              <p:nvPr/>
            </p:nvSpPr>
            <p:spPr>
              <a:xfrm>
                <a:off x="5932349" y="1681622"/>
                <a:ext cx="284437" cy="236404"/>
              </a:xfrm>
              <a:custGeom>
                <a:avLst/>
                <a:gdLst/>
                <a:ahLst/>
                <a:cxnLst/>
                <a:rect l="l" t="t" r="r" b="b"/>
                <a:pathLst>
                  <a:path w="10523" h="8746" extrusionOk="0">
                    <a:moveTo>
                      <a:pt x="115" y="0"/>
                    </a:moveTo>
                    <a:cubicBezTo>
                      <a:pt x="69" y="0"/>
                      <a:pt x="23" y="23"/>
                      <a:pt x="23" y="46"/>
                    </a:cubicBezTo>
                    <a:cubicBezTo>
                      <a:pt x="1" y="92"/>
                      <a:pt x="1" y="160"/>
                      <a:pt x="46" y="183"/>
                    </a:cubicBezTo>
                    <a:cubicBezTo>
                      <a:pt x="252" y="297"/>
                      <a:pt x="480" y="434"/>
                      <a:pt x="662" y="571"/>
                    </a:cubicBezTo>
                    <a:cubicBezTo>
                      <a:pt x="868" y="685"/>
                      <a:pt x="1073" y="822"/>
                      <a:pt x="1256" y="959"/>
                    </a:cubicBezTo>
                    <a:lnTo>
                      <a:pt x="1233" y="959"/>
                    </a:lnTo>
                    <a:cubicBezTo>
                      <a:pt x="1507" y="1142"/>
                      <a:pt x="1781" y="1347"/>
                      <a:pt x="2055" y="1552"/>
                    </a:cubicBezTo>
                    <a:cubicBezTo>
                      <a:pt x="2329" y="1758"/>
                      <a:pt x="2603" y="1963"/>
                      <a:pt x="2877" y="2192"/>
                    </a:cubicBezTo>
                    <a:cubicBezTo>
                      <a:pt x="3173" y="2420"/>
                      <a:pt x="3447" y="2648"/>
                      <a:pt x="3744" y="2876"/>
                    </a:cubicBezTo>
                    <a:cubicBezTo>
                      <a:pt x="3995" y="3082"/>
                      <a:pt x="4246" y="3287"/>
                      <a:pt x="4520" y="3515"/>
                    </a:cubicBezTo>
                    <a:cubicBezTo>
                      <a:pt x="4771" y="3721"/>
                      <a:pt x="5045" y="3949"/>
                      <a:pt x="5296" y="4177"/>
                    </a:cubicBezTo>
                    <a:cubicBezTo>
                      <a:pt x="5547" y="4406"/>
                      <a:pt x="5821" y="4634"/>
                      <a:pt x="6072" y="4862"/>
                    </a:cubicBezTo>
                    <a:cubicBezTo>
                      <a:pt x="6323" y="5068"/>
                      <a:pt x="6574" y="5296"/>
                      <a:pt x="6825" y="5524"/>
                    </a:cubicBezTo>
                    <a:cubicBezTo>
                      <a:pt x="7076" y="5752"/>
                      <a:pt x="7327" y="5981"/>
                      <a:pt x="7556" y="6209"/>
                    </a:cubicBezTo>
                    <a:cubicBezTo>
                      <a:pt x="7989" y="6597"/>
                      <a:pt x="8400" y="7008"/>
                      <a:pt x="8811" y="7396"/>
                    </a:cubicBezTo>
                    <a:cubicBezTo>
                      <a:pt x="9017" y="7601"/>
                      <a:pt x="9222" y="7807"/>
                      <a:pt x="9427" y="8012"/>
                    </a:cubicBezTo>
                    <a:cubicBezTo>
                      <a:pt x="9519" y="8126"/>
                      <a:pt x="9633" y="8217"/>
                      <a:pt x="9724" y="8332"/>
                    </a:cubicBezTo>
                    <a:cubicBezTo>
                      <a:pt x="9770" y="8400"/>
                      <a:pt x="9815" y="8446"/>
                      <a:pt x="9884" y="8514"/>
                    </a:cubicBezTo>
                    <a:cubicBezTo>
                      <a:pt x="9930" y="8560"/>
                      <a:pt x="9998" y="8606"/>
                      <a:pt x="10044" y="8674"/>
                    </a:cubicBezTo>
                    <a:cubicBezTo>
                      <a:pt x="10093" y="8723"/>
                      <a:pt x="10155" y="8746"/>
                      <a:pt x="10219" y="8746"/>
                    </a:cubicBezTo>
                    <a:cubicBezTo>
                      <a:pt x="10275" y="8746"/>
                      <a:pt x="10333" y="8729"/>
                      <a:pt x="10386" y="8697"/>
                    </a:cubicBezTo>
                    <a:cubicBezTo>
                      <a:pt x="10432" y="8674"/>
                      <a:pt x="10477" y="8606"/>
                      <a:pt x="10500" y="8537"/>
                    </a:cubicBezTo>
                    <a:cubicBezTo>
                      <a:pt x="10523" y="8469"/>
                      <a:pt x="10500" y="8377"/>
                      <a:pt x="10477" y="8332"/>
                    </a:cubicBezTo>
                    <a:cubicBezTo>
                      <a:pt x="10340" y="8195"/>
                      <a:pt x="10226" y="8058"/>
                      <a:pt x="10089" y="7898"/>
                    </a:cubicBezTo>
                    <a:cubicBezTo>
                      <a:pt x="9998" y="7784"/>
                      <a:pt x="9861" y="7670"/>
                      <a:pt x="9747" y="7533"/>
                    </a:cubicBezTo>
                    <a:cubicBezTo>
                      <a:pt x="9496" y="7304"/>
                      <a:pt x="9245" y="7076"/>
                      <a:pt x="9017" y="6848"/>
                    </a:cubicBezTo>
                    <a:cubicBezTo>
                      <a:pt x="8765" y="6620"/>
                      <a:pt x="8514" y="6391"/>
                      <a:pt x="8286" y="6186"/>
                    </a:cubicBezTo>
                    <a:cubicBezTo>
                      <a:pt x="8035" y="5958"/>
                      <a:pt x="7784" y="5730"/>
                      <a:pt x="7510" y="5524"/>
                    </a:cubicBezTo>
                    <a:cubicBezTo>
                      <a:pt x="7259" y="5296"/>
                      <a:pt x="6985" y="5068"/>
                      <a:pt x="6711" y="4839"/>
                    </a:cubicBezTo>
                    <a:cubicBezTo>
                      <a:pt x="6460" y="4634"/>
                      <a:pt x="6186" y="4428"/>
                      <a:pt x="5935" y="4200"/>
                    </a:cubicBezTo>
                    <a:cubicBezTo>
                      <a:pt x="5661" y="3995"/>
                      <a:pt x="5410" y="3789"/>
                      <a:pt x="5136" y="3561"/>
                    </a:cubicBezTo>
                    <a:cubicBezTo>
                      <a:pt x="4862" y="3356"/>
                      <a:pt x="4588" y="3150"/>
                      <a:pt x="4315" y="2922"/>
                    </a:cubicBezTo>
                    <a:cubicBezTo>
                      <a:pt x="4086" y="2762"/>
                      <a:pt x="3881" y="2625"/>
                      <a:pt x="3675" y="2466"/>
                    </a:cubicBezTo>
                    <a:cubicBezTo>
                      <a:pt x="3447" y="2283"/>
                      <a:pt x="3242" y="2123"/>
                      <a:pt x="3013" y="1963"/>
                    </a:cubicBezTo>
                    <a:cubicBezTo>
                      <a:pt x="2785" y="1804"/>
                      <a:pt x="2580" y="1644"/>
                      <a:pt x="2352" y="1484"/>
                    </a:cubicBezTo>
                    <a:cubicBezTo>
                      <a:pt x="2123" y="1324"/>
                      <a:pt x="1895" y="1164"/>
                      <a:pt x="1667" y="1005"/>
                    </a:cubicBezTo>
                    <a:lnTo>
                      <a:pt x="1690" y="1005"/>
                    </a:lnTo>
                    <a:cubicBezTo>
                      <a:pt x="1439" y="822"/>
                      <a:pt x="1187" y="662"/>
                      <a:pt x="936" y="480"/>
                    </a:cubicBezTo>
                    <a:cubicBezTo>
                      <a:pt x="662" y="320"/>
                      <a:pt x="411" y="160"/>
                      <a:pt x="137" y="0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253" name="Google Shape;1019;p22">
                <a:extLst>
                  <a:ext uri="{FF2B5EF4-FFF2-40B4-BE49-F238E27FC236}">
                    <a16:creationId xmlns:a16="http://schemas.microsoft.com/office/drawing/2014/main" id="{F79C3BE5-607E-4CE8-94F5-EE4EA130BB99}"/>
                  </a:ext>
                </a:extLst>
              </p:cNvPr>
              <p:cNvSpPr/>
              <p:nvPr/>
            </p:nvSpPr>
            <p:spPr>
              <a:xfrm>
                <a:off x="7345207" y="2852615"/>
                <a:ext cx="17299" cy="17299"/>
              </a:xfrm>
              <a:custGeom>
                <a:avLst/>
                <a:gdLst/>
                <a:ahLst/>
                <a:cxnLst/>
                <a:rect l="l" t="t" r="r" b="b"/>
                <a:pathLst>
                  <a:path w="640" h="640" extrusionOk="0">
                    <a:moveTo>
                      <a:pt x="320" y="1"/>
                    </a:moveTo>
                    <a:cubicBezTo>
                      <a:pt x="137" y="1"/>
                      <a:pt x="0" y="138"/>
                      <a:pt x="0" y="320"/>
                    </a:cubicBezTo>
                    <a:cubicBezTo>
                      <a:pt x="0" y="503"/>
                      <a:pt x="137" y="640"/>
                      <a:pt x="320" y="640"/>
                    </a:cubicBezTo>
                    <a:cubicBezTo>
                      <a:pt x="503" y="640"/>
                      <a:pt x="640" y="503"/>
                      <a:pt x="640" y="320"/>
                    </a:cubicBezTo>
                    <a:cubicBezTo>
                      <a:pt x="640" y="138"/>
                      <a:pt x="503" y="1"/>
                      <a:pt x="320" y="1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254" name="Google Shape;1020;p22">
                <a:extLst>
                  <a:ext uri="{FF2B5EF4-FFF2-40B4-BE49-F238E27FC236}">
                    <a16:creationId xmlns:a16="http://schemas.microsoft.com/office/drawing/2014/main" id="{B901783C-F86E-4166-881A-EB2410068C99}"/>
                  </a:ext>
                </a:extLst>
              </p:cNvPr>
              <p:cNvSpPr/>
              <p:nvPr/>
            </p:nvSpPr>
            <p:spPr>
              <a:xfrm>
                <a:off x="7402592" y="2804502"/>
                <a:ext cx="12974" cy="12974"/>
              </a:xfrm>
              <a:custGeom>
                <a:avLst/>
                <a:gdLst/>
                <a:ahLst/>
                <a:cxnLst/>
                <a:rect l="l" t="t" r="r" b="b"/>
                <a:pathLst>
                  <a:path w="480" h="480" extrusionOk="0">
                    <a:moveTo>
                      <a:pt x="229" y="0"/>
                    </a:moveTo>
                    <a:cubicBezTo>
                      <a:pt x="92" y="0"/>
                      <a:pt x="0" y="92"/>
                      <a:pt x="0" y="229"/>
                    </a:cubicBezTo>
                    <a:cubicBezTo>
                      <a:pt x="0" y="366"/>
                      <a:pt x="92" y="480"/>
                      <a:pt x="229" y="480"/>
                    </a:cubicBezTo>
                    <a:cubicBezTo>
                      <a:pt x="365" y="480"/>
                      <a:pt x="480" y="366"/>
                      <a:pt x="480" y="229"/>
                    </a:cubicBezTo>
                    <a:cubicBezTo>
                      <a:pt x="480" y="92"/>
                      <a:pt x="365" y="0"/>
                      <a:pt x="229" y="0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255" name="Google Shape;1021;p22">
                <a:extLst>
                  <a:ext uri="{FF2B5EF4-FFF2-40B4-BE49-F238E27FC236}">
                    <a16:creationId xmlns:a16="http://schemas.microsoft.com/office/drawing/2014/main" id="{4C12254F-5AD3-481F-84A1-89BB47F107B1}"/>
                  </a:ext>
                </a:extLst>
              </p:cNvPr>
              <p:cNvSpPr/>
              <p:nvPr/>
            </p:nvSpPr>
            <p:spPr>
              <a:xfrm>
                <a:off x="7481546" y="2855102"/>
                <a:ext cx="17921" cy="1789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662" extrusionOk="0">
                    <a:moveTo>
                      <a:pt x="343" y="0"/>
                    </a:moveTo>
                    <a:cubicBezTo>
                      <a:pt x="161" y="0"/>
                      <a:pt x="1" y="160"/>
                      <a:pt x="1" y="320"/>
                    </a:cubicBezTo>
                    <a:cubicBezTo>
                      <a:pt x="1" y="502"/>
                      <a:pt x="161" y="662"/>
                      <a:pt x="343" y="662"/>
                    </a:cubicBezTo>
                    <a:cubicBezTo>
                      <a:pt x="503" y="662"/>
                      <a:pt x="663" y="502"/>
                      <a:pt x="663" y="320"/>
                    </a:cubicBezTo>
                    <a:cubicBezTo>
                      <a:pt x="663" y="160"/>
                      <a:pt x="503" y="0"/>
                      <a:pt x="343" y="0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256" name="Google Shape;1022;p22">
                <a:extLst>
                  <a:ext uri="{FF2B5EF4-FFF2-40B4-BE49-F238E27FC236}">
                    <a16:creationId xmlns:a16="http://schemas.microsoft.com/office/drawing/2014/main" id="{8707CF37-87A4-4100-BC09-DA27F8FD0CD2}"/>
                  </a:ext>
                </a:extLst>
              </p:cNvPr>
              <p:cNvSpPr/>
              <p:nvPr/>
            </p:nvSpPr>
            <p:spPr>
              <a:xfrm>
                <a:off x="7413701" y="2853859"/>
                <a:ext cx="9271" cy="9893"/>
              </a:xfrm>
              <a:custGeom>
                <a:avLst/>
                <a:gdLst/>
                <a:ahLst/>
                <a:cxnLst/>
                <a:rect l="l" t="t" r="r" b="b"/>
                <a:pathLst>
                  <a:path w="343" h="366" extrusionOk="0">
                    <a:moveTo>
                      <a:pt x="160" y="0"/>
                    </a:moveTo>
                    <a:cubicBezTo>
                      <a:pt x="69" y="0"/>
                      <a:pt x="0" y="92"/>
                      <a:pt x="0" y="183"/>
                    </a:cubicBezTo>
                    <a:cubicBezTo>
                      <a:pt x="0" y="274"/>
                      <a:pt x="69" y="366"/>
                      <a:pt x="160" y="366"/>
                    </a:cubicBezTo>
                    <a:cubicBezTo>
                      <a:pt x="251" y="366"/>
                      <a:pt x="342" y="274"/>
                      <a:pt x="342" y="183"/>
                    </a:cubicBezTo>
                    <a:cubicBezTo>
                      <a:pt x="342" y="92"/>
                      <a:pt x="251" y="0"/>
                      <a:pt x="160" y="0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257" name="Google Shape;1023;p22">
                <a:extLst>
                  <a:ext uri="{FF2B5EF4-FFF2-40B4-BE49-F238E27FC236}">
                    <a16:creationId xmlns:a16="http://schemas.microsoft.com/office/drawing/2014/main" id="{C49AF39C-A843-443E-AFDE-774A3C79E9E7}"/>
                  </a:ext>
                </a:extLst>
              </p:cNvPr>
              <p:cNvSpPr/>
              <p:nvPr/>
            </p:nvSpPr>
            <p:spPr>
              <a:xfrm>
                <a:off x="7459355" y="2778580"/>
                <a:ext cx="6190" cy="6190"/>
              </a:xfrm>
              <a:custGeom>
                <a:avLst/>
                <a:gdLst/>
                <a:ahLst/>
                <a:cxnLst/>
                <a:rect l="l" t="t" r="r" b="b"/>
                <a:pathLst>
                  <a:path w="229" h="229" extrusionOk="0">
                    <a:moveTo>
                      <a:pt x="114" y="1"/>
                    </a:moveTo>
                    <a:cubicBezTo>
                      <a:pt x="46" y="1"/>
                      <a:pt x="0" y="46"/>
                      <a:pt x="0" y="115"/>
                    </a:cubicBezTo>
                    <a:cubicBezTo>
                      <a:pt x="0" y="160"/>
                      <a:pt x="46" y="229"/>
                      <a:pt x="114" y="229"/>
                    </a:cubicBezTo>
                    <a:cubicBezTo>
                      <a:pt x="183" y="229"/>
                      <a:pt x="228" y="160"/>
                      <a:pt x="228" y="115"/>
                    </a:cubicBezTo>
                    <a:cubicBezTo>
                      <a:pt x="228" y="46"/>
                      <a:pt x="183" y="1"/>
                      <a:pt x="114" y="1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258" name="Google Shape;1024;p22">
                <a:extLst>
                  <a:ext uri="{FF2B5EF4-FFF2-40B4-BE49-F238E27FC236}">
                    <a16:creationId xmlns:a16="http://schemas.microsoft.com/office/drawing/2014/main" id="{83FFC7EF-EC55-46E5-A5C7-E2B415DA735D}"/>
                  </a:ext>
                </a:extLst>
              </p:cNvPr>
              <p:cNvSpPr/>
              <p:nvPr/>
            </p:nvSpPr>
            <p:spPr>
              <a:xfrm>
                <a:off x="7442082" y="2930975"/>
                <a:ext cx="17299" cy="17921"/>
              </a:xfrm>
              <a:custGeom>
                <a:avLst/>
                <a:gdLst/>
                <a:ahLst/>
                <a:cxnLst/>
                <a:rect l="l" t="t" r="r" b="b"/>
                <a:pathLst>
                  <a:path w="640" h="663" extrusionOk="0">
                    <a:moveTo>
                      <a:pt x="320" y="1"/>
                    </a:moveTo>
                    <a:cubicBezTo>
                      <a:pt x="137" y="1"/>
                      <a:pt x="0" y="160"/>
                      <a:pt x="0" y="343"/>
                    </a:cubicBezTo>
                    <a:cubicBezTo>
                      <a:pt x="0" y="503"/>
                      <a:pt x="137" y="662"/>
                      <a:pt x="320" y="662"/>
                    </a:cubicBezTo>
                    <a:cubicBezTo>
                      <a:pt x="502" y="662"/>
                      <a:pt x="639" y="503"/>
                      <a:pt x="639" y="343"/>
                    </a:cubicBezTo>
                    <a:cubicBezTo>
                      <a:pt x="639" y="160"/>
                      <a:pt x="502" y="1"/>
                      <a:pt x="320" y="1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259" name="Google Shape;1025;p22">
                <a:extLst>
                  <a:ext uri="{FF2B5EF4-FFF2-40B4-BE49-F238E27FC236}">
                    <a16:creationId xmlns:a16="http://schemas.microsoft.com/office/drawing/2014/main" id="{6E2211F1-E310-4173-A846-1ED335A6E05C}"/>
                  </a:ext>
                </a:extLst>
              </p:cNvPr>
              <p:cNvSpPr/>
              <p:nvPr/>
            </p:nvSpPr>
            <p:spPr>
              <a:xfrm>
                <a:off x="7358776" y="2950707"/>
                <a:ext cx="4974" cy="4974"/>
              </a:xfrm>
              <a:custGeom>
                <a:avLst/>
                <a:gdLst/>
                <a:ahLst/>
                <a:cxnLst/>
                <a:rect l="l" t="t" r="r" b="b"/>
                <a:pathLst>
                  <a:path w="184" h="184" extrusionOk="0">
                    <a:moveTo>
                      <a:pt x="92" y="1"/>
                    </a:moveTo>
                    <a:cubicBezTo>
                      <a:pt x="46" y="1"/>
                      <a:pt x="1" y="24"/>
                      <a:pt x="1" y="92"/>
                    </a:cubicBezTo>
                    <a:cubicBezTo>
                      <a:pt x="1" y="138"/>
                      <a:pt x="46" y="184"/>
                      <a:pt x="92" y="184"/>
                    </a:cubicBezTo>
                    <a:cubicBezTo>
                      <a:pt x="138" y="184"/>
                      <a:pt x="183" y="138"/>
                      <a:pt x="183" y="92"/>
                    </a:cubicBezTo>
                    <a:cubicBezTo>
                      <a:pt x="183" y="24"/>
                      <a:pt x="138" y="1"/>
                      <a:pt x="92" y="1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260" name="Google Shape;1026;p22">
                <a:extLst>
                  <a:ext uri="{FF2B5EF4-FFF2-40B4-BE49-F238E27FC236}">
                    <a16:creationId xmlns:a16="http://schemas.microsoft.com/office/drawing/2014/main" id="{475A2661-080C-4609-88FE-75EF88E92717}"/>
                  </a:ext>
                </a:extLst>
              </p:cNvPr>
              <p:cNvSpPr/>
              <p:nvPr/>
            </p:nvSpPr>
            <p:spPr>
              <a:xfrm>
                <a:off x="6475895" y="2991442"/>
                <a:ext cx="17299" cy="17299"/>
              </a:xfrm>
              <a:custGeom>
                <a:avLst/>
                <a:gdLst/>
                <a:ahLst/>
                <a:cxnLst/>
                <a:rect l="l" t="t" r="r" b="b"/>
                <a:pathLst>
                  <a:path w="640" h="640" extrusionOk="0">
                    <a:moveTo>
                      <a:pt x="320" y="0"/>
                    </a:moveTo>
                    <a:cubicBezTo>
                      <a:pt x="138" y="0"/>
                      <a:pt x="1" y="137"/>
                      <a:pt x="1" y="320"/>
                    </a:cubicBezTo>
                    <a:cubicBezTo>
                      <a:pt x="1" y="503"/>
                      <a:pt x="138" y="640"/>
                      <a:pt x="320" y="640"/>
                    </a:cubicBezTo>
                    <a:cubicBezTo>
                      <a:pt x="503" y="640"/>
                      <a:pt x="640" y="503"/>
                      <a:pt x="640" y="320"/>
                    </a:cubicBezTo>
                    <a:cubicBezTo>
                      <a:pt x="640" y="137"/>
                      <a:pt x="503" y="0"/>
                      <a:pt x="320" y="0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261" name="Google Shape;1027;p22">
                <a:extLst>
                  <a:ext uri="{FF2B5EF4-FFF2-40B4-BE49-F238E27FC236}">
                    <a16:creationId xmlns:a16="http://schemas.microsoft.com/office/drawing/2014/main" id="{52117D0A-D67E-4E3A-BD82-083A6B996CB0}"/>
                  </a:ext>
                </a:extLst>
              </p:cNvPr>
              <p:cNvSpPr/>
              <p:nvPr/>
            </p:nvSpPr>
            <p:spPr>
              <a:xfrm>
                <a:off x="6443189" y="2932219"/>
                <a:ext cx="9920" cy="9893"/>
              </a:xfrm>
              <a:custGeom>
                <a:avLst/>
                <a:gdLst/>
                <a:ahLst/>
                <a:cxnLst/>
                <a:rect l="l" t="t" r="r" b="b"/>
                <a:pathLst>
                  <a:path w="367" h="366" extrusionOk="0">
                    <a:moveTo>
                      <a:pt x="184" y="0"/>
                    </a:moveTo>
                    <a:cubicBezTo>
                      <a:pt x="92" y="0"/>
                      <a:pt x="1" y="91"/>
                      <a:pt x="1" y="183"/>
                    </a:cubicBezTo>
                    <a:cubicBezTo>
                      <a:pt x="1" y="274"/>
                      <a:pt x="92" y="365"/>
                      <a:pt x="184" y="365"/>
                    </a:cubicBezTo>
                    <a:cubicBezTo>
                      <a:pt x="275" y="365"/>
                      <a:pt x="366" y="274"/>
                      <a:pt x="366" y="183"/>
                    </a:cubicBezTo>
                    <a:cubicBezTo>
                      <a:pt x="366" y="91"/>
                      <a:pt x="275" y="0"/>
                      <a:pt x="184" y="0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262" name="Google Shape;1028;p22">
                <a:extLst>
                  <a:ext uri="{FF2B5EF4-FFF2-40B4-BE49-F238E27FC236}">
                    <a16:creationId xmlns:a16="http://schemas.microsoft.com/office/drawing/2014/main" id="{66718422-F1DE-4DB7-B1F8-AAA20D694EDB}"/>
                  </a:ext>
                </a:extLst>
              </p:cNvPr>
              <p:cNvSpPr/>
              <p:nvPr/>
            </p:nvSpPr>
            <p:spPr>
              <a:xfrm>
                <a:off x="6523414" y="2923569"/>
                <a:ext cx="9271" cy="8677"/>
              </a:xfrm>
              <a:custGeom>
                <a:avLst/>
                <a:gdLst/>
                <a:ahLst/>
                <a:cxnLst/>
                <a:rect l="l" t="t" r="r" b="b"/>
                <a:pathLst>
                  <a:path w="343" h="321" extrusionOk="0">
                    <a:moveTo>
                      <a:pt x="183" y="1"/>
                    </a:moveTo>
                    <a:cubicBezTo>
                      <a:pt x="91" y="1"/>
                      <a:pt x="0" y="69"/>
                      <a:pt x="0" y="160"/>
                    </a:cubicBezTo>
                    <a:cubicBezTo>
                      <a:pt x="0" y="252"/>
                      <a:pt x="91" y="320"/>
                      <a:pt x="183" y="320"/>
                    </a:cubicBezTo>
                    <a:cubicBezTo>
                      <a:pt x="251" y="320"/>
                      <a:pt x="343" y="252"/>
                      <a:pt x="343" y="160"/>
                    </a:cubicBezTo>
                    <a:cubicBezTo>
                      <a:pt x="343" y="69"/>
                      <a:pt x="251" y="1"/>
                      <a:pt x="183" y="1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263" name="Google Shape;1029;p22">
                <a:extLst>
                  <a:ext uri="{FF2B5EF4-FFF2-40B4-BE49-F238E27FC236}">
                    <a16:creationId xmlns:a16="http://schemas.microsoft.com/office/drawing/2014/main" id="{177FC3D8-1C0B-4DC0-8C56-4A10C377C72D}"/>
                  </a:ext>
                </a:extLst>
              </p:cNvPr>
              <p:cNvSpPr/>
              <p:nvPr/>
            </p:nvSpPr>
            <p:spPr>
              <a:xfrm>
                <a:off x="6570284" y="2963682"/>
                <a:ext cx="8677" cy="9271"/>
              </a:xfrm>
              <a:custGeom>
                <a:avLst/>
                <a:gdLst/>
                <a:ahLst/>
                <a:cxnLst/>
                <a:rect l="l" t="t" r="r" b="b"/>
                <a:pathLst>
                  <a:path w="321" h="343" extrusionOk="0">
                    <a:moveTo>
                      <a:pt x="161" y="0"/>
                    </a:moveTo>
                    <a:cubicBezTo>
                      <a:pt x="92" y="0"/>
                      <a:pt x="1" y="92"/>
                      <a:pt x="1" y="160"/>
                    </a:cubicBezTo>
                    <a:cubicBezTo>
                      <a:pt x="1" y="251"/>
                      <a:pt x="92" y="343"/>
                      <a:pt x="161" y="343"/>
                    </a:cubicBezTo>
                    <a:cubicBezTo>
                      <a:pt x="252" y="343"/>
                      <a:pt x="320" y="251"/>
                      <a:pt x="320" y="160"/>
                    </a:cubicBezTo>
                    <a:cubicBezTo>
                      <a:pt x="320" y="92"/>
                      <a:pt x="252" y="0"/>
                      <a:pt x="161" y="0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264" name="Google Shape;1030;p22">
                <a:extLst>
                  <a:ext uri="{FF2B5EF4-FFF2-40B4-BE49-F238E27FC236}">
                    <a16:creationId xmlns:a16="http://schemas.microsoft.com/office/drawing/2014/main" id="{0ED10544-05E8-4733-B4C3-814774DE126D}"/>
                  </a:ext>
                </a:extLst>
              </p:cNvPr>
              <p:cNvSpPr/>
              <p:nvPr/>
            </p:nvSpPr>
            <p:spPr>
              <a:xfrm>
                <a:off x="6363612" y="3069802"/>
                <a:ext cx="17299" cy="17921"/>
              </a:xfrm>
              <a:custGeom>
                <a:avLst/>
                <a:gdLst/>
                <a:ahLst/>
                <a:cxnLst/>
                <a:rect l="l" t="t" r="r" b="b"/>
                <a:pathLst>
                  <a:path w="640" h="663" extrusionOk="0">
                    <a:moveTo>
                      <a:pt x="320" y="0"/>
                    </a:moveTo>
                    <a:cubicBezTo>
                      <a:pt x="137" y="0"/>
                      <a:pt x="0" y="160"/>
                      <a:pt x="0" y="320"/>
                    </a:cubicBezTo>
                    <a:cubicBezTo>
                      <a:pt x="0" y="502"/>
                      <a:pt x="137" y="662"/>
                      <a:pt x="320" y="662"/>
                    </a:cubicBezTo>
                    <a:cubicBezTo>
                      <a:pt x="503" y="662"/>
                      <a:pt x="640" y="502"/>
                      <a:pt x="640" y="320"/>
                    </a:cubicBezTo>
                    <a:cubicBezTo>
                      <a:pt x="640" y="160"/>
                      <a:pt x="503" y="0"/>
                      <a:pt x="320" y="0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265" name="Google Shape;1031;p22">
                <a:extLst>
                  <a:ext uri="{FF2B5EF4-FFF2-40B4-BE49-F238E27FC236}">
                    <a16:creationId xmlns:a16="http://schemas.microsoft.com/office/drawing/2014/main" id="{BA95B607-7100-4BE4-BB51-D715C0EAC83E}"/>
                  </a:ext>
                </a:extLst>
              </p:cNvPr>
              <p:cNvSpPr/>
              <p:nvPr/>
            </p:nvSpPr>
            <p:spPr>
              <a:xfrm>
                <a:off x="6242680" y="3068558"/>
                <a:ext cx="17921" cy="17299"/>
              </a:xfrm>
              <a:custGeom>
                <a:avLst/>
                <a:gdLst/>
                <a:ahLst/>
                <a:cxnLst/>
                <a:rect l="l" t="t" r="r" b="b"/>
                <a:pathLst>
                  <a:path w="663" h="640" extrusionOk="0">
                    <a:moveTo>
                      <a:pt x="343" y="1"/>
                    </a:moveTo>
                    <a:cubicBezTo>
                      <a:pt x="160" y="1"/>
                      <a:pt x="1" y="138"/>
                      <a:pt x="1" y="320"/>
                    </a:cubicBezTo>
                    <a:cubicBezTo>
                      <a:pt x="1" y="480"/>
                      <a:pt x="160" y="640"/>
                      <a:pt x="343" y="640"/>
                    </a:cubicBezTo>
                    <a:cubicBezTo>
                      <a:pt x="503" y="640"/>
                      <a:pt x="663" y="480"/>
                      <a:pt x="663" y="320"/>
                    </a:cubicBezTo>
                    <a:cubicBezTo>
                      <a:pt x="663" y="138"/>
                      <a:pt x="503" y="1"/>
                      <a:pt x="343" y="1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266" name="Google Shape;1032;p22">
                <a:extLst>
                  <a:ext uri="{FF2B5EF4-FFF2-40B4-BE49-F238E27FC236}">
                    <a16:creationId xmlns:a16="http://schemas.microsoft.com/office/drawing/2014/main" id="{57596532-1C4F-4291-B5DE-40749EA93051}"/>
                  </a:ext>
                </a:extLst>
              </p:cNvPr>
              <p:cNvSpPr/>
              <p:nvPr/>
            </p:nvSpPr>
            <p:spPr>
              <a:xfrm>
                <a:off x="6273521" y="2993901"/>
                <a:ext cx="7433" cy="743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75" extrusionOk="0">
                    <a:moveTo>
                      <a:pt x="138" y="1"/>
                    </a:moveTo>
                    <a:cubicBezTo>
                      <a:pt x="69" y="1"/>
                      <a:pt x="1" y="69"/>
                      <a:pt x="1" y="138"/>
                    </a:cubicBezTo>
                    <a:cubicBezTo>
                      <a:pt x="1" y="206"/>
                      <a:pt x="69" y="275"/>
                      <a:pt x="138" y="275"/>
                    </a:cubicBezTo>
                    <a:cubicBezTo>
                      <a:pt x="229" y="275"/>
                      <a:pt x="275" y="206"/>
                      <a:pt x="275" y="138"/>
                    </a:cubicBezTo>
                    <a:cubicBezTo>
                      <a:pt x="275" y="69"/>
                      <a:pt x="229" y="1"/>
                      <a:pt x="138" y="1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267" name="Google Shape;1033;p22">
                <a:extLst>
                  <a:ext uri="{FF2B5EF4-FFF2-40B4-BE49-F238E27FC236}">
                    <a16:creationId xmlns:a16="http://schemas.microsoft.com/office/drawing/2014/main" id="{B7C71C87-EF1B-4BBF-A679-EFD8C9982559}"/>
                  </a:ext>
                </a:extLst>
              </p:cNvPr>
              <p:cNvSpPr/>
              <p:nvPr/>
            </p:nvSpPr>
            <p:spPr>
              <a:xfrm>
                <a:off x="6309309" y="3033392"/>
                <a:ext cx="9893" cy="9271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43" extrusionOk="0">
                    <a:moveTo>
                      <a:pt x="183" y="1"/>
                    </a:moveTo>
                    <a:cubicBezTo>
                      <a:pt x="92" y="1"/>
                      <a:pt x="1" y="69"/>
                      <a:pt x="1" y="160"/>
                    </a:cubicBezTo>
                    <a:cubicBezTo>
                      <a:pt x="1" y="274"/>
                      <a:pt x="92" y="343"/>
                      <a:pt x="183" y="343"/>
                    </a:cubicBezTo>
                    <a:cubicBezTo>
                      <a:pt x="275" y="343"/>
                      <a:pt x="366" y="274"/>
                      <a:pt x="366" y="160"/>
                    </a:cubicBezTo>
                    <a:cubicBezTo>
                      <a:pt x="366" y="69"/>
                      <a:pt x="275" y="1"/>
                      <a:pt x="183" y="1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268" name="Google Shape;1034;p22">
                <a:extLst>
                  <a:ext uri="{FF2B5EF4-FFF2-40B4-BE49-F238E27FC236}">
                    <a16:creationId xmlns:a16="http://schemas.microsoft.com/office/drawing/2014/main" id="{37F4971D-91CA-48BD-8FD5-F5BCA55ECAF2}"/>
                  </a:ext>
                </a:extLst>
              </p:cNvPr>
              <p:cNvSpPr/>
              <p:nvPr/>
            </p:nvSpPr>
            <p:spPr>
              <a:xfrm>
                <a:off x="6355584" y="2999469"/>
                <a:ext cx="7433" cy="743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75" extrusionOk="0">
                    <a:moveTo>
                      <a:pt x="138" y="0"/>
                    </a:moveTo>
                    <a:cubicBezTo>
                      <a:pt x="46" y="0"/>
                      <a:pt x="1" y="46"/>
                      <a:pt x="1" y="137"/>
                    </a:cubicBezTo>
                    <a:cubicBezTo>
                      <a:pt x="1" y="206"/>
                      <a:pt x="46" y="274"/>
                      <a:pt x="138" y="274"/>
                    </a:cubicBezTo>
                    <a:cubicBezTo>
                      <a:pt x="206" y="274"/>
                      <a:pt x="275" y="206"/>
                      <a:pt x="275" y="137"/>
                    </a:cubicBezTo>
                    <a:cubicBezTo>
                      <a:pt x="275" y="46"/>
                      <a:pt x="206" y="0"/>
                      <a:pt x="138" y="0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269" name="Google Shape;1035;p22">
                <a:extLst>
                  <a:ext uri="{FF2B5EF4-FFF2-40B4-BE49-F238E27FC236}">
                    <a16:creationId xmlns:a16="http://schemas.microsoft.com/office/drawing/2014/main" id="{0436E82C-4776-4469-A85A-A991F90809F2}"/>
                  </a:ext>
                </a:extLst>
              </p:cNvPr>
              <p:cNvSpPr/>
              <p:nvPr/>
            </p:nvSpPr>
            <p:spPr>
              <a:xfrm>
                <a:off x="6320418" y="3090777"/>
                <a:ext cx="10515" cy="9893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66" extrusionOk="0">
                    <a:moveTo>
                      <a:pt x="206" y="0"/>
                    </a:moveTo>
                    <a:cubicBezTo>
                      <a:pt x="92" y="0"/>
                      <a:pt x="1" y="92"/>
                      <a:pt x="1" y="183"/>
                    </a:cubicBezTo>
                    <a:cubicBezTo>
                      <a:pt x="1" y="297"/>
                      <a:pt x="92" y="365"/>
                      <a:pt x="206" y="365"/>
                    </a:cubicBezTo>
                    <a:cubicBezTo>
                      <a:pt x="297" y="365"/>
                      <a:pt x="389" y="297"/>
                      <a:pt x="389" y="183"/>
                    </a:cubicBezTo>
                    <a:cubicBezTo>
                      <a:pt x="389" y="92"/>
                      <a:pt x="297" y="0"/>
                      <a:pt x="206" y="0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270" name="Google Shape;1036;p22">
                <a:extLst>
                  <a:ext uri="{FF2B5EF4-FFF2-40B4-BE49-F238E27FC236}">
                    <a16:creationId xmlns:a16="http://schemas.microsoft.com/office/drawing/2014/main" id="{41909269-DC33-4E28-A77C-C9D546E6CC92}"/>
                  </a:ext>
                </a:extLst>
              </p:cNvPr>
              <p:cNvSpPr/>
              <p:nvPr/>
            </p:nvSpPr>
            <p:spPr>
              <a:xfrm>
                <a:off x="6220461" y="3130268"/>
                <a:ext cx="4352" cy="4325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60" extrusionOk="0">
                    <a:moveTo>
                      <a:pt x="92" y="0"/>
                    </a:moveTo>
                    <a:cubicBezTo>
                      <a:pt x="47" y="0"/>
                      <a:pt x="1" y="46"/>
                      <a:pt x="1" y="91"/>
                    </a:cubicBezTo>
                    <a:cubicBezTo>
                      <a:pt x="1" y="137"/>
                      <a:pt x="47" y="160"/>
                      <a:pt x="92" y="160"/>
                    </a:cubicBezTo>
                    <a:cubicBezTo>
                      <a:pt x="115" y="160"/>
                      <a:pt x="161" y="137"/>
                      <a:pt x="161" y="91"/>
                    </a:cubicBezTo>
                    <a:cubicBezTo>
                      <a:pt x="161" y="46"/>
                      <a:pt x="115" y="0"/>
                      <a:pt x="92" y="0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271" name="Google Shape;1037;p22">
                <a:extLst>
                  <a:ext uri="{FF2B5EF4-FFF2-40B4-BE49-F238E27FC236}">
                    <a16:creationId xmlns:a16="http://schemas.microsoft.com/office/drawing/2014/main" id="{6820033C-5594-4331-BA7B-5D777257F262}"/>
                  </a:ext>
                </a:extLst>
              </p:cNvPr>
              <p:cNvSpPr/>
              <p:nvPr/>
            </p:nvSpPr>
            <p:spPr>
              <a:xfrm>
                <a:off x="7722789" y="3084614"/>
                <a:ext cx="17299" cy="17894"/>
              </a:xfrm>
              <a:custGeom>
                <a:avLst/>
                <a:gdLst/>
                <a:ahLst/>
                <a:cxnLst/>
                <a:rect l="l" t="t" r="r" b="b"/>
                <a:pathLst>
                  <a:path w="640" h="662" extrusionOk="0">
                    <a:moveTo>
                      <a:pt x="320" y="0"/>
                    </a:moveTo>
                    <a:cubicBezTo>
                      <a:pt x="138" y="0"/>
                      <a:pt x="1" y="160"/>
                      <a:pt x="1" y="320"/>
                    </a:cubicBezTo>
                    <a:cubicBezTo>
                      <a:pt x="1" y="502"/>
                      <a:pt x="138" y="662"/>
                      <a:pt x="320" y="662"/>
                    </a:cubicBezTo>
                    <a:cubicBezTo>
                      <a:pt x="503" y="662"/>
                      <a:pt x="640" y="502"/>
                      <a:pt x="640" y="320"/>
                    </a:cubicBezTo>
                    <a:cubicBezTo>
                      <a:pt x="640" y="160"/>
                      <a:pt x="503" y="0"/>
                      <a:pt x="320" y="0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272" name="Google Shape;1038;p22">
                <a:extLst>
                  <a:ext uri="{FF2B5EF4-FFF2-40B4-BE49-F238E27FC236}">
                    <a16:creationId xmlns:a16="http://schemas.microsoft.com/office/drawing/2014/main" id="{EE07DE85-8A0A-440C-B79A-622BC150A83E}"/>
                  </a:ext>
                </a:extLst>
              </p:cNvPr>
              <p:cNvSpPr/>
              <p:nvPr/>
            </p:nvSpPr>
            <p:spPr>
              <a:xfrm>
                <a:off x="7611750" y="3043258"/>
                <a:ext cx="13596" cy="13596"/>
              </a:xfrm>
              <a:custGeom>
                <a:avLst/>
                <a:gdLst/>
                <a:ahLst/>
                <a:cxnLst/>
                <a:rect l="l" t="t" r="r" b="b"/>
                <a:pathLst>
                  <a:path w="503" h="503" extrusionOk="0">
                    <a:moveTo>
                      <a:pt x="251" y="1"/>
                    </a:moveTo>
                    <a:cubicBezTo>
                      <a:pt x="114" y="1"/>
                      <a:pt x="0" y="115"/>
                      <a:pt x="0" y="252"/>
                    </a:cubicBezTo>
                    <a:cubicBezTo>
                      <a:pt x="0" y="389"/>
                      <a:pt x="114" y="503"/>
                      <a:pt x="251" y="503"/>
                    </a:cubicBezTo>
                    <a:cubicBezTo>
                      <a:pt x="388" y="503"/>
                      <a:pt x="502" y="389"/>
                      <a:pt x="502" y="252"/>
                    </a:cubicBezTo>
                    <a:cubicBezTo>
                      <a:pt x="502" y="115"/>
                      <a:pt x="388" y="1"/>
                      <a:pt x="251" y="1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273" name="Google Shape;1039;p22">
                <a:extLst>
                  <a:ext uri="{FF2B5EF4-FFF2-40B4-BE49-F238E27FC236}">
                    <a16:creationId xmlns:a16="http://schemas.microsoft.com/office/drawing/2014/main" id="{0CC7508F-9AEA-471C-A195-6CDDF29737B5}"/>
                  </a:ext>
                </a:extLst>
              </p:cNvPr>
              <p:cNvSpPr/>
              <p:nvPr/>
            </p:nvSpPr>
            <p:spPr>
              <a:xfrm>
                <a:off x="7654295" y="2970466"/>
                <a:ext cx="8677" cy="8650"/>
              </a:xfrm>
              <a:custGeom>
                <a:avLst/>
                <a:gdLst/>
                <a:ahLst/>
                <a:cxnLst/>
                <a:rect l="l" t="t" r="r" b="b"/>
                <a:pathLst>
                  <a:path w="321" h="320" extrusionOk="0">
                    <a:moveTo>
                      <a:pt x="161" y="0"/>
                    </a:moveTo>
                    <a:cubicBezTo>
                      <a:pt x="92" y="0"/>
                      <a:pt x="1" y="69"/>
                      <a:pt x="1" y="160"/>
                    </a:cubicBezTo>
                    <a:cubicBezTo>
                      <a:pt x="1" y="251"/>
                      <a:pt x="92" y="320"/>
                      <a:pt x="161" y="320"/>
                    </a:cubicBezTo>
                    <a:cubicBezTo>
                      <a:pt x="252" y="320"/>
                      <a:pt x="321" y="251"/>
                      <a:pt x="321" y="160"/>
                    </a:cubicBezTo>
                    <a:cubicBezTo>
                      <a:pt x="321" y="69"/>
                      <a:pt x="252" y="0"/>
                      <a:pt x="161" y="0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274" name="Google Shape;1040;p22">
                <a:extLst>
                  <a:ext uri="{FF2B5EF4-FFF2-40B4-BE49-F238E27FC236}">
                    <a16:creationId xmlns:a16="http://schemas.microsoft.com/office/drawing/2014/main" id="{33D3C015-735F-43F3-8516-284459947B6D}"/>
                  </a:ext>
                </a:extLst>
              </p:cNvPr>
              <p:cNvSpPr/>
              <p:nvPr/>
            </p:nvSpPr>
            <p:spPr>
              <a:xfrm>
                <a:off x="7670351" y="3019201"/>
                <a:ext cx="8650" cy="8677"/>
              </a:xfrm>
              <a:custGeom>
                <a:avLst/>
                <a:gdLst/>
                <a:ahLst/>
                <a:cxnLst/>
                <a:rect l="l" t="t" r="r" b="b"/>
                <a:pathLst>
                  <a:path w="320" h="321" extrusionOk="0">
                    <a:moveTo>
                      <a:pt x="160" y="1"/>
                    </a:moveTo>
                    <a:cubicBezTo>
                      <a:pt x="69" y="1"/>
                      <a:pt x="0" y="69"/>
                      <a:pt x="0" y="160"/>
                    </a:cubicBezTo>
                    <a:cubicBezTo>
                      <a:pt x="0" y="252"/>
                      <a:pt x="69" y="320"/>
                      <a:pt x="160" y="320"/>
                    </a:cubicBezTo>
                    <a:cubicBezTo>
                      <a:pt x="252" y="320"/>
                      <a:pt x="320" y="252"/>
                      <a:pt x="320" y="160"/>
                    </a:cubicBezTo>
                    <a:cubicBezTo>
                      <a:pt x="320" y="69"/>
                      <a:pt x="252" y="1"/>
                      <a:pt x="160" y="1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275" name="Google Shape;1041;p22">
                <a:extLst>
                  <a:ext uri="{FF2B5EF4-FFF2-40B4-BE49-F238E27FC236}">
                    <a16:creationId xmlns:a16="http://schemas.microsoft.com/office/drawing/2014/main" id="{D5C4805A-5370-4A5F-AF57-6928F70D71E6}"/>
                  </a:ext>
                </a:extLst>
              </p:cNvPr>
              <p:cNvSpPr/>
              <p:nvPr/>
            </p:nvSpPr>
            <p:spPr>
              <a:xfrm>
                <a:off x="7753035" y="3033392"/>
                <a:ext cx="9271" cy="9271"/>
              </a:xfrm>
              <a:custGeom>
                <a:avLst/>
                <a:gdLst/>
                <a:ahLst/>
                <a:cxnLst/>
                <a:rect l="l" t="t" r="r" b="b"/>
                <a:pathLst>
                  <a:path w="343" h="343" extrusionOk="0">
                    <a:moveTo>
                      <a:pt x="183" y="1"/>
                    </a:moveTo>
                    <a:cubicBezTo>
                      <a:pt x="91" y="1"/>
                      <a:pt x="0" y="92"/>
                      <a:pt x="0" y="183"/>
                    </a:cubicBezTo>
                    <a:cubicBezTo>
                      <a:pt x="0" y="274"/>
                      <a:pt x="91" y="343"/>
                      <a:pt x="183" y="343"/>
                    </a:cubicBezTo>
                    <a:cubicBezTo>
                      <a:pt x="274" y="343"/>
                      <a:pt x="342" y="274"/>
                      <a:pt x="342" y="183"/>
                    </a:cubicBezTo>
                    <a:cubicBezTo>
                      <a:pt x="342" y="92"/>
                      <a:pt x="274" y="1"/>
                      <a:pt x="183" y="1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276" name="Google Shape;1042;p22">
                <a:extLst>
                  <a:ext uri="{FF2B5EF4-FFF2-40B4-BE49-F238E27FC236}">
                    <a16:creationId xmlns:a16="http://schemas.microsoft.com/office/drawing/2014/main" id="{6F37C205-02A6-4170-AAFF-86DE6A32F306}"/>
                  </a:ext>
                </a:extLst>
              </p:cNvPr>
              <p:cNvSpPr/>
              <p:nvPr/>
            </p:nvSpPr>
            <p:spPr>
              <a:xfrm>
                <a:off x="7814096" y="3083992"/>
                <a:ext cx="11136" cy="11136"/>
              </a:xfrm>
              <a:custGeom>
                <a:avLst/>
                <a:gdLst/>
                <a:ahLst/>
                <a:cxnLst/>
                <a:rect l="l" t="t" r="r" b="b"/>
                <a:pathLst>
                  <a:path w="412" h="412" extrusionOk="0">
                    <a:moveTo>
                      <a:pt x="206" y="0"/>
                    </a:moveTo>
                    <a:cubicBezTo>
                      <a:pt x="92" y="0"/>
                      <a:pt x="1" y="92"/>
                      <a:pt x="1" y="206"/>
                    </a:cubicBezTo>
                    <a:cubicBezTo>
                      <a:pt x="1" y="320"/>
                      <a:pt x="92" y="411"/>
                      <a:pt x="206" y="411"/>
                    </a:cubicBezTo>
                    <a:cubicBezTo>
                      <a:pt x="320" y="411"/>
                      <a:pt x="412" y="320"/>
                      <a:pt x="412" y="206"/>
                    </a:cubicBezTo>
                    <a:cubicBezTo>
                      <a:pt x="412" y="92"/>
                      <a:pt x="320" y="0"/>
                      <a:pt x="206" y="0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277" name="Google Shape;1043;p22">
                <a:extLst>
                  <a:ext uri="{FF2B5EF4-FFF2-40B4-BE49-F238E27FC236}">
                    <a16:creationId xmlns:a16="http://schemas.microsoft.com/office/drawing/2014/main" id="{0302AB56-06F2-464C-AD1C-12EB9443FA8B}"/>
                  </a:ext>
                </a:extLst>
              </p:cNvPr>
              <p:cNvSpPr/>
              <p:nvPr/>
            </p:nvSpPr>
            <p:spPr>
              <a:xfrm>
                <a:off x="7780174" y="3177759"/>
                <a:ext cx="12974" cy="12974"/>
              </a:xfrm>
              <a:custGeom>
                <a:avLst/>
                <a:gdLst/>
                <a:ahLst/>
                <a:cxnLst/>
                <a:rect l="l" t="t" r="r" b="b"/>
                <a:pathLst>
                  <a:path w="480" h="480" extrusionOk="0">
                    <a:moveTo>
                      <a:pt x="229" y="1"/>
                    </a:moveTo>
                    <a:cubicBezTo>
                      <a:pt x="114" y="1"/>
                      <a:pt x="0" y="115"/>
                      <a:pt x="0" y="252"/>
                    </a:cubicBezTo>
                    <a:cubicBezTo>
                      <a:pt x="0" y="389"/>
                      <a:pt x="114" y="480"/>
                      <a:pt x="229" y="480"/>
                    </a:cubicBezTo>
                    <a:cubicBezTo>
                      <a:pt x="366" y="480"/>
                      <a:pt x="480" y="389"/>
                      <a:pt x="480" y="252"/>
                    </a:cubicBezTo>
                    <a:cubicBezTo>
                      <a:pt x="480" y="115"/>
                      <a:pt x="366" y="1"/>
                      <a:pt x="229" y="1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278" name="Google Shape;1044;p22">
                <a:extLst>
                  <a:ext uri="{FF2B5EF4-FFF2-40B4-BE49-F238E27FC236}">
                    <a16:creationId xmlns:a16="http://schemas.microsoft.com/office/drawing/2014/main" id="{45EBC990-1D7D-451B-A246-2F1B39D2E26A}"/>
                  </a:ext>
                </a:extLst>
              </p:cNvPr>
              <p:cNvSpPr/>
              <p:nvPr/>
            </p:nvSpPr>
            <p:spPr>
              <a:xfrm>
                <a:off x="7522280" y="3005632"/>
                <a:ext cx="10515" cy="1051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89" extrusionOk="0">
                    <a:moveTo>
                      <a:pt x="206" y="0"/>
                    </a:moveTo>
                    <a:cubicBezTo>
                      <a:pt x="92" y="0"/>
                      <a:pt x="0" y="92"/>
                      <a:pt x="0" y="206"/>
                    </a:cubicBezTo>
                    <a:cubicBezTo>
                      <a:pt x="0" y="297"/>
                      <a:pt x="92" y="388"/>
                      <a:pt x="206" y="388"/>
                    </a:cubicBezTo>
                    <a:cubicBezTo>
                      <a:pt x="297" y="388"/>
                      <a:pt x="388" y="297"/>
                      <a:pt x="388" y="206"/>
                    </a:cubicBezTo>
                    <a:cubicBezTo>
                      <a:pt x="388" y="92"/>
                      <a:pt x="297" y="0"/>
                      <a:pt x="206" y="0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279" name="Google Shape;1045;p22">
                <a:extLst>
                  <a:ext uri="{FF2B5EF4-FFF2-40B4-BE49-F238E27FC236}">
                    <a16:creationId xmlns:a16="http://schemas.microsoft.com/office/drawing/2014/main" id="{8A01B327-5712-4263-B546-D1C59105189B}"/>
                  </a:ext>
                </a:extLst>
              </p:cNvPr>
              <p:cNvSpPr/>
              <p:nvPr/>
            </p:nvSpPr>
            <p:spPr>
              <a:xfrm>
                <a:off x="7571015" y="2811287"/>
                <a:ext cx="16678" cy="16678"/>
              </a:xfrm>
              <a:custGeom>
                <a:avLst/>
                <a:gdLst/>
                <a:ahLst/>
                <a:cxnLst/>
                <a:rect l="l" t="t" r="r" b="b"/>
                <a:pathLst>
                  <a:path w="617" h="617" extrusionOk="0">
                    <a:moveTo>
                      <a:pt x="297" y="0"/>
                    </a:moveTo>
                    <a:cubicBezTo>
                      <a:pt x="138" y="0"/>
                      <a:pt x="1" y="137"/>
                      <a:pt x="1" y="320"/>
                    </a:cubicBezTo>
                    <a:cubicBezTo>
                      <a:pt x="1" y="480"/>
                      <a:pt x="138" y="617"/>
                      <a:pt x="297" y="617"/>
                    </a:cubicBezTo>
                    <a:cubicBezTo>
                      <a:pt x="480" y="617"/>
                      <a:pt x="617" y="480"/>
                      <a:pt x="617" y="320"/>
                    </a:cubicBezTo>
                    <a:cubicBezTo>
                      <a:pt x="617" y="137"/>
                      <a:pt x="480" y="0"/>
                      <a:pt x="297" y="0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280" name="Google Shape;1046;p22">
                <a:extLst>
                  <a:ext uri="{FF2B5EF4-FFF2-40B4-BE49-F238E27FC236}">
                    <a16:creationId xmlns:a16="http://schemas.microsoft.com/office/drawing/2014/main" id="{09D50592-21CA-451F-9837-B018487312E8}"/>
                  </a:ext>
                </a:extLst>
              </p:cNvPr>
              <p:cNvSpPr/>
              <p:nvPr/>
            </p:nvSpPr>
            <p:spPr>
              <a:xfrm>
                <a:off x="7550040" y="2950113"/>
                <a:ext cx="4352" cy="4325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60" extrusionOk="0">
                    <a:moveTo>
                      <a:pt x="69" y="0"/>
                    </a:moveTo>
                    <a:cubicBezTo>
                      <a:pt x="23" y="0"/>
                      <a:pt x="0" y="23"/>
                      <a:pt x="0" y="69"/>
                    </a:cubicBezTo>
                    <a:cubicBezTo>
                      <a:pt x="0" y="114"/>
                      <a:pt x="23" y="160"/>
                      <a:pt x="69" y="160"/>
                    </a:cubicBezTo>
                    <a:cubicBezTo>
                      <a:pt x="115" y="160"/>
                      <a:pt x="160" y="114"/>
                      <a:pt x="160" y="69"/>
                    </a:cubicBezTo>
                    <a:cubicBezTo>
                      <a:pt x="160" y="23"/>
                      <a:pt x="115" y="0"/>
                      <a:pt x="69" y="0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281" name="Google Shape;1047;p22">
                <a:extLst>
                  <a:ext uri="{FF2B5EF4-FFF2-40B4-BE49-F238E27FC236}">
                    <a16:creationId xmlns:a16="http://schemas.microsoft.com/office/drawing/2014/main" id="{196203BD-7C85-442D-9656-116923687418}"/>
                  </a:ext>
                </a:extLst>
              </p:cNvPr>
              <p:cNvSpPr/>
              <p:nvPr/>
            </p:nvSpPr>
            <p:spPr>
              <a:xfrm>
                <a:off x="6391994" y="2860022"/>
                <a:ext cx="129582" cy="122797"/>
              </a:xfrm>
              <a:custGeom>
                <a:avLst/>
                <a:gdLst/>
                <a:ahLst/>
                <a:cxnLst/>
                <a:rect l="l" t="t" r="r" b="b"/>
                <a:pathLst>
                  <a:path w="4794" h="4543" extrusionOk="0">
                    <a:moveTo>
                      <a:pt x="1617" y="1041"/>
                    </a:moveTo>
                    <a:lnTo>
                      <a:pt x="1598" y="1051"/>
                    </a:lnTo>
                    <a:cubicBezTo>
                      <a:pt x="1608" y="1051"/>
                      <a:pt x="1614" y="1046"/>
                      <a:pt x="1617" y="1041"/>
                    </a:cubicBezTo>
                    <a:close/>
                    <a:moveTo>
                      <a:pt x="3744" y="1"/>
                    </a:moveTo>
                    <a:cubicBezTo>
                      <a:pt x="3424" y="1"/>
                      <a:pt x="3105" y="46"/>
                      <a:pt x="2808" y="115"/>
                    </a:cubicBezTo>
                    <a:cubicBezTo>
                      <a:pt x="2192" y="275"/>
                      <a:pt x="1621" y="571"/>
                      <a:pt x="1164" y="1005"/>
                    </a:cubicBezTo>
                    <a:cubicBezTo>
                      <a:pt x="708" y="1393"/>
                      <a:pt x="366" y="1941"/>
                      <a:pt x="183" y="2511"/>
                    </a:cubicBezTo>
                    <a:cubicBezTo>
                      <a:pt x="0" y="3128"/>
                      <a:pt x="46" y="3812"/>
                      <a:pt x="251" y="4406"/>
                    </a:cubicBezTo>
                    <a:cubicBezTo>
                      <a:pt x="251" y="4452"/>
                      <a:pt x="274" y="4497"/>
                      <a:pt x="320" y="4520"/>
                    </a:cubicBezTo>
                    <a:cubicBezTo>
                      <a:pt x="366" y="4543"/>
                      <a:pt x="411" y="4543"/>
                      <a:pt x="434" y="4543"/>
                    </a:cubicBezTo>
                    <a:cubicBezTo>
                      <a:pt x="480" y="4520"/>
                      <a:pt x="525" y="4497"/>
                      <a:pt x="548" y="4452"/>
                    </a:cubicBezTo>
                    <a:cubicBezTo>
                      <a:pt x="571" y="4429"/>
                      <a:pt x="571" y="4383"/>
                      <a:pt x="571" y="4337"/>
                    </a:cubicBezTo>
                    <a:cubicBezTo>
                      <a:pt x="480" y="4109"/>
                      <a:pt x="434" y="3881"/>
                      <a:pt x="411" y="3630"/>
                    </a:cubicBezTo>
                    <a:lnTo>
                      <a:pt x="411" y="3675"/>
                    </a:lnTo>
                    <a:cubicBezTo>
                      <a:pt x="388" y="3424"/>
                      <a:pt x="388" y="3196"/>
                      <a:pt x="411" y="2945"/>
                    </a:cubicBezTo>
                    <a:cubicBezTo>
                      <a:pt x="457" y="2717"/>
                      <a:pt x="525" y="2511"/>
                      <a:pt x="617" y="2283"/>
                    </a:cubicBezTo>
                    <a:cubicBezTo>
                      <a:pt x="708" y="2055"/>
                      <a:pt x="845" y="1849"/>
                      <a:pt x="982" y="1667"/>
                    </a:cubicBezTo>
                    <a:cubicBezTo>
                      <a:pt x="1164" y="1416"/>
                      <a:pt x="1393" y="1210"/>
                      <a:pt x="1621" y="1028"/>
                    </a:cubicBezTo>
                    <a:lnTo>
                      <a:pt x="1621" y="1028"/>
                    </a:lnTo>
                    <a:cubicBezTo>
                      <a:pt x="1621" y="1028"/>
                      <a:pt x="1621" y="1035"/>
                      <a:pt x="1617" y="1041"/>
                    </a:cubicBezTo>
                    <a:lnTo>
                      <a:pt x="1617" y="1041"/>
                    </a:lnTo>
                    <a:lnTo>
                      <a:pt x="1644" y="1028"/>
                    </a:lnTo>
                    <a:cubicBezTo>
                      <a:pt x="1895" y="845"/>
                      <a:pt x="2169" y="708"/>
                      <a:pt x="2443" y="571"/>
                    </a:cubicBezTo>
                    <a:cubicBezTo>
                      <a:pt x="2762" y="457"/>
                      <a:pt x="3082" y="389"/>
                      <a:pt x="3424" y="343"/>
                    </a:cubicBezTo>
                    <a:cubicBezTo>
                      <a:pt x="3547" y="334"/>
                      <a:pt x="3666" y="328"/>
                      <a:pt x="3784" y="328"/>
                    </a:cubicBezTo>
                    <a:cubicBezTo>
                      <a:pt x="3952" y="328"/>
                      <a:pt x="4118" y="339"/>
                      <a:pt x="4292" y="366"/>
                    </a:cubicBezTo>
                    <a:cubicBezTo>
                      <a:pt x="4337" y="366"/>
                      <a:pt x="4383" y="389"/>
                      <a:pt x="4429" y="389"/>
                    </a:cubicBezTo>
                    <a:cubicBezTo>
                      <a:pt x="4474" y="389"/>
                      <a:pt x="4497" y="411"/>
                      <a:pt x="4520" y="411"/>
                    </a:cubicBezTo>
                    <a:cubicBezTo>
                      <a:pt x="4565" y="411"/>
                      <a:pt x="4611" y="434"/>
                      <a:pt x="4634" y="434"/>
                    </a:cubicBezTo>
                    <a:lnTo>
                      <a:pt x="4657" y="434"/>
                    </a:lnTo>
                    <a:cubicBezTo>
                      <a:pt x="4702" y="434"/>
                      <a:pt x="4748" y="411"/>
                      <a:pt x="4794" y="389"/>
                    </a:cubicBezTo>
                    <a:cubicBezTo>
                      <a:pt x="4771" y="343"/>
                      <a:pt x="4748" y="297"/>
                      <a:pt x="4748" y="252"/>
                    </a:cubicBezTo>
                    <a:cubicBezTo>
                      <a:pt x="4725" y="206"/>
                      <a:pt x="4702" y="160"/>
                      <a:pt x="4680" y="115"/>
                    </a:cubicBezTo>
                    <a:cubicBezTo>
                      <a:pt x="4383" y="46"/>
                      <a:pt x="4063" y="1"/>
                      <a:pt x="3767" y="1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282" name="Google Shape;1048;p22">
                <a:extLst>
                  <a:ext uri="{FF2B5EF4-FFF2-40B4-BE49-F238E27FC236}">
                    <a16:creationId xmlns:a16="http://schemas.microsoft.com/office/drawing/2014/main" id="{66637316-D274-400F-9FF2-21773F08E857}"/>
                  </a:ext>
                </a:extLst>
              </p:cNvPr>
              <p:cNvSpPr/>
              <p:nvPr/>
            </p:nvSpPr>
            <p:spPr>
              <a:xfrm>
                <a:off x="6403103" y="2939625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283" name="Google Shape;1049;p22">
                <a:extLst>
                  <a:ext uri="{FF2B5EF4-FFF2-40B4-BE49-F238E27FC236}">
                    <a16:creationId xmlns:a16="http://schemas.microsoft.com/office/drawing/2014/main" id="{41D683EC-F414-40BA-B14B-DD400C10FFB4}"/>
                  </a:ext>
                </a:extLst>
              </p:cNvPr>
              <p:cNvSpPr/>
              <p:nvPr/>
            </p:nvSpPr>
            <p:spPr>
              <a:xfrm>
                <a:off x="6435782" y="2887782"/>
                <a:ext cx="649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1" y="1"/>
                    </a:moveTo>
                    <a:cubicBezTo>
                      <a:pt x="24" y="1"/>
                      <a:pt x="24" y="1"/>
                      <a:pt x="24" y="1"/>
                    </a:cubicBezTo>
                    <a:cubicBezTo>
                      <a:pt x="24" y="1"/>
                      <a:pt x="24" y="1"/>
                      <a:pt x="1" y="1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284" name="Google Shape;1050;p22">
                <a:extLst>
                  <a:ext uri="{FF2B5EF4-FFF2-40B4-BE49-F238E27FC236}">
                    <a16:creationId xmlns:a16="http://schemas.microsoft.com/office/drawing/2014/main" id="{F6C238D6-63A4-4020-A245-C688CB941D97}"/>
                  </a:ext>
                </a:extLst>
              </p:cNvPr>
              <p:cNvSpPr/>
              <p:nvPr/>
            </p:nvSpPr>
            <p:spPr>
              <a:xfrm>
                <a:off x="6403103" y="2939625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285" name="Google Shape;1051;p22">
                <a:extLst>
                  <a:ext uri="{FF2B5EF4-FFF2-40B4-BE49-F238E27FC236}">
                    <a16:creationId xmlns:a16="http://schemas.microsoft.com/office/drawing/2014/main" id="{776F29F2-4662-498A-858C-9650795E9221}"/>
                  </a:ext>
                </a:extLst>
              </p:cNvPr>
              <p:cNvSpPr/>
              <p:nvPr/>
            </p:nvSpPr>
            <p:spPr>
              <a:xfrm>
                <a:off x="6408644" y="2922326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286" name="Google Shape;1052;p22">
                <a:extLst>
                  <a:ext uri="{FF2B5EF4-FFF2-40B4-BE49-F238E27FC236}">
                    <a16:creationId xmlns:a16="http://schemas.microsoft.com/office/drawing/2014/main" id="{D1F040A4-19CC-4884-964A-08210496AACF}"/>
                  </a:ext>
                </a:extLst>
              </p:cNvPr>
              <p:cNvSpPr/>
              <p:nvPr/>
            </p:nvSpPr>
            <p:spPr>
              <a:xfrm>
                <a:off x="6403103" y="2939625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287" name="Google Shape;1053;p22">
                <a:extLst>
                  <a:ext uri="{FF2B5EF4-FFF2-40B4-BE49-F238E27FC236}">
                    <a16:creationId xmlns:a16="http://schemas.microsoft.com/office/drawing/2014/main" id="{6367FDA5-681B-4132-ACEE-1DCC393A2B93}"/>
                  </a:ext>
                </a:extLst>
              </p:cNvPr>
              <p:cNvSpPr/>
              <p:nvPr/>
            </p:nvSpPr>
            <p:spPr>
              <a:xfrm>
                <a:off x="6127316" y="2942706"/>
                <a:ext cx="337497" cy="318603"/>
              </a:xfrm>
              <a:custGeom>
                <a:avLst/>
                <a:gdLst/>
                <a:ahLst/>
                <a:cxnLst/>
                <a:rect l="l" t="t" r="r" b="b"/>
                <a:pathLst>
                  <a:path w="12486" h="11787" extrusionOk="0">
                    <a:moveTo>
                      <a:pt x="1415" y="3662"/>
                    </a:moveTo>
                    <a:lnTo>
                      <a:pt x="1415" y="3662"/>
                    </a:lnTo>
                    <a:cubicBezTo>
                      <a:pt x="1408" y="3674"/>
                      <a:pt x="1400" y="3686"/>
                      <a:pt x="1393" y="3698"/>
                    </a:cubicBezTo>
                    <a:cubicBezTo>
                      <a:pt x="1412" y="3679"/>
                      <a:pt x="1415" y="3676"/>
                      <a:pt x="1415" y="3662"/>
                    </a:cubicBezTo>
                    <a:close/>
                    <a:moveTo>
                      <a:pt x="884" y="10118"/>
                    </a:moveTo>
                    <a:cubicBezTo>
                      <a:pt x="891" y="10125"/>
                      <a:pt x="891" y="10135"/>
                      <a:pt x="891" y="10135"/>
                    </a:cubicBezTo>
                    <a:lnTo>
                      <a:pt x="891" y="10135"/>
                    </a:lnTo>
                    <a:cubicBezTo>
                      <a:pt x="891" y="10127"/>
                      <a:pt x="888" y="10122"/>
                      <a:pt x="884" y="10118"/>
                    </a:cubicBezTo>
                    <a:close/>
                    <a:moveTo>
                      <a:pt x="7236" y="0"/>
                    </a:moveTo>
                    <a:cubicBezTo>
                      <a:pt x="5410" y="0"/>
                      <a:pt x="3493" y="959"/>
                      <a:pt x="2214" y="2169"/>
                    </a:cubicBezTo>
                    <a:cubicBezTo>
                      <a:pt x="1986" y="2397"/>
                      <a:pt x="1758" y="2625"/>
                      <a:pt x="1552" y="2876"/>
                    </a:cubicBezTo>
                    <a:cubicBezTo>
                      <a:pt x="1416" y="3059"/>
                      <a:pt x="1279" y="3241"/>
                      <a:pt x="1164" y="3447"/>
                    </a:cubicBezTo>
                    <a:cubicBezTo>
                      <a:pt x="913" y="3881"/>
                      <a:pt x="708" y="4360"/>
                      <a:pt x="525" y="4839"/>
                    </a:cubicBezTo>
                    <a:cubicBezTo>
                      <a:pt x="343" y="5364"/>
                      <a:pt x="206" y="5912"/>
                      <a:pt x="114" y="6460"/>
                    </a:cubicBezTo>
                    <a:cubicBezTo>
                      <a:pt x="23" y="7008"/>
                      <a:pt x="0" y="7578"/>
                      <a:pt x="23" y="8126"/>
                    </a:cubicBezTo>
                    <a:cubicBezTo>
                      <a:pt x="46" y="8651"/>
                      <a:pt x="137" y="9153"/>
                      <a:pt x="297" y="9655"/>
                    </a:cubicBezTo>
                    <a:cubicBezTo>
                      <a:pt x="457" y="10112"/>
                      <a:pt x="708" y="10545"/>
                      <a:pt x="1050" y="10865"/>
                    </a:cubicBezTo>
                    <a:cubicBezTo>
                      <a:pt x="1416" y="11230"/>
                      <a:pt x="1849" y="11481"/>
                      <a:pt x="2329" y="11641"/>
                    </a:cubicBezTo>
                    <a:cubicBezTo>
                      <a:pt x="2625" y="11710"/>
                      <a:pt x="2922" y="11755"/>
                      <a:pt x="3219" y="11778"/>
                    </a:cubicBezTo>
                    <a:cubicBezTo>
                      <a:pt x="3335" y="11784"/>
                      <a:pt x="3451" y="11787"/>
                      <a:pt x="3567" y="11787"/>
                    </a:cubicBezTo>
                    <a:cubicBezTo>
                      <a:pt x="3883" y="11787"/>
                      <a:pt x="4196" y="11766"/>
                      <a:pt x="4497" y="11732"/>
                    </a:cubicBezTo>
                    <a:cubicBezTo>
                      <a:pt x="5273" y="11664"/>
                      <a:pt x="6003" y="11436"/>
                      <a:pt x="6711" y="11162"/>
                    </a:cubicBezTo>
                    <a:cubicBezTo>
                      <a:pt x="7441" y="10865"/>
                      <a:pt x="8103" y="10500"/>
                      <a:pt x="8765" y="10066"/>
                    </a:cubicBezTo>
                    <a:cubicBezTo>
                      <a:pt x="10066" y="9244"/>
                      <a:pt x="11253" y="8217"/>
                      <a:pt x="12417" y="7190"/>
                    </a:cubicBezTo>
                    <a:cubicBezTo>
                      <a:pt x="12463" y="7122"/>
                      <a:pt x="12486" y="7030"/>
                      <a:pt x="12440" y="6962"/>
                    </a:cubicBezTo>
                    <a:cubicBezTo>
                      <a:pt x="12411" y="6918"/>
                      <a:pt x="12353" y="6893"/>
                      <a:pt x="12297" y="6893"/>
                    </a:cubicBezTo>
                    <a:cubicBezTo>
                      <a:pt x="12266" y="6893"/>
                      <a:pt x="12236" y="6900"/>
                      <a:pt x="12212" y="6916"/>
                    </a:cubicBezTo>
                    <a:cubicBezTo>
                      <a:pt x="10934" y="8080"/>
                      <a:pt x="9610" y="9199"/>
                      <a:pt x="8126" y="10089"/>
                    </a:cubicBezTo>
                    <a:cubicBezTo>
                      <a:pt x="8126" y="10089"/>
                      <a:pt x="8149" y="10066"/>
                      <a:pt x="8149" y="10066"/>
                    </a:cubicBezTo>
                    <a:lnTo>
                      <a:pt x="8149" y="10066"/>
                    </a:lnTo>
                    <a:cubicBezTo>
                      <a:pt x="7350" y="10545"/>
                      <a:pt x="6483" y="10934"/>
                      <a:pt x="5593" y="11207"/>
                    </a:cubicBezTo>
                    <a:cubicBezTo>
                      <a:pt x="4953" y="11367"/>
                      <a:pt x="4314" y="11458"/>
                      <a:pt x="3652" y="11458"/>
                    </a:cubicBezTo>
                    <a:cubicBezTo>
                      <a:pt x="3264" y="11458"/>
                      <a:pt x="2854" y="11436"/>
                      <a:pt x="2465" y="11344"/>
                    </a:cubicBezTo>
                    <a:cubicBezTo>
                      <a:pt x="2237" y="11276"/>
                      <a:pt x="2032" y="11185"/>
                      <a:pt x="1826" y="11070"/>
                    </a:cubicBezTo>
                    <a:cubicBezTo>
                      <a:pt x="1644" y="10956"/>
                      <a:pt x="1461" y="10819"/>
                      <a:pt x="1301" y="10682"/>
                    </a:cubicBezTo>
                    <a:cubicBezTo>
                      <a:pt x="1142" y="10500"/>
                      <a:pt x="1005" y="10317"/>
                      <a:pt x="891" y="10135"/>
                    </a:cubicBezTo>
                    <a:cubicBezTo>
                      <a:pt x="868" y="10112"/>
                      <a:pt x="868" y="10112"/>
                      <a:pt x="868" y="10112"/>
                    </a:cubicBezTo>
                    <a:lnTo>
                      <a:pt x="868" y="10112"/>
                    </a:lnTo>
                    <a:cubicBezTo>
                      <a:pt x="868" y="10112"/>
                      <a:pt x="877" y="10112"/>
                      <a:pt x="884" y="10118"/>
                    </a:cubicBezTo>
                    <a:lnTo>
                      <a:pt x="884" y="10118"/>
                    </a:lnTo>
                    <a:cubicBezTo>
                      <a:pt x="881" y="10115"/>
                      <a:pt x="876" y="10112"/>
                      <a:pt x="868" y="10112"/>
                    </a:cubicBezTo>
                    <a:cubicBezTo>
                      <a:pt x="708" y="9838"/>
                      <a:pt x="594" y="9541"/>
                      <a:pt x="525" y="9244"/>
                    </a:cubicBezTo>
                    <a:cubicBezTo>
                      <a:pt x="390" y="8750"/>
                      <a:pt x="344" y="8278"/>
                      <a:pt x="343" y="7784"/>
                    </a:cubicBezTo>
                    <a:lnTo>
                      <a:pt x="343" y="7784"/>
                    </a:lnTo>
                    <a:cubicBezTo>
                      <a:pt x="345" y="7016"/>
                      <a:pt x="459" y="6270"/>
                      <a:pt x="639" y="5547"/>
                    </a:cubicBezTo>
                    <a:cubicBezTo>
                      <a:pt x="639" y="5570"/>
                      <a:pt x="639" y="5570"/>
                      <a:pt x="639" y="5570"/>
                    </a:cubicBezTo>
                    <a:cubicBezTo>
                      <a:pt x="822" y="4908"/>
                      <a:pt x="1073" y="4246"/>
                      <a:pt x="1416" y="3652"/>
                    </a:cubicBezTo>
                    <a:lnTo>
                      <a:pt x="1416" y="3652"/>
                    </a:lnTo>
                    <a:cubicBezTo>
                      <a:pt x="1416" y="3656"/>
                      <a:pt x="1416" y="3659"/>
                      <a:pt x="1415" y="3662"/>
                    </a:cubicBezTo>
                    <a:lnTo>
                      <a:pt x="1415" y="3662"/>
                    </a:lnTo>
                    <a:cubicBezTo>
                      <a:pt x="1522" y="3494"/>
                      <a:pt x="1629" y="3345"/>
                      <a:pt x="1735" y="3196"/>
                    </a:cubicBezTo>
                    <a:cubicBezTo>
                      <a:pt x="1888" y="2977"/>
                      <a:pt x="2062" y="2779"/>
                      <a:pt x="2237" y="2602"/>
                    </a:cubicBezTo>
                    <a:lnTo>
                      <a:pt x="2237" y="2602"/>
                    </a:lnTo>
                    <a:cubicBezTo>
                      <a:pt x="2237" y="2602"/>
                      <a:pt x="2237" y="2602"/>
                      <a:pt x="2237" y="2602"/>
                    </a:cubicBezTo>
                    <a:cubicBezTo>
                      <a:pt x="2241" y="2598"/>
                      <a:pt x="2245" y="2594"/>
                      <a:pt x="2250" y="2590"/>
                    </a:cubicBezTo>
                    <a:lnTo>
                      <a:pt x="2250" y="2590"/>
                    </a:lnTo>
                    <a:cubicBezTo>
                      <a:pt x="2245" y="2594"/>
                      <a:pt x="2241" y="2598"/>
                      <a:pt x="2237" y="2602"/>
                    </a:cubicBezTo>
                    <a:lnTo>
                      <a:pt x="2237" y="2602"/>
                    </a:lnTo>
                    <a:cubicBezTo>
                      <a:pt x="2259" y="2602"/>
                      <a:pt x="2260" y="2581"/>
                      <a:pt x="2260" y="2580"/>
                    </a:cubicBezTo>
                    <a:lnTo>
                      <a:pt x="2260" y="2580"/>
                    </a:lnTo>
                    <a:cubicBezTo>
                      <a:pt x="2257" y="2583"/>
                      <a:pt x="2253" y="2586"/>
                      <a:pt x="2250" y="2590"/>
                    </a:cubicBezTo>
                    <a:lnTo>
                      <a:pt x="2250" y="2590"/>
                    </a:lnTo>
                    <a:cubicBezTo>
                      <a:pt x="2253" y="2586"/>
                      <a:pt x="2257" y="2583"/>
                      <a:pt x="2260" y="2579"/>
                    </a:cubicBezTo>
                    <a:lnTo>
                      <a:pt x="2260" y="2579"/>
                    </a:lnTo>
                    <a:cubicBezTo>
                      <a:pt x="2260" y="2579"/>
                      <a:pt x="2260" y="2580"/>
                      <a:pt x="2260" y="2580"/>
                    </a:cubicBezTo>
                    <a:lnTo>
                      <a:pt x="2260" y="2580"/>
                    </a:lnTo>
                    <a:cubicBezTo>
                      <a:pt x="2734" y="2109"/>
                      <a:pt x="3274" y="1684"/>
                      <a:pt x="3858" y="1347"/>
                    </a:cubicBezTo>
                    <a:cubicBezTo>
                      <a:pt x="4451" y="1005"/>
                      <a:pt x="5090" y="731"/>
                      <a:pt x="5752" y="525"/>
                    </a:cubicBezTo>
                    <a:cubicBezTo>
                      <a:pt x="6232" y="411"/>
                      <a:pt x="6734" y="320"/>
                      <a:pt x="7259" y="320"/>
                    </a:cubicBezTo>
                    <a:cubicBezTo>
                      <a:pt x="7624" y="320"/>
                      <a:pt x="8012" y="365"/>
                      <a:pt x="8377" y="480"/>
                    </a:cubicBezTo>
                    <a:cubicBezTo>
                      <a:pt x="8697" y="548"/>
                      <a:pt x="8994" y="685"/>
                      <a:pt x="9267" y="845"/>
                    </a:cubicBezTo>
                    <a:cubicBezTo>
                      <a:pt x="9518" y="1005"/>
                      <a:pt x="9770" y="1164"/>
                      <a:pt x="9975" y="1370"/>
                    </a:cubicBezTo>
                    <a:cubicBezTo>
                      <a:pt x="10004" y="1398"/>
                      <a:pt x="10040" y="1411"/>
                      <a:pt x="10077" y="1411"/>
                    </a:cubicBezTo>
                    <a:cubicBezTo>
                      <a:pt x="10127" y="1411"/>
                      <a:pt x="10177" y="1387"/>
                      <a:pt x="10203" y="1347"/>
                    </a:cubicBezTo>
                    <a:cubicBezTo>
                      <a:pt x="10226" y="1301"/>
                      <a:pt x="10249" y="1256"/>
                      <a:pt x="10226" y="1210"/>
                    </a:cubicBezTo>
                    <a:cubicBezTo>
                      <a:pt x="10226" y="1164"/>
                      <a:pt x="10203" y="1141"/>
                      <a:pt x="10180" y="1119"/>
                    </a:cubicBezTo>
                    <a:cubicBezTo>
                      <a:pt x="9313" y="320"/>
                      <a:pt x="8309" y="0"/>
                      <a:pt x="7236" y="0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288" name="Google Shape;1054;p22">
                <a:extLst>
                  <a:ext uri="{FF2B5EF4-FFF2-40B4-BE49-F238E27FC236}">
                    <a16:creationId xmlns:a16="http://schemas.microsoft.com/office/drawing/2014/main" id="{1E0D1643-0393-4B6C-88C9-465ACD37F8AA}"/>
                  </a:ext>
                </a:extLst>
              </p:cNvPr>
              <p:cNvSpPr/>
              <p:nvPr/>
            </p:nvSpPr>
            <p:spPr>
              <a:xfrm>
                <a:off x="6454298" y="3121618"/>
                <a:ext cx="185750" cy="67332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2491" extrusionOk="0">
                    <a:moveTo>
                      <a:pt x="6689" y="1"/>
                    </a:moveTo>
                    <a:cubicBezTo>
                      <a:pt x="6643" y="1"/>
                      <a:pt x="6597" y="23"/>
                      <a:pt x="6574" y="69"/>
                    </a:cubicBezTo>
                    <a:cubicBezTo>
                      <a:pt x="6346" y="434"/>
                      <a:pt x="6095" y="799"/>
                      <a:pt x="5798" y="1119"/>
                    </a:cubicBezTo>
                    <a:cubicBezTo>
                      <a:pt x="5593" y="1324"/>
                      <a:pt x="5342" y="1507"/>
                      <a:pt x="5091" y="1644"/>
                    </a:cubicBezTo>
                    <a:cubicBezTo>
                      <a:pt x="4817" y="1827"/>
                      <a:pt x="4497" y="1941"/>
                      <a:pt x="4178" y="2032"/>
                    </a:cubicBezTo>
                    <a:cubicBezTo>
                      <a:pt x="3858" y="2123"/>
                      <a:pt x="3539" y="2169"/>
                      <a:pt x="3196" y="2169"/>
                    </a:cubicBezTo>
                    <a:cubicBezTo>
                      <a:pt x="2877" y="2169"/>
                      <a:pt x="2557" y="2123"/>
                      <a:pt x="2260" y="2055"/>
                    </a:cubicBezTo>
                    <a:cubicBezTo>
                      <a:pt x="2009" y="1964"/>
                      <a:pt x="1758" y="1872"/>
                      <a:pt x="1530" y="1735"/>
                    </a:cubicBezTo>
                    <a:cubicBezTo>
                      <a:pt x="1530" y="1758"/>
                      <a:pt x="1530" y="1758"/>
                      <a:pt x="1530" y="1758"/>
                    </a:cubicBezTo>
                    <a:cubicBezTo>
                      <a:pt x="1325" y="1621"/>
                      <a:pt x="1142" y="1484"/>
                      <a:pt x="959" y="1324"/>
                    </a:cubicBezTo>
                    <a:cubicBezTo>
                      <a:pt x="777" y="1142"/>
                      <a:pt x="640" y="936"/>
                      <a:pt x="503" y="731"/>
                    </a:cubicBezTo>
                    <a:cubicBezTo>
                      <a:pt x="434" y="617"/>
                      <a:pt x="389" y="503"/>
                      <a:pt x="320" y="389"/>
                    </a:cubicBezTo>
                    <a:cubicBezTo>
                      <a:pt x="304" y="322"/>
                      <a:pt x="238" y="279"/>
                      <a:pt x="177" y="279"/>
                    </a:cubicBezTo>
                    <a:cubicBezTo>
                      <a:pt x="155" y="279"/>
                      <a:pt x="133" y="285"/>
                      <a:pt x="115" y="297"/>
                    </a:cubicBezTo>
                    <a:cubicBezTo>
                      <a:pt x="24" y="343"/>
                      <a:pt x="1" y="434"/>
                      <a:pt x="24" y="503"/>
                    </a:cubicBezTo>
                    <a:cubicBezTo>
                      <a:pt x="161" y="822"/>
                      <a:pt x="343" y="1096"/>
                      <a:pt x="549" y="1370"/>
                    </a:cubicBezTo>
                    <a:cubicBezTo>
                      <a:pt x="754" y="1598"/>
                      <a:pt x="1005" y="1804"/>
                      <a:pt x="1279" y="1964"/>
                    </a:cubicBezTo>
                    <a:cubicBezTo>
                      <a:pt x="1804" y="2306"/>
                      <a:pt x="2443" y="2466"/>
                      <a:pt x="3059" y="2488"/>
                    </a:cubicBezTo>
                    <a:cubicBezTo>
                      <a:pt x="3107" y="2490"/>
                      <a:pt x="3154" y="2491"/>
                      <a:pt x="3202" y="2491"/>
                    </a:cubicBezTo>
                    <a:cubicBezTo>
                      <a:pt x="3813" y="2491"/>
                      <a:pt x="4403" y="2355"/>
                      <a:pt x="4954" y="2100"/>
                    </a:cubicBezTo>
                    <a:cubicBezTo>
                      <a:pt x="5228" y="1964"/>
                      <a:pt x="5524" y="1781"/>
                      <a:pt x="5776" y="1575"/>
                    </a:cubicBezTo>
                    <a:cubicBezTo>
                      <a:pt x="6118" y="1302"/>
                      <a:pt x="6392" y="936"/>
                      <a:pt x="6643" y="548"/>
                    </a:cubicBezTo>
                    <a:cubicBezTo>
                      <a:pt x="6711" y="457"/>
                      <a:pt x="6780" y="366"/>
                      <a:pt x="6826" y="274"/>
                    </a:cubicBezTo>
                    <a:cubicBezTo>
                      <a:pt x="6848" y="229"/>
                      <a:pt x="6871" y="183"/>
                      <a:pt x="6871" y="137"/>
                    </a:cubicBezTo>
                    <a:cubicBezTo>
                      <a:pt x="6848" y="92"/>
                      <a:pt x="6826" y="69"/>
                      <a:pt x="6803" y="46"/>
                    </a:cubicBezTo>
                    <a:cubicBezTo>
                      <a:pt x="6780" y="23"/>
                      <a:pt x="6734" y="1"/>
                      <a:pt x="6689" y="1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289" name="Google Shape;1055;p22">
                <a:extLst>
                  <a:ext uri="{FF2B5EF4-FFF2-40B4-BE49-F238E27FC236}">
                    <a16:creationId xmlns:a16="http://schemas.microsoft.com/office/drawing/2014/main" id="{E3E42EB8-A151-47D8-8337-BDAC697BEA11}"/>
                  </a:ext>
                </a:extLst>
              </p:cNvPr>
              <p:cNvSpPr/>
              <p:nvPr/>
            </p:nvSpPr>
            <p:spPr>
              <a:xfrm>
                <a:off x="7451327" y="3117915"/>
                <a:ext cx="127122" cy="40599"/>
              </a:xfrm>
              <a:custGeom>
                <a:avLst/>
                <a:gdLst/>
                <a:ahLst/>
                <a:cxnLst/>
                <a:rect l="l" t="t" r="r" b="b"/>
                <a:pathLst>
                  <a:path w="4703" h="1502" extrusionOk="0">
                    <a:moveTo>
                      <a:pt x="1165" y="754"/>
                    </a:moveTo>
                    <a:cubicBezTo>
                      <a:pt x="1171" y="757"/>
                      <a:pt x="1177" y="760"/>
                      <a:pt x="1184" y="763"/>
                    </a:cubicBezTo>
                    <a:lnTo>
                      <a:pt x="1184" y="763"/>
                    </a:lnTo>
                    <a:cubicBezTo>
                      <a:pt x="1177" y="754"/>
                      <a:pt x="1165" y="754"/>
                      <a:pt x="1165" y="754"/>
                    </a:cubicBezTo>
                    <a:close/>
                    <a:moveTo>
                      <a:pt x="3607" y="1051"/>
                    </a:moveTo>
                    <a:cubicBezTo>
                      <a:pt x="3590" y="1051"/>
                      <a:pt x="3586" y="1051"/>
                      <a:pt x="3575" y="1060"/>
                    </a:cubicBezTo>
                    <a:lnTo>
                      <a:pt x="3575" y="1060"/>
                    </a:lnTo>
                    <a:cubicBezTo>
                      <a:pt x="3586" y="1057"/>
                      <a:pt x="3596" y="1054"/>
                      <a:pt x="3607" y="1051"/>
                    </a:cubicBezTo>
                    <a:close/>
                    <a:moveTo>
                      <a:pt x="183" y="1"/>
                    </a:moveTo>
                    <a:cubicBezTo>
                      <a:pt x="160" y="1"/>
                      <a:pt x="115" y="1"/>
                      <a:pt x="92" y="23"/>
                    </a:cubicBezTo>
                    <a:cubicBezTo>
                      <a:pt x="23" y="92"/>
                      <a:pt x="0" y="183"/>
                      <a:pt x="69" y="252"/>
                    </a:cubicBezTo>
                    <a:cubicBezTo>
                      <a:pt x="594" y="914"/>
                      <a:pt x="1416" y="1324"/>
                      <a:pt x="2260" y="1461"/>
                    </a:cubicBezTo>
                    <a:cubicBezTo>
                      <a:pt x="2422" y="1488"/>
                      <a:pt x="2591" y="1501"/>
                      <a:pt x="2762" y="1501"/>
                    </a:cubicBezTo>
                    <a:cubicBezTo>
                      <a:pt x="3024" y="1501"/>
                      <a:pt x="3290" y="1471"/>
                      <a:pt x="3538" y="1416"/>
                    </a:cubicBezTo>
                    <a:cubicBezTo>
                      <a:pt x="3949" y="1302"/>
                      <a:pt x="4337" y="1096"/>
                      <a:pt x="4634" y="799"/>
                    </a:cubicBezTo>
                    <a:cubicBezTo>
                      <a:pt x="4680" y="777"/>
                      <a:pt x="4702" y="731"/>
                      <a:pt x="4702" y="685"/>
                    </a:cubicBezTo>
                    <a:cubicBezTo>
                      <a:pt x="4702" y="640"/>
                      <a:pt x="4702" y="594"/>
                      <a:pt x="4657" y="571"/>
                    </a:cubicBezTo>
                    <a:cubicBezTo>
                      <a:pt x="4630" y="531"/>
                      <a:pt x="4581" y="507"/>
                      <a:pt x="4530" y="507"/>
                    </a:cubicBezTo>
                    <a:cubicBezTo>
                      <a:pt x="4494" y="507"/>
                      <a:pt x="4457" y="520"/>
                      <a:pt x="4429" y="548"/>
                    </a:cubicBezTo>
                    <a:cubicBezTo>
                      <a:pt x="4314" y="663"/>
                      <a:pt x="4200" y="754"/>
                      <a:pt x="4063" y="845"/>
                    </a:cubicBezTo>
                    <a:cubicBezTo>
                      <a:pt x="3904" y="936"/>
                      <a:pt x="3744" y="1005"/>
                      <a:pt x="3561" y="1073"/>
                    </a:cubicBezTo>
                    <a:cubicBezTo>
                      <a:pt x="3567" y="1068"/>
                      <a:pt x="3571" y="1063"/>
                      <a:pt x="3575" y="1060"/>
                    </a:cubicBezTo>
                    <a:lnTo>
                      <a:pt x="3575" y="1060"/>
                    </a:lnTo>
                    <a:cubicBezTo>
                      <a:pt x="3355" y="1123"/>
                      <a:pt x="3117" y="1165"/>
                      <a:pt x="2899" y="1165"/>
                    </a:cubicBezTo>
                    <a:cubicBezTo>
                      <a:pt x="2847" y="1169"/>
                      <a:pt x="2795" y="1171"/>
                      <a:pt x="2743" y="1171"/>
                    </a:cubicBezTo>
                    <a:cubicBezTo>
                      <a:pt x="2505" y="1171"/>
                      <a:pt x="2276" y="1130"/>
                      <a:pt x="2032" y="1073"/>
                    </a:cubicBezTo>
                    <a:cubicBezTo>
                      <a:pt x="1742" y="1006"/>
                      <a:pt x="1452" y="896"/>
                      <a:pt x="1184" y="763"/>
                    </a:cubicBezTo>
                    <a:lnTo>
                      <a:pt x="1184" y="763"/>
                    </a:lnTo>
                    <a:cubicBezTo>
                      <a:pt x="1186" y="767"/>
                      <a:pt x="1187" y="771"/>
                      <a:pt x="1187" y="777"/>
                    </a:cubicBezTo>
                    <a:cubicBezTo>
                      <a:pt x="959" y="640"/>
                      <a:pt x="754" y="480"/>
                      <a:pt x="548" y="320"/>
                    </a:cubicBezTo>
                    <a:cubicBezTo>
                      <a:pt x="457" y="229"/>
                      <a:pt x="388" y="138"/>
                      <a:pt x="320" y="46"/>
                    </a:cubicBezTo>
                    <a:cubicBezTo>
                      <a:pt x="274" y="23"/>
                      <a:pt x="229" y="1"/>
                      <a:pt x="183" y="1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290" name="Google Shape;1056;p22">
                <a:extLst>
                  <a:ext uri="{FF2B5EF4-FFF2-40B4-BE49-F238E27FC236}">
                    <a16:creationId xmlns:a16="http://schemas.microsoft.com/office/drawing/2014/main" id="{DA03C538-3D29-4D6C-BFF7-AE489AE94C08}"/>
                  </a:ext>
                </a:extLst>
              </p:cNvPr>
              <p:cNvSpPr/>
              <p:nvPr/>
            </p:nvSpPr>
            <p:spPr>
              <a:xfrm>
                <a:off x="7571637" y="2989576"/>
                <a:ext cx="366500" cy="287140"/>
              </a:xfrm>
              <a:custGeom>
                <a:avLst/>
                <a:gdLst/>
                <a:ahLst/>
                <a:cxnLst/>
                <a:rect l="l" t="t" r="r" b="b"/>
                <a:pathLst>
                  <a:path w="13559" h="10623" extrusionOk="0">
                    <a:moveTo>
                      <a:pt x="11449" y="9565"/>
                    </a:moveTo>
                    <a:cubicBezTo>
                      <a:pt x="11435" y="9565"/>
                      <a:pt x="11432" y="9568"/>
                      <a:pt x="11413" y="9588"/>
                    </a:cubicBezTo>
                    <a:cubicBezTo>
                      <a:pt x="11425" y="9580"/>
                      <a:pt x="11437" y="9572"/>
                      <a:pt x="11449" y="9565"/>
                    </a:cubicBezTo>
                    <a:close/>
                    <a:moveTo>
                      <a:pt x="10340" y="10067"/>
                    </a:moveTo>
                    <a:cubicBezTo>
                      <a:pt x="10333" y="10067"/>
                      <a:pt x="10329" y="10069"/>
                      <a:pt x="10325" y="10072"/>
                    </a:cubicBezTo>
                    <a:lnTo>
                      <a:pt x="10325" y="10072"/>
                    </a:lnTo>
                    <a:cubicBezTo>
                      <a:pt x="10330" y="10070"/>
                      <a:pt x="10335" y="10069"/>
                      <a:pt x="10340" y="10067"/>
                    </a:cubicBezTo>
                    <a:close/>
                    <a:moveTo>
                      <a:pt x="6300" y="1"/>
                    </a:moveTo>
                    <a:cubicBezTo>
                      <a:pt x="6095" y="1"/>
                      <a:pt x="5866" y="1"/>
                      <a:pt x="5661" y="24"/>
                    </a:cubicBezTo>
                    <a:cubicBezTo>
                      <a:pt x="5456" y="47"/>
                      <a:pt x="5250" y="69"/>
                      <a:pt x="5045" y="115"/>
                    </a:cubicBezTo>
                    <a:cubicBezTo>
                      <a:pt x="4953" y="138"/>
                      <a:pt x="4908" y="229"/>
                      <a:pt x="4908" y="320"/>
                    </a:cubicBezTo>
                    <a:cubicBezTo>
                      <a:pt x="4928" y="380"/>
                      <a:pt x="4999" y="439"/>
                      <a:pt x="5077" y="439"/>
                    </a:cubicBezTo>
                    <a:cubicBezTo>
                      <a:pt x="5089" y="439"/>
                      <a:pt x="5101" y="438"/>
                      <a:pt x="5113" y="435"/>
                    </a:cubicBezTo>
                    <a:cubicBezTo>
                      <a:pt x="5410" y="366"/>
                      <a:pt x="5752" y="343"/>
                      <a:pt x="6072" y="320"/>
                    </a:cubicBezTo>
                    <a:cubicBezTo>
                      <a:pt x="6734" y="320"/>
                      <a:pt x="7396" y="389"/>
                      <a:pt x="8035" y="526"/>
                    </a:cubicBezTo>
                    <a:cubicBezTo>
                      <a:pt x="8742" y="709"/>
                      <a:pt x="9427" y="960"/>
                      <a:pt x="10066" y="1302"/>
                    </a:cubicBezTo>
                    <a:cubicBezTo>
                      <a:pt x="10591" y="1599"/>
                      <a:pt x="11071" y="1941"/>
                      <a:pt x="11504" y="2352"/>
                    </a:cubicBezTo>
                    <a:cubicBezTo>
                      <a:pt x="11824" y="2649"/>
                      <a:pt x="12098" y="3014"/>
                      <a:pt x="12349" y="3379"/>
                    </a:cubicBezTo>
                    <a:cubicBezTo>
                      <a:pt x="12623" y="3813"/>
                      <a:pt x="12828" y="4292"/>
                      <a:pt x="12988" y="4794"/>
                    </a:cubicBezTo>
                    <a:cubicBezTo>
                      <a:pt x="13125" y="5228"/>
                      <a:pt x="13216" y="5684"/>
                      <a:pt x="13239" y="6141"/>
                    </a:cubicBezTo>
                    <a:lnTo>
                      <a:pt x="13239" y="6164"/>
                    </a:lnTo>
                    <a:cubicBezTo>
                      <a:pt x="13239" y="6529"/>
                      <a:pt x="13193" y="6894"/>
                      <a:pt x="13125" y="7259"/>
                    </a:cubicBezTo>
                    <a:cubicBezTo>
                      <a:pt x="13034" y="7579"/>
                      <a:pt x="12920" y="7876"/>
                      <a:pt x="12783" y="8172"/>
                    </a:cubicBezTo>
                    <a:cubicBezTo>
                      <a:pt x="12624" y="8467"/>
                      <a:pt x="12420" y="8717"/>
                      <a:pt x="12193" y="8967"/>
                    </a:cubicBezTo>
                    <a:lnTo>
                      <a:pt x="12193" y="8967"/>
                    </a:lnTo>
                    <a:cubicBezTo>
                      <a:pt x="11964" y="9191"/>
                      <a:pt x="11716" y="9396"/>
                      <a:pt x="11449" y="9565"/>
                    </a:cubicBezTo>
                    <a:lnTo>
                      <a:pt x="11449" y="9565"/>
                    </a:lnTo>
                    <a:cubicBezTo>
                      <a:pt x="11452" y="9565"/>
                      <a:pt x="11455" y="9565"/>
                      <a:pt x="11459" y="9565"/>
                    </a:cubicBezTo>
                    <a:cubicBezTo>
                      <a:pt x="11098" y="9790"/>
                      <a:pt x="10716" y="9949"/>
                      <a:pt x="10311" y="10084"/>
                    </a:cubicBezTo>
                    <a:lnTo>
                      <a:pt x="10311" y="10084"/>
                    </a:lnTo>
                    <a:cubicBezTo>
                      <a:pt x="10316" y="10080"/>
                      <a:pt x="10320" y="10075"/>
                      <a:pt x="10325" y="10072"/>
                    </a:cubicBezTo>
                    <a:lnTo>
                      <a:pt x="10325" y="10072"/>
                    </a:lnTo>
                    <a:cubicBezTo>
                      <a:pt x="9896" y="10205"/>
                      <a:pt x="9445" y="10273"/>
                      <a:pt x="8994" y="10295"/>
                    </a:cubicBezTo>
                    <a:lnTo>
                      <a:pt x="8971" y="10295"/>
                    </a:lnTo>
                    <a:cubicBezTo>
                      <a:pt x="8907" y="10297"/>
                      <a:pt x="8844" y="10299"/>
                      <a:pt x="8781" y="10299"/>
                    </a:cubicBezTo>
                    <a:cubicBezTo>
                      <a:pt x="8232" y="10299"/>
                      <a:pt x="7697" y="10213"/>
                      <a:pt x="7145" y="10090"/>
                    </a:cubicBezTo>
                    <a:lnTo>
                      <a:pt x="7122" y="10090"/>
                    </a:lnTo>
                    <a:cubicBezTo>
                      <a:pt x="6049" y="9816"/>
                      <a:pt x="4999" y="9359"/>
                      <a:pt x="4018" y="8834"/>
                    </a:cubicBezTo>
                    <a:lnTo>
                      <a:pt x="4040" y="8834"/>
                    </a:lnTo>
                    <a:cubicBezTo>
                      <a:pt x="4018" y="8834"/>
                      <a:pt x="4018" y="8811"/>
                      <a:pt x="3995" y="8811"/>
                    </a:cubicBezTo>
                    <a:cubicBezTo>
                      <a:pt x="3157" y="8336"/>
                      <a:pt x="2342" y="7816"/>
                      <a:pt x="1617" y="7140"/>
                    </a:cubicBezTo>
                    <a:lnTo>
                      <a:pt x="1617" y="7140"/>
                    </a:lnTo>
                    <a:cubicBezTo>
                      <a:pt x="1624" y="7145"/>
                      <a:pt x="1630" y="7145"/>
                      <a:pt x="1644" y="7145"/>
                    </a:cubicBezTo>
                    <a:cubicBezTo>
                      <a:pt x="1262" y="6809"/>
                      <a:pt x="903" y="6406"/>
                      <a:pt x="630" y="5958"/>
                    </a:cubicBezTo>
                    <a:lnTo>
                      <a:pt x="630" y="5958"/>
                    </a:lnTo>
                    <a:cubicBezTo>
                      <a:pt x="633" y="5958"/>
                      <a:pt x="636" y="5958"/>
                      <a:pt x="639" y="5958"/>
                    </a:cubicBezTo>
                    <a:cubicBezTo>
                      <a:pt x="635" y="5958"/>
                      <a:pt x="632" y="5958"/>
                      <a:pt x="629" y="5956"/>
                    </a:cubicBezTo>
                    <a:lnTo>
                      <a:pt x="629" y="5956"/>
                    </a:lnTo>
                    <a:cubicBezTo>
                      <a:pt x="625" y="5949"/>
                      <a:pt x="621" y="5942"/>
                      <a:pt x="617" y="5936"/>
                    </a:cubicBezTo>
                    <a:cubicBezTo>
                      <a:pt x="503" y="5753"/>
                      <a:pt x="411" y="5570"/>
                      <a:pt x="320" y="5388"/>
                    </a:cubicBezTo>
                    <a:cubicBezTo>
                      <a:pt x="302" y="5318"/>
                      <a:pt x="232" y="5288"/>
                      <a:pt x="169" y="5288"/>
                    </a:cubicBezTo>
                    <a:cubicBezTo>
                      <a:pt x="149" y="5288"/>
                      <a:pt x="131" y="5291"/>
                      <a:pt x="115" y="5296"/>
                    </a:cubicBezTo>
                    <a:cubicBezTo>
                      <a:pt x="23" y="5342"/>
                      <a:pt x="0" y="5433"/>
                      <a:pt x="23" y="5525"/>
                    </a:cubicBezTo>
                    <a:cubicBezTo>
                      <a:pt x="183" y="5867"/>
                      <a:pt x="388" y="6209"/>
                      <a:pt x="617" y="6529"/>
                    </a:cubicBezTo>
                    <a:cubicBezTo>
                      <a:pt x="868" y="6849"/>
                      <a:pt x="1164" y="7145"/>
                      <a:pt x="1461" y="7419"/>
                    </a:cubicBezTo>
                    <a:cubicBezTo>
                      <a:pt x="2055" y="7990"/>
                      <a:pt x="2762" y="8469"/>
                      <a:pt x="3470" y="8880"/>
                    </a:cubicBezTo>
                    <a:cubicBezTo>
                      <a:pt x="4223" y="9314"/>
                      <a:pt x="4999" y="9702"/>
                      <a:pt x="5798" y="10021"/>
                    </a:cubicBezTo>
                    <a:cubicBezTo>
                      <a:pt x="6665" y="10341"/>
                      <a:pt x="7601" y="10569"/>
                      <a:pt x="8537" y="10615"/>
                    </a:cubicBezTo>
                    <a:cubicBezTo>
                      <a:pt x="8645" y="10620"/>
                      <a:pt x="8753" y="10623"/>
                      <a:pt x="8860" y="10623"/>
                    </a:cubicBezTo>
                    <a:cubicBezTo>
                      <a:pt x="9209" y="10623"/>
                      <a:pt x="9558" y="10593"/>
                      <a:pt x="9907" y="10523"/>
                    </a:cubicBezTo>
                    <a:cubicBezTo>
                      <a:pt x="10363" y="10432"/>
                      <a:pt x="10797" y="10272"/>
                      <a:pt x="11230" y="10067"/>
                    </a:cubicBezTo>
                    <a:cubicBezTo>
                      <a:pt x="11870" y="9747"/>
                      <a:pt x="12440" y="9268"/>
                      <a:pt x="12851" y="8675"/>
                    </a:cubicBezTo>
                    <a:cubicBezTo>
                      <a:pt x="13216" y="8127"/>
                      <a:pt x="13444" y="7488"/>
                      <a:pt x="13536" y="6826"/>
                    </a:cubicBezTo>
                    <a:cubicBezTo>
                      <a:pt x="13559" y="6506"/>
                      <a:pt x="13559" y="6164"/>
                      <a:pt x="13536" y="5821"/>
                    </a:cubicBezTo>
                    <a:cubicBezTo>
                      <a:pt x="13513" y="5479"/>
                      <a:pt x="13444" y="5137"/>
                      <a:pt x="13330" y="4794"/>
                    </a:cubicBezTo>
                    <a:cubicBezTo>
                      <a:pt x="13125" y="4087"/>
                      <a:pt x="12805" y="3425"/>
                      <a:pt x="12372" y="2831"/>
                    </a:cubicBezTo>
                    <a:cubicBezTo>
                      <a:pt x="12121" y="2512"/>
                      <a:pt x="11847" y="2215"/>
                      <a:pt x="11550" y="1964"/>
                    </a:cubicBezTo>
                    <a:cubicBezTo>
                      <a:pt x="11253" y="1690"/>
                      <a:pt x="10911" y="1439"/>
                      <a:pt x="10568" y="1234"/>
                    </a:cubicBezTo>
                    <a:cubicBezTo>
                      <a:pt x="9884" y="800"/>
                      <a:pt x="9131" y="480"/>
                      <a:pt x="8332" y="275"/>
                    </a:cubicBezTo>
                    <a:cubicBezTo>
                      <a:pt x="7670" y="92"/>
                      <a:pt x="6985" y="1"/>
                      <a:pt x="6300" y="1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291" name="Google Shape;1057;p22">
                <a:extLst>
                  <a:ext uri="{FF2B5EF4-FFF2-40B4-BE49-F238E27FC236}">
                    <a16:creationId xmlns:a16="http://schemas.microsoft.com/office/drawing/2014/main" id="{ADEE5D0B-103C-450B-9112-201A26B3677D}"/>
                  </a:ext>
                </a:extLst>
              </p:cNvPr>
              <p:cNvSpPr/>
              <p:nvPr/>
            </p:nvSpPr>
            <p:spPr>
              <a:xfrm>
                <a:off x="7616669" y="2922948"/>
                <a:ext cx="108012" cy="77035"/>
              </a:xfrm>
              <a:custGeom>
                <a:avLst/>
                <a:gdLst/>
                <a:ahLst/>
                <a:cxnLst/>
                <a:rect l="l" t="t" r="r" b="b"/>
                <a:pathLst>
                  <a:path w="3996" h="2850" extrusionOk="0">
                    <a:moveTo>
                      <a:pt x="2648" y="686"/>
                    </a:moveTo>
                    <a:cubicBezTo>
                      <a:pt x="2671" y="686"/>
                      <a:pt x="2671" y="708"/>
                      <a:pt x="2671" y="708"/>
                    </a:cubicBezTo>
                    <a:cubicBezTo>
                      <a:pt x="2671" y="708"/>
                      <a:pt x="2671" y="708"/>
                      <a:pt x="2671" y="686"/>
                    </a:cubicBezTo>
                    <a:close/>
                    <a:moveTo>
                      <a:pt x="1279" y="1"/>
                    </a:moveTo>
                    <a:cubicBezTo>
                      <a:pt x="845" y="1"/>
                      <a:pt x="411" y="115"/>
                      <a:pt x="92" y="389"/>
                    </a:cubicBezTo>
                    <a:cubicBezTo>
                      <a:pt x="23" y="457"/>
                      <a:pt x="1" y="549"/>
                      <a:pt x="69" y="617"/>
                    </a:cubicBezTo>
                    <a:cubicBezTo>
                      <a:pt x="96" y="657"/>
                      <a:pt x="145" y="681"/>
                      <a:pt x="196" y="681"/>
                    </a:cubicBezTo>
                    <a:cubicBezTo>
                      <a:pt x="232" y="681"/>
                      <a:pt x="269" y="669"/>
                      <a:pt x="297" y="640"/>
                    </a:cubicBezTo>
                    <a:cubicBezTo>
                      <a:pt x="343" y="594"/>
                      <a:pt x="389" y="571"/>
                      <a:pt x="434" y="526"/>
                    </a:cubicBezTo>
                    <a:cubicBezTo>
                      <a:pt x="526" y="480"/>
                      <a:pt x="640" y="434"/>
                      <a:pt x="731" y="389"/>
                    </a:cubicBezTo>
                    <a:cubicBezTo>
                      <a:pt x="891" y="343"/>
                      <a:pt x="1051" y="320"/>
                      <a:pt x="1210" y="320"/>
                    </a:cubicBezTo>
                    <a:cubicBezTo>
                      <a:pt x="1439" y="320"/>
                      <a:pt x="1667" y="343"/>
                      <a:pt x="1895" y="389"/>
                    </a:cubicBezTo>
                    <a:lnTo>
                      <a:pt x="1849" y="389"/>
                    </a:lnTo>
                    <a:cubicBezTo>
                      <a:pt x="2146" y="457"/>
                      <a:pt x="2420" y="549"/>
                      <a:pt x="2671" y="686"/>
                    </a:cubicBezTo>
                    <a:cubicBezTo>
                      <a:pt x="2671" y="708"/>
                      <a:pt x="2671" y="708"/>
                      <a:pt x="2694" y="708"/>
                    </a:cubicBezTo>
                    <a:cubicBezTo>
                      <a:pt x="2877" y="823"/>
                      <a:pt x="3082" y="959"/>
                      <a:pt x="3242" y="1119"/>
                    </a:cubicBezTo>
                    <a:cubicBezTo>
                      <a:pt x="3242" y="1118"/>
                      <a:pt x="3242" y="1116"/>
                      <a:pt x="3242" y="1115"/>
                    </a:cubicBezTo>
                    <a:lnTo>
                      <a:pt x="3242" y="1115"/>
                    </a:lnTo>
                    <a:cubicBezTo>
                      <a:pt x="3345" y="1203"/>
                      <a:pt x="3431" y="1311"/>
                      <a:pt x="3516" y="1439"/>
                    </a:cubicBezTo>
                    <a:cubicBezTo>
                      <a:pt x="3561" y="1507"/>
                      <a:pt x="3584" y="1599"/>
                      <a:pt x="3630" y="1690"/>
                    </a:cubicBezTo>
                    <a:cubicBezTo>
                      <a:pt x="3630" y="1758"/>
                      <a:pt x="3653" y="1827"/>
                      <a:pt x="3653" y="1895"/>
                    </a:cubicBezTo>
                    <a:cubicBezTo>
                      <a:pt x="3653" y="1964"/>
                      <a:pt x="3653" y="2032"/>
                      <a:pt x="3630" y="2101"/>
                    </a:cubicBezTo>
                    <a:cubicBezTo>
                      <a:pt x="3630" y="2169"/>
                      <a:pt x="3584" y="2215"/>
                      <a:pt x="3561" y="2283"/>
                    </a:cubicBezTo>
                    <a:cubicBezTo>
                      <a:pt x="3516" y="2375"/>
                      <a:pt x="3447" y="2443"/>
                      <a:pt x="3379" y="2512"/>
                    </a:cubicBezTo>
                    <a:cubicBezTo>
                      <a:pt x="3402" y="2512"/>
                      <a:pt x="3402" y="2489"/>
                      <a:pt x="3424" y="2489"/>
                    </a:cubicBezTo>
                    <a:cubicBezTo>
                      <a:pt x="3402" y="2512"/>
                      <a:pt x="3379" y="2534"/>
                      <a:pt x="3356" y="2557"/>
                    </a:cubicBezTo>
                    <a:cubicBezTo>
                      <a:pt x="3310" y="2580"/>
                      <a:pt x="3287" y="2626"/>
                      <a:pt x="3287" y="2671"/>
                    </a:cubicBezTo>
                    <a:cubicBezTo>
                      <a:pt x="3287" y="2717"/>
                      <a:pt x="3287" y="2763"/>
                      <a:pt x="3333" y="2785"/>
                    </a:cubicBezTo>
                    <a:cubicBezTo>
                      <a:pt x="3360" y="2825"/>
                      <a:pt x="3409" y="2850"/>
                      <a:pt x="3460" y="2850"/>
                    </a:cubicBezTo>
                    <a:cubicBezTo>
                      <a:pt x="3496" y="2850"/>
                      <a:pt x="3533" y="2837"/>
                      <a:pt x="3561" y="2808"/>
                    </a:cubicBezTo>
                    <a:cubicBezTo>
                      <a:pt x="3721" y="2649"/>
                      <a:pt x="3881" y="2443"/>
                      <a:pt x="3949" y="2215"/>
                    </a:cubicBezTo>
                    <a:cubicBezTo>
                      <a:pt x="3995" y="1987"/>
                      <a:pt x="3995" y="1781"/>
                      <a:pt x="3927" y="1576"/>
                    </a:cubicBezTo>
                    <a:cubicBezTo>
                      <a:pt x="3858" y="1370"/>
                      <a:pt x="3744" y="1165"/>
                      <a:pt x="3584" y="1005"/>
                    </a:cubicBezTo>
                    <a:cubicBezTo>
                      <a:pt x="3424" y="823"/>
                      <a:pt x="3219" y="663"/>
                      <a:pt x="3014" y="526"/>
                    </a:cubicBezTo>
                    <a:cubicBezTo>
                      <a:pt x="2557" y="229"/>
                      <a:pt x="2055" y="46"/>
                      <a:pt x="1507" y="1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292" name="Google Shape;1058;p22">
                <a:extLst>
                  <a:ext uri="{FF2B5EF4-FFF2-40B4-BE49-F238E27FC236}">
                    <a16:creationId xmlns:a16="http://schemas.microsoft.com/office/drawing/2014/main" id="{D6E2D411-7D59-436A-B4F0-772CD322981A}"/>
                  </a:ext>
                </a:extLst>
              </p:cNvPr>
              <p:cNvSpPr/>
              <p:nvPr/>
            </p:nvSpPr>
            <p:spPr>
              <a:xfrm>
                <a:off x="6633831" y="3118537"/>
                <a:ext cx="824307" cy="167289"/>
              </a:xfrm>
              <a:custGeom>
                <a:avLst/>
                <a:gdLst/>
                <a:ahLst/>
                <a:cxnLst/>
                <a:rect l="l" t="t" r="r" b="b"/>
                <a:pathLst>
                  <a:path w="30496" h="6189" extrusionOk="0">
                    <a:moveTo>
                      <a:pt x="18193" y="4999"/>
                    </a:moveTo>
                    <a:cubicBezTo>
                      <a:pt x="18193" y="4999"/>
                      <a:pt x="18181" y="4999"/>
                      <a:pt x="18174" y="5008"/>
                    </a:cubicBezTo>
                    <a:lnTo>
                      <a:pt x="18174" y="5008"/>
                    </a:lnTo>
                    <a:cubicBezTo>
                      <a:pt x="18180" y="5005"/>
                      <a:pt x="18186" y="5002"/>
                      <a:pt x="18193" y="4999"/>
                    </a:cubicBezTo>
                    <a:close/>
                    <a:moveTo>
                      <a:pt x="161" y="0"/>
                    </a:moveTo>
                    <a:cubicBezTo>
                      <a:pt x="69" y="0"/>
                      <a:pt x="1" y="92"/>
                      <a:pt x="1" y="183"/>
                    </a:cubicBezTo>
                    <a:cubicBezTo>
                      <a:pt x="1" y="229"/>
                      <a:pt x="24" y="251"/>
                      <a:pt x="47" y="297"/>
                    </a:cubicBezTo>
                    <a:cubicBezTo>
                      <a:pt x="92" y="320"/>
                      <a:pt x="115" y="343"/>
                      <a:pt x="161" y="343"/>
                    </a:cubicBezTo>
                    <a:cubicBezTo>
                      <a:pt x="298" y="343"/>
                      <a:pt x="435" y="343"/>
                      <a:pt x="549" y="366"/>
                    </a:cubicBezTo>
                    <a:lnTo>
                      <a:pt x="526" y="366"/>
                    </a:lnTo>
                    <a:cubicBezTo>
                      <a:pt x="1302" y="434"/>
                      <a:pt x="2055" y="640"/>
                      <a:pt x="2786" y="913"/>
                    </a:cubicBezTo>
                    <a:cubicBezTo>
                      <a:pt x="4498" y="1575"/>
                      <a:pt x="6027" y="2580"/>
                      <a:pt x="7579" y="3538"/>
                    </a:cubicBezTo>
                    <a:cubicBezTo>
                      <a:pt x="8332" y="3995"/>
                      <a:pt x="9108" y="4451"/>
                      <a:pt x="9907" y="4862"/>
                    </a:cubicBezTo>
                    <a:cubicBezTo>
                      <a:pt x="10683" y="5273"/>
                      <a:pt x="11505" y="5615"/>
                      <a:pt x="12327" y="5867"/>
                    </a:cubicBezTo>
                    <a:cubicBezTo>
                      <a:pt x="13057" y="6072"/>
                      <a:pt x="13787" y="6186"/>
                      <a:pt x="14541" y="6186"/>
                    </a:cubicBezTo>
                    <a:cubicBezTo>
                      <a:pt x="14600" y="6188"/>
                      <a:pt x="14660" y="6189"/>
                      <a:pt x="14719" y="6189"/>
                    </a:cubicBezTo>
                    <a:cubicBezTo>
                      <a:pt x="15478" y="6189"/>
                      <a:pt x="16218" y="6055"/>
                      <a:pt x="16937" y="5844"/>
                    </a:cubicBezTo>
                    <a:cubicBezTo>
                      <a:pt x="18558" y="5364"/>
                      <a:pt x="19950" y="4383"/>
                      <a:pt x="21457" y="3675"/>
                    </a:cubicBezTo>
                    <a:cubicBezTo>
                      <a:pt x="21468" y="3675"/>
                      <a:pt x="21474" y="3675"/>
                      <a:pt x="21480" y="3672"/>
                    </a:cubicBezTo>
                    <a:lnTo>
                      <a:pt x="21480" y="3672"/>
                    </a:lnTo>
                    <a:cubicBezTo>
                      <a:pt x="21480" y="3674"/>
                      <a:pt x="21480" y="3675"/>
                      <a:pt x="21480" y="3675"/>
                    </a:cubicBezTo>
                    <a:cubicBezTo>
                      <a:pt x="21480" y="3675"/>
                      <a:pt x="21498" y="3657"/>
                      <a:pt x="21502" y="3653"/>
                    </a:cubicBezTo>
                    <a:lnTo>
                      <a:pt x="21502" y="3653"/>
                    </a:lnTo>
                    <a:cubicBezTo>
                      <a:pt x="21502" y="3653"/>
                      <a:pt x="21502" y="3653"/>
                      <a:pt x="21502" y="3652"/>
                    </a:cubicBezTo>
                    <a:cubicBezTo>
                      <a:pt x="21822" y="3516"/>
                      <a:pt x="22164" y="3379"/>
                      <a:pt x="22529" y="3264"/>
                    </a:cubicBezTo>
                    <a:cubicBezTo>
                      <a:pt x="22895" y="3150"/>
                      <a:pt x="23260" y="3036"/>
                      <a:pt x="23625" y="2945"/>
                    </a:cubicBezTo>
                    <a:cubicBezTo>
                      <a:pt x="24378" y="2762"/>
                      <a:pt x="25132" y="2625"/>
                      <a:pt x="25908" y="2466"/>
                    </a:cubicBezTo>
                    <a:cubicBezTo>
                      <a:pt x="26661" y="2283"/>
                      <a:pt x="27391" y="2100"/>
                      <a:pt x="28099" y="1804"/>
                    </a:cubicBezTo>
                    <a:cubicBezTo>
                      <a:pt x="28464" y="1667"/>
                      <a:pt x="28784" y="1507"/>
                      <a:pt x="29103" y="1324"/>
                    </a:cubicBezTo>
                    <a:cubicBezTo>
                      <a:pt x="29446" y="1142"/>
                      <a:pt x="29742" y="936"/>
                      <a:pt x="30016" y="685"/>
                    </a:cubicBezTo>
                    <a:cubicBezTo>
                      <a:pt x="30176" y="548"/>
                      <a:pt x="30313" y="411"/>
                      <a:pt x="30450" y="274"/>
                    </a:cubicBezTo>
                    <a:cubicBezTo>
                      <a:pt x="30496" y="206"/>
                      <a:pt x="30496" y="115"/>
                      <a:pt x="30427" y="46"/>
                    </a:cubicBezTo>
                    <a:cubicBezTo>
                      <a:pt x="30404" y="23"/>
                      <a:pt x="30359" y="0"/>
                      <a:pt x="30313" y="0"/>
                    </a:cubicBezTo>
                    <a:cubicBezTo>
                      <a:pt x="30290" y="0"/>
                      <a:pt x="30244" y="23"/>
                      <a:pt x="30199" y="46"/>
                    </a:cubicBezTo>
                    <a:cubicBezTo>
                      <a:pt x="30062" y="206"/>
                      <a:pt x="29902" y="366"/>
                      <a:pt x="29742" y="503"/>
                    </a:cubicBezTo>
                    <a:lnTo>
                      <a:pt x="29719" y="503"/>
                    </a:lnTo>
                    <a:cubicBezTo>
                      <a:pt x="29331" y="845"/>
                      <a:pt x="28875" y="1096"/>
                      <a:pt x="28418" y="1324"/>
                    </a:cubicBezTo>
                    <a:cubicBezTo>
                      <a:pt x="28396" y="1324"/>
                      <a:pt x="28396" y="1347"/>
                      <a:pt x="28396" y="1347"/>
                    </a:cubicBezTo>
                    <a:cubicBezTo>
                      <a:pt x="27711" y="1644"/>
                      <a:pt x="26980" y="1872"/>
                      <a:pt x="26250" y="2032"/>
                    </a:cubicBezTo>
                    <a:cubicBezTo>
                      <a:pt x="25497" y="2214"/>
                      <a:pt x="24744" y="2374"/>
                      <a:pt x="23967" y="2534"/>
                    </a:cubicBezTo>
                    <a:cubicBezTo>
                      <a:pt x="23237" y="2694"/>
                      <a:pt x="22507" y="2899"/>
                      <a:pt x="21799" y="3173"/>
                    </a:cubicBezTo>
                    <a:cubicBezTo>
                      <a:pt x="21388" y="3333"/>
                      <a:pt x="21000" y="3538"/>
                      <a:pt x="20612" y="3744"/>
                    </a:cubicBezTo>
                    <a:cubicBezTo>
                      <a:pt x="20178" y="3972"/>
                      <a:pt x="19768" y="4200"/>
                      <a:pt x="19334" y="4429"/>
                    </a:cubicBezTo>
                    <a:cubicBezTo>
                      <a:pt x="18946" y="4634"/>
                      <a:pt x="18558" y="4817"/>
                      <a:pt x="18170" y="5022"/>
                    </a:cubicBezTo>
                    <a:cubicBezTo>
                      <a:pt x="18170" y="5016"/>
                      <a:pt x="18172" y="5011"/>
                      <a:pt x="18174" y="5008"/>
                    </a:cubicBezTo>
                    <a:lnTo>
                      <a:pt x="18174" y="5008"/>
                    </a:lnTo>
                    <a:cubicBezTo>
                      <a:pt x="17792" y="5187"/>
                      <a:pt x="17410" y="5344"/>
                      <a:pt x="17006" y="5478"/>
                    </a:cubicBezTo>
                    <a:cubicBezTo>
                      <a:pt x="16618" y="5593"/>
                      <a:pt x="16207" y="5707"/>
                      <a:pt x="15796" y="5775"/>
                    </a:cubicBezTo>
                    <a:lnTo>
                      <a:pt x="15819" y="5775"/>
                    </a:lnTo>
                    <a:cubicBezTo>
                      <a:pt x="15378" y="5836"/>
                      <a:pt x="14926" y="5867"/>
                      <a:pt x="14478" y="5867"/>
                    </a:cubicBezTo>
                    <a:cubicBezTo>
                      <a:pt x="14254" y="5867"/>
                      <a:pt x="14031" y="5859"/>
                      <a:pt x="13810" y="5844"/>
                    </a:cubicBezTo>
                    <a:lnTo>
                      <a:pt x="13856" y="5844"/>
                    </a:lnTo>
                    <a:cubicBezTo>
                      <a:pt x="13080" y="5752"/>
                      <a:pt x="12327" y="5547"/>
                      <a:pt x="11573" y="5273"/>
                    </a:cubicBezTo>
                    <a:cubicBezTo>
                      <a:pt x="10752" y="4953"/>
                      <a:pt x="9953" y="4543"/>
                      <a:pt x="9177" y="4109"/>
                    </a:cubicBezTo>
                    <a:cubicBezTo>
                      <a:pt x="8401" y="3675"/>
                      <a:pt x="7670" y="3196"/>
                      <a:pt x="6917" y="2739"/>
                    </a:cubicBezTo>
                    <a:cubicBezTo>
                      <a:pt x="6118" y="2260"/>
                      <a:pt x="5342" y="1781"/>
                      <a:pt x="4520" y="1347"/>
                    </a:cubicBezTo>
                    <a:cubicBezTo>
                      <a:pt x="3721" y="936"/>
                      <a:pt x="2877" y="571"/>
                      <a:pt x="2010" y="320"/>
                    </a:cubicBezTo>
                    <a:cubicBezTo>
                      <a:pt x="1393" y="137"/>
                      <a:pt x="777" y="23"/>
                      <a:pt x="161" y="0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293" name="Google Shape;1059;p22">
                <a:extLst>
                  <a:ext uri="{FF2B5EF4-FFF2-40B4-BE49-F238E27FC236}">
                    <a16:creationId xmlns:a16="http://schemas.microsoft.com/office/drawing/2014/main" id="{AC0E552F-F5C8-44ED-B829-AEFD4EB5748A}"/>
                  </a:ext>
                </a:extLst>
              </p:cNvPr>
              <p:cNvSpPr/>
              <p:nvPr/>
            </p:nvSpPr>
            <p:spPr>
              <a:xfrm>
                <a:off x="7339044" y="2712573"/>
                <a:ext cx="304790" cy="225755"/>
              </a:xfrm>
              <a:custGeom>
                <a:avLst/>
                <a:gdLst/>
                <a:ahLst/>
                <a:cxnLst/>
                <a:rect l="l" t="t" r="r" b="b"/>
                <a:pathLst>
                  <a:path w="11276" h="8352" extrusionOk="0">
                    <a:moveTo>
                      <a:pt x="3287" y="0"/>
                    </a:moveTo>
                    <a:cubicBezTo>
                      <a:pt x="3059" y="0"/>
                      <a:pt x="2808" y="0"/>
                      <a:pt x="2580" y="23"/>
                    </a:cubicBezTo>
                    <a:cubicBezTo>
                      <a:pt x="1735" y="92"/>
                      <a:pt x="913" y="320"/>
                      <a:pt x="114" y="662"/>
                    </a:cubicBezTo>
                    <a:cubicBezTo>
                      <a:pt x="92" y="662"/>
                      <a:pt x="46" y="685"/>
                      <a:pt x="23" y="731"/>
                    </a:cubicBezTo>
                    <a:cubicBezTo>
                      <a:pt x="0" y="776"/>
                      <a:pt x="0" y="822"/>
                      <a:pt x="23" y="868"/>
                    </a:cubicBezTo>
                    <a:cubicBezTo>
                      <a:pt x="41" y="921"/>
                      <a:pt x="100" y="974"/>
                      <a:pt x="168" y="974"/>
                    </a:cubicBezTo>
                    <a:cubicBezTo>
                      <a:pt x="187" y="974"/>
                      <a:pt x="208" y="969"/>
                      <a:pt x="228" y="959"/>
                    </a:cubicBezTo>
                    <a:cubicBezTo>
                      <a:pt x="776" y="731"/>
                      <a:pt x="1347" y="548"/>
                      <a:pt x="1940" y="434"/>
                    </a:cubicBezTo>
                    <a:cubicBezTo>
                      <a:pt x="2260" y="388"/>
                      <a:pt x="2557" y="343"/>
                      <a:pt x="2876" y="320"/>
                    </a:cubicBezTo>
                    <a:cubicBezTo>
                      <a:pt x="3219" y="320"/>
                      <a:pt x="3561" y="320"/>
                      <a:pt x="3903" y="343"/>
                    </a:cubicBezTo>
                    <a:cubicBezTo>
                      <a:pt x="4314" y="388"/>
                      <a:pt x="4702" y="434"/>
                      <a:pt x="5090" y="525"/>
                    </a:cubicBezTo>
                    <a:cubicBezTo>
                      <a:pt x="5501" y="617"/>
                      <a:pt x="5912" y="754"/>
                      <a:pt x="6323" y="891"/>
                    </a:cubicBezTo>
                    <a:cubicBezTo>
                      <a:pt x="6848" y="1096"/>
                      <a:pt x="7350" y="1393"/>
                      <a:pt x="7806" y="1712"/>
                    </a:cubicBezTo>
                    <a:cubicBezTo>
                      <a:pt x="8468" y="2192"/>
                      <a:pt x="9085" y="2739"/>
                      <a:pt x="9610" y="3356"/>
                    </a:cubicBezTo>
                    <a:lnTo>
                      <a:pt x="9587" y="3356"/>
                    </a:lnTo>
                    <a:cubicBezTo>
                      <a:pt x="9610" y="3356"/>
                      <a:pt x="9610" y="3379"/>
                      <a:pt x="9610" y="3379"/>
                    </a:cubicBezTo>
                    <a:cubicBezTo>
                      <a:pt x="9610" y="3379"/>
                      <a:pt x="9610" y="3379"/>
                      <a:pt x="9610" y="3379"/>
                    </a:cubicBezTo>
                    <a:lnTo>
                      <a:pt x="9610" y="3379"/>
                    </a:lnTo>
                    <a:cubicBezTo>
                      <a:pt x="9610" y="3379"/>
                      <a:pt x="9610" y="3399"/>
                      <a:pt x="9629" y="3401"/>
                    </a:cubicBezTo>
                    <a:lnTo>
                      <a:pt x="9629" y="3401"/>
                    </a:lnTo>
                    <a:cubicBezTo>
                      <a:pt x="9622" y="3394"/>
                      <a:pt x="9616" y="3386"/>
                      <a:pt x="9610" y="3379"/>
                    </a:cubicBezTo>
                    <a:lnTo>
                      <a:pt x="9610" y="3379"/>
                    </a:lnTo>
                    <a:lnTo>
                      <a:pt x="9633" y="3401"/>
                    </a:lnTo>
                    <a:cubicBezTo>
                      <a:pt x="9631" y="3401"/>
                      <a:pt x="9630" y="3401"/>
                      <a:pt x="9629" y="3401"/>
                    </a:cubicBezTo>
                    <a:lnTo>
                      <a:pt x="9629" y="3401"/>
                    </a:lnTo>
                    <a:cubicBezTo>
                      <a:pt x="9985" y="3828"/>
                      <a:pt x="10276" y="4277"/>
                      <a:pt x="10523" y="4771"/>
                    </a:cubicBezTo>
                    <a:lnTo>
                      <a:pt x="10536" y="4798"/>
                    </a:lnTo>
                    <a:lnTo>
                      <a:pt x="10536" y="4798"/>
                    </a:lnTo>
                    <a:cubicBezTo>
                      <a:pt x="10530" y="4794"/>
                      <a:pt x="10523" y="4794"/>
                      <a:pt x="10523" y="4794"/>
                    </a:cubicBezTo>
                    <a:lnTo>
                      <a:pt x="10523" y="4794"/>
                    </a:lnTo>
                    <a:cubicBezTo>
                      <a:pt x="10682" y="5113"/>
                      <a:pt x="10797" y="5456"/>
                      <a:pt x="10888" y="5821"/>
                    </a:cubicBezTo>
                    <a:cubicBezTo>
                      <a:pt x="10934" y="6095"/>
                      <a:pt x="10934" y="6369"/>
                      <a:pt x="10911" y="6643"/>
                    </a:cubicBezTo>
                    <a:cubicBezTo>
                      <a:pt x="10888" y="6871"/>
                      <a:pt x="10842" y="7099"/>
                      <a:pt x="10774" y="7304"/>
                    </a:cubicBezTo>
                    <a:cubicBezTo>
                      <a:pt x="10774" y="7304"/>
                      <a:pt x="10774" y="7282"/>
                      <a:pt x="10774" y="7282"/>
                    </a:cubicBezTo>
                    <a:cubicBezTo>
                      <a:pt x="10705" y="7510"/>
                      <a:pt x="10591" y="7715"/>
                      <a:pt x="10431" y="7921"/>
                    </a:cubicBezTo>
                    <a:lnTo>
                      <a:pt x="10454" y="7921"/>
                    </a:lnTo>
                    <a:cubicBezTo>
                      <a:pt x="10454" y="7921"/>
                      <a:pt x="10431" y="7921"/>
                      <a:pt x="10431" y="7944"/>
                    </a:cubicBezTo>
                    <a:cubicBezTo>
                      <a:pt x="10409" y="7989"/>
                      <a:pt x="10363" y="8035"/>
                      <a:pt x="10340" y="8081"/>
                    </a:cubicBezTo>
                    <a:cubicBezTo>
                      <a:pt x="10294" y="8103"/>
                      <a:pt x="10294" y="8149"/>
                      <a:pt x="10294" y="8195"/>
                    </a:cubicBezTo>
                    <a:cubicBezTo>
                      <a:pt x="10294" y="8240"/>
                      <a:pt x="10317" y="8286"/>
                      <a:pt x="10340" y="8309"/>
                    </a:cubicBezTo>
                    <a:cubicBezTo>
                      <a:pt x="10378" y="8334"/>
                      <a:pt x="10429" y="8352"/>
                      <a:pt x="10475" y="8352"/>
                    </a:cubicBezTo>
                    <a:cubicBezTo>
                      <a:pt x="10513" y="8352"/>
                      <a:pt x="10548" y="8340"/>
                      <a:pt x="10568" y="8309"/>
                    </a:cubicBezTo>
                    <a:cubicBezTo>
                      <a:pt x="10774" y="8035"/>
                      <a:pt x="10934" y="7761"/>
                      <a:pt x="11048" y="7464"/>
                    </a:cubicBezTo>
                    <a:cubicBezTo>
                      <a:pt x="11116" y="7327"/>
                      <a:pt x="11162" y="7190"/>
                      <a:pt x="11185" y="7031"/>
                    </a:cubicBezTo>
                    <a:cubicBezTo>
                      <a:pt x="11230" y="6871"/>
                      <a:pt x="11230" y="6734"/>
                      <a:pt x="11253" y="6574"/>
                    </a:cubicBezTo>
                    <a:cubicBezTo>
                      <a:pt x="11276" y="6277"/>
                      <a:pt x="11230" y="5958"/>
                      <a:pt x="11185" y="5661"/>
                    </a:cubicBezTo>
                    <a:cubicBezTo>
                      <a:pt x="11116" y="5364"/>
                      <a:pt x="11002" y="5068"/>
                      <a:pt x="10888" y="4771"/>
                    </a:cubicBezTo>
                    <a:cubicBezTo>
                      <a:pt x="10614" y="4155"/>
                      <a:pt x="10226" y="3607"/>
                      <a:pt x="9792" y="3082"/>
                    </a:cubicBezTo>
                    <a:cubicBezTo>
                      <a:pt x="9359" y="2580"/>
                      <a:pt x="8856" y="2100"/>
                      <a:pt x="8309" y="1689"/>
                    </a:cubicBezTo>
                    <a:cubicBezTo>
                      <a:pt x="7898" y="1370"/>
                      <a:pt x="7441" y="1073"/>
                      <a:pt x="6985" y="845"/>
                    </a:cubicBezTo>
                    <a:cubicBezTo>
                      <a:pt x="6757" y="731"/>
                      <a:pt x="6551" y="640"/>
                      <a:pt x="6323" y="571"/>
                    </a:cubicBezTo>
                    <a:cubicBezTo>
                      <a:pt x="5912" y="411"/>
                      <a:pt x="5478" y="274"/>
                      <a:pt x="5045" y="183"/>
                    </a:cubicBezTo>
                    <a:cubicBezTo>
                      <a:pt x="4451" y="69"/>
                      <a:pt x="3881" y="0"/>
                      <a:pt x="3287" y="0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294" name="Google Shape;1060;p22">
                <a:extLst>
                  <a:ext uri="{FF2B5EF4-FFF2-40B4-BE49-F238E27FC236}">
                    <a16:creationId xmlns:a16="http://schemas.microsoft.com/office/drawing/2014/main" id="{0E034121-D8B9-492F-B128-2DE9975167A1}"/>
                  </a:ext>
                </a:extLst>
              </p:cNvPr>
              <p:cNvSpPr/>
              <p:nvPr/>
            </p:nvSpPr>
            <p:spPr>
              <a:xfrm>
                <a:off x="6845449" y="2388051"/>
                <a:ext cx="502244" cy="349228"/>
              </a:xfrm>
              <a:custGeom>
                <a:avLst/>
                <a:gdLst/>
                <a:ahLst/>
                <a:cxnLst/>
                <a:rect l="l" t="t" r="r" b="b"/>
                <a:pathLst>
                  <a:path w="18581" h="12920" extrusionOk="0">
                    <a:moveTo>
                      <a:pt x="5372" y="812"/>
                    </a:moveTo>
                    <a:cubicBezTo>
                      <a:pt x="5362" y="815"/>
                      <a:pt x="5352" y="819"/>
                      <a:pt x="5342" y="822"/>
                    </a:cubicBezTo>
                    <a:cubicBezTo>
                      <a:pt x="5342" y="822"/>
                      <a:pt x="5355" y="822"/>
                      <a:pt x="5372" y="812"/>
                    </a:cubicBezTo>
                    <a:close/>
                    <a:moveTo>
                      <a:pt x="8287" y="0"/>
                    </a:moveTo>
                    <a:cubicBezTo>
                      <a:pt x="7899" y="0"/>
                      <a:pt x="7533" y="23"/>
                      <a:pt x="7145" y="69"/>
                    </a:cubicBezTo>
                    <a:cubicBezTo>
                      <a:pt x="6506" y="160"/>
                      <a:pt x="5890" y="297"/>
                      <a:pt x="5274" y="502"/>
                    </a:cubicBezTo>
                    <a:cubicBezTo>
                      <a:pt x="4110" y="890"/>
                      <a:pt x="3014" y="1461"/>
                      <a:pt x="2078" y="2237"/>
                    </a:cubicBezTo>
                    <a:cubicBezTo>
                      <a:pt x="1211" y="2968"/>
                      <a:pt x="458" y="3858"/>
                      <a:pt x="47" y="4908"/>
                    </a:cubicBezTo>
                    <a:cubicBezTo>
                      <a:pt x="1" y="4999"/>
                      <a:pt x="69" y="5090"/>
                      <a:pt x="138" y="5113"/>
                    </a:cubicBezTo>
                    <a:cubicBezTo>
                      <a:pt x="162" y="5125"/>
                      <a:pt x="187" y="5131"/>
                      <a:pt x="210" y="5131"/>
                    </a:cubicBezTo>
                    <a:cubicBezTo>
                      <a:pt x="273" y="5131"/>
                      <a:pt x="327" y="5089"/>
                      <a:pt x="343" y="5022"/>
                    </a:cubicBezTo>
                    <a:cubicBezTo>
                      <a:pt x="412" y="4862"/>
                      <a:pt x="480" y="4702"/>
                      <a:pt x="572" y="4543"/>
                    </a:cubicBezTo>
                    <a:cubicBezTo>
                      <a:pt x="823" y="4086"/>
                      <a:pt x="1119" y="3652"/>
                      <a:pt x="1462" y="3264"/>
                    </a:cubicBezTo>
                    <a:cubicBezTo>
                      <a:pt x="1941" y="2739"/>
                      <a:pt x="2489" y="2306"/>
                      <a:pt x="3060" y="1918"/>
                    </a:cubicBezTo>
                    <a:lnTo>
                      <a:pt x="3060" y="1918"/>
                    </a:lnTo>
                    <a:lnTo>
                      <a:pt x="3037" y="1940"/>
                    </a:lnTo>
                    <a:cubicBezTo>
                      <a:pt x="3767" y="1461"/>
                      <a:pt x="4543" y="1096"/>
                      <a:pt x="5388" y="799"/>
                    </a:cubicBezTo>
                    <a:lnTo>
                      <a:pt x="5388" y="799"/>
                    </a:lnTo>
                    <a:cubicBezTo>
                      <a:pt x="5382" y="805"/>
                      <a:pt x="5377" y="809"/>
                      <a:pt x="5372" y="812"/>
                    </a:cubicBezTo>
                    <a:lnTo>
                      <a:pt x="5372" y="812"/>
                    </a:lnTo>
                    <a:cubicBezTo>
                      <a:pt x="6162" y="544"/>
                      <a:pt x="6996" y="388"/>
                      <a:pt x="7853" y="343"/>
                    </a:cubicBezTo>
                    <a:lnTo>
                      <a:pt x="7807" y="343"/>
                    </a:lnTo>
                    <a:cubicBezTo>
                      <a:pt x="7973" y="331"/>
                      <a:pt x="8138" y="326"/>
                      <a:pt x="8304" y="326"/>
                    </a:cubicBezTo>
                    <a:cubicBezTo>
                      <a:pt x="8800" y="326"/>
                      <a:pt x="9297" y="377"/>
                      <a:pt x="9793" y="480"/>
                    </a:cubicBezTo>
                    <a:cubicBezTo>
                      <a:pt x="10295" y="594"/>
                      <a:pt x="10797" y="754"/>
                      <a:pt x="11254" y="1005"/>
                    </a:cubicBezTo>
                    <a:cubicBezTo>
                      <a:pt x="11254" y="1005"/>
                      <a:pt x="11231" y="982"/>
                      <a:pt x="11231" y="982"/>
                    </a:cubicBezTo>
                    <a:lnTo>
                      <a:pt x="11231" y="982"/>
                    </a:lnTo>
                    <a:cubicBezTo>
                      <a:pt x="11619" y="1187"/>
                      <a:pt x="11984" y="1438"/>
                      <a:pt x="12304" y="1735"/>
                    </a:cubicBezTo>
                    <a:cubicBezTo>
                      <a:pt x="12304" y="1735"/>
                      <a:pt x="12304" y="1712"/>
                      <a:pt x="12304" y="1712"/>
                    </a:cubicBezTo>
                    <a:cubicBezTo>
                      <a:pt x="12304" y="1735"/>
                      <a:pt x="12304" y="1735"/>
                      <a:pt x="12327" y="1735"/>
                    </a:cubicBezTo>
                    <a:cubicBezTo>
                      <a:pt x="12646" y="2055"/>
                      <a:pt x="12943" y="2397"/>
                      <a:pt x="13194" y="2762"/>
                    </a:cubicBezTo>
                    <a:lnTo>
                      <a:pt x="13171" y="2739"/>
                    </a:lnTo>
                    <a:lnTo>
                      <a:pt x="13171" y="2739"/>
                    </a:lnTo>
                    <a:cubicBezTo>
                      <a:pt x="13468" y="3219"/>
                      <a:pt x="13719" y="3744"/>
                      <a:pt x="13902" y="4269"/>
                    </a:cubicBezTo>
                    <a:cubicBezTo>
                      <a:pt x="13902" y="4269"/>
                      <a:pt x="13879" y="4246"/>
                      <a:pt x="13879" y="4246"/>
                    </a:cubicBezTo>
                    <a:lnTo>
                      <a:pt x="13879" y="4246"/>
                    </a:lnTo>
                    <a:cubicBezTo>
                      <a:pt x="14153" y="5022"/>
                      <a:pt x="14290" y="5866"/>
                      <a:pt x="14335" y="6688"/>
                    </a:cubicBezTo>
                    <a:cubicBezTo>
                      <a:pt x="14335" y="6711"/>
                      <a:pt x="14335" y="6711"/>
                      <a:pt x="14335" y="6734"/>
                    </a:cubicBezTo>
                    <a:cubicBezTo>
                      <a:pt x="14404" y="7852"/>
                      <a:pt x="14312" y="8971"/>
                      <a:pt x="14084" y="10066"/>
                    </a:cubicBezTo>
                    <a:cubicBezTo>
                      <a:pt x="14084" y="10112"/>
                      <a:pt x="14130" y="10180"/>
                      <a:pt x="14176" y="10203"/>
                    </a:cubicBezTo>
                    <a:cubicBezTo>
                      <a:pt x="14202" y="10230"/>
                      <a:pt x="14229" y="10241"/>
                      <a:pt x="14260" y="10241"/>
                    </a:cubicBezTo>
                    <a:cubicBezTo>
                      <a:pt x="14282" y="10241"/>
                      <a:pt x="14307" y="10235"/>
                      <a:pt x="14335" y="10226"/>
                    </a:cubicBezTo>
                    <a:cubicBezTo>
                      <a:pt x="14427" y="10180"/>
                      <a:pt x="14541" y="10135"/>
                      <a:pt x="14655" y="10089"/>
                    </a:cubicBezTo>
                    <a:cubicBezTo>
                      <a:pt x="14883" y="10021"/>
                      <a:pt x="15111" y="9975"/>
                      <a:pt x="15340" y="9952"/>
                    </a:cubicBezTo>
                    <a:cubicBezTo>
                      <a:pt x="15401" y="9946"/>
                      <a:pt x="15462" y="9943"/>
                      <a:pt x="15523" y="9943"/>
                    </a:cubicBezTo>
                    <a:cubicBezTo>
                      <a:pt x="15690" y="9943"/>
                      <a:pt x="15857" y="9964"/>
                      <a:pt x="16024" y="9998"/>
                    </a:cubicBezTo>
                    <a:cubicBezTo>
                      <a:pt x="16275" y="10066"/>
                      <a:pt x="16527" y="10135"/>
                      <a:pt x="16755" y="10272"/>
                    </a:cubicBezTo>
                    <a:cubicBezTo>
                      <a:pt x="16983" y="10386"/>
                      <a:pt x="17188" y="10523"/>
                      <a:pt x="17371" y="10683"/>
                    </a:cubicBezTo>
                    <a:cubicBezTo>
                      <a:pt x="17554" y="10865"/>
                      <a:pt x="17713" y="11048"/>
                      <a:pt x="17850" y="11253"/>
                    </a:cubicBezTo>
                    <a:cubicBezTo>
                      <a:pt x="17965" y="11436"/>
                      <a:pt x="18056" y="11641"/>
                      <a:pt x="18124" y="11847"/>
                    </a:cubicBezTo>
                    <a:cubicBezTo>
                      <a:pt x="18193" y="12052"/>
                      <a:pt x="18238" y="12280"/>
                      <a:pt x="18261" y="12509"/>
                    </a:cubicBezTo>
                    <a:cubicBezTo>
                      <a:pt x="18261" y="12577"/>
                      <a:pt x="18261" y="12668"/>
                      <a:pt x="18261" y="12737"/>
                    </a:cubicBezTo>
                    <a:cubicBezTo>
                      <a:pt x="18261" y="12828"/>
                      <a:pt x="18307" y="12897"/>
                      <a:pt x="18398" y="12919"/>
                    </a:cubicBezTo>
                    <a:cubicBezTo>
                      <a:pt x="18489" y="12919"/>
                      <a:pt x="18581" y="12851"/>
                      <a:pt x="18581" y="12760"/>
                    </a:cubicBezTo>
                    <a:cubicBezTo>
                      <a:pt x="18581" y="12509"/>
                      <a:pt x="18581" y="12257"/>
                      <a:pt x="18512" y="12006"/>
                    </a:cubicBezTo>
                    <a:cubicBezTo>
                      <a:pt x="18467" y="11755"/>
                      <a:pt x="18353" y="11504"/>
                      <a:pt x="18238" y="11276"/>
                    </a:cubicBezTo>
                    <a:cubicBezTo>
                      <a:pt x="17987" y="10819"/>
                      <a:pt x="17622" y="10454"/>
                      <a:pt x="17211" y="10158"/>
                    </a:cubicBezTo>
                    <a:cubicBezTo>
                      <a:pt x="16778" y="9861"/>
                      <a:pt x="16275" y="9678"/>
                      <a:pt x="15750" y="9633"/>
                    </a:cubicBezTo>
                    <a:cubicBezTo>
                      <a:pt x="15662" y="9623"/>
                      <a:pt x="15573" y="9619"/>
                      <a:pt x="15485" y="9619"/>
                    </a:cubicBezTo>
                    <a:cubicBezTo>
                      <a:pt x="15141" y="9619"/>
                      <a:pt x="14799" y="9688"/>
                      <a:pt x="14472" y="9815"/>
                    </a:cubicBezTo>
                    <a:cubicBezTo>
                      <a:pt x="14586" y="9108"/>
                      <a:pt x="14655" y="8377"/>
                      <a:pt x="14678" y="7670"/>
                    </a:cubicBezTo>
                    <a:cubicBezTo>
                      <a:pt x="14700" y="6848"/>
                      <a:pt x="14632" y="6003"/>
                      <a:pt x="14472" y="5182"/>
                    </a:cubicBezTo>
                    <a:cubicBezTo>
                      <a:pt x="14312" y="4383"/>
                      <a:pt x="14039" y="3607"/>
                      <a:pt x="13628" y="2876"/>
                    </a:cubicBezTo>
                    <a:cubicBezTo>
                      <a:pt x="13445" y="2557"/>
                      <a:pt x="13217" y="2237"/>
                      <a:pt x="12989" y="1940"/>
                    </a:cubicBezTo>
                    <a:cubicBezTo>
                      <a:pt x="12783" y="1712"/>
                      <a:pt x="12555" y="1507"/>
                      <a:pt x="12327" y="1324"/>
                    </a:cubicBezTo>
                    <a:cubicBezTo>
                      <a:pt x="11391" y="548"/>
                      <a:pt x="10204" y="160"/>
                      <a:pt x="9017" y="23"/>
                    </a:cubicBezTo>
                    <a:cubicBezTo>
                      <a:pt x="8789" y="0"/>
                      <a:pt x="8538" y="0"/>
                      <a:pt x="8287" y="0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295" name="Google Shape;1061;p22">
                <a:extLst>
                  <a:ext uri="{FF2B5EF4-FFF2-40B4-BE49-F238E27FC236}">
                    <a16:creationId xmlns:a16="http://schemas.microsoft.com/office/drawing/2014/main" id="{F4D987AB-95D4-44EA-82BD-968B909AD8D0}"/>
                  </a:ext>
                </a:extLst>
              </p:cNvPr>
              <p:cNvSpPr/>
              <p:nvPr/>
            </p:nvSpPr>
            <p:spPr>
              <a:xfrm>
                <a:off x="5659643" y="1911134"/>
                <a:ext cx="862554" cy="962484"/>
              </a:xfrm>
              <a:custGeom>
                <a:avLst/>
                <a:gdLst/>
                <a:ahLst/>
                <a:cxnLst/>
                <a:rect l="l" t="t" r="r" b="b"/>
                <a:pathLst>
                  <a:path w="31911" h="35608" extrusionOk="0">
                    <a:moveTo>
                      <a:pt x="138" y="0"/>
                    </a:moveTo>
                    <a:cubicBezTo>
                      <a:pt x="92" y="0"/>
                      <a:pt x="69" y="23"/>
                      <a:pt x="24" y="69"/>
                    </a:cubicBezTo>
                    <a:cubicBezTo>
                      <a:pt x="1" y="92"/>
                      <a:pt x="1" y="137"/>
                      <a:pt x="1" y="183"/>
                    </a:cubicBezTo>
                    <a:cubicBezTo>
                      <a:pt x="1" y="229"/>
                      <a:pt x="24" y="274"/>
                      <a:pt x="69" y="297"/>
                    </a:cubicBezTo>
                    <a:cubicBezTo>
                      <a:pt x="1758" y="1301"/>
                      <a:pt x="3356" y="2443"/>
                      <a:pt x="4908" y="3652"/>
                    </a:cubicBezTo>
                    <a:cubicBezTo>
                      <a:pt x="6597" y="4976"/>
                      <a:pt x="8241" y="6391"/>
                      <a:pt x="9816" y="7829"/>
                    </a:cubicBezTo>
                    <a:cubicBezTo>
                      <a:pt x="10774" y="8697"/>
                      <a:pt x="11687" y="9587"/>
                      <a:pt x="12623" y="10500"/>
                    </a:cubicBezTo>
                    <a:cubicBezTo>
                      <a:pt x="13331" y="11185"/>
                      <a:pt x="14015" y="11892"/>
                      <a:pt x="14700" y="12600"/>
                    </a:cubicBezTo>
                    <a:cubicBezTo>
                      <a:pt x="14700" y="12623"/>
                      <a:pt x="14723" y="12623"/>
                      <a:pt x="14723" y="12623"/>
                    </a:cubicBezTo>
                    <a:cubicBezTo>
                      <a:pt x="17645" y="15681"/>
                      <a:pt x="20452" y="18877"/>
                      <a:pt x="23054" y="22209"/>
                    </a:cubicBezTo>
                    <a:cubicBezTo>
                      <a:pt x="23785" y="23145"/>
                      <a:pt x="24492" y="24081"/>
                      <a:pt x="25177" y="25040"/>
                    </a:cubicBezTo>
                    <a:cubicBezTo>
                      <a:pt x="25200" y="25063"/>
                      <a:pt x="25223" y="25085"/>
                      <a:pt x="25223" y="25085"/>
                    </a:cubicBezTo>
                    <a:cubicBezTo>
                      <a:pt x="26022" y="26204"/>
                      <a:pt x="26820" y="27345"/>
                      <a:pt x="27574" y="28486"/>
                    </a:cubicBezTo>
                    <a:cubicBezTo>
                      <a:pt x="27848" y="28920"/>
                      <a:pt x="28144" y="29354"/>
                      <a:pt x="28395" y="29787"/>
                    </a:cubicBezTo>
                    <a:lnTo>
                      <a:pt x="28418" y="29787"/>
                    </a:lnTo>
                    <a:cubicBezTo>
                      <a:pt x="28418" y="29787"/>
                      <a:pt x="28418" y="29810"/>
                      <a:pt x="28418" y="29810"/>
                    </a:cubicBezTo>
                    <a:cubicBezTo>
                      <a:pt x="28464" y="29879"/>
                      <a:pt x="28510" y="29947"/>
                      <a:pt x="28555" y="30016"/>
                    </a:cubicBezTo>
                    <a:cubicBezTo>
                      <a:pt x="28578" y="30038"/>
                      <a:pt x="28578" y="30061"/>
                      <a:pt x="28601" y="30084"/>
                    </a:cubicBezTo>
                    <a:cubicBezTo>
                      <a:pt x="28806" y="30404"/>
                      <a:pt x="29012" y="30746"/>
                      <a:pt x="29194" y="31066"/>
                    </a:cubicBezTo>
                    <a:cubicBezTo>
                      <a:pt x="29194" y="31066"/>
                      <a:pt x="29194" y="31066"/>
                      <a:pt x="29217" y="31088"/>
                    </a:cubicBezTo>
                    <a:cubicBezTo>
                      <a:pt x="29217" y="31111"/>
                      <a:pt x="29240" y="31134"/>
                      <a:pt x="29263" y="31157"/>
                    </a:cubicBezTo>
                    <a:cubicBezTo>
                      <a:pt x="29354" y="31317"/>
                      <a:pt x="29445" y="31476"/>
                      <a:pt x="29537" y="31659"/>
                    </a:cubicBezTo>
                    <a:lnTo>
                      <a:pt x="29582" y="31705"/>
                    </a:lnTo>
                    <a:cubicBezTo>
                      <a:pt x="29582" y="31705"/>
                      <a:pt x="29582" y="31727"/>
                      <a:pt x="29582" y="31727"/>
                    </a:cubicBezTo>
                    <a:cubicBezTo>
                      <a:pt x="29605" y="31750"/>
                      <a:pt x="29605" y="31750"/>
                      <a:pt x="29605" y="31750"/>
                    </a:cubicBezTo>
                    <a:cubicBezTo>
                      <a:pt x="29811" y="32093"/>
                      <a:pt x="29993" y="32458"/>
                      <a:pt x="30199" y="32800"/>
                    </a:cubicBezTo>
                    <a:cubicBezTo>
                      <a:pt x="30199" y="32823"/>
                      <a:pt x="30199" y="32823"/>
                      <a:pt x="30221" y="32823"/>
                    </a:cubicBezTo>
                    <a:cubicBezTo>
                      <a:pt x="30244" y="32869"/>
                      <a:pt x="30267" y="32937"/>
                      <a:pt x="30290" y="32983"/>
                    </a:cubicBezTo>
                    <a:cubicBezTo>
                      <a:pt x="30495" y="33348"/>
                      <a:pt x="30701" y="33736"/>
                      <a:pt x="30883" y="34101"/>
                    </a:cubicBezTo>
                    <a:cubicBezTo>
                      <a:pt x="30883" y="34101"/>
                      <a:pt x="30883" y="34101"/>
                      <a:pt x="30883" y="34124"/>
                    </a:cubicBezTo>
                    <a:cubicBezTo>
                      <a:pt x="30906" y="34147"/>
                      <a:pt x="30929" y="34193"/>
                      <a:pt x="30952" y="34215"/>
                    </a:cubicBezTo>
                    <a:cubicBezTo>
                      <a:pt x="30952" y="34238"/>
                      <a:pt x="30952" y="34238"/>
                      <a:pt x="30952" y="34238"/>
                    </a:cubicBezTo>
                    <a:cubicBezTo>
                      <a:pt x="30975" y="34261"/>
                      <a:pt x="30975" y="34284"/>
                      <a:pt x="30998" y="34307"/>
                    </a:cubicBezTo>
                    <a:cubicBezTo>
                      <a:pt x="30998" y="34330"/>
                      <a:pt x="30998" y="34330"/>
                      <a:pt x="31020" y="34352"/>
                    </a:cubicBezTo>
                    <a:cubicBezTo>
                      <a:pt x="31020" y="34352"/>
                      <a:pt x="31020" y="34375"/>
                      <a:pt x="31020" y="34375"/>
                    </a:cubicBezTo>
                    <a:cubicBezTo>
                      <a:pt x="31157" y="34672"/>
                      <a:pt x="31294" y="34946"/>
                      <a:pt x="31431" y="35220"/>
                    </a:cubicBezTo>
                    <a:cubicBezTo>
                      <a:pt x="31431" y="35220"/>
                      <a:pt x="31431" y="35220"/>
                      <a:pt x="31431" y="35243"/>
                    </a:cubicBezTo>
                    <a:cubicBezTo>
                      <a:pt x="31454" y="35243"/>
                      <a:pt x="31454" y="35243"/>
                      <a:pt x="31454" y="35265"/>
                    </a:cubicBezTo>
                    <a:cubicBezTo>
                      <a:pt x="31477" y="35288"/>
                      <a:pt x="31477" y="35334"/>
                      <a:pt x="31500" y="35357"/>
                    </a:cubicBezTo>
                    <a:cubicBezTo>
                      <a:pt x="31500" y="35380"/>
                      <a:pt x="31500" y="35380"/>
                      <a:pt x="31500" y="35380"/>
                    </a:cubicBezTo>
                    <a:cubicBezTo>
                      <a:pt x="31500" y="35380"/>
                      <a:pt x="31523" y="35402"/>
                      <a:pt x="31523" y="35402"/>
                    </a:cubicBezTo>
                    <a:cubicBezTo>
                      <a:pt x="31523" y="35425"/>
                      <a:pt x="31545" y="35448"/>
                      <a:pt x="31545" y="35471"/>
                    </a:cubicBezTo>
                    <a:cubicBezTo>
                      <a:pt x="31545" y="35471"/>
                      <a:pt x="31568" y="35494"/>
                      <a:pt x="31568" y="35494"/>
                    </a:cubicBezTo>
                    <a:cubicBezTo>
                      <a:pt x="31591" y="35494"/>
                      <a:pt x="31614" y="35516"/>
                      <a:pt x="31614" y="35516"/>
                    </a:cubicBezTo>
                    <a:cubicBezTo>
                      <a:pt x="31659" y="35516"/>
                      <a:pt x="31705" y="35539"/>
                      <a:pt x="31728" y="35539"/>
                    </a:cubicBezTo>
                    <a:cubicBezTo>
                      <a:pt x="31796" y="35562"/>
                      <a:pt x="31842" y="35585"/>
                      <a:pt x="31911" y="35608"/>
                    </a:cubicBezTo>
                    <a:cubicBezTo>
                      <a:pt x="31911" y="35585"/>
                      <a:pt x="31911" y="35585"/>
                      <a:pt x="31911" y="35585"/>
                    </a:cubicBezTo>
                    <a:cubicBezTo>
                      <a:pt x="31888" y="35516"/>
                      <a:pt x="31865" y="35425"/>
                      <a:pt x="31842" y="35357"/>
                    </a:cubicBezTo>
                    <a:cubicBezTo>
                      <a:pt x="31819" y="35288"/>
                      <a:pt x="31796" y="35243"/>
                      <a:pt x="31774" y="35197"/>
                    </a:cubicBezTo>
                    <a:cubicBezTo>
                      <a:pt x="31774" y="35174"/>
                      <a:pt x="31751" y="35151"/>
                      <a:pt x="31751" y="35128"/>
                    </a:cubicBezTo>
                    <a:cubicBezTo>
                      <a:pt x="31751" y="35128"/>
                      <a:pt x="31751" y="35128"/>
                      <a:pt x="31751" y="35106"/>
                    </a:cubicBezTo>
                    <a:lnTo>
                      <a:pt x="31728" y="35106"/>
                    </a:lnTo>
                    <a:lnTo>
                      <a:pt x="31728" y="35083"/>
                    </a:lnTo>
                    <a:cubicBezTo>
                      <a:pt x="31728" y="35083"/>
                      <a:pt x="31728" y="35060"/>
                      <a:pt x="31728" y="35060"/>
                    </a:cubicBezTo>
                    <a:cubicBezTo>
                      <a:pt x="31614" y="34855"/>
                      <a:pt x="31500" y="34626"/>
                      <a:pt x="31408" y="34398"/>
                    </a:cubicBezTo>
                    <a:lnTo>
                      <a:pt x="31386" y="34398"/>
                    </a:lnTo>
                    <a:cubicBezTo>
                      <a:pt x="31386" y="34375"/>
                      <a:pt x="31363" y="34352"/>
                      <a:pt x="31363" y="34330"/>
                    </a:cubicBezTo>
                    <a:cubicBezTo>
                      <a:pt x="31340" y="34307"/>
                      <a:pt x="31340" y="34284"/>
                      <a:pt x="31317" y="34261"/>
                    </a:cubicBezTo>
                    <a:cubicBezTo>
                      <a:pt x="31317" y="34215"/>
                      <a:pt x="31294" y="34170"/>
                      <a:pt x="31271" y="34147"/>
                    </a:cubicBezTo>
                    <a:cubicBezTo>
                      <a:pt x="31271" y="34124"/>
                      <a:pt x="31271" y="34124"/>
                      <a:pt x="31249" y="34124"/>
                    </a:cubicBezTo>
                    <a:cubicBezTo>
                      <a:pt x="31249" y="34101"/>
                      <a:pt x="31249" y="34101"/>
                      <a:pt x="31249" y="34078"/>
                    </a:cubicBezTo>
                    <a:cubicBezTo>
                      <a:pt x="31226" y="34078"/>
                      <a:pt x="31226" y="34056"/>
                      <a:pt x="31203" y="34033"/>
                    </a:cubicBezTo>
                    <a:cubicBezTo>
                      <a:pt x="31203" y="34010"/>
                      <a:pt x="31203" y="34010"/>
                      <a:pt x="31203" y="33987"/>
                    </a:cubicBezTo>
                    <a:cubicBezTo>
                      <a:pt x="31180" y="33964"/>
                      <a:pt x="31157" y="33942"/>
                      <a:pt x="31157" y="33896"/>
                    </a:cubicBezTo>
                    <a:cubicBezTo>
                      <a:pt x="31134" y="33896"/>
                      <a:pt x="31134" y="33896"/>
                      <a:pt x="31134" y="33873"/>
                    </a:cubicBezTo>
                    <a:cubicBezTo>
                      <a:pt x="31134" y="33873"/>
                      <a:pt x="31134" y="33873"/>
                      <a:pt x="31134" y="33850"/>
                    </a:cubicBezTo>
                    <a:cubicBezTo>
                      <a:pt x="30975" y="33554"/>
                      <a:pt x="30815" y="33257"/>
                      <a:pt x="30655" y="32960"/>
                    </a:cubicBezTo>
                    <a:cubicBezTo>
                      <a:pt x="30632" y="32914"/>
                      <a:pt x="30609" y="32892"/>
                      <a:pt x="30587" y="32869"/>
                    </a:cubicBezTo>
                    <a:cubicBezTo>
                      <a:pt x="30587" y="32846"/>
                      <a:pt x="30587" y="32846"/>
                      <a:pt x="30587" y="32846"/>
                    </a:cubicBezTo>
                    <a:cubicBezTo>
                      <a:pt x="30564" y="32800"/>
                      <a:pt x="30518" y="32732"/>
                      <a:pt x="30495" y="32686"/>
                    </a:cubicBezTo>
                    <a:cubicBezTo>
                      <a:pt x="30473" y="32663"/>
                      <a:pt x="30473" y="32618"/>
                      <a:pt x="30450" y="32595"/>
                    </a:cubicBezTo>
                    <a:cubicBezTo>
                      <a:pt x="30221" y="32207"/>
                      <a:pt x="29993" y="31796"/>
                      <a:pt x="29765" y="31385"/>
                    </a:cubicBezTo>
                    <a:cubicBezTo>
                      <a:pt x="29696" y="31248"/>
                      <a:pt x="29605" y="31134"/>
                      <a:pt x="29537" y="30997"/>
                    </a:cubicBezTo>
                    <a:cubicBezTo>
                      <a:pt x="29537" y="30974"/>
                      <a:pt x="29514" y="30974"/>
                      <a:pt x="29514" y="30974"/>
                    </a:cubicBezTo>
                    <a:cubicBezTo>
                      <a:pt x="29514" y="30951"/>
                      <a:pt x="29514" y="30951"/>
                      <a:pt x="29514" y="30951"/>
                    </a:cubicBezTo>
                    <a:cubicBezTo>
                      <a:pt x="29491" y="30929"/>
                      <a:pt x="29468" y="30906"/>
                      <a:pt x="29468" y="30883"/>
                    </a:cubicBezTo>
                    <a:cubicBezTo>
                      <a:pt x="29263" y="30563"/>
                      <a:pt x="29080" y="30221"/>
                      <a:pt x="28875" y="29901"/>
                    </a:cubicBezTo>
                    <a:lnTo>
                      <a:pt x="28852" y="29901"/>
                    </a:lnTo>
                    <a:lnTo>
                      <a:pt x="28829" y="29856"/>
                    </a:lnTo>
                    <a:lnTo>
                      <a:pt x="28738" y="29696"/>
                    </a:lnTo>
                    <a:cubicBezTo>
                      <a:pt x="28715" y="29673"/>
                      <a:pt x="28715" y="29650"/>
                      <a:pt x="28692" y="29605"/>
                    </a:cubicBezTo>
                    <a:lnTo>
                      <a:pt x="28669" y="29605"/>
                    </a:lnTo>
                    <a:cubicBezTo>
                      <a:pt x="28669" y="29582"/>
                      <a:pt x="28669" y="29582"/>
                      <a:pt x="28669" y="29582"/>
                    </a:cubicBezTo>
                    <a:cubicBezTo>
                      <a:pt x="28647" y="29559"/>
                      <a:pt x="28647" y="29536"/>
                      <a:pt x="28624" y="29513"/>
                    </a:cubicBezTo>
                    <a:cubicBezTo>
                      <a:pt x="28624" y="29513"/>
                      <a:pt x="28601" y="29491"/>
                      <a:pt x="28601" y="29468"/>
                    </a:cubicBezTo>
                    <a:cubicBezTo>
                      <a:pt x="28350" y="29057"/>
                      <a:pt x="28076" y="28669"/>
                      <a:pt x="27825" y="28258"/>
                    </a:cubicBezTo>
                    <a:lnTo>
                      <a:pt x="27802" y="28258"/>
                    </a:lnTo>
                    <a:cubicBezTo>
                      <a:pt x="27049" y="27117"/>
                      <a:pt x="26273" y="25998"/>
                      <a:pt x="25474" y="24903"/>
                    </a:cubicBezTo>
                    <a:cubicBezTo>
                      <a:pt x="25474" y="24880"/>
                      <a:pt x="25451" y="24857"/>
                      <a:pt x="25451" y="24857"/>
                    </a:cubicBezTo>
                    <a:cubicBezTo>
                      <a:pt x="25451" y="24834"/>
                      <a:pt x="25428" y="24834"/>
                      <a:pt x="25428" y="24834"/>
                    </a:cubicBezTo>
                    <a:cubicBezTo>
                      <a:pt x="22963" y="21433"/>
                      <a:pt x="20292" y="18192"/>
                      <a:pt x="17462" y="15088"/>
                    </a:cubicBezTo>
                    <a:cubicBezTo>
                      <a:pt x="16640" y="14198"/>
                      <a:pt x="15819" y="13285"/>
                      <a:pt x="14974" y="12417"/>
                    </a:cubicBezTo>
                    <a:lnTo>
                      <a:pt x="14951" y="12417"/>
                    </a:lnTo>
                    <a:cubicBezTo>
                      <a:pt x="14951" y="12394"/>
                      <a:pt x="14951" y="12394"/>
                      <a:pt x="14951" y="12394"/>
                    </a:cubicBezTo>
                    <a:cubicBezTo>
                      <a:pt x="13491" y="10888"/>
                      <a:pt x="12007" y="9404"/>
                      <a:pt x="10478" y="7989"/>
                    </a:cubicBezTo>
                    <a:cubicBezTo>
                      <a:pt x="8903" y="6528"/>
                      <a:pt x="7259" y="5113"/>
                      <a:pt x="5593" y="3789"/>
                    </a:cubicBezTo>
                    <a:cubicBezTo>
                      <a:pt x="4703" y="3082"/>
                      <a:pt x="3813" y="2397"/>
                      <a:pt x="2900" y="1758"/>
                    </a:cubicBezTo>
                    <a:cubicBezTo>
                      <a:pt x="2032" y="1142"/>
                      <a:pt x="1165" y="571"/>
                      <a:pt x="252" y="23"/>
                    </a:cubicBezTo>
                    <a:cubicBezTo>
                      <a:pt x="229" y="23"/>
                      <a:pt x="206" y="0"/>
                      <a:pt x="161" y="0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296" name="Google Shape;1062;p22">
                <a:extLst>
                  <a:ext uri="{FF2B5EF4-FFF2-40B4-BE49-F238E27FC236}">
                    <a16:creationId xmlns:a16="http://schemas.microsoft.com/office/drawing/2014/main" id="{CB74ADC9-C4EB-42E3-ABA8-DAC5808713CF}"/>
                  </a:ext>
                </a:extLst>
              </p:cNvPr>
              <p:cNvSpPr/>
              <p:nvPr/>
            </p:nvSpPr>
            <p:spPr>
              <a:xfrm>
                <a:off x="5901507" y="1592774"/>
                <a:ext cx="953862" cy="931643"/>
              </a:xfrm>
              <a:custGeom>
                <a:avLst/>
                <a:gdLst/>
                <a:ahLst/>
                <a:cxnLst/>
                <a:rect l="l" t="t" r="r" b="b"/>
                <a:pathLst>
                  <a:path w="35289" h="34467" extrusionOk="0">
                    <a:moveTo>
                      <a:pt x="160" y="1"/>
                    </a:moveTo>
                    <a:cubicBezTo>
                      <a:pt x="114" y="1"/>
                      <a:pt x="46" y="46"/>
                      <a:pt x="23" y="92"/>
                    </a:cubicBezTo>
                    <a:cubicBezTo>
                      <a:pt x="0" y="115"/>
                      <a:pt x="0" y="160"/>
                      <a:pt x="0" y="206"/>
                    </a:cubicBezTo>
                    <a:cubicBezTo>
                      <a:pt x="23" y="252"/>
                      <a:pt x="46" y="274"/>
                      <a:pt x="69" y="320"/>
                    </a:cubicBezTo>
                    <a:cubicBezTo>
                      <a:pt x="1667" y="1393"/>
                      <a:pt x="3219" y="2534"/>
                      <a:pt x="4748" y="3698"/>
                    </a:cubicBezTo>
                    <a:cubicBezTo>
                      <a:pt x="4748" y="3698"/>
                      <a:pt x="4725" y="3675"/>
                      <a:pt x="4725" y="3675"/>
                    </a:cubicBezTo>
                    <a:lnTo>
                      <a:pt x="4725" y="3675"/>
                    </a:lnTo>
                    <a:cubicBezTo>
                      <a:pt x="6163" y="4794"/>
                      <a:pt x="7601" y="5912"/>
                      <a:pt x="8993" y="7076"/>
                    </a:cubicBezTo>
                    <a:lnTo>
                      <a:pt x="9016" y="7076"/>
                    </a:lnTo>
                    <a:cubicBezTo>
                      <a:pt x="9085" y="7168"/>
                      <a:pt x="9176" y="7236"/>
                      <a:pt x="9267" y="7305"/>
                    </a:cubicBezTo>
                    <a:cubicBezTo>
                      <a:pt x="9838" y="7784"/>
                      <a:pt x="10409" y="8263"/>
                      <a:pt x="10979" y="8743"/>
                    </a:cubicBezTo>
                    <a:cubicBezTo>
                      <a:pt x="11025" y="8765"/>
                      <a:pt x="11071" y="8811"/>
                      <a:pt x="11116" y="8857"/>
                    </a:cubicBezTo>
                    <a:cubicBezTo>
                      <a:pt x="11253" y="8971"/>
                      <a:pt x="11367" y="9085"/>
                      <a:pt x="11504" y="9199"/>
                    </a:cubicBezTo>
                    <a:cubicBezTo>
                      <a:pt x="11641" y="9290"/>
                      <a:pt x="11755" y="9405"/>
                      <a:pt x="11869" y="9519"/>
                    </a:cubicBezTo>
                    <a:lnTo>
                      <a:pt x="11892" y="9519"/>
                    </a:lnTo>
                    <a:cubicBezTo>
                      <a:pt x="13513" y="10911"/>
                      <a:pt x="15088" y="12349"/>
                      <a:pt x="16663" y="13810"/>
                    </a:cubicBezTo>
                    <a:cubicBezTo>
                      <a:pt x="16663" y="13833"/>
                      <a:pt x="16663" y="13833"/>
                      <a:pt x="16686" y="13833"/>
                    </a:cubicBezTo>
                    <a:cubicBezTo>
                      <a:pt x="19562" y="16549"/>
                      <a:pt x="22369" y="19334"/>
                      <a:pt x="25062" y="22255"/>
                    </a:cubicBezTo>
                    <a:lnTo>
                      <a:pt x="25085" y="22255"/>
                    </a:lnTo>
                    <a:cubicBezTo>
                      <a:pt x="25222" y="22392"/>
                      <a:pt x="25336" y="22552"/>
                      <a:pt x="25473" y="22689"/>
                    </a:cubicBezTo>
                    <a:cubicBezTo>
                      <a:pt x="25496" y="22712"/>
                      <a:pt x="25496" y="22712"/>
                      <a:pt x="25496" y="22712"/>
                    </a:cubicBezTo>
                    <a:cubicBezTo>
                      <a:pt x="25542" y="22757"/>
                      <a:pt x="25587" y="22803"/>
                      <a:pt x="25610" y="22849"/>
                    </a:cubicBezTo>
                    <a:cubicBezTo>
                      <a:pt x="25633" y="22871"/>
                      <a:pt x="25656" y="22894"/>
                      <a:pt x="25679" y="22917"/>
                    </a:cubicBezTo>
                    <a:cubicBezTo>
                      <a:pt x="25679" y="22917"/>
                      <a:pt x="25702" y="22917"/>
                      <a:pt x="25702" y="22940"/>
                    </a:cubicBezTo>
                    <a:cubicBezTo>
                      <a:pt x="26204" y="23488"/>
                      <a:pt x="26706" y="24036"/>
                      <a:pt x="27185" y="24583"/>
                    </a:cubicBezTo>
                    <a:cubicBezTo>
                      <a:pt x="27208" y="24606"/>
                      <a:pt x="27208" y="24606"/>
                      <a:pt x="27208" y="24629"/>
                    </a:cubicBezTo>
                    <a:cubicBezTo>
                      <a:pt x="27231" y="24652"/>
                      <a:pt x="27254" y="24675"/>
                      <a:pt x="27277" y="24697"/>
                    </a:cubicBezTo>
                    <a:cubicBezTo>
                      <a:pt x="27368" y="24812"/>
                      <a:pt x="27482" y="24926"/>
                      <a:pt x="27573" y="25040"/>
                    </a:cubicBezTo>
                    <a:lnTo>
                      <a:pt x="27596" y="25040"/>
                    </a:lnTo>
                    <a:cubicBezTo>
                      <a:pt x="29285" y="26980"/>
                      <a:pt x="30929" y="28966"/>
                      <a:pt x="32481" y="30997"/>
                    </a:cubicBezTo>
                    <a:cubicBezTo>
                      <a:pt x="32504" y="31020"/>
                      <a:pt x="32526" y="31066"/>
                      <a:pt x="32549" y="31089"/>
                    </a:cubicBezTo>
                    <a:cubicBezTo>
                      <a:pt x="32549" y="31066"/>
                      <a:pt x="32549" y="31066"/>
                      <a:pt x="32549" y="31066"/>
                    </a:cubicBezTo>
                    <a:cubicBezTo>
                      <a:pt x="32595" y="31134"/>
                      <a:pt x="32640" y="31225"/>
                      <a:pt x="32709" y="31294"/>
                    </a:cubicBezTo>
                    <a:cubicBezTo>
                      <a:pt x="33051" y="31750"/>
                      <a:pt x="33394" y="32184"/>
                      <a:pt x="33713" y="32641"/>
                    </a:cubicBezTo>
                    <a:cubicBezTo>
                      <a:pt x="33736" y="32663"/>
                      <a:pt x="33736" y="32686"/>
                      <a:pt x="33759" y="32686"/>
                    </a:cubicBezTo>
                    <a:cubicBezTo>
                      <a:pt x="33759" y="32686"/>
                      <a:pt x="33759" y="32709"/>
                      <a:pt x="33759" y="32709"/>
                    </a:cubicBezTo>
                    <a:cubicBezTo>
                      <a:pt x="33782" y="32732"/>
                      <a:pt x="33805" y="32778"/>
                      <a:pt x="33850" y="32823"/>
                    </a:cubicBezTo>
                    <a:cubicBezTo>
                      <a:pt x="33850" y="32823"/>
                      <a:pt x="33850" y="32846"/>
                      <a:pt x="33850" y="32846"/>
                    </a:cubicBezTo>
                    <a:cubicBezTo>
                      <a:pt x="33896" y="32892"/>
                      <a:pt x="33942" y="32937"/>
                      <a:pt x="33964" y="33006"/>
                    </a:cubicBezTo>
                    <a:cubicBezTo>
                      <a:pt x="33987" y="33006"/>
                      <a:pt x="33987" y="33006"/>
                      <a:pt x="33987" y="33029"/>
                    </a:cubicBezTo>
                    <a:cubicBezTo>
                      <a:pt x="33987" y="33029"/>
                      <a:pt x="34010" y="33029"/>
                      <a:pt x="34010" y="33052"/>
                    </a:cubicBezTo>
                    <a:cubicBezTo>
                      <a:pt x="34078" y="33143"/>
                      <a:pt x="34147" y="33257"/>
                      <a:pt x="34215" y="33348"/>
                    </a:cubicBezTo>
                    <a:cubicBezTo>
                      <a:pt x="34466" y="33691"/>
                      <a:pt x="34718" y="34033"/>
                      <a:pt x="34946" y="34375"/>
                    </a:cubicBezTo>
                    <a:cubicBezTo>
                      <a:pt x="34969" y="34421"/>
                      <a:pt x="34991" y="34444"/>
                      <a:pt x="35037" y="34467"/>
                    </a:cubicBezTo>
                    <a:cubicBezTo>
                      <a:pt x="35083" y="34467"/>
                      <a:pt x="35128" y="34467"/>
                      <a:pt x="35174" y="34444"/>
                    </a:cubicBezTo>
                    <a:cubicBezTo>
                      <a:pt x="35243" y="34398"/>
                      <a:pt x="35288" y="34284"/>
                      <a:pt x="35220" y="34216"/>
                    </a:cubicBezTo>
                    <a:cubicBezTo>
                      <a:pt x="34991" y="33873"/>
                      <a:pt x="34763" y="33531"/>
                      <a:pt x="34512" y="33188"/>
                    </a:cubicBezTo>
                    <a:cubicBezTo>
                      <a:pt x="34489" y="33143"/>
                      <a:pt x="34444" y="33097"/>
                      <a:pt x="34421" y="33074"/>
                    </a:cubicBezTo>
                    <a:cubicBezTo>
                      <a:pt x="34421" y="33052"/>
                      <a:pt x="34421" y="33052"/>
                      <a:pt x="34421" y="33052"/>
                    </a:cubicBezTo>
                    <a:lnTo>
                      <a:pt x="34398" y="33052"/>
                    </a:lnTo>
                    <a:cubicBezTo>
                      <a:pt x="34375" y="32983"/>
                      <a:pt x="34330" y="32937"/>
                      <a:pt x="34284" y="32892"/>
                    </a:cubicBezTo>
                    <a:cubicBezTo>
                      <a:pt x="34284" y="32892"/>
                      <a:pt x="34284" y="32892"/>
                      <a:pt x="34284" y="32869"/>
                    </a:cubicBezTo>
                    <a:lnTo>
                      <a:pt x="34261" y="32869"/>
                    </a:lnTo>
                    <a:lnTo>
                      <a:pt x="34193" y="32755"/>
                    </a:lnTo>
                    <a:cubicBezTo>
                      <a:pt x="34170" y="32732"/>
                      <a:pt x="34170" y="32709"/>
                      <a:pt x="34147" y="32686"/>
                    </a:cubicBezTo>
                    <a:cubicBezTo>
                      <a:pt x="34147" y="32663"/>
                      <a:pt x="34124" y="32663"/>
                      <a:pt x="34124" y="32663"/>
                    </a:cubicBezTo>
                    <a:cubicBezTo>
                      <a:pt x="34101" y="32618"/>
                      <a:pt x="34056" y="32572"/>
                      <a:pt x="34033" y="32527"/>
                    </a:cubicBezTo>
                    <a:cubicBezTo>
                      <a:pt x="34033" y="32527"/>
                      <a:pt x="34010" y="32504"/>
                      <a:pt x="34010" y="32481"/>
                    </a:cubicBezTo>
                    <a:lnTo>
                      <a:pt x="33987" y="32481"/>
                    </a:lnTo>
                    <a:cubicBezTo>
                      <a:pt x="33645" y="32024"/>
                      <a:pt x="33302" y="31545"/>
                      <a:pt x="32960" y="31089"/>
                    </a:cubicBezTo>
                    <a:cubicBezTo>
                      <a:pt x="32892" y="30997"/>
                      <a:pt x="32823" y="30929"/>
                      <a:pt x="32777" y="30837"/>
                    </a:cubicBezTo>
                    <a:cubicBezTo>
                      <a:pt x="32777" y="30837"/>
                      <a:pt x="32755" y="30837"/>
                      <a:pt x="32755" y="30815"/>
                    </a:cubicBezTo>
                    <a:cubicBezTo>
                      <a:pt x="31202" y="28806"/>
                      <a:pt x="29582" y="26820"/>
                      <a:pt x="27893" y="24903"/>
                    </a:cubicBezTo>
                    <a:cubicBezTo>
                      <a:pt x="27756" y="24743"/>
                      <a:pt x="27642" y="24606"/>
                      <a:pt x="27505" y="24469"/>
                    </a:cubicBezTo>
                    <a:cubicBezTo>
                      <a:pt x="27505" y="24469"/>
                      <a:pt x="27505" y="24469"/>
                      <a:pt x="27505" y="24446"/>
                    </a:cubicBezTo>
                    <a:cubicBezTo>
                      <a:pt x="27482" y="24446"/>
                      <a:pt x="27459" y="24424"/>
                      <a:pt x="27459" y="24401"/>
                    </a:cubicBezTo>
                    <a:cubicBezTo>
                      <a:pt x="27436" y="24378"/>
                      <a:pt x="27413" y="24355"/>
                      <a:pt x="27413" y="24355"/>
                    </a:cubicBezTo>
                    <a:cubicBezTo>
                      <a:pt x="26866" y="23739"/>
                      <a:pt x="26341" y="23145"/>
                      <a:pt x="25793" y="22552"/>
                    </a:cubicBezTo>
                    <a:cubicBezTo>
                      <a:pt x="25702" y="22438"/>
                      <a:pt x="25610" y="22346"/>
                      <a:pt x="25519" y="22255"/>
                    </a:cubicBezTo>
                    <a:cubicBezTo>
                      <a:pt x="25450" y="22164"/>
                      <a:pt x="25359" y="22095"/>
                      <a:pt x="25291" y="22004"/>
                    </a:cubicBezTo>
                    <a:cubicBezTo>
                      <a:pt x="25245" y="21958"/>
                      <a:pt x="25222" y="21936"/>
                      <a:pt x="25177" y="21890"/>
                    </a:cubicBezTo>
                    <a:cubicBezTo>
                      <a:pt x="22529" y="19037"/>
                      <a:pt x="19790" y="16298"/>
                      <a:pt x="16959" y="13650"/>
                    </a:cubicBezTo>
                    <a:cubicBezTo>
                      <a:pt x="16937" y="13627"/>
                      <a:pt x="16914" y="13604"/>
                      <a:pt x="16891" y="13582"/>
                    </a:cubicBezTo>
                    <a:cubicBezTo>
                      <a:pt x="15316" y="12098"/>
                      <a:pt x="13718" y="10660"/>
                      <a:pt x="12075" y="9268"/>
                    </a:cubicBezTo>
                    <a:cubicBezTo>
                      <a:pt x="12075" y="9245"/>
                      <a:pt x="12052" y="9245"/>
                      <a:pt x="12029" y="9222"/>
                    </a:cubicBezTo>
                    <a:lnTo>
                      <a:pt x="12006" y="9199"/>
                    </a:lnTo>
                    <a:cubicBezTo>
                      <a:pt x="11961" y="9153"/>
                      <a:pt x="11915" y="9108"/>
                      <a:pt x="11869" y="9085"/>
                    </a:cubicBezTo>
                    <a:cubicBezTo>
                      <a:pt x="11869" y="9085"/>
                      <a:pt x="11869" y="9062"/>
                      <a:pt x="11869" y="9062"/>
                    </a:cubicBezTo>
                    <a:cubicBezTo>
                      <a:pt x="11710" y="8925"/>
                      <a:pt x="11550" y="8788"/>
                      <a:pt x="11390" y="8674"/>
                    </a:cubicBezTo>
                    <a:cubicBezTo>
                      <a:pt x="11390" y="8651"/>
                      <a:pt x="11390" y="8651"/>
                      <a:pt x="11390" y="8651"/>
                    </a:cubicBezTo>
                    <a:cubicBezTo>
                      <a:pt x="11322" y="8606"/>
                      <a:pt x="11276" y="8560"/>
                      <a:pt x="11208" y="8514"/>
                    </a:cubicBezTo>
                    <a:cubicBezTo>
                      <a:pt x="11208" y="8514"/>
                      <a:pt x="11208" y="8514"/>
                      <a:pt x="11208" y="8492"/>
                    </a:cubicBezTo>
                    <a:cubicBezTo>
                      <a:pt x="10705" y="8081"/>
                      <a:pt x="10203" y="7670"/>
                      <a:pt x="9701" y="7236"/>
                    </a:cubicBezTo>
                    <a:cubicBezTo>
                      <a:pt x="9655" y="7213"/>
                      <a:pt x="9633" y="7191"/>
                      <a:pt x="9587" y="7145"/>
                    </a:cubicBezTo>
                    <a:cubicBezTo>
                      <a:pt x="9564" y="7122"/>
                      <a:pt x="9541" y="7099"/>
                      <a:pt x="9496" y="7076"/>
                    </a:cubicBezTo>
                    <a:cubicBezTo>
                      <a:pt x="9359" y="6962"/>
                      <a:pt x="9222" y="6848"/>
                      <a:pt x="9085" y="6734"/>
                    </a:cubicBezTo>
                    <a:cubicBezTo>
                      <a:pt x="6232" y="4383"/>
                      <a:pt x="3287" y="2123"/>
                      <a:pt x="251" y="23"/>
                    </a:cubicBezTo>
                    <a:cubicBezTo>
                      <a:pt x="229" y="1"/>
                      <a:pt x="183" y="1"/>
                      <a:pt x="160" y="1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297" name="Google Shape;1063;p22">
                <a:extLst>
                  <a:ext uri="{FF2B5EF4-FFF2-40B4-BE49-F238E27FC236}">
                    <a16:creationId xmlns:a16="http://schemas.microsoft.com/office/drawing/2014/main" id="{897A3EB2-639C-40FB-9C07-14E0349C9D09}"/>
                  </a:ext>
                </a:extLst>
              </p:cNvPr>
              <p:cNvSpPr/>
              <p:nvPr/>
            </p:nvSpPr>
            <p:spPr>
              <a:xfrm>
                <a:off x="5444944" y="1442244"/>
                <a:ext cx="643530" cy="511489"/>
              </a:xfrm>
              <a:custGeom>
                <a:avLst/>
                <a:gdLst/>
                <a:ahLst/>
                <a:cxnLst/>
                <a:rect l="l" t="t" r="r" b="b"/>
                <a:pathLst>
                  <a:path w="23808" h="18923" extrusionOk="0">
                    <a:moveTo>
                      <a:pt x="5848" y="2245"/>
                    </a:moveTo>
                    <a:lnTo>
                      <a:pt x="5848" y="2245"/>
                    </a:lnTo>
                    <a:cubicBezTo>
                      <a:pt x="5846" y="2249"/>
                      <a:pt x="5844" y="2254"/>
                      <a:pt x="5844" y="2260"/>
                    </a:cubicBezTo>
                    <a:cubicBezTo>
                      <a:pt x="5844" y="2260"/>
                      <a:pt x="5844" y="2260"/>
                      <a:pt x="5844" y="2283"/>
                    </a:cubicBezTo>
                    <a:cubicBezTo>
                      <a:pt x="5844" y="2270"/>
                      <a:pt x="5846" y="2258"/>
                      <a:pt x="5848" y="2245"/>
                    </a:cubicBezTo>
                    <a:close/>
                    <a:moveTo>
                      <a:pt x="6620" y="0"/>
                    </a:moveTo>
                    <a:cubicBezTo>
                      <a:pt x="6529" y="0"/>
                      <a:pt x="6414" y="46"/>
                      <a:pt x="6369" y="137"/>
                    </a:cubicBezTo>
                    <a:cubicBezTo>
                      <a:pt x="6300" y="160"/>
                      <a:pt x="6255" y="228"/>
                      <a:pt x="6232" y="297"/>
                    </a:cubicBezTo>
                    <a:cubicBezTo>
                      <a:pt x="6186" y="411"/>
                      <a:pt x="6186" y="525"/>
                      <a:pt x="6186" y="639"/>
                    </a:cubicBezTo>
                    <a:cubicBezTo>
                      <a:pt x="6186" y="685"/>
                      <a:pt x="6163" y="731"/>
                      <a:pt x="6163" y="776"/>
                    </a:cubicBezTo>
                    <a:lnTo>
                      <a:pt x="6163" y="890"/>
                    </a:lnTo>
                    <a:cubicBezTo>
                      <a:pt x="6141" y="1004"/>
                      <a:pt x="6141" y="1141"/>
                      <a:pt x="6118" y="1256"/>
                    </a:cubicBezTo>
                    <a:cubicBezTo>
                      <a:pt x="6049" y="1507"/>
                      <a:pt x="5981" y="1735"/>
                      <a:pt x="5912" y="1963"/>
                    </a:cubicBezTo>
                    <a:lnTo>
                      <a:pt x="5867" y="2146"/>
                    </a:lnTo>
                    <a:cubicBezTo>
                      <a:pt x="5867" y="2179"/>
                      <a:pt x="5855" y="2212"/>
                      <a:pt x="5848" y="2245"/>
                    </a:cubicBezTo>
                    <a:lnTo>
                      <a:pt x="5848" y="2245"/>
                    </a:lnTo>
                    <a:cubicBezTo>
                      <a:pt x="5855" y="2235"/>
                      <a:pt x="5867" y="2231"/>
                      <a:pt x="5867" y="2214"/>
                    </a:cubicBezTo>
                    <a:cubicBezTo>
                      <a:pt x="5867" y="2191"/>
                      <a:pt x="5867" y="2146"/>
                      <a:pt x="5889" y="2123"/>
                    </a:cubicBezTo>
                    <a:cubicBezTo>
                      <a:pt x="5912" y="2054"/>
                      <a:pt x="5958" y="2009"/>
                      <a:pt x="6026" y="1986"/>
                    </a:cubicBezTo>
                    <a:cubicBezTo>
                      <a:pt x="6049" y="1963"/>
                      <a:pt x="6095" y="1963"/>
                      <a:pt x="6118" y="1963"/>
                    </a:cubicBezTo>
                    <a:cubicBezTo>
                      <a:pt x="6141" y="1963"/>
                      <a:pt x="6186" y="1986"/>
                      <a:pt x="6232" y="1986"/>
                    </a:cubicBezTo>
                    <a:cubicBezTo>
                      <a:pt x="6323" y="2009"/>
                      <a:pt x="6392" y="2032"/>
                      <a:pt x="6483" y="2032"/>
                    </a:cubicBezTo>
                    <a:lnTo>
                      <a:pt x="6597" y="2054"/>
                    </a:lnTo>
                    <a:cubicBezTo>
                      <a:pt x="6711" y="2054"/>
                      <a:pt x="6825" y="2077"/>
                      <a:pt x="6939" y="2100"/>
                    </a:cubicBezTo>
                    <a:cubicBezTo>
                      <a:pt x="7145" y="2146"/>
                      <a:pt x="7350" y="2191"/>
                      <a:pt x="7556" y="2283"/>
                    </a:cubicBezTo>
                    <a:lnTo>
                      <a:pt x="7647" y="2306"/>
                    </a:lnTo>
                    <a:cubicBezTo>
                      <a:pt x="7716" y="2328"/>
                      <a:pt x="7807" y="2351"/>
                      <a:pt x="7875" y="2397"/>
                    </a:cubicBezTo>
                    <a:cubicBezTo>
                      <a:pt x="7944" y="2420"/>
                      <a:pt x="8035" y="2465"/>
                      <a:pt x="8104" y="2488"/>
                    </a:cubicBezTo>
                    <a:lnTo>
                      <a:pt x="8218" y="2534"/>
                    </a:lnTo>
                    <a:cubicBezTo>
                      <a:pt x="8377" y="2579"/>
                      <a:pt x="8514" y="2648"/>
                      <a:pt x="8674" y="2716"/>
                    </a:cubicBezTo>
                    <a:cubicBezTo>
                      <a:pt x="8925" y="2831"/>
                      <a:pt x="9176" y="2922"/>
                      <a:pt x="9405" y="3036"/>
                    </a:cubicBezTo>
                    <a:cubicBezTo>
                      <a:pt x="9542" y="3104"/>
                      <a:pt x="9678" y="3173"/>
                      <a:pt x="9793" y="3241"/>
                    </a:cubicBezTo>
                    <a:cubicBezTo>
                      <a:pt x="9907" y="3287"/>
                      <a:pt x="9998" y="3333"/>
                      <a:pt x="10112" y="3401"/>
                    </a:cubicBezTo>
                    <a:cubicBezTo>
                      <a:pt x="10249" y="3447"/>
                      <a:pt x="10363" y="3515"/>
                      <a:pt x="10477" y="3584"/>
                    </a:cubicBezTo>
                    <a:cubicBezTo>
                      <a:pt x="10546" y="3629"/>
                      <a:pt x="10614" y="3652"/>
                      <a:pt x="10660" y="3698"/>
                    </a:cubicBezTo>
                    <a:cubicBezTo>
                      <a:pt x="10728" y="3721"/>
                      <a:pt x="10774" y="3744"/>
                      <a:pt x="10843" y="3789"/>
                    </a:cubicBezTo>
                    <a:lnTo>
                      <a:pt x="11002" y="3880"/>
                    </a:lnTo>
                    <a:cubicBezTo>
                      <a:pt x="11071" y="3926"/>
                      <a:pt x="11162" y="3972"/>
                      <a:pt x="11231" y="4017"/>
                    </a:cubicBezTo>
                    <a:lnTo>
                      <a:pt x="11345" y="4086"/>
                    </a:lnTo>
                    <a:cubicBezTo>
                      <a:pt x="11436" y="4132"/>
                      <a:pt x="11527" y="4200"/>
                      <a:pt x="11619" y="4246"/>
                    </a:cubicBezTo>
                    <a:lnTo>
                      <a:pt x="11641" y="4269"/>
                    </a:lnTo>
                    <a:lnTo>
                      <a:pt x="11664" y="4291"/>
                    </a:lnTo>
                    <a:lnTo>
                      <a:pt x="11756" y="4337"/>
                    </a:lnTo>
                    <a:lnTo>
                      <a:pt x="12007" y="4497"/>
                    </a:lnTo>
                    <a:lnTo>
                      <a:pt x="12052" y="4520"/>
                    </a:lnTo>
                    <a:lnTo>
                      <a:pt x="12121" y="4542"/>
                    </a:lnTo>
                    <a:cubicBezTo>
                      <a:pt x="12212" y="4611"/>
                      <a:pt x="12326" y="4679"/>
                      <a:pt x="12440" y="4771"/>
                    </a:cubicBezTo>
                    <a:lnTo>
                      <a:pt x="12577" y="4862"/>
                    </a:lnTo>
                    <a:cubicBezTo>
                      <a:pt x="12623" y="4908"/>
                      <a:pt x="12691" y="4953"/>
                      <a:pt x="12760" y="4999"/>
                    </a:cubicBezTo>
                    <a:cubicBezTo>
                      <a:pt x="12965" y="5136"/>
                      <a:pt x="13171" y="5318"/>
                      <a:pt x="13376" y="5478"/>
                    </a:cubicBezTo>
                    <a:lnTo>
                      <a:pt x="13399" y="5501"/>
                    </a:lnTo>
                    <a:lnTo>
                      <a:pt x="13559" y="5615"/>
                    </a:lnTo>
                    <a:cubicBezTo>
                      <a:pt x="13741" y="5752"/>
                      <a:pt x="13901" y="5912"/>
                      <a:pt x="14084" y="6049"/>
                    </a:cubicBezTo>
                    <a:cubicBezTo>
                      <a:pt x="14175" y="6140"/>
                      <a:pt x="14244" y="6231"/>
                      <a:pt x="14335" y="6323"/>
                    </a:cubicBezTo>
                    <a:lnTo>
                      <a:pt x="14380" y="6368"/>
                    </a:lnTo>
                    <a:cubicBezTo>
                      <a:pt x="14472" y="6460"/>
                      <a:pt x="14586" y="6551"/>
                      <a:pt x="14654" y="6665"/>
                    </a:cubicBezTo>
                    <a:cubicBezTo>
                      <a:pt x="14700" y="6756"/>
                      <a:pt x="14723" y="6848"/>
                      <a:pt x="14700" y="6939"/>
                    </a:cubicBezTo>
                    <a:cubicBezTo>
                      <a:pt x="14746" y="6985"/>
                      <a:pt x="14791" y="7030"/>
                      <a:pt x="14837" y="7076"/>
                    </a:cubicBezTo>
                    <a:cubicBezTo>
                      <a:pt x="14974" y="7190"/>
                      <a:pt x="15088" y="7327"/>
                      <a:pt x="15202" y="7487"/>
                    </a:cubicBezTo>
                    <a:cubicBezTo>
                      <a:pt x="15294" y="7624"/>
                      <a:pt x="15385" y="7784"/>
                      <a:pt x="15476" y="7943"/>
                    </a:cubicBezTo>
                    <a:cubicBezTo>
                      <a:pt x="15567" y="8080"/>
                      <a:pt x="15636" y="8240"/>
                      <a:pt x="15682" y="8400"/>
                    </a:cubicBezTo>
                    <a:cubicBezTo>
                      <a:pt x="15727" y="8491"/>
                      <a:pt x="15750" y="8582"/>
                      <a:pt x="15773" y="8697"/>
                    </a:cubicBezTo>
                    <a:cubicBezTo>
                      <a:pt x="15796" y="8788"/>
                      <a:pt x="15796" y="8879"/>
                      <a:pt x="15773" y="8948"/>
                    </a:cubicBezTo>
                    <a:cubicBezTo>
                      <a:pt x="15750" y="9085"/>
                      <a:pt x="15682" y="9199"/>
                      <a:pt x="15613" y="9290"/>
                    </a:cubicBezTo>
                    <a:cubicBezTo>
                      <a:pt x="15567" y="9336"/>
                      <a:pt x="15545" y="9381"/>
                      <a:pt x="15476" y="9427"/>
                    </a:cubicBezTo>
                    <a:cubicBezTo>
                      <a:pt x="15430" y="9495"/>
                      <a:pt x="15362" y="9541"/>
                      <a:pt x="15294" y="9587"/>
                    </a:cubicBezTo>
                    <a:cubicBezTo>
                      <a:pt x="15111" y="9701"/>
                      <a:pt x="14905" y="9724"/>
                      <a:pt x="14700" y="9747"/>
                    </a:cubicBezTo>
                    <a:lnTo>
                      <a:pt x="14586" y="9769"/>
                    </a:lnTo>
                    <a:lnTo>
                      <a:pt x="14426" y="9769"/>
                    </a:lnTo>
                    <a:lnTo>
                      <a:pt x="14540" y="9861"/>
                    </a:lnTo>
                    <a:lnTo>
                      <a:pt x="14632" y="9929"/>
                    </a:lnTo>
                    <a:lnTo>
                      <a:pt x="14837" y="10089"/>
                    </a:lnTo>
                    <a:cubicBezTo>
                      <a:pt x="15042" y="10226"/>
                      <a:pt x="15225" y="10363"/>
                      <a:pt x="15430" y="10523"/>
                    </a:cubicBezTo>
                    <a:lnTo>
                      <a:pt x="15796" y="10842"/>
                    </a:lnTo>
                    <a:lnTo>
                      <a:pt x="16184" y="11139"/>
                    </a:lnTo>
                    <a:cubicBezTo>
                      <a:pt x="16298" y="11253"/>
                      <a:pt x="16435" y="11344"/>
                      <a:pt x="16549" y="11458"/>
                    </a:cubicBezTo>
                    <a:cubicBezTo>
                      <a:pt x="16617" y="11504"/>
                      <a:pt x="16686" y="11550"/>
                      <a:pt x="16754" y="11618"/>
                    </a:cubicBezTo>
                    <a:cubicBezTo>
                      <a:pt x="16800" y="11664"/>
                      <a:pt x="16868" y="11710"/>
                      <a:pt x="16914" y="11755"/>
                    </a:cubicBezTo>
                    <a:lnTo>
                      <a:pt x="16983" y="11824"/>
                    </a:lnTo>
                    <a:cubicBezTo>
                      <a:pt x="17074" y="11892"/>
                      <a:pt x="17165" y="11961"/>
                      <a:pt x="17256" y="12052"/>
                    </a:cubicBezTo>
                    <a:cubicBezTo>
                      <a:pt x="17325" y="12098"/>
                      <a:pt x="17393" y="12166"/>
                      <a:pt x="17462" y="12235"/>
                    </a:cubicBezTo>
                    <a:cubicBezTo>
                      <a:pt x="17508" y="12280"/>
                      <a:pt x="17530" y="12326"/>
                      <a:pt x="17576" y="12371"/>
                    </a:cubicBezTo>
                    <a:lnTo>
                      <a:pt x="17622" y="12394"/>
                    </a:lnTo>
                    <a:cubicBezTo>
                      <a:pt x="17736" y="12508"/>
                      <a:pt x="17850" y="12623"/>
                      <a:pt x="17964" y="12737"/>
                    </a:cubicBezTo>
                    <a:cubicBezTo>
                      <a:pt x="18033" y="12805"/>
                      <a:pt x="18078" y="12874"/>
                      <a:pt x="18124" y="12919"/>
                    </a:cubicBezTo>
                    <a:lnTo>
                      <a:pt x="18238" y="13056"/>
                    </a:lnTo>
                    <a:lnTo>
                      <a:pt x="18284" y="13102"/>
                    </a:lnTo>
                    <a:cubicBezTo>
                      <a:pt x="18352" y="13148"/>
                      <a:pt x="18421" y="13216"/>
                      <a:pt x="18466" y="13284"/>
                    </a:cubicBezTo>
                    <a:cubicBezTo>
                      <a:pt x="18512" y="13353"/>
                      <a:pt x="18535" y="13399"/>
                      <a:pt x="18580" y="13467"/>
                    </a:cubicBezTo>
                    <a:lnTo>
                      <a:pt x="18626" y="13536"/>
                    </a:lnTo>
                    <a:cubicBezTo>
                      <a:pt x="18740" y="13718"/>
                      <a:pt x="18854" y="13878"/>
                      <a:pt x="18923" y="14061"/>
                    </a:cubicBezTo>
                    <a:lnTo>
                      <a:pt x="18968" y="14152"/>
                    </a:lnTo>
                    <a:cubicBezTo>
                      <a:pt x="18991" y="14220"/>
                      <a:pt x="19014" y="14289"/>
                      <a:pt x="19037" y="14357"/>
                    </a:cubicBezTo>
                    <a:cubicBezTo>
                      <a:pt x="19060" y="14449"/>
                      <a:pt x="19083" y="14540"/>
                      <a:pt x="19105" y="14631"/>
                    </a:cubicBezTo>
                    <a:cubicBezTo>
                      <a:pt x="19128" y="14700"/>
                      <a:pt x="19128" y="14768"/>
                      <a:pt x="19128" y="14859"/>
                    </a:cubicBezTo>
                    <a:cubicBezTo>
                      <a:pt x="19128" y="14928"/>
                      <a:pt x="19105" y="15019"/>
                      <a:pt x="19083" y="15065"/>
                    </a:cubicBezTo>
                    <a:cubicBezTo>
                      <a:pt x="19037" y="15156"/>
                      <a:pt x="18991" y="15225"/>
                      <a:pt x="18946" y="15293"/>
                    </a:cubicBezTo>
                    <a:lnTo>
                      <a:pt x="18900" y="15362"/>
                    </a:lnTo>
                    <a:cubicBezTo>
                      <a:pt x="18831" y="15453"/>
                      <a:pt x="18763" y="15521"/>
                      <a:pt x="18649" y="15613"/>
                    </a:cubicBezTo>
                    <a:cubicBezTo>
                      <a:pt x="18535" y="15704"/>
                      <a:pt x="18375" y="15795"/>
                      <a:pt x="18215" y="15841"/>
                    </a:cubicBezTo>
                    <a:cubicBezTo>
                      <a:pt x="18101" y="15864"/>
                      <a:pt x="17964" y="15887"/>
                      <a:pt x="17804" y="15909"/>
                    </a:cubicBezTo>
                    <a:lnTo>
                      <a:pt x="17622" y="15909"/>
                    </a:lnTo>
                    <a:cubicBezTo>
                      <a:pt x="17530" y="15909"/>
                      <a:pt x="17416" y="15909"/>
                      <a:pt x="17325" y="15887"/>
                    </a:cubicBezTo>
                    <a:cubicBezTo>
                      <a:pt x="17188" y="15864"/>
                      <a:pt x="17051" y="15864"/>
                      <a:pt x="16914" y="15818"/>
                    </a:cubicBezTo>
                    <a:cubicBezTo>
                      <a:pt x="16777" y="15795"/>
                      <a:pt x="16663" y="15772"/>
                      <a:pt x="16503" y="15727"/>
                    </a:cubicBezTo>
                    <a:lnTo>
                      <a:pt x="16366" y="15681"/>
                    </a:lnTo>
                    <a:cubicBezTo>
                      <a:pt x="16252" y="15658"/>
                      <a:pt x="16138" y="15635"/>
                      <a:pt x="16047" y="15590"/>
                    </a:cubicBezTo>
                    <a:lnTo>
                      <a:pt x="15910" y="15567"/>
                    </a:lnTo>
                    <a:lnTo>
                      <a:pt x="15773" y="15521"/>
                    </a:lnTo>
                    <a:lnTo>
                      <a:pt x="15796" y="15544"/>
                    </a:lnTo>
                    <a:lnTo>
                      <a:pt x="15727" y="15521"/>
                    </a:lnTo>
                    <a:lnTo>
                      <a:pt x="15773" y="15521"/>
                    </a:lnTo>
                    <a:lnTo>
                      <a:pt x="15590" y="15476"/>
                    </a:lnTo>
                    <a:cubicBezTo>
                      <a:pt x="15362" y="15407"/>
                      <a:pt x="15134" y="15339"/>
                      <a:pt x="14905" y="15270"/>
                    </a:cubicBezTo>
                    <a:cubicBezTo>
                      <a:pt x="14654" y="15179"/>
                      <a:pt x="14380" y="15088"/>
                      <a:pt x="14107" y="14996"/>
                    </a:cubicBezTo>
                    <a:cubicBezTo>
                      <a:pt x="13856" y="14928"/>
                      <a:pt x="13604" y="14837"/>
                      <a:pt x="13376" y="14722"/>
                    </a:cubicBezTo>
                    <a:cubicBezTo>
                      <a:pt x="13239" y="14677"/>
                      <a:pt x="13125" y="14608"/>
                      <a:pt x="13011" y="14563"/>
                    </a:cubicBezTo>
                    <a:cubicBezTo>
                      <a:pt x="12874" y="14494"/>
                      <a:pt x="12737" y="14426"/>
                      <a:pt x="12600" y="14357"/>
                    </a:cubicBezTo>
                    <a:cubicBezTo>
                      <a:pt x="12395" y="14266"/>
                      <a:pt x="12166" y="14152"/>
                      <a:pt x="11938" y="14061"/>
                    </a:cubicBezTo>
                    <a:lnTo>
                      <a:pt x="11938" y="14061"/>
                    </a:lnTo>
                    <a:lnTo>
                      <a:pt x="11961" y="14083"/>
                    </a:lnTo>
                    <a:lnTo>
                      <a:pt x="11961" y="14129"/>
                    </a:lnTo>
                    <a:cubicBezTo>
                      <a:pt x="11984" y="14197"/>
                      <a:pt x="12029" y="14266"/>
                      <a:pt x="12052" y="14334"/>
                    </a:cubicBezTo>
                    <a:lnTo>
                      <a:pt x="12098" y="14449"/>
                    </a:lnTo>
                    <a:cubicBezTo>
                      <a:pt x="12144" y="14563"/>
                      <a:pt x="12189" y="14677"/>
                      <a:pt x="12189" y="14814"/>
                    </a:cubicBezTo>
                    <a:cubicBezTo>
                      <a:pt x="12212" y="14928"/>
                      <a:pt x="12189" y="15042"/>
                      <a:pt x="12144" y="15133"/>
                    </a:cubicBezTo>
                    <a:cubicBezTo>
                      <a:pt x="12075" y="15270"/>
                      <a:pt x="11984" y="15384"/>
                      <a:pt x="11870" y="15453"/>
                    </a:cubicBezTo>
                    <a:cubicBezTo>
                      <a:pt x="11801" y="15499"/>
                      <a:pt x="11710" y="15544"/>
                      <a:pt x="11641" y="15567"/>
                    </a:cubicBezTo>
                    <a:cubicBezTo>
                      <a:pt x="11573" y="15590"/>
                      <a:pt x="11505" y="15613"/>
                      <a:pt x="11413" y="15635"/>
                    </a:cubicBezTo>
                    <a:lnTo>
                      <a:pt x="11368" y="15635"/>
                    </a:lnTo>
                    <a:cubicBezTo>
                      <a:pt x="11299" y="15658"/>
                      <a:pt x="11231" y="15681"/>
                      <a:pt x="11162" y="15681"/>
                    </a:cubicBezTo>
                    <a:cubicBezTo>
                      <a:pt x="11071" y="15704"/>
                      <a:pt x="10980" y="15704"/>
                      <a:pt x="10888" y="15704"/>
                    </a:cubicBezTo>
                    <a:lnTo>
                      <a:pt x="10820" y="15704"/>
                    </a:lnTo>
                    <a:cubicBezTo>
                      <a:pt x="10706" y="15704"/>
                      <a:pt x="10614" y="15704"/>
                      <a:pt x="10523" y="15681"/>
                    </a:cubicBezTo>
                    <a:cubicBezTo>
                      <a:pt x="10272" y="15658"/>
                      <a:pt x="9998" y="15590"/>
                      <a:pt x="9793" y="15544"/>
                    </a:cubicBezTo>
                    <a:lnTo>
                      <a:pt x="9633" y="15521"/>
                    </a:lnTo>
                    <a:cubicBezTo>
                      <a:pt x="9542" y="15499"/>
                      <a:pt x="9473" y="15476"/>
                      <a:pt x="9382" y="15453"/>
                    </a:cubicBezTo>
                    <a:cubicBezTo>
                      <a:pt x="9222" y="15430"/>
                      <a:pt x="9039" y="15362"/>
                      <a:pt x="8880" y="15316"/>
                    </a:cubicBezTo>
                    <a:cubicBezTo>
                      <a:pt x="8606" y="15247"/>
                      <a:pt x="8355" y="15133"/>
                      <a:pt x="8126" y="15042"/>
                    </a:cubicBezTo>
                    <a:cubicBezTo>
                      <a:pt x="7967" y="14974"/>
                      <a:pt x="7830" y="14905"/>
                      <a:pt x="7670" y="14837"/>
                    </a:cubicBezTo>
                    <a:cubicBezTo>
                      <a:pt x="7579" y="14791"/>
                      <a:pt x="7487" y="14768"/>
                      <a:pt x="7396" y="14722"/>
                    </a:cubicBezTo>
                    <a:lnTo>
                      <a:pt x="7213" y="14631"/>
                    </a:lnTo>
                    <a:cubicBezTo>
                      <a:pt x="7031" y="14563"/>
                      <a:pt x="6871" y="14471"/>
                      <a:pt x="6688" y="14380"/>
                    </a:cubicBezTo>
                    <a:cubicBezTo>
                      <a:pt x="6460" y="14289"/>
                      <a:pt x="6209" y="14152"/>
                      <a:pt x="5912" y="13969"/>
                    </a:cubicBezTo>
                    <a:lnTo>
                      <a:pt x="5867" y="13946"/>
                    </a:lnTo>
                    <a:cubicBezTo>
                      <a:pt x="5661" y="13832"/>
                      <a:pt x="5456" y="13718"/>
                      <a:pt x="5228" y="13581"/>
                    </a:cubicBezTo>
                    <a:lnTo>
                      <a:pt x="5205" y="13558"/>
                    </a:lnTo>
                    <a:lnTo>
                      <a:pt x="5159" y="13536"/>
                    </a:lnTo>
                    <a:lnTo>
                      <a:pt x="5045" y="13444"/>
                    </a:lnTo>
                    <a:cubicBezTo>
                      <a:pt x="5022" y="13444"/>
                      <a:pt x="5022" y="13444"/>
                      <a:pt x="4999" y="13421"/>
                    </a:cubicBezTo>
                    <a:lnTo>
                      <a:pt x="4976" y="13421"/>
                    </a:lnTo>
                    <a:lnTo>
                      <a:pt x="4771" y="13284"/>
                    </a:lnTo>
                    <a:lnTo>
                      <a:pt x="4543" y="13148"/>
                    </a:lnTo>
                    <a:lnTo>
                      <a:pt x="4337" y="13033"/>
                    </a:lnTo>
                    <a:cubicBezTo>
                      <a:pt x="4315" y="13033"/>
                      <a:pt x="4315" y="13033"/>
                      <a:pt x="4269" y="12988"/>
                    </a:cubicBezTo>
                    <a:cubicBezTo>
                      <a:pt x="4200" y="12965"/>
                      <a:pt x="4155" y="12942"/>
                      <a:pt x="4109" y="12896"/>
                    </a:cubicBezTo>
                    <a:cubicBezTo>
                      <a:pt x="3881" y="12760"/>
                      <a:pt x="3675" y="12577"/>
                      <a:pt x="3470" y="12417"/>
                    </a:cubicBezTo>
                    <a:lnTo>
                      <a:pt x="3424" y="12394"/>
                    </a:lnTo>
                    <a:lnTo>
                      <a:pt x="3265" y="12235"/>
                    </a:lnTo>
                    <a:cubicBezTo>
                      <a:pt x="3082" y="12098"/>
                      <a:pt x="2899" y="11961"/>
                      <a:pt x="2717" y="11801"/>
                    </a:cubicBezTo>
                    <a:cubicBezTo>
                      <a:pt x="2557" y="11664"/>
                      <a:pt x="2420" y="11527"/>
                      <a:pt x="2260" y="11367"/>
                    </a:cubicBezTo>
                    <a:lnTo>
                      <a:pt x="2123" y="11230"/>
                    </a:lnTo>
                    <a:cubicBezTo>
                      <a:pt x="2032" y="11162"/>
                      <a:pt x="1941" y="11070"/>
                      <a:pt x="1849" y="10979"/>
                    </a:cubicBezTo>
                    <a:lnTo>
                      <a:pt x="1804" y="10911"/>
                    </a:lnTo>
                    <a:lnTo>
                      <a:pt x="1735" y="10865"/>
                    </a:lnTo>
                    <a:cubicBezTo>
                      <a:pt x="1644" y="10774"/>
                      <a:pt x="1575" y="10682"/>
                      <a:pt x="1484" y="10614"/>
                    </a:cubicBezTo>
                    <a:cubicBezTo>
                      <a:pt x="1370" y="10523"/>
                      <a:pt x="1324" y="10386"/>
                      <a:pt x="1370" y="10249"/>
                    </a:cubicBezTo>
                    <a:lnTo>
                      <a:pt x="1370" y="10249"/>
                    </a:lnTo>
                    <a:cubicBezTo>
                      <a:pt x="1370" y="10249"/>
                      <a:pt x="1347" y="10272"/>
                      <a:pt x="1324" y="10294"/>
                    </a:cubicBezTo>
                    <a:lnTo>
                      <a:pt x="1279" y="10340"/>
                    </a:lnTo>
                    <a:cubicBezTo>
                      <a:pt x="1096" y="10545"/>
                      <a:pt x="891" y="10751"/>
                      <a:pt x="685" y="10933"/>
                    </a:cubicBezTo>
                    <a:cubicBezTo>
                      <a:pt x="457" y="11139"/>
                      <a:pt x="252" y="11299"/>
                      <a:pt x="46" y="11436"/>
                    </a:cubicBezTo>
                    <a:cubicBezTo>
                      <a:pt x="23" y="11481"/>
                      <a:pt x="23" y="11504"/>
                      <a:pt x="23" y="11550"/>
                    </a:cubicBezTo>
                    <a:cubicBezTo>
                      <a:pt x="1" y="11618"/>
                      <a:pt x="46" y="11710"/>
                      <a:pt x="92" y="11778"/>
                    </a:cubicBezTo>
                    <a:cubicBezTo>
                      <a:pt x="138" y="11824"/>
                      <a:pt x="183" y="11846"/>
                      <a:pt x="252" y="11869"/>
                    </a:cubicBezTo>
                    <a:cubicBezTo>
                      <a:pt x="274" y="11892"/>
                      <a:pt x="297" y="11915"/>
                      <a:pt x="320" y="11961"/>
                    </a:cubicBezTo>
                    <a:cubicBezTo>
                      <a:pt x="389" y="12029"/>
                      <a:pt x="457" y="12120"/>
                      <a:pt x="526" y="12212"/>
                    </a:cubicBezTo>
                    <a:lnTo>
                      <a:pt x="594" y="12280"/>
                    </a:lnTo>
                    <a:cubicBezTo>
                      <a:pt x="708" y="12417"/>
                      <a:pt x="822" y="12554"/>
                      <a:pt x="936" y="12714"/>
                    </a:cubicBezTo>
                    <a:cubicBezTo>
                      <a:pt x="1210" y="13011"/>
                      <a:pt x="1530" y="13307"/>
                      <a:pt x="1827" y="13558"/>
                    </a:cubicBezTo>
                    <a:lnTo>
                      <a:pt x="1849" y="13581"/>
                    </a:lnTo>
                    <a:cubicBezTo>
                      <a:pt x="2078" y="13787"/>
                      <a:pt x="2329" y="13992"/>
                      <a:pt x="2557" y="14175"/>
                    </a:cubicBezTo>
                    <a:lnTo>
                      <a:pt x="2740" y="14312"/>
                    </a:lnTo>
                    <a:lnTo>
                      <a:pt x="2922" y="14449"/>
                    </a:lnTo>
                    <a:cubicBezTo>
                      <a:pt x="2991" y="14517"/>
                      <a:pt x="3059" y="14563"/>
                      <a:pt x="3128" y="14631"/>
                    </a:cubicBezTo>
                    <a:cubicBezTo>
                      <a:pt x="3196" y="14654"/>
                      <a:pt x="3242" y="14700"/>
                      <a:pt x="3310" y="14745"/>
                    </a:cubicBezTo>
                    <a:cubicBezTo>
                      <a:pt x="3516" y="14905"/>
                      <a:pt x="3744" y="15065"/>
                      <a:pt x="3972" y="15202"/>
                    </a:cubicBezTo>
                    <a:lnTo>
                      <a:pt x="4041" y="15247"/>
                    </a:lnTo>
                    <a:lnTo>
                      <a:pt x="4429" y="15499"/>
                    </a:lnTo>
                    <a:lnTo>
                      <a:pt x="4474" y="15544"/>
                    </a:lnTo>
                    <a:cubicBezTo>
                      <a:pt x="4588" y="15613"/>
                      <a:pt x="4703" y="15681"/>
                      <a:pt x="4817" y="15750"/>
                    </a:cubicBezTo>
                    <a:lnTo>
                      <a:pt x="5205" y="15978"/>
                    </a:lnTo>
                    <a:lnTo>
                      <a:pt x="5342" y="16046"/>
                    </a:lnTo>
                    <a:lnTo>
                      <a:pt x="5410" y="16092"/>
                    </a:lnTo>
                    <a:cubicBezTo>
                      <a:pt x="5570" y="16183"/>
                      <a:pt x="5707" y="16275"/>
                      <a:pt x="5867" y="16366"/>
                    </a:cubicBezTo>
                    <a:cubicBezTo>
                      <a:pt x="5958" y="16412"/>
                      <a:pt x="6049" y="16480"/>
                      <a:pt x="6141" y="16526"/>
                    </a:cubicBezTo>
                    <a:lnTo>
                      <a:pt x="6232" y="16571"/>
                    </a:lnTo>
                    <a:cubicBezTo>
                      <a:pt x="6300" y="16594"/>
                      <a:pt x="6369" y="16640"/>
                      <a:pt x="6414" y="16663"/>
                    </a:cubicBezTo>
                    <a:lnTo>
                      <a:pt x="6551" y="16731"/>
                    </a:lnTo>
                    <a:cubicBezTo>
                      <a:pt x="6711" y="16800"/>
                      <a:pt x="6848" y="16868"/>
                      <a:pt x="7008" y="16959"/>
                    </a:cubicBezTo>
                    <a:cubicBezTo>
                      <a:pt x="7236" y="17073"/>
                      <a:pt x="7510" y="17188"/>
                      <a:pt x="7784" y="17302"/>
                    </a:cubicBezTo>
                    <a:cubicBezTo>
                      <a:pt x="7944" y="17347"/>
                      <a:pt x="8081" y="17416"/>
                      <a:pt x="8218" y="17462"/>
                    </a:cubicBezTo>
                    <a:cubicBezTo>
                      <a:pt x="8355" y="17530"/>
                      <a:pt x="8492" y="17576"/>
                      <a:pt x="8606" y="17621"/>
                    </a:cubicBezTo>
                    <a:cubicBezTo>
                      <a:pt x="8880" y="17735"/>
                      <a:pt x="9154" y="17827"/>
                      <a:pt x="9427" y="17918"/>
                    </a:cubicBezTo>
                    <a:cubicBezTo>
                      <a:pt x="9701" y="18032"/>
                      <a:pt x="9975" y="18123"/>
                      <a:pt x="10249" y="18192"/>
                    </a:cubicBezTo>
                    <a:cubicBezTo>
                      <a:pt x="10340" y="18215"/>
                      <a:pt x="10409" y="18238"/>
                      <a:pt x="10500" y="18260"/>
                    </a:cubicBezTo>
                    <a:cubicBezTo>
                      <a:pt x="10569" y="18283"/>
                      <a:pt x="10637" y="18306"/>
                      <a:pt x="10706" y="18329"/>
                    </a:cubicBezTo>
                    <a:cubicBezTo>
                      <a:pt x="10843" y="18375"/>
                      <a:pt x="10980" y="18420"/>
                      <a:pt x="11116" y="18443"/>
                    </a:cubicBezTo>
                    <a:cubicBezTo>
                      <a:pt x="11390" y="18534"/>
                      <a:pt x="11687" y="18580"/>
                      <a:pt x="12075" y="18626"/>
                    </a:cubicBezTo>
                    <a:cubicBezTo>
                      <a:pt x="12189" y="18648"/>
                      <a:pt x="12303" y="18671"/>
                      <a:pt x="12418" y="18671"/>
                    </a:cubicBezTo>
                    <a:lnTo>
                      <a:pt x="12737" y="18671"/>
                    </a:lnTo>
                    <a:cubicBezTo>
                      <a:pt x="12874" y="18648"/>
                      <a:pt x="12988" y="18648"/>
                      <a:pt x="13102" y="18626"/>
                    </a:cubicBezTo>
                    <a:lnTo>
                      <a:pt x="13148" y="18626"/>
                    </a:lnTo>
                    <a:lnTo>
                      <a:pt x="13216" y="18603"/>
                    </a:lnTo>
                    <a:cubicBezTo>
                      <a:pt x="13285" y="18603"/>
                      <a:pt x="13376" y="18603"/>
                      <a:pt x="13467" y="18557"/>
                    </a:cubicBezTo>
                    <a:cubicBezTo>
                      <a:pt x="13559" y="18534"/>
                      <a:pt x="13627" y="18511"/>
                      <a:pt x="13696" y="18466"/>
                    </a:cubicBezTo>
                    <a:cubicBezTo>
                      <a:pt x="13764" y="18420"/>
                      <a:pt x="13856" y="18375"/>
                      <a:pt x="13924" y="18306"/>
                    </a:cubicBezTo>
                    <a:cubicBezTo>
                      <a:pt x="14061" y="18169"/>
                      <a:pt x="14152" y="18009"/>
                      <a:pt x="14198" y="17804"/>
                    </a:cubicBezTo>
                    <a:cubicBezTo>
                      <a:pt x="14221" y="17781"/>
                      <a:pt x="14221" y="17758"/>
                      <a:pt x="14221" y="17713"/>
                    </a:cubicBezTo>
                    <a:cubicBezTo>
                      <a:pt x="14221" y="17713"/>
                      <a:pt x="14221" y="17690"/>
                      <a:pt x="14221" y="17667"/>
                    </a:cubicBezTo>
                    <a:cubicBezTo>
                      <a:pt x="14244" y="17576"/>
                      <a:pt x="14221" y="17484"/>
                      <a:pt x="14198" y="17393"/>
                    </a:cubicBezTo>
                    <a:cubicBezTo>
                      <a:pt x="14198" y="17347"/>
                      <a:pt x="14175" y="17302"/>
                      <a:pt x="14152" y="17256"/>
                    </a:cubicBezTo>
                    <a:cubicBezTo>
                      <a:pt x="14129" y="17165"/>
                      <a:pt x="14107" y="17073"/>
                      <a:pt x="14061" y="16982"/>
                    </a:cubicBezTo>
                    <a:lnTo>
                      <a:pt x="14038" y="16914"/>
                    </a:lnTo>
                    <a:cubicBezTo>
                      <a:pt x="14038" y="16868"/>
                      <a:pt x="14015" y="16845"/>
                      <a:pt x="14015" y="16800"/>
                    </a:cubicBezTo>
                    <a:cubicBezTo>
                      <a:pt x="13992" y="16708"/>
                      <a:pt x="13947" y="16640"/>
                      <a:pt x="13901" y="16548"/>
                    </a:cubicBezTo>
                    <a:cubicBezTo>
                      <a:pt x="13878" y="16480"/>
                      <a:pt x="13856" y="16434"/>
                      <a:pt x="13810" y="16366"/>
                    </a:cubicBezTo>
                    <a:lnTo>
                      <a:pt x="13787" y="16320"/>
                    </a:lnTo>
                    <a:lnTo>
                      <a:pt x="13810" y="16297"/>
                    </a:lnTo>
                    <a:lnTo>
                      <a:pt x="13856" y="16275"/>
                    </a:lnTo>
                    <a:cubicBezTo>
                      <a:pt x="13878" y="16252"/>
                      <a:pt x="13878" y="16252"/>
                      <a:pt x="13901" y="16252"/>
                    </a:cubicBezTo>
                    <a:lnTo>
                      <a:pt x="13947" y="16252"/>
                    </a:lnTo>
                    <a:cubicBezTo>
                      <a:pt x="14084" y="16275"/>
                      <a:pt x="14244" y="16343"/>
                      <a:pt x="14358" y="16389"/>
                    </a:cubicBezTo>
                    <a:lnTo>
                      <a:pt x="14426" y="16412"/>
                    </a:lnTo>
                    <a:lnTo>
                      <a:pt x="14540" y="16457"/>
                    </a:lnTo>
                    <a:cubicBezTo>
                      <a:pt x="14654" y="16526"/>
                      <a:pt x="14791" y="16571"/>
                      <a:pt x="14905" y="16640"/>
                    </a:cubicBezTo>
                    <a:cubicBezTo>
                      <a:pt x="15179" y="16754"/>
                      <a:pt x="15453" y="16914"/>
                      <a:pt x="15704" y="17051"/>
                    </a:cubicBezTo>
                    <a:cubicBezTo>
                      <a:pt x="15841" y="17119"/>
                      <a:pt x="15955" y="17188"/>
                      <a:pt x="16070" y="17233"/>
                    </a:cubicBezTo>
                    <a:lnTo>
                      <a:pt x="16138" y="17279"/>
                    </a:lnTo>
                    <a:cubicBezTo>
                      <a:pt x="16275" y="17347"/>
                      <a:pt x="16435" y="17416"/>
                      <a:pt x="16595" y="17484"/>
                    </a:cubicBezTo>
                    <a:cubicBezTo>
                      <a:pt x="16709" y="17530"/>
                      <a:pt x="16846" y="17598"/>
                      <a:pt x="16983" y="17644"/>
                    </a:cubicBezTo>
                    <a:cubicBezTo>
                      <a:pt x="17393" y="17827"/>
                      <a:pt x="17827" y="18009"/>
                      <a:pt x="18284" y="18146"/>
                    </a:cubicBezTo>
                    <a:cubicBezTo>
                      <a:pt x="18421" y="18192"/>
                      <a:pt x="18558" y="18238"/>
                      <a:pt x="18694" y="18283"/>
                    </a:cubicBezTo>
                    <a:cubicBezTo>
                      <a:pt x="18786" y="18329"/>
                      <a:pt x="18900" y="18352"/>
                      <a:pt x="18991" y="18375"/>
                    </a:cubicBezTo>
                    <a:lnTo>
                      <a:pt x="19128" y="18420"/>
                    </a:lnTo>
                    <a:lnTo>
                      <a:pt x="19197" y="18443"/>
                    </a:lnTo>
                    <a:cubicBezTo>
                      <a:pt x="19448" y="18511"/>
                      <a:pt x="19722" y="18580"/>
                      <a:pt x="19996" y="18648"/>
                    </a:cubicBezTo>
                    <a:cubicBezTo>
                      <a:pt x="20292" y="18717"/>
                      <a:pt x="20566" y="18763"/>
                      <a:pt x="20863" y="18831"/>
                    </a:cubicBezTo>
                    <a:lnTo>
                      <a:pt x="20909" y="18831"/>
                    </a:lnTo>
                    <a:cubicBezTo>
                      <a:pt x="21068" y="18854"/>
                      <a:pt x="21205" y="18877"/>
                      <a:pt x="21365" y="18899"/>
                    </a:cubicBezTo>
                    <a:cubicBezTo>
                      <a:pt x="21502" y="18922"/>
                      <a:pt x="21639" y="18922"/>
                      <a:pt x="21776" y="18922"/>
                    </a:cubicBezTo>
                    <a:lnTo>
                      <a:pt x="21822" y="18922"/>
                    </a:lnTo>
                    <a:cubicBezTo>
                      <a:pt x="21936" y="18922"/>
                      <a:pt x="22050" y="18899"/>
                      <a:pt x="22141" y="18899"/>
                    </a:cubicBezTo>
                    <a:lnTo>
                      <a:pt x="22187" y="18899"/>
                    </a:lnTo>
                    <a:lnTo>
                      <a:pt x="22255" y="18877"/>
                    </a:lnTo>
                    <a:lnTo>
                      <a:pt x="22392" y="18877"/>
                    </a:lnTo>
                    <a:cubicBezTo>
                      <a:pt x="22483" y="18877"/>
                      <a:pt x="22552" y="18854"/>
                      <a:pt x="22620" y="18854"/>
                    </a:cubicBezTo>
                    <a:cubicBezTo>
                      <a:pt x="22735" y="18831"/>
                      <a:pt x="22849" y="18785"/>
                      <a:pt x="22963" y="18740"/>
                    </a:cubicBezTo>
                    <a:cubicBezTo>
                      <a:pt x="23054" y="18717"/>
                      <a:pt x="23168" y="18648"/>
                      <a:pt x="23260" y="18580"/>
                    </a:cubicBezTo>
                    <a:cubicBezTo>
                      <a:pt x="23328" y="18534"/>
                      <a:pt x="23396" y="18466"/>
                      <a:pt x="23442" y="18397"/>
                    </a:cubicBezTo>
                    <a:lnTo>
                      <a:pt x="23465" y="18375"/>
                    </a:lnTo>
                    <a:cubicBezTo>
                      <a:pt x="23533" y="18329"/>
                      <a:pt x="23579" y="18260"/>
                      <a:pt x="23625" y="18192"/>
                    </a:cubicBezTo>
                    <a:cubicBezTo>
                      <a:pt x="23648" y="18146"/>
                      <a:pt x="23670" y="18078"/>
                      <a:pt x="23716" y="18009"/>
                    </a:cubicBezTo>
                    <a:cubicBezTo>
                      <a:pt x="23762" y="17918"/>
                      <a:pt x="23762" y="17804"/>
                      <a:pt x="23785" y="17713"/>
                    </a:cubicBezTo>
                    <a:lnTo>
                      <a:pt x="23785" y="17667"/>
                    </a:lnTo>
                    <a:cubicBezTo>
                      <a:pt x="23807" y="17530"/>
                      <a:pt x="23807" y="17370"/>
                      <a:pt x="23785" y="17233"/>
                    </a:cubicBezTo>
                    <a:lnTo>
                      <a:pt x="23762" y="17142"/>
                    </a:lnTo>
                    <a:cubicBezTo>
                      <a:pt x="23762" y="17051"/>
                      <a:pt x="23762" y="16982"/>
                      <a:pt x="23739" y="16891"/>
                    </a:cubicBezTo>
                    <a:cubicBezTo>
                      <a:pt x="23716" y="16822"/>
                      <a:pt x="23670" y="16754"/>
                      <a:pt x="23648" y="16685"/>
                    </a:cubicBezTo>
                    <a:cubicBezTo>
                      <a:pt x="23602" y="16640"/>
                      <a:pt x="23579" y="16594"/>
                      <a:pt x="23556" y="16526"/>
                    </a:cubicBezTo>
                    <a:lnTo>
                      <a:pt x="23465" y="16366"/>
                    </a:lnTo>
                    <a:cubicBezTo>
                      <a:pt x="23374" y="16206"/>
                      <a:pt x="23282" y="16046"/>
                      <a:pt x="23191" y="15887"/>
                    </a:cubicBezTo>
                    <a:cubicBezTo>
                      <a:pt x="23008" y="15613"/>
                      <a:pt x="22826" y="15384"/>
                      <a:pt x="22666" y="15179"/>
                    </a:cubicBezTo>
                    <a:cubicBezTo>
                      <a:pt x="22575" y="15042"/>
                      <a:pt x="22461" y="14951"/>
                      <a:pt x="22369" y="14837"/>
                    </a:cubicBezTo>
                    <a:cubicBezTo>
                      <a:pt x="22301" y="14768"/>
                      <a:pt x="22232" y="14700"/>
                      <a:pt x="22141" y="14631"/>
                    </a:cubicBezTo>
                    <a:cubicBezTo>
                      <a:pt x="22095" y="14586"/>
                      <a:pt x="22050" y="14540"/>
                      <a:pt x="22004" y="14494"/>
                    </a:cubicBezTo>
                    <a:cubicBezTo>
                      <a:pt x="21936" y="14426"/>
                      <a:pt x="21890" y="14357"/>
                      <a:pt x="21822" y="14312"/>
                    </a:cubicBezTo>
                    <a:lnTo>
                      <a:pt x="21730" y="14197"/>
                    </a:lnTo>
                    <a:cubicBezTo>
                      <a:pt x="21730" y="14129"/>
                      <a:pt x="21707" y="14061"/>
                      <a:pt x="21662" y="14015"/>
                    </a:cubicBezTo>
                    <a:lnTo>
                      <a:pt x="21570" y="13924"/>
                    </a:lnTo>
                    <a:cubicBezTo>
                      <a:pt x="21525" y="13878"/>
                      <a:pt x="21479" y="13809"/>
                      <a:pt x="21434" y="13764"/>
                    </a:cubicBezTo>
                    <a:cubicBezTo>
                      <a:pt x="21388" y="13741"/>
                      <a:pt x="21342" y="13695"/>
                      <a:pt x="21297" y="13650"/>
                    </a:cubicBezTo>
                    <a:lnTo>
                      <a:pt x="21205" y="13558"/>
                    </a:lnTo>
                    <a:cubicBezTo>
                      <a:pt x="21045" y="13399"/>
                      <a:pt x="20909" y="13262"/>
                      <a:pt x="20749" y="13125"/>
                    </a:cubicBezTo>
                    <a:cubicBezTo>
                      <a:pt x="20589" y="12942"/>
                      <a:pt x="20452" y="12805"/>
                      <a:pt x="20292" y="12668"/>
                    </a:cubicBezTo>
                    <a:cubicBezTo>
                      <a:pt x="20178" y="12577"/>
                      <a:pt x="20064" y="12463"/>
                      <a:pt x="19950" y="12371"/>
                    </a:cubicBezTo>
                    <a:lnTo>
                      <a:pt x="19813" y="12257"/>
                    </a:lnTo>
                    <a:cubicBezTo>
                      <a:pt x="19744" y="12212"/>
                      <a:pt x="19676" y="12143"/>
                      <a:pt x="19630" y="12075"/>
                    </a:cubicBezTo>
                    <a:lnTo>
                      <a:pt x="19493" y="11961"/>
                    </a:lnTo>
                    <a:cubicBezTo>
                      <a:pt x="19356" y="11846"/>
                      <a:pt x="19219" y="11732"/>
                      <a:pt x="19083" y="11618"/>
                    </a:cubicBezTo>
                    <a:lnTo>
                      <a:pt x="18900" y="11458"/>
                    </a:lnTo>
                    <a:lnTo>
                      <a:pt x="18694" y="11299"/>
                    </a:lnTo>
                    <a:cubicBezTo>
                      <a:pt x="18626" y="11253"/>
                      <a:pt x="18558" y="11185"/>
                      <a:pt x="18489" y="11139"/>
                    </a:cubicBezTo>
                    <a:lnTo>
                      <a:pt x="18329" y="11002"/>
                    </a:lnTo>
                    <a:cubicBezTo>
                      <a:pt x="18215" y="10888"/>
                      <a:pt x="18078" y="10797"/>
                      <a:pt x="17941" y="10705"/>
                    </a:cubicBezTo>
                    <a:cubicBezTo>
                      <a:pt x="17827" y="10591"/>
                      <a:pt x="17667" y="10500"/>
                      <a:pt x="17530" y="10431"/>
                    </a:cubicBezTo>
                    <a:lnTo>
                      <a:pt x="17508" y="10408"/>
                    </a:lnTo>
                    <a:lnTo>
                      <a:pt x="17439" y="10386"/>
                    </a:lnTo>
                    <a:cubicBezTo>
                      <a:pt x="17485" y="10363"/>
                      <a:pt x="17530" y="10363"/>
                      <a:pt x="17599" y="10363"/>
                    </a:cubicBezTo>
                    <a:lnTo>
                      <a:pt x="17896" y="10363"/>
                    </a:lnTo>
                    <a:cubicBezTo>
                      <a:pt x="17941" y="10363"/>
                      <a:pt x="17964" y="10386"/>
                      <a:pt x="17987" y="10386"/>
                    </a:cubicBezTo>
                    <a:cubicBezTo>
                      <a:pt x="18033" y="10386"/>
                      <a:pt x="18078" y="10363"/>
                      <a:pt x="18147" y="10363"/>
                    </a:cubicBezTo>
                    <a:lnTo>
                      <a:pt x="18215" y="10363"/>
                    </a:lnTo>
                    <a:cubicBezTo>
                      <a:pt x="18352" y="10363"/>
                      <a:pt x="18489" y="10363"/>
                      <a:pt x="18603" y="10317"/>
                    </a:cubicBezTo>
                    <a:cubicBezTo>
                      <a:pt x="18763" y="10249"/>
                      <a:pt x="18900" y="10180"/>
                      <a:pt x="18991" y="10066"/>
                    </a:cubicBezTo>
                    <a:cubicBezTo>
                      <a:pt x="19060" y="9998"/>
                      <a:pt x="19105" y="9929"/>
                      <a:pt x="19151" y="9861"/>
                    </a:cubicBezTo>
                    <a:cubicBezTo>
                      <a:pt x="19197" y="9792"/>
                      <a:pt x="19242" y="9701"/>
                      <a:pt x="19265" y="9610"/>
                    </a:cubicBezTo>
                    <a:cubicBezTo>
                      <a:pt x="19311" y="9495"/>
                      <a:pt x="19334" y="9359"/>
                      <a:pt x="19334" y="9199"/>
                    </a:cubicBezTo>
                    <a:cubicBezTo>
                      <a:pt x="19334" y="8925"/>
                      <a:pt x="19242" y="8697"/>
                      <a:pt x="19128" y="8468"/>
                    </a:cubicBezTo>
                    <a:lnTo>
                      <a:pt x="19083" y="8331"/>
                    </a:lnTo>
                    <a:cubicBezTo>
                      <a:pt x="18991" y="8080"/>
                      <a:pt x="18854" y="7852"/>
                      <a:pt x="18694" y="7601"/>
                    </a:cubicBezTo>
                    <a:cubicBezTo>
                      <a:pt x="18535" y="7350"/>
                      <a:pt x="18352" y="7144"/>
                      <a:pt x="18147" y="6939"/>
                    </a:cubicBezTo>
                    <a:lnTo>
                      <a:pt x="18101" y="6871"/>
                    </a:lnTo>
                    <a:lnTo>
                      <a:pt x="18033" y="6802"/>
                    </a:lnTo>
                    <a:cubicBezTo>
                      <a:pt x="17964" y="6711"/>
                      <a:pt x="17896" y="6642"/>
                      <a:pt x="17804" y="6551"/>
                    </a:cubicBezTo>
                    <a:cubicBezTo>
                      <a:pt x="17690" y="6437"/>
                      <a:pt x="17576" y="6323"/>
                      <a:pt x="17439" y="6231"/>
                    </a:cubicBezTo>
                    <a:lnTo>
                      <a:pt x="17416" y="6209"/>
                    </a:lnTo>
                    <a:lnTo>
                      <a:pt x="17371" y="6140"/>
                    </a:lnTo>
                    <a:cubicBezTo>
                      <a:pt x="17325" y="6072"/>
                      <a:pt x="17256" y="6003"/>
                      <a:pt x="17211" y="5935"/>
                    </a:cubicBezTo>
                    <a:cubicBezTo>
                      <a:pt x="17097" y="5821"/>
                      <a:pt x="16983" y="5684"/>
                      <a:pt x="16868" y="5570"/>
                    </a:cubicBezTo>
                    <a:cubicBezTo>
                      <a:pt x="16777" y="5478"/>
                      <a:pt x="16686" y="5410"/>
                      <a:pt x="16595" y="5318"/>
                    </a:cubicBezTo>
                    <a:lnTo>
                      <a:pt x="16503" y="5250"/>
                    </a:lnTo>
                    <a:lnTo>
                      <a:pt x="16480" y="5204"/>
                    </a:lnTo>
                    <a:cubicBezTo>
                      <a:pt x="16343" y="5090"/>
                      <a:pt x="16207" y="4976"/>
                      <a:pt x="16092" y="4862"/>
                    </a:cubicBezTo>
                    <a:cubicBezTo>
                      <a:pt x="15887" y="4702"/>
                      <a:pt x="15682" y="4542"/>
                      <a:pt x="15476" y="4383"/>
                    </a:cubicBezTo>
                    <a:lnTo>
                      <a:pt x="15339" y="4269"/>
                    </a:lnTo>
                    <a:cubicBezTo>
                      <a:pt x="15065" y="4040"/>
                      <a:pt x="14791" y="3835"/>
                      <a:pt x="14563" y="3675"/>
                    </a:cubicBezTo>
                    <a:cubicBezTo>
                      <a:pt x="14198" y="3401"/>
                      <a:pt x="13810" y="3150"/>
                      <a:pt x="13422" y="2922"/>
                    </a:cubicBezTo>
                    <a:lnTo>
                      <a:pt x="13194" y="2762"/>
                    </a:lnTo>
                    <a:cubicBezTo>
                      <a:pt x="12988" y="2648"/>
                      <a:pt x="12760" y="2488"/>
                      <a:pt x="12509" y="2351"/>
                    </a:cubicBezTo>
                    <a:lnTo>
                      <a:pt x="12395" y="2283"/>
                    </a:lnTo>
                    <a:cubicBezTo>
                      <a:pt x="12326" y="2260"/>
                      <a:pt x="12258" y="2214"/>
                      <a:pt x="12189" y="2169"/>
                    </a:cubicBezTo>
                    <a:cubicBezTo>
                      <a:pt x="12075" y="2123"/>
                      <a:pt x="11961" y="2054"/>
                      <a:pt x="11847" y="2009"/>
                    </a:cubicBezTo>
                    <a:lnTo>
                      <a:pt x="11801" y="1986"/>
                    </a:lnTo>
                    <a:lnTo>
                      <a:pt x="11687" y="1918"/>
                    </a:lnTo>
                    <a:cubicBezTo>
                      <a:pt x="11390" y="1781"/>
                      <a:pt x="11094" y="1621"/>
                      <a:pt x="10774" y="1507"/>
                    </a:cubicBezTo>
                    <a:cubicBezTo>
                      <a:pt x="10660" y="1438"/>
                      <a:pt x="10523" y="1393"/>
                      <a:pt x="10409" y="1324"/>
                    </a:cubicBezTo>
                    <a:cubicBezTo>
                      <a:pt x="10203" y="1256"/>
                      <a:pt x="10021" y="1164"/>
                      <a:pt x="9838" y="1073"/>
                    </a:cubicBezTo>
                    <a:lnTo>
                      <a:pt x="9587" y="959"/>
                    </a:lnTo>
                    <a:cubicBezTo>
                      <a:pt x="9405" y="890"/>
                      <a:pt x="9245" y="799"/>
                      <a:pt x="9062" y="708"/>
                    </a:cubicBezTo>
                    <a:lnTo>
                      <a:pt x="8902" y="662"/>
                    </a:lnTo>
                    <a:cubicBezTo>
                      <a:pt x="8720" y="571"/>
                      <a:pt x="8514" y="480"/>
                      <a:pt x="8286" y="388"/>
                    </a:cubicBezTo>
                    <a:cubicBezTo>
                      <a:pt x="8240" y="388"/>
                      <a:pt x="8172" y="365"/>
                      <a:pt x="8104" y="343"/>
                    </a:cubicBezTo>
                    <a:cubicBezTo>
                      <a:pt x="8058" y="320"/>
                      <a:pt x="7989" y="297"/>
                      <a:pt x="7921" y="274"/>
                    </a:cubicBezTo>
                    <a:lnTo>
                      <a:pt x="7761" y="228"/>
                    </a:lnTo>
                    <a:cubicBezTo>
                      <a:pt x="7693" y="206"/>
                      <a:pt x="7624" y="183"/>
                      <a:pt x="7556" y="160"/>
                    </a:cubicBezTo>
                    <a:cubicBezTo>
                      <a:pt x="7442" y="114"/>
                      <a:pt x="7305" y="91"/>
                      <a:pt x="7191" y="69"/>
                    </a:cubicBezTo>
                    <a:cubicBezTo>
                      <a:pt x="6939" y="23"/>
                      <a:pt x="6780" y="0"/>
                      <a:pt x="6620" y="0"/>
                    </a:cubicBezTo>
                    <a:close/>
                  </a:path>
                </a:pathLst>
              </a:custGeom>
              <a:solidFill>
                <a:srgbClr val="E35627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298" name="Google Shape;1064;p22">
                <a:extLst>
                  <a:ext uri="{FF2B5EF4-FFF2-40B4-BE49-F238E27FC236}">
                    <a16:creationId xmlns:a16="http://schemas.microsoft.com/office/drawing/2014/main" id="{53B17E01-ED7C-4EFA-91D2-6074656DAEB3}"/>
                  </a:ext>
                </a:extLst>
              </p:cNvPr>
              <p:cNvSpPr/>
              <p:nvPr/>
            </p:nvSpPr>
            <p:spPr>
              <a:xfrm>
                <a:off x="5486894" y="1697651"/>
                <a:ext cx="13596" cy="16705"/>
              </a:xfrm>
              <a:custGeom>
                <a:avLst/>
                <a:gdLst/>
                <a:ahLst/>
                <a:cxnLst/>
                <a:rect l="l" t="t" r="r" b="b"/>
                <a:pathLst>
                  <a:path w="503" h="618" extrusionOk="0">
                    <a:moveTo>
                      <a:pt x="503" y="1"/>
                    </a:moveTo>
                    <a:cubicBezTo>
                      <a:pt x="503" y="15"/>
                      <a:pt x="494" y="29"/>
                      <a:pt x="482" y="49"/>
                    </a:cubicBezTo>
                    <a:lnTo>
                      <a:pt x="482" y="49"/>
                    </a:lnTo>
                    <a:lnTo>
                      <a:pt x="503" y="24"/>
                    </a:lnTo>
                    <a:cubicBezTo>
                      <a:pt x="503" y="24"/>
                      <a:pt x="503" y="24"/>
                      <a:pt x="503" y="1"/>
                    </a:cubicBezTo>
                    <a:close/>
                    <a:moveTo>
                      <a:pt x="482" y="49"/>
                    </a:moveTo>
                    <a:lnTo>
                      <a:pt x="389" y="161"/>
                    </a:lnTo>
                    <a:cubicBezTo>
                      <a:pt x="343" y="229"/>
                      <a:pt x="275" y="298"/>
                      <a:pt x="229" y="366"/>
                    </a:cubicBezTo>
                    <a:cubicBezTo>
                      <a:pt x="160" y="457"/>
                      <a:pt x="69" y="526"/>
                      <a:pt x="1" y="617"/>
                    </a:cubicBezTo>
                    <a:cubicBezTo>
                      <a:pt x="46" y="594"/>
                      <a:pt x="69" y="594"/>
                      <a:pt x="92" y="594"/>
                    </a:cubicBezTo>
                    <a:cubicBezTo>
                      <a:pt x="160" y="526"/>
                      <a:pt x="206" y="457"/>
                      <a:pt x="252" y="366"/>
                    </a:cubicBezTo>
                    <a:lnTo>
                      <a:pt x="320" y="275"/>
                    </a:lnTo>
                    <a:cubicBezTo>
                      <a:pt x="366" y="229"/>
                      <a:pt x="412" y="161"/>
                      <a:pt x="457" y="92"/>
                    </a:cubicBezTo>
                    <a:cubicBezTo>
                      <a:pt x="466" y="75"/>
                      <a:pt x="475" y="61"/>
                      <a:pt x="482" y="49"/>
                    </a:cubicBezTo>
                    <a:close/>
                  </a:path>
                </a:pathLst>
              </a:custGeom>
              <a:solidFill>
                <a:srgbClr val="E35627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299" name="Google Shape;1065;p22">
                <a:extLst>
                  <a:ext uri="{FF2B5EF4-FFF2-40B4-BE49-F238E27FC236}">
                    <a16:creationId xmlns:a16="http://schemas.microsoft.com/office/drawing/2014/main" id="{DAE1709B-7C0F-477D-9444-C2D4E5E0E0E9}"/>
                  </a:ext>
                </a:extLst>
              </p:cNvPr>
              <p:cNvSpPr/>
              <p:nvPr/>
            </p:nvSpPr>
            <p:spPr>
              <a:xfrm>
                <a:off x="5480731" y="1495304"/>
                <a:ext cx="481269" cy="376987"/>
              </a:xfrm>
              <a:custGeom>
                <a:avLst/>
                <a:gdLst/>
                <a:ahLst/>
                <a:cxnLst/>
                <a:rect l="l" t="t" r="r" b="b"/>
                <a:pathLst>
                  <a:path w="17805" h="13947" extrusionOk="0">
                    <a:moveTo>
                      <a:pt x="3792" y="2189"/>
                    </a:moveTo>
                    <a:cubicBezTo>
                      <a:pt x="3791" y="2190"/>
                      <a:pt x="3790" y="2191"/>
                      <a:pt x="3789" y="2191"/>
                    </a:cubicBezTo>
                    <a:lnTo>
                      <a:pt x="3788" y="2197"/>
                    </a:lnTo>
                    <a:lnTo>
                      <a:pt x="3788" y="2197"/>
                    </a:lnTo>
                    <a:cubicBezTo>
                      <a:pt x="3789" y="2194"/>
                      <a:pt x="3791" y="2192"/>
                      <a:pt x="3792" y="2189"/>
                    </a:cubicBezTo>
                    <a:close/>
                    <a:moveTo>
                      <a:pt x="3788" y="2197"/>
                    </a:moveTo>
                    <a:cubicBezTo>
                      <a:pt x="3747" y="2286"/>
                      <a:pt x="3708" y="2369"/>
                      <a:pt x="3675" y="2442"/>
                    </a:cubicBezTo>
                    <a:lnTo>
                      <a:pt x="3607" y="2579"/>
                    </a:lnTo>
                    <a:cubicBezTo>
                      <a:pt x="3607" y="2602"/>
                      <a:pt x="3584" y="2625"/>
                      <a:pt x="3584" y="2648"/>
                    </a:cubicBezTo>
                    <a:cubicBezTo>
                      <a:pt x="3630" y="2534"/>
                      <a:pt x="3698" y="2420"/>
                      <a:pt x="3767" y="2283"/>
                    </a:cubicBezTo>
                    <a:lnTo>
                      <a:pt x="3788" y="2197"/>
                    </a:lnTo>
                    <a:close/>
                    <a:moveTo>
                      <a:pt x="1963" y="5706"/>
                    </a:moveTo>
                    <a:lnTo>
                      <a:pt x="1895" y="5798"/>
                    </a:lnTo>
                    <a:lnTo>
                      <a:pt x="1887" y="5813"/>
                    </a:lnTo>
                    <a:lnTo>
                      <a:pt x="1963" y="5706"/>
                    </a:lnTo>
                    <a:close/>
                    <a:moveTo>
                      <a:pt x="14403" y="13558"/>
                    </a:moveTo>
                    <a:lnTo>
                      <a:pt x="14472" y="13581"/>
                    </a:lnTo>
                    <a:lnTo>
                      <a:pt x="14449" y="13558"/>
                    </a:lnTo>
                    <a:close/>
                    <a:moveTo>
                      <a:pt x="4794" y="0"/>
                    </a:moveTo>
                    <a:cubicBezTo>
                      <a:pt x="4771" y="0"/>
                      <a:pt x="4725" y="0"/>
                      <a:pt x="4702" y="23"/>
                    </a:cubicBezTo>
                    <a:cubicBezTo>
                      <a:pt x="4634" y="46"/>
                      <a:pt x="4588" y="91"/>
                      <a:pt x="4565" y="160"/>
                    </a:cubicBezTo>
                    <a:cubicBezTo>
                      <a:pt x="4543" y="183"/>
                      <a:pt x="4543" y="228"/>
                      <a:pt x="4543" y="251"/>
                    </a:cubicBezTo>
                    <a:cubicBezTo>
                      <a:pt x="4543" y="274"/>
                      <a:pt x="4520" y="274"/>
                      <a:pt x="4520" y="297"/>
                    </a:cubicBezTo>
                    <a:cubicBezTo>
                      <a:pt x="4497" y="343"/>
                      <a:pt x="4451" y="388"/>
                      <a:pt x="4429" y="457"/>
                    </a:cubicBezTo>
                    <a:lnTo>
                      <a:pt x="4406" y="548"/>
                    </a:lnTo>
                    <a:lnTo>
                      <a:pt x="4360" y="662"/>
                    </a:lnTo>
                    <a:cubicBezTo>
                      <a:pt x="4337" y="731"/>
                      <a:pt x="4314" y="799"/>
                      <a:pt x="4292" y="868"/>
                    </a:cubicBezTo>
                    <a:cubicBezTo>
                      <a:pt x="4269" y="936"/>
                      <a:pt x="4246" y="1004"/>
                      <a:pt x="4223" y="1073"/>
                    </a:cubicBezTo>
                    <a:lnTo>
                      <a:pt x="4223" y="1096"/>
                    </a:lnTo>
                    <a:cubicBezTo>
                      <a:pt x="4155" y="1301"/>
                      <a:pt x="4086" y="1484"/>
                      <a:pt x="4018" y="1666"/>
                    </a:cubicBezTo>
                    <a:cubicBezTo>
                      <a:pt x="3946" y="1853"/>
                      <a:pt x="3865" y="2031"/>
                      <a:pt x="3792" y="2189"/>
                    </a:cubicBezTo>
                    <a:lnTo>
                      <a:pt x="3792" y="2189"/>
                    </a:lnTo>
                    <a:cubicBezTo>
                      <a:pt x="3814" y="2165"/>
                      <a:pt x="3836" y="2121"/>
                      <a:pt x="3858" y="2054"/>
                    </a:cubicBezTo>
                    <a:cubicBezTo>
                      <a:pt x="3881" y="2009"/>
                      <a:pt x="3904" y="1963"/>
                      <a:pt x="3949" y="1917"/>
                    </a:cubicBezTo>
                    <a:cubicBezTo>
                      <a:pt x="3972" y="1895"/>
                      <a:pt x="3995" y="1872"/>
                      <a:pt x="4041" y="1849"/>
                    </a:cubicBezTo>
                    <a:cubicBezTo>
                      <a:pt x="4063" y="1781"/>
                      <a:pt x="4132" y="1735"/>
                      <a:pt x="4200" y="1735"/>
                    </a:cubicBezTo>
                    <a:cubicBezTo>
                      <a:pt x="4223" y="1735"/>
                      <a:pt x="4223" y="1758"/>
                      <a:pt x="4246" y="1758"/>
                    </a:cubicBezTo>
                    <a:cubicBezTo>
                      <a:pt x="4360" y="1803"/>
                      <a:pt x="4474" y="1803"/>
                      <a:pt x="4588" y="1826"/>
                    </a:cubicBezTo>
                    <a:cubicBezTo>
                      <a:pt x="4657" y="1849"/>
                      <a:pt x="4725" y="1849"/>
                      <a:pt x="4794" y="1872"/>
                    </a:cubicBezTo>
                    <a:cubicBezTo>
                      <a:pt x="4862" y="1872"/>
                      <a:pt x="4908" y="1895"/>
                      <a:pt x="4976" y="1895"/>
                    </a:cubicBezTo>
                    <a:cubicBezTo>
                      <a:pt x="5113" y="1917"/>
                      <a:pt x="5227" y="1963"/>
                      <a:pt x="5364" y="1986"/>
                    </a:cubicBezTo>
                    <a:cubicBezTo>
                      <a:pt x="5456" y="2009"/>
                      <a:pt x="5547" y="2032"/>
                      <a:pt x="5638" y="2077"/>
                    </a:cubicBezTo>
                    <a:cubicBezTo>
                      <a:pt x="5752" y="2100"/>
                      <a:pt x="5867" y="2146"/>
                      <a:pt x="5981" y="2191"/>
                    </a:cubicBezTo>
                    <a:cubicBezTo>
                      <a:pt x="6049" y="2214"/>
                      <a:pt x="6118" y="2237"/>
                      <a:pt x="6186" y="2260"/>
                    </a:cubicBezTo>
                    <a:cubicBezTo>
                      <a:pt x="6323" y="2328"/>
                      <a:pt x="6483" y="2374"/>
                      <a:pt x="6620" y="2442"/>
                    </a:cubicBezTo>
                    <a:cubicBezTo>
                      <a:pt x="6916" y="2579"/>
                      <a:pt x="7213" y="2762"/>
                      <a:pt x="7464" y="2899"/>
                    </a:cubicBezTo>
                    <a:cubicBezTo>
                      <a:pt x="7715" y="3036"/>
                      <a:pt x="7966" y="3196"/>
                      <a:pt x="8218" y="3378"/>
                    </a:cubicBezTo>
                    <a:cubicBezTo>
                      <a:pt x="8469" y="3538"/>
                      <a:pt x="8720" y="3743"/>
                      <a:pt x="8971" y="3949"/>
                    </a:cubicBezTo>
                    <a:cubicBezTo>
                      <a:pt x="9062" y="4017"/>
                      <a:pt x="9176" y="4109"/>
                      <a:pt x="9267" y="4223"/>
                    </a:cubicBezTo>
                    <a:cubicBezTo>
                      <a:pt x="9313" y="4291"/>
                      <a:pt x="9359" y="4360"/>
                      <a:pt x="9427" y="4428"/>
                    </a:cubicBezTo>
                    <a:lnTo>
                      <a:pt x="9450" y="4474"/>
                    </a:lnTo>
                    <a:lnTo>
                      <a:pt x="9473" y="4520"/>
                    </a:lnTo>
                    <a:lnTo>
                      <a:pt x="9541" y="4588"/>
                    </a:lnTo>
                    <a:cubicBezTo>
                      <a:pt x="9610" y="4657"/>
                      <a:pt x="9678" y="4725"/>
                      <a:pt x="9724" y="4793"/>
                    </a:cubicBezTo>
                    <a:lnTo>
                      <a:pt x="9838" y="4908"/>
                    </a:lnTo>
                    <a:lnTo>
                      <a:pt x="9907" y="4976"/>
                    </a:lnTo>
                    <a:cubicBezTo>
                      <a:pt x="9975" y="5045"/>
                      <a:pt x="10021" y="5090"/>
                      <a:pt x="10089" y="5159"/>
                    </a:cubicBezTo>
                    <a:lnTo>
                      <a:pt x="10112" y="5204"/>
                    </a:lnTo>
                    <a:cubicBezTo>
                      <a:pt x="10203" y="5318"/>
                      <a:pt x="10295" y="5433"/>
                      <a:pt x="10363" y="5547"/>
                    </a:cubicBezTo>
                    <a:cubicBezTo>
                      <a:pt x="10386" y="5592"/>
                      <a:pt x="10432" y="5661"/>
                      <a:pt x="10454" y="5752"/>
                    </a:cubicBezTo>
                    <a:cubicBezTo>
                      <a:pt x="10500" y="5866"/>
                      <a:pt x="10500" y="5980"/>
                      <a:pt x="10454" y="6072"/>
                    </a:cubicBezTo>
                    <a:cubicBezTo>
                      <a:pt x="10409" y="6186"/>
                      <a:pt x="10363" y="6277"/>
                      <a:pt x="10272" y="6346"/>
                    </a:cubicBezTo>
                    <a:cubicBezTo>
                      <a:pt x="10203" y="6414"/>
                      <a:pt x="10112" y="6460"/>
                      <a:pt x="10044" y="6483"/>
                    </a:cubicBezTo>
                    <a:cubicBezTo>
                      <a:pt x="9975" y="6505"/>
                      <a:pt x="9907" y="6505"/>
                      <a:pt x="9861" y="6528"/>
                    </a:cubicBezTo>
                    <a:lnTo>
                      <a:pt x="9610" y="6528"/>
                    </a:lnTo>
                    <a:lnTo>
                      <a:pt x="9519" y="6505"/>
                    </a:lnTo>
                    <a:lnTo>
                      <a:pt x="9519" y="6505"/>
                    </a:lnTo>
                    <a:cubicBezTo>
                      <a:pt x="9541" y="6528"/>
                      <a:pt x="9587" y="6551"/>
                      <a:pt x="9633" y="6574"/>
                    </a:cubicBezTo>
                    <a:cubicBezTo>
                      <a:pt x="9724" y="6642"/>
                      <a:pt x="9815" y="6711"/>
                      <a:pt x="9907" y="6779"/>
                    </a:cubicBezTo>
                    <a:lnTo>
                      <a:pt x="9975" y="6848"/>
                    </a:lnTo>
                    <a:lnTo>
                      <a:pt x="10066" y="6916"/>
                    </a:lnTo>
                    <a:cubicBezTo>
                      <a:pt x="10158" y="6985"/>
                      <a:pt x="10249" y="7030"/>
                      <a:pt x="10317" y="7122"/>
                    </a:cubicBezTo>
                    <a:cubicBezTo>
                      <a:pt x="10409" y="7167"/>
                      <a:pt x="10477" y="7259"/>
                      <a:pt x="10546" y="7327"/>
                    </a:cubicBezTo>
                    <a:lnTo>
                      <a:pt x="10637" y="7418"/>
                    </a:lnTo>
                    <a:lnTo>
                      <a:pt x="10660" y="7464"/>
                    </a:lnTo>
                    <a:lnTo>
                      <a:pt x="10728" y="7487"/>
                    </a:lnTo>
                    <a:cubicBezTo>
                      <a:pt x="10774" y="7532"/>
                      <a:pt x="10842" y="7555"/>
                      <a:pt x="10888" y="7601"/>
                    </a:cubicBezTo>
                    <a:lnTo>
                      <a:pt x="10934" y="7624"/>
                    </a:lnTo>
                    <a:cubicBezTo>
                      <a:pt x="11002" y="7692"/>
                      <a:pt x="11071" y="7738"/>
                      <a:pt x="11139" y="7784"/>
                    </a:cubicBezTo>
                    <a:cubicBezTo>
                      <a:pt x="11208" y="7852"/>
                      <a:pt x="11276" y="7921"/>
                      <a:pt x="11345" y="7966"/>
                    </a:cubicBezTo>
                    <a:cubicBezTo>
                      <a:pt x="11436" y="8035"/>
                      <a:pt x="11504" y="8126"/>
                      <a:pt x="11550" y="8194"/>
                    </a:cubicBezTo>
                    <a:cubicBezTo>
                      <a:pt x="11596" y="8240"/>
                      <a:pt x="11619" y="8263"/>
                      <a:pt x="11641" y="8331"/>
                    </a:cubicBezTo>
                    <a:cubicBezTo>
                      <a:pt x="11664" y="8354"/>
                      <a:pt x="11687" y="8377"/>
                      <a:pt x="11687" y="8400"/>
                    </a:cubicBezTo>
                    <a:cubicBezTo>
                      <a:pt x="11733" y="8468"/>
                      <a:pt x="11778" y="8514"/>
                      <a:pt x="11824" y="8582"/>
                    </a:cubicBezTo>
                    <a:lnTo>
                      <a:pt x="11847" y="8605"/>
                    </a:lnTo>
                    <a:cubicBezTo>
                      <a:pt x="11892" y="8651"/>
                      <a:pt x="11915" y="8674"/>
                      <a:pt x="11938" y="8697"/>
                    </a:cubicBezTo>
                    <a:cubicBezTo>
                      <a:pt x="12098" y="8856"/>
                      <a:pt x="12235" y="9039"/>
                      <a:pt x="12326" y="9267"/>
                    </a:cubicBezTo>
                    <a:cubicBezTo>
                      <a:pt x="12349" y="9336"/>
                      <a:pt x="12372" y="9381"/>
                      <a:pt x="12372" y="9450"/>
                    </a:cubicBezTo>
                    <a:cubicBezTo>
                      <a:pt x="12395" y="9541"/>
                      <a:pt x="12417" y="9610"/>
                      <a:pt x="12417" y="9678"/>
                    </a:cubicBezTo>
                    <a:cubicBezTo>
                      <a:pt x="12417" y="9792"/>
                      <a:pt x="12372" y="9883"/>
                      <a:pt x="12349" y="9952"/>
                    </a:cubicBezTo>
                    <a:cubicBezTo>
                      <a:pt x="12326" y="9975"/>
                      <a:pt x="12326" y="9998"/>
                      <a:pt x="12280" y="10043"/>
                    </a:cubicBezTo>
                    <a:cubicBezTo>
                      <a:pt x="12258" y="10089"/>
                      <a:pt x="12235" y="10112"/>
                      <a:pt x="12212" y="10157"/>
                    </a:cubicBezTo>
                    <a:cubicBezTo>
                      <a:pt x="12098" y="10226"/>
                      <a:pt x="11984" y="10294"/>
                      <a:pt x="11801" y="10340"/>
                    </a:cubicBezTo>
                    <a:cubicBezTo>
                      <a:pt x="11733" y="10363"/>
                      <a:pt x="11664" y="10363"/>
                      <a:pt x="11550" y="10363"/>
                    </a:cubicBezTo>
                    <a:cubicBezTo>
                      <a:pt x="11459" y="10386"/>
                      <a:pt x="11367" y="10386"/>
                      <a:pt x="11276" y="10386"/>
                    </a:cubicBezTo>
                    <a:lnTo>
                      <a:pt x="11253" y="10386"/>
                    </a:lnTo>
                    <a:cubicBezTo>
                      <a:pt x="11185" y="10386"/>
                      <a:pt x="11139" y="10386"/>
                      <a:pt x="11048" y="10363"/>
                    </a:cubicBezTo>
                    <a:cubicBezTo>
                      <a:pt x="10957" y="10363"/>
                      <a:pt x="10865" y="10340"/>
                      <a:pt x="10774" y="10317"/>
                    </a:cubicBezTo>
                    <a:cubicBezTo>
                      <a:pt x="10546" y="10272"/>
                      <a:pt x="10340" y="10203"/>
                      <a:pt x="10135" y="10135"/>
                    </a:cubicBezTo>
                    <a:lnTo>
                      <a:pt x="9907" y="10066"/>
                    </a:lnTo>
                    <a:cubicBezTo>
                      <a:pt x="9724" y="9998"/>
                      <a:pt x="9541" y="9929"/>
                      <a:pt x="9359" y="9861"/>
                    </a:cubicBezTo>
                    <a:cubicBezTo>
                      <a:pt x="9131" y="9747"/>
                      <a:pt x="8857" y="9632"/>
                      <a:pt x="8606" y="9495"/>
                    </a:cubicBezTo>
                    <a:lnTo>
                      <a:pt x="8469" y="9404"/>
                    </a:lnTo>
                    <a:cubicBezTo>
                      <a:pt x="8377" y="9359"/>
                      <a:pt x="8309" y="9313"/>
                      <a:pt x="8218" y="9267"/>
                    </a:cubicBezTo>
                    <a:lnTo>
                      <a:pt x="8126" y="9222"/>
                    </a:lnTo>
                    <a:lnTo>
                      <a:pt x="8035" y="9176"/>
                    </a:lnTo>
                    <a:lnTo>
                      <a:pt x="8058" y="9244"/>
                    </a:lnTo>
                    <a:cubicBezTo>
                      <a:pt x="8058" y="9244"/>
                      <a:pt x="8081" y="9267"/>
                      <a:pt x="8081" y="9267"/>
                    </a:cubicBezTo>
                    <a:cubicBezTo>
                      <a:pt x="8103" y="9359"/>
                      <a:pt x="8149" y="9450"/>
                      <a:pt x="8149" y="9541"/>
                    </a:cubicBezTo>
                    <a:cubicBezTo>
                      <a:pt x="8126" y="9655"/>
                      <a:pt x="8103" y="9747"/>
                      <a:pt x="8081" y="9838"/>
                    </a:cubicBezTo>
                    <a:cubicBezTo>
                      <a:pt x="8058" y="9906"/>
                      <a:pt x="8035" y="9998"/>
                      <a:pt x="7989" y="10066"/>
                    </a:cubicBezTo>
                    <a:cubicBezTo>
                      <a:pt x="7944" y="10112"/>
                      <a:pt x="7875" y="10203"/>
                      <a:pt x="7784" y="10226"/>
                    </a:cubicBezTo>
                    <a:cubicBezTo>
                      <a:pt x="7738" y="10249"/>
                      <a:pt x="7715" y="10272"/>
                      <a:pt x="7693" y="10272"/>
                    </a:cubicBezTo>
                    <a:lnTo>
                      <a:pt x="7647" y="10272"/>
                    </a:lnTo>
                    <a:cubicBezTo>
                      <a:pt x="7556" y="10294"/>
                      <a:pt x="7464" y="10294"/>
                      <a:pt x="7373" y="10294"/>
                    </a:cubicBezTo>
                    <a:lnTo>
                      <a:pt x="7145" y="10294"/>
                    </a:lnTo>
                    <a:cubicBezTo>
                      <a:pt x="7099" y="10272"/>
                      <a:pt x="7053" y="10272"/>
                      <a:pt x="7031" y="10272"/>
                    </a:cubicBezTo>
                    <a:lnTo>
                      <a:pt x="6894" y="10249"/>
                    </a:lnTo>
                    <a:lnTo>
                      <a:pt x="6780" y="10226"/>
                    </a:lnTo>
                    <a:cubicBezTo>
                      <a:pt x="6780" y="10226"/>
                      <a:pt x="6757" y="10249"/>
                      <a:pt x="6757" y="10249"/>
                    </a:cubicBezTo>
                    <a:cubicBezTo>
                      <a:pt x="6757" y="10249"/>
                      <a:pt x="6757" y="10226"/>
                      <a:pt x="6757" y="10226"/>
                    </a:cubicBezTo>
                    <a:lnTo>
                      <a:pt x="6711" y="10226"/>
                    </a:lnTo>
                    <a:cubicBezTo>
                      <a:pt x="6620" y="10226"/>
                      <a:pt x="6551" y="10203"/>
                      <a:pt x="6460" y="10203"/>
                    </a:cubicBezTo>
                    <a:cubicBezTo>
                      <a:pt x="6369" y="10180"/>
                      <a:pt x="6300" y="10157"/>
                      <a:pt x="6209" y="10112"/>
                    </a:cubicBezTo>
                    <a:cubicBezTo>
                      <a:pt x="6140" y="10089"/>
                      <a:pt x="6072" y="10066"/>
                      <a:pt x="6003" y="10043"/>
                    </a:cubicBezTo>
                    <a:lnTo>
                      <a:pt x="5889" y="9998"/>
                    </a:lnTo>
                    <a:cubicBezTo>
                      <a:pt x="5775" y="9952"/>
                      <a:pt x="5661" y="9906"/>
                      <a:pt x="5524" y="9861"/>
                    </a:cubicBezTo>
                    <a:cubicBezTo>
                      <a:pt x="5433" y="9815"/>
                      <a:pt x="5319" y="9769"/>
                      <a:pt x="5205" y="9724"/>
                    </a:cubicBezTo>
                    <a:cubicBezTo>
                      <a:pt x="5136" y="9701"/>
                      <a:pt x="5090" y="9678"/>
                      <a:pt x="5022" y="9632"/>
                    </a:cubicBezTo>
                    <a:lnTo>
                      <a:pt x="4954" y="9610"/>
                    </a:lnTo>
                    <a:cubicBezTo>
                      <a:pt x="4771" y="9518"/>
                      <a:pt x="4611" y="9427"/>
                      <a:pt x="4451" y="9336"/>
                    </a:cubicBezTo>
                    <a:lnTo>
                      <a:pt x="4360" y="9290"/>
                    </a:lnTo>
                    <a:lnTo>
                      <a:pt x="4086" y="9130"/>
                    </a:lnTo>
                    <a:cubicBezTo>
                      <a:pt x="3926" y="9039"/>
                      <a:pt x="3767" y="8948"/>
                      <a:pt x="3607" y="8856"/>
                    </a:cubicBezTo>
                    <a:cubicBezTo>
                      <a:pt x="3516" y="8788"/>
                      <a:pt x="3401" y="8742"/>
                      <a:pt x="3310" y="8674"/>
                    </a:cubicBezTo>
                    <a:cubicBezTo>
                      <a:pt x="3219" y="8605"/>
                      <a:pt x="3127" y="8537"/>
                      <a:pt x="3036" y="8468"/>
                    </a:cubicBezTo>
                    <a:lnTo>
                      <a:pt x="3013" y="8445"/>
                    </a:lnTo>
                    <a:lnTo>
                      <a:pt x="2991" y="8423"/>
                    </a:lnTo>
                    <a:cubicBezTo>
                      <a:pt x="2694" y="8194"/>
                      <a:pt x="2374" y="7943"/>
                      <a:pt x="2123" y="7647"/>
                    </a:cubicBezTo>
                    <a:cubicBezTo>
                      <a:pt x="2055" y="7578"/>
                      <a:pt x="1986" y="7510"/>
                      <a:pt x="1918" y="7418"/>
                    </a:cubicBezTo>
                    <a:cubicBezTo>
                      <a:pt x="1895" y="7373"/>
                      <a:pt x="1849" y="7327"/>
                      <a:pt x="1826" y="7281"/>
                    </a:cubicBezTo>
                    <a:cubicBezTo>
                      <a:pt x="1758" y="7190"/>
                      <a:pt x="1689" y="7122"/>
                      <a:pt x="1621" y="7030"/>
                    </a:cubicBezTo>
                    <a:lnTo>
                      <a:pt x="1575" y="6985"/>
                    </a:lnTo>
                    <a:cubicBezTo>
                      <a:pt x="1553" y="6939"/>
                      <a:pt x="1530" y="6916"/>
                      <a:pt x="1507" y="6893"/>
                    </a:cubicBezTo>
                    <a:cubicBezTo>
                      <a:pt x="1507" y="6871"/>
                      <a:pt x="1507" y="6848"/>
                      <a:pt x="1507" y="6848"/>
                    </a:cubicBezTo>
                    <a:cubicBezTo>
                      <a:pt x="1484" y="6802"/>
                      <a:pt x="1461" y="6779"/>
                      <a:pt x="1461" y="6734"/>
                    </a:cubicBezTo>
                    <a:cubicBezTo>
                      <a:pt x="1461" y="6711"/>
                      <a:pt x="1461" y="6665"/>
                      <a:pt x="1507" y="6642"/>
                    </a:cubicBezTo>
                    <a:cubicBezTo>
                      <a:pt x="1507" y="6597"/>
                      <a:pt x="1507" y="6574"/>
                      <a:pt x="1530" y="6551"/>
                    </a:cubicBezTo>
                    <a:cubicBezTo>
                      <a:pt x="1553" y="6437"/>
                      <a:pt x="1598" y="6346"/>
                      <a:pt x="1667" y="6254"/>
                    </a:cubicBezTo>
                    <a:lnTo>
                      <a:pt x="1712" y="6163"/>
                    </a:lnTo>
                    <a:lnTo>
                      <a:pt x="1804" y="5980"/>
                    </a:lnTo>
                    <a:lnTo>
                      <a:pt x="1887" y="5813"/>
                    </a:lnTo>
                    <a:lnTo>
                      <a:pt x="1849" y="5866"/>
                    </a:lnTo>
                    <a:lnTo>
                      <a:pt x="1621" y="6209"/>
                    </a:lnTo>
                    <a:cubicBezTo>
                      <a:pt x="1461" y="6483"/>
                      <a:pt x="1279" y="6734"/>
                      <a:pt x="1096" y="6962"/>
                    </a:cubicBezTo>
                    <a:cubicBezTo>
                      <a:pt x="1096" y="6985"/>
                      <a:pt x="1096" y="6985"/>
                      <a:pt x="1096" y="6985"/>
                    </a:cubicBezTo>
                    <a:lnTo>
                      <a:pt x="1073" y="7008"/>
                    </a:lnTo>
                    <a:cubicBezTo>
                      <a:pt x="1005" y="7122"/>
                      <a:pt x="936" y="7236"/>
                      <a:pt x="845" y="7327"/>
                    </a:cubicBezTo>
                    <a:lnTo>
                      <a:pt x="799" y="7396"/>
                    </a:lnTo>
                    <a:cubicBezTo>
                      <a:pt x="754" y="7464"/>
                      <a:pt x="731" y="7510"/>
                      <a:pt x="685" y="7578"/>
                    </a:cubicBezTo>
                    <a:cubicBezTo>
                      <a:pt x="640" y="7647"/>
                      <a:pt x="594" y="7692"/>
                      <a:pt x="548" y="7761"/>
                    </a:cubicBezTo>
                    <a:lnTo>
                      <a:pt x="480" y="7852"/>
                    </a:lnTo>
                    <a:cubicBezTo>
                      <a:pt x="434" y="7943"/>
                      <a:pt x="388" y="8012"/>
                      <a:pt x="320" y="8080"/>
                    </a:cubicBezTo>
                    <a:cubicBezTo>
                      <a:pt x="274" y="8080"/>
                      <a:pt x="229" y="8103"/>
                      <a:pt x="183" y="8126"/>
                    </a:cubicBezTo>
                    <a:cubicBezTo>
                      <a:pt x="160" y="8172"/>
                      <a:pt x="115" y="8217"/>
                      <a:pt x="69" y="8263"/>
                    </a:cubicBezTo>
                    <a:lnTo>
                      <a:pt x="46" y="8263"/>
                    </a:lnTo>
                    <a:cubicBezTo>
                      <a:pt x="0" y="8400"/>
                      <a:pt x="46" y="8560"/>
                      <a:pt x="160" y="8651"/>
                    </a:cubicBezTo>
                    <a:cubicBezTo>
                      <a:pt x="251" y="8719"/>
                      <a:pt x="320" y="8811"/>
                      <a:pt x="411" y="8902"/>
                    </a:cubicBezTo>
                    <a:lnTo>
                      <a:pt x="457" y="8948"/>
                    </a:lnTo>
                    <a:lnTo>
                      <a:pt x="525" y="9016"/>
                    </a:lnTo>
                    <a:cubicBezTo>
                      <a:pt x="617" y="9107"/>
                      <a:pt x="708" y="9199"/>
                      <a:pt x="799" y="9267"/>
                    </a:cubicBezTo>
                    <a:lnTo>
                      <a:pt x="936" y="9404"/>
                    </a:lnTo>
                    <a:cubicBezTo>
                      <a:pt x="1096" y="9564"/>
                      <a:pt x="1233" y="9701"/>
                      <a:pt x="1393" y="9838"/>
                    </a:cubicBezTo>
                    <a:cubicBezTo>
                      <a:pt x="1575" y="9998"/>
                      <a:pt x="1758" y="10135"/>
                      <a:pt x="1918" y="10272"/>
                    </a:cubicBezTo>
                    <a:lnTo>
                      <a:pt x="2100" y="10431"/>
                    </a:lnTo>
                    <a:lnTo>
                      <a:pt x="2146" y="10454"/>
                    </a:lnTo>
                    <a:cubicBezTo>
                      <a:pt x="2351" y="10614"/>
                      <a:pt x="2557" y="10797"/>
                      <a:pt x="2785" y="10933"/>
                    </a:cubicBezTo>
                    <a:cubicBezTo>
                      <a:pt x="2831" y="10979"/>
                      <a:pt x="2876" y="11002"/>
                      <a:pt x="2945" y="11025"/>
                    </a:cubicBezTo>
                    <a:cubicBezTo>
                      <a:pt x="2991" y="11070"/>
                      <a:pt x="2991" y="11070"/>
                      <a:pt x="3013" y="11070"/>
                    </a:cubicBezTo>
                    <a:lnTo>
                      <a:pt x="3219" y="11185"/>
                    </a:lnTo>
                    <a:lnTo>
                      <a:pt x="3447" y="11321"/>
                    </a:lnTo>
                    <a:lnTo>
                      <a:pt x="3652" y="11458"/>
                    </a:lnTo>
                    <a:lnTo>
                      <a:pt x="3630" y="11436"/>
                    </a:lnTo>
                    <a:lnTo>
                      <a:pt x="3630" y="11436"/>
                    </a:lnTo>
                    <a:cubicBezTo>
                      <a:pt x="3652" y="11458"/>
                      <a:pt x="3653" y="11458"/>
                      <a:pt x="3675" y="11458"/>
                    </a:cubicBezTo>
                    <a:cubicBezTo>
                      <a:pt x="3698" y="11481"/>
                      <a:pt x="3698" y="11481"/>
                      <a:pt x="3721" y="11481"/>
                    </a:cubicBezTo>
                    <a:lnTo>
                      <a:pt x="3835" y="11573"/>
                    </a:lnTo>
                    <a:lnTo>
                      <a:pt x="3881" y="11595"/>
                    </a:lnTo>
                    <a:lnTo>
                      <a:pt x="3904" y="11618"/>
                    </a:lnTo>
                    <a:cubicBezTo>
                      <a:pt x="4132" y="11755"/>
                      <a:pt x="4337" y="11869"/>
                      <a:pt x="4543" y="11983"/>
                    </a:cubicBezTo>
                    <a:lnTo>
                      <a:pt x="4588" y="12006"/>
                    </a:lnTo>
                    <a:cubicBezTo>
                      <a:pt x="4885" y="12189"/>
                      <a:pt x="5136" y="12326"/>
                      <a:pt x="5364" y="12417"/>
                    </a:cubicBezTo>
                    <a:cubicBezTo>
                      <a:pt x="5524" y="12508"/>
                      <a:pt x="5707" y="12600"/>
                      <a:pt x="5889" y="12668"/>
                    </a:cubicBezTo>
                    <a:lnTo>
                      <a:pt x="6072" y="12759"/>
                    </a:lnTo>
                    <a:cubicBezTo>
                      <a:pt x="6163" y="12805"/>
                      <a:pt x="6255" y="12828"/>
                      <a:pt x="6346" y="12874"/>
                    </a:cubicBezTo>
                    <a:cubicBezTo>
                      <a:pt x="6506" y="12942"/>
                      <a:pt x="6643" y="13011"/>
                      <a:pt x="6802" y="13079"/>
                    </a:cubicBezTo>
                    <a:cubicBezTo>
                      <a:pt x="7031" y="13170"/>
                      <a:pt x="7282" y="13284"/>
                      <a:pt x="7556" y="13353"/>
                    </a:cubicBezTo>
                    <a:cubicBezTo>
                      <a:pt x="7715" y="13399"/>
                      <a:pt x="7898" y="13467"/>
                      <a:pt x="8058" y="13490"/>
                    </a:cubicBezTo>
                    <a:cubicBezTo>
                      <a:pt x="8149" y="13513"/>
                      <a:pt x="8218" y="13536"/>
                      <a:pt x="8309" y="13558"/>
                    </a:cubicBezTo>
                    <a:lnTo>
                      <a:pt x="8469" y="13581"/>
                    </a:lnTo>
                    <a:cubicBezTo>
                      <a:pt x="8674" y="13627"/>
                      <a:pt x="8948" y="13695"/>
                      <a:pt x="9199" y="13718"/>
                    </a:cubicBezTo>
                    <a:cubicBezTo>
                      <a:pt x="9290" y="13741"/>
                      <a:pt x="9382" y="13741"/>
                      <a:pt x="9473" y="13741"/>
                    </a:cubicBezTo>
                    <a:lnTo>
                      <a:pt x="9564" y="13741"/>
                    </a:lnTo>
                    <a:cubicBezTo>
                      <a:pt x="9656" y="13741"/>
                      <a:pt x="9747" y="13741"/>
                      <a:pt x="9838" y="13718"/>
                    </a:cubicBezTo>
                    <a:cubicBezTo>
                      <a:pt x="9907" y="13718"/>
                      <a:pt x="9975" y="13695"/>
                      <a:pt x="10044" y="13672"/>
                    </a:cubicBezTo>
                    <a:lnTo>
                      <a:pt x="10089" y="13672"/>
                    </a:lnTo>
                    <a:cubicBezTo>
                      <a:pt x="10181" y="13650"/>
                      <a:pt x="10249" y="13627"/>
                      <a:pt x="10317" y="13604"/>
                    </a:cubicBezTo>
                    <a:cubicBezTo>
                      <a:pt x="10386" y="13581"/>
                      <a:pt x="10477" y="13536"/>
                      <a:pt x="10546" y="13490"/>
                    </a:cubicBezTo>
                    <a:cubicBezTo>
                      <a:pt x="10660" y="13421"/>
                      <a:pt x="10751" y="13307"/>
                      <a:pt x="10820" y="13170"/>
                    </a:cubicBezTo>
                    <a:cubicBezTo>
                      <a:pt x="10865" y="13079"/>
                      <a:pt x="10865" y="12965"/>
                      <a:pt x="10865" y="12851"/>
                    </a:cubicBezTo>
                    <a:cubicBezTo>
                      <a:pt x="10865" y="12714"/>
                      <a:pt x="10820" y="12600"/>
                      <a:pt x="10774" y="12486"/>
                    </a:cubicBezTo>
                    <a:lnTo>
                      <a:pt x="10728" y="12371"/>
                    </a:lnTo>
                    <a:cubicBezTo>
                      <a:pt x="10705" y="12303"/>
                      <a:pt x="10660" y="12234"/>
                      <a:pt x="10637" y="12166"/>
                    </a:cubicBezTo>
                    <a:lnTo>
                      <a:pt x="10637" y="12120"/>
                    </a:lnTo>
                    <a:lnTo>
                      <a:pt x="10614" y="12098"/>
                    </a:lnTo>
                    <a:lnTo>
                      <a:pt x="10614" y="12098"/>
                    </a:lnTo>
                    <a:cubicBezTo>
                      <a:pt x="10842" y="12189"/>
                      <a:pt x="11071" y="12303"/>
                      <a:pt x="11276" y="12394"/>
                    </a:cubicBezTo>
                    <a:cubicBezTo>
                      <a:pt x="11413" y="12463"/>
                      <a:pt x="11550" y="12531"/>
                      <a:pt x="11664" y="12600"/>
                    </a:cubicBezTo>
                    <a:cubicBezTo>
                      <a:pt x="11801" y="12645"/>
                      <a:pt x="11915" y="12714"/>
                      <a:pt x="12052" y="12759"/>
                    </a:cubicBezTo>
                    <a:cubicBezTo>
                      <a:pt x="12280" y="12874"/>
                      <a:pt x="12532" y="12965"/>
                      <a:pt x="12783" y="13033"/>
                    </a:cubicBezTo>
                    <a:cubicBezTo>
                      <a:pt x="13056" y="13125"/>
                      <a:pt x="13330" y="13216"/>
                      <a:pt x="13581" y="13307"/>
                    </a:cubicBezTo>
                    <a:cubicBezTo>
                      <a:pt x="13810" y="13376"/>
                      <a:pt x="14038" y="13444"/>
                      <a:pt x="14243" y="13513"/>
                    </a:cubicBezTo>
                    <a:lnTo>
                      <a:pt x="14449" y="13558"/>
                    </a:lnTo>
                    <a:lnTo>
                      <a:pt x="14586" y="13604"/>
                    </a:lnTo>
                    <a:lnTo>
                      <a:pt x="14723" y="13627"/>
                    </a:lnTo>
                    <a:cubicBezTo>
                      <a:pt x="14814" y="13672"/>
                      <a:pt x="14928" y="13695"/>
                      <a:pt x="15042" y="13718"/>
                    </a:cubicBezTo>
                    <a:lnTo>
                      <a:pt x="15179" y="13764"/>
                    </a:lnTo>
                    <a:cubicBezTo>
                      <a:pt x="15339" y="13809"/>
                      <a:pt x="15453" y="13832"/>
                      <a:pt x="15590" y="13855"/>
                    </a:cubicBezTo>
                    <a:cubicBezTo>
                      <a:pt x="15727" y="13901"/>
                      <a:pt x="15864" y="13901"/>
                      <a:pt x="16001" y="13924"/>
                    </a:cubicBezTo>
                    <a:cubicBezTo>
                      <a:pt x="16092" y="13946"/>
                      <a:pt x="16206" y="13946"/>
                      <a:pt x="16298" y="13946"/>
                    </a:cubicBezTo>
                    <a:lnTo>
                      <a:pt x="16480" y="13946"/>
                    </a:lnTo>
                    <a:cubicBezTo>
                      <a:pt x="16640" y="13924"/>
                      <a:pt x="16777" y="13901"/>
                      <a:pt x="16891" y="13878"/>
                    </a:cubicBezTo>
                    <a:cubicBezTo>
                      <a:pt x="17051" y="13832"/>
                      <a:pt x="17211" y="13741"/>
                      <a:pt x="17325" y="13650"/>
                    </a:cubicBezTo>
                    <a:cubicBezTo>
                      <a:pt x="17416" y="13558"/>
                      <a:pt x="17507" y="13490"/>
                      <a:pt x="17576" y="13399"/>
                    </a:cubicBezTo>
                    <a:lnTo>
                      <a:pt x="17622" y="13330"/>
                    </a:lnTo>
                    <a:cubicBezTo>
                      <a:pt x="17667" y="13262"/>
                      <a:pt x="17713" y="13193"/>
                      <a:pt x="17759" y="13102"/>
                    </a:cubicBezTo>
                    <a:cubicBezTo>
                      <a:pt x="17781" y="13056"/>
                      <a:pt x="17804" y="12965"/>
                      <a:pt x="17804" y="12896"/>
                    </a:cubicBezTo>
                    <a:cubicBezTo>
                      <a:pt x="17804" y="12805"/>
                      <a:pt x="17804" y="12737"/>
                      <a:pt x="17781" y="12668"/>
                    </a:cubicBezTo>
                    <a:cubicBezTo>
                      <a:pt x="17759" y="12577"/>
                      <a:pt x="17736" y="12486"/>
                      <a:pt x="17713" y="12394"/>
                    </a:cubicBezTo>
                    <a:cubicBezTo>
                      <a:pt x="17690" y="12326"/>
                      <a:pt x="17667" y="12257"/>
                      <a:pt x="17644" y="12189"/>
                    </a:cubicBezTo>
                    <a:lnTo>
                      <a:pt x="17599" y="12098"/>
                    </a:lnTo>
                    <a:cubicBezTo>
                      <a:pt x="17530" y="11915"/>
                      <a:pt x="17416" y="11755"/>
                      <a:pt x="17302" y="11573"/>
                    </a:cubicBezTo>
                    <a:lnTo>
                      <a:pt x="17256" y="11504"/>
                    </a:lnTo>
                    <a:cubicBezTo>
                      <a:pt x="17211" y="11436"/>
                      <a:pt x="17188" y="11390"/>
                      <a:pt x="17142" y="11321"/>
                    </a:cubicBezTo>
                    <a:cubicBezTo>
                      <a:pt x="17097" y="11253"/>
                      <a:pt x="17028" y="11185"/>
                      <a:pt x="16960" y="11139"/>
                    </a:cubicBezTo>
                    <a:lnTo>
                      <a:pt x="16914" y="11093"/>
                    </a:lnTo>
                    <a:lnTo>
                      <a:pt x="16800" y="10956"/>
                    </a:lnTo>
                    <a:cubicBezTo>
                      <a:pt x="16754" y="10911"/>
                      <a:pt x="16686" y="10842"/>
                      <a:pt x="16640" y="10774"/>
                    </a:cubicBezTo>
                    <a:cubicBezTo>
                      <a:pt x="16526" y="10660"/>
                      <a:pt x="16412" y="10545"/>
                      <a:pt x="16298" y="10431"/>
                    </a:cubicBezTo>
                    <a:lnTo>
                      <a:pt x="16252" y="10408"/>
                    </a:lnTo>
                    <a:cubicBezTo>
                      <a:pt x="16206" y="10363"/>
                      <a:pt x="16184" y="10317"/>
                      <a:pt x="16138" y="10272"/>
                    </a:cubicBezTo>
                    <a:cubicBezTo>
                      <a:pt x="16069" y="10203"/>
                      <a:pt x="16001" y="10135"/>
                      <a:pt x="15932" y="10089"/>
                    </a:cubicBezTo>
                    <a:cubicBezTo>
                      <a:pt x="15841" y="9998"/>
                      <a:pt x="15750" y="9929"/>
                      <a:pt x="15659" y="9861"/>
                    </a:cubicBezTo>
                    <a:lnTo>
                      <a:pt x="15590" y="9792"/>
                    </a:lnTo>
                    <a:cubicBezTo>
                      <a:pt x="15544" y="9747"/>
                      <a:pt x="15476" y="9701"/>
                      <a:pt x="15430" y="9655"/>
                    </a:cubicBezTo>
                    <a:cubicBezTo>
                      <a:pt x="15362" y="9587"/>
                      <a:pt x="15293" y="9541"/>
                      <a:pt x="15225" y="9495"/>
                    </a:cubicBezTo>
                    <a:cubicBezTo>
                      <a:pt x="15111" y="9381"/>
                      <a:pt x="14974" y="9290"/>
                      <a:pt x="14860" y="9176"/>
                    </a:cubicBezTo>
                    <a:lnTo>
                      <a:pt x="14472" y="8879"/>
                    </a:lnTo>
                    <a:lnTo>
                      <a:pt x="14106" y="8560"/>
                    </a:lnTo>
                    <a:cubicBezTo>
                      <a:pt x="13901" y="8400"/>
                      <a:pt x="13718" y="8263"/>
                      <a:pt x="13513" y="8126"/>
                    </a:cubicBezTo>
                    <a:lnTo>
                      <a:pt x="13308" y="7966"/>
                    </a:lnTo>
                    <a:lnTo>
                      <a:pt x="13216" y="7898"/>
                    </a:lnTo>
                    <a:lnTo>
                      <a:pt x="13102" y="7806"/>
                    </a:lnTo>
                    <a:lnTo>
                      <a:pt x="13262" y="7806"/>
                    </a:lnTo>
                    <a:lnTo>
                      <a:pt x="13376" y="7784"/>
                    </a:lnTo>
                    <a:cubicBezTo>
                      <a:pt x="13581" y="7761"/>
                      <a:pt x="13787" y="7738"/>
                      <a:pt x="13970" y="7624"/>
                    </a:cubicBezTo>
                    <a:cubicBezTo>
                      <a:pt x="14038" y="7578"/>
                      <a:pt x="14106" y="7532"/>
                      <a:pt x="14152" y="7464"/>
                    </a:cubicBezTo>
                    <a:cubicBezTo>
                      <a:pt x="14221" y="7418"/>
                      <a:pt x="14243" y="7373"/>
                      <a:pt x="14289" y="7327"/>
                    </a:cubicBezTo>
                    <a:cubicBezTo>
                      <a:pt x="14358" y="7236"/>
                      <a:pt x="14426" y="7122"/>
                      <a:pt x="14449" y="6985"/>
                    </a:cubicBezTo>
                    <a:cubicBezTo>
                      <a:pt x="14472" y="6916"/>
                      <a:pt x="14449" y="6825"/>
                      <a:pt x="14449" y="6734"/>
                    </a:cubicBezTo>
                    <a:cubicBezTo>
                      <a:pt x="14426" y="6619"/>
                      <a:pt x="14403" y="6528"/>
                      <a:pt x="14358" y="6437"/>
                    </a:cubicBezTo>
                    <a:cubicBezTo>
                      <a:pt x="14312" y="6277"/>
                      <a:pt x="14243" y="6117"/>
                      <a:pt x="14152" y="5980"/>
                    </a:cubicBezTo>
                    <a:cubicBezTo>
                      <a:pt x="14061" y="5821"/>
                      <a:pt x="13970" y="5661"/>
                      <a:pt x="13878" y="5524"/>
                    </a:cubicBezTo>
                    <a:cubicBezTo>
                      <a:pt x="13764" y="5364"/>
                      <a:pt x="13650" y="5227"/>
                      <a:pt x="13513" y="5113"/>
                    </a:cubicBezTo>
                    <a:cubicBezTo>
                      <a:pt x="13467" y="5067"/>
                      <a:pt x="13422" y="5022"/>
                      <a:pt x="13376" y="4976"/>
                    </a:cubicBezTo>
                    <a:cubicBezTo>
                      <a:pt x="13399" y="4885"/>
                      <a:pt x="13376" y="4793"/>
                      <a:pt x="13330" y="4702"/>
                    </a:cubicBezTo>
                    <a:cubicBezTo>
                      <a:pt x="13262" y="4588"/>
                      <a:pt x="13148" y="4497"/>
                      <a:pt x="13056" y="4405"/>
                    </a:cubicBezTo>
                    <a:lnTo>
                      <a:pt x="13011" y="4360"/>
                    </a:lnTo>
                    <a:cubicBezTo>
                      <a:pt x="12920" y="4268"/>
                      <a:pt x="12851" y="4177"/>
                      <a:pt x="12760" y="4086"/>
                    </a:cubicBezTo>
                    <a:cubicBezTo>
                      <a:pt x="12577" y="3949"/>
                      <a:pt x="12417" y="3789"/>
                      <a:pt x="12235" y="3652"/>
                    </a:cubicBezTo>
                    <a:lnTo>
                      <a:pt x="12075" y="3538"/>
                    </a:lnTo>
                    <a:lnTo>
                      <a:pt x="12052" y="3515"/>
                    </a:lnTo>
                    <a:cubicBezTo>
                      <a:pt x="11847" y="3355"/>
                      <a:pt x="11641" y="3173"/>
                      <a:pt x="11436" y="3036"/>
                    </a:cubicBezTo>
                    <a:cubicBezTo>
                      <a:pt x="11367" y="2990"/>
                      <a:pt x="11299" y="2945"/>
                      <a:pt x="11253" y="2899"/>
                    </a:cubicBezTo>
                    <a:lnTo>
                      <a:pt x="11116" y="2808"/>
                    </a:lnTo>
                    <a:cubicBezTo>
                      <a:pt x="11002" y="2716"/>
                      <a:pt x="10888" y="2648"/>
                      <a:pt x="10797" y="2579"/>
                    </a:cubicBezTo>
                    <a:lnTo>
                      <a:pt x="10728" y="2557"/>
                    </a:lnTo>
                    <a:lnTo>
                      <a:pt x="10683" y="2511"/>
                    </a:lnTo>
                    <a:lnTo>
                      <a:pt x="10432" y="2374"/>
                    </a:lnTo>
                    <a:lnTo>
                      <a:pt x="10340" y="2328"/>
                    </a:lnTo>
                    <a:lnTo>
                      <a:pt x="10317" y="2306"/>
                    </a:lnTo>
                    <a:cubicBezTo>
                      <a:pt x="10317" y="2306"/>
                      <a:pt x="10295" y="2283"/>
                      <a:pt x="10295" y="2283"/>
                    </a:cubicBezTo>
                    <a:cubicBezTo>
                      <a:pt x="10203" y="2237"/>
                      <a:pt x="10112" y="2169"/>
                      <a:pt x="10021" y="2123"/>
                    </a:cubicBezTo>
                    <a:lnTo>
                      <a:pt x="9907" y="2054"/>
                    </a:lnTo>
                    <a:cubicBezTo>
                      <a:pt x="9815" y="2009"/>
                      <a:pt x="9747" y="1963"/>
                      <a:pt x="9678" y="1917"/>
                    </a:cubicBezTo>
                    <a:lnTo>
                      <a:pt x="9519" y="1826"/>
                    </a:lnTo>
                    <a:cubicBezTo>
                      <a:pt x="9450" y="1781"/>
                      <a:pt x="9404" y="1758"/>
                      <a:pt x="9336" y="1735"/>
                    </a:cubicBezTo>
                    <a:cubicBezTo>
                      <a:pt x="9267" y="1689"/>
                      <a:pt x="9222" y="1666"/>
                      <a:pt x="9153" y="1621"/>
                    </a:cubicBezTo>
                    <a:cubicBezTo>
                      <a:pt x="9039" y="1552"/>
                      <a:pt x="8925" y="1484"/>
                      <a:pt x="8788" y="1438"/>
                    </a:cubicBezTo>
                    <a:cubicBezTo>
                      <a:pt x="8674" y="1370"/>
                      <a:pt x="8583" y="1324"/>
                      <a:pt x="8469" y="1278"/>
                    </a:cubicBezTo>
                    <a:cubicBezTo>
                      <a:pt x="8354" y="1210"/>
                      <a:pt x="8218" y="1141"/>
                      <a:pt x="8081" y="1073"/>
                    </a:cubicBezTo>
                    <a:cubicBezTo>
                      <a:pt x="7830" y="959"/>
                      <a:pt x="7601" y="868"/>
                      <a:pt x="7350" y="753"/>
                    </a:cubicBezTo>
                    <a:cubicBezTo>
                      <a:pt x="7190" y="685"/>
                      <a:pt x="7053" y="616"/>
                      <a:pt x="6894" y="571"/>
                    </a:cubicBezTo>
                    <a:lnTo>
                      <a:pt x="6780" y="525"/>
                    </a:lnTo>
                    <a:cubicBezTo>
                      <a:pt x="6711" y="502"/>
                      <a:pt x="6620" y="457"/>
                      <a:pt x="6551" y="434"/>
                    </a:cubicBezTo>
                    <a:cubicBezTo>
                      <a:pt x="6460" y="388"/>
                      <a:pt x="6392" y="365"/>
                      <a:pt x="6323" y="343"/>
                    </a:cubicBezTo>
                    <a:lnTo>
                      <a:pt x="6232" y="320"/>
                    </a:lnTo>
                    <a:cubicBezTo>
                      <a:pt x="6026" y="228"/>
                      <a:pt x="5821" y="183"/>
                      <a:pt x="5615" y="137"/>
                    </a:cubicBezTo>
                    <a:cubicBezTo>
                      <a:pt x="5501" y="114"/>
                      <a:pt x="5387" y="91"/>
                      <a:pt x="5273" y="91"/>
                    </a:cubicBezTo>
                    <a:lnTo>
                      <a:pt x="5159" y="69"/>
                    </a:lnTo>
                    <a:cubicBezTo>
                      <a:pt x="5068" y="69"/>
                      <a:pt x="4999" y="46"/>
                      <a:pt x="4908" y="23"/>
                    </a:cubicBezTo>
                    <a:cubicBezTo>
                      <a:pt x="4862" y="23"/>
                      <a:pt x="4817" y="0"/>
                      <a:pt x="4794" y="0"/>
                    </a:cubicBezTo>
                    <a:close/>
                  </a:path>
                </a:pathLst>
              </a:custGeom>
              <a:solidFill>
                <a:srgbClr val="FD9A4B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300" name="Google Shape;1066;p22">
                <a:extLst>
                  <a:ext uri="{FF2B5EF4-FFF2-40B4-BE49-F238E27FC236}">
                    <a16:creationId xmlns:a16="http://schemas.microsoft.com/office/drawing/2014/main" id="{67F86699-0865-4E84-AE41-096D96BFBF7A}"/>
                  </a:ext>
                </a:extLst>
              </p:cNvPr>
              <p:cNvSpPr/>
              <p:nvPr/>
            </p:nvSpPr>
            <p:spPr>
              <a:xfrm>
                <a:off x="5476407" y="1722329"/>
                <a:ext cx="19164" cy="17569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50" extrusionOk="0">
                    <a:moveTo>
                      <a:pt x="183" y="1"/>
                    </a:moveTo>
                    <a:cubicBezTo>
                      <a:pt x="160" y="1"/>
                      <a:pt x="115" y="1"/>
                      <a:pt x="92" y="24"/>
                    </a:cubicBezTo>
                    <a:cubicBezTo>
                      <a:pt x="23" y="92"/>
                      <a:pt x="1" y="206"/>
                      <a:pt x="69" y="275"/>
                    </a:cubicBezTo>
                    <a:cubicBezTo>
                      <a:pt x="115" y="343"/>
                      <a:pt x="183" y="389"/>
                      <a:pt x="252" y="457"/>
                    </a:cubicBezTo>
                    <a:cubicBezTo>
                      <a:pt x="343" y="503"/>
                      <a:pt x="389" y="571"/>
                      <a:pt x="457" y="617"/>
                    </a:cubicBezTo>
                    <a:cubicBezTo>
                      <a:pt x="489" y="633"/>
                      <a:pt x="522" y="649"/>
                      <a:pt x="546" y="649"/>
                    </a:cubicBezTo>
                    <a:cubicBezTo>
                      <a:pt x="556" y="649"/>
                      <a:pt x="565" y="647"/>
                      <a:pt x="571" y="640"/>
                    </a:cubicBezTo>
                    <a:cubicBezTo>
                      <a:pt x="617" y="640"/>
                      <a:pt x="663" y="617"/>
                      <a:pt x="685" y="594"/>
                    </a:cubicBezTo>
                    <a:cubicBezTo>
                      <a:pt x="708" y="549"/>
                      <a:pt x="708" y="526"/>
                      <a:pt x="708" y="480"/>
                    </a:cubicBezTo>
                    <a:cubicBezTo>
                      <a:pt x="685" y="435"/>
                      <a:pt x="663" y="412"/>
                      <a:pt x="640" y="366"/>
                    </a:cubicBezTo>
                    <a:cubicBezTo>
                      <a:pt x="617" y="343"/>
                      <a:pt x="571" y="320"/>
                      <a:pt x="548" y="298"/>
                    </a:cubicBezTo>
                    <a:cubicBezTo>
                      <a:pt x="480" y="206"/>
                      <a:pt x="411" y="138"/>
                      <a:pt x="320" y="46"/>
                    </a:cubicBezTo>
                    <a:cubicBezTo>
                      <a:pt x="297" y="24"/>
                      <a:pt x="252" y="1"/>
                      <a:pt x="206" y="1"/>
                    </a:cubicBezTo>
                    <a:close/>
                  </a:path>
                </a:pathLst>
              </a:custGeom>
              <a:solidFill>
                <a:srgbClr val="E35627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301" name="Google Shape;1067;p22">
                <a:extLst>
                  <a:ext uri="{FF2B5EF4-FFF2-40B4-BE49-F238E27FC236}">
                    <a16:creationId xmlns:a16="http://schemas.microsoft.com/office/drawing/2014/main" id="{50590F7A-2D86-4DF6-97DF-10051E462467}"/>
                  </a:ext>
                </a:extLst>
              </p:cNvPr>
              <p:cNvSpPr/>
              <p:nvPr/>
            </p:nvSpPr>
            <p:spPr>
              <a:xfrm>
                <a:off x="5520222" y="1542796"/>
                <a:ext cx="296168" cy="233242"/>
              </a:xfrm>
              <a:custGeom>
                <a:avLst/>
                <a:gdLst/>
                <a:ahLst/>
                <a:cxnLst/>
                <a:rect l="l" t="t" r="r" b="b"/>
                <a:pathLst>
                  <a:path w="10957" h="8629" extrusionOk="0">
                    <a:moveTo>
                      <a:pt x="2739" y="1"/>
                    </a:moveTo>
                    <a:cubicBezTo>
                      <a:pt x="2671" y="1"/>
                      <a:pt x="2602" y="24"/>
                      <a:pt x="2580" y="92"/>
                    </a:cubicBezTo>
                    <a:cubicBezTo>
                      <a:pt x="2534" y="115"/>
                      <a:pt x="2511" y="138"/>
                      <a:pt x="2488" y="160"/>
                    </a:cubicBezTo>
                    <a:cubicBezTo>
                      <a:pt x="2443" y="206"/>
                      <a:pt x="2420" y="252"/>
                      <a:pt x="2397" y="297"/>
                    </a:cubicBezTo>
                    <a:cubicBezTo>
                      <a:pt x="2374" y="366"/>
                      <a:pt x="2351" y="412"/>
                      <a:pt x="2328" y="434"/>
                    </a:cubicBezTo>
                    <a:lnTo>
                      <a:pt x="2306" y="526"/>
                    </a:lnTo>
                    <a:cubicBezTo>
                      <a:pt x="2237" y="663"/>
                      <a:pt x="2169" y="777"/>
                      <a:pt x="2123" y="891"/>
                    </a:cubicBezTo>
                    <a:cubicBezTo>
                      <a:pt x="2100" y="937"/>
                      <a:pt x="2077" y="982"/>
                      <a:pt x="2055" y="1028"/>
                    </a:cubicBezTo>
                    <a:cubicBezTo>
                      <a:pt x="2009" y="1119"/>
                      <a:pt x="1986" y="1188"/>
                      <a:pt x="1940" y="1256"/>
                    </a:cubicBezTo>
                    <a:lnTo>
                      <a:pt x="1872" y="1416"/>
                    </a:lnTo>
                    <a:lnTo>
                      <a:pt x="1781" y="1553"/>
                    </a:lnTo>
                    <a:cubicBezTo>
                      <a:pt x="1758" y="1644"/>
                      <a:pt x="1712" y="1713"/>
                      <a:pt x="1666" y="1804"/>
                    </a:cubicBezTo>
                    <a:lnTo>
                      <a:pt x="1621" y="1918"/>
                    </a:lnTo>
                    <a:cubicBezTo>
                      <a:pt x="1575" y="2009"/>
                      <a:pt x="1530" y="2101"/>
                      <a:pt x="1484" y="2192"/>
                    </a:cubicBezTo>
                    <a:lnTo>
                      <a:pt x="1393" y="2397"/>
                    </a:lnTo>
                    <a:cubicBezTo>
                      <a:pt x="1301" y="2580"/>
                      <a:pt x="1210" y="2763"/>
                      <a:pt x="1096" y="2945"/>
                    </a:cubicBezTo>
                    <a:lnTo>
                      <a:pt x="1073" y="3014"/>
                    </a:lnTo>
                    <a:cubicBezTo>
                      <a:pt x="913" y="3265"/>
                      <a:pt x="776" y="3516"/>
                      <a:pt x="617" y="3767"/>
                    </a:cubicBezTo>
                    <a:lnTo>
                      <a:pt x="502" y="3949"/>
                    </a:lnTo>
                    <a:lnTo>
                      <a:pt x="434" y="4041"/>
                    </a:lnTo>
                    <a:lnTo>
                      <a:pt x="343" y="4223"/>
                    </a:lnTo>
                    <a:lnTo>
                      <a:pt x="251" y="4406"/>
                    </a:lnTo>
                    <a:lnTo>
                      <a:pt x="206" y="4497"/>
                    </a:lnTo>
                    <a:cubicBezTo>
                      <a:pt x="137" y="4589"/>
                      <a:pt x="92" y="4680"/>
                      <a:pt x="69" y="4794"/>
                    </a:cubicBezTo>
                    <a:cubicBezTo>
                      <a:pt x="46" y="4817"/>
                      <a:pt x="46" y="4840"/>
                      <a:pt x="46" y="4885"/>
                    </a:cubicBezTo>
                    <a:cubicBezTo>
                      <a:pt x="23" y="4908"/>
                      <a:pt x="0" y="4954"/>
                      <a:pt x="0" y="4977"/>
                    </a:cubicBezTo>
                    <a:cubicBezTo>
                      <a:pt x="0" y="5022"/>
                      <a:pt x="23" y="5045"/>
                      <a:pt x="46" y="5091"/>
                    </a:cubicBezTo>
                    <a:cubicBezTo>
                      <a:pt x="46" y="5091"/>
                      <a:pt x="46" y="5114"/>
                      <a:pt x="46" y="5136"/>
                    </a:cubicBezTo>
                    <a:cubicBezTo>
                      <a:pt x="69" y="5159"/>
                      <a:pt x="92" y="5182"/>
                      <a:pt x="114" y="5228"/>
                    </a:cubicBezTo>
                    <a:lnTo>
                      <a:pt x="160" y="5273"/>
                    </a:lnTo>
                    <a:cubicBezTo>
                      <a:pt x="228" y="5365"/>
                      <a:pt x="297" y="5433"/>
                      <a:pt x="365" y="5524"/>
                    </a:cubicBezTo>
                    <a:cubicBezTo>
                      <a:pt x="388" y="5570"/>
                      <a:pt x="434" y="5616"/>
                      <a:pt x="457" y="5661"/>
                    </a:cubicBezTo>
                    <a:cubicBezTo>
                      <a:pt x="525" y="5753"/>
                      <a:pt x="594" y="5821"/>
                      <a:pt x="662" y="5890"/>
                    </a:cubicBezTo>
                    <a:cubicBezTo>
                      <a:pt x="913" y="6186"/>
                      <a:pt x="1233" y="6437"/>
                      <a:pt x="1530" y="6666"/>
                    </a:cubicBezTo>
                    <a:lnTo>
                      <a:pt x="1552" y="6688"/>
                    </a:lnTo>
                    <a:lnTo>
                      <a:pt x="1575" y="6711"/>
                    </a:lnTo>
                    <a:cubicBezTo>
                      <a:pt x="1666" y="6780"/>
                      <a:pt x="1758" y="6848"/>
                      <a:pt x="1849" y="6917"/>
                    </a:cubicBezTo>
                    <a:cubicBezTo>
                      <a:pt x="1940" y="6985"/>
                      <a:pt x="2055" y="7031"/>
                      <a:pt x="2146" y="7099"/>
                    </a:cubicBezTo>
                    <a:cubicBezTo>
                      <a:pt x="2306" y="7191"/>
                      <a:pt x="2465" y="7282"/>
                      <a:pt x="2648" y="7373"/>
                    </a:cubicBezTo>
                    <a:lnTo>
                      <a:pt x="2899" y="7533"/>
                    </a:lnTo>
                    <a:lnTo>
                      <a:pt x="2990" y="7579"/>
                    </a:lnTo>
                    <a:cubicBezTo>
                      <a:pt x="3150" y="7670"/>
                      <a:pt x="3310" y="7761"/>
                      <a:pt x="3493" y="7853"/>
                    </a:cubicBezTo>
                    <a:lnTo>
                      <a:pt x="3561" y="7875"/>
                    </a:lnTo>
                    <a:cubicBezTo>
                      <a:pt x="3629" y="7921"/>
                      <a:pt x="3675" y="7944"/>
                      <a:pt x="3744" y="7967"/>
                    </a:cubicBezTo>
                    <a:cubicBezTo>
                      <a:pt x="3858" y="8035"/>
                      <a:pt x="3972" y="8058"/>
                      <a:pt x="4063" y="8104"/>
                    </a:cubicBezTo>
                    <a:cubicBezTo>
                      <a:pt x="4200" y="8149"/>
                      <a:pt x="4314" y="8195"/>
                      <a:pt x="4428" y="8241"/>
                    </a:cubicBezTo>
                    <a:lnTo>
                      <a:pt x="4542" y="8286"/>
                    </a:lnTo>
                    <a:cubicBezTo>
                      <a:pt x="4611" y="8309"/>
                      <a:pt x="4679" y="8332"/>
                      <a:pt x="4748" y="8355"/>
                    </a:cubicBezTo>
                    <a:cubicBezTo>
                      <a:pt x="4839" y="8400"/>
                      <a:pt x="4908" y="8423"/>
                      <a:pt x="4999" y="8446"/>
                    </a:cubicBezTo>
                    <a:cubicBezTo>
                      <a:pt x="5090" y="8446"/>
                      <a:pt x="5159" y="8469"/>
                      <a:pt x="5250" y="8469"/>
                    </a:cubicBezTo>
                    <a:lnTo>
                      <a:pt x="5296" y="8469"/>
                    </a:lnTo>
                    <a:cubicBezTo>
                      <a:pt x="5296" y="8469"/>
                      <a:pt x="5296" y="8492"/>
                      <a:pt x="5296" y="8492"/>
                    </a:cubicBezTo>
                    <a:cubicBezTo>
                      <a:pt x="5296" y="8492"/>
                      <a:pt x="5319" y="8469"/>
                      <a:pt x="5319" y="8469"/>
                    </a:cubicBezTo>
                    <a:lnTo>
                      <a:pt x="5433" y="8492"/>
                    </a:lnTo>
                    <a:lnTo>
                      <a:pt x="5570" y="8515"/>
                    </a:lnTo>
                    <a:cubicBezTo>
                      <a:pt x="5592" y="8515"/>
                      <a:pt x="5638" y="8515"/>
                      <a:pt x="5684" y="8537"/>
                    </a:cubicBezTo>
                    <a:lnTo>
                      <a:pt x="5912" y="8537"/>
                    </a:lnTo>
                    <a:cubicBezTo>
                      <a:pt x="6003" y="8537"/>
                      <a:pt x="6095" y="8537"/>
                      <a:pt x="6186" y="8515"/>
                    </a:cubicBezTo>
                    <a:lnTo>
                      <a:pt x="6232" y="8515"/>
                    </a:lnTo>
                    <a:cubicBezTo>
                      <a:pt x="6254" y="8515"/>
                      <a:pt x="6300" y="8492"/>
                      <a:pt x="6323" y="8469"/>
                    </a:cubicBezTo>
                    <a:cubicBezTo>
                      <a:pt x="6414" y="8446"/>
                      <a:pt x="6483" y="8355"/>
                      <a:pt x="6528" y="8309"/>
                    </a:cubicBezTo>
                    <a:cubicBezTo>
                      <a:pt x="6574" y="8241"/>
                      <a:pt x="6620" y="8149"/>
                      <a:pt x="6620" y="8081"/>
                    </a:cubicBezTo>
                    <a:cubicBezTo>
                      <a:pt x="6642" y="7990"/>
                      <a:pt x="6665" y="7898"/>
                      <a:pt x="6688" y="7784"/>
                    </a:cubicBezTo>
                    <a:cubicBezTo>
                      <a:pt x="6688" y="7693"/>
                      <a:pt x="6642" y="7602"/>
                      <a:pt x="6620" y="7510"/>
                    </a:cubicBezTo>
                    <a:cubicBezTo>
                      <a:pt x="6620" y="7510"/>
                      <a:pt x="6597" y="7487"/>
                      <a:pt x="6597" y="7487"/>
                    </a:cubicBezTo>
                    <a:lnTo>
                      <a:pt x="6597" y="7419"/>
                    </a:lnTo>
                    <a:lnTo>
                      <a:pt x="6665" y="7465"/>
                    </a:lnTo>
                    <a:lnTo>
                      <a:pt x="6757" y="7510"/>
                    </a:lnTo>
                    <a:cubicBezTo>
                      <a:pt x="6848" y="7556"/>
                      <a:pt x="6916" y="7602"/>
                      <a:pt x="7008" y="7647"/>
                    </a:cubicBezTo>
                    <a:lnTo>
                      <a:pt x="7145" y="7716"/>
                    </a:lnTo>
                    <a:cubicBezTo>
                      <a:pt x="7396" y="7875"/>
                      <a:pt x="7670" y="7990"/>
                      <a:pt x="7898" y="8104"/>
                    </a:cubicBezTo>
                    <a:cubicBezTo>
                      <a:pt x="8080" y="8172"/>
                      <a:pt x="8263" y="8241"/>
                      <a:pt x="8446" y="8309"/>
                    </a:cubicBezTo>
                    <a:lnTo>
                      <a:pt x="8674" y="8378"/>
                    </a:lnTo>
                    <a:cubicBezTo>
                      <a:pt x="8879" y="8446"/>
                      <a:pt x="9085" y="8515"/>
                      <a:pt x="9313" y="8560"/>
                    </a:cubicBezTo>
                    <a:cubicBezTo>
                      <a:pt x="9404" y="8583"/>
                      <a:pt x="9496" y="8606"/>
                      <a:pt x="9587" y="8606"/>
                    </a:cubicBezTo>
                    <a:cubicBezTo>
                      <a:pt x="9678" y="8629"/>
                      <a:pt x="9724" y="8629"/>
                      <a:pt x="9792" y="8629"/>
                    </a:cubicBezTo>
                    <a:lnTo>
                      <a:pt x="9815" y="8629"/>
                    </a:lnTo>
                    <a:cubicBezTo>
                      <a:pt x="9906" y="8629"/>
                      <a:pt x="9998" y="8629"/>
                      <a:pt x="10089" y="8606"/>
                    </a:cubicBezTo>
                    <a:cubicBezTo>
                      <a:pt x="10203" y="8606"/>
                      <a:pt x="10272" y="8606"/>
                      <a:pt x="10340" y="8583"/>
                    </a:cubicBezTo>
                    <a:cubicBezTo>
                      <a:pt x="10523" y="8537"/>
                      <a:pt x="10637" y="8469"/>
                      <a:pt x="10751" y="8400"/>
                    </a:cubicBezTo>
                    <a:cubicBezTo>
                      <a:pt x="10774" y="8355"/>
                      <a:pt x="10797" y="8332"/>
                      <a:pt x="10819" y="8286"/>
                    </a:cubicBezTo>
                    <a:cubicBezTo>
                      <a:pt x="10865" y="8241"/>
                      <a:pt x="10865" y="8218"/>
                      <a:pt x="10888" y="8195"/>
                    </a:cubicBezTo>
                    <a:cubicBezTo>
                      <a:pt x="10911" y="8126"/>
                      <a:pt x="10956" y="8035"/>
                      <a:pt x="10956" y="7921"/>
                    </a:cubicBezTo>
                    <a:cubicBezTo>
                      <a:pt x="10956" y="7853"/>
                      <a:pt x="10934" y="7784"/>
                      <a:pt x="10911" y="7693"/>
                    </a:cubicBezTo>
                    <a:cubicBezTo>
                      <a:pt x="10911" y="7624"/>
                      <a:pt x="10888" y="7579"/>
                      <a:pt x="10865" y="7510"/>
                    </a:cubicBezTo>
                    <a:cubicBezTo>
                      <a:pt x="10774" y="7282"/>
                      <a:pt x="10637" y="7099"/>
                      <a:pt x="10477" y="6940"/>
                    </a:cubicBezTo>
                    <a:cubicBezTo>
                      <a:pt x="10454" y="6917"/>
                      <a:pt x="10431" y="6894"/>
                      <a:pt x="10386" y="6848"/>
                    </a:cubicBezTo>
                    <a:lnTo>
                      <a:pt x="10363" y="6825"/>
                    </a:lnTo>
                    <a:cubicBezTo>
                      <a:pt x="10317" y="6757"/>
                      <a:pt x="10272" y="6711"/>
                      <a:pt x="10226" y="6643"/>
                    </a:cubicBezTo>
                    <a:cubicBezTo>
                      <a:pt x="10226" y="6620"/>
                      <a:pt x="10203" y="6597"/>
                      <a:pt x="10180" y="6574"/>
                    </a:cubicBezTo>
                    <a:cubicBezTo>
                      <a:pt x="10158" y="6506"/>
                      <a:pt x="10135" y="6483"/>
                      <a:pt x="10089" y="6437"/>
                    </a:cubicBezTo>
                    <a:cubicBezTo>
                      <a:pt x="10043" y="6369"/>
                      <a:pt x="9975" y="6278"/>
                      <a:pt x="9884" y="6209"/>
                    </a:cubicBezTo>
                    <a:cubicBezTo>
                      <a:pt x="9815" y="6164"/>
                      <a:pt x="9747" y="6095"/>
                      <a:pt x="9678" y="6027"/>
                    </a:cubicBezTo>
                    <a:cubicBezTo>
                      <a:pt x="9610" y="5981"/>
                      <a:pt x="9541" y="5935"/>
                      <a:pt x="9473" y="5867"/>
                    </a:cubicBezTo>
                    <a:lnTo>
                      <a:pt x="9427" y="5844"/>
                    </a:lnTo>
                    <a:cubicBezTo>
                      <a:pt x="9381" y="5798"/>
                      <a:pt x="9313" y="5775"/>
                      <a:pt x="9267" y="5730"/>
                    </a:cubicBezTo>
                    <a:lnTo>
                      <a:pt x="9199" y="5707"/>
                    </a:lnTo>
                    <a:lnTo>
                      <a:pt x="9176" y="5661"/>
                    </a:lnTo>
                    <a:lnTo>
                      <a:pt x="9085" y="5570"/>
                    </a:lnTo>
                    <a:cubicBezTo>
                      <a:pt x="9016" y="5502"/>
                      <a:pt x="8948" y="5410"/>
                      <a:pt x="8856" y="5365"/>
                    </a:cubicBezTo>
                    <a:cubicBezTo>
                      <a:pt x="8788" y="5273"/>
                      <a:pt x="8697" y="5228"/>
                      <a:pt x="8605" y="5159"/>
                    </a:cubicBezTo>
                    <a:lnTo>
                      <a:pt x="8514" y="5091"/>
                    </a:lnTo>
                    <a:lnTo>
                      <a:pt x="8446" y="5022"/>
                    </a:lnTo>
                    <a:cubicBezTo>
                      <a:pt x="8354" y="4954"/>
                      <a:pt x="8263" y="4885"/>
                      <a:pt x="8172" y="4817"/>
                    </a:cubicBezTo>
                    <a:cubicBezTo>
                      <a:pt x="8126" y="4794"/>
                      <a:pt x="8080" y="4771"/>
                      <a:pt x="8058" y="4748"/>
                    </a:cubicBezTo>
                    <a:lnTo>
                      <a:pt x="8058" y="4748"/>
                    </a:lnTo>
                    <a:lnTo>
                      <a:pt x="8149" y="4771"/>
                    </a:lnTo>
                    <a:lnTo>
                      <a:pt x="8400" y="4771"/>
                    </a:lnTo>
                    <a:cubicBezTo>
                      <a:pt x="8446" y="4748"/>
                      <a:pt x="8514" y="4748"/>
                      <a:pt x="8583" y="4726"/>
                    </a:cubicBezTo>
                    <a:cubicBezTo>
                      <a:pt x="8651" y="4703"/>
                      <a:pt x="8742" y="4657"/>
                      <a:pt x="8811" y="4589"/>
                    </a:cubicBezTo>
                    <a:cubicBezTo>
                      <a:pt x="8902" y="4520"/>
                      <a:pt x="8948" y="4429"/>
                      <a:pt x="8993" y="4315"/>
                    </a:cubicBezTo>
                    <a:cubicBezTo>
                      <a:pt x="9039" y="4223"/>
                      <a:pt x="9039" y="4109"/>
                      <a:pt x="8993" y="3995"/>
                    </a:cubicBezTo>
                    <a:cubicBezTo>
                      <a:pt x="8971" y="3904"/>
                      <a:pt x="8925" y="3835"/>
                      <a:pt x="8902" y="3790"/>
                    </a:cubicBezTo>
                    <a:cubicBezTo>
                      <a:pt x="8834" y="3676"/>
                      <a:pt x="8742" y="3561"/>
                      <a:pt x="8651" y="3447"/>
                    </a:cubicBezTo>
                    <a:lnTo>
                      <a:pt x="8628" y="3402"/>
                    </a:lnTo>
                    <a:cubicBezTo>
                      <a:pt x="8560" y="3333"/>
                      <a:pt x="8514" y="3288"/>
                      <a:pt x="8446" y="3219"/>
                    </a:cubicBezTo>
                    <a:lnTo>
                      <a:pt x="8377" y="3151"/>
                    </a:lnTo>
                    <a:lnTo>
                      <a:pt x="8263" y="3036"/>
                    </a:lnTo>
                    <a:cubicBezTo>
                      <a:pt x="8217" y="2968"/>
                      <a:pt x="8149" y="2900"/>
                      <a:pt x="8080" y="2831"/>
                    </a:cubicBezTo>
                    <a:lnTo>
                      <a:pt x="8012" y="2763"/>
                    </a:lnTo>
                    <a:lnTo>
                      <a:pt x="7989" y="2717"/>
                    </a:lnTo>
                    <a:lnTo>
                      <a:pt x="7966" y="2671"/>
                    </a:lnTo>
                    <a:cubicBezTo>
                      <a:pt x="7898" y="2603"/>
                      <a:pt x="7852" y="2534"/>
                      <a:pt x="7806" y="2466"/>
                    </a:cubicBezTo>
                    <a:cubicBezTo>
                      <a:pt x="7715" y="2352"/>
                      <a:pt x="7601" y="2260"/>
                      <a:pt x="7510" y="2192"/>
                    </a:cubicBezTo>
                    <a:cubicBezTo>
                      <a:pt x="7259" y="1986"/>
                      <a:pt x="7008" y="1804"/>
                      <a:pt x="6757" y="1621"/>
                    </a:cubicBezTo>
                    <a:cubicBezTo>
                      <a:pt x="6505" y="1439"/>
                      <a:pt x="6254" y="1279"/>
                      <a:pt x="6003" y="1142"/>
                    </a:cubicBezTo>
                    <a:cubicBezTo>
                      <a:pt x="5752" y="1005"/>
                      <a:pt x="5455" y="822"/>
                      <a:pt x="5159" y="685"/>
                    </a:cubicBezTo>
                    <a:cubicBezTo>
                      <a:pt x="5022" y="617"/>
                      <a:pt x="4862" y="571"/>
                      <a:pt x="4725" y="503"/>
                    </a:cubicBezTo>
                    <a:cubicBezTo>
                      <a:pt x="4657" y="480"/>
                      <a:pt x="4588" y="457"/>
                      <a:pt x="4520" y="434"/>
                    </a:cubicBezTo>
                    <a:cubicBezTo>
                      <a:pt x="4406" y="389"/>
                      <a:pt x="4291" y="343"/>
                      <a:pt x="4177" y="320"/>
                    </a:cubicBezTo>
                    <a:cubicBezTo>
                      <a:pt x="4086" y="275"/>
                      <a:pt x="3995" y="252"/>
                      <a:pt x="3903" y="229"/>
                    </a:cubicBezTo>
                    <a:cubicBezTo>
                      <a:pt x="3766" y="206"/>
                      <a:pt x="3652" y="160"/>
                      <a:pt x="3515" y="138"/>
                    </a:cubicBezTo>
                    <a:cubicBezTo>
                      <a:pt x="3447" y="138"/>
                      <a:pt x="3401" y="115"/>
                      <a:pt x="3333" y="115"/>
                    </a:cubicBezTo>
                    <a:cubicBezTo>
                      <a:pt x="3264" y="92"/>
                      <a:pt x="3196" y="92"/>
                      <a:pt x="3127" y="69"/>
                    </a:cubicBezTo>
                    <a:cubicBezTo>
                      <a:pt x="3013" y="46"/>
                      <a:pt x="2899" y="46"/>
                      <a:pt x="27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302" name="Google Shape;1068;p22">
                <a:extLst>
                  <a:ext uri="{FF2B5EF4-FFF2-40B4-BE49-F238E27FC236}">
                    <a16:creationId xmlns:a16="http://schemas.microsoft.com/office/drawing/2014/main" id="{6112A354-2AD3-46AA-AB00-476ADAA328FF}"/>
                  </a:ext>
                </a:extLst>
              </p:cNvPr>
              <p:cNvSpPr/>
              <p:nvPr/>
            </p:nvSpPr>
            <p:spPr>
              <a:xfrm>
                <a:off x="5755897" y="1689028"/>
                <a:ext cx="16678" cy="13866"/>
              </a:xfrm>
              <a:custGeom>
                <a:avLst/>
                <a:gdLst/>
                <a:ahLst/>
                <a:cxnLst/>
                <a:rect l="l" t="t" r="r" b="b"/>
                <a:pathLst>
                  <a:path w="617" h="513" extrusionOk="0">
                    <a:moveTo>
                      <a:pt x="115" y="0"/>
                    </a:moveTo>
                    <a:cubicBezTo>
                      <a:pt x="69" y="0"/>
                      <a:pt x="46" y="23"/>
                      <a:pt x="23" y="69"/>
                    </a:cubicBezTo>
                    <a:cubicBezTo>
                      <a:pt x="1" y="92"/>
                      <a:pt x="23" y="137"/>
                      <a:pt x="69" y="160"/>
                    </a:cubicBezTo>
                    <a:cubicBezTo>
                      <a:pt x="115" y="206"/>
                      <a:pt x="183" y="229"/>
                      <a:pt x="229" y="251"/>
                    </a:cubicBezTo>
                    <a:cubicBezTo>
                      <a:pt x="274" y="274"/>
                      <a:pt x="320" y="320"/>
                      <a:pt x="343" y="343"/>
                    </a:cubicBezTo>
                    <a:cubicBezTo>
                      <a:pt x="366" y="343"/>
                      <a:pt x="366" y="365"/>
                      <a:pt x="389" y="365"/>
                    </a:cubicBezTo>
                    <a:cubicBezTo>
                      <a:pt x="366" y="388"/>
                      <a:pt x="366" y="388"/>
                      <a:pt x="366" y="411"/>
                    </a:cubicBezTo>
                    <a:cubicBezTo>
                      <a:pt x="366" y="434"/>
                      <a:pt x="389" y="480"/>
                      <a:pt x="434" y="502"/>
                    </a:cubicBezTo>
                    <a:cubicBezTo>
                      <a:pt x="465" y="502"/>
                      <a:pt x="495" y="513"/>
                      <a:pt x="525" y="513"/>
                    </a:cubicBezTo>
                    <a:cubicBezTo>
                      <a:pt x="541" y="513"/>
                      <a:pt x="556" y="510"/>
                      <a:pt x="571" y="502"/>
                    </a:cubicBezTo>
                    <a:cubicBezTo>
                      <a:pt x="594" y="480"/>
                      <a:pt x="594" y="480"/>
                      <a:pt x="617" y="457"/>
                    </a:cubicBezTo>
                    <a:cubicBezTo>
                      <a:pt x="617" y="434"/>
                      <a:pt x="617" y="434"/>
                      <a:pt x="617" y="411"/>
                    </a:cubicBezTo>
                    <a:cubicBezTo>
                      <a:pt x="617" y="388"/>
                      <a:pt x="594" y="388"/>
                      <a:pt x="594" y="365"/>
                    </a:cubicBezTo>
                    <a:cubicBezTo>
                      <a:pt x="594" y="343"/>
                      <a:pt x="571" y="343"/>
                      <a:pt x="571" y="320"/>
                    </a:cubicBezTo>
                    <a:cubicBezTo>
                      <a:pt x="548" y="297"/>
                      <a:pt x="525" y="274"/>
                      <a:pt x="503" y="251"/>
                    </a:cubicBezTo>
                    <a:cubicBezTo>
                      <a:pt x="457" y="229"/>
                      <a:pt x="434" y="206"/>
                      <a:pt x="411" y="183"/>
                    </a:cubicBezTo>
                    <a:cubicBezTo>
                      <a:pt x="366" y="160"/>
                      <a:pt x="343" y="137"/>
                      <a:pt x="320" y="114"/>
                    </a:cubicBezTo>
                    <a:cubicBezTo>
                      <a:pt x="252" y="92"/>
                      <a:pt x="206" y="46"/>
                      <a:pt x="137" y="23"/>
                    </a:cubicBezTo>
                    <a:cubicBezTo>
                      <a:pt x="137" y="23"/>
                      <a:pt x="115" y="0"/>
                      <a:pt x="115" y="0"/>
                    </a:cubicBezTo>
                    <a:close/>
                  </a:path>
                </a:pathLst>
              </a:custGeom>
              <a:solidFill>
                <a:srgbClr val="FDD980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303" name="Google Shape;1069;p22">
                <a:extLst>
                  <a:ext uri="{FF2B5EF4-FFF2-40B4-BE49-F238E27FC236}">
                    <a16:creationId xmlns:a16="http://schemas.microsoft.com/office/drawing/2014/main" id="{BA11825C-15D3-4CE3-A358-19A32206F38B}"/>
                  </a:ext>
                </a:extLst>
              </p:cNvPr>
              <p:cNvSpPr/>
              <p:nvPr/>
            </p:nvSpPr>
            <p:spPr>
              <a:xfrm>
                <a:off x="4512084" y="815391"/>
                <a:ext cx="869961" cy="542952"/>
              </a:xfrm>
              <a:custGeom>
                <a:avLst/>
                <a:gdLst/>
                <a:ahLst/>
                <a:cxnLst/>
                <a:rect l="l" t="t" r="r" b="b"/>
                <a:pathLst>
                  <a:path w="32185" h="20087" extrusionOk="0">
                    <a:moveTo>
                      <a:pt x="2169" y="1"/>
                    </a:moveTo>
                    <a:cubicBezTo>
                      <a:pt x="2101" y="1"/>
                      <a:pt x="2032" y="24"/>
                      <a:pt x="1986" y="69"/>
                    </a:cubicBezTo>
                    <a:cubicBezTo>
                      <a:pt x="1941" y="115"/>
                      <a:pt x="1918" y="138"/>
                      <a:pt x="1895" y="183"/>
                    </a:cubicBezTo>
                    <a:cubicBezTo>
                      <a:pt x="1918" y="229"/>
                      <a:pt x="1941" y="275"/>
                      <a:pt x="1964" y="320"/>
                    </a:cubicBezTo>
                    <a:cubicBezTo>
                      <a:pt x="2009" y="434"/>
                      <a:pt x="2032" y="549"/>
                      <a:pt x="2055" y="663"/>
                    </a:cubicBezTo>
                    <a:cubicBezTo>
                      <a:pt x="2078" y="708"/>
                      <a:pt x="2101" y="777"/>
                      <a:pt x="2123" y="822"/>
                    </a:cubicBezTo>
                    <a:cubicBezTo>
                      <a:pt x="2146" y="914"/>
                      <a:pt x="2169" y="1028"/>
                      <a:pt x="2169" y="1165"/>
                    </a:cubicBezTo>
                    <a:cubicBezTo>
                      <a:pt x="2192" y="1347"/>
                      <a:pt x="2146" y="1553"/>
                      <a:pt x="2101" y="1804"/>
                    </a:cubicBezTo>
                    <a:cubicBezTo>
                      <a:pt x="2032" y="2101"/>
                      <a:pt x="1918" y="2420"/>
                      <a:pt x="1758" y="2763"/>
                    </a:cubicBezTo>
                    <a:cubicBezTo>
                      <a:pt x="1713" y="2763"/>
                      <a:pt x="1690" y="2785"/>
                      <a:pt x="1644" y="2785"/>
                    </a:cubicBezTo>
                    <a:cubicBezTo>
                      <a:pt x="1598" y="2808"/>
                      <a:pt x="1553" y="2854"/>
                      <a:pt x="1530" y="2877"/>
                    </a:cubicBezTo>
                    <a:cubicBezTo>
                      <a:pt x="1393" y="3059"/>
                      <a:pt x="1256" y="3219"/>
                      <a:pt x="1096" y="3379"/>
                    </a:cubicBezTo>
                    <a:cubicBezTo>
                      <a:pt x="1005" y="3447"/>
                      <a:pt x="937" y="3539"/>
                      <a:pt x="845" y="3584"/>
                    </a:cubicBezTo>
                    <a:lnTo>
                      <a:pt x="822" y="3630"/>
                    </a:lnTo>
                    <a:cubicBezTo>
                      <a:pt x="640" y="3790"/>
                      <a:pt x="457" y="3949"/>
                      <a:pt x="206" y="4109"/>
                    </a:cubicBezTo>
                    <a:lnTo>
                      <a:pt x="183" y="4132"/>
                    </a:lnTo>
                    <a:lnTo>
                      <a:pt x="138" y="4155"/>
                    </a:lnTo>
                    <a:lnTo>
                      <a:pt x="115" y="4178"/>
                    </a:lnTo>
                    <a:cubicBezTo>
                      <a:pt x="69" y="4201"/>
                      <a:pt x="46" y="4223"/>
                      <a:pt x="1" y="4223"/>
                    </a:cubicBezTo>
                    <a:cubicBezTo>
                      <a:pt x="115" y="4246"/>
                      <a:pt x="206" y="4315"/>
                      <a:pt x="252" y="4429"/>
                    </a:cubicBezTo>
                    <a:cubicBezTo>
                      <a:pt x="297" y="4406"/>
                      <a:pt x="320" y="4406"/>
                      <a:pt x="366" y="4406"/>
                    </a:cubicBezTo>
                    <a:cubicBezTo>
                      <a:pt x="389" y="4406"/>
                      <a:pt x="434" y="4406"/>
                      <a:pt x="457" y="4429"/>
                    </a:cubicBezTo>
                    <a:cubicBezTo>
                      <a:pt x="663" y="4474"/>
                      <a:pt x="868" y="4543"/>
                      <a:pt x="1051" y="4611"/>
                    </a:cubicBezTo>
                    <a:cubicBezTo>
                      <a:pt x="1347" y="4680"/>
                      <a:pt x="1644" y="4771"/>
                      <a:pt x="1918" y="4862"/>
                    </a:cubicBezTo>
                    <a:lnTo>
                      <a:pt x="2123" y="4931"/>
                    </a:lnTo>
                    <a:cubicBezTo>
                      <a:pt x="2215" y="4977"/>
                      <a:pt x="2283" y="4999"/>
                      <a:pt x="2375" y="5022"/>
                    </a:cubicBezTo>
                    <a:lnTo>
                      <a:pt x="2466" y="5045"/>
                    </a:lnTo>
                    <a:cubicBezTo>
                      <a:pt x="2580" y="5091"/>
                      <a:pt x="2694" y="5114"/>
                      <a:pt x="2808" y="5159"/>
                    </a:cubicBezTo>
                    <a:cubicBezTo>
                      <a:pt x="3014" y="5251"/>
                      <a:pt x="3219" y="5319"/>
                      <a:pt x="3424" y="5387"/>
                    </a:cubicBezTo>
                    <a:lnTo>
                      <a:pt x="3676" y="5479"/>
                    </a:lnTo>
                    <a:cubicBezTo>
                      <a:pt x="4018" y="5593"/>
                      <a:pt x="4292" y="5684"/>
                      <a:pt x="4520" y="5798"/>
                    </a:cubicBezTo>
                    <a:cubicBezTo>
                      <a:pt x="4657" y="5867"/>
                      <a:pt x="4817" y="5912"/>
                      <a:pt x="4977" y="5981"/>
                    </a:cubicBezTo>
                    <a:cubicBezTo>
                      <a:pt x="5091" y="6027"/>
                      <a:pt x="5228" y="6072"/>
                      <a:pt x="5342" y="6118"/>
                    </a:cubicBezTo>
                    <a:cubicBezTo>
                      <a:pt x="5456" y="6164"/>
                      <a:pt x="5593" y="6209"/>
                      <a:pt x="5730" y="6255"/>
                    </a:cubicBezTo>
                    <a:cubicBezTo>
                      <a:pt x="5867" y="6323"/>
                      <a:pt x="6004" y="6369"/>
                      <a:pt x="6164" y="6437"/>
                    </a:cubicBezTo>
                    <a:cubicBezTo>
                      <a:pt x="6437" y="6552"/>
                      <a:pt x="6711" y="6666"/>
                      <a:pt x="6985" y="6780"/>
                    </a:cubicBezTo>
                    <a:cubicBezTo>
                      <a:pt x="7236" y="6871"/>
                      <a:pt x="7510" y="6985"/>
                      <a:pt x="7761" y="7077"/>
                    </a:cubicBezTo>
                    <a:cubicBezTo>
                      <a:pt x="7898" y="7145"/>
                      <a:pt x="8058" y="7191"/>
                      <a:pt x="8195" y="7259"/>
                    </a:cubicBezTo>
                    <a:cubicBezTo>
                      <a:pt x="8332" y="7282"/>
                      <a:pt x="8446" y="7328"/>
                      <a:pt x="8560" y="7373"/>
                    </a:cubicBezTo>
                    <a:cubicBezTo>
                      <a:pt x="8925" y="7510"/>
                      <a:pt x="9268" y="7670"/>
                      <a:pt x="9610" y="7830"/>
                    </a:cubicBezTo>
                    <a:cubicBezTo>
                      <a:pt x="9793" y="7898"/>
                      <a:pt x="9975" y="7990"/>
                      <a:pt x="10158" y="8058"/>
                    </a:cubicBezTo>
                    <a:cubicBezTo>
                      <a:pt x="10363" y="8149"/>
                      <a:pt x="10546" y="8241"/>
                      <a:pt x="10751" y="8309"/>
                    </a:cubicBezTo>
                    <a:lnTo>
                      <a:pt x="11002" y="8446"/>
                    </a:lnTo>
                    <a:cubicBezTo>
                      <a:pt x="11231" y="8537"/>
                      <a:pt x="11459" y="8651"/>
                      <a:pt x="11687" y="8766"/>
                    </a:cubicBezTo>
                    <a:lnTo>
                      <a:pt x="11824" y="8834"/>
                    </a:lnTo>
                    <a:lnTo>
                      <a:pt x="11870" y="8857"/>
                    </a:lnTo>
                    <a:cubicBezTo>
                      <a:pt x="11893" y="8880"/>
                      <a:pt x="11916" y="8880"/>
                      <a:pt x="11961" y="8903"/>
                    </a:cubicBezTo>
                    <a:lnTo>
                      <a:pt x="12030" y="8948"/>
                    </a:lnTo>
                    <a:lnTo>
                      <a:pt x="12098" y="8971"/>
                    </a:lnTo>
                    <a:lnTo>
                      <a:pt x="12212" y="9040"/>
                    </a:lnTo>
                    <a:cubicBezTo>
                      <a:pt x="12372" y="9131"/>
                      <a:pt x="12555" y="9199"/>
                      <a:pt x="12714" y="9313"/>
                    </a:cubicBezTo>
                    <a:cubicBezTo>
                      <a:pt x="13057" y="9496"/>
                      <a:pt x="13399" y="9656"/>
                      <a:pt x="13742" y="9838"/>
                    </a:cubicBezTo>
                    <a:lnTo>
                      <a:pt x="13970" y="9953"/>
                    </a:lnTo>
                    <a:lnTo>
                      <a:pt x="14175" y="10067"/>
                    </a:lnTo>
                    <a:cubicBezTo>
                      <a:pt x="14267" y="10089"/>
                      <a:pt x="14358" y="10135"/>
                      <a:pt x="14449" y="10181"/>
                    </a:cubicBezTo>
                    <a:cubicBezTo>
                      <a:pt x="14609" y="10272"/>
                      <a:pt x="14769" y="10341"/>
                      <a:pt x="14951" y="10432"/>
                    </a:cubicBezTo>
                    <a:cubicBezTo>
                      <a:pt x="15157" y="10523"/>
                      <a:pt x="15362" y="10614"/>
                      <a:pt x="15568" y="10729"/>
                    </a:cubicBezTo>
                    <a:lnTo>
                      <a:pt x="15705" y="10797"/>
                    </a:lnTo>
                    <a:lnTo>
                      <a:pt x="15933" y="10911"/>
                    </a:lnTo>
                    <a:lnTo>
                      <a:pt x="16184" y="11025"/>
                    </a:lnTo>
                    <a:lnTo>
                      <a:pt x="16321" y="11094"/>
                    </a:lnTo>
                    <a:lnTo>
                      <a:pt x="16389" y="11139"/>
                    </a:lnTo>
                    <a:lnTo>
                      <a:pt x="16481" y="11162"/>
                    </a:lnTo>
                    <a:lnTo>
                      <a:pt x="16503" y="11185"/>
                    </a:lnTo>
                    <a:lnTo>
                      <a:pt x="16526" y="11208"/>
                    </a:lnTo>
                    <a:cubicBezTo>
                      <a:pt x="16686" y="11276"/>
                      <a:pt x="16846" y="11368"/>
                      <a:pt x="17028" y="11459"/>
                    </a:cubicBezTo>
                    <a:cubicBezTo>
                      <a:pt x="17439" y="11664"/>
                      <a:pt x="17850" y="11916"/>
                      <a:pt x="18261" y="12144"/>
                    </a:cubicBezTo>
                    <a:lnTo>
                      <a:pt x="18695" y="12395"/>
                    </a:lnTo>
                    <a:cubicBezTo>
                      <a:pt x="18946" y="12532"/>
                      <a:pt x="19220" y="12692"/>
                      <a:pt x="19471" y="12851"/>
                    </a:cubicBezTo>
                    <a:cubicBezTo>
                      <a:pt x="19562" y="12920"/>
                      <a:pt x="19653" y="12965"/>
                      <a:pt x="19745" y="13034"/>
                    </a:cubicBezTo>
                    <a:lnTo>
                      <a:pt x="19904" y="13125"/>
                    </a:lnTo>
                    <a:lnTo>
                      <a:pt x="19996" y="13171"/>
                    </a:lnTo>
                    <a:cubicBezTo>
                      <a:pt x="20110" y="13239"/>
                      <a:pt x="20224" y="13308"/>
                      <a:pt x="20315" y="13376"/>
                    </a:cubicBezTo>
                    <a:cubicBezTo>
                      <a:pt x="20589" y="13536"/>
                      <a:pt x="20840" y="13696"/>
                      <a:pt x="21137" y="13901"/>
                    </a:cubicBezTo>
                    <a:lnTo>
                      <a:pt x="21297" y="13993"/>
                    </a:lnTo>
                    <a:cubicBezTo>
                      <a:pt x="21365" y="14061"/>
                      <a:pt x="21456" y="14130"/>
                      <a:pt x="21548" y="14175"/>
                    </a:cubicBezTo>
                    <a:cubicBezTo>
                      <a:pt x="21639" y="14221"/>
                      <a:pt x="21708" y="14289"/>
                      <a:pt x="21776" y="14335"/>
                    </a:cubicBezTo>
                    <a:cubicBezTo>
                      <a:pt x="21845" y="14358"/>
                      <a:pt x="21936" y="14403"/>
                      <a:pt x="22004" y="14449"/>
                    </a:cubicBezTo>
                    <a:cubicBezTo>
                      <a:pt x="22415" y="14723"/>
                      <a:pt x="22826" y="14997"/>
                      <a:pt x="23237" y="15294"/>
                    </a:cubicBezTo>
                    <a:lnTo>
                      <a:pt x="23648" y="15568"/>
                    </a:lnTo>
                    <a:lnTo>
                      <a:pt x="24081" y="15864"/>
                    </a:lnTo>
                    <a:lnTo>
                      <a:pt x="25177" y="16595"/>
                    </a:lnTo>
                    <a:lnTo>
                      <a:pt x="25451" y="16777"/>
                    </a:lnTo>
                    <a:cubicBezTo>
                      <a:pt x="25611" y="16891"/>
                      <a:pt x="25770" y="17006"/>
                      <a:pt x="25930" y="17120"/>
                    </a:cubicBezTo>
                    <a:cubicBezTo>
                      <a:pt x="26022" y="17165"/>
                      <a:pt x="26090" y="17211"/>
                      <a:pt x="26158" y="17279"/>
                    </a:cubicBezTo>
                    <a:cubicBezTo>
                      <a:pt x="26204" y="17302"/>
                      <a:pt x="26250" y="17348"/>
                      <a:pt x="26295" y="17371"/>
                    </a:cubicBezTo>
                    <a:cubicBezTo>
                      <a:pt x="26387" y="17439"/>
                      <a:pt x="26455" y="17508"/>
                      <a:pt x="26547" y="17576"/>
                    </a:cubicBezTo>
                    <a:lnTo>
                      <a:pt x="26661" y="17667"/>
                    </a:lnTo>
                    <a:cubicBezTo>
                      <a:pt x="26752" y="17713"/>
                      <a:pt x="26820" y="17782"/>
                      <a:pt x="26912" y="17827"/>
                    </a:cubicBezTo>
                    <a:lnTo>
                      <a:pt x="27049" y="17941"/>
                    </a:lnTo>
                    <a:cubicBezTo>
                      <a:pt x="27094" y="17964"/>
                      <a:pt x="27163" y="18010"/>
                      <a:pt x="27208" y="18055"/>
                    </a:cubicBezTo>
                    <a:cubicBezTo>
                      <a:pt x="27277" y="18101"/>
                      <a:pt x="27345" y="18147"/>
                      <a:pt x="27391" y="18192"/>
                    </a:cubicBezTo>
                    <a:lnTo>
                      <a:pt x="27505" y="18284"/>
                    </a:lnTo>
                    <a:cubicBezTo>
                      <a:pt x="27596" y="18352"/>
                      <a:pt x="27688" y="18398"/>
                      <a:pt x="27779" y="18466"/>
                    </a:cubicBezTo>
                    <a:cubicBezTo>
                      <a:pt x="27893" y="18558"/>
                      <a:pt x="28030" y="18649"/>
                      <a:pt x="28144" y="18740"/>
                    </a:cubicBezTo>
                    <a:cubicBezTo>
                      <a:pt x="28236" y="18809"/>
                      <a:pt x="28327" y="18877"/>
                      <a:pt x="28395" y="18923"/>
                    </a:cubicBezTo>
                    <a:lnTo>
                      <a:pt x="28487" y="18991"/>
                    </a:lnTo>
                    <a:cubicBezTo>
                      <a:pt x="28601" y="19083"/>
                      <a:pt x="28738" y="19174"/>
                      <a:pt x="28852" y="19265"/>
                    </a:cubicBezTo>
                    <a:lnTo>
                      <a:pt x="29034" y="19379"/>
                    </a:lnTo>
                    <a:lnTo>
                      <a:pt x="29240" y="19516"/>
                    </a:lnTo>
                    <a:cubicBezTo>
                      <a:pt x="29308" y="19562"/>
                      <a:pt x="29377" y="19608"/>
                      <a:pt x="29445" y="19699"/>
                    </a:cubicBezTo>
                    <a:cubicBezTo>
                      <a:pt x="29537" y="19813"/>
                      <a:pt x="29537" y="19973"/>
                      <a:pt x="29468" y="20087"/>
                    </a:cubicBezTo>
                    <a:cubicBezTo>
                      <a:pt x="29537" y="20018"/>
                      <a:pt x="29582" y="19927"/>
                      <a:pt x="29651" y="19859"/>
                    </a:cubicBezTo>
                    <a:lnTo>
                      <a:pt x="29788" y="19676"/>
                    </a:lnTo>
                    <a:cubicBezTo>
                      <a:pt x="29879" y="19539"/>
                      <a:pt x="29993" y="19425"/>
                      <a:pt x="30084" y="19311"/>
                    </a:cubicBezTo>
                    <a:cubicBezTo>
                      <a:pt x="30176" y="19197"/>
                      <a:pt x="30267" y="19083"/>
                      <a:pt x="30358" y="18969"/>
                    </a:cubicBezTo>
                    <a:lnTo>
                      <a:pt x="30541" y="18717"/>
                    </a:lnTo>
                    <a:cubicBezTo>
                      <a:pt x="30655" y="18580"/>
                      <a:pt x="30769" y="18421"/>
                      <a:pt x="30883" y="18261"/>
                    </a:cubicBezTo>
                    <a:cubicBezTo>
                      <a:pt x="31066" y="18033"/>
                      <a:pt x="31271" y="17804"/>
                      <a:pt x="31545" y="17553"/>
                    </a:cubicBezTo>
                    <a:cubicBezTo>
                      <a:pt x="31637" y="17485"/>
                      <a:pt x="31705" y="17416"/>
                      <a:pt x="31774" y="17371"/>
                    </a:cubicBezTo>
                    <a:lnTo>
                      <a:pt x="31910" y="17279"/>
                    </a:lnTo>
                    <a:cubicBezTo>
                      <a:pt x="31956" y="17257"/>
                      <a:pt x="31979" y="17234"/>
                      <a:pt x="32002" y="17188"/>
                    </a:cubicBezTo>
                    <a:cubicBezTo>
                      <a:pt x="32025" y="17165"/>
                      <a:pt x="32047" y="17120"/>
                      <a:pt x="32070" y="17074"/>
                    </a:cubicBezTo>
                    <a:cubicBezTo>
                      <a:pt x="32162" y="17006"/>
                      <a:pt x="32184" y="16846"/>
                      <a:pt x="32116" y="16754"/>
                    </a:cubicBezTo>
                    <a:cubicBezTo>
                      <a:pt x="32025" y="16595"/>
                      <a:pt x="31933" y="16481"/>
                      <a:pt x="31842" y="16344"/>
                    </a:cubicBezTo>
                    <a:lnTo>
                      <a:pt x="31774" y="16229"/>
                    </a:lnTo>
                    <a:cubicBezTo>
                      <a:pt x="31614" y="16001"/>
                      <a:pt x="31477" y="15796"/>
                      <a:pt x="31317" y="15636"/>
                    </a:cubicBezTo>
                    <a:lnTo>
                      <a:pt x="31317" y="15636"/>
                    </a:lnTo>
                    <a:lnTo>
                      <a:pt x="31363" y="15704"/>
                    </a:lnTo>
                    <a:cubicBezTo>
                      <a:pt x="31226" y="15522"/>
                      <a:pt x="31066" y="15339"/>
                      <a:pt x="30906" y="15180"/>
                    </a:cubicBezTo>
                    <a:lnTo>
                      <a:pt x="30769" y="15020"/>
                    </a:lnTo>
                    <a:cubicBezTo>
                      <a:pt x="30678" y="14906"/>
                      <a:pt x="30564" y="14791"/>
                      <a:pt x="30450" y="14677"/>
                    </a:cubicBezTo>
                    <a:cubicBezTo>
                      <a:pt x="30358" y="14586"/>
                      <a:pt x="30267" y="14495"/>
                      <a:pt x="30176" y="14403"/>
                    </a:cubicBezTo>
                    <a:cubicBezTo>
                      <a:pt x="30107" y="14335"/>
                      <a:pt x="30039" y="14267"/>
                      <a:pt x="29970" y="14198"/>
                    </a:cubicBezTo>
                    <a:lnTo>
                      <a:pt x="29856" y="14084"/>
                    </a:lnTo>
                    <a:lnTo>
                      <a:pt x="29788" y="13993"/>
                    </a:lnTo>
                    <a:cubicBezTo>
                      <a:pt x="29696" y="13901"/>
                      <a:pt x="29605" y="13833"/>
                      <a:pt x="29537" y="13742"/>
                    </a:cubicBezTo>
                    <a:cubicBezTo>
                      <a:pt x="29400" y="13627"/>
                      <a:pt x="29286" y="13490"/>
                      <a:pt x="29149" y="13376"/>
                    </a:cubicBezTo>
                    <a:cubicBezTo>
                      <a:pt x="29057" y="13262"/>
                      <a:pt x="28943" y="13171"/>
                      <a:pt x="28852" y="13057"/>
                    </a:cubicBezTo>
                    <a:cubicBezTo>
                      <a:pt x="28669" y="12874"/>
                      <a:pt x="28487" y="12714"/>
                      <a:pt x="28304" y="12532"/>
                    </a:cubicBezTo>
                    <a:lnTo>
                      <a:pt x="28167" y="12418"/>
                    </a:lnTo>
                    <a:lnTo>
                      <a:pt x="28007" y="12281"/>
                    </a:lnTo>
                    <a:lnTo>
                      <a:pt x="27825" y="12121"/>
                    </a:lnTo>
                    <a:cubicBezTo>
                      <a:pt x="27733" y="12030"/>
                      <a:pt x="27642" y="11938"/>
                      <a:pt x="27551" y="11870"/>
                    </a:cubicBezTo>
                    <a:lnTo>
                      <a:pt x="27482" y="11824"/>
                    </a:lnTo>
                    <a:lnTo>
                      <a:pt x="27391" y="11733"/>
                    </a:lnTo>
                    <a:cubicBezTo>
                      <a:pt x="27300" y="11664"/>
                      <a:pt x="27208" y="11573"/>
                      <a:pt x="27117" y="11505"/>
                    </a:cubicBezTo>
                    <a:cubicBezTo>
                      <a:pt x="27049" y="11459"/>
                      <a:pt x="27003" y="11413"/>
                      <a:pt x="26935" y="11345"/>
                    </a:cubicBezTo>
                    <a:cubicBezTo>
                      <a:pt x="26889" y="11299"/>
                      <a:pt x="26820" y="11254"/>
                      <a:pt x="26752" y="11185"/>
                    </a:cubicBezTo>
                    <a:cubicBezTo>
                      <a:pt x="26638" y="11094"/>
                      <a:pt x="26501" y="11002"/>
                      <a:pt x="26387" y="10888"/>
                    </a:cubicBezTo>
                    <a:cubicBezTo>
                      <a:pt x="26318" y="10843"/>
                      <a:pt x="26250" y="10797"/>
                      <a:pt x="26204" y="10729"/>
                    </a:cubicBezTo>
                    <a:cubicBezTo>
                      <a:pt x="26136" y="10683"/>
                      <a:pt x="26067" y="10637"/>
                      <a:pt x="26022" y="10569"/>
                    </a:cubicBezTo>
                    <a:cubicBezTo>
                      <a:pt x="25474" y="10135"/>
                      <a:pt x="24949" y="9701"/>
                      <a:pt x="24378" y="9313"/>
                    </a:cubicBezTo>
                    <a:cubicBezTo>
                      <a:pt x="24264" y="9245"/>
                      <a:pt x="24150" y="9154"/>
                      <a:pt x="24059" y="9085"/>
                    </a:cubicBezTo>
                    <a:lnTo>
                      <a:pt x="23785" y="8903"/>
                    </a:lnTo>
                    <a:cubicBezTo>
                      <a:pt x="23693" y="8834"/>
                      <a:pt x="23602" y="8766"/>
                      <a:pt x="23488" y="8697"/>
                    </a:cubicBezTo>
                    <a:cubicBezTo>
                      <a:pt x="23397" y="8606"/>
                      <a:pt x="23283" y="8537"/>
                      <a:pt x="23168" y="8446"/>
                    </a:cubicBezTo>
                    <a:lnTo>
                      <a:pt x="23168" y="8446"/>
                    </a:lnTo>
                    <a:lnTo>
                      <a:pt x="23191" y="8469"/>
                    </a:lnTo>
                    <a:lnTo>
                      <a:pt x="23123" y="8423"/>
                    </a:lnTo>
                    <a:lnTo>
                      <a:pt x="23031" y="8355"/>
                    </a:lnTo>
                    <a:cubicBezTo>
                      <a:pt x="22666" y="8104"/>
                      <a:pt x="22255" y="7853"/>
                      <a:pt x="21867" y="7624"/>
                    </a:cubicBezTo>
                    <a:lnTo>
                      <a:pt x="21502" y="7396"/>
                    </a:lnTo>
                    <a:cubicBezTo>
                      <a:pt x="21000" y="7077"/>
                      <a:pt x="20498" y="6780"/>
                      <a:pt x="19996" y="6483"/>
                    </a:cubicBezTo>
                    <a:cubicBezTo>
                      <a:pt x="19699" y="6300"/>
                      <a:pt x="19425" y="6118"/>
                      <a:pt x="19151" y="5958"/>
                    </a:cubicBezTo>
                    <a:cubicBezTo>
                      <a:pt x="18946" y="5821"/>
                      <a:pt x="18740" y="5684"/>
                      <a:pt x="18535" y="5570"/>
                    </a:cubicBezTo>
                    <a:cubicBezTo>
                      <a:pt x="18352" y="5456"/>
                      <a:pt x="18170" y="5365"/>
                      <a:pt x="17987" y="5251"/>
                    </a:cubicBezTo>
                    <a:cubicBezTo>
                      <a:pt x="17964" y="5251"/>
                      <a:pt x="17919" y="5228"/>
                      <a:pt x="17896" y="5228"/>
                    </a:cubicBezTo>
                    <a:cubicBezTo>
                      <a:pt x="17782" y="5159"/>
                      <a:pt x="17645" y="5114"/>
                      <a:pt x="17508" y="5068"/>
                    </a:cubicBezTo>
                    <a:cubicBezTo>
                      <a:pt x="17462" y="5068"/>
                      <a:pt x="17416" y="5045"/>
                      <a:pt x="17371" y="5022"/>
                    </a:cubicBezTo>
                    <a:cubicBezTo>
                      <a:pt x="17279" y="4999"/>
                      <a:pt x="17211" y="4977"/>
                      <a:pt x="17165" y="4908"/>
                    </a:cubicBezTo>
                    <a:cubicBezTo>
                      <a:pt x="17120" y="4862"/>
                      <a:pt x="17120" y="4817"/>
                      <a:pt x="17097" y="4771"/>
                    </a:cubicBezTo>
                    <a:cubicBezTo>
                      <a:pt x="17051" y="4748"/>
                      <a:pt x="17006" y="4726"/>
                      <a:pt x="16960" y="4703"/>
                    </a:cubicBezTo>
                    <a:cubicBezTo>
                      <a:pt x="16754" y="4611"/>
                      <a:pt x="16549" y="4497"/>
                      <a:pt x="16344" y="4406"/>
                    </a:cubicBezTo>
                    <a:lnTo>
                      <a:pt x="16161" y="4315"/>
                    </a:lnTo>
                    <a:cubicBezTo>
                      <a:pt x="16047" y="4269"/>
                      <a:pt x="15956" y="4223"/>
                      <a:pt x="15841" y="4155"/>
                    </a:cubicBezTo>
                    <a:cubicBezTo>
                      <a:pt x="15682" y="4086"/>
                      <a:pt x="15522" y="3995"/>
                      <a:pt x="15362" y="3927"/>
                    </a:cubicBezTo>
                    <a:cubicBezTo>
                      <a:pt x="15248" y="3881"/>
                      <a:pt x="15134" y="3813"/>
                      <a:pt x="15020" y="3767"/>
                    </a:cubicBezTo>
                    <a:cubicBezTo>
                      <a:pt x="14860" y="3676"/>
                      <a:pt x="14723" y="3607"/>
                      <a:pt x="14563" y="3539"/>
                    </a:cubicBezTo>
                    <a:cubicBezTo>
                      <a:pt x="14358" y="3447"/>
                      <a:pt x="14152" y="3356"/>
                      <a:pt x="13947" y="3288"/>
                    </a:cubicBezTo>
                    <a:lnTo>
                      <a:pt x="13764" y="3196"/>
                    </a:lnTo>
                    <a:cubicBezTo>
                      <a:pt x="13217" y="2968"/>
                      <a:pt x="12692" y="2763"/>
                      <a:pt x="12189" y="2557"/>
                    </a:cubicBezTo>
                    <a:cubicBezTo>
                      <a:pt x="11916" y="2443"/>
                      <a:pt x="11664" y="2375"/>
                      <a:pt x="11391" y="2283"/>
                    </a:cubicBezTo>
                    <a:lnTo>
                      <a:pt x="11208" y="2215"/>
                    </a:lnTo>
                    <a:lnTo>
                      <a:pt x="11094" y="2192"/>
                    </a:lnTo>
                    <a:cubicBezTo>
                      <a:pt x="10866" y="2101"/>
                      <a:pt x="10660" y="2032"/>
                      <a:pt x="10432" y="1964"/>
                    </a:cubicBezTo>
                    <a:cubicBezTo>
                      <a:pt x="10249" y="1895"/>
                      <a:pt x="10089" y="1827"/>
                      <a:pt x="9907" y="1758"/>
                    </a:cubicBezTo>
                    <a:lnTo>
                      <a:pt x="9656" y="1667"/>
                    </a:lnTo>
                    <a:cubicBezTo>
                      <a:pt x="9359" y="1553"/>
                      <a:pt x="9040" y="1462"/>
                      <a:pt x="8743" y="1370"/>
                    </a:cubicBezTo>
                    <a:lnTo>
                      <a:pt x="8309" y="1233"/>
                    </a:lnTo>
                    <a:lnTo>
                      <a:pt x="7898" y="1119"/>
                    </a:lnTo>
                    <a:cubicBezTo>
                      <a:pt x="7602" y="1028"/>
                      <a:pt x="7305" y="937"/>
                      <a:pt x="7031" y="868"/>
                    </a:cubicBezTo>
                    <a:cubicBezTo>
                      <a:pt x="6917" y="845"/>
                      <a:pt x="6803" y="822"/>
                      <a:pt x="6689" y="800"/>
                    </a:cubicBezTo>
                    <a:cubicBezTo>
                      <a:pt x="6574" y="777"/>
                      <a:pt x="6460" y="754"/>
                      <a:pt x="6346" y="731"/>
                    </a:cubicBezTo>
                    <a:lnTo>
                      <a:pt x="6118" y="663"/>
                    </a:lnTo>
                    <a:cubicBezTo>
                      <a:pt x="6004" y="640"/>
                      <a:pt x="5867" y="617"/>
                      <a:pt x="5753" y="594"/>
                    </a:cubicBezTo>
                    <a:lnTo>
                      <a:pt x="5570" y="549"/>
                    </a:lnTo>
                    <a:lnTo>
                      <a:pt x="5410" y="526"/>
                    </a:lnTo>
                    <a:cubicBezTo>
                      <a:pt x="5319" y="503"/>
                      <a:pt x="5205" y="480"/>
                      <a:pt x="5091" y="457"/>
                    </a:cubicBezTo>
                    <a:lnTo>
                      <a:pt x="5045" y="457"/>
                    </a:lnTo>
                    <a:cubicBezTo>
                      <a:pt x="4817" y="412"/>
                      <a:pt x="4589" y="412"/>
                      <a:pt x="4337" y="389"/>
                    </a:cubicBezTo>
                    <a:lnTo>
                      <a:pt x="4292" y="389"/>
                    </a:lnTo>
                    <a:lnTo>
                      <a:pt x="4086" y="366"/>
                    </a:lnTo>
                    <a:cubicBezTo>
                      <a:pt x="4041" y="343"/>
                      <a:pt x="3995" y="343"/>
                      <a:pt x="3972" y="343"/>
                    </a:cubicBezTo>
                    <a:lnTo>
                      <a:pt x="3881" y="343"/>
                    </a:lnTo>
                    <a:cubicBezTo>
                      <a:pt x="3630" y="320"/>
                      <a:pt x="3402" y="297"/>
                      <a:pt x="3173" y="252"/>
                    </a:cubicBezTo>
                    <a:lnTo>
                      <a:pt x="3059" y="252"/>
                    </a:lnTo>
                    <a:cubicBezTo>
                      <a:pt x="2991" y="229"/>
                      <a:pt x="2922" y="229"/>
                      <a:pt x="2877" y="206"/>
                    </a:cubicBezTo>
                    <a:lnTo>
                      <a:pt x="2557" y="206"/>
                    </a:lnTo>
                    <a:cubicBezTo>
                      <a:pt x="2534" y="229"/>
                      <a:pt x="2511" y="229"/>
                      <a:pt x="2511" y="229"/>
                    </a:cubicBezTo>
                    <a:cubicBezTo>
                      <a:pt x="2489" y="206"/>
                      <a:pt x="2466" y="183"/>
                      <a:pt x="2443" y="160"/>
                    </a:cubicBezTo>
                    <a:lnTo>
                      <a:pt x="2420" y="115"/>
                    </a:lnTo>
                    <a:cubicBezTo>
                      <a:pt x="2352" y="46"/>
                      <a:pt x="2260" y="1"/>
                      <a:pt x="2169" y="1"/>
                    </a:cubicBezTo>
                    <a:close/>
                  </a:path>
                </a:pathLst>
              </a:custGeom>
              <a:solidFill>
                <a:srgbClr val="FBCF62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304" name="Google Shape;1070;p22">
                <a:extLst>
                  <a:ext uri="{FF2B5EF4-FFF2-40B4-BE49-F238E27FC236}">
                    <a16:creationId xmlns:a16="http://schemas.microsoft.com/office/drawing/2014/main" id="{8F68684B-AE9A-4731-83A0-EB1B371C5FFC}"/>
                  </a:ext>
                </a:extLst>
              </p:cNvPr>
              <p:cNvSpPr/>
              <p:nvPr/>
            </p:nvSpPr>
            <p:spPr>
              <a:xfrm>
                <a:off x="4352283" y="1049850"/>
                <a:ext cx="866879" cy="615743"/>
              </a:xfrm>
              <a:custGeom>
                <a:avLst/>
                <a:gdLst/>
                <a:ahLst/>
                <a:cxnLst/>
                <a:rect l="l" t="t" r="r" b="b"/>
                <a:pathLst>
                  <a:path w="32071" h="22780" extrusionOk="0">
                    <a:moveTo>
                      <a:pt x="3950" y="0"/>
                    </a:moveTo>
                    <a:lnTo>
                      <a:pt x="3950" y="0"/>
                    </a:lnTo>
                    <a:cubicBezTo>
                      <a:pt x="3881" y="46"/>
                      <a:pt x="3813" y="92"/>
                      <a:pt x="3744" y="137"/>
                    </a:cubicBezTo>
                    <a:cubicBezTo>
                      <a:pt x="3744" y="160"/>
                      <a:pt x="3744" y="160"/>
                      <a:pt x="3744" y="160"/>
                    </a:cubicBezTo>
                    <a:lnTo>
                      <a:pt x="3721" y="160"/>
                    </a:lnTo>
                    <a:lnTo>
                      <a:pt x="3653" y="206"/>
                    </a:lnTo>
                    <a:lnTo>
                      <a:pt x="3539" y="274"/>
                    </a:lnTo>
                    <a:cubicBezTo>
                      <a:pt x="3470" y="297"/>
                      <a:pt x="3425" y="343"/>
                      <a:pt x="3356" y="366"/>
                    </a:cubicBezTo>
                    <a:lnTo>
                      <a:pt x="3311" y="388"/>
                    </a:lnTo>
                    <a:cubicBezTo>
                      <a:pt x="3265" y="411"/>
                      <a:pt x="3196" y="434"/>
                      <a:pt x="3151" y="457"/>
                    </a:cubicBezTo>
                    <a:cubicBezTo>
                      <a:pt x="3037" y="502"/>
                      <a:pt x="2945" y="571"/>
                      <a:pt x="2831" y="594"/>
                    </a:cubicBezTo>
                    <a:lnTo>
                      <a:pt x="2786" y="617"/>
                    </a:lnTo>
                    <a:cubicBezTo>
                      <a:pt x="2740" y="617"/>
                      <a:pt x="2694" y="639"/>
                      <a:pt x="2649" y="662"/>
                    </a:cubicBezTo>
                    <a:cubicBezTo>
                      <a:pt x="2603" y="685"/>
                      <a:pt x="2535" y="731"/>
                      <a:pt x="2512" y="776"/>
                    </a:cubicBezTo>
                    <a:cubicBezTo>
                      <a:pt x="2443" y="868"/>
                      <a:pt x="2443" y="936"/>
                      <a:pt x="2443" y="1027"/>
                    </a:cubicBezTo>
                    <a:cubicBezTo>
                      <a:pt x="2443" y="1073"/>
                      <a:pt x="2466" y="1119"/>
                      <a:pt x="2489" y="1164"/>
                    </a:cubicBezTo>
                    <a:cubicBezTo>
                      <a:pt x="2512" y="1233"/>
                      <a:pt x="2535" y="1279"/>
                      <a:pt x="2557" y="1347"/>
                    </a:cubicBezTo>
                    <a:cubicBezTo>
                      <a:pt x="2580" y="1393"/>
                      <a:pt x="2603" y="1438"/>
                      <a:pt x="2626" y="1484"/>
                    </a:cubicBezTo>
                    <a:cubicBezTo>
                      <a:pt x="2671" y="1644"/>
                      <a:pt x="2694" y="1826"/>
                      <a:pt x="2717" y="2055"/>
                    </a:cubicBezTo>
                    <a:cubicBezTo>
                      <a:pt x="2717" y="2192"/>
                      <a:pt x="2717" y="2374"/>
                      <a:pt x="2717" y="2557"/>
                    </a:cubicBezTo>
                    <a:lnTo>
                      <a:pt x="2694" y="2625"/>
                    </a:lnTo>
                    <a:cubicBezTo>
                      <a:pt x="2694" y="2717"/>
                      <a:pt x="2694" y="2831"/>
                      <a:pt x="2671" y="2945"/>
                    </a:cubicBezTo>
                    <a:cubicBezTo>
                      <a:pt x="2649" y="3036"/>
                      <a:pt x="2603" y="3150"/>
                      <a:pt x="2557" y="3242"/>
                    </a:cubicBezTo>
                    <a:cubicBezTo>
                      <a:pt x="2512" y="3378"/>
                      <a:pt x="2466" y="3493"/>
                      <a:pt x="2420" y="3607"/>
                    </a:cubicBezTo>
                    <a:cubicBezTo>
                      <a:pt x="2192" y="4018"/>
                      <a:pt x="1941" y="4360"/>
                      <a:pt x="1690" y="4657"/>
                    </a:cubicBezTo>
                    <a:cubicBezTo>
                      <a:pt x="1599" y="4748"/>
                      <a:pt x="1507" y="4839"/>
                      <a:pt x="1416" y="4931"/>
                    </a:cubicBezTo>
                    <a:cubicBezTo>
                      <a:pt x="1348" y="5022"/>
                      <a:pt x="1256" y="5090"/>
                      <a:pt x="1188" y="5159"/>
                    </a:cubicBezTo>
                    <a:lnTo>
                      <a:pt x="1165" y="5182"/>
                    </a:lnTo>
                    <a:cubicBezTo>
                      <a:pt x="1097" y="5250"/>
                      <a:pt x="1051" y="5296"/>
                      <a:pt x="982" y="5341"/>
                    </a:cubicBezTo>
                    <a:cubicBezTo>
                      <a:pt x="891" y="5410"/>
                      <a:pt x="823" y="5456"/>
                      <a:pt x="731" y="5501"/>
                    </a:cubicBezTo>
                    <a:lnTo>
                      <a:pt x="686" y="5547"/>
                    </a:lnTo>
                    <a:cubicBezTo>
                      <a:pt x="640" y="5570"/>
                      <a:pt x="594" y="5593"/>
                      <a:pt x="549" y="5615"/>
                    </a:cubicBezTo>
                    <a:cubicBezTo>
                      <a:pt x="526" y="5638"/>
                      <a:pt x="480" y="5661"/>
                      <a:pt x="457" y="5684"/>
                    </a:cubicBezTo>
                    <a:cubicBezTo>
                      <a:pt x="412" y="5684"/>
                      <a:pt x="389" y="5707"/>
                      <a:pt x="366" y="5729"/>
                    </a:cubicBezTo>
                    <a:cubicBezTo>
                      <a:pt x="298" y="5775"/>
                      <a:pt x="229" y="5821"/>
                      <a:pt x="161" y="5844"/>
                    </a:cubicBezTo>
                    <a:lnTo>
                      <a:pt x="138" y="5866"/>
                    </a:lnTo>
                    <a:cubicBezTo>
                      <a:pt x="92" y="5889"/>
                      <a:pt x="24" y="5958"/>
                      <a:pt x="24" y="6026"/>
                    </a:cubicBezTo>
                    <a:cubicBezTo>
                      <a:pt x="1" y="6072"/>
                      <a:pt x="1" y="6163"/>
                      <a:pt x="47" y="6232"/>
                    </a:cubicBezTo>
                    <a:cubicBezTo>
                      <a:pt x="138" y="6369"/>
                      <a:pt x="229" y="6506"/>
                      <a:pt x="343" y="6642"/>
                    </a:cubicBezTo>
                    <a:cubicBezTo>
                      <a:pt x="412" y="6757"/>
                      <a:pt x="503" y="6894"/>
                      <a:pt x="572" y="7008"/>
                    </a:cubicBezTo>
                    <a:cubicBezTo>
                      <a:pt x="754" y="7236"/>
                      <a:pt x="937" y="7487"/>
                      <a:pt x="1142" y="7761"/>
                    </a:cubicBezTo>
                    <a:cubicBezTo>
                      <a:pt x="1233" y="7875"/>
                      <a:pt x="1325" y="7989"/>
                      <a:pt x="1439" y="8103"/>
                    </a:cubicBezTo>
                    <a:cubicBezTo>
                      <a:pt x="1485" y="8149"/>
                      <a:pt x="1507" y="8195"/>
                      <a:pt x="1553" y="8263"/>
                    </a:cubicBezTo>
                    <a:cubicBezTo>
                      <a:pt x="1599" y="8309"/>
                      <a:pt x="1644" y="8377"/>
                      <a:pt x="1713" y="8423"/>
                    </a:cubicBezTo>
                    <a:cubicBezTo>
                      <a:pt x="1873" y="8605"/>
                      <a:pt x="2055" y="8788"/>
                      <a:pt x="2215" y="8948"/>
                    </a:cubicBezTo>
                    <a:lnTo>
                      <a:pt x="2352" y="9085"/>
                    </a:lnTo>
                    <a:lnTo>
                      <a:pt x="2968" y="9724"/>
                    </a:lnTo>
                    <a:cubicBezTo>
                      <a:pt x="3174" y="9929"/>
                      <a:pt x="3379" y="10112"/>
                      <a:pt x="3630" y="10317"/>
                    </a:cubicBezTo>
                    <a:cubicBezTo>
                      <a:pt x="3767" y="10454"/>
                      <a:pt x="3904" y="10568"/>
                      <a:pt x="4041" y="10705"/>
                    </a:cubicBezTo>
                    <a:cubicBezTo>
                      <a:pt x="4132" y="10797"/>
                      <a:pt x="4224" y="10865"/>
                      <a:pt x="4315" y="10956"/>
                    </a:cubicBezTo>
                    <a:cubicBezTo>
                      <a:pt x="4543" y="11162"/>
                      <a:pt x="4794" y="11367"/>
                      <a:pt x="5023" y="11573"/>
                    </a:cubicBezTo>
                    <a:cubicBezTo>
                      <a:pt x="5114" y="11641"/>
                      <a:pt x="5182" y="11710"/>
                      <a:pt x="5251" y="11778"/>
                    </a:cubicBezTo>
                    <a:cubicBezTo>
                      <a:pt x="5342" y="11847"/>
                      <a:pt x="5411" y="11915"/>
                      <a:pt x="5502" y="11984"/>
                    </a:cubicBezTo>
                    <a:lnTo>
                      <a:pt x="5593" y="12075"/>
                    </a:lnTo>
                    <a:cubicBezTo>
                      <a:pt x="5639" y="12121"/>
                      <a:pt x="5707" y="12166"/>
                      <a:pt x="5753" y="12212"/>
                    </a:cubicBezTo>
                    <a:cubicBezTo>
                      <a:pt x="5844" y="12280"/>
                      <a:pt x="5936" y="12349"/>
                      <a:pt x="6027" y="12417"/>
                    </a:cubicBezTo>
                    <a:lnTo>
                      <a:pt x="6004" y="12394"/>
                    </a:lnTo>
                    <a:lnTo>
                      <a:pt x="6004" y="12394"/>
                    </a:lnTo>
                    <a:cubicBezTo>
                      <a:pt x="6255" y="12600"/>
                      <a:pt x="6529" y="12805"/>
                      <a:pt x="6803" y="13011"/>
                    </a:cubicBezTo>
                    <a:cubicBezTo>
                      <a:pt x="7008" y="13170"/>
                      <a:pt x="7282" y="13376"/>
                      <a:pt x="7533" y="13536"/>
                    </a:cubicBezTo>
                    <a:cubicBezTo>
                      <a:pt x="7784" y="13695"/>
                      <a:pt x="8013" y="13855"/>
                      <a:pt x="8241" y="14015"/>
                    </a:cubicBezTo>
                    <a:cubicBezTo>
                      <a:pt x="8515" y="14198"/>
                      <a:pt x="8766" y="14380"/>
                      <a:pt x="9017" y="14563"/>
                    </a:cubicBezTo>
                    <a:cubicBezTo>
                      <a:pt x="9154" y="14631"/>
                      <a:pt x="9291" y="14723"/>
                      <a:pt x="9405" y="14791"/>
                    </a:cubicBezTo>
                    <a:cubicBezTo>
                      <a:pt x="9542" y="14882"/>
                      <a:pt x="9656" y="14951"/>
                      <a:pt x="9793" y="15042"/>
                    </a:cubicBezTo>
                    <a:lnTo>
                      <a:pt x="9953" y="15156"/>
                    </a:lnTo>
                    <a:lnTo>
                      <a:pt x="10135" y="15248"/>
                    </a:lnTo>
                    <a:cubicBezTo>
                      <a:pt x="10181" y="15293"/>
                      <a:pt x="10227" y="15339"/>
                      <a:pt x="10295" y="15362"/>
                    </a:cubicBezTo>
                    <a:cubicBezTo>
                      <a:pt x="10364" y="15407"/>
                      <a:pt x="10409" y="15453"/>
                      <a:pt x="10478" y="15499"/>
                    </a:cubicBezTo>
                    <a:lnTo>
                      <a:pt x="10592" y="15567"/>
                    </a:lnTo>
                    <a:cubicBezTo>
                      <a:pt x="10820" y="15704"/>
                      <a:pt x="11026" y="15841"/>
                      <a:pt x="11231" y="15978"/>
                    </a:cubicBezTo>
                    <a:cubicBezTo>
                      <a:pt x="11505" y="16138"/>
                      <a:pt x="11779" y="16275"/>
                      <a:pt x="12007" y="16412"/>
                    </a:cubicBezTo>
                    <a:cubicBezTo>
                      <a:pt x="12349" y="16571"/>
                      <a:pt x="12669" y="16754"/>
                      <a:pt x="13011" y="16937"/>
                    </a:cubicBezTo>
                    <a:cubicBezTo>
                      <a:pt x="13194" y="17028"/>
                      <a:pt x="13377" y="17142"/>
                      <a:pt x="13559" y="17233"/>
                    </a:cubicBezTo>
                    <a:cubicBezTo>
                      <a:pt x="14130" y="17553"/>
                      <a:pt x="14655" y="17827"/>
                      <a:pt x="15134" y="18078"/>
                    </a:cubicBezTo>
                    <a:lnTo>
                      <a:pt x="15568" y="18283"/>
                    </a:lnTo>
                    <a:cubicBezTo>
                      <a:pt x="16253" y="18626"/>
                      <a:pt x="16960" y="18991"/>
                      <a:pt x="17691" y="19288"/>
                    </a:cubicBezTo>
                    <a:lnTo>
                      <a:pt x="17645" y="19265"/>
                    </a:lnTo>
                    <a:lnTo>
                      <a:pt x="17645" y="19265"/>
                    </a:lnTo>
                    <a:cubicBezTo>
                      <a:pt x="17942" y="19379"/>
                      <a:pt x="18216" y="19493"/>
                      <a:pt x="18489" y="19607"/>
                    </a:cubicBezTo>
                    <a:cubicBezTo>
                      <a:pt x="18672" y="19676"/>
                      <a:pt x="18855" y="19744"/>
                      <a:pt x="19037" y="19813"/>
                    </a:cubicBezTo>
                    <a:cubicBezTo>
                      <a:pt x="19334" y="19950"/>
                      <a:pt x="19631" y="20064"/>
                      <a:pt x="19927" y="20178"/>
                    </a:cubicBezTo>
                    <a:cubicBezTo>
                      <a:pt x="20042" y="20223"/>
                      <a:pt x="20156" y="20269"/>
                      <a:pt x="20270" y="20315"/>
                    </a:cubicBezTo>
                    <a:cubicBezTo>
                      <a:pt x="20430" y="20383"/>
                      <a:pt x="20612" y="20429"/>
                      <a:pt x="20772" y="20497"/>
                    </a:cubicBezTo>
                    <a:cubicBezTo>
                      <a:pt x="21046" y="20612"/>
                      <a:pt x="21320" y="20726"/>
                      <a:pt x="21594" y="20840"/>
                    </a:cubicBezTo>
                    <a:cubicBezTo>
                      <a:pt x="21662" y="20863"/>
                      <a:pt x="21731" y="20885"/>
                      <a:pt x="21776" y="20908"/>
                    </a:cubicBezTo>
                    <a:cubicBezTo>
                      <a:pt x="21868" y="20954"/>
                      <a:pt x="21936" y="20977"/>
                      <a:pt x="22027" y="21000"/>
                    </a:cubicBezTo>
                    <a:cubicBezTo>
                      <a:pt x="22119" y="21045"/>
                      <a:pt x="22233" y="21068"/>
                      <a:pt x="22324" y="21114"/>
                    </a:cubicBezTo>
                    <a:lnTo>
                      <a:pt x="22461" y="21159"/>
                    </a:lnTo>
                    <a:cubicBezTo>
                      <a:pt x="22598" y="21205"/>
                      <a:pt x="22735" y="21251"/>
                      <a:pt x="22895" y="21296"/>
                    </a:cubicBezTo>
                    <a:cubicBezTo>
                      <a:pt x="23032" y="21342"/>
                      <a:pt x="23169" y="21388"/>
                      <a:pt x="23306" y="21456"/>
                    </a:cubicBezTo>
                    <a:lnTo>
                      <a:pt x="23511" y="21525"/>
                    </a:lnTo>
                    <a:cubicBezTo>
                      <a:pt x="23579" y="21547"/>
                      <a:pt x="23648" y="21570"/>
                      <a:pt x="23739" y="21593"/>
                    </a:cubicBezTo>
                    <a:lnTo>
                      <a:pt x="23831" y="21639"/>
                    </a:lnTo>
                    <a:cubicBezTo>
                      <a:pt x="23945" y="21661"/>
                      <a:pt x="24059" y="21707"/>
                      <a:pt x="24150" y="21753"/>
                    </a:cubicBezTo>
                    <a:cubicBezTo>
                      <a:pt x="24310" y="21798"/>
                      <a:pt x="24447" y="21821"/>
                      <a:pt x="24607" y="21867"/>
                    </a:cubicBezTo>
                    <a:cubicBezTo>
                      <a:pt x="24721" y="21890"/>
                      <a:pt x="24812" y="21913"/>
                      <a:pt x="24903" y="21935"/>
                    </a:cubicBezTo>
                    <a:lnTo>
                      <a:pt x="25063" y="21981"/>
                    </a:lnTo>
                    <a:cubicBezTo>
                      <a:pt x="25269" y="22050"/>
                      <a:pt x="25497" y="22095"/>
                      <a:pt x="25702" y="22141"/>
                    </a:cubicBezTo>
                    <a:lnTo>
                      <a:pt x="25953" y="22209"/>
                    </a:lnTo>
                    <a:cubicBezTo>
                      <a:pt x="26113" y="22255"/>
                      <a:pt x="26296" y="22278"/>
                      <a:pt x="26455" y="22301"/>
                    </a:cubicBezTo>
                    <a:cubicBezTo>
                      <a:pt x="26592" y="22323"/>
                      <a:pt x="26752" y="22346"/>
                      <a:pt x="26889" y="22392"/>
                    </a:cubicBezTo>
                    <a:cubicBezTo>
                      <a:pt x="27117" y="22438"/>
                      <a:pt x="27346" y="22483"/>
                      <a:pt x="27574" y="22506"/>
                    </a:cubicBezTo>
                    <a:lnTo>
                      <a:pt x="27757" y="22552"/>
                    </a:lnTo>
                    <a:cubicBezTo>
                      <a:pt x="28008" y="22597"/>
                      <a:pt x="28236" y="22620"/>
                      <a:pt x="28487" y="22620"/>
                    </a:cubicBezTo>
                    <a:lnTo>
                      <a:pt x="28647" y="22643"/>
                    </a:lnTo>
                    <a:lnTo>
                      <a:pt x="28829" y="22666"/>
                    </a:lnTo>
                    <a:cubicBezTo>
                      <a:pt x="28921" y="22666"/>
                      <a:pt x="29012" y="22666"/>
                      <a:pt x="29103" y="22689"/>
                    </a:cubicBezTo>
                    <a:cubicBezTo>
                      <a:pt x="29263" y="22711"/>
                      <a:pt x="29400" y="22711"/>
                      <a:pt x="29560" y="22734"/>
                    </a:cubicBezTo>
                    <a:cubicBezTo>
                      <a:pt x="29651" y="22734"/>
                      <a:pt x="29765" y="22734"/>
                      <a:pt x="29856" y="22757"/>
                    </a:cubicBezTo>
                    <a:lnTo>
                      <a:pt x="29902" y="22757"/>
                    </a:lnTo>
                    <a:cubicBezTo>
                      <a:pt x="29948" y="22757"/>
                      <a:pt x="30016" y="22780"/>
                      <a:pt x="30062" y="22780"/>
                    </a:cubicBezTo>
                    <a:cubicBezTo>
                      <a:pt x="30108" y="22780"/>
                      <a:pt x="30176" y="22757"/>
                      <a:pt x="30199" y="22757"/>
                    </a:cubicBezTo>
                    <a:cubicBezTo>
                      <a:pt x="30313" y="22734"/>
                      <a:pt x="30381" y="22643"/>
                      <a:pt x="30427" y="22552"/>
                    </a:cubicBezTo>
                    <a:lnTo>
                      <a:pt x="30427" y="22506"/>
                    </a:lnTo>
                    <a:cubicBezTo>
                      <a:pt x="30427" y="22460"/>
                      <a:pt x="30427" y="22415"/>
                      <a:pt x="30450" y="22369"/>
                    </a:cubicBezTo>
                    <a:cubicBezTo>
                      <a:pt x="30427" y="22346"/>
                      <a:pt x="30427" y="22323"/>
                      <a:pt x="30427" y="22301"/>
                    </a:cubicBezTo>
                    <a:cubicBezTo>
                      <a:pt x="30427" y="22278"/>
                      <a:pt x="30450" y="22232"/>
                      <a:pt x="30450" y="22186"/>
                    </a:cubicBezTo>
                    <a:cubicBezTo>
                      <a:pt x="30473" y="22004"/>
                      <a:pt x="30496" y="21798"/>
                      <a:pt x="30564" y="21593"/>
                    </a:cubicBezTo>
                    <a:cubicBezTo>
                      <a:pt x="30587" y="21456"/>
                      <a:pt x="30610" y="21342"/>
                      <a:pt x="30632" y="21205"/>
                    </a:cubicBezTo>
                    <a:lnTo>
                      <a:pt x="30632" y="21159"/>
                    </a:lnTo>
                    <a:cubicBezTo>
                      <a:pt x="30678" y="20977"/>
                      <a:pt x="30701" y="20794"/>
                      <a:pt x="30747" y="20612"/>
                    </a:cubicBezTo>
                    <a:cubicBezTo>
                      <a:pt x="30815" y="20383"/>
                      <a:pt x="30861" y="20178"/>
                      <a:pt x="30929" y="19950"/>
                    </a:cubicBezTo>
                    <a:cubicBezTo>
                      <a:pt x="31043" y="19630"/>
                      <a:pt x="31112" y="19379"/>
                      <a:pt x="31203" y="19151"/>
                    </a:cubicBezTo>
                    <a:cubicBezTo>
                      <a:pt x="31226" y="19082"/>
                      <a:pt x="31272" y="19014"/>
                      <a:pt x="31294" y="18945"/>
                    </a:cubicBezTo>
                    <a:cubicBezTo>
                      <a:pt x="31317" y="18877"/>
                      <a:pt x="31363" y="18808"/>
                      <a:pt x="31386" y="18740"/>
                    </a:cubicBezTo>
                    <a:cubicBezTo>
                      <a:pt x="31431" y="18603"/>
                      <a:pt x="31500" y="18466"/>
                      <a:pt x="31546" y="18352"/>
                    </a:cubicBezTo>
                    <a:cubicBezTo>
                      <a:pt x="31728" y="17964"/>
                      <a:pt x="31888" y="17576"/>
                      <a:pt x="32070" y="17211"/>
                    </a:cubicBezTo>
                    <a:lnTo>
                      <a:pt x="32070" y="17211"/>
                    </a:lnTo>
                    <a:cubicBezTo>
                      <a:pt x="32048" y="17233"/>
                      <a:pt x="32025" y="17279"/>
                      <a:pt x="32002" y="17302"/>
                    </a:cubicBezTo>
                    <a:cubicBezTo>
                      <a:pt x="31956" y="17348"/>
                      <a:pt x="31934" y="17370"/>
                      <a:pt x="31911" y="17393"/>
                    </a:cubicBezTo>
                    <a:cubicBezTo>
                      <a:pt x="31888" y="17439"/>
                      <a:pt x="31842" y="17484"/>
                      <a:pt x="31797" y="17507"/>
                    </a:cubicBezTo>
                    <a:cubicBezTo>
                      <a:pt x="31728" y="17553"/>
                      <a:pt x="31660" y="17576"/>
                      <a:pt x="31591" y="17576"/>
                    </a:cubicBezTo>
                    <a:lnTo>
                      <a:pt x="31523" y="17576"/>
                    </a:lnTo>
                    <a:lnTo>
                      <a:pt x="31454" y="17553"/>
                    </a:lnTo>
                    <a:lnTo>
                      <a:pt x="31409" y="17553"/>
                    </a:lnTo>
                    <a:cubicBezTo>
                      <a:pt x="31317" y="17530"/>
                      <a:pt x="31226" y="17484"/>
                      <a:pt x="31112" y="17462"/>
                    </a:cubicBezTo>
                    <a:cubicBezTo>
                      <a:pt x="30929" y="17393"/>
                      <a:pt x="30747" y="17325"/>
                      <a:pt x="30564" y="17256"/>
                    </a:cubicBezTo>
                    <a:cubicBezTo>
                      <a:pt x="30381" y="17188"/>
                      <a:pt x="30222" y="17119"/>
                      <a:pt x="30039" y="17051"/>
                    </a:cubicBezTo>
                    <a:lnTo>
                      <a:pt x="29902" y="17005"/>
                    </a:lnTo>
                    <a:cubicBezTo>
                      <a:pt x="29674" y="16914"/>
                      <a:pt x="29468" y="16823"/>
                      <a:pt x="29240" y="16754"/>
                    </a:cubicBezTo>
                    <a:cubicBezTo>
                      <a:pt x="29172" y="16708"/>
                      <a:pt x="29080" y="16686"/>
                      <a:pt x="29012" y="16663"/>
                    </a:cubicBezTo>
                    <a:lnTo>
                      <a:pt x="28806" y="16571"/>
                    </a:lnTo>
                    <a:cubicBezTo>
                      <a:pt x="28715" y="16549"/>
                      <a:pt x="28624" y="16526"/>
                      <a:pt x="28533" y="16480"/>
                    </a:cubicBezTo>
                    <a:lnTo>
                      <a:pt x="28373" y="16435"/>
                    </a:lnTo>
                    <a:cubicBezTo>
                      <a:pt x="28281" y="16412"/>
                      <a:pt x="28213" y="16366"/>
                      <a:pt x="28145" y="16343"/>
                    </a:cubicBezTo>
                    <a:cubicBezTo>
                      <a:pt x="28076" y="16320"/>
                      <a:pt x="28008" y="16320"/>
                      <a:pt x="27939" y="16298"/>
                    </a:cubicBezTo>
                    <a:cubicBezTo>
                      <a:pt x="27802" y="16229"/>
                      <a:pt x="27665" y="16183"/>
                      <a:pt x="27528" y="16138"/>
                    </a:cubicBezTo>
                    <a:cubicBezTo>
                      <a:pt x="26912" y="15887"/>
                      <a:pt x="26364" y="15681"/>
                      <a:pt x="25862" y="15453"/>
                    </a:cubicBezTo>
                    <a:cubicBezTo>
                      <a:pt x="25679" y="15385"/>
                      <a:pt x="25520" y="15293"/>
                      <a:pt x="25337" y="15225"/>
                    </a:cubicBezTo>
                    <a:cubicBezTo>
                      <a:pt x="24949" y="15042"/>
                      <a:pt x="24561" y="14882"/>
                      <a:pt x="24173" y="14700"/>
                    </a:cubicBezTo>
                    <a:cubicBezTo>
                      <a:pt x="24059" y="14654"/>
                      <a:pt x="23945" y="14586"/>
                      <a:pt x="23831" y="14540"/>
                    </a:cubicBezTo>
                    <a:cubicBezTo>
                      <a:pt x="23671" y="14472"/>
                      <a:pt x="23511" y="14380"/>
                      <a:pt x="23351" y="14312"/>
                    </a:cubicBezTo>
                    <a:cubicBezTo>
                      <a:pt x="23100" y="14198"/>
                      <a:pt x="22849" y="14084"/>
                      <a:pt x="22598" y="13969"/>
                    </a:cubicBezTo>
                    <a:lnTo>
                      <a:pt x="22393" y="13878"/>
                    </a:lnTo>
                    <a:cubicBezTo>
                      <a:pt x="22187" y="13787"/>
                      <a:pt x="21982" y="13673"/>
                      <a:pt x="21776" y="13581"/>
                    </a:cubicBezTo>
                    <a:lnTo>
                      <a:pt x="21434" y="13399"/>
                    </a:lnTo>
                    <a:cubicBezTo>
                      <a:pt x="21297" y="13330"/>
                      <a:pt x="21137" y="13262"/>
                      <a:pt x="21000" y="13193"/>
                    </a:cubicBezTo>
                    <a:lnTo>
                      <a:pt x="20749" y="13056"/>
                    </a:lnTo>
                    <a:cubicBezTo>
                      <a:pt x="20567" y="12965"/>
                      <a:pt x="20384" y="12897"/>
                      <a:pt x="20224" y="12805"/>
                    </a:cubicBezTo>
                    <a:cubicBezTo>
                      <a:pt x="19996" y="12691"/>
                      <a:pt x="19768" y="12577"/>
                      <a:pt x="19539" y="12463"/>
                    </a:cubicBezTo>
                    <a:lnTo>
                      <a:pt x="19448" y="12417"/>
                    </a:lnTo>
                    <a:cubicBezTo>
                      <a:pt x="19334" y="12349"/>
                      <a:pt x="19220" y="12280"/>
                      <a:pt x="19106" y="12235"/>
                    </a:cubicBezTo>
                    <a:cubicBezTo>
                      <a:pt x="18969" y="12143"/>
                      <a:pt x="18809" y="12075"/>
                      <a:pt x="18672" y="12006"/>
                    </a:cubicBezTo>
                    <a:cubicBezTo>
                      <a:pt x="18421" y="11869"/>
                      <a:pt x="18147" y="11732"/>
                      <a:pt x="17896" y="11596"/>
                    </a:cubicBezTo>
                    <a:cubicBezTo>
                      <a:pt x="17645" y="11436"/>
                      <a:pt x="17371" y="11299"/>
                      <a:pt x="17120" y="11162"/>
                    </a:cubicBezTo>
                    <a:cubicBezTo>
                      <a:pt x="16869" y="11025"/>
                      <a:pt x="16641" y="10888"/>
                      <a:pt x="16412" y="10751"/>
                    </a:cubicBezTo>
                    <a:lnTo>
                      <a:pt x="16298" y="10683"/>
                    </a:lnTo>
                    <a:lnTo>
                      <a:pt x="15956" y="10500"/>
                    </a:lnTo>
                    <a:cubicBezTo>
                      <a:pt x="15545" y="10249"/>
                      <a:pt x="15134" y="10021"/>
                      <a:pt x="14746" y="9770"/>
                    </a:cubicBezTo>
                    <a:cubicBezTo>
                      <a:pt x="14563" y="9678"/>
                      <a:pt x="14404" y="9587"/>
                      <a:pt x="14267" y="9473"/>
                    </a:cubicBezTo>
                    <a:cubicBezTo>
                      <a:pt x="14130" y="9404"/>
                      <a:pt x="14016" y="9313"/>
                      <a:pt x="13902" y="9245"/>
                    </a:cubicBezTo>
                    <a:cubicBezTo>
                      <a:pt x="13765" y="9153"/>
                      <a:pt x="13628" y="9085"/>
                      <a:pt x="13514" y="8993"/>
                    </a:cubicBezTo>
                    <a:cubicBezTo>
                      <a:pt x="13399" y="8925"/>
                      <a:pt x="13262" y="8857"/>
                      <a:pt x="13148" y="8765"/>
                    </a:cubicBezTo>
                    <a:lnTo>
                      <a:pt x="13125" y="8765"/>
                    </a:lnTo>
                    <a:cubicBezTo>
                      <a:pt x="13125" y="8765"/>
                      <a:pt x="13103" y="8742"/>
                      <a:pt x="13103" y="8742"/>
                    </a:cubicBezTo>
                    <a:lnTo>
                      <a:pt x="13057" y="8720"/>
                    </a:lnTo>
                    <a:lnTo>
                      <a:pt x="13034" y="8697"/>
                    </a:lnTo>
                    <a:lnTo>
                      <a:pt x="12989" y="8674"/>
                    </a:lnTo>
                    <a:cubicBezTo>
                      <a:pt x="12486" y="8377"/>
                      <a:pt x="11984" y="8035"/>
                      <a:pt x="11482" y="7715"/>
                    </a:cubicBezTo>
                    <a:lnTo>
                      <a:pt x="11048" y="7441"/>
                    </a:lnTo>
                    <a:cubicBezTo>
                      <a:pt x="10683" y="7213"/>
                      <a:pt x="10295" y="6985"/>
                      <a:pt x="9930" y="6734"/>
                    </a:cubicBezTo>
                    <a:lnTo>
                      <a:pt x="9816" y="6665"/>
                    </a:lnTo>
                    <a:cubicBezTo>
                      <a:pt x="9610" y="6528"/>
                      <a:pt x="9359" y="6369"/>
                      <a:pt x="9154" y="6209"/>
                    </a:cubicBezTo>
                    <a:cubicBezTo>
                      <a:pt x="8880" y="6026"/>
                      <a:pt x="8629" y="5844"/>
                      <a:pt x="8378" y="5661"/>
                    </a:cubicBezTo>
                    <a:cubicBezTo>
                      <a:pt x="8218" y="5547"/>
                      <a:pt x="8081" y="5456"/>
                      <a:pt x="7921" y="5341"/>
                    </a:cubicBezTo>
                    <a:lnTo>
                      <a:pt x="7625" y="5113"/>
                    </a:lnTo>
                    <a:cubicBezTo>
                      <a:pt x="7533" y="5068"/>
                      <a:pt x="7442" y="4999"/>
                      <a:pt x="7351" y="4931"/>
                    </a:cubicBezTo>
                    <a:lnTo>
                      <a:pt x="7237" y="4862"/>
                    </a:lnTo>
                    <a:cubicBezTo>
                      <a:pt x="7145" y="4816"/>
                      <a:pt x="7077" y="4748"/>
                      <a:pt x="7008" y="4702"/>
                    </a:cubicBezTo>
                    <a:lnTo>
                      <a:pt x="6849" y="4588"/>
                    </a:lnTo>
                    <a:cubicBezTo>
                      <a:pt x="6597" y="4428"/>
                      <a:pt x="6369" y="4269"/>
                      <a:pt x="6141" y="4086"/>
                    </a:cubicBezTo>
                    <a:cubicBezTo>
                      <a:pt x="5890" y="3926"/>
                      <a:pt x="5684" y="3721"/>
                      <a:pt x="5456" y="3538"/>
                    </a:cubicBezTo>
                    <a:cubicBezTo>
                      <a:pt x="4977" y="3173"/>
                      <a:pt x="4520" y="2785"/>
                      <a:pt x="4041" y="2397"/>
                    </a:cubicBezTo>
                    <a:cubicBezTo>
                      <a:pt x="3813" y="2192"/>
                      <a:pt x="3562" y="1986"/>
                      <a:pt x="3333" y="1758"/>
                    </a:cubicBezTo>
                    <a:lnTo>
                      <a:pt x="3151" y="1598"/>
                    </a:lnTo>
                    <a:cubicBezTo>
                      <a:pt x="2968" y="1438"/>
                      <a:pt x="2808" y="1279"/>
                      <a:pt x="2626" y="1119"/>
                    </a:cubicBezTo>
                    <a:cubicBezTo>
                      <a:pt x="2580" y="1096"/>
                      <a:pt x="2557" y="1027"/>
                      <a:pt x="2535" y="982"/>
                    </a:cubicBezTo>
                    <a:cubicBezTo>
                      <a:pt x="2535" y="913"/>
                      <a:pt x="2557" y="845"/>
                      <a:pt x="2580" y="799"/>
                    </a:cubicBezTo>
                    <a:cubicBezTo>
                      <a:pt x="2626" y="754"/>
                      <a:pt x="2649" y="731"/>
                      <a:pt x="2717" y="708"/>
                    </a:cubicBezTo>
                    <a:cubicBezTo>
                      <a:pt x="2763" y="662"/>
                      <a:pt x="2831" y="662"/>
                      <a:pt x="2900" y="639"/>
                    </a:cubicBezTo>
                    <a:lnTo>
                      <a:pt x="2968" y="639"/>
                    </a:lnTo>
                    <a:cubicBezTo>
                      <a:pt x="3014" y="639"/>
                      <a:pt x="3037" y="639"/>
                      <a:pt x="3082" y="617"/>
                    </a:cubicBezTo>
                    <a:cubicBezTo>
                      <a:pt x="3219" y="571"/>
                      <a:pt x="3356" y="480"/>
                      <a:pt x="3539" y="366"/>
                    </a:cubicBezTo>
                    <a:cubicBezTo>
                      <a:pt x="3699" y="251"/>
                      <a:pt x="3836" y="137"/>
                      <a:pt x="3950" y="0"/>
                    </a:cubicBezTo>
                    <a:close/>
                  </a:path>
                </a:pathLst>
              </a:custGeom>
              <a:solidFill>
                <a:srgbClr val="FBCF62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305" name="Google Shape;1071;p22">
                <a:extLst>
                  <a:ext uri="{FF2B5EF4-FFF2-40B4-BE49-F238E27FC236}">
                    <a16:creationId xmlns:a16="http://schemas.microsoft.com/office/drawing/2014/main" id="{EB168117-DEE3-4B84-A30E-66AFAE8E6626}"/>
                  </a:ext>
                </a:extLst>
              </p:cNvPr>
              <p:cNvSpPr/>
              <p:nvPr/>
            </p:nvSpPr>
            <p:spPr>
              <a:xfrm>
                <a:off x="4420777" y="929539"/>
                <a:ext cx="889692" cy="595390"/>
              </a:xfrm>
              <a:custGeom>
                <a:avLst/>
                <a:gdLst/>
                <a:ahLst/>
                <a:cxnLst/>
                <a:rect l="l" t="t" r="r" b="b"/>
                <a:pathLst>
                  <a:path w="32915" h="22027" extrusionOk="0">
                    <a:moveTo>
                      <a:pt x="3333" y="0"/>
                    </a:moveTo>
                    <a:cubicBezTo>
                      <a:pt x="3310" y="0"/>
                      <a:pt x="3287" y="0"/>
                      <a:pt x="3265" y="23"/>
                    </a:cubicBezTo>
                    <a:cubicBezTo>
                      <a:pt x="3196" y="23"/>
                      <a:pt x="3150" y="69"/>
                      <a:pt x="3105" y="115"/>
                    </a:cubicBezTo>
                    <a:cubicBezTo>
                      <a:pt x="3105" y="183"/>
                      <a:pt x="3082" y="229"/>
                      <a:pt x="3082" y="297"/>
                    </a:cubicBezTo>
                    <a:cubicBezTo>
                      <a:pt x="3082" y="411"/>
                      <a:pt x="3082" y="525"/>
                      <a:pt x="3082" y="639"/>
                    </a:cubicBezTo>
                    <a:cubicBezTo>
                      <a:pt x="3082" y="685"/>
                      <a:pt x="3082" y="708"/>
                      <a:pt x="3082" y="754"/>
                    </a:cubicBezTo>
                    <a:cubicBezTo>
                      <a:pt x="3082" y="822"/>
                      <a:pt x="3105" y="891"/>
                      <a:pt x="3105" y="936"/>
                    </a:cubicBezTo>
                    <a:cubicBezTo>
                      <a:pt x="3128" y="1164"/>
                      <a:pt x="3105" y="1370"/>
                      <a:pt x="3082" y="1598"/>
                    </a:cubicBezTo>
                    <a:cubicBezTo>
                      <a:pt x="3036" y="1872"/>
                      <a:pt x="2968" y="2100"/>
                      <a:pt x="2877" y="2306"/>
                    </a:cubicBezTo>
                    <a:cubicBezTo>
                      <a:pt x="2717" y="2625"/>
                      <a:pt x="2534" y="2945"/>
                      <a:pt x="2352" y="3219"/>
                    </a:cubicBezTo>
                    <a:cubicBezTo>
                      <a:pt x="2260" y="3379"/>
                      <a:pt x="2169" y="3515"/>
                      <a:pt x="2055" y="3675"/>
                    </a:cubicBezTo>
                    <a:cubicBezTo>
                      <a:pt x="1964" y="3812"/>
                      <a:pt x="1872" y="3949"/>
                      <a:pt x="1735" y="4132"/>
                    </a:cubicBezTo>
                    <a:cubicBezTo>
                      <a:pt x="1507" y="4360"/>
                      <a:pt x="1279" y="4611"/>
                      <a:pt x="1005" y="4817"/>
                    </a:cubicBezTo>
                    <a:cubicBezTo>
                      <a:pt x="822" y="4931"/>
                      <a:pt x="685" y="5022"/>
                      <a:pt x="548" y="5068"/>
                    </a:cubicBezTo>
                    <a:cubicBezTo>
                      <a:pt x="503" y="5090"/>
                      <a:pt x="480" y="5090"/>
                      <a:pt x="434" y="5090"/>
                    </a:cubicBezTo>
                    <a:lnTo>
                      <a:pt x="366" y="5090"/>
                    </a:lnTo>
                    <a:cubicBezTo>
                      <a:pt x="297" y="5113"/>
                      <a:pt x="229" y="5113"/>
                      <a:pt x="183" y="5159"/>
                    </a:cubicBezTo>
                    <a:cubicBezTo>
                      <a:pt x="137" y="5182"/>
                      <a:pt x="92" y="5205"/>
                      <a:pt x="46" y="5250"/>
                    </a:cubicBezTo>
                    <a:cubicBezTo>
                      <a:pt x="23" y="5296"/>
                      <a:pt x="1" y="5364"/>
                      <a:pt x="1" y="5410"/>
                    </a:cubicBezTo>
                    <a:cubicBezTo>
                      <a:pt x="23" y="5478"/>
                      <a:pt x="46" y="5547"/>
                      <a:pt x="92" y="5570"/>
                    </a:cubicBezTo>
                    <a:cubicBezTo>
                      <a:pt x="274" y="5730"/>
                      <a:pt x="434" y="5889"/>
                      <a:pt x="617" y="6049"/>
                    </a:cubicBezTo>
                    <a:lnTo>
                      <a:pt x="799" y="6209"/>
                    </a:lnTo>
                    <a:cubicBezTo>
                      <a:pt x="1028" y="6437"/>
                      <a:pt x="1279" y="6643"/>
                      <a:pt x="1507" y="6848"/>
                    </a:cubicBezTo>
                    <a:cubicBezTo>
                      <a:pt x="1986" y="7236"/>
                      <a:pt x="2443" y="7624"/>
                      <a:pt x="2922" y="7989"/>
                    </a:cubicBezTo>
                    <a:cubicBezTo>
                      <a:pt x="3150" y="8172"/>
                      <a:pt x="3356" y="8377"/>
                      <a:pt x="3607" y="8537"/>
                    </a:cubicBezTo>
                    <a:cubicBezTo>
                      <a:pt x="3835" y="8720"/>
                      <a:pt x="4063" y="8879"/>
                      <a:pt x="4315" y="9039"/>
                    </a:cubicBezTo>
                    <a:lnTo>
                      <a:pt x="4474" y="9153"/>
                    </a:lnTo>
                    <a:cubicBezTo>
                      <a:pt x="4543" y="9199"/>
                      <a:pt x="4611" y="9267"/>
                      <a:pt x="4703" y="9313"/>
                    </a:cubicBezTo>
                    <a:lnTo>
                      <a:pt x="4817" y="9382"/>
                    </a:lnTo>
                    <a:cubicBezTo>
                      <a:pt x="4908" y="9450"/>
                      <a:pt x="4999" y="9519"/>
                      <a:pt x="5091" y="9564"/>
                    </a:cubicBezTo>
                    <a:lnTo>
                      <a:pt x="5387" y="9792"/>
                    </a:lnTo>
                    <a:cubicBezTo>
                      <a:pt x="5547" y="9907"/>
                      <a:pt x="5684" y="9998"/>
                      <a:pt x="5844" y="10112"/>
                    </a:cubicBezTo>
                    <a:cubicBezTo>
                      <a:pt x="6095" y="10295"/>
                      <a:pt x="6346" y="10477"/>
                      <a:pt x="6620" y="10660"/>
                    </a:cubicBezTo>
                    <a:cubicBezTo>
                      <a:pt x="6825" y="10820"/>
                      <a:pt x="7076" y="10979"/>
                      <a:pt x="7282" y="11116"/>
                    </a:cubicBezTo>
                    <a:lnTo>
                      <a:pt x="7396" y="11185"/>
                    </a:lnTo>
                    <a:cubicBezTo>
                      <a:pt x="7761" y="11436"/>
                      <a:pt x="8149" y="11664"/>
                      <a:pt x="8514" y="11892"/>
                    </a:cubicBezTo>
                    <a:lnTo>
                      <a:pt x="8948" y="12166"/>
                    </a:lnTo>
                    <a:cubicBezTo>
                      <a:pt x="9450" y="12509"/>
                      <a:pt x="9952" y="12828"/>
                      <a:pt x="10455" y="13125"/>
                    </a:cubicBezTo>
                    <a:lnTo>
                      <a:pt x="10500" y="13148"/>
                    </a:lnTo>
                    <a:lnTo>
                      <a:pt x="10523" y="13171"/>
                    </a:lnTo>
                    <a:lnTo>
                      <a:pt x="10569" y="13193"/>
                    </a:lnTo>
                    <a:cubicBezTo>
                      <a:pt x="10569" y="13193"/>
                      <a:pt x="10591" y="13216"/>
                      <a:pt x="10591" y="13216"/>
                    </a:cubicBezTo>
                    <a:lnTo>
                      <a:pt x="10614" y="13216"/>
                    </a:lnTo>
                    <a:cubicBezTo>
                      <a:pt x="10728" y="13308"/>
                      <a:pt x="10865" y="13376"/>
                      <a:pt x="10980" y="13444"/>
                    </a:cubicBezTo>
                    <a:cubicBezTo>
                      <a:pt x="11094" y="13536"/>
                      <a:pt x="11231" y="13604"/>
                      <a:pt x="11368" y="13696"/>
                    </a:cubicBezTo>
                    <a:cubicBezTo>
                      <a:pt x="11482" y="13764"/>
                      <a:pt x="11596" y="13855"/>
                      <a:pt x="11733" y="13924"/>
                    </a:cubicBezTo>
                    <a:cubicBezTo>
                      <a:pt x="11870" y="14038"/>
                      <a:pt x="12029" y="14129"/>
                      <a:pt x="12212" y="14221"/>
                    </a:cubicBezTo>
                    <a:cubicBezTo>
                      <a:pt x="12600" y="14472"/>
                      <a:pt x="13011" y="14700"/>
                      <a:pt x="13422" y="14951"/>
                    </a:cubicBezTo>
                    <a:lnTo>
                      <a:pt x="13764" y="15134"/>
                    </a:lnTo>
                    <a:lnTo>
                      <a:pt x="13878" y="15202"/>
                    </a:lnTo>
                    <a:cubicBezTo>
                      <a:pt x="14107" y="15339"/>
                      <a:pt x="14335" y="15476"/>
                      <a:pt x="14586" y="15613"/>
                    </a:cubicBezTo>
                    <a:cubicBezTo>
                      <a:pt x="14837" y="15750"/>
                      <a:pt x="15111" y="15887"/>
                      <a:pt x="15362" y="16047"/>
                    </a:cubicBezTo>
                    <a:cubicBezTo>
                      <a:pt x="15613" y="16183"/>
                      <a:pt x="15864" y="16320"/>
                      <a:pt x="16138" y="16457"/>
                    </a:cubicBezTo>
                    <a:cubicBezTo>
                      <a:pt x="16275" y="16526"/>
                      <a:pt x="16435" y="16594"/>
                      <a:pt x="16572" y="16686"/>
                    </a:cubicBezTo>
                    <a:cubicBezTo>
                      <a:pt x="16686" y="16731"/>
                      <a:pt x="16800" y="16800"/>
                      <a:pt x="16914" y="16868"/>
                    </a:cubicBezTo>
                    <a:lnTo>
                      <a:pt x="17005" y="16914"/>
                    </a:lnTo>
                    <a:cubicBezTo>
                      <a:pt x="17234" y="17028"/>
                      <a:pt x="17462" y="17142"/>
                      <a:pt x="17690" y="17256"/>
                    </a:cubicBezTo>
                    <a:cubicBezTo>
                      <a:pt x="17850" y="17348"/>
                      <a:pt x="18033" y="17416"/>
                      <a:pt x="18215" y="17507"/>
                    </a:cubicBezTo>
                    <a:lnTo>
                      <a:pt x="18466" y="17644"/>
                    </a:lnTo>
                    <a:cubicBezTo>
                      <a:pt x="18603" y="17713"/>
                      <a:pt x="18763" y="17781"/>
                      <a:pt x="18900" y="17850"/>
                    </a:cubicBezTo>
                    <a:lnTo>
                      <a:pt x="19242" y="18032"/>
                    </a:lnTo>
                    <a:cubicBezTo>
                      <a:pt x="19448" y="18124"/>
                      <a:pt x="19653" y="18238"/>
                      <a:pt x="19859" y="18329"/>
                    </a:cubicBezTo>
                    <a:lnTo>
                      <a:pt x="20064" y="18420"/>
                    </a:lnTo>
                    <a:cubicBezTo>
                      <a:pt x="20315" y="18535"/>
                      <a:pt x="20566" y="18649"/>
                      <a:pt x="20817" y="18763"/>
                    </a:cubicBezTo>
                    <a:cubicBezTo>
                      <a:pt x="20977" y="18831"/>
                      <a:pt x="21137" y="18923"/>
                      <a:pt x="21297" y="18991"/>
                    </a:cubicBezTo>
                    <a:cubicBezTo>
                      <a:pt x="21411" y="19037"/>
                      <a:pt x="21525" y="19105"/>
                      <a:pt x="21639" y="19151"/>
                    </a:cubicBezTo>
                    <a:cubicBezTo>
                      <a:pt x="22027" y="19333"/>
                      <a:pt x="22415" y="19493"/>
                      <a:pt x="22803" y="19676"/>
                    </a:cubicBezTo>
                    <a:cubicBezTo>
                      <a:pt x="22986" y="19744"/>
                      <a:pt x="23145" y="19836"/>
                      <a:pt x="23328" y="19904"/>
                    </a:cubicBezTo>
                    <a:cubicBezTo>
                      <a:pt x="23830" y="20132"/>
                      <a:pt x="24378" y="20338"/>
                      <a:pt x="24994" y="20589"/>
                    </a:cubicBezTo>
                    <a:cubicBezTo>
                      <a:pt x="25131" y="20634"/>
                      <a:pt x="25268" y="20680"/>
                      <a:pt x="25405" y="20749"/>
                    </a:cubicBezTo>
                    <a:cubicBezTo>
                      <a:pt x="25474" y="20771"/>
                      <a:pt x="25542" y="20771"/>
                      <a:pt x="25611" y="20794"/>
                    </a:cubicBezTo>
                    <a:cubicBezTo>
                      <a:pt x="25679" y="20817"/>
                      <a:pt x="25747" y="20863"/>
                      <a:pt x="25839" y="20886"/>
                    </a:cubicBezTo>
                    <a:lnTo>
                      <a:pt x="25999" y="20931"/>
                    </a:lnTo>
                    <a:cubicBezTo>
                      <a:pt x="26090" y="20977"/>
                      <a:pt x="26181" y="21000"/>
                      <a:pt x="26272" y="21022"/>
                    </a:cubicBezTo>
                    <a:lnTo>
                      <a:pt x="26478" y="21114"/>
                    </a:lnTo>
                    <a:cubicBezTo>
                      <a:pt x="26546" y="21137"/>
                      <a:pt x="26638" y="21159"/>
                      <a:pt x="26706" y="21205"/>
                    </a:cubicBezTo>
                    <a:cubicBezTo>
                      <a:pt x="26934" y="21274"/>
                      <a:pt x="27140" y="21365"/>
                      <a:pt x="27368" y="21456"/>
                    </a:cubicBezTo>
                    <a:lnTo>
                      <a:pt x="27505" y="21502"/>
                    </a:lnTo>
                    <a:cubicBezTo>
                      <a:pt x="27688" y="21570"/>
                      <a:pt x="27847" y="21639"/>
                      <a:pt x="28030" y="21707"/>
                    </a:cubicBezTo>
                    <a:cubicBezTo>
                      <a:pt x="28213" y="21776"/>
                      <a:pt x="28395" y="21844"/>
                      <a:pt x="28578" y="21913"/>
                    </a:cubicBezTo>
                    <a:cubicBezTo>
                      <a:pt x="28692" y="21935"/>
                      <a:pt x="28783" y="21981"/>
                      <a:pt x="28875" y="22004"/>
                    </a:cubicBezTo>
                    <a:lnTo>
                      <a:pt x="28920" y="22004"/>
                    </a:lnTo>
                    <a:lnTo>
                      <a:pt x="28989" y="22027"/>
                    </a:lnTo>
                    <a:lnTo>
                      <a:pt x="29057" y="22027"/>
                    </a:lnTo>
                    <a:cubicBezTo>
                      <a:pt x="29126" y="22027"/>
                      <a:pt x="29194" y="22004"/>
                      <a:pt x="29263" y="21958"/>
                    </a:cubicBezTo>
                    <a:cubicBezTo>
                      <a:pt x="29308" y="21935"/>
                      <a:pt x="29354" y="21890"/>
                      <a:pt x="29377" y="21844"/>
                    </a:cubicBezTo>
                    <a:cubicBezTo>
                      <a:pt x="29400" y="21821"/>
                      <a:pt x="29422" y="21799"/>
                      <a:pt x="29468" y="21753"/>
                    </a:cubicBezTo>
                    <a:cubicBezTo>
                      <a:pt x="29514" y="21707"/>
                      <a:pt x="29559" y="21639"/>
                      <a:pt x="29582" y="21570"/>
                    </a:cubicBezTo>
                    <a:cubicBezTo>
                      <a:pt x="29628" y="21502"/>
                      <a:pt x="29651" y="21456"/>
                      <a:pt x="29673" y="21388"/>
                    </a:cubicBezTo>
                    <a:lnTo>
                      <a:pt x="29696" y="21342"/>
                    </a:lnTo>
                    <a:lnTo>
                      <a:pt x="29788" y="21182"/>
                    </a:lnTo>
                    <a:lnTo>
                      <a:pt x="29856" y="21000"/>
                    </a:lnTo>
                    <a:cubicBezTo>
                      <a:pt x="29902" y="20908"/>
                      <a:pt x="29947" y="20817"/>
                      <a:pt x="29993" y="20703"/>
                    </a:cubicBezTo>
                    <a:cubicBezTo>
                      <a:pt x="30039" y="20589"/>
                      <a:pt x="30084" y="20475"/>
                      <a:pt x="30130" y="20361"/>
                    </a:cubicBezTo>
                    <a:cubicBezTo>
                      <a:pt x="30198" y="20246"/>
                      <a:pt x="30267" y="20155"/>
                      <a:pt x="30313" y="20041"/>
                    </a:cubicBezTo>
                    <a:cubicBezTo>
                      <a:pt x="30358" y="19950"/>
                      <a:pt x="30404" y="19881"/>
                      <a:pt x="30450" y="19813"/>
                    </a:cubicBezTo>
                    <a:lnTo>
                      <a:pt x="30518" y="19653"/>
                    </a:lnTo>
                    <a:cubicBezTo>
                      <a:pt x="30586" y="19562"/>
                      <a:pt x="30655" y="19448"/>
                      <a:pt x="30723" y="19333"/>
                    </a:cubicBezTo>
                    <a:lnTo>
                      <a:pt x="30746" y="19311"/>
                    </a:lnTo>
                    <a:cubicBezTo>
                      <a:pt x="30792" y="19219"/>
                      <a:pt x="30838" y="19151"/>
                      <a:pt x="30883" y="19082"/>
                    </a:cubicBezTo>
                    <a:lnTo>
                      <a:pt x="30997" y="18923"/>
                    </a:lnTo>
                    <a:lnTo>
                      <a:pt x="31157" y="18649"/>
                    </a:lnTo>
                    <a:cubicBezTo>
                      <a:pt x="31226" y="18535"/>
                      <a:pt x="31294" y="18420"/>
                      <a:pt x="31363" y="18329"/>
                    </a:cubicBezTo>
                    <a:cubicBezTo>
                      <a:pt x="31385" y="18306"/>
                      <a:pt x="31385" y="18283"/>
                      <a:pt x="31408" y="18261"/>
                    </a:cubicBezTo>
                    <a:lnTo>
                      <a:pt x="31499" y="18101"/>
                    </a:lnTo>
                    <a:cubicBezTo>
                      <a:pt x="31568" y="17987"/>
                      <a:pt x="31636" y="17873"/>
                      <a:pt x="31705" y="17758"/>
                    </a:cubicBezTo>
                    <a:lnTo>
                      <a:pt x="31773" y="17621"/>
                    </a:lnTo>
                    <a:cubicBezTo>
                      <a:pt x="31956" y="17348"/>
                      <a:pt x="32139" y="17051"/>
                      <a:pt x="32321" y="16777"/>
                    </a:cubicBezTo>
                    <a:cubicBezTo>
                      <a:pt x="32412" y="16640"/>
                      <a:pt x="32527" y="16503"/>
                      <a:pt x="32618" y="16366"/>
                    </a:cubicBezTo>
                    <a:cubicBezTo>
                      <a:pt x="32686" y="16275"/>
                      <a:pt x="32755" y="16183"/>
                      <a:pt x="32823" y="16092"/>
                    </a:cubicBezTo>
                    <a:cubicBezTo>
                      <a:pt x="32846" y="16047"/>
                      <a:pt x="32869" y="16024"/>
                      <a:pt x="32892" y="15978"/>
                    </a:cubicBezTo>
                    <a:cubicBezTo>
                      <a:pt x="32892" y="15932"/>
                      <a:pt x="32869" y="15887"/>
                      <a:pt x="32846" y="15864"/>
                    </a:cubicBezTo>
                    <a:cubicBezTo>
                      <a:pt x="32915" y="15750"/>
                      <a:pt x="32915" y="15590"/>
                      <a:pt x="32823" y="15476"/>
                    </a:cubicBezTo>
                    <a:cubicBezTo>
                      <a:pt x="32755" y="15385"/>
                      <a:pt x="32686" y="15339"/>
                      <a:pt x="32618" y="15293"/>
                    </a:cubicBezTo>
                    <a:lnTo>
                      <a:pt x="32412" y="15156"/>
                    </a:lnTo>
                    <a:lnTo>
                      <a:pt x="32230" y="15042"/>
                    </a:lnTo>
                    <a:cubicBezTo>
                      <a:pt x="32116" y="14951"/>
                      <a:pt x="31979" y="14860"/>
                      <a:pt x="31865" y="14768"/>
                    </a:cubicBezTo>
                    <a:lnTo>
                      <a:pt x="31773" y="14700"/>
                    </a:lnTo>
                    <a:cubicBezTo>
                      <a:pt x="31705" y="14654"/>
                      <a:pt x="31614" y="14586"/>
                      <a:pt x="31522" y="14517"/>
                    </a:cubicBezTo>
                    <a:cubicBezTo>
                      <a:pt x="31408" y="14426"/>
                      <a:pt x="31271" y="14335"/>
                      <a:pt x="31157" y="14243"/>
                    </a:cubicBezTo>
                    <a:cubicBezTo>
                      <a:pt x="31066" y="14175"/>
                      <a:pt x="30974" y="14129"/>
                      <a:pt x="30883" y="14061"/>
                    </a:cubicBezTo>
                    <a:lnTo>
                      <a:pt x="30769" y="13969"/>
                    </a:lnTo>
                    <a:cubicBezTo>
                      <a:pt x="30723" y="13924"/>
                      <a:pt x="30655" y="13878"/>
                      <a:pt x="30586" y="13832"/>
                    </a:cubicBezTo>
                    <a:cubicBezTo>
                      <a:pt x="30541" y="13787"/>
                      <a:pt x="30472" y="13741"/>
                      <a:pt x="30427" y="13718"/>
                    </a:cubicBezTo>
                    <a:lnTo>
                      <a:pt x="30290" y="13604"/>
                    </a:lnTo>
                    <a:cubicBezTo>
                      <a:pt x="30198" y="13559"/>
                      <a:pt x="30130" y="13490"/>
                      <a:pt x="30039" y="13444"/>
                    </a:cubicBezTo>
                    <a:lnTo>
                      <a:pt x="29925" y="13353"/>
                    </a:lnTo>
                    <a:cubicBezTo>
                      <a:pt x="29833" y="13285"/>
                      <a:pt x="29765" y="13216"/>
                      <a:pt x="29673" y="13148"/>
                    </a:cubicBezTo>
                    <a:cubicBezTo>
                      <a:pt x="29628" y="13125"/>
                      <a:pt x="29582" y="13079"/>
                      <a:pt x="29536" y="13056"/>
                    </a:cubicBezTo>
                    <a:cubicBezTo>
                      <a:pt x="29468" y="12988"/>
                      <a:pt x="29400" y="12942"/>
                      <a:pt x="29308" y="12897"/>
                    </a:cubicBezTo>
                    <a:cubicBezTo>
                      <a:pt x="29148" y="12783"/>
                      <a:pt x="28989" y="12668"/>
                      <a:pt x="28829" y="12554"/>
                    </a:cubicBezTo>
                    <a:lnTo>
                      <a:pt x="28555" y="12395"/>
                    </a:lnTo>
                    <a:lnTo>
                      <a:pt x="27459" y="11641"/>
                    </a:lnTo>
                    <a:lnTo>
                      <a:pt x="27026" y="11345"/>
                    </a:lnTo>
                    <a:lnTo>
                      <a:pt x="26615" y="11071"/>
                    </a:lnTo>
                    <a:cubicBezTo>
                      <a:pt x="26204" y="10774"/>
                      <a:pt x="25793" y="10500"/>
                      <a:pt x="25382" y="10226"/>
                    </a:cubicBezTo>
                    <a:cubicBezTo>
                      <a:pt x="25314" y="10180"/>
                      <a:pt x="25223" y="10135"/>
                      <a:pt x="25154" y="10112"/>
                    </a:cubicBezTo>
                    <a:cubicBezTo>
                      <a:pt x="25086" y="10066"/>
                      <a:pt x="25017" y="9998"/>
                      <a:pt x="24926" y="9952"/>
                    </a:cubicBezTo>
                    <a:cubicBezTo>
                      <a:pt x="24834" y="9907"/>
                      <a:pt x="24743" y="9838"/>
                      <a:pt x="24675" y="9770"/>
                    </a:cubicBezTo>
                    <a:lnTo>
                      <a:pt x="24515" y="9678"/>
                    </a:lnTo>
                    <a:cubicBezTo>
                      <a:pt x="24218" y="9473"/>
                      <a:pt x="23967" y="9313"/>
                      <a:pt x="23693" y="9153"/>
                    </a:cubicBezTo>
                    <a:cubicBezTo>
                      <a:pt x="23602" y="9085"/>
                      <a:pt x="23488" y="9016"/>
                      <a:pt x="23374" y="8948"/>
                    </a:cubicBezTo>
                    <a:lnTo>
                      <a:pt x="23282" y="8902"/>
                    </a:lnTo>
                    <a:lnTo>
                      <a:pt x="23123" y="8811"/>
                    </a:lnTo>
                    <a:cubicBezTo>
                      <a:pt x="23031" y="8742"/>
                      <a:pt x="22940" y="8697"/>
                      <a:pt x="22849" y="8628"/>
                    </a:cubicBezTo>
                    <a:cubicBezTo>
                      <a:pt x="22598" y="8469"/>
                      <a:pt x="22324" y="8309"/>
                      <a:pt x="22073" y="8172"/>
                    </a:cubicBezTo>
                    <a:lnTo>
                      <a:pt x="21639" y="7921"/>
                    </a:lnTo>
                    <a:cubicBezTo>
                      <a:pt x="21228" y="7693"/>
                      <a:pt x="20817" y="7441"/>
                      <a:pt x="20406" y="7236"/>
                    </a:cubicBezTo>
                    <a:cubicBezTo>
                      <a:pt x="20224" y="7145"/>
                      <a:pt x="20064" y="7053"/>
                      <a:pt x="19904" y="6985"/>
                    </a:cubicBezTo>
                    <a:lnTo>
                      <a:pt x="19881" y="6962"/>
                    </a:lnTo>
                    <a:lnTo>
                      <a:pt x="19859" y="6939"/>
                    </a:lnTo>
                    <a:lnTo>
                      <a:pt x="19767" y="6916"/>
                    </a:lnTo>
                    <a:lnTo>
                      <a:pt x="19676" y="6871"/>
                    </a:lnTo>
                    <a:lnTo>
                      <a:pt x="19562" y="6802"/>
                    </a:lnTo>
                    <a:lnTo>
                      <a:pt x="19311" y="6688"/>
                    </a:lnTo>
                    <a:lnTo>
                      <a:pt x="19083" y="6574"/>
                    </a:lnTo>
                    <a:lnTo>
                      <a:pt x="18946" y="6506"/>
                    </a:lnTo>
                    <a:cubicBezTo>
                      <a:pt x="18740" y="6391"/>
                      <a:pt x="18535" y="6300"/>
                      <a:pt x="18329" y="6209"/>
                    </a:cubicBezTo>
                    <a:cubicBezTo>
                      <a:pt x="18147" y="6118"/>
                      <a:pt x="17987" y="6049"/>
                      <a:pt x="17827" y="5958"/>
                    </a:cubicBezTo>
                    <a:cubicBezTo>
                      <a:pt x="17736" y="5912"/>
                      <a:pt x="17645" y="5866"/>
                      <a:pt x="17553" y="5821"/>
                    </a:cubicBezTo>
                    <a:lnTo>
                      <a:pt x="17348" y="5730"/>
                    </a:lnTo>
                    <a:lnTo>
                      <a:pt x="17120" y="5615"/>
                    </a:lnTo>
                    <a:cubicBezTo>
                      <a:pt x="16777" y="5433"/>
                      <a:pt x="16435" y="5273"/>
                      <a:pt x="16092" y="5090"/>
                    </a:cubicBezTo>
                    <a:cubicBezTo>
                      <a:pt x="15933" y="4976"/>
                      <a:pt x="15750" y="4908"/>
                      <a:pt x="15590" y="4817"/>
                    </a:cubicBezTo>
                    <a:lnTo>
                      <a:pt x="15476" y="4748"/>
                    </a:lnTo>
                    <a:lnTo>
                      <a:pt x="15408" y="4725"/>
                    </a:lnTo>
                    <a:lnTo>
                      <a:pt x="15339" y="4680"/>
                    </a:lnTo>
                    <a:cubicBezTo>
                      <a:pt x="15294" y="4657"/>
                      <a:pt x="15271" y="4657"/>
                      <a:pt x="15248" y="4634"/>
                    </a:cubicBezTo>
                    <a:lnTo>
                      <a:pt x="15202" y="4611"/>
                    </a:lnTo>
                    <a:lnTo>
                      <a:pt x="15065" y="4543"/>
                    </a:lnTo>
                    <a:cubicBezTo>
                      <a:pt x="14837" y="4428"/>
                      <a:pt x="14609" y="4314"/>
                      <a:pt x="14380" y="4223"/>
                    </a:cubicBezTo>
                    <a:lnTo>
                      <a:pt x="14129" y="4086"/>
                    </a:lnTo>
                    <a:cubicBezTo>
                      <a:pt x="13924" y="4018"/>
                      <a:pt x="13741" y="3926"/>
                      <a:pt x="13536" y="3835"/>
                    </a:cubicBezTo>
                    <a:cubicBezTo>
                      <a:pt x="13353" y="3767"/>
                      <a:pt x="13171" y="3675"/>
                      <a:pt x="12988" y="3607"/>
                    </a:cubicBezTo>
                    <a:cubicBezTo>
                      <a:pt x="12646" y="3447"/>
                      <a:pt x="12303" y="3287"/>
                      <a:pt x="11938" y="3150"/>
                    </a:cubicBezTo>
                    <a:cubicBezTo>
                      <a:pt x="11824" y="3105"/>
                      <a:pt x="11710" y="3059"/>
                      <a:pt x="11573" y="3013"/>
                    </a:cubicBezTo>
                    <a:cubicBezTo>
                      <a:pt x="11436" y="2968"/>
                      <a:pt x="11276" y="2922"/>
                      <a:pt x="11139" y="2854"/>
                    </a:cubicBezTo>
                    <a:cubicBezTo>
                      <a:pt x="10888" y="2762"/>
                      <a:pt x="10614" y="2648"/>
                      <a:pt x="10363" y="2557"/>
                    </a:cubicBezTo>
                    <a:cubicBezTo>
                      <a:pt x="10089" y="2443"/>
                      <a:pt x="9815" y="2329"/>
                      <a:pt x="9542" y="2214"/>
                    </a:cubicBezTo>
                    <a:cubicBezTo>
                      <a:pt x="9382" y="2146"/>
                      <a:pt x="9245" y="2100"/>
                      <a:pt x="9108" y="2032"/>
                    </a:cubicBezTo>
                    <a:cubicBezTo>
                      <a:pt x="8971" y="1986"/>
                      <a:pt x="8834" y="1941"/>
                      <a:pt x="8720" y="1895"/>
                    </a:cubicBezTo>
                    <a:cubicBezTo>
                      <a:pt x="8606" y="1849"/>
                      <a:pt x="8469" y="1804"/>
                      <a:pt x="8355" y="1758"/>
                    </a:cubicBezTo>
                    <a:cubicBezTo>
                      <a:pt x="8195" y="1689"/>
                      <a:pt x="8035" y="1644"/>
                      <a:pt x="7898" y="1575"/>
                    </a:cubicBezTo>
                    <a:cubicBezTo>
                      <a:pt x="7670" y="1461"/>
                      <a:pt x="7396" y="1370"/>
                      <a:pt x="7054" y="1256"/>
                    </a:cubicBezTo>
                    <a:lnTo>
                      <a:pt x="6802" y="1164"/>
                    </a:lnTo>
                    <a:cubicBezTo>
                      <a:pt x="6597" y="1096"/>
                      <a:pt x="6392" y="1028"/>
                      <a:pt x="6186" y="936"/>
                    </a:cubicBezTo>
                    <a:cubicBezTo>
                      <a:pt x="6072" y="891"/>
                      <a:pt x="5958" y="868"/>
                      <a:pt x="5844" y="822"/>
                    </a:cubicBezTo>
                    <a:lnTo>
                      <a:pt x="5753" y="799"/>
                    </a:lnTo>
                    <a:cubicBezTo>
                      <a:pt x="5661" y="776"/>
                      <a:pt x="5593" y="754"/>
                      <a:pt x="5501" y="708"/>
                    </a:cubicBezTo>
                    <a:lnTo>
                      <a:pt x="5296" y="639"/>
                    </a:lnTo>
                    <a:cubicBezTo>
                      <a:pt x="5022" y="548"/>
                      <a:pt x="4725" y="457"/>
                      <a:pt x="4429" y="388"/>
                    </a:cubicBezTo>
                    <a:cubicBezTo>
                      <a:pt x="4246" y="320"/>
                      <a:pt x="4041" y="251"/>
                      <a:pt x="3835" y="206"/>
                    </a:cubicBezTo>
                    <a:cubicBezTo>
                      <a:pt x="3812" y="183"/>
                      <a:pt x="3767" y="183"/>
                      <a:pt x="3744" y="183"/>
                    </a:cubicBezTo>
                    <a:cubicBezTo>
                      <a:pt x="3698" y="183"/>
                      <a:pt x="3675" y="183"/>
                      <a:pt x="3630" y="206"/>
                    </a:cubicBezTo>
                    <a:cubicBezTo>
                      <a:pt x="3561" y="69"/>
                      <a:pt x="3447" y="0"/>
                      <a:pt x="33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306" name="Google Shape;1072;p22">
                <a:extLst>
                  <a:ext uri="{FF2B5EF4-FFF2-40B4-BE49-F238E27FC236}">
                    <a16:creationId xmlns:a16="http://schemas.microsoft.com/office/drawing/2014/main" id="{D72173CA-A5BC-417F-9ABF-D66B78AD89E3}"/>
                  </a:ext>
                </a:extLst>
              </p:cNvPr>
              <p:cNvSpPr/>
              <p:nvPr/>
            </p:nvSpPr>
            <p:spPr>
              <a:xfrm>
                <a:off x="5173481" y="1257143"/>
                <a:ext cx="303574" cy="445481"/>
              </a:xfrm>
              <a:custGeom>
                <a:avLst/>
                <a:gdLst/>
                <a:ahLst/>
                <a:cxnLst/>
                <a:rect l="l" t="t" r="r" b="b"/>
                <a:pathLst>
                  <a:path w="11231" h="16481" extrusionOk="0">
                    <a:moveTo>
                      <a:pt x="8925" y="1"/>
                    </a:moveTo>
                    <a:cubicBezTo>
                      <a:pt x="8697" y="1"/>
                      <a:pt x="8469" y="115"/>
                      <a:pt x="8218" y="320"/>
                    </a:cubicBezTo>
                    <a:cubicBezTo>
                      <a:pt x="8126" y="366"/>
                      <a:pt x="8058" y="457"/>
                      <a:pt x="7966" y="526"/>
                    </a:cubicBezTo>
                    <a:lnTo>
                      <a:pt x="7921" y="594"/>
                    </a:lnTo>
                    <a:lnTo>
                      <a:pt x="7921" y="571"/>
                    </a:lnTo>
                    <a:cubicBezTo>
                      <a:pt x="7875" y="640"/>
                      <a:pt x="7807" y="685"/>
                      <a:pt x="7738" y="754"/>
                    </a:cubicBezTo>
                    <a:cubicBezTo>
                      <a:pt x="7624" y="868"/>
                      <a:pt x="7510" y="982"/>
                      <a:pt x="7396" y="1096"/>
                    </a:cubicBezTo>
                    <a:lnTo>
                      <a:pt x="7327" y="1165"/>
                    </a:lnTo>
                    <a:cubicBezTo>
                      <a:pt x="7259" y="1210"/>
                      <a:pt x="7190" y="1279"/>
                      <a:pt x="7122" y="1347"/>
                    </a:cubicBezTo>
                    <a:cubicBezTo>
                      <a:pt x="6962" y="1484"/>
                      <a:pt x="6825" y="1598"/>
                      <a:pt x="6688" y="1735"/>
                    </a:cubicBezTo>
                    <a:cubicBezTo>
                      <a:pt x="6483" y="1941"/>
                      <a:pt x="6277" y="2192"/>
                      <a:pt x="6026" y="2511"/>
                    </a:cubicBezTo>
                    <a:cubicBezTo>
                      <a:pt x="5821" y="2785"/>
                      <a:pt x="5593" y="3059"/>
                      <a:pt x="5387" y="3333"/>
                    </a:cubicBezTo>
                    <a:cubicBezTo>
                      <a:pt x="5273" y="3493"/>
                      <a:pt x="5182" y="3630"/>
                      <a:pt x="5113" y="3744"/>
                    </a:cubicBezTo>
                    <a:cubicBezTo>
                      <a:pt x="5068" y="3812"/>
                      <a:pt x="5022" y="3904"/>
                      <a:pt x="4976" y="3972"/>
                    </a:cubicBezTo>
                    <a:cubicBezTo>
                      <a:pt x="4908" y="4063"/>
                      <a:pt x="4839" y="4155"/>
                      <a:pt x="4771" y="4246"/>
                    </a:cubicBezTo>
                    <a:cubicBezTo>
                      <a:pt x="4680" y="4383"/>
                      <a:pt x="4565" y="4520"/>
                      <a:pt x="4474" y="4657"/>
                    </a:cubicBezTo>
                    <a:cubicBezTo>
                      <a:pt x="4292" y="4931"/>
                      <a:pt x="4109" y="5228"/>
                      <a:pt x="3926" y="5501"/>
                    </a:cubicBezTo>
                    <a:lnTo>
                      <a:pt x="3858" y="5638"/>
                    </a:lnTo>
                    <a:cubicBezTo>
                      <a:pt x="3789" y="5753"/>
                      <a:pt x="3721" y="5867"/>
                      <a:pt x="3652" y="5981"/>
                    </a:cubicBezTo>
                    <a:lnTo>
                      <a:pt x="3561" y="6141"/>
                    </a:lnTo>
                    <a:cubicBezTo>
                      <a:pt x="3516" y="6232"/>
                      <a:pt x="3470" y="6300"/>
                      <a:pt x="3401" y="6392"/>
                    </a:cubicBezTo>
                    <a:cubicBezTo>
                      <a:pt x="3310" y="6574"/>
                      <a:pt x="3196" y="6780"/>
                      <a:pt x="3082" y="6962"/>
                    </a:cubicBezTo>
                    <a:lnTo>
                      <a:pt x="2945" y="7213"/>
                    </a:lnTo>
                    <a:cubicBezTo>
                      <a:pt x="2808" y="7487"/>
                      <a:pt x="2648" y="7738"/>
                      <a:pt x="2511" y="8012"/>
                    </a:cubicBezTo>
                    <a:cubicBezTo>
                      <a:pt x="2443" y="8126"/>
                      <a:pt x="2374" y="8263"/>
                      <a:pt x="2306" y="8400"/>
                    </a:cubicBezTo>
                    <a:cubicBezTo>
                      <a:pt x="2214" y="8560"/>
                      <a:pt x="2146" y="8720"/>
                      <a:pt x="2055" y="8880"/>
                    </a:cubicBezTo>
                    <a:cubicBezTo>
                      <a:pt x="1712" y="9519"/>
                      <a:pt x="1484" y="10067"/>
                      <a:pt x="1279" y="10592"/>
                    </a:cubicBezTo>
                    <a:lnTo>
                      <a:pt x="1256" y="10660"/>
                    </a:lnTo>
                    <a:cubicBezTo>
                      <a:pt x="1210" y="10774"/>
                      <a:pt x="1165" y="10888"/>
                      <a:pt x="1142" y="11002"/>
                    </a:cubicBezTo>
                    <a:cubicBezTo>
                      <a:pt x="1119" y="11071"/>
                      <a:pt x="1096" y="11139"/>
                      <a:pt x="1073" y="11208"/>
                    </a:cubicBezTo>
                    <a:cubicBezTo>
                      <a:pt x="1050" y="11276"/>
                      <a:pt x="1028" y="11345"/>
                      <a:pt x="1005" y="11413"/>
                    </a:cubicBezTo>
                    <a:cubicBezTo>
                      <a:pt x="982" y="11505"/>
                      <a:pt x="959" y="11573"/>
                      <a:pt x="913" y="11687"/>
                    </a:cubicBezTo>
                    <a:lnTo>
                      <a:pt x="868" y="11801"/>
                    </a:lnTo>
                    <a:cubicBezTo>
                      <a:pt x="822" y="11938"/>
                      <a:pt x="776" y="12052"/>
                      <a:pt x="731" y="12189"/>
                    </a:cubicBezTo>
                    <a:lnTo>
                      <a:pt x="731" y="12212"/>
                    </a:lnTo>
                    <a:lnTo>
                      <a:pt x="662" y="12372"/>
                    </a:lnTo>
                    <a:cubicBezTo>
                      <a:pt x="640" y="12463"/>
                      <a:pt x="617" y="12532"/>
                      <a:pt x="571" y="12623"/>
                    </a:cubicBezTo>
                    <a:cubicBezTo>
                      <a:pt x="548" y="12737"/>
                      <a:pt x="503" y="12851"/>
                      <a:pt x="480" y="12965"/>
                    </a:cubicBezTo>
                    <a:lnTo>
                      <a:pt x="457" y="13034"/>
                    </a:lnTo>
                    <a:cubicBezTo>
                      <a:pt x="411" y="13148"/>
                      <a:pt x="388" y="13262"/>
                      <a:pt x="343" y="13376"/>
                    </a:cubicBezTo>
                    <a:cubicBezTo>
                      <a:pt x="297" y="13559"/>
                      <a:pt x="229" y="13741"/>
                      <a:pt x="183" y="13924"/>
                    </a:cubicBezTo>
                    <a:cubicBezTo>
                      <a:pt x="92" y="14244"/>
                      <a:pt x="69" y="14563"/>
                      <a:pt x="46" y="14837"/>
                    </a:cubicBezTo>
                    <a:cubicBezTo>
                      <a:pt x="23" y="15157"/>
                      <a:pt x="0" y="15499"/>
                      <a:pt x="206" y="15796"/>
                    </a:cubicBezTo>
                    <a:cubicBezTo>
                      <a:pt x="251" y="15864"/>
                      <a:pt x="297" y="15910"/>
                      <a:pt x="366" y="15955"/>
                    </a:cubicBezTo>
                    <a:cubicBezTo>
                      <a:pt x="411" y="16001"/>
                      <a:pt x="480" y="16047"/>
                      <a:pt x="548" y="16070"/>
                    </a:cubicBezTo>
                    <a:cubicBezTo>
                      <a:pt x="617" y="16092"/>
                      <a:pt x="662" y="16115"/>
                      <a:pt x="754" y="16115"/>
                    </a:cubicBezTo>
                    <a:cubicBezTo>
                      <a:pt x="799" y="16115"/>
                      <a:pt x="868" y="16115"/>
                      <a:pt x="936" y="16092"/>
                    </a:cubicBezTo>
                    <a:cubicBezTo>
                      <a:pt x="982" y="16070"/>
                      <a:pt x="1005" y="16070"/>
                      <a:pt x="1050" y="16047"/>
                    </a:cubicBezTo>
                    <a:cubicBezTo>
                      <a:pt x="1096" y="16001"/>
                      <a:pt x="1165" y="15978"/>
                      <a:pt x="1233" y="15933"/>
                    </a:cubicBezTo>
                    <a:cubicBezTo>
                      <a:pt x="1324" y="15864"/>
                      <a:pt x="1416" y="15796"/>
                      <a:pt x="1507" y="15727"/>
                    </a:cubicBezTo>
                    <a:cubicBezTo>
                      <a:pt x="1667" y="15613"/>
                      <a:pt x="1826" y="15499"/>
                      <a:pt x="1986" y="15408"/>
                    </a:cubicBezTo>
                    <a:cubicBezTo>
                      <a:pt x="2009" y="15476"/>
                      <a:pt x="2032" y="15545"/>
                      <a:pt x="2055" y="15613"/>
                    </a:cubicBezTo>
                    <a:lnTo>
                      <a:pt x="2100" y="15727"/>
                    </a:lnTo>
                    <a:cubicBezTo>
                      <a:pt x="2100" y="15796"/>
                      <a:pt x="2146" y="15864"/>
                      <a:pt x="2169" y="15933"/>
                    </a:cubicBezTo>
                    <a:cubicBezTo>
                      <a:pt x="2192" y="15978"/>
                      <a:pt x="2214" y="16024"/>
                      <a:pt x="2260" y="16070"/>
                    </a:cubicBezTo>
                    <a:cubicBezTo>
                      <a:pt x="2283" y="16115"/>
                      <a:pt x="2306" y="16161"/>
                      <a:pt x="2351" y="16184"/>
                    </a:cubicBezTo>
                    <a:lnTo>
                      <a:pt x="2374" y="16229"/>
                    </a:lnTo>
                    <a:cubicBezTo>
                      <a:pt x="2443" y="16298"/>
                      <a:pt x="2534" y="16343"/>
                      <a:pt x="2671" y="16389"/>
                    </a:cubicBezTo>
                    <a:cubicBezTo>
                      <a:pt x="2808" y="16435"/>
                      <a:pt x="2968" y="16480"/>
                      <a:pt x="3105" y="16480"/>
                    </a:cubicBezTo>
                    <a:lnTo>
                      <a:pt x="3173" y="16480"/>
                    </a:lnTo>
                    <a:cubicBezTo>
                      <a:pt x="3379" y="16480"/>
                      <a:pt x="3584" y="16412"/>
                      <a:pt x="3812" y="16298"/>
                    </a:cubicBezTo>
                    <a:cubicBezTo>
                      <a:pt x="4018" y="16207"/>
                      <a:pt x="4223" y="16070"/>
                      <a:pt x="4406" y="15910"/>
                    </a:cubicBezTo>
                    <a:cubicBezTo>
                      <a:pt x="4634" y="15727"/>
                      <a:pt x="4839" y="15545"/>
                      <a:pt x="5068" y="15362"/>
                    </a:cubicBezTo>
                    <a:cubicBezTo>
                      <a:pt x="5182" y="15248"/>
                      <a:pt x="5296" y="15157"/>
                      <a:pt x="5410" y="15042"/>
                    </a:cubicBezTo>
                    <a:cubicBezTo>
                      <a:pt x="5547" y="14905"/>
                      <a:pt x="5684" y="14791"/>
                      <a:pt x="5798" y="14654"/>
                    </a:cubicBezTo>
                    <a:cubicBezTo>
                      <a:pt x="5889" y="14540"/>
                      <a:pt x="6003" y="14426"/>
                      <a:pt x="6095" y="14335"/>
                    </a:cubicBezTo>
                    <a:lnTo>
                      <a:pt x="6186" y="14198"/>
                    </a:lnTo>
                    <a:cubicBezTo>
                      <a:pt x="6255" y="14129"/>
                      <a:pt x="6300" y="14084"/>
                      <a:pt x="6346" y="14015"/>
                    </a:cubicBezTo>
                    <a:lnTo>
                      <a:pt x="6483" y="13856"/>
                    </a:lnTo>
                    <a:cubicBezTo>
                      <a:pt x="6643" y="13696"/>
                      <a:pt x="6802" y="13513"/>
                      <a:pt x="6962" y="13331"/>
                    </a:cubicBezTo>
                    <a:cubicBezTo>
                      <a:pt x="7099" y="13148"/>
                      <a:pt x="7213" y="12988"/>
                      <a:pt x="7350" y="12806"/>
                    </a:cubicBezTo>
                    <a:lnTo>
                      <a:pt x="7533" y="12554"/>
                    </a:lnTo>
                    <a:cubicBezTo>
                      <a:pt x="7624" y="12463"/>
                      <a:pt x="7693" y="12372"/>
                      <a:pt x="7738" y="12281"/>
                    </a:cubicBezTo>
                    <a:lnTo>
                      <a:pt x="7807" y="12189"/>
                    </a:lnTo>
                    <a:cubicBezTo>
                      <a:pt x="7852" y="12121"/>
                      <a:pt x="7898" y="12052"/>
                      <a:pt x="7944" y="12007"/>
                    </a:cubicBezTo>
                    <a:cubicBezTo>
                      <a:pt x="7966" y="11938"/>
                      <a:pt x="8012" y="11893"/>
                      <a:pt x="8035" y="11847"/>
                    </a:cubicBezTo>
                    <a:cubicBezTo>
                      <a:pt x="8058" y="11824"/>
                      <a:pt x="8081" y="11778"/>
                      <a:pt x="8103" y="11756"/>
                    </a:cubicBezTo>
                    <a:cubicBezTo>
                      <a:pt x="8195" y="11619"/>
                      <a:pt x="8286" y="11459"/>
                      <a:pt x="8377" y="11322"/>
                    </a:cubicBezTo>
                    <a:lnTo>
                      <a:pt x="8537" y="11071"/>
                    </a:lnTo>
                    <a:cubicBezTo>
                      <a:pt x="8651" y="10934"/>
                      <a:pt x="8743" y="10774"/>
                      <a:pt x="8834" y="10614"/>
                    </a:cubicBezTo>
                    <a:cubicBezTo>
                      <a:pt x="8857" y="10569"/>
                      <a:pt x="8857" y="10546"/>
                      <a:pt x="8879" y="10523"/>
                    </a:cubicBezTo>
                    <a:lnTo>
                      <a:pt x="8948" y="10386"/>
                    </a:lnTo>
                    <a:cubicBezTo>
                      <a:pt x="9016" y="10249"/>
                      <a:pt x="9085" y="10135"/>
                      <a:pt x="9153" y="9998"/>
                    </a:cubicBezTo>
                    <a:cubicBezTo>
                      <a:pt x="9176" y="9930"/>
                      <a:pt x="9222" y="9861"/>
                      <a:pt x="9245" y="9815"/>
                    </a:cubicBezTo>
                    <a:lnTo>
                      <a:pt x="9313" y="9701"/>
                    </a:lnTo>
                    <a:cubicBezTo>
                      <a:pt x="9359" y="9610"/>
                      <a:pt x="9404" y="9519"/>
                      <a:pt x="9450" y="9427"/>
                    </a:cubicBezTo>
                    <a:cubicBezTo>
                      <a:pt x="9519" y="9290"/>
                      <a:pt x="9587" y="9154"/>
                      <a:pt x="9656" y="9017"/>
                    </a:cubicBezTo>
                    <a:cubicBezTo>
                      <a:pt x="9724" y="8880"/>
                      <a:pt x="9792" y="8766"/>
                      <a:pt x="9838" y="8651"/>
                    </a:cubicBezTo>
                    <a:cubicBezTo>
                      <a:pt x="9952" y="8446"/>
                      <a:pt x="10044" y="8241"/>
                      <a:pt x="10135" y="8012"/>
                    </a:cubicBezTo>
                    <a:lnTo>
                      <a:pt x="10203" y="7830"/>
                    </a:lnTo>
                    <a:cubicBezTo>
                      <a:pt x="10249" y="7761"/>
                      <a:pt x="10272" y="7716"/>
                      <a:pt x="10295" y="7647"/>
                    </a:cubicBezTo>
                    <a:cubicBezTo>
                      <a:pt x="10317" y="7533"/>
                      <a:pt x="10340" y="7442"/>
                      <a:pt x="10386" y="7350"/>
                    </a:cubicBezTo>
                    <a:lnTo>
                      <a:pt x="10409" y="7259"/>
                    </a:lnTo>
                    <a:lnTo>
                      <a:pt x="10432" y="7191"/>
                    </a:lnTo>
                    <a:cubicBezTo>
                      <a:pt x="10454" y="7054"/>
                      <a:pt x="10500" y="6917"/>
                      <a:pt x="10546" y="6780"/>
                    </a:cubicBezTo>
                    <a:lnTo>
                      <a:pt x="10591" y="6643"/>
                    </a:lnTo>
                    <a:cubicBezTo>
                      <a:pt x="10637" y="6551"/>
                      <a:pt x="10660" y="6437"/>
                      <a:pt x="10705" y="6346"/>
                    </a:cubicBezTo>
                    <a:cubicBezTo>
                      <a:pt x="10705" y="6300"/>
                      <a:pt x="10728" y="6232"/>
                      <a:pt x="10728" y="6163"/>
                    </a:cubicBezTo>
                    <a:cubicBezTo>
                      <a:pt x="10728" y="6118"/>
                      <a:pt x="10774" y="6049"/>
                      <a:pt x="10820" y="6004"/>
                    </a:cubicBezTo>
                    <a:lnTo>
                      <a:pt x="10820" y="5958"/>
                    </a:lnTo>
                    <a:cubicBezTo>
                      <a:pt x="10888" y="5730"/>
                      <a:pt x="10957" y="5524"/>
                      <a:pt x="11002" y="5296"/>
                    </a:cubicBezTo>
                    <a:lnTo>
                      <a:pt x="11025" y="5228"/>
                    </a:lnTo>
                    <a:cubicBezTo>
                      <a:pt x="11071" y="4977"/>
                      <a:pt x="11116" y="4703"/>
                      <a:pt x="11162" y="4452"/>
                    </a:cubicBezTo>
                    <a:cubicBezTo>
                      <a:pt x="11208" y="4086"/>
                      <a:pt x="11230" y="3790"/>
                      <a:pt x="11208" y="3516"/>
                    </a:cubicBezTo>
                    <a:cubicBezTo>
                      <a:pt x="11208" y="3356"/>
                      <a:pt x="11208" y="3219"/>
                      <a:pt x="11208" y="3059"/>
                    </a:cubicBezTo>
                    <a:cubicBezTo>
                      <a:pt x="11185" y="2945"/>
                      <a:pt x="11162" y="2808"/>
                      <a:pt x="11139" y="2648"/>
                    </a:cubicBezTo>
                    <a:lnTo>
                      <a:pt x="11116" y="2534"/>
                    </a:lnTo>
                    <a:cubicBezTo>
                      <a:pt x="11094" y="2420"/>
                      <a:pt x="11071" y="2283"/>
                      <a:pt x="11025" y="2192"/>
                    </a:cubicBezTo>
                    <a:cubicBezTo>
                      <a:pt x="10957" y="1986"/>
                      <a:pt x="10774" y="1849"/>
                      <a:pt x="10637" y="1758"/>
                    </a:cubicBezTo>
                    <a:cubicBezTo>
                      <a:pt x="10569" y="1735"/>
                      <a:pt x="10477" y="1690"/>
                      <a:pt x="10363" y="1690"/>
                    </a:cubicBezTo>
                    <a:cubicBezTo>
                      <a:pt x="10317" y="1667"/>
                      <a:pt x="10249" y="1667"/>
                      <a:pt x="10203" y="1667"/>
                    </a:cubicBezTo>
                    <a:lnTo>
                      <a:pt x="10066" y="1667"/>
                    </a:lnTo>
                    <a:cubicBezTo>
                      <a:pt x="9929" y="1690"/>
                      <a:pt x="9792" y="1735"/>
                      <a:pt x="9656" y="1781"/>
                    </a:cubicBezTo>
                    <a:cubicBezTo>
                      <a:pt x="9633" y="1781"/>
                      <a:pt x="9610" y="1804"/>
                      <a:pt x="9587" y="1804"/>
                    </a:cubicBezTo>
                    <a:cubicBezTo>
                      <a:pt x="9610" y="1758"/>
                      <a:pt x="9610" y="1690"/>
                      <a:pt x="9633" y="1621"/>
                    </a:cubicBezTo>
                    <a:cubicBezTo>
                      <a:pt x="9656" y="1461"/>
                      <a:pt x="9656" y="1302"/>
                      <a:pt x="9656" y="1142"/>
                    </a:cubicBezTo>
                    <a:cubicBezTo>
                      <a:pt x="9656" y="1005"/>
                      <a:pt x="9633" y="868"/>
                      <a:pt x="9610" y="754"/>
                    </a:cubicBezTo>
                    <a:cubicBezTo>
                      <a:pt x="9610" y="640"/>
                      <a:pt x="9564" y="548"/>
                      <a:pt x="9541" y="434"/>
                    </a:cubicBezTo>
                    <a:cubicBezTo>
                      <a:pt x="9519" y="411"/>
                      <a:pt x="9519" y="366"/>
                      <a:pt x="9496" y="343"/>
                    </a:cubicBezTo>
                    <a:cubicBezTo>
                      <a:pt x="9450" y="275"/>
                      <a:pt x="9427" y="229"/>
                      <a:pt x="9359" y="160"/>
                    </a:cubicBezTo>
                    <a:cubicBezTo>
                      <a:pt x="9336" y="138"/>
                      <a:pt x="9313" y="115"/>
                      <a:pt x="9267" y="115"/>
                    </a:cubicBezTo>
                    <a:cubicBezTo>
                      <a:pt x="9176" y="46"/>
                      <a:pt x="9108" y="23"/>
                      <a:pt x="8994" y="23"/>
                    </a:cubicBezTo>
                    <a:cubicBezTo>
                      <a:pt x="8971" y="1"/>
                      <a:pt x="8948" y="1"/>
                      <a:pt x="8925" y="1"/>
                    </a:cubicBezTo>
                    <a:close/>
                  </a:path>
                </a:pathLst>
              </a:custGeom>
              <a:solidFill>
                <a:srgbClr val="949494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307" name="Google Shape;1073;p22">
                <a:extLst>
                  <a:ext uri="{FF2B5EF4-FFF2-40B4-BE49-F238E27FC236}">
                    <a16:creationId xmlns:a16="http://schemas.microsoft.com/office/drawing/2014/main" id="{67B5E0C5-6508-49E3-915D-5866F9736EEC}"/>
                  </a:ext>
                </a:extLst>
              </p:cNvPr>
              <p:cNvSpPr/>
              <p:nvPr/>
            </p:nvSpPr>
            <p:spPr>
              <a:xfrm>
                <a:off x="5301198" y="1337962"/>
                <a:ext cx="32706" cy="49627"/>
              </a:xfrm>
              <a:custGeom>
                <a:avLst/>
                <a:gdLst/>
                <a:ahLst/>
                <a:cxnLst/>
                <a:rect l="l" t="t" r="r" b="b"/>
                <a:pathLst>
                  <a:path w="1210" h="1836" extrusionOk="0">
                    <a:moveTo>
                      <a:pt x="1119" y="1"/>
                    </a:moveTo>
                    <a:cubicBezTo>
                      <a:pt x="1073" y="1"/>
                      <a:pt x="1050" y="24"/>
                      <a:pt x="1027" y="46"/>
                    </a:cubicBezTo>
                    <a:cubicBezTo>
                      <a:pt x="936" y="183"/>
                      <a:pt x="822" y="320"/>
                      <a:pt x="731" y="457"/>
                    </a:cubicBezTo>
                    <a:cubicBezTo>
                      <a:pt x="617" y="594"/>
                      <a:pt x="525" y="731"/>
                      <a:pt x="434" y="868"/>
                    </a:cubicBezTo>
                    <a:cubicBezTo>
                      <a:pt x="343" y="1005"/>
                      <a:pt x="274" y="1142"/>
                      <a:pt x="206" y="1279"/>
                    </a:cubicBezTo>
                    <a:cubicBezTo>
                      <a:pt x="137" y="1416"/>
                      <a:pt x="69" y="1576"/>
                      <a:pt x="23" y="1713"/>
                    </a:cubicBezTo>
                    <a:cubicBezTo>
                      <a:pt x="0" y="1758"/>
                      <a:pt x="23" y="1804"/>
                      <a:pt x="69" y="1827"/>
                    </a:cubicBezTo>
                    <a:cubicBezTo>
                      <a:pt x="81" y="1833"/>
                      <a:pt x="93" y="1836"/>
                      <a:pt x="105" y="1836"/>
                    </a:cubicBezTo>
                    <a:cubicBezTo>
                      <a:pt x="137" y="1836"/>
                      <a:pt x="166" y="1815"/>
                      <a:pt x="183" y="1781"/>
                    </a:cubicBezTo>
                    <a:cubicBezTo>
                      <a:pt x="229" y="1690"/>
                      <a:pt x="274" y="1576"/>
                      <a:pt x="320" y="1484"/>
                    </a:cubicBezTo>
                    <a:cubicBezTo>
                      <a:pt x="343" y="1416"/>
                      <a:pt x="365" y="1370"/>
                      <a:pt x="388" y="1325"/>
                    </a:cubicBezTo>
                    <a:cubicBezTo>
                      <a:pt x="411" y="1279"/>
                      <a:pt x="434" y="1210"/>
                      <a:pt x="457" y="1165"/>
                    </a:cubicBezTo>
                    <a:cubicBezTo>
                      <a:pt x="457" y="1188"/>
                      <a:pt x="457" y="1188"/>
                      <a:pt x="457" y="1188"/>
                    </a:cubicBezTo>
                    <a:cubicBezTo>
                      <a:pt x="480" y="1142"/>
                      <a:pt x="502" y="1096"/>
                      <a:pt x="525" y="1051"/>
                    </a:cubicBezTo>
                    <a:cubicBezTo>
                      <a:pt x="548" y="1028"/>
                      <a:pt x="594" y="982"/>
                      <a:pt x="617" y="937"/>
                    </a:cubicBezTo>
                    <a:cubicBezTo>
                      <a:pt x="662" y="868"/>
                      <a:pt x="731" y="777"/>
                      <a:pt x="776" y="708"/>
                    </a:cubicBezTo>
                    <a:cubicBezTo>
                      <a:pt x="913" y="526"/>
                      <a:pt x="1050" y="343"/>
                      <a:pt x="1187" y="160"/>
                    </a:cubicBezTo>
                    <a:cubicBezTo>
                      <a:pt x="1210" y="115"/>
                      <a:pt x="1210" y="46"/>
                      <a:pt x="1164" y="24"/>
                    </a:cubicBezTo>
                    <a:cubicBezTo>
                      <a:pt x="1164" y="1"/>
                      <a:pt x="1142" y="1"/>
                      <a:pt x="1119" y="1"/>
                    </a:cubicBezTo>
                    <a:close/>
                  </a:path>
                </a:pathLst>
              </a:custGeom>
              <a:solidFill>
                <a:srgbClr val="949494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308" name="Google Shape;1074;p22">
                <a:extLst>
                  <a:ext uri="{FF2B5EF4-FFF2-40B4-BE49-F238E27FC236}">
                    <a16:creationId xmlns:a16="http://schemas.microsoft.com/office/drawing/2014/main" id="{EC346307-D482-49DA-A92C-F46B47C1711C}"/>
                  </a:ext>
                </a:extLst>
              </p:cNvPr>
              <p:cNvSpPr/>
              <p:nvPr/>
            </p:nvSpPr>
            <p:spPr>
              <a:xfrm>
                <a:off x="5294414" y="1357100"/>
                <a:ext cx="317143" cy="412153"/>
              </a:xfrm>
              <a:custGeom>
                <a:avLst/>
                <a:gdLst/>
                <a:ahLst/>
                <a:cxnLst/>
                <a:rect l="l" t="t" r="r" b="b"/>
                <a:pathLst>
                  <a:path w="11733" h="15248" extrusionOk="0">
                    <a:moveTo>
                      <a:pt x="7144" y="0"/>
                    </a:moveTo>
                    <a:cubicBezTo>
                      <a:pt x="7099" y="0"/>
                      <a:pt x="7076" y="23"/>
                      <a:pt x="7030" y="46"/>
                    </a:cubicBezTo>
                    <a:cubicBezTo>
                      <a:pt x="6985" y="69"/>
                      <a:pt x="6962" y="114"/>
                      <a:pt x="6962" y="137"/>
                    </a:cubicBezTo>
                    <a:cubicBezTo>
                      <a:pt x="6939" y="183"/>
                      <a:pt x="6939" y="206"/>
                      <a:pt x="6939" y="251"/>
                    </a:cubicBezTo>
                    <a:cubicBezTo>
                      <a:pt x="6893" y="320"/>
                      <a:pt x="6893" y="388"/>
                      <a:pt x="6871" y="480"/>
                    </a:cubicBezTo>
                    <a:lnTo>
                      <a:pt x="6871" y="525"/>
                    </a:lnTo>
                    <a:cubicBezTo>
                      <a:pt x="6848" y="594"/>
                      <a:pt x="6848" y="685"/>
                      <a:pt x="6825" y="776"/>
                    </a:cubicBezTo>
                    <a:lnTo>
                      <a:pt x="6802" y="890"/>
                    </a:lnTo>
                    <a:cubicBezTo>
                      <a:pt x="6802" y="982"/>
                      <a:pt x="6779" y="1073"/>
                      <a:pt x="6756" y="1164"/>
                    </a:cubicBezTo>
                    <a:lnTo>
                      <a:pt x="6734" y="1279"/>
                    </a:lnTo>
                    <a:lnTo>
                      <a:pt x="6734" y="1347"/>
                    </a:lnTo>
                    <a:cubicBezTo>
                      <a:pt x="6665" y="1621"/>
                      <a:pt x="6597" y="1918"/>
                      <a:pt x="6505" y="2214"/>
                    </a:cubicBezTo>
                    <a:cubicBezTo>
                      <a:pt x="6368" y="2237"/>
                      <a:pt x="6277" y="2351"/>
                      <a:pt x="6254" y="2465"/>
                    </a:cubicBezTo>
                    <a:cubicBezTo>
                      <a:pt x="6254" y="2534"/>
                      <a:pt x="6231" y="2602"/>
                      <a:pt x="6231" y="2648"/>
                    </a:cubicBezTo>
                    <a:cubicBezTo>
                      <a:pt x="6186" y="2739"/>
                      <a:pt x="6163" y="2831"/>
                      <a:pt x="6117" y="2945"/>
                    </a:cubicBezTo>
                    <a:lnTo>
                      <a:pt x="6072" y="3082"/>
                    </a:lnTo>
                    <a:cubicBezTo>
                      <a:pt x="6026" y="3219"/>
                      <a:pt x="5980" y="3356"/>
                      <a:pt x="5958" y="3493"/>
                    </a:cubicBezTo>
                    <a:lnTo>
                      <a:pt x="5935" y="3561"/>
                    </a:lnTo>
                    <a:lnTo>
                      <a:pt x="5912" y="3630"/>
                    </a:lnTo>
                    <a:cubicBezTo>
                      <a:pt x="5866" y="3766"/>
                      <a:pt x="5821" y="3903"/>
                      <a:pt x="5798" y="4018"/>
                    </a:cubicBezTo>
                    <a:cubicBezTo>
                      <a:pt x="5752" y="4177"/>
                      <a:pt x="5684" y="4314"/>
                      <a:pt x="5615" y="4474"/>
                    </a:cubicBezTo>
                    <a:cubicBezTo>
                      <a:pt x="5501" y="4725"/>
                      <a:pt x="5364" y="4999"/>
                      <a:pt x="5204" y="5319"/>
                    </a:cubicBezTo>
                    <a:lnTo>
                      <a:pt x="5113" y="5501"/>
                    </a:lnTo>
                    <a:cubicBezTo>
                      <a:pt x="5067" y="5592"/>
                      <a:pt x="5022" y="5661"/>
                      <a:pt x="4976" y="5752"/>
                    </a:cubicBezTo>
                    <a:cubicBezTo>
                      <a:pt x="4930" y="5866"/>
                      <a:pt x="4862" y="5981"/>
                      <a:pt x="4793" y="6072"/>
                    </a:cubicBezTo>
                    <a:lnTo>
                      <a:pt x="4748" y="6163"/>
                    </a:lnTo>
                    <a:cubicBezTo>
                      <a:pt x="4657" y="6346"/>
                      <a:pt x="4565" y="6505"/>
                      <a:pt x="4474" y="6688"/>
                    </a:cubicBezTo>
                    <a:lnTo>
                      <a:pt x="4405" y="6825"/>
                    </a:lnTo>
                    <a:cubicBezTo>
                      <a:pt x="4337" y="6939"/>
                      <a:pt x="4291" y="7053"/>
                      <a:pt x="4223" y="7145"/>
                    </a:cubicBezTo>
                    <a:cubicBezTo>
                      <a:pt x="4109" y="7327"/>
                      <a:pt x="4017" y="7487"/>
                      <a:pt x="3903" y="7647"/>
                    </a:cubicBezTo>
                    <a:lnTo>
                      <a:pt x="3721" y="7921"/>
                    </a:lnTo>
                    <a:cubicBezTo>
                      <a:pt x="3675" y="8012"/>
                      <a:pt x="3629" y="8080"/>
                      <a:pt x="3561" y="8149"/>
                    </a:cubicBezTo>
                    <a:cubicBezTo>
                      <a:pt x="3538" y="8195"/>
                      <a:pt x="3492" y="8263"/>
                      <a:pt x="3447" y="8332"/>
                    </a:cubicBezTo>
                    <a:cubicBezTo>
                      <a:pt x="3378" y="8446"/>
                      <a:pt x="3287" y="8583"/>
                      <a:pt x="3196" y="8697"/>
                    </a:cubicBezTo>
                    <a:lnTo>
                      <a:pt x="3036" y="8925"/>
                    </a:lnTo>
                    <a:cubicBezTo>
                      <a:pt x="2922" y="9108"/>
                      <a:pt x="2785" y="9290"/>
                      <a:pt x="2648" y="9473"/>
                    </a:cubicBezTo>
                    <a:lnTo>
                      <a:pt x="2465" y="9724"/>
                    </a:lnTo>
                    <a:cubicBezTo>
                      <a:pt x="2328" y="9884"/>
                      <a:pt x="2191" y="10066"/>
                      <a:pt x="2054" y="10226"/>
                    </a:cubicBezTo>
                    <a:cubicBezTo>
                      <a:pt x="1895" y="10431"/>
                      <a:pt x="1712" y="10637"/>
                      <a:pt x="1552" y="10819"/>
                    </a:cubicBezTo>
                    <a:lnTo>
                      <a:pt x="1438" y="10934"/>
                    </a:lnTo>
                    <a:cubicBezTo>
                      <a:pt x="1301" y="11093"/>
                      <a:pt x="1164" y="11253"/>
                      <a:pt x="1004" y="11390"/>
                    </a:cubicBezTo>
                    <a:cubicBezTo>
                      <a:pt x="890" y="11504"/>
                      <a:pt x="776" y="11618"/>
                      <a:pt x="639" y="11732"/>
                    </a:cubicBezTo>
                    <a:cubicBezTo>
                      <a:pt x="525" y="11824"/>
                      <a:pt x="411" y="11915"/>
                      <a:pt x="274" y="11984"/>
                    </a:cubicBezTo>
                    <a:cubicBezTo>
                      <a:pt x="251" y="12006"/>
                      <a:pt x="206" y="12029"/>
                      <a:pt x="160" y="12052"/>
                    </a:cubicBezTo>
                    <a:cubicBezTo>
                      <a:pt x="69" y="12098"/>
                      <a:pt x="0" y="12189"/>
                      <a:pt x="46" y="12326"/>
                    </a:cubicBezTo>
                    <a:cubicBezTo>
                      <a:pt x="69" y="12372"/>
                      <a:pt x="137" y="12440"/>
                      <a:pt x="206" y="12440"/>
                    </a:cubicBezTo>
                    <a:lnTo>
                      <a:pt x="228" y="12486"/>
                    </a:lnTo>
                    <a:cubicBezTo>
                      <a:pt x="274" y="12600"/>
                      <a:pt x="343" y="12691"/>
                      <a:pt x="411" y="12782"/>
                    </a:cubicBezTo>
                    <a:cubicBezTo>
                      <a:pt x="480" y="12851"/>
                      <a:pt x="548" y="12942"/>
                      <a:pt x="616" y="13011"/>
                    </a:cubicBezTo>
                    <a:cubicBezTo>
                      <a:pt x="731" y="13125"/>
                      <a:pt x="845" y="13239"/>
                      <a:pt x="959" y="13353"/>
                    </a:cubicBezTo>
                    <a:cubicBezTo>
                      <a:pt x="1050" y="13422"/>
                      <a:pt x="1141" y="13513"/>
                      <a:pt x="1233" y="13581"/>
                    </a:cubicBezTo>
                    <a:lnTo>
                      <a:pt x="1324" y="13650"/>
                    </a:lnTo>
                    <a:cubicBezTo>
                      <a:pt x="1438" y="13741"/>
                      <a:pt x="1575" y="13832"/>
                      <a:pt x="1689" y="13924"/>
                    </a:cubicBezTo>
                    <a:lnTo>
                      <a:pt x="1781" y="13992"/>
                    </a:lnTo>
                    <a:cubicBezTo>
                      <a:pt x="2009" y="14152"/>
                      <a:pt x="2260" y="14312"/>
                      <a:pt x="2511" y="14449"/>
                    </a:cubicBezTo>
                    <a:cubicBezTo>
                      <a:pt x="2579" y="14494"/>
                      <a:pt x="2671" y="14540"/>
                      <a:pt x="2762" y="14608"/>
                    </a:cubicBezTo>
                    <a:lnTo>
                      <a:pt x="2876" y="14677"/>
                    </a:lnTo>
                    <a:lnTo>
                      <a:pt x="2945" y="14700"/>
                    </a:lnTo>
                    <a:cubicBezTo>
                      <a:pt x="3036" y="14745"/>
                      <a:pt x="3127" y="14814"/>
                      <a:pt x="3219" y="14860"/>
                    </a:cubicBezTo>
                    <a:cubicBezTo>
                      <a:pt x="3310" y="14905"/>
                      <a:pt x="3401" y="14951"/>
                      <a:pt x="3492" y="14996"/>
                    </a:cubicBezTo>
                    <a:lnTo>
                      <a:pt x="3607" y="15065"/>
                    </a:lnTo>
                    <a:lnTo>
                      <a:pt x="3652" y="15088"/>
                    </a:lnTo>
                    <a:cubicBezTo>
                      <a:pt x="3766" y="15133"/>
                      <a:pt x="3858" y="15179"/>
                      <a:pt x="3972" y="15202"/>
                    </a:cubicBezTo>
                    <a:cubicBezTo>
                      <a:pt x="4017" y="15248"/>
                      <a:pt x="4086" y="15248"/>
                      <a:pt x="4132" y="15248"/>
                    </a:cubicBezTo>
                    <a:cubicBezTo>
                      <a:pt x="4223" y="15248"/>
                      <a:pt x="4314" y="15248"/>
                      <a:pt x="4383" y="15225"/>
                    </a:cubicBezTo>
                    <a:cubicBezTo>
                      <a:pt x="4428" y="15202"/>
                      <a:pt x="4474" y="15179"/>
                      <a:pt x="4520" y="15156"/>
                    </a:cubicBezTo>
                    <a:cubicBezTo>
                      <a:pt x="4679" y="15088"/>
                      <a:pt x="4816" y="15042"/>
                      <a:pt x="4953" y="14974"/>
                    </a:cubicBezTo>
                    <a:cubicBezTo>
                      <a:pt x="5159" y="14882"/>
                      <a:pt x="5364" y="14768"/>
                      <a:pt x="5615" y="14586"/>
                    </a:cubicBezTo>
                    <a:cubicBezTo>
                      <a:pt x="5821" y="14449"/>
                      <a:pt x="6026" y="14289"/>
                      <a:pt x="6254" y="14083"/>
                    </a:cubicBezTo>
                    <a:cubicBezTo>
                      <a:pt x="6460" y="13901"/>
                      <a:pt x="6665" y="13695"/>
                      <a:pt x="6848" y="13490"/>
                    </a:cubicBezTo>
                    <a:lnTo>
                      <a:pt x="6962" y="13376"/>
                    </a:lnTo>
                    <a:cubicBezTo>
                      <a:pt x="7030" y="13307"/>
                      <a:pt x="7076" y="13239"/>
                      <a:pt x="7144" y="13170"/>
                    </a:cubicBezTo>
                    <a:cubicBezTo>
                      <a:pt x="7190" y="13079"/>
                      <a:pt x="7259" y="13011"/>
                      <a:pt x="7327" y="12919"/>
                    </a:cubicBezTo>
                    <a:lnTo>
                      <a:pt x="7396" y="12851"/>
                    </a:lnTo>
                    <a:lnTo>
                      <a:pt x="7692" y="12463"/>
                    </a:lnTo>
                    <a:lnTo>
                      <a:pt x="7761" y="12394"/>
                    </a:lnTo>
                    <a:cubicBezTo>
                      <a:pt x="7852" y="12280"/>
                      <a:pt x="7921" y="12189"/>
                      <a:pt x="7989" y="12075"/>
                    </a:cubicBezTo>
                    <a:cubicBezTo>
                      <a:pt x="8172" y="11847"/>
                      <a:pt x="8354" y="11596"/>
                      <a:pt x="8514" y="11322"/>
                    </a:cubicBezTo>
                    <a:lnTo>
                      <a:pt x="8742" y="10979"/>
                    </a:lnTo>
                    <a:lnTo>
                      <a:pt x="8971" y="10637"/>
                    </a:lnTo>
                    <a:cubicBezTo>
                      <a:pt x="9130" y="10386"/>
                      <a:pt x="9267" y="10135"/>
                      <a:pt x="9427" y="9884"/>
                    </a:cubicBezTo>
                    <a:lnTo>
                      <a:pt x="9450" y="9815"/>
                    </a:lnTo>
                    <a:cubicBezTo>
                      <a:pt x="9564" y="9633"/>
                      <a:pt x="9655" y="9450"/>
                      <a:pt x="9747" y="9267"/>
                    </a:cubicBezTo>
                    <a:lnTo>
                      <a:pt x="9838" y="9062"/>
                    </a:lnTo>
                    <a:cubicBezTo>
                      <a:pt x="9884" y="8971"/>
                      <a:pt x="9929" y="8879"/>
                      <a:pt x="9975" y="8788"/>
                    </a:cubicBezTo>
                    <a:lnTo>
                      <a:pt x="10020" y="8674"/>
                    </a:lnTo>
                    <a:cubicBezTo>
                      <a:pt x="10066" y="8583"/>
                      <a:pt x="10112" y="8514"/>
                      <a:pt x="10135" y="8423"/>
                    </a:cubicBezTo>
                    <a:lnTo>
                      <a:pt x="10226" y="8286"/>
                    </a:lnTo>
                    <a:lnTo>
                      <a:pt x="10294" y="8126"/>
                    </a:lnTo>
                    <a:cubicBezTo>
                      <a:pt x="10340" y="8058"/>
                      <a:pt x="10363" y="7989"/>
                      <a:pt x="10409" y="7898"/>
                    </a:cubicBezTo>
                    <a:cubicBezTo>
                      <a:pt x="10431" y="7829"/>
                      <a:pt x="10477" y="7761"/>
                      <a:pt x="10500" y="7670"/>
                    </a:cubicBezTo>
                    <a:lnTo>
                      <a:pt x="10568" y="7555"/>
                    </a:lnTo>
                    <a:cubicBezTo>
                      <a:pt x="10660" y="7350"/>
                      <a:pt x="10797" y="7076"/>
                      <a:pt x="10911" y="6779"/>
                    </a:cubicBezTo>
                    <a:cubicBezTo>
                      <a:pt x="10979" y="6597"/>
                      <a:pt x="11048" y="6414"/>
                      <a:pt x="11116" y="6209"/>
                    </a:cubicBezTo>
                    <a:lnTo>
                      <a:pt x="11185" y="6003"/>
                    </a:lnTo>
                    <a:cubicBezTo>
                      <a:pt x="11299" y="5638"/>
                      <a:pt x="11390" y="5319"/>
                      <a:pt x="11458" y="5022"/>
                    </a:cubicBezTo>
                    <a:cubicBezTo>
                      <a:pt x="11527" y="4794"/>
                      <a:pt x="11573" y="4543"/>
                      <a:pt x="11595" y="4314"/>
                    </a:cubicBezTo>
                    <a:lnTo>
                      <a:pt x="11641" y="4086"/>
                    </a:lnTo>
                    <a:cubicBezTo>
                      <a:pt x="11664" y="3926"/>
                      <a:pt x="11687" y="3789"/>
                      <a:pt x="11710" y="3630"/>
                    </a:cubicBezTo>
                    <a:cubicBezTo>
                      <a:pt x="11710" y="3515"/>
                      <a:pt x="11710" y="3401"/>
                      <a:pt x="11710" y="3264"/>
                    </a:cubicBezTo>
                    <a:lnTo>
                      <a:pt x="11710" y="3219"/>
                    </a:lnTo>
                    <a:cubicBezTo>
                      <a:pt x="11732" y="2990"/>
                      <a:pt x="11710" y="2785"/>
                      <a:pt x="11687" y="2580"/>
                    </a:cubicBezTo>
                    <a:cubicBezTo>
                      <a:pt x="11664" y="2488"/>
                      <a:pt x="11641" y="2397"/>
                      <a:pt x="11595" y="2283"/>
                    </a:cubicBezTo>
                    <a:cubicBezTo>
                      <a:pt x="11573" y="2192"/>
                      <a:pt x="11527" y="2100"/>
                      <a:pt x="11481" y="2009"/>
                    </a:cubicBezTo>
                    <a:cubicBezTo>
                      <a:pt x="11458" y="1986"/>
                      <a:pt x="11436" y="1963"/>
                      <a:pt x="11413" y="1940"/>
                    </a:cubicBezTo>
                    <a:lnTo>
                      <a:pt x="11390" y="1918"/>
                    </a:lnTo>
                    <a:lnTo>
                      <a:pt x="11367" y="1895"/>
                    </a:lnTo>
                    <a:cubicBezTo>
                      <a:pt x="11299" y="1826"/>
                      <a:pt x="11253" y="1758"/>
                      <a:pt x="11185" y="1712"/>
                    </a:cubicBezTo>
                    <a:cubicBezTo>
                      <a:pt x="11070" y="1621"/>
                      <a:pt x="10956" y="1552"/>
                      <a:pt x="10819" y="1507"/>
                    </a:cubicBezTo>
                    <a:lnTo>
                      <a:pt x="10728" y="1438"/>
                    </a:lnTo>
                    <a:lnTo>
                      <a:pt x="10660" y="1415"/>
                    </a:lnTo>
                    <a:cubicBezTo>
                      <a:pt x="10568" y="1347"/>
                      <a:pt x="10454" y="1301"/>
                      <a:pt x="10363" y="1256"/>
                    </a:cubicBezTo>
                    <a:cubicBezTo>
                      <a:pt x="10294" y="1210"/>
                      <a:pt x="10226" y="1187"/>
                      <a:pt x="10157" y="1164"/>
                    </a:cubicBezTo>
                    <a:cubicBezTo>
                      <a:pt x="10089" y="1142"/>
                      <a:pt x="10043" y="1119"/>
                      <a:pt x="9975" y="1073"/>
                    </a:cubicBezTo>
                    <a:cubicBezTo>
                      <a:pt x="9884" y="1050"/>
                      <a:pt x="9792" y="982"/>
                      <a:pt x="9724" y="936"/>
                    </a:cubicBezTo>
                    <a:lnTo>
                      <a:pt x="9610" y="890"/>
                    </a:lnTo>
                    <a:cubicBezTo>
                      <a:pt x="9496" y="822"/>
                      <a:pt x="9381" y="776"/>
                      <a:pt x="9244" y="731"/>
                    </a:cubicBezTo>
                    <a:lnTo>
                      <a:pt x="9062" y="639"/>
                    </a:lnTo>
                    <a:lnTo>
                      <a:pt x="8879" y="548"/>
                    </a:lnTo>
                    <a:cubicBezTo>
                      <a:pt x="8742" y="502"/>
                      <a:pt x="8628" y="457"/>
                      <a:pt x="8491" y="411"/>
                    </a:cubicBezTo>
                    <a:lnTo>
                      <a:pt x="8377" y="388"/>
                    </a:lnTo>
                    <a:cubicBezTo>
                      <a:pt x="8194" y="320"/>
                      <a:pt x="7989" y="251"/>
                      <a:pt x="7784" y="206"/>
                    </a:cubicBezTo>
                    <a:lnTo>
                      <a:pt x="7715" y="183"/>
                    </a:lnTo>
                    <a:cubicBezTo>
                      <a:pt x="7669" y="160"/>
                      <a:pt x="7624" y="160"/>
                      <a:pt x="7578" y="137"/>
                    </a:cubicBezTo>
                    <a:cubicBezTo>
                      <a:pt x="7533" y="137"/>
                      <a:pt x="7510" y="137"/>
                      <a:pt x="7487" y="114"/>
                    </a:cubicBezTo>
                    <a:lnTo>
                      <a:pt x="7373" y="114"/>
                    </a:lnTo>
                    <a:lnTo>
                      <a:pt x="7373" y="92"/>
                    </a:lnTo>
                    <a:cubicBezTo>
                      <a:pt x="7373" y="69"/>
                      <a:pt x="7350" y="69"/>
                      <a:pt x="7327" y="46"/>
                    </a:cubicBezTo>
                    <a:cubicBezTo>
                      <a:pt x="7281" y="23"/>
                      <a:pt x="7236" y="0"/>
                      <a:pt x="716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309" name="Google Shape;1075;p22">
                <a:extLst>
                  <a:ext uri="{FF2B5EF4-FFF2-40B4-BE49-F238E27FC236}">
                    <a16:creationId xmlns:a16="http://schemas.microsoft.com/office/drawing/2014/main" id="{66C8881B-83C5-4016-B38B-BB168DDC4602}"/>
                  </a:ext>
                </a:extLst>
              </p:cNvPr>
              <p:cNvSpPr/>
              <p:nvPr/>
            </p:nvSpPr>
            <p:spPr>
              <a:xfrm>
                <a:off x="4253569" y="817256"/>
                <a:ext cx="315305" cy="390556"/>
              </a:xfrm>
              <a:custGeom>
                <a:avLst/>
                <a:gdLst/>
                <a:ahLst/>
                <a:cxnLst/>
                <a:rect l="l" t="t" r="r" b="b"/>
                <a:pathLst>
                  <a:path w="11665" h="14449" extrusionOk="0">
                    <a:moveTo>
                      <a:pt x="11231" y="0"/>
                    </a:moveTo>
                    <a:cubicBezTo>
                      <a:pt x="11162" y="0"/>
                      <a:pt x="11117" y="23"/>
                      <a:pt x="11071" y="46"/>
                    </a:cubicBezTo>
                    <a:cubicBezTo>
                      <a:pt x="11026" y="69"/>
                      <a:pt x="11003" y="91"/>
                      <a:pt x="10980" y="114"/>
                    </a:cubicBezTo>
                    <a:cubicBezTo>
                      <a:pt x="10957" y="91"/>
                      <a:pt x="10934" y="91"/>
                      <a:pt x="10889" y="91"/>
                    </a:cubicBezTo>
                    <a:cubicBezTo>
                      <a:pt x="10843" y="69"/>
                      <a:pt x="10797" y="69"/>
                      <a:pt x="10752" y="69"/>
                    </a:cubicBezTo>
                    <a:lnTo>
                      <a:pt x="10706" y="69"/>
                    </a:lnTo>
                    <a:cubicBezTo>
                      <a:pt x="10637" y="69"/>
                      <a:pt x="10569" y="69"/>
                      <a:pt x="10523" y="91"/>
                    </a:cubicBezTo>
                    <a:lnTo>
                      <a:pt x="10295" y="91"/>
                    </a:lnTo>
                    <a:cubicBezTo>
                      <a:pt x="10227" y="114"/>
                      <a:pt x="10158" y="114"/>
                      <a:pt x="10067" y="114"/>
                    </a:cubicBezTo>
                    <a:cubicBezTo>
                      <a:pt x="9884" y="137"/>
                      <a:pt x="9679" y="137"/>
                      <a:pt x="9496" y="137"/>
                    </a:cubicBezTo>
                    <a:lnTo>
                      <a:pt x="9222" y="137"/>
                    </a:lnTo>
                    <a:cubicBezTo>
                      <a:pt x="9040" y="160"/>
                      <a:pt x="8834" y="183"/>
                      <a:pt x="8629" y="183"/>
                    </a:cubicBezTo>
                    <a:cubicBezTo>
                      <a:pt x="8515" y="206"/>
                      <a:pt x="8378" y="228"/>
                      <a:pt x="8241" y="228"/>
                    </a:cubicBezTo>
                    <a:lnTo>
                      <a:pt x="8035" y="228"/>
                    </a:lnTo>
                    <a:cubicBezTo>
                      <a:pt x="7921" y="251"/>
                      <a:pt x="7830" y="251"/>
                      <a:pt x="7739" y="251"/>
                    </a:cubicBezTo>
                    <a:cubicBezTo>
                      <a:pt x="7647" y="251"/>
                      <a:pt x="7556" y="274"/>
                      <a:pt x="7442" y="274"/>
                    </a:cubicBezTo>
                    <a:lnTo>
                      <a:pt x="7237" y="274"/>
                    </a:lnTo>
                    <a:cubicBezTo>
                      <a:pt x="7031" y="274"/>
                      <a:pt x="6848" y="297"/>
                      <a:pt x="6666" y="320"/>
                    </a:cubicBezTo>
                    <a:cubicBezTo>
                      <a:pt x="6552" y="343"/>
                      <a:pt x="6438" y="343"/>
                      <a:pt x="6323" y="365"/>
                    </a:cubicBezTo>
                    <a:cubicBezTo>
                      <a:pt x="6004" y="388"/>
                      <a:pt x="5684" y="434"/>
                      <a:pt x="5388" y="480"/>
                    </a:cubicBezTo>
                    <a:cubicBezTo>
                      <a:pt x="5228" y="502"/>
                      <a:pt x="5091" y="525"/>
                      <a:pt x="4954" y="571"/>
                    </a:cubicBezTo>
                    <a:lnTo>
                      <a:pt x="4863" y="571"/>
                    </a:lnTo>
                    <a:cubicBezTo>
                      <a:pt x="4749" y="594"/>
                      <a:pt x="4634" y="616"/>
                      <a:pt x="4520" y="662"/>
                    </a:cubicBezTo>
                    <a:cubicBezTo>
                      <a:pt x="4383" y="708"/>
                      <a:pt x="4246" y="753"/>
                      <a:pt x="4109" y="799"/>
                    </a:cubicBezTo>
                    <a:lnTo>
                      <a:pt x="4064" y="822"/>
                    </a:lnTo>
                    <a:cubicBezTo>
                      <a:pt x="3995" y="845"/>
                      <a:pt x="3927" y="868"/>
                      <a:pt x="3881" y="890"/>
                    </a:cubicBezTo>
                    <a:lnTo>
                      <a:pt x="3767" y="959"/>
                    </a:lnTo>
                    <a:lnTo>
                      <a:pt x="3721" y="982"/>
                    </a:lnTo>
                    <a:cubicBezTo>
                      <a:pt x="3676" y="936"/>
                      <a:pt x="3630" y="936"/>
                      <a:pt x="3562" y="936"/>
                    </a:cubicBezTo>
                    <a:cubicBezTo>
                      <a:pt x="3470" y="936"/>
                      <a:pt x="3379" y="959"/>
                      <a:pt x="3311" y="1027"/>
                    </a:cubicBezTo>
                    <a:cubicBezTo>
                      <a:pt x="3265" y="1096"/>
                      <a:pt x="3242" y="1164"/>
                      <a:pt x="3242" y="1233"/>
                    </a:cubicBezTo>
                    <a:cubicBezTo>
                      <a:pt x="3242" y="1278"/>
                      <a:pt x="3242" y="1301"/>
                      <a:pt x="3265" y="1347"/>
                    </a:cubicBezTo>
                    <a:cubicBezTo>
                      <a:pt x="3265" y="1360"/>
                      <a:pt x="3265" y="1374"/>
                      <a:pt x="3265" y="1393"/>
                    </a:cubicBezTo>
                    <a:cubicBezTo>
                      <a:pt x="3288" y="1507"/>
                      <a:pt x="3311" y="1621"/>
                      <a:pt x="3333" y="1758"/>
                    </a:cubicBezTo>
                    <a:cubicBezTo>
                      <a:pt x="3379" y="1872"/>
                      <a:pt x="3402" y="1986"/>
                      <a:pt x="3425" y="2123"/>
                    </a:cubicBezTo>
                    <a:cubicBezTo>
                      <a:pt x="3425" y="2191"/>
                      <a:pt x="3425" y="2260"/>
                      <a:pt x="3425" y="2351"/>
                    </a:cubicBezTo>
                    <a:cubicBezTo>
                      <a:pt x="3402" y="2465"/>
                      <a:pt x="3402" y="2557"/>
                      <a:pt x="3379" y="2648"/>
                    </a:cubicBezTo>
                    <a:cubicBezTo>
                      <a:pt x="3356" y="2785"/>
                      <a:pt x="3333" y="2922"/>
                      <a:pt x="3288" y="3059"/>
                    </a:cubicBezTo>
                    <a:lnTo>
                      <a:pt x="3265" y="3173"/>
                    </a:lnTo>
                    <a:lnTo>
                      <a:pt x="3219" y="3310"/>
                    </a:lnTo>
                    <a:cubicBezTo>
                      <a:pt x="3196" y="3447"/>
                      <a:pt x="3174" y="3584"/>
                      <a:pt x="3128" y="3721"/>
                    </a:cubicBezTo>
                    <a:cubicBezTo>
                      <a:pt x="3105" y="3789"/>
                      <a:pt x="3105" y="3835"/>
                      <a:pt x="3082" y="3880"/>
                    </a:cubicBezTo>
                    <a:lnTo>
                      <a:pt x="3059" y="4017"/>
                    </a:lnTo>
                    <a:cubicBezTo>
                      <a:pt x="3037" y="4109"/>
                      <a:pt x="3014" y="4200"/>
                      <a:pt x="2968" y="4291"/>
                    </a:cubicBezTo>
                    <a:cubicBezTo>
                      <a:pt x="2923" y="4474"/>
                      <a:pt x="2877" y="4611"/>
                      <a:pt x="2808" y="4748"/>
                    </a:cubicBezTo>
                    <a:cubicBezTo>
                      <a:pt x="2694" y="5022"/>
                      <a:pt x="2512" y="5296"/>
                      <a:pt x="2261" y="5615"/>
                    </a:cubicBezTo>
                    <a:lnTo>
                      <a:pt x="2238" y="5661"/>
                    </a:lnTo>
                    <a:cubicBezTo>
                      <a:pt x="2124" y="5798"/>
                      <a:pt x="2010" y="5935"/>
                      <a:pt x="1895" y="6049"/>
                    </a:cubicBezTo>
                    <a:cubicBezTo>
                      <a:pt x="1827" y="6117"/>
                      <a:pt x="1781" y="6163"/>
                      <a:pt x="1713" y="6209"/>
                    </a:cubicBezTo>
                    <a:lnTo>
                      <a:pt x="1644" y="6277"/>
                    </a:lnTo>
                    <a:lnTo>
                      <a:pt x="1576" y="6346"/>
                    </a:lnTo>
                    <a:cubicBezTo>
                      <a:pt x="1530" y="6391"/>
                      <a:pt x="1485" y="6414"/>
                      <a:pt x="1462" y="6460"/>
                    </a:cubicBezTo>
                    <a:cubicBezTo>
                      <a:pt x="1370" y="6528"/>
                      <a:pt x="1279" y="6574"/>
                      <a:pt x="1211" y="6642"/>
                    </a:cubicBezTo>
                    <a:lnTo>
                      <a:pt x="1165" y="6688"/>
                    </a:lnTo>
                    <a:cubicBezTo>
                      <a:pt x="1119" y="6711"/>
                      <a:pt x="1074" y="6756"/>
                      <a:pt x="1028" y="6802"/>
                    </a:cubicBezTo>
                    <a:cubicBezTo>
                      <a:pt x="982" y="6825"/>
                      <a:pt x="937" y="6871"/>
                      <a:pt x="914" y="6893"/>
                    </a:cubicBezTo>
                    <a:cubicBezTo>
                      <a:pt x="754" y="6985"/>
                      <a:pt x="640" y="7053"/>
                      <a:pt x="503" y="7122"/>
                    </a:cubicBezTo>
                    <a:cubicBezTo>
                      <a:pt x="457" y="7144"/>
                      <a:pt x="412" y="7144"/>
                      <a:pt x="366" y="7167"/>
                    </a:cubicBezTo>
                    <a:cubicBezTo>
                      <a:pt x="275" y="7190"/>
                      <a:pt x="229" y="7213"/>
                      <a:pt x="183" y="7236"/>
                    </a:cubicBezTo>
                    <a:cubicBezTo>
                      <a:pt x="115" y="7281"/>
                      <a:pt x="47" y="7350"/>
                      <a:pt x="24" y="7464"/>
                    </a:cubicBezTo>
                    <a:cubicBezTo>
                      <a:pt x="1" y="7533"/>
                      <a:pt x="1" y="7601"/>
                      <a:pt x="24" y="7692"/>
                    </a:cubicBezTo>
                    <a:cubicBezTo>
                      <a:pt x="24" y="7761"/>
                      <a:pt x="47" y="7806"/>
                      <a:pt x="69" y="7875"/>
                    </a:cubicBezTo>
                    <a:lnTo>
                      <a:pt x="69" y="7921"/>
                    </a:lnTo>
                    <a:cubicBezTo>
                      <a:pt x="115" y="8012"/>
                      <a:pt x="161" y="8126"/>
                      <a:pt x="206" y="8217"/>
                    </a:cubicBezTo>
                    <a:cubicBezTo>
                      <a:pt x="229" y="8286"/>
                      <a:pt x="275" y="8354"/>
                      <a:pt x="298" y="8423"/>
                    </a:cubicBezTo>
                    <a:cubicBezTo>
                      <a:pt x="343" y="8514"/>
                      <a:pt x="366" y="8582"/>
                      <a:pt x="412" y="8674"/>
                    </a:cubicBezTo>
                    <a:lnTo>
                      <a:pt x="435" y="8719"/>
                    </a:lnTo>
                    <a:cubicBezTo>
                      <a:pt x="457" y="8811"/>
                      <a:pt x="503" y="8902"/>
                      <a:pt x="549" y="8993"/>
                    </a:cubicBezTo>
                    <a:cubicBezTo>
                      <a:pt x="594" y="9107"/>
                      <a:pt x="640" y="9199"/>
                      <a:pt x="686" y="9313"/>
                    </a:cubicBezTo>
                    <a:lnTo>
                      <a:pt x="731" y="9450"/>
                    </a:lnTo>
                    <a:cubicBezTo>
                      <a:pt x="823" y="9678"/>
                      <a:pt x="914" y="9929"/>
                      <a:pt x="1028" y="10157"/>
                    </a:cubicBezTo>
                    <a:cubicBezTo>
                      <a:pt x="1074" y="10272"/>
                      <a:pt x="1096" y="10363"/>
                      <a:pt x="1142" y="10477"/>
                    </a:cubicBezTo>
                    <a:cubicBezTo>
                      <a:pt x="1211" y="10637"/>
                      <a:pt x="1279" y="10797"/>
                      <a:pt x="1348" y="10956"/>
                    </a:cubicBezTo>
                    <a:cubicBezTo>
                      <a:pt x="1393" y="11048"/>
                      <a:pt x="1439" y="11116"/>
                      <a:pt x="1485" y="11207"/>
                    </a:cubicBezTo>
                    <a:cubicBezTo>
                      <a:pt x="1576" y="11390"/>
                      <a:pt x="1667" y="11595"/>
                      <a:pt x="1781" y="11778"/>
                    </a:cubicBezTo>
                    <a:cubicBezTo>
                      <a:pt x="1827" y="11869"/>
                      <a:pt x="1895" y="11983"/>
                      <a:pt x="1964" y="12075"/>
                    </a:cubicBezTo>
                    <a:lnTo>
                      <a:pt x="1987" y="12120"/>
                    </a:lnTo>
                    <a:cubicBezTo>
                      <a:pt x="2055" y="12212"/>
                      <a:pt x="2101" y="12303"/>
                      <a:pt x="2146" y="12394"/>
                    </a:cubicBezTo>
                    <a:lnTo>
                      <a:pt x="2238" y="12508"/>
                    </a:lnTo>
                    <a:cubicBezTo>
                      <a:pt x="2420" y="12805"/>
                      <a:pt x="2626" y="13102"/>
                      <a:pt x="2854" y="13376"/>
                    </a:cubicBezTo>
                    <a:lnTo>
                      <a:pt x="3037" y="13627"/>
                    </a:lnTo>
                    <a:cubicBezTo>
                      <a:pt x="3105" y="13718"/>
                      <a:pt x="3174" y="13832"/>
                      <a:pt x="3242" y="13946"/>
                    </a:cubicBezTo>
                    <a:cubicBezTo>
                      <a:pt x="3242" y="13992"/>
                      <a:pt x="3265" y="14038"/>
                      <a:pt x="3288" y="14083"/>
                    </a:cubicBezTo>
                    <a:lnTo>
                      <a:pt x="3311" y="14152"/>
                    </a:lnTo>
                    <a:cubicBezTo>
                      <a:pt x="3333" y="14175"/>
                      <a:pt x="3333" y="14220"/>
                      <a:pt x="3356" y="14266"/>
                    </a:cubicBezTo>
                    <a:cubicBezTo>
                      <a:pt x="3448" y="14380"/>
                      <a:pt x="3562" y="14449"/>
                      <a:pt x="3699" y="14449"/>
                    </a:cubicBezTo>
                    <a:lnTo>
                      <a:pt x="3790" y="14449"/>
                    </a:lnTo>
                    <a:cubicBezTo>
                      <a:pt x="3881" y="14426"/>
                      <a:pt x="3950" y="14380"/>
                      <a:pt x="4018" y="14334"/>
                    </a:cubicBezTo>
                    <a:cubicBezTo>
                      <a:pt x="4041" y="14312"/>
                      <a:pt x="4064" y="14289"/>
                      <a:pt x="4109" y="14289"/>
                    </a:cubicBezTo>
                    <a:cubicBezTo>
                      <a:pt x="4132" y="14266"/>
                      <a:pt x="4178" y="14243"/>
                      <a:pt x="4201" y="14220"/>
                    </a:cubicBezTo>
                    <a:cubicBezTo>
                      <a:pt x="4246" y="14198"/>
                      <a:pt x="4292" y="14175"/>
                      <a:pt x="4338" y="14152"/>
                    </a:cubicBezTo>
                    <a:lnTo>
                      <a:pt x="4383" y="14106"/>
                    </a:lnTo>
                    <a:cubicBezTo>
                      <a:pt x="4475" y="14061"/>
                      <a:pt x="4543" y="14015"/>
                      <a:pt x="4634" y="13946"/>
                    </a:cubicBezTo>
                    <a:cubicBezTo>
                      <a:pt x="4703" y="13901"/>
                      <a:pt x="4749" y="13855"/>
                      <a:pt x="4817" y="13787"/>
                    </a:cubicBezTo>
                    <a:lnTo>
                      <a:pt x="4840" y="13764"/>
                    </a:lnTo>
                    <a:cubicBezTo>
                      <a:pt x="4931" y="13695"/>
                      <a:pt x="5000" y="13604"/>
                      <a:pt x="5068" y="13536"/>
                    </a:cubicBezTo>
                    <a:cubicBezTo>
                      <a:pt x="5137" y="13467"/>
                      <a:pt x="5205" y="13376"/>
                      <a:pt x="5274" y="13307"/>
                    </a:cubicBezTo>
                    <a:lnTo>
                      <a:pt x="5342" y="13239"/>
                    </a:lnTo>
                    <a:cubicBezTo>
                      <a:pt x="5456" y="13125"/>
                      <a:pt x="5525" y="12988"/>
                      <a:pt x="5593" y="12874"/>
                    </a:cubicBezTo>
                    <a:lnTo>
                      <a:pt x="5593" y="12828"/>
                    </a:lnTo>
                    <a:cubicBezTo>
                      <a:pt x="5662" y="12714"/>
                      <a:pt x="5730" y="12577"/>
                      <a:pt x="5776" y="12463"/>
                    </a:cubicBezTo>
                    <a:lnTo>
                      <a:pt x="5799" y="12394"/>
                    </a:lnTo>
                    <a:cubicBezTo>
                      <a:pt x="5867" y="12257"/>
                      <a:pt x="5913" y="12120"/>
                      <a:pt x="5958" y="11983"/>
                    </a:cubicBezTo>
                    <a:cubicBezTo>
                      <a:pt x="6004" y="11847"/>
                      <a:pt x="6050" y="11710"/>
                      <a:pt x="6072" y="11595"/>
                    </a:cubicBezTo>
                    <a:cubicBezTo>
                      <a:pt x="6118" y="11413"/>
                      <a:pt x="6141" y="11230"/>
                      <a:pt x="6141" y="11116"/>
                    </a:cubicBezTo>
                    <a:cubicBezTo>
                      <a:pt x="6164" y="10956"/>
                      <a:pt x="6164" y="10819"/>
                      <a:pt x="6141" y="10705"/>
                    </a:cubicBezTo>
                    <a:cubicBezTo>
                      <a:pt x="6141" y="10545"/>
                      <a:pt x="6141" y="10386"/>
                      <a:pt x="6118" y="10249"/>
                    </a:cubicBezTo>
                    <a:cubicBezTo>
                      <a:pt x="6095" y="9975"/>
                      <a:pt x="6050" y="9701"/>
                      <a:pt x="6004" y="9473"/>
                    </a:cubicBezTo>
                    <a:lnTo>
                      <a:pt x="6004" y="9427"/>
                    </a:lnTo>
                    <a:cubicBezTo>
                      <a:pt x="6050" y="9404"/>
                      <a:pt x="6095" y="9359"/>
                      <a:pt x="6141" y="9336"/>
                    </a:cubicBezTo>
                    <a:cubicBezTo>
                      <a:pt x="6187" y="9313"/>
                      <a:pt x="6232" y="9290"/>
                      <a:pt x="6278" y="9244"/>
                    </a:cubicBezTo>
                    <a:cubicBezTo>
                      <a:pt x="6392" y="9176"/>
                      <a:pt x="6506" y="9130"/>
                      <a:pt x="6597" y="9085"/>
                    </a:cubicBezTo>
                    <a:lnTo>
                      <a:pt x="6643" y="9062"/>
                    </a:lnTo>
                    <a:cubicBezTo>
                      <a:pt x="6734" y="9039"/>
                      <a:pt x="6826" y="8993"/>
                      <a:pt x="6894" y="8948"/>
                    </a:cubicBezTo>
                    <a:cubicBezTo>
                      <a:pt x="7008" y="8879"/>
                      <a:pt x="7122" y="8811"/>
                      <a:pt x="7237" y="8742"/>
                    </a:cubicBezTo>
                    <a:cubicBezTo>
                      <a:pt x="7488" y="8582"/>
                      <a:pt x="7716" y="8400"/>
                      <a:pt x="7898" y="8194"/>
                    </a:cubicBezTo>
                    <a:cubicBezTo>
                      <a:pt x="8104" y="7943"/>
                      <a:pt x="8286" y="7738"/>
                      <a:pt x="8446" y="7510"/>
                    </a:cubicBezTo>
                    <a:cubicBezTo>
                      <a:pt x="8515" y="7396"/>
                      <a:pt x="8606" y="7259"/>
                      <a:pt x="8675" y="7144"/>
                    </a:cubicBezTo>
                    <a:cubicBezTo>
                      <a:pt x="8766" y="6985"/>
                      <a:pt x="8834" y="6825"/>
                      <a:pt x="8903" y="6665"/>
                    </a:cubicBezTo>
                    <a:cubicBezTo>
                      <a:pt x="8994" y="6437"/>
                      <a:pt x="9063" y="6231"/>
                      <a:pt x="9108" y="6049"/>
                    </a:cubicBezTo>
                    <a:cubicBezTo>
                      <a:pt x="9177" y="5866"/>
                      <a:pt x="9199" y="5661"/>
                      <a:pt x="9222" y="5410"/>
                    </a:cubicBezTo>
                    <a:cubicBezTo>
                      <a:pt x="9245" y="5204"/>
                      <a:pt x="9245" y="4999"/>
                      <a:pt x="9268" y="4793"/>
                    </a:cubicBezTo>
                    <a:cubicBezTo>
                      <a:pt x="9268" y="4679"/>
                      <a:pt x="9268" y="4565"/>
                      <a:pt x="9268" y="4451"/>
                    </a:cubicBezTo>
                    <a:cubicBezTo>
                      <a:pt x="9268" y="4360"/>
                      <a:pt x="9291" y="4291"/>
                      <a:pt x="9291" y="4223"/>
                    </a:cubicBezTo>
                    <a:cubicBezTo>
                      <a:pt x="9314" y="4200"/>
                      <a:pt x="9336" y="4177"/>
                      <a:pt x="9359" y="4154"/>
                    </a:cubicBezTo>
                    <a:cubicBezTo>
                      <a:pt x="9428" y="4109"/>
                      <a:pt x="9496" y="4063"/>
                      <a:pt x="9588" y="4040"/>
                    </a:cubicBezTo>
                    <a:cubicBezTo>
                      <a:pt x="9633" y="4017"/>
                      <a:pt x="9656" y="3995"/>
                      <a:pt x="9702" y="3972"/>
                    </a:cubicBezTo>
                    <a:cubicBezTo>
                      <a:pt x="9816" y="3903"/>
                      <a:pt x="9907" y="3858"/>
                      <a:pt x="9998" y="3789"/>
                    </a:cubicBezTo>
                    <a:lnTo>
                      <a:pt x="10135" y="3698"/>
                    </a:lnTo>
                    <a:cubicBezTo>
                      <a:pt x="10204" y="3652"/>
                      <a:pt x="10272" y="3607"/>
                      <a:pt x="10341" y="3561"/>
                    </a:cubicBezTo>
                    <a:cubicBezTo>
                      <a:pt x="10432" y="3492"/>
                      <a:pt x="10546" y="3424"/>
                      <a:pt x="10660" y="3310"/>
                    </a:cubicBezTo>
                    <a:cubicBezTo>
                      <a:pt x="10889" y="3082"/>
                      <a:pt x="11071" y="2853"/>
                      <a:pt x="11231" y="2579"/>
                    </a:cubicBezTo>
                    <a:cubicBezTo>
                      <a:pt x="11414" y="2283"/>
                      <a:pt x="11505" y="1963"/>
                      <a:pt x="11596" y="1666"/>
                    </a:cubicBezTo>
                    <a:cubicBezTo>
                      <a:pt x="11642" y="1529"/>
                      <a:pt x="11665" y="1347"/>
                      <a:pt x="11642" y="1187"/>
                    </a:cubicBezTo>
                    <a:cubicBezTo>
                      <a:pt x="11642" y="1141"/>
                      <a:pt x="11642" y="1073"/>
                      <a:pt x="11642" y="1027"/>
                    </a:cubicBezTo>
                    <a:cubicBezTo>
                      <a:pt x="11642" y="959"/>
                      <a:pt x="11642" y="890"/>
                      <a:pt x="11642" y="845"/>
                    </a:cubicBezTo>
                    <a:cubicBezTo>
                      <a:pt x="11642" y="639"/>
                      <a:pt x="11596" y="457"/>
                      <a:pt x="11528" y="251"/>
                    </a:cubicBezTo>
                    <a:cubicBezTo>
                      <a:pt x="11505" y="183"/>
                      <a:pt x="11482" y="137"/>
                      <a:pt x="11436" y="91"/>
                    </a:cubicBezTo>
                    <a:cubicBezTo>
                      <a:pt x="11391" y="46"/>
                      <a:pt x="11299" y="0"/>
                      <a:pt x="11231" y="0"/>
                    </a:cubicBezTo>
                    <a:close/>
                  </a:path>
                </a:pathLst>
              </a:custGeom>
              <a:solidFill>
                <a:srgbClr val="F8C2AF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310" name="Google Shape;1076;p22">
                <a:extLst>
                  <a:ext uri="{FF2B5EF4-FFF2-40B4-BE49-F238E27FC236}">
                    <a16:creationId xmlns:a16="http://schemas.microsoft.com/office/drawing/2014/main" id="{13354D50-8E27-4517-BF7E-886A2EEF8DB2}"/>
                  </a:ext>
                </a:extLst>
              </p:cNvPr>
              <p:cNvSpPr/>
              <p:nvPr/>
            </p:nvSpPr>
            <p:spPr>
              <a:xfrm>
                <a:off x="4663858" y="1491601"/>
                <a:ext cx="338118" cy="372663"/>
              </a:xfrm>
              <a:custGeom>
                <a:avLst/>
                <a:gdLst/>
                <a:ahLst/>
                <a:cxnLst/>
                <a:rect l="l" t="t" r="r" b="b"/>
                <a:pathLst>
                  <a:path w="12509" h="13787" extrusionOk="0">
                    <a:moveTo>
                      <a:pt x="183" y="0"/>
                    </a:moveTo>
                    <a:cubicBezTo>
                      <a:pt x="160" y="0"/>
                      <a:pt x="115" y="0"/>
                      <a:pt x="92" y="23"/>
                    </a:cubicBezTo>
                    <a:cubicBezTo>
                      <a:pt x="46" y="46"/>
                      <a:pt x="24" y="92"/>
                      <a:pt x="24" y="160"/>
                    </a:cubicBezTo>
                    <a:cubicBezTo>
                      <a:pt x="1" y="206"/>
                      <a:pt x="24" y="251"/>
                      <a:pt x="46" y="274"/>
                    </a:cubicBezTo>
                    <a:cubicBezTo>
                      <a:pt x="69" y="320"/>
                      <a:pt x="115" y="365"/>
                      <a:pt x="138" y="388"/>
                    </a:cubicBezTo>
                    <a:cubicBezTo>
                      <a:pt x="138" y="411"/>
                      <a:pt x="138" y="434"/>
                      <a:pt x="138" y="434"/>
                    </a:cubicBezTo>
                    <a:cubicBezTo>
                      <a:pt x="160" y="548"/>
                      <a:pt x="160" y="639"/>
                      <a:pt x="160" y="731"/>
                    </a:cubicBezTo>
                    <a:lnTo>
                      <a:pt x="160" y="868"/>
                    </a:lnTo>
                    <a:lnTo>
                      <a:pt x="183" y="982"/>
                    </a:lnTo>
                    <a:cubicBezTo>
                      <a:pt x="183" y="1073"/>
                      <a:pt x="183" y="1164"/>
                      <a:pt x="183" y="1233"/>
                    </a:cubicBezTo>
                    <a:cubicBezTo>
                      <a:pt x="183" y="1393"/>
                      <a:pt x="183" y="1507"/>
                      <a:pt x="206" y="1621"/>
                    </a:cubicBezTo>
                    <a:cubicBezTo>
                      <a:pt x="206" y="1712"/>
                      <a:pt x="229" y="1781"/>
                      <a:pt x="229" y="1849"/>
                    </a:cubicBezTo>
                    <a:cubicBezTo>
                      <a:pt x="252" y="1918"/>
                      <a:pt x="252" y="2009"/>
                      <a:pt x="275" y="2077"/>
                    </a:cubicBezTo>
                    <a:cubicBezTo>
                      <a:pt x="320" y="2351"/>
                      <a:pt x="366" y="2671"/>
                      <a:pt x="434" y="2990"/>
                    </a:cubicBezTo>
                    <a:lnTo>
                      <a:pt x="434" y="3082"/>
                    </a:lnTo>
                    <a:cubicBezTo>
                      <a:pt x="503" y="3333"/>
                      <a:pt x="549" y="3607"/>
                      <a:pt x="617" y="3880"/>
                    </a:cubicBezTo>
                    <a:cubicBezTo>
                      <a:pt x="663" y="4040"/>
                      <a:pt x="685" y="4177"/>
                      <a:pt x="731" y="4314"/>
                    </a:cubicBezTo>
                    <a:cubicBezTo>
                      <a:pt x="777" y="4383"/>
                      <a:pt x="800" y="4474"/>
                      <a:pt x="822" y="4542"/>
                    </a:cubicBezTo>
                    <a:lnTo>
                      <a:pt x="868" y="4679"/>
                    </a:lnTo>
                    <a:cubicBezTo>
                      <a:pt x="914" y="4816"/>
                      <a:pt x="982" y="4953"/>
                      <a:pt x="1028" y="5090"/>
                    </a:cubicBezTo>
                    <a:cubicBezTo>
                      <a:pt x="1096" y="5227"/>
                      <a:pt x="1142" y="5364"/>
                      <a:pt x="1210" y="5478"/>
                    </a:cubicBezTo>
                    <a:lnTo>
                      <a:pt x="1302" y="5684"/>
                    </a:lnTo>
                    <a:lnTo>
                      <a:pt x="1393" y="5843"/>
                    </a:lnTo>
                    <a:cubicBezTo>
                      <a:pt x="1462" y="6003"/>
                      <a:pt x="1530" y="6163"/>
                      <a:pt x="1621" y="6300"/>
                    </a:cubicBezTo>
                    <a:lnTo>
                      <a:pt x="1667" y="6391"/>
                    </a:lnTo>
                    <a:cubicBezTo>
                      <a:pt x="1781" y="6597"/>
                      <a:pt x="1895" y="6802"/>
                      <a:pt x="2009" y="7030"/>
                    </a:cubicBezTo>
                    <a:cubicBezTo>
                      <a:pt x="2078" y="7145"/>
                      <a:pt x="2146" y="7281"/>
                      <a:pt x="2215" y="7396"/>
                    </a:cubicBezTo>
                    <a:cubicBezTo>
                      <a:pt x="2283" y="7533"/>
                      <a:pt x="2352" y="7669"/>
                      <a:pt x="2443" y="7806"/>
                    </a:cubicBezTo>
                    <a:lnTo>
                      <a:pt x="2511" y="7921"/>
                    </a:lnTo>
                    <a:cubicBezTo>
                      <a:pt x="2580" y="8012"/>
                      <a:pt x="2626" y="8126"/>
                      <a:pt x="2694" y="8217"/>
                    </a:cubicBezTo>
                    <a:cubicBezTo>
                      <a:pt x="2785" y="8354"/>
                      <a:pt x="2900" y="8491"/>
                      <a:pt x="2991" y="8651"/>
                    </a:cubicBezTo>
                    <a:lnTo>
                      <a:pt x="3036" y="8697"/>
                    </a:lnTo>
                    <a:cubicBezTo>
                      <a:pt x="3105" y="8811"/>
                      <a:pt x="3173" y="8925"/>
                      <a:pt x="3265" y="9016"/>
                    </a:cubicBezTo>
                    <a:lnTo>
                      <a:pt x="3379" y="9153"/>
                    </a:lnTo>
                    <a:cubicBezTo>
                      <a:pt x="3425" y="9222"/>
                      <a:pt x="3470" y="9290"/>
                      <a:pt x="3516" y="9359"/>
                    </a:cubicBezTo>
                    <a:cubicBezTo>
                      <a:pt x="3858" y="9769"/>
                      <a:pt x="4269" y="10180"/>
                      <a:pt x="4726" y="10637"/>
                    </a:cubicBezTo>
                    <a:lnTo>
                      <a:pt x="4863" y="10774"/>
                    </a:lnTo>
                    <a:cubicBezTo>
                      <a:pt x="5022" y="10934"/>
                      <a:pt x="5182" y="11093"/>
                      <a:pt x="5342" y="11230"/>
                    </a:cubicBezTo>
                    <a:cubicBezTo>
                      <a:pt x="5570" y="11436"/>
                      <a:pt x="5798" y="11618"/>
                      <a:pt x="6027" y="11778"/>
                    </a:cubicBezTo>
                    <a:cubicBezTo>
                      <a:pt x="6141" y="11869"/>
                      <a:pt x="6255" y="11961"/>
                      <a:pt x="6392" y="12052"/>
                    </a:cubicBezTo>
                    <a:lnTo>
                      <a:pt x="6529" y="12166"/>
                    </a:lnTo>
                    <a:cubicBezTo>
                      <a:pt x="6620" y="12212"/>
                      <a:pt x="6689" y="12257"/>
                      <a:pt x="6757" y="12326"/>
                    </a:cubicBezTo>
                    <a:cubicBezTo>
                      <a:pt x="6985" y="12486"/>
                      <a:pt x="7236" y="12623"/>
                      <a:pt x="7465" y="12760"/>
                    </a:cubicBezTo>
                    <a:lnTo>
                      <a:pt x="7602" y="12851"/>
                    </a:lnTo>
                    <a:cubicBezTo>
                      <a:pt x="7716" y="12919"/>
                      <a:pt x="7830" y="12988"/>
                      <a:pt x="7921" y="13033"/>
                    </a:cubicBezTo>
                    <a:lnTo>
                      <a:pt x="8035" y="13079"/>
                    </a:lnTo>
                    <a:cubicBezTo>
                      <a:pt x="8172" y="13170"/>
                      <a:pt x="8332" y="13239"/>
                      <a:pt x="8492" y="13307"/>
                    </a:cubicBezTo>
                    <a:cubicBezTo>
                      <a:pt x="8629" y="13376"/>
                      <a:pt x="8811" y="13444"/>
                      <a:pt x="8994" y="13490"/>
                    </a:cubicBezTo>
                    <a:lnTo>
                      <a:pt x="9040" y="13513"/>
                    </a:lnTo>
                    <a:cubicBezTo>
                      <a:pt x="9154" y="13558"/>
                      <a:pt x="9268" y="13581"/>
                      <a:pt x="9405" y="13627"/>
                    </a:cubicBezTo>
                    <a:cubicBezTo>
                      <a:pt x="9633" y="13673"/>
                      <a:pt x="9884" y="13718"/>
                      <a:pt x="10112" y="13741"/>
                    </a:cubicBezTo>
                    <a:lnTo>
                      <a:pt x="10272" y="13764"/>
                    </a:lnTo>
                    <a:cubicBezTo>
                      <a:pt x="10386" y="13764"/>
                      <a:pt x="10523" y="13787"/>
                      <a:pt x="10660" y="13787"/>
                    </a:cubicBezTo>
                    <a:cubicBezTo>
                      <a:pt x="10797" y="13787"/>
                      <a:pt x="10934" y="13764"/>
                      <a:pt x="11071" y="13764"/>
                    </a:cubicBezTo>
                    <a:lnTo>
                      <a:pt x="11139" y="13741"/>
                    </a:lnTo>
                    <a:lnTo>
                      <a:pt x="11276" y="13741"/>
                    </a:lnTo>
                    <a:cubicBezTo>
                      <a:pt x="11413" y="13718"/>
                      <a:pt x="11527" y="13695"/>
                      <a:pt x="11664" y="13650"/>
                    </a:cubicBezTo>
                    <a:cubicBezTo>
                      <a:pt x="11779" y="13604"/>
                      <a:pt x="11893" y="13536"/>
                      <a:pt x="12030" y="13444"/>
                    </a:cubicBezTo>
                    <a:cubicBezTo>
                      <a:pt x="12121" y="13376"/>
                      <a:pt x="12212" y="13307"/>
                      <a:pt x="12258" y="13239"/>
                    </a:cubicBezTo>
                    <a:cubicBezTo>
                      <a:pt x="12326" y="13170"/>
                      <a:pt x="12372" y="13102"/>
                      <a:pt x="12418" y="13011"/>
                    </a:cubicBezTo>
                    <a:cubicBezTo>
                      <a:pt x="12463" y="12942"/>
                      <a:pt x="12486" y="12851"/>
                      <a:pt x="12486" y="12782"/>
                    </a:cubicBezTo>
                    <a:cubicBezTo>
                      <a:pt x="12509" y="12714"/>
                      <a:pt x="12509" y="12623"/>
                      <a:pt x="12509" y="12531"/>
                    </a:cubicBezTo>
                    <a:cubicBezTo>
                      <a:pt x="12486" y="12417"/>
                      <a:pt x="12486" y="12326"/>
                      <a:pt x="12463" y="12235"/>
                    </a:cubicBezTo>
                    <a:cubicBezTo>
                      <a:pt x="12418" y="12120"/>
                      <a:pt x="12395" y="12029"/>
                      <a:pt x="12395" y="11938"/>
                    </a:cubicBezTo>
                    <a:cubicBezTo>
                      <a:pt x="12372" y="11869"/>
                      <a:pt x="12349" y="11801"/>
                      <a:pt x="12326" y="11732"/>
                    </a:cubicBezTo>
                    <a:lnTo>
                      <a:pt x="12304" y="11664"/>
                    </a:lnTo>
                    <a:cubicBezTo>
                      <a:pt x="12212" y="11413"/>
                      <a:pt x="12144" y="11139"/>
                      <a:pt x="12075" y="10888"/>
                    </a:cubicBezTo>
                    <a:cubicBezTo>
                      <a:pt x="12052" y="10819"/>
                      <a:pt x="12030" y="10751"/>
                      <a:pt x="12007" y="10682"/>
                    </a:cubicBezTo>
                    <a:cubicBezTo>
                      <a:pt x="11984" y="10591"/>
                      <a:pt x="11961" y="10500"/>
                      <a:pt x="11938" y="10409"/>
                    </a:cubicBezTo>
                    <a:cubicBezTo>
                      <a:pt x="11893" y="10249"/>
                      <a:pt x="11847" y="10112"/>
                      <a:pt x="11824" y="9952"/>
                    </a:cubicBezTo>
                    <a:cubicBezTo>
                      <a:pt x="11801" y="9769"/>
                      <a:pt x="11756" y="9587"/>
                      <a:pt x="11733" y="9404"/>
                    </a:cubicBezTo>
                    <a:lnTo>
                      <a:pt x="11733" y="9290"/>
                    </a:lnTo>
                    <a:cubicBezTo>
                      <a:pt x="11710" y="9153"/>
                      <a:pt x="11687" y="9039"/>
                      <a:pt x="11664" y="8902"/>
                    </a:cubicBezTo>
                    <a:lnTo>
                      <a:pt x="11642" y="8788"/>
                    </a:lnTo>
                    <a:cubicBezTo>
                      <a:pt x="11642" y="8697"/>
                      <a:pt x="11619" y="8605"/>
                      <a:pt x="11619" y="8514"/>
                    </a:cubicBezTo>
                    <a:cubicBezTo>
                      <a:pt x="11573" y="8286"/>
                      <a:pt x="11573" y="8058"/>
                      <a:pt x="11573" y="7829"/>
                    </a:cubicBezTo>
                    <a:cubicBezTo>
                      <a:pt x="11550" y="7601"/>
                      <a:pt x="11550" y="7373"/>
                      <a:pt x="11573" y="7167"/>
                    </a:cubicBezTo>
                    <a:cubicBezTo>
                      <a:pt x="11573" y="6893"/>
                      <a:pt x="11619" y="6620"/>
                      <a:pt x="11642" y="6346"/>
                    </a:cubicBezTo>
                    <a:cubicBezTo>
                      <a:pt x="11664" y="6231"/>
                      <a:pt x="11687" y="6095"/>
                      <a:pt x="11710" y="5958"/>
                    </a:cubicBezTo>
                    <a:lnTo>
                      <a:pt x="11756" y="5798"/>
                    </a:lnTo>
                    <a:cubicBezTo>
                      <a:pt x="11779" y="5729"/>
                      <a:pt x="11779" y="5661"/>
                      <a:pt x="11779" y="5570"/>
                    </a:cubicBezTo>
                    <a:cubicBezTo>
                      <a:pt x="11824" y="5547"/>
                      <a:pt x="11847" y="5524"/>
                      <a:pt x="11870" y="5478"/>
                    </a:cubicBezTo>
                    <a:cubicBezTo>
                      <a:pt x="11916" y="5364"/>
                      <a:pt x="11870" y="5204"/>
                      <a:pt x="11756" y="5159"/>
                    </a:cubicBezTo>
                    <a:cubicBezTo>
                      <a:pt x="11733" y="5159"/>
                      <a:pt x="11733" y="5136"/>
                      <a:pt x="11710" y="5136"/>
                    </a:cubicBezTo>
                    <a:cubicBezTo>
                      <a:pt x="11664" y="5113"/>
                      <a:pt x="11596" y="5090"/>
                      <a:pt x="11550" y="5067"/>
                    </a:cubicBezTo>
                    <a:cubicBezTo>
                      <a:pt x="11482" y="5045"/>
                      <a:pt x="11413" y="5022"/>
                      <a:pt x="11345" y="4999"/>
                    </a:cubicBezTo>
                    <a:lnTo>
                      <a:pt x="11162" y="4930"/>
                    </a:lnTo>
                    <a:lnTo>
                      <a:pt x="11139" y="4908"/>
                    </a:lnTo>
                    <a:lnTo>
                      <a:pt x="11094" y="4908"/>
                    </a:lnTo>
                    <a:lnTo>
                      <a:pt x="10980" y="4862"/>
                    </a:lnTo>
                    <a:lnTo>
                      <a:pt x="10843" y="4816"/>
                    </a:lnTo>
                    <a:lnTo>
                      <a:pt x="10637" y="4748"/>
                    </a:lnTo>
                    <a:lnTo>
                      <a:pt x="10432" y="4702"/>
                    </a:lnTo>
                    <a:cubicBezTo>
                      <a:pt x="10272" y="4634"/>
                      <a:pt x="10090" y="4588"/>
                      <a:pt x="9930" y="4520"/>
                    </a:cubicBezTo>
                    <a:lnTo>
                      <a:pt x="9633" y="4428"/>
                    </a:lnTo>
                    <a:cubicBezTo>
                      <a:pt x="9473" y="4360"/>
                      <a:pt x="9313" y="4291"/>
                      <a:pt x="9154" y="4223"/>
                    </a:cubicBezTo>
                    <a:cubicBezTo>
                      <a:pt x="9040" y="4177"/>
                      <a:pt x="8903" y="4132"/>
                      <a:pt x="8788" y="4086"/>
                    </a:cubicBezTo>
                    <a:cubicBezTo>
                      <a:pt x="8492" y="3995"/>
                      <a:pt x="8218" y="3858"/>
                      <a:pt x="7944" y="3744"/>
                    </a:cubicBezTo>
                    <a:cubicBezTo>
                      <a:pt x="7875" y="3721"/>
                      <a:pt x="7807" y="3698"/>
                      <a:pt x="7738" y="3675"/>
                    </a:cubicBezTo>
                    <a:cubicBezTo>
                      <a:pt x="7670" y="3629"/>
                      <a:pt x="7602" y="3607"/>
                      <a:pt x="7510" y="3561"/>
                    </a:cubicBezTo>
                    <a:cubicBezTo>
                      <a:pt x="7350" y="3515"/>
                      <a:pt x="7214" y="3447"/>
                      <a:pt x="7054" y="3378"/>
                    </a:cubicBezTo>
                    <a:cubicBezTo>
                      <a:pt x="6894" y="3287"/>
                      <a:pt x="6711" y="3241"/>
                      <a:pt x="6529" y="3173"/>
                    </a:cubicBezTo>
                    <a:cubicBezTo>
                      <a:pt x="6415" y="3127"/>
                      <a:pt x="6301" y="3082"/>
                      <a:pt x="6209" y="3036"/>
                    </a:cubicBezTo>
                    <a:cubicBezTo>
                      <a:pt x="5890" y="2922"/>
                      <a:pt x="5639" y="2808"/>
                      <a:pt x="5387" y="2671"/>
                    </a:cubicBezTo>
                    <a:cubicBezTo>
                      <a:pt x="5114" y="2557"/>
                      <a:pt x="4863" y="2420"/>
                      <a:pt x="4589" y="2283"/>
                    </a:cubicBezTo>
                    <a:cubicBezTo>
                      <a:pt x="4429" y="2191"/>
                      <a:pt x="4246" y="2123"/>
                      <a:pt x="4086" y="2032"/>
                    </a:cubicBezTo>
                    <a:lnTo>
                      <a:pt x="3835" y="1918"/>
                    </a:lnTo>
                    <a:cubicBezTo>
                      <a:pt x="3721" y="1872"/>
                      <a:pt x="3630" y="1803"/>
                      <a:pt x="3516" y="1758"/>
                    </a:cubicBezTo>
                    <a:lnTo>
                      <a:pt x="3402" y="1689"/>
                    </a:lnTo>
                    <a:cubicBezTo>
                      <a:pt x="3333" y="1666"/>
                      <a:pt x="3288" y="1644"/>
                      <a:pt x="3242" y="1621"/>
                    </a:cubicBezTo>
                    <a:cubicBezTo>
                      <a:pt x="3151" y="1575"/>
                      <a:pt x="3082" y="1529"/>
                      <a:pt x="2991" y="1484"/>
                    </a:cubicBezTo>
                    <a:cubicBezTo>
                      <a:pt x="2740" y="1370"/>
                      <a:pt x="2466" y="1233"/>
                      <a:pt x="2192" y="1050"/>
                    </a:cubicBezTo>
                    <a:cubicBezTo>
                      <a:pt x="2101" y="1005"/>
                      <a:pt x="2009" y="936"/>
                      <a:pt x="1918" y="890"/>
                    </a:cubicBezTo>
                    <a:lnTo>
                      <a:pt x="1827" y="845"/>
                    </a:lnTo>
                    <a:cubicBezTo>
                      <a:pt x="1713" y="776"/>
                      <a:pt x="1598" y="708"/>
                      <a:pt x="1484" y="662"/>
                    </a:cubicBezTo>
                    <a:cubicBezTo>
                      <a:pt x="1416" y="616"/>
                      <a:pt x="1347" y="594"/>
                      <a:pt x="1279" y="571"/>
                    </a:cubicBezTo>
                    <a:lnTo>
                      <a:pt x="1165" y="525"/>
                    </a:lnTo>
                    <a:cubicBezTo>
                      <a:pt x="1028" y="457"/>
                      <a:pt x="891" y="388"/>
                      <a:pt x="754" y="320"/>
                    </a:cubicBezTo>
                    <a:cubicBezTo>
                      <a:pt x="708" y="297"/>
                      <a:pt x="663" y="274"/>
                      <a:pt x="617" y="251"/>
                    </a:cubicBezTo>
                    <a:cubicBezTo>
                      <a:pt x="549" y="228"/>
                      <a:pt x="503" y="183"/>
                      <a:pt x="434" y="160"/>
                    </a:cubicBezTo>
                    <a:cubicBezTo>
                      <a:pt x="412" y="137"/>
                      <a:pt x="389" y="114"/>
                      <a:pt x="366" y="92"/>
                    </a:cubicBezTo>
                    <a:cubicBezTo>
                      <a:pt x="366" y="92"/>
                      <a:pt x="343" y="69"/>
                      <a:pt x="343" y="69"/>
                    </a:cubicBezTo>
                    <a:cubicBezTo>
                      <a:pt x="320" y="23"/>
                      <a:pt x="252" y="0"/>
                      <a:pt x="18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311" name="Google Shape;1077;p22">
                <a:extLst>
                  <a:ext uri="{FF2B5EF4-FFF2-40B4-BE49-F238E27FC236}">
                    <a16:creationId xmlns:a16="http://schemas.microsoft.com/office/drawing/2014/main" id="{4983BF17-1B5A-4606-BC29-A7CF612C4322}"/>
                  </a:ext>
                </a:extLst>
              </p:cNvPr>
              <p:cNvSpPr/>
              <p:nvPr/>
            </p:nvSpPr>
            <p:spPr>
              <a:xfrm>
                <a:off x="4974189" y="882642"/>
                <a:ext cx="476323" cy="250514"/>
              </a:xfrm>
              <a:custGeom>
                <a:avLst/>
                <a:gdLst/>
                <a:ahLst/>
                <a:cxnLst/>
                <a:rect l="l" t="t" r="r" b="b"/>
                <a:pathLst>
                  <a:path w="17622" h="9268" extrusionOk="0">
                    <a:moveTo>
                      <a:pt x="8104" y="1"/>
                    </a:moveTo>
                    <a:cubicBezTo>
                      <a:pt x="7784" y="1"/>
                      <a:pt x="7488" y="23"/>
                      <a:pt x="7191" y="46"/>
                    </a:cubicBezTo>
                    <a:cubicBezTo>
                      <a:pt x="6689" y="69"/>
                      <a:pt x="6164" y="138"/>
                      <a:pt x="5616" y="275"/>
                    </a:cubicBezTo>
                    <a:cubicBezTo>
                      <a:pt x="5479" y="297"/>
                      <a:pt x="5342" y="320"/>
                      <a:pt x="5205" y="343"/>
                    </a:cubicBezTo>
                    <a:cubicBezTo>
                      <a:pt x="5137" y="366"/>
                      <a:pt x="5068" y="366"/>
                      <a:pt x="5000" y="389"/>
                    </a:cubicBezTo>
                    <a:cubicBezTo>
                      <a:pt x="4931" y="389"/>
                      <a:pt x="4840" y="412"/>
                      <a:pt x="4771" y="434"/>
                    </a:cubicBezTo>
                    <a:cubicBezTo>
                      <a:pt x="4566" y="480"/>
                      <a:pt x="4360" y="526"/>
                      <a:pt x="4155" y="571"/>
                    </a:cubicBezTo>
                    <a:cubicBezTo>
                      <a:pt x="4041" y="594"/>
                      <a:pt x="3950" y="640"/>
                      <a:pt x="3835" y="663"/>
                    </a:cubicBezTo>
                    <a:cubicBezTo>
                      <a:pt x="3607" y="708"/>
                      <a:pt x="3356" y="777"/>
                      <a:pt x="3128" y="845"/>
                    </a:cubicBezTo>
                    <a:lnTo>
                      <a:pt x="2945" y="914"/>
                    </a:lnTo>
                    <a:lnTo>
                      <a:pt x="2854" y="937"/>
                    </a:lnTo>
                    <a:lnTo>
                      <a:pt x="2786" y="937"/>
                    </a:lnTo>
                    <a:lnTo>
                      <a:pt x="2717" y="959"/>
                    </a:lnTo>
                    <a:cubicBezTo>
                      <a:pt x="2671" y="959"/>
                      <a:pt x="2626" y="982"/>
                      <a:pt x="2557" y="982"/>
                    </a:cubicBezTo>
                    <a:cubicBezTo>
                      <a:pt x="2420" y="1028"/>
                      <a:pt x="2283" y="1051"/>
                      <a:pt x="2146" y="1096"/>
                    </a:cubicBezTo>
                    <a:cubicBezTo>
                      <a:pt x="2055" y="1119"/>
                      <a:pt x="1964" y="1142"/>
                      <a:pt x="1873" y="1165"/>
                    </a:cubicBezTo>
                    <a:lnTo>
                      <a:pt x="1941" y="1165"/>
                    </a:lnTo>
                    <a:cubicBezTo>
                      <a:pt x="1736" y="1210"/>
                      <a:pt x="1507" y="1256"/>
                      <a:pt x="1279" y="1370"/>
                    </a:cubicBezTo>
                    <a:cubicBezTo>
                      <a:pt x="1165" y="1416"/>
                      <a:pt x="1051" y="1461"/>
                      <a:pt x="960" y="1507"/>
                    </a:cubicBezTo>
                    <a:lnTo>
                      <a:pt x="914" y="1530"/>
                    </a:lnTo>
                    <a:cubicBezTo>
                      <a:pt x="845" y="1576"/>
                      <a:pt x="777" y="1598"/>
                      <a:pt x="731" y="1644"/>
                    </a:cubicBezTo>
                    <a:cubicBezTo>
                      <a:pt x="663" y="1690"/>
                      <a:pt x="617" y="1735"/>
                      <a:pt x="549" y="1804"/>
                    </a:cubicBezTo>
                    <a:lnTo>
                      <a:pt x="503" y="1850"/>
                    </a:lnTo>
                    <a:cubicBezTo>
                      <a:pt x="480" y="1872"/>
                      <a:pt x="457" y="1895"/>
                      <a:pt x="457" y="1941"/>
                    </a:cubicBezTo>
                    <a:lnTo>
                      <a:pt x="412" y="1941"/>
                    </a:lnTo>
                    <a:lnTo>
                      <a:pt x="366" y="1918"/>
                    </a:lnTo>
                    <a:lnTo>
                      <a:pt x="320" y="1918"/>
                    </a:lnTo>
                    <a:cubicBezTo>
                      <a:pt x="252" y="1918"/>
                      <a:pt x="183" y="1941"/>
                      <a:pt x="138" y="1964"/>
                    </a:cubicBezTo>
                    <a:cubicBezTo>
                      <a:pt x="69" y="2032"/>
                      <a:pt x="24" y="2101"/>
                      <a:pt x="1" y="2192"/>
                    </a:cubicBezTo>
                    <a:cubicBezTo>
                      <a:pt x="1" y="2260"/>
                      <a:pt x="24" y="2352"/>
                      <a:pt x="69" y="2420"/>
                    </a:cubicBezTo>
                    <a:cubicBezTo>
                      <a:pt x="115" y="2489"/>
                      <a:pt x="183" y="2511"/>
                      <a:pt x="275" y="2534"/>
                    </a:cubicBezTo>
                    <a:cubicBezTo>
                      <a:pt x="320" y="2557"/>
                      <a:pt x="366" y="2580"/>
                      <a:pt x="412" y="2580"/>
                    </a:cubicBezTo>
                    <a:cubicBezTo>
                      <a:pt x="549" y="2626"/>
                      <a:pt x="686" y="2671"/>
                      <a:pt x="800" y="2740"/>
                    </a:cubicBezTo>
                    <a:cubicBezTo>
                      <a:pt x="891" y="2763"/>
                      <a:pt x="960" y="2808"/>
                      <a:pt x="1028" y="2831"/>
                    </a:cubicBezTo>
                    <a:cubicBezTo>
                      <a:pt x="1074" y="2854"/>
                      <a:pt x="1119" y="2877"/>
                      <a:pt x="1165" y="2899"/>
                    </a:cubicBezTo>
                    <a:cubicBezTo>
                      <a:pt x="1439" y="3036"/>
                      <a:pt x="1713" y="3173"/>
                      <a:pt x="1987" y="3310"/>
                    </a:cubicBezTo>
                    <a:cubicBezTo>
                      <a:pt x="2306" y="3493"/>
                      <a:pt x="2649" y="3676"/>
                      <a:pt x="2945" y="3858"/>
                    </a:cubicBezTo>
                    <a:cubicBezTo>
                      <a:pt x="3151" y="3972"/>
                      <a:pt x="3333" y="4086"/>
                      <a:pt x="3539" y="4201"/>
                    </a:cubicBezTo>
                    <a:lnTo>
                      <a:pt x="3607" y="4246"/>
                    </a:lnTo>
                    <a:lnTo>
                      <a:pt x="3653" y="4246"/>
                    </a:lnTo>
                    <a:lnTo>
                      <a:pt x="3676" y="4269"/>
                    </a:lnTo>
                    <a:lnTo>
                      <a:pt x="3744" y="4337"/>
                    </a:lnTo>
                    <a:lnTo>
                      <a:pt x="3835" y="4383"/>
                    </a:lnTo>
                    <a:cubicBezTo>
                      <a:pt x="3995" y="4474"/>
                      <a:pt x="4155" y="4566"/>
                      <a:pt x="4292" y="4657"/>
                    </a:cubicBezTo>
                    <a:lnTo>
                      <a:pt x="4269" y="4634"/>
                    </a:lnTo>
                    <a:lnTo>
                      <a:pt x="4360" y="4703"/>
                    </a:lnTo>
                    <a:lnTo>
                      <a:pt x="4383" y="4725"/>
                    </a:lnTo>
                    <a:lnTo>
                      <a:pt x="4406" y="4725"/>
                    </a:lnTo>
                    <a:cubicBezTo>
                      <a:pt x="4543" y="4817"/>
                      <a:pt x="4680" y="4908"/>
                      <a:pt x="4794" y="4977"/>
                    </a:cubicBezTo>
                    <a:cubicBezTo>
                      <a:pt x="4885" y="5045"/>
                      <a:pt x="5000" y="5114"/>
                      <a:pt x="5091" y="5182"/>
                    </a:cubicBezTo>
                    <a:cubicBezTo>
                      <a:pt x="5342" y="5342"/>
                      <a:pt x="5593" y="5502"/>
                      <a:pt x="5844" y="5661"/>
                    </a:cubicBezTo>
                    <a:cubicBezTo>
                      <a:pt x="6072" y="5798"/>
                      <a:pt x="6278" y="5935"/>
                      <a:pt x="6506" y="6095"/>
                    </a:cubicBezTo>
                    <a:lnTo>
                      <a:pt x="6552" y="6141"/>
                    </a:lnTo>
                    <a:lnTo>
                      <a:pt x="6803" y="6300"/>
                    </a:lnTo>
                    <a:cubicBezTo>
                      <a:pt x="6963" y="6415"/>
                      <a:pt x="7122" y="6529"/>
                      <a:pt x="7282" y="6643"/>
                    </a:cubicBezTo>
                    <a:cubicBezTo>
                      <a:pt x="7510" y="6803"/>
                      <a:pt x="7739" y="6985"/>
                      <a:pt x="7967" y="7145"/>
                    </a:cubicBezTo>
                    <a:cubicBezTo>
                      <a:pt x="8218" y="7328"/>
                      <a:pt x="8469" y="7510"/>
                      <a:pt x="8720" y="7693"/>
                    </a:cubicBezTo>
                    <a:cubicBezTo>
                      <a:pt x="8766" y="7738"/>
                      <a:pt x="8834" y="7761"/>
                      <a:pt x="8880" y="7807"/>
                    </a:cubicBezTo>
                    <a:cubicBezTo>
                      <a:pt x="8926" y="7853"/>
                      <a:pt x="8994" y="7898"/>
                      <a:pt x="9062" y="7944"/>
                    </a:cubicBezTo>
                    <a:cubicBezTo>
                      <a:pt x="9177" y="8035"/>
                      <a:pt x="9268" y="8104"/>
                      <a:pt x="9382" y="8195"/>
                    </a:cubicBezTo>
                    <a:lnTo>
                      <a:pt x="9542" y="8332"/>
                    </a:lnTo>
                    <a:cubicBezTo>
                      <a:pt x="9747" y="8469"/>
                      <a:pt x="9930" y="8629"/>
                      <a:pt x="10112" y="8788"/>
                    </a:cubicBezTo>
                    <a:cubicBezTo>
                      <a:pt x="10158" y="8811"/>
                      <a:pt x="10181" y="8857"/>
                      <a:pt x="10227" y="8880"/>
                    </a:cubicBezTo>
                    <a:cubicBezTo>
                      <a:pt x="10249" y="8925"/>
                      <a:pt x="10295" y="8971"/>
                      <a:pt x="10318" y="9017"/>
                    </a:cubicBezTo>
                    <a:cubicBezTo>
                      <a:pt x="10364" y="9062"/>
                      <a:pt x="10409" y="9131"/>
                      <a:pt x="10455" y="9176"/>
                    </a:cubicBezTo>
                    <a:cubicBezTo>
                      <a:pt x="10523" y="9245"/>
                      <a:pt x="10637" y="9268"/>
                      <a:pt x="10706" y="9268"/>
                    </a:cubicBezTo>
                    <a:lnTo>
                      <a:pt x="10752" y="9268"/>
                    </a:lnTo>
                    <a:cubicBezTo>
                      <a:pt x="10866" y="9245"/>
                      <a:pt x="10957" y="9176"/>
                      <a:pt x="11025" y="9108"/>
                    </a:cubicBezTo>
                    <a:cubicBezTo>
                      <a:pt x="11094" y="9039"/>
                      <a:pt x="11117" y="8994"/>
                      <a:pt x="11162" y="8925"/>
                    </a:cubicBezTo>
                    <a:lnTo>
                      <a:pt x="11162" y="8925"/>
                    </a:lnTo>
                    <a:lnTo>
                      <a:pt x="11140" y="8948"/>
                    </a:lnTo>
                    <a:cubicBezTo>
                      <a:pt x="11208" y="8834"/>
                      <a:pt x="11322" y="8697"/>
                      <a:pt x="11413" y="8583"/>
                    </a:cubicBezTo>
                    <a:cubicBezTo>
                      <a:pt x="11505" y="8469"/>
                      <a:pt x="11596" y="8355"/>
                      <a:pt x="11687" y="8263"/>
                    </a:cubicBezTo>
                    <a:cubicBezTo>
                      <a:pt x="11779" y="8172"/>
                      <a:pt x="11893" y="8104"/>
                      <a:pt x="12030" y="8012"/>
                    </a:cubicBezTo>
                    <a:cubicBezTo>
                      <a:pt x="12121" y="7944"/>
                      <a:pt x="12235" y="7875"/>
                      <a:pt x="12327" y="7830"/>
                    </a:cubicBezTo>
                    <a:lnTo>
                      <a:pt x="12418" y="7761"/>
                    </a:lnTo>
                    <a:cubicBezTo>
                      <a:pt x="12623" y="7624"/>
                      <a:pt x="12829" y="7487"/>
                      <a:pt x="13125" y="7328"/>
                    </a:cubicBezTo>
                    <a:cubicBezTo>
                      <a:pt x="13308" y="7236"/>
                      <a:pt x="13468" y="7122"/>
                      <a:pt x="13650" y="7031"/>
                    </a:cubicBezTo>
                    <a:cubicBezTo>
                      <a:pt x="13765" y="6985"/>
                      <a:pt x="13879" y="6917"/>
                      <a:pt x="14016" y="6848"/>
                    </a:cubicBezTo>
                    <a:lnTo>
                      <a:pt x="14244" y="6711"/>
                    </a:lnTo>
                    <a:cubicBezTo>
                      <a:pt x="14381" y="6643"/>
                      <a:pt x="14518" y="6574"/>
                      <a:pt x="14655" y="6506"/>
                    </a:cubicBezTo>
                    <a:cubicBezTo>
                      <a:pt x="14814" y="6437"/>
                      <a:pt x="14997" y="6392"/>
                      <a:pt x="15180" y="6346"/>
                    </a:cubicBezTo>
                    <a:cubicBezTo>
                      <a:pt x="15317" y="6323"/>
                      <a:pt x="15454" y="6300"/>
                      <a:pt x="15591" y="6278"/>
                    </a:cubicBezTo>
                    <a:cubicBezTo>
                      <a:pt x="15819" y="6232"/>
                      <a:pt x="16047" y="6186"/>
                      <a:pt x="16275" y="6118"/>
                    </a:cubicBezTo>
                    <a:cubicBezTo>
                      <a:pt x="16389" y="6095"/>
                      <a:pt x="16526" y="6027"/>
                      <a:pt x="16640" y="5981"/>
                    </a:cubicBezTo>
                    <a:lnTo>
                      <a:pt x="16777" y="5912"/>
                    </a:lnTo>
                    <a:lnTo>
                      <a:pt x="16846" y="5890"/>
                    </a:lnTo>
                    <a:cubicBezTo>
                      <a:pt x="16914" y="5867"/>
                      <a:pt x="16960" y="5844"/>
                      <a:pt x="17029" y="5821"/>
                    </a:cubicBezTo>
                    <a:cubicBezTo>
                      <a:pt x="17165" y="5753"/>
                      <a:pt x="17280" y="5684"/>
                      <a:pt x="17394" y="5570"/>
                    </a:cubicBezTo>
                    <a:cubicBezTo>
                      <a:pt x="17554" y="5387"/>
                      <a:pt x="17622" y="5159"/>
                      <a:pt x="17599" y="4885"/>
                    </a:cubicBezTo>
                    <a:cubicBezTo>
                      <a:pt x="17599" y="4725"/>
                      <a:pt x="17531" y="4589"/>
                      <a:pt x="17485" y="4452"/>
                    </a:cubicBezTo>
                    <a:cubicBezTo>
                      <a:pt x="17439" y="4337"/>
                      <a:pt x="17371" y="4223"/>
                      <a:pt x="17280" y="4086"/>
                    </a:cubicBezTo>
                    <a:cubicBezTo>
                      <a:pt x="17234" y="4041"/>
                      <a:pt x="17211" y="3972"/>
                      <a:pt x="17165" y="3927"/>
                    </a:cubicBezTo>
                    <a:lnTo>
                      <a:pt x="17097" y="3812"/>
                    </a:lnTo>
                    <a:cubicBezTo>
                      <a:pt x="17120" y="3744"/>
                      <a:pt x="17120" y="3653"/>
                      <a:pt x="17097" y="3584"/>
                    </a:cubicBezTo>
                    <a:cubicBezTo>
                      <a:pt x="17006" y="3379"/>
                      <a:pt x="16823" y="3196"/>
                      <a:pt x="16663" y="3059"/>
                    </a:cubicBezTo>
                    <a:cubicBezTo>
                      <a:pt x="16526" y="2922"/>
                      <a:pt x="16367" y="2785"/>
                      <a:pt x="16184" y="2648"/>
                    </a:cubicBezTo>
                    <a:cubicBezTo>
                      <a:pt x="16001" y="2489"/>
                      <a:pt x="15819" y="2352"/>
                      <a:pt x="15636" y="2238"/>
                    </a:cubicBezTo>
                    <a:cubicBezTo>
                      <a:pt x="15454" y="2123"/>
                      <a:pt x="15248" y="1986"/>
                      <a:pt x="15066" y="1872"/>
                    </a:cubicBezTo>
                    <a:lnTo>
                      <a:pt x="15066" y="1872"/>
                    </a:lnTo>
                    <a:lnTo>
                      <a:pt x="15088" y="1895"/>
                    </a:lnTo>
                    <a:cubicBezTo>
                      <a:pt x="14632" y="1621"/>
                      <a:pt x="14130" y="1325"/>
                      <a:pt x="13605" y="1119"/>
                    </a:cubicBezTo>
                    <a:cubicBezTo>
                      <a:pt x="13513" y="1096"/>
                      <a:pt x="13422" y="1051"/>
                      <a:pt x="13331" y="1028"/>
                    </a:cubicBezTo>
                    <a:cubicBezTo>
                      <a:pt x="13148" y="937"/>
                      <a:pt x="12966" y="868"/>
                      <a:pt x="12783" y="800"/>
                    </a:cubicBezTo>
                    <a:lnTo>
                      <a:pt x="12578" y="731"/>
                    </a:lnTo>
                    <a:cubicBezTo>
                      <a:pt x="12418" y="685"/>
                      <a:pt x="12258" y="640"/>
                      <a:pt x="12098" y="594"/>
                    </a:cubicBezTo>
                    <a:cubicBezTo>
                      <a:pt x="12075" y="571"/>
                      <a:pt x="12053" y="571"/>
                      <a:pt x="12030" y="571"/>
                    </a:cubicBezTo>
                    <a:lnTo>
                      <a:pt x="11984" y="548"/>
                    </a:lnTo>
                    <a:lnTo>
                      <a:pt x="11938" y="548"/>
                    </a:lnTo>
                    <a:cubicBezTo>
                      <a:pt x="11870" y="526"/>
                      <a:pt x="11802" y="503"/>
                      <a:pt x="11733" y="480"/>
                    </a:cubicBezTo>
                    <a:lnTo>
                      <a:pt x="11642" y="457"/>
                    </a:lnTo>
                    <a:cubicBezTo>
                      <a:pt x="11482" y="412"/>
                      <a:pt x="11299" y="343"/>
                      <a:pt x="11140" y="320"/>
                    </a:cubicBezTo>
                    <a:cubicBezTo>
                      <a:pt x="10980" y="297"/>
                      <a:pt x="10797" y="275"/>
                      <a:pt x="10637" y="229"/>
                    </a:cubicBezTo>
                    <a:lnTo>
                      <a:pt x="10500" y="206"/>
                    </a:lnTo>
                    <a:cubicBezTo>
                      <a:pt x="10295" y="183"/>
                      <a:pt x="10112" y="138"/>
                      <a:pt x="9907" y="115"/>
                    </a:cubicBezTo>
                    <a:lnTo>
                      <a:pt x="9793" y="92"/>
                    </a:lnTo>
                    <a:cubicBezTo>
                      <a:pt x="9542" y="69"/>
                      <a:pt x="9268" y="46"/>
                      <a:pt x="8948" y="23"/>
                    </a:cubicBezTo>
                    <a:lnTo>
                      <a:pt x="8948" y="23"/>
                    </a:lnTo>
                    <a:lnTo>
                      <a:pt x="8971" y="46"/>
                    </a:lnTo>
                    <a:cubicBezTo>
                      <a:pt x="8880" y="23"/>
                      <a:pt x="8789" y="23"/>
                      <a:pt x="8674" y="23"/>
                    </a:cubicBezTo>
                    <a:cubicBezTo>
                      <a:pt x="8492" y="1"/>
                      <a:pt x="8309" y="1"/>
                      <a:pt x="812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312" name="Google Shape;1078;p22">
                <a:extLst>
                  <a:ext uri="{FF2B5EF4-FFF2-40B4-BE49-F238E27FC236}">
                    <a16:creationId xmlns:a16="http://schemas.microsoft.com/office/drawing/2014/main" id="{85627FE7-A627-4575-8879-4AF1A224AB63}"/>
                  </a:ext>
                </a:extLst>
              </p:cNvPr>
              <p:cNvSpPr/>
              <p:nvPr/>
            </p:nvSpPr>
            <p:spPr>
              <a:xfrm>
                <a:off x="5527629" y="1744548"/>
                <a:ext cx="193751" cy="103687"/>
              </a:xfrm>
              <a:custGeom>
                <a:avLst/>
                <a:gdLst/>
                <a:ahLst/>
                <a:cxnLst/>
                <a:rect l="l" t="t" r="r" b="b"/>
                <a:pathLst>
                  <a:path w="7168" h="3836" extrusionOk="0">
                    <a:moveTo>
                      <a:pt x="91" y="1"/>
                    </a:moveTo>
                    <a:cubicBezTo>
                      <a:pt x="69" y="1"/>
                      <a:pt x="46" y="1"/>
                      <a:pt x="23" y="23"/>
                    </a:cubicBezTo>
                    <a:cubicBezTo>
                      <a:pt x="0" y="69"/>
                      <a:pt x="23" y="115"/>
                      <a:pt x="46" y="138"/>
                    </a:cubicBezTo>
                    <a:cubicBezTo>
                      <a:pt x="183" y="229"/>
                      <a:pt x="297" y="343"/>
                      <a:pt x="411" y="434"/>
                    </a:cubicBezTo>
                    <a:lnTo>
                      <a:pt x="776" y="731"/>
                    </a:lnTo>
                    <a:cubicBezTo>
                      <a:pt x="1050" y="936"/>
                      <a:pt x="1301" y="1142"/>
                      <a:pt x="1552" y="1347"/>
                    </a:cubicBezTo>
                    <a:cubicBezTo>
                      <a:pt x="1689" y="1439"/>
                      <a:pt x="1803" y="1553"/>
                      <a:pt x="1940" y="1644"/>
                    </a:cubicBezTo>
                    <a:cubicBezTo>
                      <a:pt x="2077" y="1758"/>
                      <a:pt x="2191" y="1849"/>
                      <a:pt x="2328" y="1964"/>
                    </a:cubicBezTo>
                    <a:cubicBezTo>
                      <a:pt x="2442" y="2055"/>
                      <a:pt x="2579" y="2146"/>
                      <a:pt x="2716" y="2237"/>
                    </a:cubicBezTo>
                    <a:cubicBezTo>
                      <a:pt x="2853" y="2329"/>
                      <a:pt x="3013" y="2420"/>
                      <a:pt x="3150" y="2511"/>
                    </a:cubicBezTo>
                    <a:cubicBezTo>
                      <a:pt x="3219" y="2557"/>
                      <a:pt x="3287" y="2603"/>
                      <a:pt x="3355" y="2648"/>
                    </a:cubicBezTo>
                    <a:cubicBezTo>
                      <a:pt x="3424" y="2694"/>
                      <a:pt x="3515" y="2740"/>
                      <a:pt x="3607" y="2762"/>
                    </a:cubicBezTo>
                    <a:cubicBezTo>
                      <a:pt x="3743" y="2854"/>
                      <a:pt x="3880" y="2922"/>
                      <a:pt x="4040" y="2991"/>
                    </a:cubicBezTo>
                    <a:cubicBezTo>
                      <a:pt x="4337" y="3128"/>
                      <a:pt x="4634" y="3265"/>
                      <a:pt x="4953" y="3356"/>
                    </a:cubicBezTo>
                    <a:cubicBezTo>
                      <a:pt x="5273" y="3470"/>
                      <a:pt x="5592" y="3561"/>
                      <a:pt x="5912" y="3653"/>
                    </a:cubicBezTo>
                    <a:cubicBezTo>
                      <a:pt x="6072" y="3698"/>
                      <a:pt x="6209" y="3744"/>
                      <a:pt x="6368" y="3767"/>
                    </a:cubicBezTo>
                    <a:cubicBezTo>
                      <a:pt x="6460" y="3790"/>
                      <a:pt x="6551" y="3812"/>
                      <a:pt x="6642" y="3812"/>
                    </a:cubicBezTo>
                    <a:cubicBezTo>
                      <a:pt x="6734" y="3835"/>
                      <a:pt x="6802" y="3835"/>
                      <a:pt x="6893" y="3835"/>
                    </a:cubicBezTo>
                    <a:cubicBezTo>
                      <a:pt x="6962" y="3812"/>
                      <a:pt x="7008" y="3790"/>
                      <a:pt x="7053" y="3767"/>
                    </a:cubicBezTo>
                    <a:cubicBezTo>
                      <a:pt x="7099" y="3698"/>
                      <a:pt x="7144" y="3630"/>
                      <a:pt x="7144" y="3538"/>
                    </a:cubicBezTo>
                    <a:cubicBezTo>
                      <a:pt x="7167" y="3379"/>
                      <a:pt x="7030" y="3219"/>
                      <a:pt x="6871" y="3219"/>
                    </a:cubicBezTo>
                    <a:cubicBezTo>
                      <a:pt x="6802" y="3219"/>
                      <a:pt x="6734" y="3196"/>
                      <a:pt x="6665" y="3196"/>
                    </a:cubicBezTo>
                    <a:cubicBezTo>
                      <a:pt x="6597" y="3173"/>
                      <a:pt x="6528" y="3150"/>
                      <a:pt x="6437" y="3150"/>
                    </a:cubicBezTo>
                    <a:cubicBezTo>
                      <a:pt x="5912" y="3036"/>
                      <a:pt x="5387" y="2877"/>
                      <a:pt x="4885" y="2717"/>
                    </a:cubicBezTo>
                    <a:cubicBezTo>
                      <a:pt x="4611" y="2625"/>
                      <a:pt x="4360" y="2511"/>
                      <a:pt x="4109" y="2397"/>
                    </a:cubicBezTo>
                    <a:cubicBezTo>
                      <a:pt x="3858" y="2306"/>
                      <a:pt x="3629" y="2192"/>
                      <a:pt x="3378" y="2078"/>
                    </a:cubicBezTo>
                    <a:cubicBezTo>
                      <a:pt x="2808" y="1781"/>
                      <a:pt x="2260" y="1439"/>
                      <a:pt x="1712" y="1119"/>
                    </a:cubicBezTo>
                    <a:cubicBezTo>
                      <a:pt x="1438" y="936"/>
                      <a:pt x="1164" y="777"/>
                      <a:pt x="890" y="594"/>
                    </a:cubicBezTo>
                    <a:cubicBezTo>
                      <a:pt x="616" y="411"/>
                      <a:pt x="388" y="206"/>
                      <a:pt x="137" y="1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313" name="Google Shape;1079;p22">
                <a:extLst>
                  <a:ext uri="{FF2B5EF4-FFF2-40B4-BE49-F238E27FC236}">
                    <a16:creationId xmlns:a16="http://schemas.microsoft.com/office/drawing/2014/main" id="{8CEE2608-68B8-42CB-8199-80082F1C51CA}"/>
                  </a:ext>
                </a:extLst>
              </p:cNvPr>
              <p:cNvSpPr/>
              <p:nvPr/>
            </p:nvSpPr>
            <p:spPr>
              <a:xfrm>
                <a:off x="5635586" y="1789580"/>
                <a:ext cx="98119" cy="34436"/>
              </a:xfrm>
              <a:custGeom>
                <a:avLst/>
                <a:gdLst/>
                <a:ahLst/>
                <a:cxnLst/>
                <a:rect l="l" t="t" r="r" b="b"/>
                <a:pathLst>
                  <a:path w="3630" h="1274" extrusionOk="0">
                    <a:moveTo>
                      <a:pt x="115" y="1"/>
                    </a:moveTo>
                    <a:cubicBezTo>
                      <a:pt x="69" y="1"/>
                      <a:pt x="46" y="24"/>
                      <a:pt x="23" y="46"/>
                    </a:cubicBezTo>
                    <a:cubicBezTo>
                      <a:pt x="1" y="92"/>
                      <a:pt x="46" y="138"/>
                      <a:pt x="69" y="161"/>
                    </a:cubicBezTo>
                    <a:lnTo>
                      <a:pt x="183" y="206"/>
                    </a:lnTo>
                    <a:cubicBezTo>
                      <a:pt x="183" y="206"/>
                      <a:pt x="183" y="206"/>
                      <a:pt x="160" y="183"/>
                    </a:cubicBezTo>
                    <a:lnTo>
                      <a:pt x="160" y="183"/>
                    </a:lnTo>
                    <a:cubicBezTo>
                      <a:pt x="229" y="229"/>
                      <a:pt x="274" y="252"/>
                      <a:pt x="320" y="275"/>
                    </a:cubicBezTo>
                    <a:cubicBezTo>
                      <a:pt x="389" y="320"/>
                      <a:pt x="457" y="343"/>
                      <a:pt x="526" y="366"/>
                    </a:cubicBezTo>
                    <a:cubicBezTo>
                      <a:pt x="663" y="434"/>
                      <a:pt x="799" y="503"/>
                      <a:pt x="936" y="549"/>
                    </a:cubicBezTo>
                    <a:cubicBezTo>
                      <a:pt x="1073" y="617"/>
                      <a:pt x="1210" y="663"/>
                      <a:pt x="1370" y="731"/>
                    </a:cubicBezTo>
                    <a:cubicBezTo>
                      <a:pt x="1484" y="777"/>
                      <a:pt x="1621" y="800"/>
                      <a:pt x="1735" y="845"/>
                    </a:cubicBezTo>
                    <a:cubicBezTo>
                      <a:pt x="1872" y="891"/>
                      <a:pt x="2009" y="959"/>
                      <a:pt x="2169" y="982"/>
                    </a:cubicBezTo>
                    <a:cubicBezTo>
                      <a:pt x="2306" y="1028"/>
                      <a:pt x="2443" y="1074"/>
                      <a:pt x="2580" y="1119"/>
                    </a:cubicBezTo>
                    <a:cubicBezTo>
                      <a:pt x="2717" y="1142"/>
                      <a:pt x="2854" y="1165"/>
                      <a:pt x="2991" y="1211"/>
                    </a:cubicBezTo>
                    <a:cubicBezTo>
                      <a:pt x="3059" y="1211"/>
                      <a:pt x="3128" y="1233"/>
                      <a:pt x="3219" y="1256"/>
                    </a:cubicBezTo>
                    <a:lnTo>
                      <a:pt x="3287" y="1256"/>
                    </a:lnTo>
                    <a:cubicBezTo>
                      <a:pt x="3310" y="1268"/>
                      <a:pt x="3333" y="1273"/>
                      <a:pt x="3356" y="1273"/>
                    </a:cubicBezTo>
                    <a:cubicBezTo>
                      <a:pt x="3379" y="1273"/>
                      <a:pt x="3402" y="1268"/>
                      <a:pt x="3424" y="1256"/>
                    </a:cubicBezTo>
                    <a:cubicBezTo>
                      <a:pt x="3470" y="1256"/>
                      <a:pt x="3516" y="1256"/>
                      <a:pt x="3561" y="1233"/>
                    </a:cubicBezTo>
                    <a:cubicBezTo>
                      <a:pt x="3607" y="1188"/>
                      <a:pt x="3630" y="1142"/>
                      <a:pt x="3630" y="1096"/>
                    </a:cubicBezTo>
                    <a:cubicBezTo>
                      <a:pt x="3630" y="1005"/>
                      <a:pt x="3561" y="914"/>
                      <a:pt x="3470" y="914"/>
                    </a:cubicBezTo>
                    <a:cubicBezTo>
                      <a:pt x="3356" y="914"/>
                      <a:pt x="3265" y="891"/>
                      <a:pt x="3173" y="891"/>
                    </a:cubicBezTo>
                    <a:cubicBezTo>
                      <a:pt x="3082" y="868"/>
                      <a:pt x="2991" y="868"/>
                      <a:pt x="2899" y="845"/>
                    </a:cubicBezTo>
                    <a:cubicBezTo>
                      <a:pt x="2808" y="845"/>
                      <a:pt x="2694" y="823"/>
                      <a:pt x="2625" y="823"/>
                    </a:cubicBezTo>
                    <a:cubicBezTo>
                      <a:pt x="2511" y="800"/>
                      <a:pt x="2397" y="777"/>
                      <a:pt x="2306" y="754"/>
                    </a:cubicBezTo>
                    <a:cubicBezTo>
                      <a:pt x="1986" y="686"/>
                      <a:pt x="1690" y="617"/>
                      <a:pt x="1370" y="526"/>
                    </a:cubicBezTo>
                    <a:cubicBezTo>
                      <a:pt x="1210" y="480"/>
                      <a:pt x="1051" y="434"/>
                      <a:pt x="914" y="366"/>
                    </a:cubicBezTo>
                    <a:cubicBezTo>
                      <a:pt x="822" y="320"/>
                      <a:pt x="754" y="298"/>
                      <a:pt x="685" y="275"/>
                    </a:cubicBezTo>
                    <a:cubicBezTo>
                      <a:pt x="594" y="229"/>
                      <a:pt x="526" y="183"/>
                      <a:pt x="434" y="161"/>
                    </a:cubicBezTo>
                    <a:cubicBezTo>
                      <a:pt x="343" y="92"/>
                      <a:pt x="229" y="46"/>
                      <a:pt x="138" y="1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314" name="Google Shape;1080;p22">
                <a:extLst>
                  <a:ext uri="{FF2B5EF4-FFF2-40B4-BE49-F238E27FC236}">
                    <a16:creationId xmlns:a16="http://schemas.microsoft.com/office/drawing/2014/main" id="{B83E5B86-FADC-41A5-9996-6BAEE9C1E6E8}"/>
                  </a:ext>
                </a:extLst>
              </p:cNvPr>
              <p:cNvSpPr/>
              <p:nvPr/>
            </p:nvSpPr>
            <p:spPr>
              <a:xfrm>
                <a:off x="5769466" y="1792066"/>
                <a:ext cx="160450" cy="61953"/>
              </a:xfrm>
              <a:custGeom>
                <a:avLst/>
                <a:gdLst/>
                <a:ahLst/>
                <a:cxnLst/>
                <a:rect l="l" t="t" r="r" b="b"/>
                <a:pathLst>
                  <a:path w="5936" h="2292" extrusionOk="0">
                    <a:moveTo>
                      <a:pt x="92" y="0"/>
                    </a:moveTo>
                    <a:cubicBezTo>
                      <a:pt x="69" y="0"/>
                      <a:pt x="46" y="0"/>
                      <a:pt x="23" y="23"/>
                    </a:cubicBezTo>
                    <a:cubicBezTo>
                      <a:pt x="1" y="69"/>
                      <a:pt x="1" y="114"/>
                      <a:pt x="46" y="137"/>
                    </a:cubicBezTo>
                    <a:cubicBezTo>
                      <a:pt x="206" y="228"/>
                      <a:pt x="343" y="320"/>
                      <a:pt x="503" y="411"/>
                    </a:cubicBezTo>
                    <a:cubicBezTo>
                      <a:pt x="640" y="479"/>
                      <a:pt x="777" y="571"/>
                      <a:pt x="914" y="639"/>
                    </a:cubicBezTo>
                    <a:cubicBezTo>
                      <a:pt x="1210" y="799"/>
                      <a:pt x="1530" y="982"/>
                      <a:pt x="1827" y="1119"/>
                    </a:cubicBezTo>
                    <a:cubicBezTo>
                      <a:pt x="1986" y="1187"/>
                      <a:pt x="2146" y="1278"/>
                      <a:pt x="2306" y="1347"/>
                    </a:cubicBezTo>
                    <a:cubicBezTo>
                      <a:pt x="2443" y="1415"/>
                      <a:pt x="2603" y="1484"/>
                      <a:pt x="2763" y="1552"/>
                    </a:cubicBezTo>
                    <a:cubicBezTo>
                      <a:pt x="3059" y="1666"/>
                      <a:pt x="3379" y="1780"/>
                      <a:pt x="3676" y="1895"/>
                    </a:cubicBezTo>
                    <a:cubicBezTo>
                      <a:pt x="3835" y="1940"/>
                      <a:pt x="3995" y="2009"/>
                      <a:pt x="4155" y="2032"/>
                    </a:cubicBezTo>
                    <a:cubicBezTo>
                      <a:pt x="4337" y="2100"/>
                      <a:pt x="4520" y="2123"/>
                      <a:pt x="4726" y="2169"/>
                    </a:cubicBezTo>
                    <a:cubicBezTo>
                      <a:pt x="4885" y="2191"/>
                      <a:pt x="5045" y="2214"/>
                      <a:pt x="5228" y="2237"/>
                    </a:cubicBezTo>
                    <a:cubicBezTo>
                      <a:pt x="5345" y="2270"/>
                      <a:pt x="5474" y="2292"/>
                      <a:pt x="5597" y="2292"/>
                    </a:cubicBezTo>
                    <a:cubicBezTo>
                      <a:pt x="5643" y="2292"/>
                      <a:pt x="5687" y="2289"/>
                      <a:pt x="5730" y="2283"/>
                    </a:cubicBezTo>
                    <a:cubicBezTo>
                      <a:pt x="5844" y="2260"/>
                      <a:pt x="5935" y="2169"/>
                      <a:pt x="5935" y="2054"/>
                    </a:cubicBezTo>
                    <a:cubicBezTo>
                      <a:pt x="5935" y="2009"/>
                      <a:pt x="5935" y="1963"/>
                      <a:pt x="5912" y="1917"/>
                    </a:cubicBezTo>
                    <a:cubicBezTo>
                      <a:pt x="5890" y="1872"/>
                      <a:pt x="5821" y="1803"/>
                      <a:pt x="5775" y="1803"/>
                    </a:cubicBezTo>
                    <a:cubicBezTo>
                      <a:pt x="5502" y="1735"/>
                      <a:pt x="5228" y="1689"/>
                      <a:pt x="4954" y="1644"/>
                    </a:cubicBezTo>
                    <a:cubicBezTo>
                      <a:pt x="4680" y="1598"/>
                      <a:pt x="4429" y="1575"/>
                      <a:pt x="4155" y="1507"/>
                    </a:cubicBezTo>
                    <a:cubicBezTo>
                      <a:pt x="3995" y="1484"/>
                      <a:pt x="3858" y="1438"/>
                      <a:pt x="3721" y="1415"/>
                    </a:cubicBezTo>
                    <a:cubicBezTo>
                      <a:pt x="3561" y="1370"/>
                      <a:pt x="3379" y="1324"/>
                      <a:pt x="3242" y="1278"/>
                    </a:cubicBezTo>
                    <a:cubicBezTo>
                      <a:pt x="2922" y="1187"/>
                      <a:pt x="2603" y="1073"/>
                      <a:pt x="2283" y="959"/>
                    </a:cubicBezTo>
                    <a:cubicBezTo>
                      <a:pt x="2123" y="913"/>
                      <a:pt x="1964" y="845"/>
                      <a:pt x="1804" y="799"/>
                    </a:cubicBezTo>
                    <a:cubicBezTo>
                      <a:pt x="1644" y="731"/>
                      <a:pt x="1484" y="662"/>
                      <a:pt x="1325" y="594"/>
                    </a:cubicBezTo>
                    <a:cubicBezTo>
                      <a:pt x="1165" y="525"/>
                      <a:pt x="1028" y="457"/>
                      <a:pt x="868" y="388"/>
                    </a:cubicBezTo>
                    <a:cubicBezTo>
                      <a:pt x="731" y="320"/>
                      <a:pt x="571" y="251"/>
                      <a:pt x="412" y="160"/>
                    </a:cubicBezTo>
                    <a:lnTo>
                      <a:pt x="434" y="160"/>
                    </a:lnTo>
                    <a:cubicBezTo>
                      <a:pt x="320" y="114"/>
                      <a:pt x="229" y="69"/>
                      <a:pt x="138" y="0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315" name="Google Shape;1081;p22">
                <a:extLst>
                  <a:ext uri="{FF2B5EF4-FFF2-40B4-BE49-F238E27FC236}">
                    <a16:creationId xmlns:a16="http://schemas.microsoft.com/office/drawing/2014/main" id="{BE21EC86-D001-45B2-A11C-9ACCE646D3BE}"/>
                  </a:ext>
                </a:extLst>
              </p:cNvPr>
              <p:cNvSpPr/>
              <p:nvPr/>
            </p:nvSpPr>
            <p:spPr>
              <a:xfrm>
                <a:off x="5643614" y="1526145"/>
                <a:ext cx="195589" cy="126581"/>
              </a:xfrm>
              <a:custGeom>
                <a:avLst/>
                <a:gdLst/>
                <a:ahLst/>
                <a:cxnLst/>
                <a:rect l="l" t="t" r="r" b="b"/>
                <a:pathLst>
                  <a:path w="7236" h="4683" extrusionOk="0">
                    <a:moveTo>
                      <a:pt x="69" y="0"/>
                    </a:moveTo>
                    <a:cubicBezTo>
                      <a:pt x="46" y="0"/>
                      <a:pt x="0" y="46"/>
                      <a:pt x="0" y="69"/>
                    </a:cubicBezTo>
                    <a:cubicBezTo>
                      <a:pt x="0" y="115"/>
                      <a:pt x="23" y="160"/>
                      <a:pt x="69" y="160"/>
                    </a:cubicBezTo>
                    <a:cubicBezTo>
                      <a:pt x="137" y="183"/>
                      <a:pt x="183" y="183"/>
                      <a:pt x="229" y="183"/>
                    </a:cubicBezTo>
                    <a:cubicBezTo>
                      <a:pt x="434" y="229"/>
                      <a:pt x="617" y="297"/>
                      <a:pt x="822" y="388"/>
                    </a:cubicBezTo>
                    <a:cubicBezTo>
                      <a:pt x="1005" y="480"/>
                      <a:pt x="1210" y="548"/>
                      <a:pt x="1393" y="640"/>
                    </a:cubicBezTo>
                    <a:cubicBezTo>
                      <a:pt x="1530" y="708"/>
                      <a:pt x="1667" y="776"/>
                      <a:pt x="1781" y="845"/>
                    </a:cubicBezTo>
                    <a:cubicBezTo>
                      <a:pt x="1940" y="936"/>
                      <a:pt x="2077" y="1005"/>
                      <a:pt x="2214" y="1096"/>
                    </a:cubicBezTo>
                    <a:cubicBezTo>
                      <a:pt x="2511" y="1279"/>
                      <a:pt x="2808" y="1484"/>
                      <a:pt x="3105" y="1667"/>
                    </a:cubicBezTo>
                    <a:cubicBezTo>
                      <a:pt x="3356" y="1849"/>
                      <a:pt x="3630" y="2032"/>
                      <a:pt x="3903" y="2214"/>
                    </a:cubicBezTo>
                    <a:cubicBezTo>
                      <a:pt x="4155" y="2397"/>
                      <a:pt x="4428" y="2602"/>
                      <a:pt x="4702" y="2808"/>
                    </a:cubicBezTo>
                    <a:cubicBezTo>
                      <a:pt x="4862" y="2922"/>
                      <a:pt x="5022" y="3036"/>
                      <a:pt x="5182" y="3173"/>
                    </a:cubicBezTo>
                    <a:cubicBezTo>
                      <a:pt x="5341" y="3310"/>
                      <a:pt x="5501" y="3424"/>
                      <a:pt x="5661" y="3561"/>
                    </a:cubicBezTo>
                    <a:cubicBezTo>
                      <a:pt x="5821" y="3721"/>
                      <a:pt x="6003" y="3881"/>
                      <a:pt x="6163" y="4063"/>
                    </a:cubicBezTo>
                    <a:cubicBezTo>
                      <a:pt x="6254" y="4155"/>
                      <a:pt x="6346" y="4246"/>
                      <a:pt x="6437" y="4337"/>
                    </a:cubicBezTo>
                    <a:cubicBezTo>
                      <a:pt x="6528" y="4451"/>
                      <a:pt x="6620" y="4543"/>
                      <a:pt x="6734" y="4634"/>
                    </a:cubicBezTo>
                    <a:cubicBezTo>
                      <a:pt x="6776" y="4666"/>
                      <a:pt x="6833" y="4683"/>
                      <a:pt x="6891" y="4683"/>
                    </a:cubicBezTo>
                    <a:cubicBezTo>
                      <a:pt x="6959" y="4683"/>
                      <a:pt x="7027" y="4660"/>
                      <a:pt x="7076" y="4611"/>
                    </a:cubicBezTo>
                    <a:cubicBezTo>
                      <a:pt x="7213" y="4520"/>
                      <a:pt x="7236" y="4314"/>
                      <a:pt x="7122" y="4200"/>
                    </a:cubicBezTo>
                    <a:cubicBezTo>
                      <a:pt x="7076" y="4155"/>
                      <a:pt x="7030" y="4086"/>
                      <a:pt x="6985" y="4040"/>
                    </a:cubicBezTo>
                    <a:cubicBezTo>
                      <a:pt x="6939" y="3995"/>
                      <a:pt x="6894" y="3926"/>
                      <a:pt x="6848" y="3881"/>
                    </a:cubicBezTo>
                    <a:cubicBezTo>
                      <a:pt x="6734" y="3767"/>
                      <a:pt x="6620" y="3630"/>
                      <a:pt x="6483" y="3516"/>
                    </a:cubicBezTo>
                    <a:cubicBezTo>
                      <a:pt x="6346" y="3401"/>
                      <a:pt x="6232" y="3264"/>
                      <a:pt x="6072" y="3150"/>
                    </a:cubicBezTo>
                    <a:cubicBezTo>
                      <a:pt x="5958" y="3036"/>
                      <a:pt x="5821" y="2945"/>
                      <a:pt x="5707" y="2831"/>
                    </a:cubicBezTo>
                    <a:cubicBezTo>
                      <a:pt x="5570" y="2739"/>
                      <a:pt x="5433" y="2648"/>
                      <a:pt x="5296" y="2534"/>
                    </a:cubicBezTo>
                    <a:cubicBezTo>
                      <a:pt x="5159" y="2443"/>
                      <a:pt x="5022" y="2351"/>
                      <a:pt x="4862" y="2260"/>
                    </a:cubicBezTo>
                    <a:cubicBezTo>
                      <a:pt x="4588" y="2078"/>
                      <a:pt x="4314" y="1895"/>
                      <a:pt x="4040" y="1735"/>
                    </a:cubicBezTo>
                    <a:cubicBezTo>
                      <a:pt x="3744" y="1575"/>
                      <a:pt x="3470" y="1416"/>
                      <a:pt x="3173" y="1256"/>
                    </a:cubicBezTo>
                    <a:cubicBezTo>
                      <a:pt x="2853" y="1096"/>
                      <a:pt x="2534" y="936"/>
                      <a:pt x="2214" y="799"/>
                    </a:cubicBezTo>
                    <a:cubicBezTo>
                      <a:pt x="1918" y="662"/>
                      <a:pt x="1621" y="571"/>
                      <a:pt x="1324" y="434"/>
                    </a:cubicBezTo>
                    <a:cubicBezTo>
                      <a:pt x="1187" y="366"/>
                      <a:pt x="1027" y="297"/>
                      <a:pt x="868" y="229"/>
                    </a:cubicBezTo>
                    <a:cubicBezTo>
                      <a:pt x="708" y="160"/>
                      <a:pt x="548" y="115"/>
                      <a:pt x="388" y="69"/>
                    </a:cubicBezTo>
                    <a:cubicBezTo>
                      <a:pt x="297" y="46"/>
                      <a:pt x="183" y="23"/>
                      <a:pt x="92" y="0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316" name="Google Shape;1082;p22">
                <a:extLst>
                  <a:ext uri="{FF2B5EF4-FFF2-40B4-BE49-F238E27FC236}">
                    <a16:creationId xmlns:a16="http://schemas.microsoft.com/office/drawing/2014/main" id="{EC96AEF7-CFC2-48E4-AA5F-0C560D80FEE1}"/>
                  </a:ext>
                </a:extLst>
              </p:cNvPr>
              <p:cNvSpPr/>
              <p:nvPr/>
            </p:nvSpPr>
            <p:spPr>
              <a:xfrm>
                <a:off x="5746031" y="1600802"/>
                <a:ext cx="72819" cy="60980"/>
              </a:xfrm>
              <a:custGeom>
                <a:avLst/>
                <a:gdLst/>
                <a:ahLst/>
                <a:cxnLst/>
                <a:rect l="l" t="t" r="r" b="b"/>
                <a:pathLst>
                  <a:path w="2694" h="2256" extrusionOk="0">
                    <a:moveTo>
                      <a:pt x="69" y="0"/>
                    </a:moveTo>
                    <a:cubicBezTo>
                      <a:pt x="46" y="0"/>
                      <a:pt x="23" y="23"/>
                      <a:pt x="23" y="46"/>
                    </a:cubicBezTo>
                    <a:cubicBezTo>
                      <a:pt x="0" y="69"/>
                      <a:pt x="0" y="137"/>
                      <a:pt x="46" y="160"/>
                    </a:cubicBezTo>
                    <a:cubicBezTo>
                      <a:pt x="251" y="274"/>
                      <a:pt x="457" y="434"/>
                      <a:pt x="685" y="571"/>
                    </a:cubicBezTo>
                    <a:cubicBezTo>
                      <a:pt x="776" y="639"/>
                      <a:pt x="890" y="708"/>
                      <a:pt x="1005" y="799"/>
                    </a:cubicBezTo>
                    <a:cubicBezTo>
                      <a:pt x="1096" y="890"/>
                      <a:pt x="1210" y="982"/>
                      <a:pt x="1324" y="1073"/>
                    </a:cubicBezTo>
                    <a:cubicBezTo>
                      <a:pt x="1507" y="1256"/>
                      <a:pt x="1712" y="1415"/>
                      <a:pt x="1895" y="1621"/>
                    </a:cubicBezTo>
                    <a:cubicBezTo>
                      <a:pt x="1986" y="1712"/>
                      <a:pt x="2077" y="1803"/>
                      <a:pt x="2146" y="1918"/>
                    </a:cubicBezTo>
                    <a:cubicBezTo>
                      <a:pt x="2237" y="2009"/>
                      <a:pt x="2306" y="2100"/>
                      <a:pt x="2397" y="2191"/>
                    </a:cubicBezTo>
                    <a:cubicBezTo>
                      <a:pt x="2423" y="2231"/>
                      <a:pt x="2473" y="2256"/>
                      <a:pt x="2524" y="2256"/>
                    </a:cubicBezTo>
                    <a:cubicBezTo>
                      <a:pt x="2560" y="2256"/>
                      <a:pt x="2597" y="2243"/>
                      <a:pt x="2625" y="2214"/>
                    </a:cubicBezTo>
                    <a:cubicBezTo>
                      <a:pt x="2694" y="2169"/>
                      <a:pt x="2694" y="2055"/>
                      <a:pt x="2648" y="1986"/>
                    </a:cubicBezTo>
                    <a:cubicBezTo>
                      <a:pt x="2465" y="1803"/>
                      <a:pt x="2283" y="1644"/>
                      <a:pt x="2100" y="1484"/>
                    </a:cubicBezTo>
                    <a:cubicBezTo>
                      <a:pt x="1872" y="1301"/>
                      <a:pt x="1667" y="1119"/>
                      <a:pt x="1438" y="959"/>
                    </a:cubicBezTo>
                    <a:cubicBezTo>
                      <a:pt x="1347" y="868"/>
                      <a:pt x="1256" y="799"/>
                      <a:pt x="1142" y="708"/>
                    </a:cubicBezTo>
                    <a:cubicBezTo>
                      <a:pt x="1096" y="662"/>
                      <a:pt x="1027" y="617"/>
                      <a:pt x="982" y="571"/>
                    </a:cubicBezTo>
                    <a:cubicBezTo>
                      <a:pt x="913" y="525"/>
                      <a:pt x="845" y="502"/>
                      <a:pt x="799" y="457"/>
                    </a:cubicBezTo>
                    <a:cubicBezTo>
                      <a:pt x="571" y="297"/>
                      <a:pt x="366" y="137"/>
                      <a:pt x="137" y="23"/>
                    </a:cubicBezTo>
                    <a:cubicBezTo>
                      <a:pt x="114" y="0"/>
                      <a:pt x="92" y="0"/>
                      <a:pt x="69" y="0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317" name="Google Shape;1083;p22">
                <a:extLst>
                  <a:ext uri="{FF2B5EF4-FFF2-40B4-BE49-F238E27FC236}">
                    <a16:creationId xmlns:a16="http://schemas.microsoft.com/office/drawing/2014/main" id="{9D9758C4-BFB1-4E82-8A62-9CB028C25D9F}"/>
                  </a:ext>
                </a:extLst>
              </p:cNvPr>
              <p:cNvSpPr/>
              <p:nvPr/>
            </p:nvSpPr>
            <p:spPr>
              <a:xfrm>
                <a:off x="5791685" y="1668053"/>
                <a:ext cx="12974" cy="12353"/>
              </a:xfrm>
              <a:custGeom>
                <a:avLst/>
                <a:gdLst/>
                <a:ahLst/>
                <a:cxnLst/>
                <a:rect l="l" t="t" r="r" b="b"/>
                <a:pathLst>
                  <a:path w="480" h="457" extrusionOk="0">
                    <a:moveTo>
                      <a:pt x="251" y="0"/>
                    </a:moveTo>
                    <a:cubicBezTo>
                      <a:pt x="206" y="0"/>
                      <a:pt x="137" y="23"/>
                      <a:pt x="92" y="69"/>
                    </a:cubicBezTo>
                    <a:cubicBezTo>
                      <a:pt x="46" y="92"/>
                      <a:pt x="23" y="160"/>
                      <a:pt x="23" y="206"/>
                    </a:cubicBezTo>
                    <a:cubicBezTo>
                      <a:pt x="0" y="320"/>
                      <a:pt x="92" y="457"/>
                      <a:pt x="229" y="457"/>
                    </a:cubicBezTo>
                    <a:cubicBezTo>
                      <a:pt x="274" y="457"/>
                      <a:pt x="343" y="434"/>
                      <a:pt x="388" y="388"/>
                    </a:cubicBezTo>
                    <a:cubicBezTo>
                      <a:pt x="434" y="365"/>
                      <a:pt x="457" y="297"/>
                      <a:pt x="457" y="251"/>
                    </a:cubicBezTo>
                    <a:cubicBezTo>
                      <a:pt x="480" y="137"/>
                      <a:pt x="366" y="0"/>
                      <a:pt x="251" y="0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318" name="Google Shape;1084;p22">
                <a:extLst>
                  <a:ext uri="{FF2B5EF4-FFF2-40B4-BE49-F238E27FC236}">
                    <a16:creationId xmlns:a16="http://schemas.microsoft.com/office/drawing/2014/main" id="{73A5CE6B-3800-4004-B684-B58FBAE8A7E3}"/>
                  </a:ext>
                </a:extLst>
              </p:cNvPr>
              <p:cNvSpPr/>
              <p:nvPr/>
            </p:nvSpPr>
            <p:spPr>
              <a:xfrm>
                <a:off x="5768844" y="1670512"/>
                <a:ext cx="8677" cy="8677"/>
              </a:xfrm>
              <a:custGeom>
                <a:avLst/>
                <a:gdLst/>
                <a:ahLst/>
                <a:cxnLst/>
                <a:rect l="l" t="t" r="r" b="b"/>
                <a:pathLst>
                  <a:path w="321" h="321" extrusionOk="0">
                    <a:moveTo>
                      <a:pt x="161" y="1"/>
                    </a:moveTo>
                    <a:cubicBezTo>
                      <a:pt x="92" y="1"/>
                      <a:pt x="1" y="69"/>
                      <a:pt x="1" y="137"/>
                    </a:cubicBezTo>
                    <a:cubicBezTo>
                      <a:pt x="1" y="229"/>
                      <a:pt x="69" y="320"/>
                      <a:pt x="138" y="320"/>
                    </a:cubicBezTo>
                    <a:cubicBezTo>
                      <a:pt x="229" y="320"/>
                      <a:pt x="298" y="252"/>
                      <a:pt x="298" y="160"/>
                    </a:cubicBezTo>
                    <a:cubicBezTo>
                      <a:pt x="320" y="92"/>
                      <a:pt x="252" y="1"/>
                      <a:pt x="161" y="1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319" name="Google Shape;1085;p22">
                <a:extLst>
                  <a:ext uri="{FF2B5EF4-FFF2-40B4-BE49-F238E27FC236}">
                    <a16:creationId xmlns:a16="http://schemas.microsoft.com/office/drawing/2014/main" id="{9A2A1588-D404-4859-9555-E2628AB3269D}"/>
                  </a:ext>
                </a:extLst>
              </p:cNvPr>
              <p:cNvSpPr/>
              <p:nvPr/>
            </p:nvSpPr>
            <p:spPr>
              <a:xfrm>
                <a:off x="5775629" y="1646456"/>
                <a:ext cx="8055" cy="7433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5" extrusionOk="0">
                    <a:moveTo>
                      <a:pt x="161" y="0"/>
                    </a:moveTo>
                    <a:cubicBezTo>
                      <a:pt x="69" y="0"/>
                      <a:pt x="1" y="46"/>
                      <a:pt x="1" y="137"/>
                    </a:cubicBezTo>
                    <a:cubicBezTo>
                      <a:pt x="1" y="206"/>
                      <a:pt x="47" y="274"/>
                      <a:pt x="138" y="274"/>
                    </a:cubicBezTo>
                    <a:cubicBezTo>
                      <a:pt x="206" y="274"/>
                      <a:pt x="275" y="229"/>
                      <a:pt x="298" y="160"/>
                    </a:cubicBezTo>
                    <a:cubicBezTo>
                      <a:pt x="298" y="69"/>
                      <a:pt x="229" y="0"/>
                      <a:pt x="161" y="0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320" name="Google Shape;1086;p22">
                <a:extLst>
                  <a:ext uri="{FF2B5EF4-FFF2-40B4-BE49-F238E27FC236}">
                    <a16:creationId xmlns:a16="http://schemas.microsoft.com/office/drawing/2014/main" id="{0EB3BE9A-D4DA-4E84-AD1F-A8B1E3813D44}"/>
                  </a:ext>
                </a:extLst>
              </p:cNvPr>
              <p:cNvSpPr/>
              <p:nvPr/>
            </p:nvSpPr>
            <p:spPr>
              <a:xfrm>
                <a:off x="5823769" y="1675459"/>
                <a:ext cx="8650" cy="8028"/>
              </a:xfrm>
              <a:custGeom>
                <a:avLst/>
                <a:gdLst/>
                <a:ahLst/>
                <a:cxnLst/>
                <a:rect l="l" t="t" r="r" b="b"/>
                <a:pathLst>
                  <a:path w="320" h="297" extrusionOk="0">
                    <a:moveTo>
                      <a:pt x="183" y="0"/>
                    </a:moveTo>
                    <a:cubicBezTo>
                      <a:pt x="92" y="0"/>
                      <a:pt x="23" y="46"/>
                      <a:pt x="0" y="137"/>
                    </a:cubicBezTo>
                    <a:cubicBezTo>
                      <a:pt x="0" y="206"/>
                      <a:pt x="69" y="297"/>
                      <a:pt x="160" y="297"/>
                    </a:cubicBezTo>
                    <a:cubicBezTo>
                      <a:pt x="229" y="297"/>
                      <a:pt x="297" y="251"/>
                      <a:pt x="320" y="160"/>
                    </a:cubicBezTo>
                    <a:cubicBezTo>
                      <a:pt x="320" y="91"/>
                      <a:pt x="251" y="0"/>
                      <a:pt x="183" y="0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321" name="Google Shape;1087;p22">
                <a:extLst>
                  <a:ext uri="{FF2B5EF4-FFF2-40B4-BE49-F238E27FC236}">
                    <a16:creationId xmlns:a16="http://schemas.microsoft.com/office/drawing/2014/main" id="{6D0F79A3-5826-4293-80F3-3F5C2DCD7BC4}"/>
                  </a:ext>
                </a:extLst>
              </p:cNvPr>
              <p:cNvSpPr/>
              <p:nvPr/>
            </p:nvSpPr>
            <p:spPr>
              <a:xfrm>
                <a:off x="5807713" y="1704435"/>
                <a:ext cx="4352" cy="4352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61" extrusionOk="0">
                    <a:moveTo>
                      <a:pt x="92" y="1"/>
                    </a:moveTo>
                    <a:cubicBezTo>
                      <a:pt x="46" y="1"/>
                      <a:pt x="1" y="24"/>
                      <a:pt x="1" y="69"/>
                    </a:cubicBezTo>
                    <a:cubicBezTo>
                      <a:pt x="1" y="115"/>
                      <a:pt x="24" y="161"/>
                      <a:pt x="69" y="161"/>
                    </a:cubicBezTo>
                    <a:cubicBezTo>
                      <a:pt x="115" y="161"/>
                      <a:pt x="161" y="138"/>
                      <a:pt x="161" y="92"/>
                    </a:cubicBezTo>
                    <a:cubicBezTo>
                      <a:pt x="161" y="47"/>
                      <a:pt x="138" y="1"/>
                      <a:pt x="92" y="1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322" name="Google Shape;1088;p22">
                <a:extLst>
                  <a:ext uri="{FF2B5EF4-FFF2-40B4-BE49-F238E27FC236}">
                    <a16:creationId xmlns:a16="http://schemas.microsoft.com/office/drawing/2014/main" id="{04B777A8-7105-485A-8DD5-4D43AD49960F}"/>
                  </a:ext>
                </a:extLst>
              </p:cNvPr>
              <p:cNvSpPr/>
              <p:nvPr/>
            </p:nvSpPr>
            <p:spPr>
              <a:xfrm>
                <a:off x="5845988" y="1780957"/>
                <a:ext cx="12974" cy="12353"/>
              </a:xfrm>
              <a:custGeom>
                <a:avLst/>
                <a:gdLst/>
                <a:ahLst/>
                <a:cxnLst/>
                <a:rect l="l" t="t" r="r" b="b"/>
                <a:pathLst>
                  <a:path w="480" h="457" extrusionOk="0">
                    <a:moveTo>
                      <a:pt x="251" y="0"/>
                    </a:moveTo>
                    <a:cubicBezTo>
                      <a:pt x="205" y="0"/>
                      <a:pt x="137" y="23"/>
                      <a:pt x="91" y="69"/>
                    </a:cubicBezTo>
                    <a:cubicBezTo>
                      <a:pt x="46" y="92"/>
                      <a:pt x="23" y="160"/>
                      <a:pt x="0" y="229"/>
                    </a:cubicBezTo>
                    <a:cubicBezTo>
                      <a:pt x="0" y="343"/>
                      <a:pt x="91" y="457"/>
                      <a:pt x="228" y="457"/>
                    </a:cubicBezTo>
                    <a:cubicBezTo>
                      <a:pt x="274" y="457"/>
                      <a:pt x="342" y="457"/>
                      <a:pt x="388" y="411"/>
                    </a:cubicBezTo>
                    <a:cubicBezTo>
                      <a:pt x="434" y="365"/>
                      <a:pt x="457" y="320"/>
                      <a:pt x="479" y="251"/>
                    </a:cubicBezTo>
                    <a:cubicBezTo>
                      <a:pt x="479" y="137"/>
                      <a:pt x="388" y="0"/>
                      <a:pt x="251" y="0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323" name="Google Shape;1089;p22">
                <a:extLst>
                  <a:ext uri="{FF2B5EF4-FFF2-40B4-BE49-F238E27FC236}">
                    <a16:creationId xmlns:a16="http://schemas.microsoft.com/office/drawing/2014/main" id="{85453218-14A4-485C-A529-575620E0EA3F}"/>
                  </a:ext>
                </a:extLst>
              </p:cNvPr>
              <p:cNvSpPr/>
              <p:nvPr/>
            </p:nvSpPr>
            <p:spPr>
              <a:xfrm>
                <a:off x="5830554" y="1740223"/>
                <a:ext cx="11758" cy="11136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12" extrusionOk="0">
                    <a:moveTo>
                      <a:pt x="229" y="1"/>
                    </a:moveTo>
                    <a:cubicBezTo>
                      <a:pt x="183" y="1"/>
                      <a:pt x="114" y="1"/>
                      <a:pt x="92" y="46"/>
                    </a:cubicBezTo>
                    <a:cubicBezTo>
                      <a:pt x="46" y="69"/>
                      <a:pt x="23" y="138"/>
                      <a:pt x="0" y="183"/>
                    </a:cubicBezTo>
                    <a:cubicBezTo>
                      <a:pt x="0" y="298"/>
                      <a:pt x="92" y="412"/>
                      <a:pt x="206" y="412"/>
                    </a:cubicBezTo>
                    <a:cubicBezTo>
                      <a:pt x="251" y="412"/>
                      <a:pt x="297" y="389"/>
                      <a:pt x="343" y="366"/>
                    </a:cubicBezTo>
                    <a:cubicBezTo>
                      <a:pt x="388" y="320"/>
                      <a:pt x="411" y="275"/>
                      <a:pt x="411" y="206"/>
                    </a:cubicBezTo>
                    <a:cubicBezTo>
                      <a:pt x="434" y="115"/>
                      <a:pt x="343" y="1"/>
                      <a:pt x="229" y="1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324" name="Google Shape;1090;p22">
                <a:extLst>
                  <a:ext uri="{FF2B5EF4-FFF2-40B4-BE49-F238E27FC236}">
                    <a16:creationId xmlns:a16="http://schemas.microsoft.com/office/drawing/2014/main" id="{929CBB94-5C89-4237-8CAC-57CCB4C6B95A}"/>
                  </a:ext>
                </a:extLst>
              </p:cNvPr>
              <p:cNvSpPr/>
              <p:nvPr/>
            </p:nvSpPr>
            <p:spPr>
              <a:xfrm>
                <a:off x="5858935" y="1748872"/>
                <a:ext cx="9893" cy="9893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66" extrusionOk="0">
                    <a:moveTo>
                      <a:pt x="183" y="0"/>
                    </a:moveTo>
                    <a:cubicBezTo>
                      <a:pt x="92" y="0"/>
                      <a:pt x="0" y="69"/>
                      <a:pt x="0" y="183"/>
                    </a:cubicBezTo>
                    <a:cubicBezTo>
                      <a:pt x="0" y="274"/>
                      <a:pt x="69" y="366"/>
                      <a:pt x="160" y="366"/>
                    </a:cubicBezTo>
                    <a:cubicBezTo>
                      <a:pt x="251" y="366"/>
                      <a:pt x="343" y="297"/>
                      <a:pt x="343" y="206"/>
                    </a:cubicBezTo>
                    <a:cubicBezTo>
                      <a:pt x="366" y="114"/>
                      <a:pt x="297" y="0"/>
                      <a:pt x="183" y="0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325" name="Google Shape;1091;p22">
                <a:extLst>
                  <a:ext uri="{FF2B5EF4-FFF2-40B4-BE49-F238E27FC236}">
                    <a16:creationId xmlns:a16="http://schemas.microsoft.com/office/drawing/2014/main" id="{BF5CBB18-678F-43AE-8558-98AC26556D9E}"/>
                  </a:ext>
                </a:extLst>
              </p:cNvPr>
              <p:cNvSpPr/>
              <p:nvPr/>
            </p:nvSpPr>
            <p:spPr>
              <a:xfrm>
                <a:off x="5860773" y="1769848"/>
                <a:ext cx="4974" cy="4352"/>
              </a:xfrm>
              <a:custGeom>
                <a:avLst/>
                <a:gdLst/>
                <a:ahLst/>
                <a:cxnLst/>
                <a:rect l="l" t="t" r="r" b="b"/>
                <a:pathLst>
                  <a:path w="184" h="161" extrusionOk="0">
                    <a:moveTo>
                      <a:pt x="92" y="0"/>
                    </a:moveTo>
                    <a:cubicBezTo>
                      <a:pt x="46" y="0"/>
                      <a:pt x="1" y="23"/>
                      <a:pt x="1" y="69"/>
                    </a:cubicBezTo>
                    <a:cubicBezTo>
                      <a:pt x="1" y="115"/>
                      <a:pt x="46" y="160"/>
                      <a:pt x="92" y="160"/>
                    </a:cubicBezTo>
                    <a:cubicBezTo>
                      <a:pt x="138" y="160"/>
                      <a:pt x="161" y="137"/>
                      <a:pt x="161" y="92"/>
                    </a:cubicBezTo>
                    <a:cubicBezTo>
                      <a:pt x="183" y="46"/>
                      <a:pt x="138" y="0"/>
                      <a:pt x="92" y="0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326" name="Google Shape;1092;p22">
                <a:extLst>
                  <a:ext uri="{FF2B5EF4-FFF2-40B4-BE49-F238E27FC236}">
                    <a16:creationId xmlns:a16="http://schemas.microsoft.com/office/drawing/2014/main" id="{23EE28DF-024B-4C9F-A0C0-556E7DC21619}"/>
                  </a:ext>
                </a:extLst>
              </p:cNvPr>
              <p:cNvSpPr/>
              <p:nvPr/>
            </p:nvSpPr>
            <p:spPr>
              <a:xfrm>
                <a:off x="5889155" y="1781579"/>
                <a:ext cx="5595" cy="5568"/>
              </a:xfrm>
              <a:custGeom>
                <a:avLst/>
                <a:gdLst/>
                <a:ahLst/>
                <a:cxnLst/>
                <a:rect l="l" t="t" r="r" b="b"/>
                <a:pathLst>
                  <a:path w="207" h="206" extrusionOk="0">
                    <a:moveTo>
                      <a:pt x="115" y="0"/>
                    </a:moveTo>
                    <a:cubicBezTo>
                      <a:pt x="46" y="0"/>
                      <a:pt x="1" y="46"/>
                      <a:pt x="1" y="91"/>
                    </a:cubicBezTo>
                    <a:cubicBezTo>
                      <a:pt x="1" y="137"/>
                      <a:pt x="46" y="206"/>
                      <a:pt x="92" y="206"/>
                    </a:cubicBezTo>
                    <a:cubicBezTo>
                      <a:pt x="138" y="206"/>
                      <a:pt x="183" y="160"/>
                      <a:pt x="183" y="114"/>
                    </a:cubicBezTo>
                    <a:cubicBezTo>
                      <a:pt x="206" y="69"/>
                      <a:pt x="161" y="0"/>
                      <a:pt x="115" y="0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327" name="Google Shape;1093;p22">
                <a:extLst>
                  <a:ext uri="{FF2B5EF4-FFF2-40B4-BE49-F238E27FC236}">
                    <a16:creationId xmlns:a16="http://schemas.microsoft.com/office/drawing/2014/main" id="{A929CE01-BD96-4543-8D51-DEEABC00AFFE}"/>
                  </a:ext>
                </a:extLst>
              </p:cNvPr>
              <p:cNvSpPr/>
              <p:nvPr/>
            </p:nvSpPr>
            <p:spPr>
              <a:xfrm>
                <a:off x="5873748" y="1806852"/>
                <a:ext cx="5568" cy="4974"/>
              </a:xfrm>
              <a:custGeom>
                <a:avLst/>
                <a:gdLst/>
                <a:ahLst/>
                <a:cxnLst/>
                <a:rect l="l" t="t" r="r" b="b"/>
                <a:pathLst>
                  <a:path w="206" h="184" extrusionOk="0">
                    <a:moveTo>
                      <a:pt x="114" y="1"/>
                    </a:moveTo>
                    <a:cubicBezTo>
                      <a:pt x="46" y="1"/>
                      <a:pt x="0" y="24"/>
                      <a:pt x="0" y="92"/>
                    </a:cubicBezTo>
                    <a:cubicBezTo>
                      <a:pt x="0" y="138"/>
                      <a:pt x="46" y="184"/>
                      <a:pt x="91" y="184"/>
                    </a:cubicBezTo>
                    <a:cubicBezTo>
                      <a:pt x="160" y="184"/>
                      <a:pt x="206" y="161"/>
                      <a:pt x="206" y="92"/>
                    </a:cubicBezTo>
                    <a:cubicBezTo>
                      <a:pt x="206" y="47"/>
                      <a:pt x="160" y="1"/>
                      <a:pt x="114" y="1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328" name="Google Shape;1094;p22">
                <a:extLst>
                  <a:ext uri="{FF2B5EF4-FFF2-40B4-BE49-F238E27FC236}">
                    <a16:creationId xmlns:a16="http://schemas.microsoft.com/office/drawing/2014/main" id="{FBA7C05B-5B92-4828-992F-01A04A3521A7}"/>
                  </a:ext>
                </a:extLst>
              </p:cNvPr>
              <p:cNvSpPr/>
              <p:nvPr/>
            </p:nvSpPr>
            <p:spPr>
              <a:xfrm>
                <a:off x="5916320" y="1806852"/>
                <a:ext cx="11109" cy="10515"/>
              </a:xfrm>
              <a:custGeom>
                <a:avLst/>
                <a:gdLst/>
                <a:ahLst/>
                <a:cxnLst/>
                <a:rect l="l" t="t" r="r" b="b"/>
                <a:pathLst>
                  <a:path w="411" h="389" extrusionOk="0">
                    <a:moveTo>
                      <a:pt x="228" y="1"/>
                    </a:moveTo>
                    <a:cubicBezTo>
                      <a:pt x="114" y="1"/>
                      <a:pt x="23" y="69"/>
                      <a:pt x="0" y="184"/>
                    </a:cubicBezTo>
                    <a:cubicBezTo>
                      <a:pt x="0" y="275"/>
                      <a:pt x="69" y="389"/>
                      <a:pt x="183" y="389"/>
                    </a:cubicBezTo>
                    <a:cubicBezTo>
                      <a:pt x="297" y="389"/>
                      <a:pt x="388" y="320"/>
                      <a:pt x="388" y="206"/>
                    </a:cubicBezTo>
                    <a:cubicBezTo>
                      <a:pt x="411" y="115"/>
                      <a:pt x="320" y="1"/>
                      <a:pt x="228" y="1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329" name="Google Shape;1095;p22">
                <a:extLst>
                  <a:ext uri="{FF2B5EF4-FFF2-40B4-BE49-F238E27FC236}">
                    <a16:creationId xmlns:a16="http://schemas.microsoft.com/office/drawing/2014/main" id="{663F2477-20A1-490A-A67D-E8D2E19988B8}"/>
                  </a:ext>
                </a:extLst>
              </p:cNvPr>
              <p:cNvSpPr/>
              <p:nvPr/>
            </p:nvSpPr>
            <p:spPr>
              <a:xfrm>
                <a:off x="5938512" y="1824746"/>
                <a:ext cx="6217" cy="5595"/>
              </a:xfrm>
              <a:custGeom>
                <a:avLst/>
                <a:gdLst/>
                <a:ahLst/>
                <a:cxnLst/>
                <a:rect l="l" t="t" r="r" b="b"/>
                <a:pathLst>
                  <a:path w="230" h="207" extrusionOk="0">
                    <a:moveTo>
                      <a:pt x="115" y="1"/>
                    </a:moveTo>
                    <a:cubicBezTo>
                      <a:pt x="69" y="1"/>
                      <a:pt x="24" y="24"/>
                      <a:pt x="24" y="92"/>
                    </a:cubicBezTo>
                    <a:cubicBezTo>
                      <a:pt x="1" y="138"/>
                      <a:pt x="46" y="206"/>
                      <a:pt x="115" y="206"/>
                    </a:cubicBezTo>
                    <a:cubicBezTo>
                      <a:pt x="161" y="206"/>
                      <a:pt x="206" y="161"/>
                      <a:pt x="206" y="115"/>
                    </a:cubicBezTo>
                    <a:cubicBezTo>
                      <a:pt x="229" y="46"/>
                      <a:pt x="183" y="1"/>
                      <a:pt x="115" y="1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330" name="Google Shape;1096;p22">
                <a:extLst>
                  <a:ext uri="{FF2B5EF4-FFF2-40B4-BE49-F238E27FC236}">
                    <a16:creationId xmlns:a16="http://schemas.microsoft.com/office/drawing/2014/main" id="{FF93FB99-EF73-4FED-B884-92233AF2F1EF}"/>
                  </a:ext>
                </a:extLst>
              </p:cNvPr>
              <p:cNvSpPr/>
              <p:nvPr/>
            </p:nvSpPr>
            <p:spPr>
              <a:xfrm>
                <a:off x="5729975" y="1790823"/>
                <a:ext cx="6812" cy="6190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29" extrusionOk="0">
                    <a:moveTo>
                      <a:pt x="138" y="0"/>
                    </a:moveTo>
                    <a:cubicBezTo>
                      <a:pt x="69" y="0"/>
                      <a:pt x="1" y="23"/>
                      <a:pt x="1" y="92"/>
                    </a:cubicBezTo>
                    <a:cubicBezTo>
                      <a:pt x="1" y="160"/>
                      <a:pt x="46" y="229"/>
                      <a:pt x="115" y="229"/>
                    </a:cubicBezTo>
                    <a:cubicBezTo>
                      <a:pt x="183" y="229"/>
                      <a:pt x="229" y="183"/>
                      <a:pt x="252" y="115"/>
                    </a:cubicBezTo>
                    <a:cubicBezTo>
                      <a:pt x="252" y="69"/>
                      <a:pt x="206" y="0"/>
                      <a:pt x="138" y="0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331" name="Google Shape;1097;p22">
                <a:extLst>
                  <a:ext uri="{FF2B5EF4-FFF2-40B4-BE49-F238E27FC236}">
                    <a16:creationId xmlns:a16="http://schemas.microsoft.com/office/drawing/2014/main" id="{873176B6-335F-411C-881F-2D73BB5B89A8}"/>
                  </a:ext>
                </a:extLst>
              </p:cNvPr>
              <p:cNvSpPr/>
              <p:nvPr/>
            </p:nvSpPr>
            <p:spPr>
              <a:xfrm>
                <a:off x="5708378" y="1778470"/>
                <a:ext cx="4974" cy="4974"/>
              </a:xfrm>
              <a:custGeom>
                <a:avLst/>
                <a:gdLst/>
                <a:ahLst/>
                <a:cxnLst/>
                <a:rect l="l" t="t" r="r" b="b"/>
                <a:pathLst>
                  <a:path w="184" h="184" extrusionOk="0">
                    <a:moveTo>
                      <a:pt x="115" y="1"/>
                    </a:moveTo>
                    <a:cubicBezTo>
                      <a:pt x="69" y="1"/>
                      <a:pt x="24" y="24"/>
                      <a:pt x="1" y="69"/>
                    </a:cubicBezTo>
                    <a:cubicBezTo>
                      <a:pt x="1" y="115"/>
                      <a:pt x="47" y="184"/>
                      <a:pt x="92" y="184"/>
                    </a:cubicBezTo>
                    <a:cubicBezTo>
                      <a:pt x="138" y="184"/>
                      <a:pt x="184" y="138"/>
                      <a:pt x="184" y="92"/>
                    </a:cubicBezTo>
                    <a:cubicBezTo>
                      <a:pt x="184" y="47"/>
                      <a:pt x="161" y="1"/>
                      <a:pt x="115" y="1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332" name="Google Shape;1098;p22">
                <a:extLst>
                  <a:ext uri="{FF2B5EF4-FFF2-40B4-BE49-F238E27FC236}">
                    <a16:creationId xmlns:a16="http://schemas.microsoft.com/office/drawing/2014/main" id="{826A764D-639F-44D9-9F5E-7EC29356D652}"/>
                  </a:ext>
                </a:extLst>
              </p:cNvPr>
              <p:cNvSpPr/>
              <p:nvPr/>
            </p:nvSpPr>
            <p:spPr>
              <a:xfrm>
                <a:off x="5732462" y="1769848"/>
                <a:ext cx="4325" cy="4352"/>
              </a:xfrm>
              <a:custGeom>
                <a:avLst/>
                <a:gdLst/>
                <a:ahLst/>
                <a:cxnLst/>
                <a:rect l="l" t="t" r="r" b="b"/>
                <a:pathLst>
                  <a:path w="160" h="161" extrusionOk="0">
                    <a:moveTo>
                      <a:pt x="91" y="0"/>
                    </a:moveTo>
                    <a:cubicBezTo>
                      <a:pt x="46" y="0"/>
                      <a:pt x="0" y="23"/>
                      <a:pt x="0" y="69"/>
                    </a:cubicBezTo>
                    <a:cubicBezTo>
                      <a:pt x="0" y="115"/>
                      <a:pt x="23" y="160"/>
                      <a:pt x="69" y="160"/>
                    </a:cubicBezTo>
                    <a:cubicBezTo>
                      <a:pt x="114" y="160"/>
                      <a:pt x="160" y="137"/>
                      <a:pt x="160" y="92"/>
                    </a:cubicBezTo>
                    <a:cubicBezTo>
                      <a:pt x="160" y="46"/>
                      <a:pt x="137" y="0"/>
                      <a:pt x="91" y="0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333" name="Google Shape;1099;p22">
                <a:extLst>
                  <a:ext uri="{FF2B5EF4-FFF2-40B4-BE49-F238E27FC236}">
                    <a16:creationId xmlns:a16="http://schemas.microsoft.com/office/drawing/2014/main" id="{5BB8D9CD-FD10-4B58-AFC9-FFF2B1A0BC29}"/>
                  </a:ext>
                </a:extLst>
              </p:cNvPr>
              <p:cNvSpPr/>
              <p:nvPr/>
            </p:nvSpPr>
            <p:spPr>
              <a:xfrm>
                <a:off x="5567714" y="1748251"/>
                <a:ext cx="12380" cy="11758"/>
              </a:xfrm>
              <a:custGeom>
                <a:avLst/>
                <a:gdLst/>
                <a:ahLst/>
                <a:cxnLst/>
                <a:rect l="l" t="t" r="r" b="b"/>
                <a:pathLst>
                  <a:path w="458" h="435" extrusionOk="0">
                    <a:moveTo>
                      <a:pt x="252" y="1"/>
                    </a:moveTo>
                    <a:cubicBezTo>
                      <a:pt x="183" y="1"/>
                      <a:pt x="138" y="23"/>
                      <a:pt x="92" y="46"/>
                    </a:cubicBezTo>
                    <a:cubicBezTo>
                      <a:pt x="46" y="92"/>
                      <a:pt x="24" y="137"/>
                      <a:pt x="24" y="206"/>
                    </a:cubicBezTo>
                    <a:cubicBezTo>
                      <a:pt x="1" y="320"/>
                      <a:pt x="92" y="434"/>
                      <a:pt x="206" y="434"/>
                    </a:cubicBezTo>
                    <a:cubicBezTo>
                      <a:pt x="275" y="434"/>
                      <a:pt x="320" y="434"/>
                      <a:pt x="366" y="389"/>
                    </a:cubicBezTo>
                    <a:cubicBezTo>
                      <a:pt x="412" y="343"/>
                      <a:pt x="434" y="297"/>
                      <a:pt x="457" y="229"/>
                    </a:cubicBezTo>
                    <a:cubicBezTo>
                      <a:pt x="457" y="137"/>
                      <a:pt x="366" y="1"/>
                      <a:pt x="252" y="1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334" name="Google Shape;1100;p22">
                <a:extLst>
                  <a:ext uri="{FF2B5EF4-FFF2-40B4-BE49-F238E27FC236}">
                    <a16:creationId xmlns:a16="http://schemas.microsoft.com/office/drawing/2014/main" id="{AF7A8EEE-BE10-4E99-B25B-F5D98965D6EB}"/>
                  </a:ext>
                </a:extLst>
              </p:cNvPr>
              <p:cNvSpPr/>
              <p:nvPr/>
            </p:nvSpPr>
            <p:spPr>
              <a:xfrm>
                <a:off x="5523304" y="1716166"/>
                <a:ext cx="12974" cy="12974"/>
              </a:xfrm>
              <a:custGeom>
                <a:avLst/>
                <a:gdLst/>
                <a:ahLst/>
                <a:cxnLst/>
                <a:rect l="l" t="t" r="r" b="b"/>
                <a:pathLst>
                  <a:path w="480" h="480" extrusionOk="0">
                    <a:moveTo>
                      <a:pt x="251" y="1"/>
                    </a:moveTo>
                    <a:cubicBezTo>
                      <a:pt x="183" y="1"/>
                      <a:pt x="137" y="23"/>
                      <a:pt x="92" y="69"/>
                    </a:cubicBezTo>
                    <a:cubicBezTo>
                      <a:pt x="46" y="92"/>
                      <a:pt x="0" y="160"/>
                      <a:pt x="0" y="229"/>
                    </a:cubicBezTo>
                    <a:cubicBezTo>
                      <a:pt x="0" y="343"/>
                      <a:pt x="92" y="480"/>
                      <a:pt x="229" y="480"/>
                    </a:cubicBezTo>
                    <a:cubicBezTo>
                      <a:pt x="274" y="480"/>
                      <a:pt x="343" y="457"/>
                      <a:pt x="388" y="434"/>
                    </a:cubicBezTo>
                    <a:cubicBezTo>
                      <a:pt x="434" y="389"/>
                      <a:pt x="480" y="320"/>
                      <a:pt x="480" y="252"/>
                    </a:cubicBezTo>
                    <a:cubicBezTo>
                      <a:pt x="480" y="138"/>
                      <a:pt x="388" y="1"/>
                      <a:pt x="251" y="1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335" name="Google Shape;1101;p22">
                <a:extLst>
                  <a:ext uri="{FF2B5EF4-FFF2-40B4-BE49-F238E27FC236}">
                    <a16:creationId xmlns:a16="http://schemas.microsoft.com/office/drawing/2014/main" id="{70CEA1C3-3B73-4CBD-8569-09F4DF5208E8}"/>
                  </a:ext>
                </a:extLst>
              </p:cNvPr>
              <p:cNvSpPr/>
              <p:nvPr/>
            </p:nvSpPr>
            <p:spPr>
              <a:xfrm>
                <a:off x="5544279" y="1681622"/>
                <a:ext cx="130825" cy="74684"/>
              </a:xfrm>
              <a:custGeom>
                <a:avLst/>
                <a:gdLst/>
                <a:ahLst/>
                <a:cxnLst/>
                <a:rect l="l" t="t" r="r" b="b"/>
                <a:pathLst>
                  <a:path w="4840" h="2763" extrusionOk="0">
                    <a:moveTo>
                      <a:pt x="92" y="0"/>
                    </a:moveTo>
                    <a:cubicBezTo>
                      <a:pt x="69" y="0"/>
                      <a:pt x="46" y="23"/>
                      <a:pt x="23" y="46"/>
                    </a:cubicBezTo>
                    <a:cubicBezTo>
                      <a:pt x="0" y="92"/>
                      <a:pt x="23" y="137"/>
                      <a:pt x="46" y="160"/>
                    </a:cubicBezTo>
                    <a:cubicBezTo>
                      <a:pt x="115" y="206"/>
                      <a:pt x="160" y="251"/>
                      <a:pt x="229" y="297"/>
                    </a:cubicBezTo>
                    <a:cubicBezTo>
                      <a:pt x="274" y="343"/>
                      <a:pt x="343" y="388"/>
                      <a:pt x="411" y="434"/>
                    </a:cubicBezTo>
                    <a:cubicBezTo>
                      <a:pt x="525" y="525"/>
                      <a:pt x="640" y="617"/>
                      <a:pt x="754" y="731"/>
                    </a:cubicBezTo>
                    <a:cubicBezTo>
                      <a:pt x="891" y="822"/>
                      <a:pt x="1028" y="936"/>
                      <a:pt x="1165" y="1050"/>
                    </a:cubicBezTo>
                    <a:cubicBezTo>
                      <a:pt x="1301" y="1142"/>
                      <a:pt x="1416" y="1256"/>
                      <a:pt x="1553" y="1370"/>
                    </a:cubicBezTo>
                    <a:cubicBezTo>
                      <a:pt x="1690" y="1461"/>
                      <a:pt x="1804" y="1552"/>
                      <a:pt x="1941" y="1667"/>
                    </a:cubicBezTo>
                    <a:cubicBezTo>
                      <a:pt x="2078" y="1758"/>
                      <a:pt x="2214" y="1872"/>
                      <a:pt x="2329" y="1963"/>
                    </a:cubicBezTo>
                    <a:cubicBezTo>
                      <a:pt x="2466" y="2032"/>
                      <a:pt x="2580" y="2123"/>
                      <a:pt x="2694" y="2192"/>
                    </a:cubicBezTo>
                    <a:cubicBezTo>
                      <a:pt x="2785" y="2214"/>
                      <a:pt x="2854" y="2260"/>
                      <a:pt x="2945" y="2283"/>
                    </a:cubicBezTo>
                    <a:cubicBezTo>
                      <a:pt x="3013" y="2329"/>
                      <a:pt x="3082" y="2351"/>
                      <a:pt x="3150" y="2397"/>
                    </a:cubicBezTo>
                    <a:cubicBezTo>
                      <a:pt x="3264" y="2443"/>
                      <a:pt x="3379" y="2488"/>
                      <a:pt x="3516" y="2511"/>
                    </a:cubicBezTo>
                    <a:cubicBezTo>
                      <a:pt x="3630" y="2557"/>
                      <a:pt x="3744" y="2580"/>
                      <a:pt x="3881" y="2625"/>
                    </a:cubicBezTo>
                    <a:cubicBezTo>
                      <a:pt x="3972" y="2648"/>
                      <a:pt x="4086" y="2671"/>
                      <a:pt x="4200" y="2694"/>
                    </a:cubicBezTo>
                    <a:cubicBezTo>
                      <a:pt x="4269" y="2739"/>
                      <a:pt x="4360" y="2762"/>
                      <a:pt x="4429" y="2762"/>
                    </a:cubicBezTo>
                    <a:cubicBezTo>
                      <a:pt x="4565" y="2762"/>
                      <a:pt x="4702" y="2717"/>
                      <a:pt x="4771" y="2602"/>
                    </a:cubicBezTo>
                    <a:cubicBezTo>
                      <a:pt x="4839" y="2511"/>
                      <a:pt x="4839" y="2374"/>
                      <a:pt x="4748" y="2283"/>
                    </a:cubicBezTo>
                    <a:cubicBezTo>
                      <a:pt x="4702" y="2214"/>
                      <a:pt x="4611" y="2192"/>
                      <a:pt x="4520" y="2192"/>
                    </a:cubicBezTo>
                    <a:cubicBezTo>
                      <a:pt x="4474" y="2192"/>
                      <a:pt x="4451" y="2169"/>
                      <a:pt x="4406" y="2146"/>
                    </a:cubicBezTo>
                    <a:cubicBezTo>
                      <a:pt x="4360" y="2146"/>
                      <a:pt x="4292" y="2123"/>
                      <a:pt x="4246" y="2100"/>
                    </a:cubicBezTo>
                    <a:cubicBezTo>
                      <a:pt x="4109" y="2077"/>
                      <a:pt x="3972" y="2055"/>
                      <a:pt x="3858" y="2032"/>
                    </a:cubicBezTo>
                    <a:cubicBezTo>
                      <a:pt x="3744" y="2009"/>
                      <a:pt x="3630" y="1986"/>
                      <a:pt x="3538" y="1963"/>
                    </a:cubicBezTo>
                    <a:cubicBezTo>
                      <a:pt x="3424" y="1918"/>
                      <a:pt x="3310" y="1895"/>
                      <a:pt x="3196" y="1849"/>
                    </a:cubicBezTo>
                    <a:cubicBezTo>
                      <a:pt x="2991" y="1781"/>
                      <a:pt x="2785" y="1689"/>
                      <a:pt x="2580" y="1621"/>
                    </a:cubicBezTo>
                    <a:lnTo>
                      <a:pt x="2603" y="1621"/>
                    </a:lnTo>
                    <a:cubicBezTo>
                      <a:pt x="2511" y="1575"/>
                      <a:pt x="2420" y="1530"/>
                      <a:pt x="2329" y="1484"/>
                    </a:cubicBezTo>
                    <a:cubicBezTo>
                      <a:pt x="2214" y="1416"/>
                      <a:pt x="2100" y="1347"/>
                      <a:pt x="2009" y="1301"/>
                    </a:cubicBezTo>
                    <a:cubicBezTo>
                      <a:pt x="1781" y="1164"/>
                      <a:pt x="1575" y="1028"/>
                      <a:pt x="1347" y="891"/>
                    </a:cubicBezTo>
                    <a:cubicBezTo>
                      <a:pt x="1233" y="845"/>
                      <a:pt x="1119" y="776"/>
                      <a:pt x="1005" y="685"/>
                    </a:cubicBezTo>
                    <a:cubicBezTo>
                      <a:pt x="891" y="617"/>
                      <a:pt x="799" y="548"/>
                      <a:pt x="685" y="457"/>
                    </a:cubicBezTo>
                    <a:cubicBezTo>
                      <a:pt x="594" y="388"/>
                      <a:pt x="503" y="297"/>
                      <a:pt x="411" y="229"/>
                    </a:cubicBezTo>
                    <a:cubicBezTo>
                      <a:pt x="320" y="160"/>
                      <a:pt x="229" y="92"/>
                      <a:pt x="137" y="23"/>
                    </a:cubicBezTo>
                    <a:cubicBezTo>
                      <a:pt x="115" y="23"/>
                      <a:pt x="115" y="0"/>
                      <a:pt x="92" y="0"/>
                    </a:cubicBezTo>
                    <a:close/>
                  </a:path>
                </a:pathLst>
              </a:custGeom>
              <a:solidFill>
                <a:srgbClr val="FDDEA2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336" name="Google Shape;1102;p22">
                <a:extLst>
                  <a:ext uri="{FF2B5EF4-FFF2-40B4-BE49-F238E27FC236}">
                    <a16:creationId xmlns:a16="http://schemas.microsoft.com/office/drawing/2014/main" id="{BAAE150E-7C77-4ACA-8A67-0FD90B4A7D46}"/>
                  </a:ext>
                </a:extLst>
              </p:cNvPr>
              <p:cNvSpPr/>
              <p:nvPr/>
            </p:nvSpPr>
            <p:spPr>
              <a:xfrm>
                <a:off x="5593014" y="1684703"/>
                <a:ext cx="85172" cy="42599"/>
              </a:xfrm>
              <a:custGeom>
                <a:avLst/>
                <a:gdLst/>
                <a:ahLst/>
                <a:cxnLst/>
                <a:rect l="l" t="t" r="r" b="b"/>
                <a:pathLst>
                  <a:path w="3151" h="1576" extrusionOk="0">
                    <a:moveTo>
                      <a:pt x="138" y="1"/>
                    </a:moveTo>
                    <a:cubicBezTo>
                      <a:pt x="92" y="1"/>
                      <a:pt x="69" y="23"/>
                      <a:pt x="46" y="46"/>
                    </a:cubicBezTo>
                    <a:cubicBezTo>
                      <a:pt x="1" y="92"/>
                      <a:pt x="23" y="137"/>
                      <a:pt x="69" y="183"/>
                    </a:cubicBezTo>
                    <a:cubicBezTo>
                      <a:pt x="275" y="343"/>
                      <a:pt x="480" y="503"/>
                      <a:pt x="708" y="640"/>
                    </a:cubicBezTo>
                    <a:cubicBezTo>
                      <a:pt x="822" y="731"/>
                      <a:pt x="936" y="799"/>
                      <a:pt x="1051" y="868"/>
                    </a:cubicBezTo>
                    <a:cubicBezTo>
                      <a:pt x="1165" y="936"/>
                      <a:pt x="1302" y="982"/>
                      <a:pt x="1416" y="1050"/>
                    </a:cubicBezTo>
                    <a:cubicBezTo>
                      <a:pt x="1667" y="1165"/>
                      <a:pt x="1895" y="1279"/>
                      <a:pt x="2146" y="1370"/>
                    </a:cubicBezTo>
                    <a:cubicBezTo>
                      <a:pt x="2260" y="1416"/>
                      <a:pt x="2397" y="1461"/>
                      <a:pt x="2511" y="1507"/>
                    </a:cubicBezTo>
                    <a:cubicBezTo>
                      <a:pt x="2580" y="1530"/>
                      <a:pt x="2648" y="1530"/>
                      <a:pt x="2717" y="1553"/>
                    </a:cubicBezTo>
                    <a:cubicBezTo>
                      <a:pt x="2740" y="1553"/>
                      <a:pt x="2762" y="1553"/>
                      <a:pt x="2808" y="1575"/>
                    </a:cubicBezTo>
                    <a:cubicBezTo>
                      <a:pt x="2877" y="1575"/>
                      <a:pt x="2922" y="1575"/>
                      <a:pt x="2991" y="1553"/>
                    </a:cubicBezTo>
                    <a:cubicBezTo>
                      <a:pt x="3082" y="1553"/>
                      <a:pt x="3151" y="1461"/>
                      <a:pt x="3151" y="1393"/>
                    </a:cubicBezTo>
                    <a:cubicBezTo>
                      <a:pt x="3151" y="1324"/>
                      <a:pt x="3128" y="1279"/>
                      <a:pt x="3105" y="1256"/>
                    </a:cubicBezTo>
                    <a:cubicBezTo>
                      <a:pt x="3059" y="1210"/>
                      <a:pt x="3014" y="1187"/>
                      <a:pt x="2968" y="1187"/>
                    </a:cubicBezTo>
                    <a:cubicBezTo>
                      <a:pt x="2877" y="1187"/>
                      <a:pt x="2785" y="1165"/>
                      <a:pt x="2717" y="1165"/>
                    </a:cubicBezTo>
                    <a:lnTo>
                      <a:pt x="2694" y="1165"/>
                    </a:lnTo>
                    <a:cubicBezTo>
                      <a:pt x="2466" y="1119"/>
                      <a:pt x="2238" y="1050"/>
                      <a:pt x="2032" y="982"/>
                    </a:cubicBezTo>
                    <a:cubicBezTo>
                      <a:pt x="1895" y="936"/>
                      <a:pt x="1781" y="914"/>
                      <a:pt x="1644" y="845"/>
                    </a:cubicBezTo>
                    <a:cubicBezTo>
                      <a:pt x="1540" y="803"/>
                      <a:pt x="1417" y="762"/>
                      <a:pt x="1292" y="703"/>
                    </a:cubicBezTo>
                    <a:lnTo>
                      <a:pt x="1292" y="703"/>
                    </a:lnTo>
                    <a:cubicBezTo>
                      <a:pt x="1090" y="591"/>
                      <a:pt x="888" y="501"/>
                      <a:pt x="708" y="389"/>
                    </a:cubicBezTo>
                    <a:cubicBezTo>
                      <a:pt x="526" y="274"/>
                      <a:pt x="366" y="137"/>
                      <a:pt x="183" y="1"/>
                    </a:cubicBezTo>
                    <a:close/>
                  </a:path>
                </a:pathLst>
              </a:custGeom>
              <a:solidFill>
                <a:srgbClr val="FDDEA2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337" name="Google Shape;1103;p22">
                <a:extLst>
                  <a:ext uri="{FF2B5EF4-FFF2-40B4-BE49-F238E27FC236}">
                    <a16:creationId xmlns:a16="http://schemas.microsoft.com/office/drawing/2014/main" id="{D9B9EF1B-D37C-4263-B757-B5F82B2979CD}"/>
                  </a:ext>
                </a:extLst>
              </p:cNvPr>
              <p:cNvSpPr/>
              <p:nvPr/>
            </p:nvSpPr>
            <p:spPr>
              <a:xfrm>
                <a:off x="5661508" y="1690244"/>
                <a:ext cx="133285" cy="67899"/>
              </a:xfrm>
              <a:custGeom>
                <a:avLst/>
                <a:gdLst/>
                <a:ahLst/>
                <a:cxnLst/>
                <a:rect l="l" t="t" r="r" b="b"/>
                <a:pathLst>
                  <a:path w="4931" h="2512" extrusionOk="0">
                    <a:moveTo>
                      <a:pt x="92" y="1"/>
                    </a:moveTo>
                    <a:cubicBezTo>
                      <a:pt x="69" y="1"/>
                      <a:pt x="46" y="24"/>
                      <a:pt x="23" y="47"/>
                    </a:cubicBezTo>
                    <a:cubicBezTo>
                      <a:pt x="0" y="69"/>
                      <a:pt x="0" y="115"/>
                      <a:pt x="46" y="161"/>
                    </a:cubicBezTo>
                    <a:cubicBezTo>
                      <a:pt x="114" y="184"/>
                      <a:pt x="160" y="229"/>
                      <a:pt x="228" y="275"/>
                    </a:cubicBezTo>
                    <a:cubicBezTo>
                      <a:pt x="297" y="320"/>
                      <a:pt x="365" y="366"/>
                      <a:pt x="434" y="412"/>
                    </a:cubicBezTo>
                    <a:cubicBezTo>
                      <a:pt x="548" y="526"/>
                      <a:pt x="662" y="617"/>
                      <a:pt x="799" y="709"/>
                    </a:cubicBezTo>
                    <a:cubicBezTo>
                      <a:pt x="936" y="823"/>
                      <a:pt x="1073" y="914"/>
                      <a:pt x="1210" y="1028"/>
                    </a:cubicBezTo>
                    <a:cubicBezTo>
                      <a:pt x="1324" y="1119"/>
                      <a:pt x="1461" y="1211"/>
                      <a:pt x="1598" y="1302"/>
                    </a:cubicBezTo>
                    <a:cubicBezTo>
                      <a:pt x="1735" y="1416"/>
                      <a:pt x="1895" y="1507"/>
                      <a:pt x="2032" y="1599"/>
                    </a:cubicBezTo>
                    <a:cubicBezTo>
                      <a:pt x="2169" y="1690"/>
                      <a:pt x="2328" y="1758"/>
                      <a:pt x="2465" y="1850"/>
                    </a:cubicBezTo>
                    <a:cubicBezTo>
                      <a:pt x="2625" y="1918"/>
                      <a:pt x="2762" y="1987"/>
                      <a:pt x="2922" y="2055"/>
                    </a:cubicBezTo>
                    <a:cubicBezTo>
                      <a:pt x="3036" y="2101"/>
                      <a:pt x="3173" y="2147"/>
                      <a:pt x="3310" y="2192"/>
                    </a:cubicBezTo>
                    <a:cubicBezTo>
                      <a:pt x="3515" y="2261"/>
                      <a:pt x="3721" y="2329"/>
                      <a:pt x="3926" y="2375"/>
                    </a:cubicBezTo>
                    <a:cubicBezTo>
                      <a:pt x="4017" y="2398"/>
                      <a:pt x="4132" y="2420"/>
                      <a:pt x="4246" y="2443"/>
                    </a:cubicBezTo>
                    <a:cubicBezTo>
                      <a:pt x="4360" y="2489"/>
                      <a:pt x="4497" y="2512"/>
                      <a:pt x="4634" y="2512"/>
                    </a:cubicBezTo>
                    <a:lnTo>
                      <a:pt x="4702" y="2512"/>
                    </a:lnTo>
                    <a:cubicBezTo>
                      <a:pt x="4748" y="2489"/>
                      <a:pt x="4794" y="2466"/>
                      <a:pt x="4839" y="2443"/>
                    </a:cubicBezTo>
                    <a:cubicBezTo>
                      <a:pt x="4885" y="2398"/>
                      <a:pt x="4931" y="2306"/>
                      <a:pt x="4931" y="2238"/>
                    </a:cubicBezTo>
                    <a:cubicBezTo>
                      <a:pt x="4931" y="2169"/>
                      <a:pt x="4908" y="2101"/>
                      <a:pt x="4862" y="2032"/>
                    </a:cubicBezTo>
                    <a:cubicBezTo>
                      <a:pt x="4794" y="1987"/>
                      <a:pt x="4725" y="1964"/>
                      <a:pt x="4657" y="1941"/>
                    </a:cubicBezTo>
                    <a:cubicBezTo>
                      <a:pt x="4611" y="1941"/>
                      <a:pt x="4588" y="1918"/>
                      <a:pt x="4542" y="1918"/>
                    </a:cubicBezTo>
                    <a:cubicBezTo>
                      <a:pt x="4497" y="1895"/>
                      <a:pt x="4428" y="1895"/>
                      <a:pt x="4383" y="1873"/>
                    </a:cubicBezTo>
                    <a:cubicBezTo>
                      <a:pt x="4269" y="1873"/>
                      <a:pt x="4154" y="1850"/>
                      <a:pt x="4063" y="1827"/>
                    </a:cubicBezTo>
                    <a:cubicBezTo>
                      <a:pt x="3858" y="1781"/>
                      <a:pt x="3629" y="1713"/>
                      <a:pt x="3424" y="1667"/>
                    </a:cubicBezTo>
                    <a:cubicBezTo>
                      <a:pt x="3014" y="1576"/>
                      <a:pt x="2605" y="1440"/>
                      <a:pt x="2195" y="1258"/>
                    </a:cubicBezTo>
                    <a:lnTo>
                      <a:pt x="2195" y="1258"/>
                    </a:lnTo>
                    <a:cubicBezTo>
                      <a:pt x="2023" y="1171"/>
                      <a:pt x="1835" y="1067"/>
                      <a:pt x="1666" y="982"/>
                    </a:cubicBezTo>
                    <a:cubicBezTo>
                      <a:pt x="1507" y="868"/>
                      <a:pt x="1324" y="777"/>
                      <a:pt x="1164" y="686"/>
                    </a:cubicBezTo>
                    <a:cubicBezTo>
                      <a:pt x="982" y="572"/>
                      <a:pt x="799" y="457"/>
                      <a:pt x="617" y="343"/>
                    </a:cubicBezTo>
                    <a:cubicBezTo>
                      <a:pt x="548" y="298"/>
                      <a:pt x="457" y="229"/>
                      <a:pt x="388" y="184"/>
                    </a:cubicBezTo>
                    <a:cubicBezTo>
                      <a:pt x="297" y="115"/>
                      <a:pt x="228" y="69"/>
                      <a:pt x="137" y="24"/>
                    </a:cubicBezTo>
                    <a:cubicBezTo>
                      <a:pt x="114" y="1"/>
                      <a:pt x="114" y="1"/>
                      <a:pt x="92" y="1"/>
                    </a:cubicBezTo>
                    <a:close/>
                  </a:path>
                </a:pathLst>
              </a:custGeom>
              <a:solidFill>
                <a:srgbClr val="FDDEA2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338" name="Google Shape;1104;p22">
                <a:extLst>
                  <a:ext uri="{FF2B5EF4-FFF2-40B4-BE49-F238E27FC236}">
                    <a16:creationId xmlns:a16="http://schemas.microsoft.com/office/drawing/2014/main" id="{3C31F84F-EA10-4D11-B4AB-E46805207BA6}"/>
                  </a:ext>
                </a:extLst>
              </p:cNvPr>
              <p:cNvSpPr/>
              <p:nvPr/>
            </p:nvSpPr>
            <p:spPr>
              <a:xfrm>
                <a:off x="5601042" y="1560690"/>
                <a:ext cx="125879" cy="82090"/>
              </a:xfrm>
              <a:custGeom>
                <a:avLst/>
                <a:gdLst/>
                <a:ahLst/>
                <a:cxnLst/>
                <a:rect l="l" t="t" r="r" b="b"/>
                <a:pathLst>
                  <a:path w="4657" h="3037" extrusionOk="0">
                    <a:moveTo>
                      <a:pt x="137" y="1"/>
                    </a:moveTo>
                    <a:cubicBezTo>
                      <a:pt x="92" y="1"/>
                      <a:pt x="23" y="46"/>
                      <a:pt x="23" y="92"/>
                    </a:cubicBezTo>
                    <a:cubicBezTo>
                      <a:pt x="0" y="160"/>
                      <a:pt x="23" y="229"/>
                      <a:pt x="92" y="252"/>
                    </a:cubicBezTo>
                    <a:cubicBezTo>
                      <a:pt x="137" y="275"/>
                      <a:pt x="206" y="297"/>
                      <a:pt x="251" y="320"/>
                    </a:cubicBezTo>
                    <a:lnTo>
                      <a:pt x="229" y="297"/>
                    </a:lnTo>
                    <a:lnTo>
                      <a:pt x="229" y="297"/>
                    </a:lnTo>
                    <a:cubicBezTo>
                      <a:pt x="480" y="434"/>
                      <a:pt x="731" y="548"/>
                      <a:pt x="959" y="663"/>
                    </a:cubicBezTo>
                    <a:cubicBezTo>
                      <a:pt x="959" y="663"/>
                      <a:pt x="936" y="640"/>
                      <a:pt x="936" y="640"/>
                    </a:cubicBezTo>
                    <a:lnTo>
                      <a:pt x="936" y="640"/>
                    </a:lnTo>
                    <a:cubicBezTo>
                      <a:pt x="1164" y="754"/>
                      <a:pt x="1370" y="891"/>
                      <a:pt x="1598" y="1005"/>
                    </a:cubicBezTo>
                    <a:cubicBezTo>
                      <a:pt x="1826" y="1142"/>
                      <a:pt x="2032" y="1279"/>
                      <a:pt x="2237" y="1416"/>
                    </a:cubicBezTo>
                    <a:cubicBezTo>
                      <a:pt x="2465" y="1576"/>
                      <a:pt x="2694" y="1735"/>
                      <a:pt x="2922" y="1895"/>
                    </a:cubicBezTo>
                    <a:cubicBezTo>
                      <a:pt x="3127" y="2032"/>
                      <a:pt x="3310" y="2192"/>
                      <a:pt x="3515" y="2352"/>
                    </a:cubicBezTo>
                    <a:cubicBezTo>
                      <a:pt x="3607" y="2443"/>
                      <a:pt x="3721" y="2511"/>
                      <a:pt x="3812" y="2626"/>
                    </a:cubicBezTo>
                    <a:cubicBezTo>
                      <a:pt x="3926" y="2717"/>
                      <a:pt x="4018" y="2831"/>
                      <a:pt x="4132" y="2945"/>
                    </a:cubicBezTo>
                    <a:cubicBezTo>
                      <a:pt x="4177" y="2991"/>
                      <a:pt x="4246" y="3036"/>
                      <a:pt x="4337" y="3036"/>
                    </a:cubicBezTo>
                    <a:cubicBezTo>
                      <a:pt x="4406" y="3036"/>
                      <a:pt x="4474" y="3014"/>
                      <a:pt x="4543" y="2968"/>
                    </a:cubicBezTo>
                    <a:cubicBezTo>
                      <a:pt x="4657" y="2854"/>
                      <a:pt x="4657" y="2671"/>
                      <a:pt x="4565" y="2557"/>
                    </a:cubicBezTo>
                    <a:cubicBezTo>
                      <a:pt x="4337" y="2283"/>
                      <a:pt x="4040" y="2078"/>
                      <a:pt x="3767" y="1849"/>
                    </a:cubicBezTo>
                    <a:cubicBezTo>
                      <a:pt x="3652" y="1758"/>
                      <a:pt x="3515" y="1667"/>
                      <a:pt x="3379" y="1576"/>
                    </a:cubicBezTo>
                    <a:cubicBezTo>
                      <a:pt x="3242" y="1484"/>
                      <a:pt x="3082" y="1393"/>
                      <a:pt x="2945" y="1302"/>
                    </a:cubicBezTo>
                    <a:cubicBezTo>
                      <a:pt x="2648" y="1142"/>
                      <a:pt x="2329" y="959"/>
                      <a:pt x="2009" y="822"/>
                    </a:cubicBezTo>
                    <a:cubicBezTo>
                      <a:pt x="1712" y="663"/>
                      <a:pt x="1393" y="526"/>
                      <a:pt x="1073" y="389"/>
                    </a:cubicBezTo>
                    <a:cubicBezTo>
                      <a:pt x="936" y="320"/>
                      <a:pt x="776" y="275"/>
                      <a:pt x="617" y="206"/>
                    </a:cubicBezTo>
                    <a:cubicBezTo>
                      <a:pt x="457" y="138"/>
                      <a:pt x="320" y="69"/>
                      <a:pt x="183" y="1"/>
                    </a:cubicBezTo>
                    <a:close/>
                  </a:path>
                </a:pathLst>
              </a:custGeom>
              <a:solidFill>
                <a:srgbClr val="FDDEA2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339" name="Google Shape;1105;p22">
                <a:extLst>
                  <a:ext uri="{FF2B5EF4-FFF2-40B4-BE49-F238E27FC236}">
                    <a16:creationId xmlns:a16="http://schemas.microsoft.com/office/drawing/2014/main" id="{D61E9836-5F80-4556-9DED-66F596595B93}"/>
                  </a:ext>
                </a:extLst>
              </p:cNvPr>
              <p:cNvSpPr/>
              <p:nvPr/>
            </p:nvSpPr>
            <p:spPr>
              <a:xfrm>
                <a:off x="5596096" y="1590936"/>
                <a:ext cx="86415" cy="52871"/>
              </a:xfrm>
              <a:custGeom>
                <a:avLst/>
                <a:gdLst/>
                <a:ahLst/>
                <a:cxnLst/>
                <a:rect l="l" t="t" r="r" b="b"/>
                <a:pathLst>
                  <a:path w="3197" h="1956" extrusionOk="0">
                    <a:moveTo>
                      <a:pt x="92" y="0"/>
                    </a:moveTo>
                    <a:cubicBezTo>
                      <a:pt x="46" y="0"/>
                      <a:pt x="24" y="23"/>
                      <a:pt x="1" y="46"/>
                    </a:cubicBezTo>
                    <a:cubicBezTo>
                      <a:pt x="1" y="91"/>
                      <a:pt x="24" y="137"/>
                      <a:pt x="69" y="160"/>
                    </a:cubicBezTo>
                    <a:cubicBezTo>
                      <a:pt x="275" y="251"/>
                      <a:pt x="480" y="342"/>
                      <a:pt x="686" y="434"/>
                    </a:cubicBezTo>
                    <a:cubicBezTo>
                      <a:pt x="868" y="502"/>
                      <a:pt x="1028" y="594"/>
                      <a:pt x="1188" y="685"/>
                    </a:cubicBezTo>
                    <a:cubicBezTo>
                      <a:pt x="1370" y="799"/>
                      <a:pt x="1553" y="913"/>
                      <a:pt x="1735" y="1027"/>
                    </a:cubicBezTo>
                    <a:cubicBezTo>
                      <a:pt x="1827" y="1073"/>
                      <a:pt x="1895" y="1141"/>
                      <a:pt x="1964" y="1187"/>
                    </a:cubicBezTo>
                    <a:cubicBezTo>
                      <a:pt x="2055" y="1233"/>
                      <a:pt x="2146" y="1301"/>
                      <a:pt x="2215" y="1370"/>
                    </a:cubicBezTo>
                    <a:cubicBezTo>
                      <a:pt x="2375" y="1484"/>
                      <a:pt x="2534" y="1598"/>
                      <a:pt x="2694" y="1735"/>
                    </a:cubicBezTo>
                    <a:cubicBezTo>
                      <a:pt x="2763" y="1803"/>
                      <a:pt x="2831" y="1872"/>
                      <a:pt x="2900" y="1917"/>
                    </a:cubicBezTo>
                    <a:cubicBezTo>
                      <a:pt x="2926" y="1944"/>
                      <a:pt x="2953" y="1955"/>
                      <a:pt x="2980" y="1955"/>
                    </a:cubicBezTo>
                    <a:cubicBezTo>
                      <a:pt x="2999" y="1955"/>
                      <a:pt x="3018" y="1950"/>
                      <a:pt x="3037" y="1940"/>
                    </a:cubicBezTo>
                    <a:cubicBezTo>
                      <a:pt x="3082" y="1940"/>
                      <a:pt x="3128" y="1917"/>
                      <a:pt x="3151" y="1872"/>
                    </a:cubicBezTo>
                    <a:cubicBezTo>
                      <a:pt x="3173" y="1826"/>
                      <a:pt x="3196" y="1780"/>
                      <a:pt x="3173" y="1735"/>
                    </a:cubicBezTo>
                    <a:cubicBezTo>
                      <a:pt x="3173" y="1712"/>
                      <a:pt x="3173" y="1712"/>
                      <a:pt x="3173" y="1689"/>
                    </a:cubicBezTo>
                    <a:cubicBezTo>
                      <a:pt x="3151" y="1666"/>
                      <a:pt x="3128" y="1643"/>
                      <a:pt x="3105" y="1621"/>
                    </a:cubicBezTo>
                    <a:cubicBezTo>
                      <a:pt x="2877" y="1438"/>
                      <a:pt x="2648" y="1278"/>
                      <a:pt x="2397" y="1119"/>
                    </a:cubicBezTo>
                    <a:cubicBezTo>
                      <a:pt x="2283" y="1050"/>
                      <a:pt x="2169" y="982"/>
                      <a:pt x="2055" y="913"/>
                    </a:cubicBezTo>
                    <a:cubicBezTo>
                      <a:pt x="1918" y="845"/>
                      <a:pt x="1781" y="776"/>
                      <a:pt x="1667" y="708"/>
                    </a:cubicBezTo>
                    <a:cubicBezTo>
                      <a:pt x="1393" y="571"/>
                      <a:pt x="1142" y="434"/>
                      <a:pt x="868" y="320"/>
                    </a:cubicBezTo>
                    <a:cubicBezTo>
                      <a:pt x="617" y="205"/>
                      <a:pt x="366" y="91"/>
                      <a:pt x="115" y="0"/>
                    </a:cubicBezTo>
                    <a:close/>
                  </a:path>
                </a:pathLst>
              </a:custGeom>
              <a:solidFill>
                <a:srgbClr val="FDDEA2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340" name="Google Shape;1106;p22">
                <a:extLst>
                  <a:ext uri="{FF2B5EF4-FFF2-40B4-BE49-F238E27FC236}">
                    <a16:creationId xmlns:a16="http://schemas.microsoft.com/office/drawing/2014/main" id="{52E79690-1348-4D37-A4F2-86AC8DE4863D}"/>
                  </a:ext>
                </a:extLst>
              </p:cNvPr>
              <p:cNvSpPr/>
              <p:nvPr/>
            </p:nvSpPr>
            <p:spPr>
              <a:xfrm>
                <a:off x="5696674" y="1681000"/>
                <a:ext cx="12353" cy="1238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458" extrusionOk="0">
                    <a:moveTo>
                      <a:pt x="229" y="1"/>
                    </a:moveTo>
                    <a:cubicBezTo>
                      <a:pt x="114" y="1"/>
                      <a:pt x="0" y="92"/>
                      <a:pt x="0" y="229"/>
                    </a:cubicBezTo>
                    <a:cubicBezTo>
                      <a:pt x="0" y="343"/>
                      <a:pt x="92" y="457"/>
                      <a:pt x="206" y="457"/>
                    </a:cubicBezTo>
                    <a:cubicBezTo>
                      <a:pt x="343" y="457"/>
                      <a:pt x="434" y="366"/>
                      <a:pt x="457" y="252"/>
                    </a:cubicBezTo>
                    <a:cubicBezTo>
                      <a:pt x="457" y="138"/>
                      <a:pt x="365" y="1"/>
                      <a:pt x="229" y="1"/>
                    </a:cubicBezTo>
                    <a:close/>
                  </a:path>
                </a:pathLst>
              </a:custGeom>
              <a:solidFill>
                <a:srgbClr val="FDDEA2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341" name="Google Shape;1107;p22">
                <a:extLst>
                  <a:ext uri="{FF2B5EF4-FFF2-40B4-BE49-F238E27FC236}">
                    <a16:creationId xmlns:a16="http://schemas.microsoft.com/office/drawing/2014/main" id="{1E74E57E-D541-4EE0-B269-48244B058258}"/>
                  </a:ext>
                </a:extLst>
              </p:cNvPr>
              <p:cNvSpPr/>
              <p:nvPr/>
            </p:nvSpPr>
            <p:spPr>
              <a:xfrm>
                <a:off x="5713325" y="1662485"/>
                <a:ext cx="8677" cy="8677"/>
              </a:xfrm>
              <a:custGeom>
                <a:avLst/>
                <a:gdLst/>
                <a:ahLst/>
                <a:cxnLst/>
                <a:rect l="l" t="t" r="r" b="b"/>
                <a:pathLst>
                  <a:path w="321" h="321" extrusionOk="0">
                    <a:moveTo>
                      <a:pt x="160" y="1"/>
                    </a:moveTo>
                    <a:cubicBezTo>
                      <a:pt x="92" y="1"/>
                      <a:pt x="23" y="69"/>
                      <a:pt x="1" y="161"/>
                    </a:cubicBezTo>
                    <a:cubicBezTo>
                      <a:pt x="1" y="229"/>
                      <a:pt x="69" y="320"/>
                      <a:pt x="160" y="320"/>
                    </a:cubicBezTo>
                    <a:cubicBezTo>
                      <a:pt x="229" y="320"/>
                      <a:pt x="320" y="252"/>
                      <a:pt x="320" y="161"/>
                    </a:cubicBezTo>
                    <a:cubicBezTo>
                      <a:pt x="320" y="92"/>
                      <a:pt x="252" y="1"/>
                      <a:pt x="160" y="1"/>
                    </a:cubicBezTo>
                    <a:close/>
                  </a:path>
                </a:pathLst>
              </a:custGeom>
              <a:solidFill>
                <a:srgbClr val="FDDEA2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342" name="Google Shape;1108;p22">
                <a:extLst>
                  <a:ext uri="{FF2B5EF4-FFF2-40B4-BE49-F238E27FC236}">
                    <a16:creationId xmlns:a16="http://schemas.microsoft.com/office/drawing/2014/main" id="{B41BBB39-4891-416D-AD87-D82BE66A4520}"/>
                  </a:ext>
                </a:extLst>
              </p:cNvPr>
              <p:cNvSpPr/>
              <p:nvPr/>
            </p:nvSpPr>
            <p:spPr>
              <a:xfrm>
                <a:off x="5723191" y="1698894"/>
                <a:ext cx="5595" cy="5568"/>
              </a:xfrm>
              <a:custGeom>
                <a:avLst/>
                <a:gdLst/>
                <a:ahLst/>
                <a:cxnLst/>
                <a:rect l="l" t="t" r="r" b="b"/>
                <a:pathLst>
                  <a:path w="207" h="206" extrusionOk="0">
                    <a:moveTo>
                      <a:pt x="115" y="0"/>
                    </a:moveTo>
                    <a:cubicBezTo>
                      <a:pt x="46" y="0"/>
                      <a:pt x="1" y="46"/>
                      <a:pt x="1" y="92"/>
                    </a:cubicBezTo>
                    <a:cubicBezTo>
                      <a:pt x="1" y="160"/>
                      <a:pt x="46" y="206"/>
                      <a:pt x="92" y="206"/>
                    </a:cubicBezTo>
                    <a:cubicBezTo>
                      <a:pt x="161" y="206"/>
                      <a:pt x="206" y="160"/>
                      <a:pt x="206" y="115"/>
                    </a:cubicBezTo>
                    <a:cubicBezTo>
                      <a:pt x="206" y="46"/>
                      <a:pt x="161" y="0"/>
                      <a:pt x="115" y="0"/>
                    </a:cubicBezTo>
                    <a:close/>
                  </a:path>
                </a:pathLst>
              </a:custGeom>
              <a:solidFill>
                <a:srgbClr val="FDDEA2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343" name="Google Shape;1109;p22">
                <a:extLst>
                  <a:ext uri="{FF2B5EF4-FFF2-40B4-BE49-F238E27FC236}">
                    <a16:creationId xmlns:a16="http://schemas.microsoft.com/office/drawing/2014/main" id="{0E0F6E6F-E003-426C-98A5-51B4C8B7C909}"/>
                  </a:ext>
                </a:extLst>
              </p:cNvPr>
              <p:cNvSpPr/>
              <p:nvPr/>
            </p:nvSpPr>
            <p:spPr>
              <a:xfrm>
                <a:off x="5758978" y="1708138"/>
                <a:ext cx="4352" cy="4352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61" extrusionOk="0">
                    <a:moveTo>
                      <a:pt x="92" y="1"/>
                    </a:moveTo>
                    <a:cubicBezTo>
                      <a:pt x="46" y="1"/>
                      <a:pt x="1" y="47"/>
                      <a:pt x="1" y="92"/>
                    </a:cubicBezTo>
                    <a:cubicBezTo>
                      <a:pt x="1" y="138"/>
                      <a:pt x="23" y="161"/>
                      <a:pt x="69" y="161"/>
                    </a:cubicBezTo>
                    <a:cubicBezTo>
                      <a:pt x="115" y="161"/>
                      <a:pt x="160" y="138"/>
                      <a:pt x="160" y="92"/>
                    </a:cubicBezTo>
                    <a:cubicBezTo>
                      <a:pt x="160" y="47"/>
                      <a:pt x="138" y="1"/>
                      <a:pt x="92" y="1"/>
                    </a:cubicBezTo>
                    <a:close/>
                  </a:path>
                </a:pathLst>
              </a:custGeom>
              <a:solidFill>
                <a:srgbClr val="FDDEA2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344" name="Google Shape;1110;p22">
                <a:extLst>
                  <a:ext uri="{FF2B5EF4-FFF2-40B4-BE49-F238E27FC236}">
                    <a16:creationId xmlns:a16="http://schemas.microsoft.com/office/drawing/2014/main" id="{AA0BAC58-48DF-4A0E-9171-54E3B500BFAE}"/>
                  </a:ext>
                </a:extLst>
              </p:cNvPr>
              <p:cNvSpPr/>
              <p:nvPr/>
            </p:nvSpPr>
            <p:spPr>
              <a:xfrm>
                <a:off x="5648534" y="1653862"/>
                <a:ext cx="12380" cy="12353"/>
              </a:xfrm>
              <a:custGeom>
                <a:avLst/>
                <a:gdLst/>
                <a:ahLst/>
                <a:cxnLst/>
                <a:rect l="l" t="t" r="r" b="b"/>
                <a:pathLst>
                  <a:path w="458" h="457" extrusionOk="0">
                    <a:moveTo>
                      <a:pt x="229" y="0"/>
                    </a:moveTo>
                    <a:cubicBezTo>
                      <a:pt x="115" y="0"/>
                      <a:pt x="24" y="92"/>
                      <a:pt x="1" y="206"/>
                    </a:cubicBezTo>
                    <a:cubicBezTo>
                      <a:pt x="1" y="343"/>
                      <a:pt x="92" y="457"/>
                      <a:pt x="229" y="457"/>
                    </a:cubicBezTo>
                    <a:cubicBezTo>
                      <a:pt x="343" y="457"/>
                      <a:pt x="435" y="365"/>
                      <a:pt x="457" y="228"/>
                    </a:cubicBezTo>
                    <a:cubicBezTo>
                      <a:pt x="457" y="114"/>
                      <a:pt x="366" y="0"/>
                      <a:pt x="229" y="0"/>
                    </a:cubicBezTo>
                    <a:close/>
                  </a:path>
                </a:pathLst>
              </a:custGeom>
              <a:solidFill>
                <a:srgbClr val="FDDEA2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345" name="Google Shape;1111;p22">
                <a:extLst>
                  <a:ext uri="{FF2B5EF4-FFF2-40B4-BE49-F238E27FC236}">
                    <a16:creationId xmlns:a16="http://schemas.microsoft.com/office/drawing/2014/main" id="{E21F13EF-BC30-4C5E-8AF1-707AD0004BEB}"/>
                  </a:ext>
                </a:extLst>
              </p:cNvPr>
              <p:cNvSpPr/>
              <p:nvPr/>
            </p:nvSpPr>
            <p:spPr>
              <a:xfrm>
                <a:off x="5602880" y="1676675"/>
                <a:ext cx="8055" cy="7433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5" extrusionOk="0">
                    <a:moveTo>
                      <a:pt x="161" y="1"/>
                    </a:moveTo>
                    <a:cubicBezTo>
                      <a:pt x="69" y="1"/>
                      <a:pt x="1" y="46"/>
                      <a:pt x="1" y="138"/>
                    </a:cubicBezTo>
                    <a:cubicBezTo>
                      <a:pt x="1" y="206"/>
                      <a:pt x="69" y="275"/>
                      <a:pt x="138" y="275"/>
                    </a:cubicBezTo>
                    <a:cubicBezTo>
                      <a:pt x="206" y="275"/>
                      <a:pt x="275" y="229"/>
                      <a:pt x="298" y="138"/>
                    </a:cubicBezTo>
                    <a:cubicBezTo>
                      <a:pt x="298" y="69"/>
                      <a:pt x="229" y="1"/>
                      <a:pt x="161" y="1"/>
                    </a:cubicBezTo>
                    <a:close/>
                  </a:path>
                </a:pathLst>
              </a:custGeom>
              <a:solidFill>
                <a:srgbClr val="FDDEA2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346" name="Google Shape;1112;p22">
                <a:extLst>
                  <a:ext uri="{FF2B5EF4-FFF2-40B4-BE49-F238E27FC236}">
                    <a16:creationId xmlns:a16="http://schemas.microsoft.com/office/drawing/2014/main" id="{E6718718-5B11-479D-B1F5-BF70F7C52C5B}"/>
                  </a:ext>
                </a:extLst>
              </p:cNvPr>
              <p:cNvSpPr/>
              <p:nvPr/>
            </p:nvSpPr>
            <p:spPr>
              <a:xfrm>
                <a:off x="5560929" y="1658781"/>
                <a:ext cx="8055" cy="7433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5" extrusionOk="0">
                    <a:moveTo>
                      <a:pt x="160" y="1"/>
                    </a:moveTo>
                    <a:cubicBezTo>
                      <a:pt x="92" y="1"/>
                      <a:pt x="24" y="46"/>
                      <a:pt x="24" y="138"/>
                    </a:cubicBezTo>
                    <a:cubicBezTo>
                      <a:pt x="1" y="206"/>
                      <a:pt x="69" y="275"/>
                      <a:pt x="138" y="275"/>
                    </a:cubicBezTo>
                    <a:cubicBezTo>
                      <a:pt x="229" y="275"/>
                      <a:pt x="297" y="229"/>
                      <a:pt x="297" y="138"/>
                    </a:cubicBezTo>
                    <a:cubicBezTo>
                      <a:pt x="297" y="69"/>
                      <a:pt x="229" y="1"/>
                      <a:pt x="160" y="1"/>
                    </a:cubicBezTo>
                    <a:close/>
                  </a:path>
                </a:pathLst>
              </a:custGeom>
              <a:solidFill>
                <a:srgbClr val="FDDEA2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347" name="Google Shape;1113;p22">
                <a:extLst>
                  <a:ext uri="{FF2B5EF4-FFF2-40B4-BE49-F238E27FC236}">
                    <a16:creationId xmlns:a16="http://schemas.microsoft.com/office/drawing/2014/main" id="{B058A991-15DF-47AF-B59F-E971D2341063}"/>
                  </a:ext>
                </a:extLst>
              </p:cNvPr>
              <p:cNvSpPr/>
              <p:nvPr/>
            </p:nvSpPr>
            <p:spPr>
              <a:xfrm>
                <a:off x="5602285" y="1647672"/>
                <a:ext cx="8650" cy="805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298" extrusionOk="0">
                    <a:moveTo>
                      <a:pt x="160" y="1"/>
                    </a:moveTo>
                    <a:cubicBezTo>
                      <a:pt x="68" y="1"/>
                      <a:pt x="0" y="47"/>
                      <a:pt x="0" y="138"/>
                    </a:cubicBezTo>
                    <a:cubicBezTo>
                      <a:pt x="0" y="229"/>
                      <a:pt x="68" y="298"/>
                      <a:pt x="137" y="298"/>
                    </a:cubicBezTo>
                    <a:cubicBezTo>
                      <a:pt x="228" y="298"/>
                      <a:pt x="297" y="252"/>
                      <a:pt x="320" y="161"/>
                    </a:cubicBezTo>
                    <a:cubicBezTo>
                      <a:pt x="320" y="69"/>
                      <a:pt x="251" y="1"/>
                      <a:pt x="160" y="1"/>
                    </a:cubicBezTo>
                    <a:close/>
                  </a:path>
                </a:pathLst>
              </a:custGeom>
              <a:solidFill>
                <a:srgbClr val="FDDEA2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348" name="Google Shape;1114;p22">
                <a:extLst>
                  <a:ext uri="{FF2B5EF4-FFF2-40B4-BE49-F238E27FC236}">
                    <a16:creationId xmlns:a16="http://schemas.microsoft.com/office/drawing/2014/main" id="{4A73ABE0-8ABC-4E28-B1F5-EDF1AEED5392}"/>
                  </a:ext>
                </a:extLst>
              </p:cNvPr>
              <p:cNvSpPr/>
              <p:nvPr/>
            </p:nvSpPr>
            <p:spPr>
              <a:xfrm>
                <a:off x="5638668" y="1679162"/>
                <a:ext cx="4352" cy="4325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60" extrusionOk="0">
                    <a:moveTo>
                      <a:pt x="92" y="0"/>
                    </a:moveTo>
                    <a:cubicBezTo>
                      <a:pt x="46" y="0"/>
                      <a:pt x="1" y="23"/>
                      <a:pt x="1" y="69"/>
                    </a:cubicBezTo>
                    <a:cubicBezTo>
                      <a:pt x="1" y="114"/>
                      <a:pt x="24" y="160"/>
                      <a:pt x="69" y="160"/>
                    </a:cubicBezTo>
                    <a:cubicBezTo>
                      <a:pt x="115" y="160"/>
                      <a:pt x="160" y="114"/>
                      <a:pt x="160" y="69"/>
                    </a:cubicBezTo>
                    <a:cubicBezTo>
                      <a:pt x="160" y="46"/>
                      <a:pt x="138" y="0"/>
                      <a:pt x="92" y="0"/>
                    </a:cubicBezTo>
                    <a:close/>
                  </a:path>
                </a:pathLst>
              </a:custGeom>
              <a:solidFill>
                <a:srgbClr val="FDDEA2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349" name="Google Shape;1115;p22">
                <a:extLst>
                  <a:ext uri="{FF2B5EF4-FFF2-40B4-BE49-F238E27FC236}">
                    <a16:creationId xmlns:a16="http://schemas.microsoft.com/office/drawing/2014/main" id="{7C58080D-486D-445B-BD47-DB6DC1814932}"/>
                  </a:ext>
                </a:extLst>
              </p:cNvPr>
              <p:cNvSpPr/>
              <p:nvPr/>
            </p:nvSpPr>
            <p:spPr>
              <a:xfrm>
                <a:off x="5578823" y="1635968"/>
                <a:ext cx="10515" cy="1051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89" extrusionOk="0">
                    <a:moveTo>
                      <a:pt x="206" y="0"/>
                    </a:moveTo>
                    <a:cubicBezTo>
                      <a:pt x="92" y="0"/>
                      <a:pt x="1" y="69"/>
                      <a:pt x="1" y="183"/>
                    </a:cubicBezTo>
                    <a:cubicBezTo>
                      <a:pt x="1" y="297"/>
                      <a:pt x="69" y="388"/>
                      <a:pt x="183" y="388"/>
                    </a:cubicBezTo>
                    <a:cubicBezTo>
                      <a:pt x="297" y="388"/>
                      <a:pt x="389" y="320"/>
                      <a:pt x="389" y="206"/>
                    </a:cubicBezTo>
                    <a:cubicBezTo>
                      <a:pt x="389" y="92"/>
                      <a:pt x="297" y="0"/>
                      <a:pt x="206" y="0"/>
                    </a:cubicBezTo>
                    <a:close/>
                  </a:path>
                </a:pathLst>
              </a:custGeom>
              <a:solidFill>
                <a:srgbClr val="FDDEA2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350" name="Google Shape;1116;p22">
                <a:extLst>
                  <a:ext uri="{FF2B5EF4-FFF2-40B4-BE49-F238E27FC236}">
                    <a16:creationId xmlns:a16="http://schemas.microsoft.com/office/drawing/2014/main" id="{71BEA628-217C-4611-A53C-87B08638C45B}"/>
                  </a:ext>
                </a:extLst>
              </p:cNvPr>
              <p:cNvSpPr/>
              <p:nvPr/>
            </p:nvSpPr>
            <p:spPr>
              <a:xfrm>
                <a:off x="5607827" y="1623615"/>
                <a:ext cx="15461" cy="14839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49" extrusionOk="0">
                    <a:moveTo>
                      <a:pt x="297" y="1"/>
                    </a:moveTo>
                    <a:cubicBezTo>
                      <a:pt x="160" y="1"/>
                      <a:pt x="23" y="115"/>
                      <a:pt x="23" y="275"/>
                    </a:cubicBezTo>
                    <a:cubicBezTo>
                      <a:pt x="0" y="412"/>
                      <a:pt x="115" y="549"/>
                      <a:pt x="274" y="549"/>
                    </a:cubicBezTo>
                    <a:cubicBezTo>
                      <a:pt x="411" y="549"/>
                      <a:pt x="548" y="457"/>
                      <a:pt x="571" y="298"/>
                    </a:cubicBezTo>
                    <a:cubicBezTo>
                      <a:pt x="571" y="161"/>
                      <a:pt x="457" y="1"/>
                      <a:pt x="297" y="1"/>
                    </a:cubicBezTo>
                    <a:close/>
                  </a:path>
                </a:pathLst>
              </a:custGeom>
              <a:solidFill>
                <a:srgbClr val="FDDEA2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351" name="Google Shape;1117;p22">
                <a:extLst>
                  <a:ext uri="{FF2B5EF4-FFF2-40B4-BE49-F238E27FC236}">
                    <a16:creationId xmlns:a16="http://schemas.microsoft.com/office/drawing/2014/main" id="{269C259F-89DD-47B5-BD23-D351B2196594}"/>
                  </a:ext>
                </a:extLst>
              </p:cNvPr>
              <p:cNvSpPr/>
              <p:nvPr/>
            </p:nvSpPr>
            <p:spPr>
              <a:xfrm>
                <a:off x="5583770" y="1603262"/>
                <a:ext cx="11136" cy="10515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89" extrusionOk="0">
                    <a:moveTo>
                      <a:pt x="229" y="1"/>
                    </a:moveTo>
                    <a:cubicBezTo>
                      <a:pt x="114" y="1"/>
                      <a:pt x="23" y="69"/>
                      <a:pt x="23" y="183"/>
                    </a:cubicBezTo>
                    <a:cubicBezTo>
                      <a:pt x="0" y="297"/>
                      <a:pt x="92" y="389"/>
                      <a:pt x="206" y="389"/>
                    </a:cubicBezTo>
                    <a:cubicBezTo>
                      <a:pt x="320" y="389"/>
                      <a:pt x="411" y="320"/>
                      <a:pt x="411" y="206"/>
                    </a:cubicBezTo>
                    <a:cubicBezTo>
                      <a:pt x="411" y="92"/>
                      <a:pt x="343" y="1"/>
                      <a:pt x="229" y="1"/>
                    </a:cubicBezTo>
                    <a:close/>
                  </a:path>
                </a:pathLst>
              </a:custGeom>
              <a:solidFill>
                <a:srgbClr val="FDDEA2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352" name="Google Shape;1118;p22">
                <a:extLst>
                  <a:ext uri="{FF2B5EF4-FFF2-40B4-BE49-F238E27FC236}">
                    <a16:creationId xmlns:a16="http://schemas.microsoft.com/office/drawing/2014/main" id="{ABB91C89-E5A9-4B61-827B-D04CE45F9987}"/>
                  </a:ext>
                </a:extLst>
              </p:cNvPr>
              <p:cNvSpPr/>
              <p:nvPr/>
            </p:nvSpPr>
            <p:spPr>
              <a:xfrm>
                <a:off x="4353526" y="1193595"/>
                <a:ext cx="827388" cy="470782"/>
              </a:xfrm>
              <a:custGeom>
                <a:avLst/>
                <a:gdLst/>
                <a:ahLst/>
                <a:cxnLst/>
                <a:rect l="l" t="t" r="r" b="b"/>
                <a:pathLst>
                  <a:path w="30610" h="17417" extrusionOk="0">
                    <a:moveTo>
                      <a:pt x="1073" y="1"/>
                    </a:moveTo>
                    <a:cubicBezTo>
                      <a:pt x="1028" y="1"/>
                      <a:pt x="1005" y="23"/>
                      <a:pt x="982" y="23"/>
                    </a:cubicBezTo>
                    <a:lnTo>
                      <a:pt x="891" y="92"/>
                    </a:lnTo>
                    <a:lnTo>
                      <a:pt x="822" y="138"/>
                    </a:lnTo>
                    <a:cubicBezTo>
                      <a:pt x="754" y="160"/>
                      <a:pt x="685" y="206"/>
                      <a:pt x="617" y="252"/>
                    </a:cubicBezTo>
                    <a:cubicBezTo>
                      <a:pt x="548" y="297"/>
                      <a:pt x="503" y="343"/>
                      <a:pt x="457" y="366"/>
                    </a:cubicBezTo>
                    <a:cubicBezTo>
                      <a:pt x="411" y="411"/>
                      <a:pt x="366" y="434"/>
                      <a:pt x="320" y="457"/>
                    </a:cubicBezTo>
                    <a:cubicBezTo>
                      <a:pt x="274" y="457"/>
                      <a:pt x="229" y="457"/>
                      <a:pt x="206" y="480"/>
                    </a:cubicBezTo>
                    <a:cubicBezTo>
                      <a:pt x="138" y="526"/>
                      <a:pt x="69" y="571"/>
                      <a:pt x="46" y="663"/>
                    </a:cubicBezTo>
                    <a:cubicBezTo>
                      <a:pt x="1" y="777"/>
                      <a:pt x="23" y="891"/>
                      <a:pt x="69" y="959"/>
                    </a:cubicBezTo>
                    <a:cubicBezTo>
                      <a:pt x="138" y="1096"/>
                      <a:pt x="252" y="1233"/>
                      <a:pt x="366" y="1347"/>
                    </a:cubicBezTo>
                    <a:cubicBezTo>
                      <a:pt x="571" y="1576"/>
                      <a:pt x="777" y="1827"/>
                      <a:pt x="982" y="2055"/>
                    </a:cubicBezTo>
                    <a:cubicBezTo>
                      <a:pt x="1073" y="2169"/>
                      <a:pt x="1165" y="2306"/>
                      <a:pt x="1279" y="2420"/>
                    </a:cubicBezTo>
                    <a:cubicBezTo>
                      <a:pt x="1370" y="2534"/>
                      <a:pt x="1461" y="2648"/>
                      <a:pt x="1553" y="2762"/>
                    </a:cubicBezTo>
                    <a:cubicBezTo>
                      <a:pt x="1735" y="2991"/>
                      <a:pt x="1941" y="3242"/>
                      <a:pt x="2169" y="3470"/>
                    </a:cubicBezTo>
                    <a:cubicBezTo>
                      <a:pt x="2352" y="3675"/>
                      <a:pt x="2534" y="3858"/>
                      <a:pt x="2740" y="4063"/>
                    </a:cubicBezTo>
                    <a:lnTo>
                      <a:pt x="2808" y="4132"/>
                    </a:lnTo>
                    <a:cubicBezTo>
                      <a:pt x="2922" y="4246"/>
                      <a:pt x="3036" y="4360"/>
                      <a:pt x="3150" y="4474"/>
                    </a:cubicBezTo>
                    <a:lnTo>
                      <a:pt x="3287" y="4611"/>
                    </a:lnTo>
                    <a:cubicBezTo>
                      <a:pt x="3333" y="4657"/>
                      <a:pt x="3402" y="4725"/>
                      <a:pt x="3470" y="4794"/>
                    </a:cubicBezTo>
                    <a:cubicBezTo>
                      <a:pt x="3698" y="5022"/>
                      <a:pt x="3949" y="5250"/>
                      <a:pt x="4223" y="5501"/>
                    </a:cubicBezTo>
                    <a:cubicBezTo>
                      <a:pt x="4337" y="5593"/>
                      <a:pt x="4452" y="5707"/>
                      <a:pt x="4566" y="5798"/>
                    </a:cubicBezTo>
                    <a:cubicBezTo>
                      <a:pt x="4680" y="5912"/>
                      <a:pt x="4817" y="6004"/>
                      <a:pt x="4931" y="6118"/>
                    </a:cubicBezTo>
                    <a:lnTo>
                      <a:pt x="5045" y="6209"/>
                    </a:lnTo>
                    <a:cubicBezTo>
                      <a:pt x="5250" y="6392"/>
                      <a:pt x="5433" y="6551"/>
                      <a:pt x="5661" y="6734"/>
                    </a:cubicBezTo>
                    <a:cubicBezTo>
                      <a:pt x="5890" y="6894"/>
                      <a:pt x="6118" y="7054"/>
                      <a:pt x="6346" y="7213"/>
                    </a:cubicBezTo>
                    <a:lnTo>
                      <a:pt x="7898" y="8332"/>
                    </a:lnTo>
                    <a:lnTo>
                      <a:pt x="8126" y="8492"/>
                    </a:lnTo>
                    <a:lnTo>
                      <a:pt x="8674" y="8880"/>
                    </a:lnTo>
                    <a:cubicBezTo>
                      <a:pt x="8743" y="8948"/>
                      <a:pt x="8834" y="8994"/>
                      <a:pt x="8925" y="9039"/>
                    </a:cubicBezTo>
                    <a:lnTo>
                      <a:pt x="9062" y="9131"/>
                    </a:lnTo>
                    <a:cubicBezTo>
                      <a:pt x="9199" y="9245"/>
                      <a:pt x="9359" y="9336"/>
                      <a:pt x="9496" y="9427"/>
                    </a:cubicBezTo>
                    <a:cubicBezTo>
                      <a:pt x="9610" y="9496"/>
                      <a:pt x="9701" y="9564"/>
                      <a:pt x="9815" y="9633"/>
                    </a:cubicBezTo>
                    <a:lnTo>
                      <a:pt x="9930" y="9701"/>
                    </a:lnTo>
                    <a:cubicBezTo>
                      <a:pt x="9998" y="9747"/>
                      <a:pt x="10044" y="9793"/>
                      <a:pt x="10112" y="9838"/>
                    </a:cubicBezTo>
                    <a:cubicBezTo>
                      <a:pt x="10203" y="9884"/>
                      <a:pt x="10272" y="9930"/>
                      <a:pt x="10340" y="9975"/>
                    </a:cubicBezTo>
                    <a:cubicBezTo>
                      <a:pt x="10500" y="10067"/>
                      <a:pt x="10637" y="10181"/>
                      <a:pt x="10797" y="10272"/>
                    </a:cubicBezTo>
                    <a:lnTo>
                      <a:pt x="10911" y="10363"/>
                    </a:lnTo>
                    <a:cubicBezTo>
                      <a:pt x="11002" y="10409"/>
                      <a:pt x="11094" y="10477"/>
                      <a:pt x="11185" y="10546"/>
                    </a:cubicBezTo>
                    <a:lnTo>
                      <a:pt x="11345" y="10637"/>
                    </a:lnTo>
                    <a:cubicBezTo>
                      <a:pt x="11413" y="10683"/>
                      <a:pt x="11505" y="10728"/>
                      <a:pt x="11596" y="10797"/>
                    </a:cubicBezTo>
                    <a:lnTo>
                      <a:pt x="11687" y="10865"/>
                    </a:lnTo>
                    <a:cubicBezTo>
                      <a:pt x="11801" y="10934"/>
                      <a:pt x="11893" y="11002"/>
                      <a:pt x="12007" y="11071"/>
                    </a:cubicBezTo>
                    <a:lnTo>
                      <a:pt x="12235" y="11208"/>
                    </a:lnTo>
                    <a:cubicBezTo>
                      <a:pt x="12440" y="11322"/>
                      <a:pt x="12646" y="11459"/>
                      <a:pt x="12828" y="11573"/>
                    </a:cubicBezTo>
                    <a:cubicBezTo>
                      <a:pt x="13079" y="11733"/>
                      <a:pt x="13353" y="11915"/>
                      <a:pt x="13673" y="12075"/>
                    </a:cubicBezTo>
                    <a:cubicBezTo>
                      <a:pt x="13924" y="12235"/>
                      <a:pt x="14175" y="12372"/>
                      <a:pt x="14449" y="12532"/>
                    </a:cubicBezTo>
                    <a:cubicBezTo>
                      <a:pt x="14472" y="12532"/>
                      <a:pt x="14495" y="12554"/>
                      <a:pt x="14517" y="12554"/>
                    </a:cubicBezTo>
                    <a:cubicBezTo>
                      <a:pt x="14586" y="12600"/>
                      <a:pt x="14677" y="12646"/>
                      <a:pt x="14746" y="12669"/>
                    </a:cubicBezTo>
                    <a:cubicBezTo>
                      <a:pt x="14814" y="12714"/>
                      <a:pt x="14883" y="12737"/>
                      <a:pt x="14951" y="12760"/>
                    </a:cubicBezTo>
                    <a:cubicBezTo>
                      <a:pt x="15202" y="12897"/>
                      <a:pt x="15430" y="13011"/>
                      <a:pt x="15682" y="13148"/>
                    </a:cubicBezTo>
                    <a:lnTo>
                      <a:pt x="15819" y="13216"/>
                    </a:lnTo>
                    <a:lnTo>
                      <a:pt x="15955" y="13285"/>
                    </a:lnTo>
                    <a:cubicBezTo>
                      <a:pt x="16207" y="13422"/>
                      <a:pt x="16458" y="13536"/>
                      <a:pt x="16686" y="13673"/>
                    </a:cubicBezTo>
                    <a:cubicBezTo>
                      <a:pt x="16732" y="13696"/>
                      <a:pt x="16777" y="13696"/>
                      <a:pt x="16823" y="13719"/>
                    </a:cubicBezTo>
                    <a:cubicBezTo>
                      <a:pt x="16868" y="13741"/>
                      <a:pt x="16891" y="13764"/>
                      <a:pt x="16937" y="13764"/>
                    </a:cubicBezTo>
                    <a:lnTo>
                      <a:pt x="17097" y="13833"/>
                    </a:lnTo>
                    <a:lnTo>
                      <a:pt x="17416" y="13992"/>
                    </a:lnTo>
                    <a:cubicBezTo>
                      <a:pt x="17622" y="14084"/>
                      <a:pt x="17827" y="14175"/>
                      <a:pt x="18055" y="14266"/>
                    </a:cubicBezTo>
                    <a:cubicBezTo>
                      <a:pt x="18192" y="14312"/>
                      <a:pt x="18352" y="14381"/>
                      <a:pt x="18512" y="14449"/>
                    </a:cubicBezTo>
                    <a:cubicBezTo>
                      <a:pt x="18672" y="14517"/>
                      <a:pt x="18854" y="14563"/>
                      <a:pt x="19014" y="14632"/>
                    </a:cubicBezTo>
                    <a:cubicBezTo>
                      <a:pt x="19151" y="14700"/>
                      <a:pt x="19288" y="14769"/>
                      <a:pt x="19425" y="14837"/>
                    </a:cubicBezTo>
                    <a:cubicBezTo>
                      <a:pt x="19539" y="14883"/>
                      <a:pt x="19630" y="14928"/>
                      <a:pt x="19722" y="14951"/>
                    </a:cubicBezTo>
                    <a:lnTo>
                      <a:pt x="19836" y="14997"/>
                    </a:lnTo>
                    <a:cubicBezTo>
                      <a:pt x="20087" y="15111"/>
                      <a:pt x="20361" y="15225"/>
                      <a:pt x="20635" y="15225"/>
                    </a:cubicBezTo>
                    <a:lnTo>
                      <a:pt x="20749" y="15225"/>
                    </a:lnTo>
                    <a:lnTo>
                      <a:pt x="20794" y="15248"/>
                    </a:lnTo>
                    <a:lnTo>
                      <a:pt x="20840" y="15248"/>
                    </a:lnTo>
                    <a:cubicBezTo>
                      <a:pt x="21023" y="15339"/>
                      <a:pt x="21228" y="15408"/>
                      <a:pt x="21434" y="15499"/>
                    </a:cubicBezTo>
                    <a:cubicBezTo>
                      <a:pt x="21548" y="15545"/>
                      <a:pt x="21662" y="15567"/>
                      <a:pt x="21776" y="15613"/>
                    </a:cubicBezTo>
                    <a:lnTo>
                      <a:pt x="21936" y="15659"/>
                    </a:lnTo>
                    <a:cubicBezTo>
                      <a:pt x="22050" y="15727"/>
                      <a:pt x="22187" y="15773"/>
                      <a:pt x="22324" y="15796"/>
                    </a:cubicBezTo>
                    <a:cubicBezTo>
                      <a:pt x="22666" y="15910"/>
                      <a:pt x="22963" y="16001"/>
                      <a:pt x="23282" y="16070"/>
                    </a:cubicBezTo>
                    <a:lnTo>
                      <a:pt x="23648" y="16184"/>
                    </a:lnTo>
                    <a:cubicBezTo>
                      <a:pt x="23693" y="16184"/>
                      <a:pt x="23716" y="16207"/>
                      <a:pt x="23739" y="16207"/>
                    </a:cubicBezTo>
                    <a:cubicBezTo>
                      <a:pt x="23944" y="16275"/>
                      <a:pt x="24150" y="16321"/>
                      <a:pt x="24355" y="16389"/>
                    </a:cubicBezTo>
                    <a:cubicBezTo>
                      <a:pt x="24583" y="16458"/>
                      <a:pt x="24812" y="16503"/>
                      <a:pt x="25040" y="16572"/>
                    </a:cubicBezTo>
                    <a:cubicBezTo>
                      <a:pt x="25245" y="16640"/>
                      <a:pt x="25474" y="16686"/>
                      <a:pt x="25679" y="16732"/>
                    </a:cubicBezTo>
                    <a:cubicBezTo>
                      <a:pt x="25907" y="16800"/>
                      <a:pt x="26158" y="16846"/>
                      <a:pt x="26387" y="16891"/>
                    </a:cubicBezTo>
                    <a:lnTo>
                      <a:pt x="26432" y="16891"/>
                    </a:lnTo>
                    <a:lnTo>
                      <a:pt x="26501" y="16914"/>
                    </a:lnTo>
                    <a:lnTo>
                      <a:pt x="26592" y="16937"/>
                    </a:lnTo>
                    <a:cubicBezTo>
                      <a:pt x="26775" y="16983"/>
                      <a:pt x="26957" y="17028"/>
                      <a:pt x="27140" y="17051"/>
                    </a:cubicBezTo>
                    <a:cubicBezTo>
                      <a:pt x="27482" y="17142"/>
                      <a:pt x="27825" y="17165"/>
                      <a:pt x="28144" y="17211"/>
                    </a:cubicBezTo>
                    <a:cubicBezTo>
                      <a:pt x="28441" y="17234"/>
                      <a:pt x="28715" y="17279"/>
                      <a:pt x="29012" y="17325"/>
                    </a:cubicBezTo>
                    <a:lnTo>
                      <a:pt x="29126" y="17325"/>
                    </a:lnTo>
                    <a:lnTo>
                      <a:pt x="29285" y="17348"/>
                    </a:lnTo>
                    <a:cubicBezTo>
                      <a:pt x="29400" y="17371"/>
                      <a:pt x="29514" y="17393"/>
                      <a:pt x="29651" y="17393"/>
                    </a:cubicBezTo>
                    <a:cubicBezTo>
                      <a:pt x="29742" y="17416"/>
                      <a:pt x="29833" y="17416"/>
                      <a:pt x="29925" y="17416"/>
                    </a:cubicBezTo>
                    <a:lnTo>
                      <a:pt x="30107" y="17416"/>
                    </a:lnTo>
                    <a:cubicBezTo>
                      <a:pt x="30221" y="17393"/>
                      <a:pt x="30335" y="17325"/>
                      <a:pt x="30404" y="17234"/>
                    </a:cubicBezTo>
                    <a:cubicBezTo>
                      <a:pt x="30450" y="17188"/>
                      <a:pt x="30472" y="17120"/>
                      <a:pt x="30472" y="17028"/>
                    </a:cubicBezTo>
                    <a:cubicBezTo>
                      <a:pt x="30495" y="16960"/>
                      <a:pt x="30495" y="16868"/>
                      <a:pt x="30472" y="16777"/>
                    </a:cubicBezTo>
                    <a:cubicBezTo>
                      <a:pt x="30472" y="16732"/>
                      <a:pt x="30472" y="16686"/>
                      <a:pt x="30450" y="16663"/>
                    </a:cubicBezTo>
                    <a:cubicBezTo>
                      <a:pt x="30450" y="16617"/>
                      <a:pt x="30450" y="16572"/>
                      <a:pt x="30450" y="16526"/>
                    </a:cubicBezTo>
                    <a:cubicBezTo>
                      <a:pt x="30450" y="16458"/>
                      <a:pt x="30450" y="16366"/>
                      <a:pt x="30472" y="16275"/>
                    </a:cubicBezTo>
                    <a:lnTo>
                      <a:pt x="30495" y="16161"/>
                    </a:lnTo>
                    <a:cubicBezTo>
                      <a:pt x="30495" y="16115"/>
                      <a:pt x="30495" y="16070"/>
                      <a:pt x="30518" y="16024"/>
                    </a:cubicBezTo>
                    <a:cubicBezTo>
                      <a:pt x="30518" y="15978"/>
                      <a:pt x="30541" y="15955"/>
                      <a:pt x="30541" y="15933"/>
                    </a:cubicBezTo>
                    <a:lnTo>
                      <a:pt x="30564" y="15841"/>
                    </a:lnTo>
                    <a:cubicBezTo>
                      <a:pt x="30586" y="15773"/>
                      <a:pt x="30609" y="15659"/>
                      <a:pt x="30564" y="15567"/>
                    </a:cubicBezTo>
                    <a:cubicBezTo>
                      <a:pt x="30564" y="15522"/>
                      <a:pt x="30518" y="15453"/>
                      <a:pt x="30472" y="15430"/>
                    </a:cubicBezTo>
                    <a:cubicBezTo>
                      <a:pt x="30427" y="15408"/>
                      <a:pt x="30381" y="15385"/>
                      <a:pt x="30335" y="15385"/>
                    </a:cubicBezTo>
                    <a:cubicBezTo>
                      <a:pt x="30290" y="15362"/>
                      <a:pt x="30198" y="15339"/>
                      <a:pt x="30130" y="15316"/>
                    </a:cubicBezTo>
                    <a:cubicBezTo>
                      <a:pt x="30039" y="15294"/>
                      <a:pt x="29970" y="15271"/>
                      <a:pt x="29879" y="15271"/>
                    </a:cubicBezTo>
                    <a:lnTo>
                      <a:pt x="29833" y="15248"/>
                    </a:lnTo>
                    <a:lnTo>
                      <a:pt x="29788" y="15248"/>
                    </a:lnTo>
                    <a:lnTo>
                      <a:pt x="29719" y="15225"/>
                    </a:lnTo>
                    <a:cubicBezTo>
                      <a:pt x="29445" y="15157"/>
                      <a:pt x="29194" y="15111"/>
                      <a:pt x="28920" y="15065"/>
                    </a:cubicBezTo>
                    <a:cubicBezTo>
                      <a:pt x="28715" y="15020"/>
                      <a:pt x="28509" y="14997"/>
                      <a:pt x="28327" y="14951"/>
                    </a:cubicBezTo>
                    <a:lnTo>
                      <a:pt x="28167" y="14905"/>
                    </a:lnTo>
                    <a:lnTo>
                      <a:pt x="28007" y="14883"/>
                    </a:lnTo>
                    <a:lnTo>
                      <a:pt x="27916" y="14860"/>
                    </a:lnTo>
                    <a:lnTo>
                      <a:pt x="27893" y="14837"/>
                    </a:lnTo>
                    <a:lnTo>
                      <a:pt x="27825" y="14837"/>
                    </a:lnTo>
                    <a:lnTo>
                      <a:pt x="27711" y="14814"/>
                    </a:lnTo>
                    <a:lnTo>
                      <a:pt x="27528" y="14769"/>
                    </a:lnTo>
                    <a:cubicBezTo>
                      <a:pt x="27277" y="14700"/>
                      <a:pt x="27026" y="14654"/>
                      <a:pt x="26797" y="14586"/>
                    </a:cubicBezTo>
                    <a:cubicBezTo>
                      <a:pt x="26546" y="14517"/>
                      <a:pt x="26318" y="14449"/>
                      <a:pt x="26090" y="14381"/>
                    </a:cubicBezTo>
                    <a:lnTo>
                      <a:pt x="25884" y="14312"/>
                    </a:lnTo>
                    <a:cubicBezTo>
                      <a:pt x="25633" y="14244"/>
                      <a:pt x="25382" y="14152"/>
                      <a:pt x="25154" y="14084"/>
                    </a:cubicBezTo>
                    <a:cubicBezTo>
                      <a:pt x="24766" y="13970"/>
                      <a:pt x="24401" y="13856"/>
                      <a:pt x="24013" y="13741"/>
                    </a:cubicBezTo>
                    <a:cubicBezTo>
                      <a:pt x="23830" y="13673"/>
                      <a:pt x="23648" y="13604"/>
                      <a:pt x="23465" y="13536"/>
                    </a:cubicBezTo>
                    <a:lnTo>
                      <a:pt x="23054" y="13399"/>
                    </a:lnTo>
                    <a:lnTo>
                      <a:pt x="22940" y="13353"/>
                    </a:lnTo>
                    <a:cubicBezTo>
                      <a:pt x="22666" y="13285"/>
                      <a:pt x="22415" y="13194"/>
                      <a:pt x="22164" y="13102"/>
                    </a:cubicBezTo>
                    <a:cubicBezTo>
                      <a:pt x="21502" y="12851"/>
                      <a:pt x="20863" y="12577"/>
                      <a:pt x="20292" y="12326"/>
                    </a:cubicBezTo>
                    <a:lnTo>
                      <a:pt x="20087" y="12235"/>
                    </a:lnTo>
                    <a:cubicBezTo>
                      <a:pt x="19859" y="12144"/>
                      <a:pt x="19630" y="12030"/>
                      <a:pt x="19402" y="11938"/>
                    </a:cubicBezTo>
                    <a:cubicBezTo>
                      <a:pt x="19242" y="11847"/>
                      <a:pt x="19083" y="11778"/>
                      <a:pt x="18923" y="11710"/>
                    </a:cubicBezTo>
                    <a:cubicBezTo>
                      <a:pt x="18786" y="11641"/>
                      <a:pt x="18649" y="11573"/>
                      <a:pt x="18512" y="11505"/>
                    </a:cubicBezTo>
                    <a:cubicBezTo>
                      <a:pt x="18398" y="11459"/>
                      <a:pt x="18261" y="11413"/>
                      <a:pt x="18147" y="11345"/>
                    </a:cubicBezTo>
                    <a:cubicBezTo>
                      <a:pt x="17964" y="11276"/>
                      <a:pt x="17759" y="11185"/>
                      <a:pt x="17576" y="11094"/>
                    </a:cubicBezTo>
                    <a:cubicBezTo>
                      <a:pt x="17416" y="11002"/>
                      <a:pt x="17257" y="10934"/>
                      <a:pt x="17097" y="10843"/>
                    </a:cubicBezTo>
                    <a:cubicBezTo>
                      <a:pt x="16960" y="10774"/>
                      <a:pt x="16823" y="10706"/>
                      <a:pt x="16663" y="10637"/>
                    </a:cubicBezTo>
                    <a:cubicBezTo>
                      <a:pt x="16389" y="10477"/>
                      <a:pt x="16092" y="10340"/>
                      <a:pt x="15819" y="10203"/>
                    </a:cubicBezTo>
                    <a:cubicBezTo>
                      <a:pt x="15362" y="9975"/>
                      <a:pt x="14906" y="9724"/>
                      <a:pt x="14472" y="9473"/>
                    </a:cubicBezTo>
                    <a:lnTo>
                      <a:pt x="13970" y="9199"/>
                    </a:lnTo>
                    <a:lnTo>
                      <a:pt x="13719" y="9062"/>
                    </a:lnTo>
                    <a:cubicBezTo>
                      <a:pt x="13513" y="8925"/>
                      <a:pt x="13285" y="8811"/>
                      <a:pt x="13079" y="8697"/>
                    </a:cubicBezTo>
                    <a:cubicBezTo>
                      <a:pt x="12783" y="8514"/>
                      <a:pt x="12486" y="8332"/>
                      <a:pt x="12166" y="8149"/>
                    </a:cubicBezTo>
                    <a:lnTo>
                      <a:pt x="11756" y="7898"/>
                    </a:lnTo>
                    <a:lnTo>
                      <a:pt x="11345" y="7624"/>
                    </a:lnTo>
                    <a:cubicBezTo>
                      <a:pt x="11139" y="7510"/>
                      <a:pt x="10934" y="7373"/>
                      <a:pt x="10706" y="7236"/>
                    </a:cubicBezTo>
                    <a:lnTo>
                      <a:pt x="10409" y="7054"/>
                    </a:lnTo>
                    <a:cubicBezTo>
                      <a:pt x="9884" y="6688"/>
                      <a:pt x="9336" y="6323"/>
                      <a:pt x="8811" y="5958"/>
                    </a:cubicBezTo>
                    <a:lnTo>
                      <a:pt x="8743" y="5890"/>
                    </a:lnTo>
                    <a:cubicBezTo>
                      <a:pt x="8469" y="5707"/>
                      <a:pt x="8195" y="5501"/>
                      <a:pt x="7921" y="5296"/>
                    </a:cubicBezTo>
                    <a:cubicBezTo>
                      <a:pt x="7647" y="5091"/>
                      <a:pt x="7373" y="4885"/>
                      <a:pt x="7099" y="4680"/>
                    </a:cubicBezTo>
                    <a:cubicBezTo>
                      <a:pt x="6939" y="4566"/>
                      <a:pt x="6780" y="4429"/>
                      <a:pt x="6620" y="4315"/>
                    </a:cubicBezTo>
                    <a:cubicBezTo>
                      <a:pt x="6506" y="4246"/>
                      <a:pt x="6392" y="4155"/>
                      <a:pt x="6300" y="4063"/>
                    </a:cubicBezTo>
                    <a:cubicBezTo>
                      <a:pt x="6141" y="3972"/>
                      <a:pt x="6004" y="3858"/>
                      <a:pt x="5844" y="3744"/>
                    </a:cubicBezTo>
                    <a:cubicBezTo>
                      <a:pt x="5730" y="3630"/>
                      <a:pt x="5593" y="3539"/>
                      <a:pt x="5456" y="3447"/>
                    </a:cubicBezTo>
                    <a:lnTo>
                      <a:pt x="5228" y="3265"/>
                    </a:lnTo>
                    <a:cubicBezTo>
                      <a:pt x="5022" y="3128"/>
                      <a:pt x="4817" y="2968"/>
                      <a:pt x="4611" y="2808"/>
                    </a:cubicBezTo>
                    <a:cubicBezTo>
                      <a:pt x="4292" y="2603"/>
                      <a:pt x="4063" y="2420"/>
                      <a:pt x="3835" y="2237"/>
                    </a:cubicBezTo>
                    <a:lnTo>
                      <a:pt x="3698" y="2123"/>
                    </a:lnTo>
                    <a:cubicBezTo>
                      <a:pt x="3493" y="1964"/>
                      <a:pt x="3287" y="1804"/>
                      <a:pt x="3082" y="1644"/>
                    </a:cubicBezTo>
                    <a:cubicBezTo>
                      <a:pt x="2922" y="1484"/>
                      <a:pt x="2740" y="1324"/>
                      <a:pt x="2580" y="1188"/>
                    </a:cubicBezTo>
                    <a:lnTo>
                      <a:pt x="2352" y="982"/>
                    </a:lnTo>
                    <a:cubicBezTo>
                      <a:pt x="2215" y="845"/>
                      <a:pt x="2055" y="731"/>
                      <a:pt x="1918" y="594"/>
                    </a:cubicBezTo>
                    <a:lnTo>
                      <a:pt x="1758" y="457"/>
                    </a:lnTo>
                    <a:lnTo>
                      <a:pt x="1804" y="480"/>
                    </a:lnTo>
                    <a:cubicBezTo>
                      <a:pt x="1644" y="343"/>
                      <a:pt x="1484" y="206"/>
                      <a:pt x="1347" y="69"/>
                    </a:cubicBezTo>
                    <a:cubicBezTo>
                      <a:pt x="1302" y="46"/>
                      <a:pt x="1279" y="23"/>
                      <a:pt x="1233" y="23"/>
                    </a:cubicBezTo>
                    <a:cubicBezTo>
                      <a:pt x="1210" y="23"/>
                      <a:pt x="1210" y="23"/>
                      <a:pt x="1187" y="46"/>
                    </a:cubicBezTo>
                    <a:cubicBezTo>
                      <a:pt x="1142" y="23"/>
                      <a:pt x="1096" y="1"/>
                      <a:pt x="1073" y="1"/>
                    </a:cubicBezTo>
                    <a:close/>
                  </a:path>
                </a:pathLst>
              </a:custGeom>
              <a:solidFill>
                <a:srgbClr val="FFFFFF">
                  <a:alpha val="53570"/>
                </a:srgbClr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353" name="Google Shape;1119;p22">
                <a:extLst>
                  <a:ext uri="{FF2B5EF4-FFF2-40B4-BE49-F238E27FC236}">
                    <a16:creationId xmlns:a16="http://schemas.microsoft.com/office/drawing/2014/main" id="{9D620BF9-072D-4968-A306-61C7AA081157}"/>
                  </a:ext>
                </a:extLst>
              </p:cNvPr>
              <p:cNvSpPr/>
              <p:nvPr/>
            </p:nvSpPr>
            <p:spPr>
              <a:xfrm>
                <a:off x="4499137" y="1242952"/>
                <a:ext cx="506542" cy="291843"/>
              </a:xfrm>
              <a:custGeom>
                <a:avLst/>
                <a:gdLst/>
                <a:ahLst/>
                <a:cxnLst/>
                <a:rect l="l" t="t" r="r" b="b"/>
                <a:pathLst>
                  <a:path w="18740" h="10797" extrusionOk="0">
                    <a:moveTo>
                      <a:pt x="9610" y="6141"/>
                    </a:moveTo>
                    <a:lnTo>
                      <a:pt x="9610" y="6141"/>
                    </a:lnTo>
                    <a:cubicBezTo>
                      <a:pt x="9633" y="6141"/>
                      <a:pt x="9655" y="6163"/>
                      <a:pt x="9655" y="6163"/>
                    </a:cubicBezTo>
                    <a:cubicBezTo>
                      <a:pt x="9633" y="6163"/>
                      <a:pt x="9633" y="6141"/>
                      <a:pt x="9610" y="6141"/>
                    </a:cubicBezTo>
                    <a:close/>
                    <a:moveTo>
                      <a:pt x="137" y="1"/>
                    </a:moveTo>
                    <a:cubicBezTo>
                      <a:pt x="92" y="1"/>
                      <a:pt x="69" y="23"/>
                      <a:pt x="46" y="69"/>
                    </a:cubicBezTo>
                    <a:cubicBezTo>
                      <a:pt x="0" y="115"/>
                      <a:pt x="23" y="183"/>
                      <a:pt x="69" y="206"/>
                    </a:cubicBezTo>
                    <a:cubicBezTo>
                      <a:pt x="343" y="411"/>
                      <a:pt x="617" y="617"/>
                      <a:pt x="891" y="822"/>
                    </a:cubicBezTo>
                    <a:cubicBezTo>
                      <a:pt x="1164" y="1028"/>
                      <a:pt x="1461" y="1256"/>
                      <a:pt x="1735" y="1461"/>
                    </a:cubicBezTo>
                    <a:cubicBezTo>
                      <a:pt x="2283" y="1895"/>
                      <a:pt x="2831" y="2306"/>
                      <a:pt x="3379" y="2740"/>
                    </a:cubicBezTo>
                    <a:cubicBezTo>
                      <a:pt x="3652" y="2945"/>
                      <a:pt x="3926" y="3151"/>
                      <a:pt x="4200" y="3356"/>
                    </a:cubicBezTo>
                    <a:cubicBezTo>
                      <a:pt x="4474" y="3561"/>
                      <a:pt x="4748" y="3767"/>
                      <a:pt x="5045" y="3972"/>
                    </a:cubicBezTo>
                    <a:cubicBezTo>
                      <a:pt x="5319" y="4155"/>
                      <a:pt x="5615" y="4360"/>
                      <a:pt x="5889" y="4566"/>
                    </a:cubicBezTo>
                    <a:cubicBezTo>
                      <a:pt x="6186" y="4771"/>
                      <a:pt x="6483" y="4954"/>
                      <a:pt x="6779" y="5159"/>
                    </a:cubicBezTo>
                    <a:cubicBezTo>
                      <a:pt x="7053" y="5319"/>
                      <a:pt x="7327" y="5524"/>
                      <a:pt x="7624" y="5684"/>
                    </a:cubicBezTo>
                    <a:cubicBezTo>
                      <a:pt x="7921" y="5867"/>
                      <a:pt x="8217" y="6049"/>
                      <a:pt x="8514" y="6232"/>
                    </a:cubicBezTo>
                    <a:cubicBezTo>
                      <a:pt x="8720" y="6346"/>
                      <a:pt x="8925" y="6483"/>
                      <a:pt x="9153" y="6597"/>
                    </a:cubicBezTo>
                    <a:cubicBezTo>
                      <a:pt x="9176" y="6620"/>
                      <a:pt x="9199" y="6620"/>
                      <a:pt x="9222" y="6643"/>
                    </a:cubicBezTo>
                    <a:cubicBezTo>
                      <a:pt x="9313" y="6688"/>
                      <a:pt x="9404" y="6734"/>
                      <a:pt x="9473" y="6780"/>
                    </a:cubicBezTo>
                    <a:cubicBezTo>
                      <a:pt x="9792" y="6940"/>
                      <a:pt x="10112" y="7099"/>
                      <a:pt x="10432" y="7259"/>
                    </a:cubicBezTo>
                    <a:cubicBezTo>
                      <a:pt x="11048" y="7579"/>
                      <a:pt x="11641" y="7875"/>
                      <a:pt x="12258" y="8172"/>
                    </a:cubicBezTo>
                    <a:cubicBezTo>
                      <a:pt x="12577" y="8332"/>
                      <a:pt x="12897" y="8492"/>
                      <a:pt x="13193" y="8629"/>
                    </a:cubicBezTo>
                    <a:cubicBezTo>
                      <a:pt x="13353" y="8720"/>
                      <a:pt x="13513" y="8788"/>
                      <a:pt x="13673" y="8857"/>
                    </a:cubicBezTo>
                    <a:cubicBezTo>
                      <a:pt x="13810" y="8925"/>
                      <a:pt x="13969" y="8994"/>
                      <a:pt x="14106" y="9062"/>
                    </a:cubicBezTo>
                    <a:cubicBezTo>
                      <a:pt x="14426" y="9199"/>
                      <a:pt x="14746" y="9336"/>
                      <a:pt x="15065" y="9473"/>
                    </a:cubicBezTo>
                    <a:cubicBezTo>
                      <a:pt x="15385" y="9610"/>
                      <a:pt x="15681" y="9747"/>
                      <a:pt x="16001" y="9861"/>
                    </a:cubicBezTo>
                    <a:cubicBezTo>
                      <a:pt x="16298" y="9998"/>
                      <a:pt x="16617" y="10112"/>
                      <a:pt x="16914" y="10249"/>
                    </a:cubicBezTo>
                    <a:cubicBezTo>
                      <a:pt x="17233" y="10363"/>
                      <a:pt x="17530" y="10477"/>
                      <a:pt x="17827" y="10614"/>
                    </a:cubicBezTo>
                    <a:cubicBezTo>
                      <a:pt x="17895" y="10637"/>
                      <a:pt x="17987" y="10683"/>
                      <a:pt x="18055" y="10706"/>
                    </a:cubicBezTo>
                    <a:cubicBezTo>
                      <a:pt x="18169" y="10751"/>
                      <a:pt x="18283" y="10774"/>
                      <a:pt x="18398" y="10797"/>
                    </a:cubicBezTo>
                    <a:cubicBezTo>
                      <a:pt x="18466" y="10797"/>
                      <a:pt x="18557" y="10774"/>
                      <a:pt x="18626" y="10728"/>
                    </a:cubicBezTo>
                    <a:cubicBezTo>
                      <a:pt x="18694" y="10660"/>
                      <a:pt x="18717" y="10592"/>
                      <a:pt x="18740" y="10500"/>
                    </a:cubicBezTo>
                    <a:cubicBezTo>
                      <a:pt x="18740" y="10409"/>
                      <a:pt x="18717" y="10340"/>
                      <a:pt x="18671" y="10272"/>
                    </a:cubicBezTo>
                    <a:cubicBezTo>
                      <a:pt x="18649" y="10249"/>
                      <a:pt x="18626" y="10226"/>
                      <a:pt x="18603" y="10204"/>
                    </a:cubicBezTo>
                    <a:cubicBezTo>
                      <a:pt x="18557" y="10181"/>
                      <a:pt x="18512" y="10158"/>
                      <a:pt x="18466" y="10158"/>
                    </a:cubicBezTo>
                    <a:cubicBezTo>
                      <a:pt x="18306" y="10112"/>
                      <a:pt x="18169" y="10044"/>
                      <a:pt x="18032" y="9998"/>
                    </a:cubicBezTo>
                    <a:cubicBezTo>
                      <a:pt x="17895" y="9930"/>
                      <a:pt x="17758" y="9861"/>
                      <a:pt x="17599" y="9815"/>
                    </a:cubicBezTo>
                    <a:cubicBezTo>
                      <a:pt x="17302" y="9701"/>
                      <a:pt x="16982" y="9564"/>
                      <a:pt x="16686" y="9450"/>
                    </a:cubicBezTo>
                    <a:cubicBezTo>
                      <a:pt x="16366" y="9313"/>
                      <a:pt x="16047" y="9176"/>
                      <a:pt x="15727" y="9039"/>
                    </a:cubicBezTo>
                    <a:cubicBezTo>
                      <a:pt x="15407" y="8902"/>
                      <a:pt x="15088" y="8788"/>
                      <a:pt x="14768" y="8651"/>
                    </a:cubicBezTo>
                    <a:cubicBezTo>
                      <a:pt x="14609" y="8583"/>
                      <a:pt x="14472" y="8514"/>
                      <a:pt x="14312" y="8446"/>
                    </a:cubicBezTo>
                    <a:cubicBezTo>
                      <a:pt x="14152" y="8377"/>
                      <a:pt x="14015" y="8309"/>
                      <a:pt x="13878" y="8241"/>
                    </a:cubicBezTo>
                    <a:cubicBezTo>
                      <a:pt x="13559" y="8104"/>
                      <a:pt x="13239" y="7944"/>
                      <a:pt x="12942" y="7807"/>
                    </a:cubicBezTo>
                    <a:cubicBezTo>
                      <a:pt x="12326" y="7487"/>
                      <a:pt x="11687" y="7191"/>
                      <a:pt x="11093" y="6894"/>
                    </a:cubicBezTo>
                    <a:cubicBezTo>
                      <a:pt x="10614" y="6643"/>
                      <a:pt x="10135" y="6415"/>
                      <a:pt x="9678" y="6163"/>
                    </a:cubicBezTo>
                    <a:lnTo>
                      <a:pt x="9655" y="6163"/>
                    </a:lnTo>
                    <a:cubicBezTo>
                      <a:pt x="9633" y="6141"/>
                      <a:pt x="9633" y="6141"/>
                      <a:pt x="9610" y="6141"/>
                    </a:cubicBezTo>
                    <a:cubicBezTo>
                      <a:pt x="9587" y="6141"/>
                      <a:pt x="9587" y="6118"/>
                      <a:pt x="9564" y="6118"/>
                    </a:cubicBezTo>
                    <a:cubicBezTo>
                      <a:pt x="9542" y="6095"/>
                      <a:pt x="9520" y="6095"/>
                      <a:pt x="9497" y="6074"/>
                    </a:cubicBezTo>
                    <a:lnTo>
                      <a:pt x="9497" y="6074"/>
                    </a:lnTo>
                    <a:cubicBezTo>
                      <a:pt x="9520" y="6095"/>
                      <a:pt x="9541" y="6095"/>
                      <a:pt x="9541" y="6095"/>
                    </a:cubicBezTo>
                    <a:cubicBezTo>
                      <a:pt x="9541" y="6095"/>
                      <a:pt x="9519" y="6095"/>
                      <a:pt x="9519" y="6072"/>
                    </a:cubicBezTo>
                    <a:lnTo>
                      <a:pt x="9496" y="6072"/>
                    </a:lnTo>
                    <a:cubicBezTo>
                      <a:pt x="9473" y="6072"/>
                      <a:pt x="9450" y="6049"/>
                      <a:pt x="9427" y="6049"/>
                    </a:cubicBezTo>
                    <a:cubicBezTo>
                      <a:pt x="8834" y="5707"/>
                      <a:pt x="8240" y="5365"/>
                      <a:pt x="7670" y="4999"/>
                    </a:cubicBezTo>
                    <a:cubicBezTo>
                      <a:pt x="7373" y="4817"/>
                      <a:pt x="7076" y="4634"/>
                      <a:pt x="6779" y="4452"/>
                    </a:cubicBezTo>
                    <a:cubicBezTo>
                      <a:pt x="6643" y="4360"/>
                      <a:pt x="6506" y="4269"/>
                      <a:pt x="6369" y="4178"/>
                    </a:cubicBezTo>
                    <a:cubicBezTo>
                      <a:pt x="6209" y="4086"/>
                      <a:pt x="6072" y="3995"/>
                      <a:pt x="5935" y="3904"/>
                    </a:cubicBezTo>
                    <a:cubicBezTo>
                      <a:pt x="5638" y="3698"/>
                      <a:pt x="5341" y="3516"/>
                      <a:pt x="5068" y="3333"/>
                    </a:cubicBezTo>
                    <a:cubicBezTo>
                      <a:pt x="4771" y="3128"/>
                      <a:pt x="4474" y="2922"/>
                      <a:pt x="4200" y="2740"/>
                    </a:cubicBezTo>
                    <a:cubicBezTo>
                      <a:pt x="3607" y="2352"/>
                      <a:pt x="3036" y="1964"/>
                      <a:pt x="2443" y="1576"/>
                    </a:cubicBezTo>
                    <a:cubicBezTo>
                      <a:pt x="2077" y="1324"/>
                      <a:pt x="1689" y="1096"/>
                      <a:pt x="1324" y="845"/>
                    </a:cubicBezTo>
                    <a:cubicBezTo>
                      <a:pt x="936" y="571"/>
                      <a:pt x="571" y="320"/>
                      <a:pt x="206" y="23"/>
                    </a:cubicBezTo>
                    <a:cubicBezTo>
                      <a:pt x="183" y="23"/>
                      <a:pt x="160" y="1"/>
                      <a:pt x="137" y="1"/>
                    </a:cubicBezTo>
                    <a:close/>
                  </a:path>
                </a:pathLst>
              </a:custGeom>
              <a:solidFill>
                <a:srgbClr val="FFFFFF">
                  <a:alpha val="8039"/>
                </a:srgbClr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354" name="Google Shape;1120;p22">
                <a:extLst>
                  <a:ext uri="{FF2B5EF4-FFF2-40B4-BE49-F238E27FC236}">
                    <a16:creationId xmlns:a16="http://schemas.microsoft.com/office/drawing/2014/main" id="{145BE7CD-D4D6-456F-85F6-514A27F52354}"/>
                  </a:ext>
                </a:extLst>
              </p:cNvPr>
              <p:cNvSpPr/>
              <p:nvPr/>
            </p:nvSpPr>
            <p:spPr>
              <a:xfrm>
                <a:off x="4904479" y="1444082"/>
                <a:ext cx="258542" cy="106850"/>
              </a:xfrm>
              <a:custGeom>
                <a:avLst/>
                <a:gdLst/>
                <a:ahLst/>
                <a:cxnLst/>
                <a:rect l="l" t="t" r="r" b="b"/>
                <a:pathLst>
                  <a:path w="9565" h="3953" extrusionOk="0">
                    <a:moveTo>
                      <a:pt x="160" y="1"/>
                    </a:moveTo>
                    <a:cubicBezTo>
                      <a:pt x="115" y="1"/>
                      <a:pt x="69" y="46"/>
                      <a:pt x="46" y="69"/>
                    </a:cubicBezTo>
                    <a:cubicBezTo>
                      <a:pt x="1" y="138"/>
                      <a:pt x="1" y="275"/>
                      <a:pt x="92" y="320"/>
                    </a:cubicBezTo>
                    <a:cubicBezTo>
                      <a:pt x="434" y="526"/>
                      <a:pt x="777" y="708"/>
                      <a:pt x="1142" y="891"/>
                    </a:cubicBezTo>
                    <a:cubicBezTo>
                      <a:pt x="1461" y="1028"/>
                      <a:pt x="1781" y="1188"/>
                      <a:pt x="2078" y="1325"/>
                    </a:cubicBezTo>
                    <a:cubicBezTo>
                      <a:pt x="2420" y="1461"/>
                      <a:pt x="2740" y="1621"/>
                      <a:pt x="3059" y="1758"/>
                    </a:cubicBezTo>
                    <a:cubicBezTo>
                      <a:pt x="3356" y="1918"/>
                      <a:pt x="3675" y="2055"/>
                      <a:pt x="3995" y="2192"/>
                    </a:cubicBezTo>
                    <a:cubicBezTo>
                      <a:pt x="4611" y="2443"/>
                      <a:pt x="5250" y="2694"/>
                      <a:pt x="5912" y="2899"/>
                    </a:cubicBezTo>
                    <a:cubicBezTo>
                      <a:pt x="6506" y="3128"/>
                      <a:pt x="7122" y="3333"/>
                      <a:pt x="7738" y="3516"/>
                    </a:cubicBezTo>
                    <a:cubicBezTo>
                      <a:pt x="7967" y="3607"/>
                      <a:pt x="8195" y="3676"/>
                      <a:pt x="8446" y="3744"/>
                    </a:cubicBezTo>
                    <a:cubicBezTo>
                      <a:pt x="8674" y="3812"/>
                      <a:pt x="8925" y="3927"/>
                      <a:pt x="9199" y="3949"/>
                    </a:cubicBezTo>
                    <a:cubicBezTo>
                      <a:pt x="9213" y="3952"/>
                      <a:pt x="9228" y="3953"/>
                      <a:pt x="9241" y="3953"/>
                    </a:cubicBezTo>
                    <a:cubicBezTo>
                      <a:pt x="9359" y="3953"/>
                      <a:pt x="9455" y="3869"/>
                      <a:pt x="9496" y="3767"/>
                    </a:cubicBezTo>
                    <a:cubicBezTo>
                      <a:pt x="9564" y="3607"/>
                      <a:pt x="9473" y="3424"/>
                      <a:pt x="9313" y="3379"/>
                    </a:cubicBezTo>
                    <a:cubicBezTo>
                      <a:pt x="9176" y="3310"/>
                      <a:pt x="9039" y="3265"/>
                      <a:pt x="8880" y="3219"/>
                    </a:cubicBezTo>
                    <a:cubicBezTo>
                      <a:pt x="8720" y="3173"/>
                      <a:pt x="8583" y="3128"/>
                      <a:pt x="8423" y="3082"/>
                    </a:cubicBezTo>
                    <a:cubicBezTo>
                      <a:pt x="8104" y="2991"/>
                      <a:pt x="7784" y="2899"/>
                      <a:pt x="7464" y="2808"/>
                    </a:cubicBezTo>
                    <a:cubicBezTo>
                      <a:pt x="6848" y="2626"/>
                      <a:pt x="6232" y="2420"/>
                      <a:pt x="5593" y="2215"/>
                    </a:cubicBezTo>
                    <a:cubicBezTo>
                      <a:pt x="5273" y="2123"/>
                      <a:pt x="4977" y="2009"/>
                      <a:pt x="4657" y="1918"/>
                    </a:cubicBezTo>
                    <a:cubicBezTo>
                      <a:pt x="4337" y="1804"/>
                      <a:pt x="4018" y="1690"/>
                      <a:pt x="3698" y="1576"/>
                    </a:cubicBezTo>
                    <a:cubicBezTo>
                      <a:pt x="3036" y="1302"/>
                      <a:pt x="2374" y="1028"/>
                      <a:pt x="1735" y="754"/>
                    </a:cubicBezTo>
                    <a:cubicBezTo>
                      <a:pt x="1279" y="548"/>
                      <a:pt x="868" y="320"/>
                      <a:pt x="434" y="115"/>
                    </a:cubicBezTo>
                    <a:lnTo>
                      <a:pt x="457" y="115"/>
                    </a:lnTo>
                    <a:cubicBezTo>
                      <a:pt x="389" y="92"/>
                      <a:pt x="343" y="69"/>
                      <a:pt x="297" y="23"/>
                    </a:cubicBezTo>
                    <a:cubicBezTo>
                      <a:pt x="252" y="23"/>
                      <a:pt x="229" y="1"/>
                      <a:pt x="183" y="1"/>
                    </a:cubicBezTo>
                    <a:close/>
                  </a:path>
                </a:pathLst>
              </a:custGeom>
              <a:solidFill>
                <a:srgbClr val="FFFFFF">
                  <a:alpha val="8039"/>
                </a:srgbClr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355" name="Google Shape;1121;p22">
                <a:extLst>
                  <a:ext uri="{FF2B5EF4-FFF2-40B4-BE49-F238E27FC236}">
                    <a16:creationId xmlns:a16="http://schemas.microsoft.com/office/drawing/2014/main" id="{BE98FC78-E987-49CA-8594-2D7521D38573}"/>
                  </a:ext>
                </a:extLst>
              </p:cNvPr>
              <p:cNvSpPr/>
              <p:nvPr/>
            </p:nvSpPr>
            <p:spPr>
              <a:xfrm>
                <a:off x="4520734" y="1104126"/>
                <a:ext cx="604661" cy="340091"/>
              </a:xfrm>
              <a:custGeom>
                <a:avLst/>
                <a:gdLst/>
                <a:ahLst/>
                <a:cxnLst/>
                <a:rect l="l" t="t" r="r" b="b"/>
                <a:pathLst>
                  <a:path w="22370" h="12582" extrusionOk="0">
                    <a:moveTo>
                      <a:pt x="114" y="1"/>
                    </a:moveTo>
                    <a:cubicBezTo>
                      <a:pt x="92" y="1"/>
                      <a:pt x="46" y="24"/>
                      <a:pt x="23" y="47"/>
                    </a:cubicBezTo>
                    <a:cubicBezTo>
                      <a:pt x="0" y="92"/>
                      <a:pt x="23" y="161"/>
                      <a:pt x="69" y="184"/>
                    </a:cubicBezTo>
                    <a:cubicBezTo>
                      <a:pt x="365" y="366"/>
                      <a:pt x="639" y="572"/>
                      <a:pt x="890" y="777"/>
                    </a:cubicBezTo>
                    <a:cubicBezTo>
                      <a:pt x="1164" y="982"/>
                      <a:pt x="1438" y="1165"/>
                      <a:pt x="1712" y="1370"/>
                    </a:cubicBezTo>
                    <a:cubicBezTo>
                      <a:pt x="1826" y="1462"/>
                      <a:pt x="1940" y="1553"/>
                      <a:pt x="2077" y="1644"/>
                    </a:cubicBezTo>
                    <a:cubicBezTo>
                      <a:pt x="2214" y="1736"/>
                      <a:pt x="2351" y="1850"/>
                      <a:pt x="2488" y="1941"/>
                    </a:cubicBezTo>
                    <a:cubicBezTo>
                      <a:pt x="2762" y="2147"/>
                      <a:pt x="3036" y="2352"/>
                      <a:pt x="3310" y="2557"/>
                    </a:cubicBezTo>
                    <a:cubicBezTo>
                      <a:pt x="3424" y="2649"/>
                      <a:pt x="3561" y="2740"/>
                      <a:pt x="3675" y="2831"/>
                    </a:cubicBezTo>
                    <a:cubicBezTo>
                      <a:pt x="3835" y="2923"/>
                      <a:pt x="3972" y="3037"/>
                      <a:pt x="4109" y="3128"/>
                    </a:cubicBezTo>
                    <a:cubicBezTo>
                      <a:pt x="4246" y="3219"/>
                      <a:pt x="4383" y="3311"/>
                      <a:pt x="4520" y="3402"/>
                    </a:cubicBezTo>
                    <a:cubicBezTo>
                      <a:pt x="4679" y="3516"/>
                      <a:pt x="4816" y="3607"/>
                      <a:pt x="4976" y="3721"/>
                    </a:cubicBezTo>
                    <a:cubicBezTo>
                      <a:pt x="5113" y="3813"/>
                      <a:pt x="5250" y="3904"/>
                      <a:pt x="5410" y="4018"/>
                    </a:cubicBezTo>
                    <a:cubicBezTo>
                      <a:pt x="5547" y="4109"/>
                      <a:pt x="5707" y="4201"/>
                      <a:pt x="5866" y="4292"/>
                    </a:cubicBezTo>
                    <a:cubicBezTo>
                      <a:pt x="6140" y="4452"/>
                      <a:pt x="6414" y="4634"/>
                      <a:pt x="6711" y="4817"/>
                    </a:cubicBezTo>
                    <a:cubicBezTo>
                      <a:pt x="6848" y="4908"/>
                      <a:pt x="7008" y="5022"/>
                      <a:pt x="7167" y="5114"/>
                    </a:cubicBezTo>
                    <a:cubicBezTo>
                      <a:pt x="7304" y="5205"/>
                      <a:pt x="7441" y="5274"/>
                      <a:pt x="7601" y="5365"/>
                    </a:cubicBezTo>
                    <a:cubicBezTo>
                      <a:pt x="7898" y="5547"/>
                      <a:pt x="8195" y="5753"/>
                      <a:pt x="8491" y="5913"/>
                    </a:cubicBezTo>
                    <a:cubicBezTo>
                      <a:pt x="8788" y="6095"/>
                      <a:pt x="9085" y="6255"/>
                      <a:pt x="9381" y="6415"/>
                    </a:cubicBezTo>
                    <a:cubicBezTo>
                      <a:pt x="9541" y="6506"/>
                      <a:pt x="9701" y="6597"/>
                      <a:pt x="9861" y="6689"/>
                    </a:cubicBezTo>
                    <a:cubicBezTo>
                      <a:pt x="9998" y="6780"/>
                      <a:pt x="10158" y="6871"/>
                      <a:pt x="10294" y="6940"/>
                    </a:cubicBezTo>
                    <a:cubicBezTo>
                      <a:pt x="10454" y="7031"/>
                      <a:pt x="10614" y="7122"/>
                      <a:pt x="10751" y="7214"/>
                    </a:cubicBezTo>
                    <a:cubicBezTo>
                      <a:pt x="10911" y="7328"/>
                      <a:pt x="11048" y="7396"/>
                      <a:pt x="11207" y="7488"/>
                    </a:cubicBezTo>
                    <a:cubicBezTo>
                      <a:pt x="11504" y="7670"/>
                      <a:pt x="11778" y="7853"/>
                      <a:pt x="12075" y="8013"/>
                    </a:cubicBezTo>
                    <a:cubicBezTo>
                      <a:pt x="12714" y="8355"/>
                      <a:pt x="13330" y="8675"/>
                      <a:pt x="13947" y="8994"/>
                    </a:cubicBezTo>
                    <a:cubicBezTo>
                      <a:pt x="14266" y="9154"/>
                      <a:pt x="14563" y="9314"/>
                      <a:pt x="14860" y="9473"/>
                    </a:cubicBezTo>
                    <a:cubicBezTo>
                      <a:pt x="15156" y="9633"/>
                      <a:pt x="15453" y="9793"/>
                      <a:pt x="15750" y="9953"/>
                    </a:cubicBezTo>
                    <a:cubicBezTo>
                      <a:pt x="15909" y="10044"/>
                      <a:pt x="16069" y="10113"/>
                      <a:pt x="16229" y="10204"/>
                    </a:cubicBezTo>
                    <a:cubicBezTo>
                      <a:pt x="16389" y="10295"/>
                      <a:pt x="16571" y="10364"/>
                      <a:pt x="16731" y="10455"/>
                    </a:cubicBezTo>
                    <a:cubicBezTo>
                      <a:pt x="17028" y="10592"/>
                      <a:pt x="17325" y="10729"/>
                      <a:pt x="17621" y="10866"/>
                    </a:cubicBezTo>
                    <a:cubicBezTo>
                      <a:pt x="17941" y="11003"/>
                      <a:pt x="18260" y="11162"/>
                      <a:pt x="18580" y="11299"/>
                    </a:cubicBezTo>
                    <a:cubicBezTo>
                      <a:pt x="18900" y="11459"/>
                      <a:pt x="19219" y="11596"/>
                      <a:pt x="19539" y="11733"/>
                    </a:cubicBezTo>
                    <a:cubicBezTo>
                      <a:pt x="19676" y="11802"/>
                      <a:pt x="19835" y="11847"/>
                      <a:pt x="19972" y="11893"/>
                    </a:cubicBezTo>
                    <a:cubicBezTo>
                      <a:pt x="20132" y="11961"/>
                      <a:pt x="20292" y="12007"/>
                      <a:pt x="20452" y="12076"/>
                    </a:cubicBezTo>
                    <a:cubicBezTo>
                      <a:pt x="20748" y="12190"/>
                      <a:pt x="21045" y="12281"/>
                      <a:pt x="21365" y="12395"/>
                    </a:cubicBezTo>
                    <a:cubicBezTo>
                      <a:pt x="21456" y="12418"/>
                      <a:pt x="21525" y="12441"/>
                      <a:pt x="21616" y="12486"/>
                    </a:cubicBezTo>
                    <a:cubicBezTo>
                      <a:pt x="21753" y="12532"/>
                      <a:pt x="21890" y="12555"/>
                      <a:pt x="22027" y="12578"/>
                    </a:cubicBezTo>
                    <a:cubicBezTo>
                      <a:pt x="22041" y="12580"/>
                      <a:pt x="22055" y="12581"/>
                      <a:pt x="22069" y="12581"/>
                    </a:cubicBezTo>
                    <a:cubicBezTo>
                      <a:pt x="22191" y="12581"/>
                      <a:pt x="22305" y="12495"/>
                      <a:pt x="22346" y="12372"/>
                    </a:cubicBezTo>
                    <a:cubicBezTo>
                      <a:pt x="22369" y="12281"/>
                      <a:pt x="22369" y="12212"/>
                      <a:pt x="22323" y="12144"/>
                    </a:cubicBezTo>
                    <a:cubicBezTo>
                      <a:pt x="22301" y="12053"/>
                      <a:pt x="22232" y="11984"/>
                      <a:pt x="22141" y="11961"/>
                    </a:cubicBezTo>
                    <a:cubicBezTo>
                      <a:pt x="22072" y="11939"/>
                      <a:pt x="21981" y="11916"/>
                      <a:pt x="21913" y="11893"/>
                    </a:cubicBezTo>
                    <a:cubicBezTo>
                      <a:pt x="21844" y="11847"/>
                      <a:pt x="21776" y="11824"/>
                      <a:pt x="21707" y="11802"/>
                    </a:cubicBezTo>
                    <a:cubicBezTo>
                      <a:pt x="21547" y="11756"/>
                      <a:pt x="21410" y="11710"/>
                      <a:pt x="21273" y="11665"/>
                    </a:cubicBezTo>
                    <a:cubicBezTo>
                      <a:pt x="20954" y="11573"/>
                      <a:pt x="20657" y="11459"/>
                      <a:pt x="20360" y="11345"/>
                    </a:cubicBezTo>
                    <a:cubicBezTo>
                      <a:pt x="20201" y="11277"/>
                      <a:pt x="20041" y="11231"/>
                      <a:pt x="19881" y="11162"/>
                    </a:cubicBezTo>
                    <a:cubicBezTo>
                      <a:pt x="19721" y="11117"/>
                      <a:pt x="19562" y="11048"/>
                      <a:pt x="19402" y="10957"/>
                    </a:cubicBezTo>
                    <a:cubicBezTo>
                      <a:pt x="19082" y="10820"/>
                      <a:pt x="18785" y="10683"/>
                      <a:pt x="18466" y="10546"/>
                    </a:cubicBezTo>
                    <a:cubicBezTo>
                      <a:pt x="18146" y="10386"/>
                      <a:pt x="17827" y="10249"/>
                      <a:pt x="17507" y="10090"/>
                    </a:cubicBezTo>
                    <a:cubicBezTo>
                      <a:pt x="17347" y="10021"/>
                      <a:pt x="17188" y="9953"/>
                      <a:pt x="17028" y="9884"/>
                    </a:cubicBezTo>
                    <a:cubicBezTo>
                      <a:pt x="16868" y="9816"/>
                      <a:pt x="16731" y="9724"/>
                      <a:pt x="16594" y="9656"/>
                    </a:cubicBezTo>
                    <a:cubicBezTo>
                      <a:pt x="16298" y="9496"/>
                      <a:pt x="16001" y="9359"/>
                      <a:pt x="15704" y="9200"/>
                    </a:cubicBezTo>
                    <a:cubicBezTo>
                      <a:pt x="15407" y="9040"/>
                      <a:pt x="15111" y="8857"/>
                      <a:pt x="14791" y="8697"/>
                    </a:cubicBezTo>
                    <a:cubicBezTo>
                      <a:pt x="14494" y="8560"/>
                      <a:pt x="14198" y="8423"/>
                      <a:pt x="13901" y="8264"/>
                    </a:cubicBezTo>
                    <a:cubicBezTo>
                      <a:pt x="13604" y="8081"/>
                      <a:pt x="13285" y="7921"/>
                      <a:pt x="12965" y="7762"/>
                    </a:cubicBezTo>
                    <a:cubicBezTo>
                      <a:pt x="12645" y="7579"/>
                      <a:pt x="12326" y="7419"/>
                      <a:pt x="12006" y="7237"/>
                    </a:cubicBezTo>
                    <a:lnTo>
                      <a:pt x="11573" y="6963"/>
                    </a:lnTo>
                    <a:cubicBezTo>
                      <a:pt x="11436" y="6894"/>
                      <a:pt x="11276" y="6803"/>
                      <a:pt x="11139" y="6712"/>
                    </a:cubicBezTo>
                    <a:cubicBezTo>
                      <a:pt x="10979" y="6620"/>
                      <a:pt x="10842" y="6529"/>
                      <a:pt x="10682" y="6438"/>
                    </a:cubicBezTo>
                    <a:cubicBezTo>
                      <a:pt x="10546" y="6346"/>
                      <a:pt x="10386" y="6278"/>
                      <a:pt x="10226" y="6187"/>
                    </a:cubicBezTo>
                    <a:cubicBezTo>
                      <a:pt x="9929" y="6004"/>
                      <a:pt x="9610" y="5821"/>
                      <a:pt x="9313" y="5662"/>
                    </a:cubicBezTo>
                    <a:cubicBezTo>
                      <a:pt x="9016" y="5502"/>
                      <a:pt x="8697" y="5342"/>
                      <a:pt x="8400" y="5159"/>
                    </a:cubicBezTo>
                    <a:cubicBezTo>
                      <a:pt x="8263" y="5068"/>
                      <a:pt x="8126" y="4977"/>
                      <a:pt x="7966" y="4886"/>
                    </a:cubicBezTo>
                    <a:cubicBezTo>
                      <a:pt x="7829" y="4817"/>
                      <a:pt x="7692" y="4726"/>
                      <a:pt x="7533" y="4634"/>
                    </a:cubicBezTo>
                    <a:cubicBezTo>
                      <a:pt x="7236" y="4452"/>
                      <a:pt x="6916" y="4269"/>
                      <a:pt x="6620" y="4087"/>
                    </a:cubicBezTo>
                    <a:cubicBezTo>
                      <a:pt x="6346" y="3904"/>
                      <a:pt x="6049" y="3744"/>
                      <a:pt x="5752" y="3585"/>
                    </a:cubicBezTo>
                    <a:cubicBezTo>
                      <a:pt x="5455" y="3402"/>
                      <a:pt x="5159" y="3196"/>
                      <a:pt x="4862" y="3014"/>
                    </a:cubicBezTo>
                    <a:cubicBezTo>
                      <a:pt x="4565" y="2808"/>
                      <a:pt x="4269" y="2626"/>
                      <a:pt x="3972" y="2443"/>
                    </a:cubicBezTo>
                    <a:cubicBezTo>
                      <a:pt x="3698" y="2261"/>
                      <a:pt x="3424" y="2078"/>
                      <a:pt x="3150" y="1918"/>
                    </a:cubicBezTo>
                    <a:cubicBezTo>
                      <a:pt x="2876" y="1736"/>
                      <a:pt x="2580" y="1553"/>
                      <a:pt x="2306" y="1393"/>
                    </a:cubicBezTo>
                    <a:cubicBezTo>
                      <a:pt x="2146" y="1279"/>
                      <a:pt x="1963" y="1188"/>
                      <a:pt x="1803" y="1074"/>
                    </a:cubicBezTo>
                    <a:cubicBezTo>
                      <a:pt x="1621" y="960"/>
                      <a:pt x="1438" y="845"/>
                      <a:pt x="1256" y="709"/>
                    </a:cubicBezTo>
                    <a:cubicBezTo>
                      <a:pt x="1073" y="617"/>
                      <a:pt x="913" y="503"/>
                      <a:pt x="731" y="389"/>
                    </a:cubicBezTo>
                    <a:cubicBezTo>
                      <a:pt x="548" y="252"/>
                      <a:pt x="365" y="138"/>
                      <a:pt x="183" y="24"/>
                    </a:cubicBezTo>
                    <a:cubicBezTo>
                      <a:pt x="160" y="1"/>
                      <a:pt x="137" y="1"/>
                      <a:pt x="114" y="1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356" name="Google Shape;1122;p22">
                <a:extLst>
                  <a:ext uri="{FF2B5EF4-FFF2-40B4-BE49-F238E27FC236}">
                    <a16:creationId xmlns:a16="http://schemas.microsoft.com/office/drawing/2014/main" id="{3C09A5AE-CCE7-44C7-8640-914A43EB24FA}"/>
                  </a:ext>
                </a:extLst>
              </p:cNvPr>
              <p:cNvSpPr/>
              <p:nvPr/>
            </p:nvSpPr>
            <p:spPr>
              <a:xfrm>
                <a:off x="4860663" y="1265171"/>
                <a:ext cx="320251" cy="162910"/>
              </a:xfrm>
              <a:custGeom>
                <a:avLst/>
                <a:gdLst/>
                <a:ahLst/>
                <a:cxnLst/>
                <a:rect l="l" t="t" r="r" b="b"/>
                <a:pathLst>
                  <a:path w="11848" h="6027" extrusionOk="0">
                    <a:moveTo>
                      <a:pt x="2420" y="1256"/>
                    </a:moveTo>
                    <a:cubicBezTo>
                      <a:pt x="2427" y="1259"/>
                      <a:pt x="2434" y="1262"/>
                      <a:pt x="2441" y="1265"/>
                    </a:cubicBezTo>
                    <a:lnTo>
                      <a:pt x="2441" y="1265"/>
                    </a:lnTo>
                    <a:cubicBezTo>
                      <a:pt x="2436" y="1260"/>
                      <a:pt x="2430" y="1256"/>
                      <a:pt x="2420" y="1256"/>
                    </a:cubicBezTo>
                    <a:close/>
                    <a:moveTo>
                      <a:pt x="138" y="0"/>
                    </a:moveTo>
                    <a:cubicBezTo>
                      <a:pt x="69" y="0"/>
                      <a:pt x="1" y="114"/>
                      <a:pt x="92" y="160"/>
                    </a:cubicBezTo>
                    <a:cubicBezTo>
                      <a:pt x="366" y="366"/>
                      <a:pt x="663" y="525"/>
                      <a:pt x="960" y="708"/>
                    </a:cubicBezTo>
                    <a:cubicBezTo>
                      <a:pt x="1256" y="891"/>
                      <a:pt x="1553" y="1073"/>
                      <a:pt x="1873" y="1233"/>
                    </a:cubicBezTo>
                    <a:cubicBezTo>
                      <a:pt x="2169" y="1415"/>
                      <a:pt x="2466" y="1575"/>
                      <a:pt x="2763" y="1758"/>
                    </a:cubicBezTo>
                    <a:cubicBezTo>
                      <a:pt x="3060" y="1918"/>
                      <a:pt x="3356" y="2077"/>
                      <a:pt x="3653" y="2260"/>
                    </a:cubicBezTo>
                    <a:cubicBezTo>
                      <a:pt x="3858" y="2397"/>
                      <a:pt x="4064" y="2511"/>
                      <a:pt x="4246" y="2648"/>
                    </a:cubicBezTo>
                    <a:cubicBezTo>
                      <a:pt x="4475" y="2762"/>
                      <a:pt x="4680" y="2876"/>
                      <a:pt x="4908" y="2990"/>
                    </a:cubicBezTo>
                    <a:cubicBezTo>
                      <a:pt x="5319" y="3219"/>
                      <a:pt x="5753" y="3447"/>
                      <a:pt x="6187" y="3652"/>
                    </a:cubicBezTo>
                    <a:cubicBezTo>
                      <a:pt x="6164" y="3652"/>
                      <a:pt x="6141" y="3630"/>
                      <a:pt x="6118" y="3630"/>
                    </a:cubicBezTo>
                    <a:cubicBezTo>
                      <a:pt x="6438" y="3789"/>
                      <a:pt x="6757" y="3949"/>
                      <a:pt x="7077" y="4109"/>
                    </a:cubicBezTo>
                    <a:cubicBezTo>
                      <a:pt x="7396" y="4269"/>
                      <a:pt x="7693" y="4428"/>
                      <a:pt x="8013" y="4588"/>
                    </a:cubicBezTo>
                    <a:cubicBezTo>
                      <a:pt x="8172" y="4657"/>
                      <a:pt x="8332" y="4725"/>
                      <a:pt x="8469" y="4794"/>
                    </a:cubicBezTo>
                    <a:cubicBezTo>
                      <a:pt x="8629" y="4862"/>
                      <a:pt x="8766" y="4931"/>
                      <a:pt x="8926" y="4999"/>
                    </a:cubicBezTo>
                    <a:cubicBezTo>
                      <a:pt x="9222" y="5136"/>
                      <a:pt x="9542" y="5296"/>
                      <a:pt x="9839" y="5433"/>
                    </a:cubicBezTo>
                    <a:cubicBezTo>
                      <a:pt x="9998" y="5501"/>
                      <a:pt x="10158" y="5547"/>
                      <a:pt x="10318" y="5615"/>
                    </a:cubicBezTo>
                    <a:cubicBezTo>
                      <a:pt x="10478" y="5661"/>
                      <a:pt x="10638" y="5729"/>
                      <a:pt x="10797" y="5798"/>
                    </a:cubicBezTo>
                    <a:cubicBezTo>
                      <a:pt x="10866" y="5844"/>
                      <a:pt x="10957" y="5866"/>
                      <a:pt x="11026" y="5889"/>
                    </a:cubicBezTo>
                    <a:cubicBezTo>
                      <a:pt x="11163" y="5935"/>
                      <a:pt x="11277" y="5981"/>
                      <a:pt x="11391" y="6003"/>
                    </a:cubicBezTo>
                    <a:lnTo>
                      <a:pt x="11482" y="6026"/>
                    </a:lnTo>
                    <a:cubicBezTo>
                      <a:pt x="11528" y="6026"/>
                      <a:pt x="11573" y="6026"/>
                      <a:pt x="11619" y="6003"/>
                    </a:cubicBezTo>
                    <a:cubicBezTo>
                      <a:pt x="11710" y="5958"/>
                      <a:pt x="11756" y="5889"/>
                      <a:pt x="11779" y="5821"/>
                    </a:cubicBezTo>
                    <a:cubicBezTo>
                      <a:pt x="11847" y="5661"/>
                      <a:pt x="11756" y="5478"/>
                      <a:pt x="11596" y="5433"/>
                    </a:cubicBezTo>
                    <a:cubicBezTo>
                      <a:pt x="11254" y="5319"/>
                      <a:pt x="10934" y="5182"/>
                      <a:pt x="10615" y="5045"/>
                    </a:cubicBezTo>
                    <a:cubicBezTo>
                      <a:pt x="10432" y="4999"/>
                      <a:pt x="10272" y="4931"/>
                      <a:pt x="10113" y="4862"/>
                    </a:cubicBezTo>
                    <a:cubicBezTo>
                      <a:pt x="9953" y="4816"/>
                      <a:pt x="9816" y="4748"/>
                      <a:pt x="9656" y="4680"/>
                    </a:cubicBezTo>
                    <a:cubicBezTo>
                      <a:pt x="9359" y="4543"/>
                      <a:pt x="9040" y="4406"/>
                      <a:pt x="8743" y="4269"/>
                    </a:cubicBezTo>
                    <a:cubicBezTo>
                      <a:pt x="8583" y="4200"/>
                      <a:pt x="8424" y="4132"/>
                      <a:pt x="8264" y="4063"/>
                    </a:cubicBezTo>
                    <a:cubicBezTo>
                      <a:pt x="8104" y="3995"/>
                      <a:pt x="7944" y="3926"/>
                      <a:pt x="7807" y="3858"/>
                    </a:cubicBezTo>
                    <a:cubicBezTo>
                      <a:pt x="7556" y="3721"/>
                      <a:pt x="7282" y="3607"/>
                      <a:pt x="7031" y="3493"/>
                    </a:cubicBezTo>
                    <a:cubicBezTo>
                      <a:pt x="6757" y="3378"/>
                      <a:pt x="6506" y="3242"/>
                      <a:pt x="6232" y="3105"/>
                    </a:cubicBezTo>
                    <a:cubicBezTo>
                      <a:pt x="5730" y="2899"/>
                      <a:pt x="5228" y="2648"/>
                      <a:pt x="4726" y="2397"/>
                    </a:cubicBezTo>
                    <a:cubicBezTo>
                      <a:pt x="4338" y="2214"/>
                      <a:pt x="3973" y="2009"/>
                      <a:pt x="3585" y="1804"/>
                    </a:cubicBezTo>
                    <a:cubicBezTo>
                      <a:pt x="3402" y="1712"/>
                      <a:pt x="3197" y="1621"/>
                      <a:pt x="3014" y="1530"/>
                    </a:cubicBezTo>
                    <a:cubicBezTo>
                      <a:pt x="2815" y="1463"/>
                      <a:pt x="2638" y="1355"/>
                      <a:pt x="2441" y="1265"/>
                    </a:cubicBezTo>
                    <a:lnTo>
                      <a:pt x="2441" y="1265"/>
                    </a:lnTo>
                    <a:cubicBezTo>
                      <a:pt x="2442" y="1266"/>
                      <a:pt x="2443" y="1267"/>
                      <a:pt x="2443" y="1267"/>
                    </a:cubicBezTo>
                    <a:lnTo>
                      <a:pt x="2443" y="1267"/>
                    </a:lnTo>
                    <a:cubicBezTo>
                      <a:pt x="2270" y="1181"/>
                      <a:pt x="2117" y="1115"/>
                      <a:pt x="1964" y="1027"/>
                    </a:cubicBezTo>
                    <a:lnTo>
                      <a:pt x="1964" y="1027"/>
                    </a:lnTo>
                    <a:cubicBezTo>
                      <a:pt x="1964" y="1027"/>
                      <a:pt x="1987" y="1050"/>
                      <a:pt x="1987" y="1050"/>
                    </a:cubicBezTo>
                    <a:cubicBezTo>
                      <a:pt x="1895" y="1005"/>
                      <a:pt x="1827" y="959"/>
                      <a:pt x="1736" y="913"/>
                    </a:cubicBezTo>
                    <a:lnTo>
                      <a:pt x="1736" y="913"/>
                    </a:lnTo>
                    <a:cubicBezTo>
                      <a:pt x="1759" y="936"/>
                      <a:pt x="1759" y="936"/>
                      <a:pt x="1759" y="936"/>
                    </a:cubicBezTo>
                    <a:cubicBezTo>
                      <a:pt x="1507" y="799"/>
                      <a:pt x="1234" y="662"/>
                      <a:pt x="982" y="502"/>
                    </a:cubicBezTo>
                    <a:cubicBezTo>
                      <a:pt x="709" y="366"/>
                      <a:pt x="435" y="206"/>
                      <a:pt x="184" y="23"/>
                    </a:cubicBezTo>
                    <a:cubicBezTo>
                      <a:pt x="161" y="23"/>
                      <a:pt x="138" y="0"/>
                      <a:pt x="138" y="0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357" name="Google Shape;1123;p22">
                <a:extLst>
                  <a:ext uri="{FF2B5EF4-FFF2-40B4-BE49-F238E27FC236}">
                    <a16:creationId xmlns:a16="http://schemas.microsoft.com/office/drawing/2014/main" id="{3DFB4C52-3F0D-49C4-A7C8-BB852DD7F56D}"/>
                  </a:ext>
                </a:extLst>
              </p:cNvPr>
              <p:cNvSpPr/>
              <p:nvPr/>
            </p:nvSpPr>
            <p:spPr>
              <a:xfrm>
                <a:off x="5187051" y="1423729"/>
                <a:ext cx="12974" cy="12974"/>
              </a:xfrm>
              <a:custGeom>
                <a:avLst/>
                <a:gdLst/>
                <a:ahLst/>
                <a:cxnLst/>
                <a:rect l="l" t="t" r="r" b="b"/>
                <a:pathLst>
                  <a:path w="480" h="480" extrusionOk="0">
                    <a:moveTo>
                      <a:pt x="252" y="0"/>
                    </a:moveTo>
                    <a:cubicBezTo>
                      <a:pt x="183" y="0"/>
                      <a:pt x="138" y="23"/>
                      <a:pt x="69" y="69"/>
                    </a:cubicBezTo>
                    <a:cubicBezTo>
                      <a:pt x="23" y="92"/>
                      <a:pt x="1" y="160"/>
                      <a:pt x="1" y="229"/>
                    </a:cubicBezTo>
                    <a:cubicBezTo>
                      <a:pt x="1" y="343"/>
                      <a:pt x="92" y="480"/>
                      <a:pt x="206" y="480"/>
                    </a:cubicBezTo>
                    <a:cubicBezTo>
                      <a:pt x="274" y="480"/>
                      <a:pt x="343" y="457"/>
                      <a:pt x="389" y="411"/>
                    </a:cubicBezTo>
                    <a:cubicBezTo>
                      <a:pt x="434" y="388"/>
                      <a:pt x="457" y="320"/>
                      <a:pt x="457" y="252"/>
                    </a:cubicBezTo>
                    <a:cubicBezTo>
                      <a:pt x="480" y="137"/>
                      <a:pt x="366" y="0"/>
                      <a:pt x="252" y="0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358" name="Google Shape;1124;p22">
                <a:extLst>
                  <a:ext uri="{FF2B5EF4-FFF2-40B4-BE49-F238E27FC236}">
                    <a16:creationId xmlns:a16="http://schemas.microsoft.com/office/drawing/2014/main" id="{6E90BFAB-9914-42F5-B75E-7D924D0D5AAD}"/>
                  </a:ext>
                </a:extLst>
              </p:cNvPr>
              <p:cNvSpPr/>
              <p:nvPr/>
            </p:nvSpPr>
            <p:spPr>
              <a:xfrm>
                <a:off x="4830444" y="1243574"/>
                <a:ext cx="14839" cy="1421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26" extrusionOk="0">
                    <a:moveTo>
                      <a:pt x="297" y="0"/>
                    </a:moveTo>
                    <a:cubicBezTo>
                      <a:pt x="229" y="0"/>
                      <a:pt x="160" y="23"/>
                      <a:pt x="92" y="69"/>
                    </a:cubicBezTo>
                    <a:cubicBezTo>
                      <a:pt x="46" y="115"/>
                      <a:pt x="23" y="183"/>
                      <a:pt x="23" y="252"/>
                    </a:cubicBezTo>
                    <a:cubicBezTo>
                      <a:pt x="1" y="388"/>
                      <a:pt x="115" y="525"/>
                      <a:pt x="252" y="525"/>
                    </a:cubicBezTo>
                    <a:cubicBezTo>
                      <a:pt x="320" y="525"/>
                      <a:pt x="389" y="503"/>
                      <a:pt x="434" y="457"/>
                    </a:cubicBezTo>
                    <a:cubicBezTo>
                      <a:pt x="480" y="411"/>
                      <a:pt x="526" y="343"/>
                      <a:pt x="526" y="274"/>
                    </a:cubicBezTo>
                    <a:cubicBezTo>
                      <a:pt x="548" y="160"/>
                      <a:pt x="434" y="0"/>
                      <a:pt x="297" y="0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359" name="Google Shape;1125;p22">
                <a:extLst>
                  <a:ext uri="{FF2B5EF4-FFF2-40B4-BE49-F238E27FC236}">
                    <a16:creationId xmlns:a16="http://schemas.microsoft.com/office/drawing/2014/main" id="{95098CE3-B868-4520-BDA8-B498B0DEC3D5}"/>
                  </a:ext>
                </a:extLst>
              </p:cNvPr>
              <p:cNvSpPr/>
              <p:nvPr/>
            </p:nvSpPr>
            <p:spPr>
              <a:xfrm>
                <a:off x="4568847" y="821554"/>
                <a:ext cx="813198" cy="483134"/>
              </a:xfrm>
              <a:custGeom>
                <a:avLst/>
                <a:gdLst/>
                <a:ahLst/>
                <a:cxnLst/>
                <a:rect l="l" t="t" r="r" b="b"/>
                <a:pathLst>
                  <a:path w="30085" h="17874" extrusionOk="0">
                    <a:moveTo>
                      <a:pt x="480" y="1"/>
                    </a:moveTo>
                    <a:cubicBezTo>
                      <a:pt x="366" y="1"/>
                      <a:pt x="275" y="1"/>
                      <a:pt x="206" y="47"/>
                    </a:cubicBezTo>
                    <a:cubicBezTo>
                      <a:pt x="138" y="92"/>
                      <a:pt x="69" y="161"/>
                      <a:pt x="46" y="275"/>
                    </a:cubicBezTo>
                    <a:cubicBezTo>
                      <a:pt x="1" y="389"/>
                      <a:pt x="69" y="457"/>
                      <a:pt x="115" y="549"/>
                    </a:cubicBezTo>
                    <a:lnTo>
                      <a:pt x="138" y="594"/>
                    </a:lnTo>
                    <a:cubicBezTo>
                      <a:pt x="138" y="617"/>
                      <a:pt x="160" y="640"/>
                      <a:pt x="160" y="663"/>
                    </a:cubicBezTo>
                    <a:cubicBezTo>
                      <a:pt x="206" y="777"/>
                      <a:pt x="229" y="846"/>
                      <a:pt x="252" y="937"/>
                    </a:cubicBezTo>
                    <a:cubicBezTo>
                      <a:pt x="138" y="960"/>
                      <a:pt x="69" y="1051"/>
                      <a:pt x="46" y="1142"/>
                    </a:cubicBezTo>
                    <a:cubicBezTo>
                      <a:pt x="23" y="1234"/>
                      <a:pt x="46" y="1325"/>
                      <a:pt x="92" y="1393"/>
                    </a:cubicBezTo>
                    <a:cubicBezTo>
                      <a:pt x="138" y="1462"/>
                      <a:pt x="206" y="1507"/>
                      <a:pt x="275" y="1507"/>
                    </a:cubicBezTo>
                    <a:cubicBezTo>
                      <a:pt x="434" y="1553"/>
                      <a:pt x="617" y="1576"/>
                      <a:pt x="777" y="1599"/>
                    </a:cubicBezTo>
                    <a:cubicBezTo>
                      <a:pt x="891" y="1622"/>
                      <a:pt x="1005" y="1644"/>
                      <a:pt x="1142" y="1667"/>
                    </a:cubicBezTo>
                    <a:lnTo>
                      <a:pt x="1256" y="1713"/>
                    </a:lnTo>
                    <a:lnTo>
                      <a:pt x="1416" y="1736"/>
                    </a:lnTo>
                    <a:cubicBezTo>
                      <a:pt x="1507" y="1759"/>
                      <a:pt x="1621" y="1781"/>
                      <a:pt x="1713" y="1804"/>
                    </a:cubicBezTo>
                    <a:lnTo>
                      <a:pt x="1827" y="1827"/>
                    </a:lnTo>
                    <a:cubicBezTo>
                      <a:pt x="1941" y="1850"/>
                      <a:pt x="2078" y="1895"/>
                      <a:pt x="2192" y="1918"/>
                    </a:cubicBezTo>
                    <a:cubicBezTo>
                      <a:pt x="2534" y="2010"/>
                      <a:pt x="2854" y="2124"/>
                      <a:pt x="3173" y="2215"/>
                    </a:cubicBezTo>
                    <a:cubicBezTo>
                      <a:pt x="3493" y="2306"/>
                      <a:pt x="3790" y="2398"/>
                      <a:pt x="4086" y="2512"/>
                    </a:cubicBezTo>
                    <a:lnTo>
                      <a:pt x="4132" y="2535"/>
                    </a:lnTo>
                    <a:lnTo>
                      <a:pt x="4200" y="2557"/>
                    </a:lnTo>
                    <a:cubicBezTo>
                      <a:pt x="4337" y="2603"/>
                      <a:pt x="4497" y="2672"/>
                      <a:pt x="4634" y="2717"/>
                    </a:cubicBezTo>
                    <a:lnTo>
                      <a:pt x="4862" y="2786"/>
                    </a:lnTo>
                    <a:cubicBezTo>
                      <a:pt x="5022" y="2854"/>
                      <a:pt x="5182" y="2923"/>
                      <a:pt x="5342" y="2991"/>
                    </a:cubicBezTo>
                    <a:cubicBezTo>
                      <a:pt x="5456" y="3037"/>
                      <a:pt x="5593" y="3082"/>
                      <a:pt x="5707" y="3151"/>
                    </a:cubicBezTo>
                    <a:cubicBezTo>
                      <a:pt x="5912" y="3219"/>
                      <a:pt x="6118" y="3288"/>
                      <a:pt x="6300" y="3356"/>
                    </a:cubicBezTo>
                    <a:cubicBezTo>
                      <a:pt x="6415" y="3402"/>
                      <a:pt x="6506" y="3425"/>
                      <a:pt x="6620" y="3470"/>
                    </a:cubicBezTo>
                    <a:cubicBezTo>
                      <a:pt x="7168" y="3676"/>
                      <a:pt x="7716" y="3904"/>
                      <a:pt x="8309" y="4155"/>
                    </a:cubicBezTo>
                    <a:cubicBezTo>
                      <a:pt x="8880" y="4383"/>
                      <a:pt x="9473" y="4634"/>
                      <a:pt x="10021" y="4931"/>
                    </a:cubicBezTo>
                    <a:cubicBezTo>
                      <a:pt x="10592" y="5228"/>
                      <a:pt x="11185" y="5548"/>
                      <a:pt x="11801" y="5844"/>
                    </a:cubicBezTo>
                    <a:cubicBezTo>
                      <a:pt x="11984" y="5936"/>
                      <a:pt x="12167" y="6027"/>
                      <a:pt x="12372" y="6118"/>
                    </a:cubicBezTo>
                    <a:lnTo>
                      <a:pt x="12669" y="6278"/>
                    </a:lnTo>
                    <a:cubicBezTo>
                      <a:pt x="12897" y="6392"/>
                      <a:pt x="13125" y="6483"/>
                      <a:pt x="13353" y="6597"/>
                    </a:cubicBezTo>
                    <a:lnTo>
                      <a:pt x="13490" y="6666"/>
                    </a:lnTo>
                    <a:cubicBezTo>
                      <a:pt x="13696" y="6780"/>
                      <a:pt x="13901" y="6894"/>
                      <a:pt x="14107" y="6985"/>
                    </a:cubicBezTo>
                    <a:lnTo>
                      <a:pt x="14358" y="7122"/>
                    </a:lnTo>
                    <a:cubicBezTo>
                      <a:pt x="14563" y="7237"/>
                      <a:pt x="14746" y="7351"/>
                      <a:pt x="14951" y="7465"/>
                    </a:cubicBezTo>
                    <a:lnTo>
                      <a:pt x="15202" y="7602"/>
                    </a:lnTo>
                    <a:cubicBezTo>
                      <a:pt x="15476" y="7739"/>
                      <a:pt x="15750" y="7921"/>
                      <a:pt x="16024" y="8081"/>
                    </a:cubicBezTo>
                    <a:cubicBezTo>
                      <a:pt x="16115" y="8127"/>
                      <a:pt x="16229" y="8195"/>
                      <a:pt x="16344" y="8264"/>
                    </a:cubicBezTo>
                    <a:cubicBezTo>
                      <a:pt x="16503" y="8355"/>
                      <a:pt x="16686" y="8469"/>
                      <a:pt x="16846" y="8583"/>
                    </a:cubicBezTo>
                    <a:cubicBezTo>
                      <a:pt x="17462" y="8948"/>
                      <a:pt x="17987" y="9291"/>
                      <a:pt x="18466" y="9610"/>
                    </a:cubicBezTo>
                    <a:lnTo>
                      <a:pt x="18786" y="9839"/>
                    </a:lnTo>
                    <a:cubicBezTo>
                      <a:pt x="19197" y="10113"/>
                      <a:pt x="19608" y="10386"/>
                      <a:pt x="20018" y="10683"/>
                    </a:cubicBezTo>
                    <a:cubicBezTo>
                      <a:pt x="20018" y="10683"/>
                      <a:pt x="20041" y="10706"/>
                      <a:pt x="20064" y="10706"/>
                    </a:cubicBezTo>
                    <a:cubicBezTo>
                      <a:pt x="20064" y="10706"/>
                      <a:pt x="20087" y="10729"/>
                      <a:pt x="20087" y="10729"/>
                    </a:cubicBezTo>
                    <a:lnTo>
                      <a:pt x="20110" y="10752"/>
                    </a:lnTo>
                    <a:lnTo>
                      <a:pt x="20155" y="10774"/>
                    </a:lnTo>
                    <a:lnTo>
                      <a:pt x="20224" y="10820"/>
                    </a:lnTo>
                    <a:lnTo>
                      <a:pt x="20269" y="10866"/>
                    </a:lnTo>
                    <a:lnTo>
                      <a:pt x="20315" y="10889"/>
                    </a:lnTo>
                    <a:cubicBezTo>
                      <a:pt x="20361" y="10934"/>
                      <a:pt x="20406" y="10957"/>
                      <a:pt x="20452" y="10980"/>
                    </a:cubicBezTo>
                    <a:lnTo>
                      <a:pt x="20658" y="11117"/>
                    </a:lnTo>
                    <a:lnTo>
                      <a:pt x="20840" y="11254"/>
                    </a:lnTo>
                    <a:lnTo>
                      <a:pt x="20863" y="11277"/>
                    </a:lnTo>
                    <a:lnTo>
                      <a:pt x="20931" y="11322"/>
                    </a:lnTo>
                    <a:lnTo>
                      <a:pt x="21000" y="11391"/>
                    </a:lnTo>
                    <a:cubicBezTo>
                      <a:pt x="21502" y="11756"/>
                      <a:pt x="22050" y="12144"/>
                      <a:pt x="22552" y="12578"/>
                    </a:cubicBezTo>
                    <a:cubicBezTo>
                      <a:pt x="22712" y="12692"/>
                      <a:pt x="22849" y="12806"/>
                      <a:pt x="23009" y="12920"/>
                    </a:cubicBezTo>
                    <a:cubicBezTo>
                      <a:pt x="23100" y="13011"/>
                      <a:pt x="23214" y="13080"/>
                      <a:pt x="23305" y="13171"/>
                    </a:cubicBezTo>
                    <a:cubicBezTo>
                      <a:pt x="23419" y="13262"/>
                      <a:pt x="23534" y="13354"/>
                      <a:pt x="23625" y="13445"/>
                    </a:cubicBezTo>
                    <a:lnTo>
                      <a:pt x="23693" y="13491"/>
                    </a:lnTo>
                    <a:cubicBezTo>
                      <a:pt x="23739" y="13536"/>
                      <a:pt x="23807" y="13605"/>
                      <a:pt x="23876" y="13650"/>
                    </a:cubicBezTo>
                    <a:cubicBezTo>
                      <a:pt x="23944" y="13696"/>
                      <a:pt x="23990" y="13742"/>
                      <a:pt x="24036" y="13787"/>
                    </a:cubicBezTo>
                    <a:cubicBezTo>
                      <a:pt x="24173" y="13902"/>
                      <a:pt x="24310" y="14016"/>
                      <a:pt x="24424" y="14130"/>
                    </a:cubicBezTo>
                    <a:cubicBezTo>
                      <a:pt x="24515" y="14198"/>
                      <a:pt x="24583" y="14267"/>
                      <a:pt x="24652" y="14312"/>
                    </a:cubicBezTo>
                    <a:lnTo>
                      <a:pt x="24789" y="14427"/>
                    </a:lnTo>
                    <a:cubicBezTo>
                      <a:pt x="24903" y="14541"/>
                      <a:pt x="25040" y="14655"/>
                      <a:pt x="25154" y="14746"/>
                    </a:cubicBezTo>
                    <a:cubicBezTo>
                      <a:pt x="25268" y="14860"/>
                      <a:pt x="25382" y="14952"/>
                      <a:pt x="25496" y="15043"/>
                    </a:cubicBezTo>
                    <a:lnTo>
                      <a:pt x="25519" y="15066"/>
                    </a:lnTo>
                    <a:cubicBezTo>
                      <a:pt x="25679" y="15203"/>
                      <a:pt x="25839" y="15340"/>
                      <a:pt x="25976" y="15476"/>
                    </a:cubicBezTo>
                    <a:cubicBezTo>
                      <a:pt x="26067" y="15545"/>
                      <a:pt x="26158" y="15636"/>
                      <a:pt x="26250" y="15728"/>
                    </a:cubicBezTo>
                    <a:cubicBezTo>
                      <a:pt x="26364" y="15796"/>
                      <a:pt x="26455" y="15887"/>
                      <a:pt x="26546" y="15956"/>
                    </a:cubicBezTo>
                    <a:cubicBezTo>
                      <a:pt x="26683" y="16070"/>
                      <a:pt x="26820" y="16184"/>
                      <a:pt x="26957" y="16321"/>
                    </a:cubicBezTo>
                    <a:cubicBezTo>
                      <a:pt x="27117" y="16458"/>
                      <a:pt x="27277" y="16618"/>
                      <a:pt x="27459" y="16778"/>
                    </a:cubicBezTo>
                    <a:lnTo>
                      <a:pt x="27551" y="16869"/>
                    </a:lnTo>
                    <a:lnTo>
                      <a:pt x="27733" y="17029"/>
                    </a:lnTo>
                    <a:lnTo>
                      <a:pt x="27893" y="17188"/>
                    </a:lnTo>
                    <a:cubicBezTo>
                      <a:pt x="27984" y="17280"/>
                      <a:pt x="28076" y="17394"/>
                      <a:pt x="28167" y="17485"/>
                    </a:cubicBezTo>
                    <a:lnTo>
                      <a:pt x="28190" y="17508"/>
                    </a:lnTo>
                    <a:cubicBezTo>
                      <a:pt x="28258" y="17599"/>
                      <a:pt x="28327" y="17668"/>
                      <a:pt x="28395" y="17736"/>
                    </a:cubicBezTo>
                    <a:cubicBezTo>
                      <a:pt x="28395" y="17736"/>
                      <a:pt x="28418" y="17759"/>
                      <a:pt x="28418" y="17759"/>
                    </a:cubicBezTo>
                    <a:cubicBezTo>
                      <a:pt x="28487" y="17827"/>
                      <a:pt x="28532" y="17850"/>
                      <a:pt x="28624" y="17873"/>
                    </a:cubicBezTo>
                    <a:lnTo>
                      <a:pt x="28692" y="17873"/>
                    </a:lnTo>
                    <a:cubicBezTo>
                      <a:pt x="28761" y="17873"/>
                      <a:pt x="28852" y="17850"/>
                      <a:pt x="28920" y="17827"/>
                    </a:cubicBezTo>
                    <a:cubicBezTo>
                      <a:pt x="28966" y="17782"/>
                      <a:pt x="29012" y="17759"/>
                      <a:pt x="29080" y="17691"/>
                    </a:cubicBezTo>
                    <a:cubicBezTo>
                      <a:pt x="29126" y="17645"/>
                      <a:pt x="29171" y="17576"/>
                      <a:pt x="29240" y="17508"/>
                    </a:cubicBezTo>
                    <a:cubicBezTo>
                      <a:pt x="29263" y="17485"/>
                      <a:pt x="29308" y="17439"/>
                      <a:pt x="29331" y="17394"/>
                    </a:cubicBezTo>
                    <a:cubicBezTo>
                      <a:pt x="29377" y="17348"/>
                      <a:pt x="29422" y="17325"/>
                      <a:pt x="29445" y="17280"/>
                    </a:cubicBezTo>
                    <a:cubicBezTo>
                      <a:pt x="29537" y="17211"/>
                      <a:pt x="29628" y="17120"/>
                      <a:pt x="29674" y="17029"/>
                    </a:cubicBezTo>
                    <a:cubicBezTo>
                      <a:pt x="29696" y="16960"/>
                      <a:pt x="29719" y="16914"/>
                      <a:pt x="29719" y="16846"/>
                    </a:cubicBezTo>
                    <a:cubicBezTo>
                      <a:pt x="29788" y="16846"/>
                      <a:pt x="29833" y="16823"/>
                      <a:pt x="29879" y="16800"/>
                    </a:cubicBezTo>
                    <a:cubicBezTo>
                      <a:pt x="30039" y="16709"/>
                      <a:pt x="30084" y="16526"/>
                      <a:pt x="29993" y="16344"/>
                    </a:cubicBezTo>
                    <a:cubicBezTo>
                      <a:pt x="29856" y="16093"/>
                      <a:pt x="29674" y="15865"/>
                      <a:pt x="29514" y="15636"/>
                    </a:cubicBezTo>
                    <a:lnTo>
                      <a:pt x="29491" y="15591"/>
                    </a:lnTo>
                    <a:cubicBezTo>
                      <a:pt x="29308" y="15340"/>
                      <a:pt x="29103" y="15066"/>
                      <a:pt x="28875" y="14792"/>
                    </a:cubicBezTo>
                    <a:cubicBezTo>
                      <a:pt x="28715" y="14586"/>
                      <a:pt x="28509" y="14381"/>
                      <a:pt x="28258" y="14130"/>
                    </a:cubicBezTo>
                    <a:cubicBezTo>
                      <a:pt x="28007" y="13902"/>
                      <a:pt x="27779" y="13673"/>
                      <a:pt x="27528" y="13445"/>
                    </a:cubicBezTo>
                    <a:cubicBezTo>
                      <a:pt x="27300" y="13240"/>
                      <a:pt x="27049" y="13011"/>
                      <a:pt x="26798" y="12806"/>
                    </a:cubicBezTo>
                    <a:cubicBezTo>
                      <a:pt x="26729" y="12737"/>
                      <a:pt x="26661" y="12669"/>
                      <a:pt x="26569" y="12601"/>
                    </a:cubicBezTo>
                    <a:lnTo>
                      <a:pt x="26409" y="12464"/>
                    </a:lnTo>
                    <a:cubicBezTo>
                      <a:pt x="26341" y="12395"/>
                      <a:pt x="26250" y="12304"/>
                      <a:pt x="26158" y="12235"/>
                    </a:cubicBezTo>
                    <a:lnTo>
                      <a:pt x="26044" y="12121"/>
                    </a:lnTo>
                    <a:cubicBezTo>
                      <a:pt x="25907" y="12007"/>
                      <a:pt x="25770" y="11893"/>
                      <a:pt x="25633" y="11779"/>
                    </a:cubicBezTo>
                    <a:cubicBezTo>
                      <a:pt x="25519" y="11688"/>
                      <a:pt x="25405" y="11596"/>
                      <a:pt x="25314" y="11505"/>
                    </a:cubicBezTo>
                    <a:cubicBezTo>
                      <a:pt x="25040" y="11254"/>
                      <a:pt x="24766" y="11048"/>
                      <a:pt x="24515" y="10866"/>
                    </a:cubicBezTo>
                    <a:lnTo>
                      <a:pt x="24447" y="10820"/>
                    </a:lnTo>
                    <a:cubicBezTo>
                      <a:pt x="23967" y="10478"/>
                      <a:pt x="23511" y="10113"/>
                      <a:pt x="23054" y="9770"/>
                    </a:cubicBezTo>
                    <a:cubicBezTo>
                      <a:pt x="22872" y="9633"/>
                      <a:pt x="22689" y="9496"/>
                      <a:pt x="22529" y="9359"/>
                    </a:cubicBezTo>
                    <a:cubicBezTo>
                      <a:pt x="22210" y="9108"/>
                      <a:pt x="21890" y="8857"/>
                      <a:pt x="21571" y="8629"/>
                    </a:cubicBezTo>
                    <a:lnTo>
                      <a:pt x="21502" y="8560"/>
                    </a:lnTo>
                    <a:cubicBezTo>
                      <a:pt x="21388" y="8492"/>
                      <a:pt x="21274" y="8401"/>
                      <a:pt x="21160" y="8309"/>
                    </a:cubicBezTo>
                    <a:lnTo>
                      <a:pt x="20954" y="8195"/>
                    </a:lnTo>
                    <a:lnTo>
                      <a:pt x="20749" y="8058"/>
                    </a:lnTo>
                    <a:lnTo>
                      <a:pt x="20338" y="7784"/>
                    </a:lnTo>
                    <a:lnTo>
                      <a:pt x="19973" y="7556"/>
                    </a:lnTo>
                    <a:cubicBezTo>
                      <a:pt x="19859" y="7488"/>
                      <a:pt x="19767" y="7419"/>
                      <a:pt x="19653" y="7351"/>
                    </a:cubicBezTo>
                    <a:cubicBezTo>
                      <a:pt x="19493" y="7237"/>
                      <a:pt x="19334" y="7122"/>
                      <a:pt x="19151" y="7008"/>
                    </a:cubicBezTo>
                    <a:cubicBezTo>
                      <a:pt x="19014" y="6940"/>
                      <a:pt x="18877" y="6849"/>
                      <a:pt x="18740" y="6757"/>
                    </a:cubicBezTo>
                    <a:cubicBezTo>
                      <a:pt x="18626" y="6666"/>
                      <a:pt x="18489" y="6575"/>
                      <a:pt x="18352" y="6506"/>
                    </a:cubicBezTo>
                    <a:cubicBezTo>
                      <a:pt x="17873" y="6209"/>
                      <a:pt x="17371" y="5936"/>
                      <a:pt x="16846" y="5639"/>
                    </a:cubicBezTo>
                    <a:cubicBezTo>
                      <a:pt x="16549" y="5479"/>
                      <a:pt x="16252" y="5319"/>
                      <a:pt x="16001" y="5205"/>
                    </a:cubicBezTo>
                    <a:lnTo>
                      <a:pt x="15682" y="5045"/>
                    </a:lnTo>
                    <a:cubicBezTo>
                      <a:pt x="15499" y="4954"/>
                      <a:pt x="15294" y="4863"/>
                      <a:pt x="15111" y="4771"/>
                    </a:cubicBezTo>
                    <a:cubicBezTo>
                      <a:pt x="14860" y="4657"/>
                      <a:pt x="14609" y="4520"/>
                      <a:pt x="14358" y="4406"/>
                    </a:cubicBezTo>
                    <a:cubicBezTo>
                      <a:pt x="14038" y="4246"/>
                      <a:pt x="13719" y="4087"/>
                      <a:pt x="13376" y="3950"/>
                    </a:cubicBezTo>
                    <a:cubicBezTo>
                      <a:pt x="13171" y="3836"/>
                      <a:pt x="12943" y="3744"/>
                      <a:pt x="12737" y="3630"/>
                    </a:cubicBezTo>
                    <a:lnTo>
                      <a:pt x="12509" y="3516"/>
                    </a:lnTo>
                    <a:cubicBezTo>
                      <a:pt x="12326" y="3425"/>
                      <a:pt x="12144" y="3333"/>
                      <a:pt x="11961" y="3242"/>
                    </a:cubicBezTo>
                    <a:lnTo>
                      <a:pt x="11664" y="3105"/>
                    </a:lnTo>
                    <a:lnTo>
                      <a:pt x="11482" y="3014"/>
                    </a:lnTo>
                    <a:cubicBezTo>
                      <a:pt x="11253" y="2900"/>
                      <a:pt x="11025" y="2786"/>
                      <a:pt x="10797" y="2672"/>
                    </a:cubicBezTo>
                    <a:cubicBezTo>
                      <a:pt x="10683" y="2626"/>
                      <a:pt x="10592" y="2557"/>
                      <a:pt x="10477" y="2512"/>
                    </a:cubicBezTo>
                    <a:cubicBezTo>
                      <a:pt x="10295" y="2420"/>
                      <a:pt x="10112" y="2329"/>
                      <a:pt x="9930" y="2261"/>
                    </a:cubicBezTo>
                    <a:cubicBezTo>
                      <a:pt x="9656" y="2124"/>
                      <a:pt x="9359" y="1987"/>
                      <a:pt x="9039" y="1873"/>
                    </a:cubicBezTo>
                    <a:cubicBezTo>
                      <a:pt x="8766" y="1781"/>
                      <a:pt x="8492" y="1667"/>
                      <a:pt x="8218" y="1576"/>
                    </a:cubicBezTo>
                    <a:lnTo>
                      <a:pt x="8104" y="1530"/>
                    </a:lnTo>
                    <a:lnTo>
                      <a:pt x="7989" y="1485"/>
                    </a:lnTo>
                    <a:cubicBezTo>
                      <a:pt x="7830" y="1439"/>
                      <a:pt x="7670" y="1370"/>
                      <a:pt x="7510" y="1325"/>
                    </a:cubicBezTo>
                    <a:cubicBezTo>
                      <a:pt x="7305" y="1256"/>
                      <a:pt x="7076" y="1188"/>
                      <a:pt x="6871" y="1119"/>
                    </a:cubicBezTo>
                    <a:cubicBezTo>
                      <a:pt x="6666" y="1074"/>
                      <a:pt x="6437" y="1028"/>
                      <a:pt x="6232" y="960"/>
                    </a:cubicBezTo>
                    <a:cubicBezTo>
                      <a:pt x="6141" y="937"/>
                      <a:pt x="6049" y="937"/>
                      <a:pt x="5958" y="914"/>
                    </a:cubicBezTo>
                    <a:lnTo>
                      <a:pt x="5912" y="914"/>
                    </a:lnTo>
                    <a:cubicBezTo>
                      <a:pt x="5844" y="891"/>
                      <a:pt x="5798" y="891"/>
                      <a:pt x="5753" y="891"/>
                    </a:cubicBezTo>
                    <a:lnTo>
                      <a:pt x="5707" y="891"/>
                    </a:lnTo>
                    <a:cubicBezTo>
                      <a:pt x="5638" y="868"/>
                      <a:pt x="5593" y="868"/>
                      <a:pt x="5524" y="868"/>
                    </a:cubicBezTo>
                    <a:lnTo>
                      <a:pt x="5479" y="868"/>
                    </a:lnTo>
                    <a:cubicBezTo>
                      <a:pt x="5433" y="868"/>
                      <a:pt x="5410" y="891"/>
                      <a:pt x="5365" y="891"/>
                    </a:cubicBezTo>
                    <a:cubicBezTo>
                      <a:pt x="5136" y="823"/>
                      <a:pt x="4885" y="731"/>
                      <a:pt x="4611" y="663"/>
                    </a:cubicBezTo>
                    <a:cubicBezTo>
                      <a:pt x="4474" y="640"/>
                      <a:pt x="4360" y="594"/>
                      <a:pt x="4223" y="572"/>
                    </a:cubicBezTo>
                    <a:cubicBezTo>
                      <a:pt x="4064" y="526"/>
                      <a:pt x="3927" y="503"/>
                      <a:pt x="3790" y="457"/>
                    </a:cubicBezTo>
                    <a:cubicBezTo>
                      <a:pt x="3470" y="366"/>
                      <a:pt x="3128" y="298"/>
                      <a:pt x="2808" y="206"/>
                    </a:cubicBezTo>
                    <a:cubicBezTo>
                      <a:pt x="2603" y="161"/>
                      <a:pt x="2352" y="115"/>
                      <a:pt x="2101" y="69"/>
                    </a:cubicBezTo>
                    <a:cubicBezTo>
                      <a:pt x="1986" y="47"/>
                      <a:pt x="1849" y="47"/>
                      <a:pt x="1690" y="24"/>
                    </a:cubicBezTo>
                    <a:lnTo>
                      <a:pt x="1507" y="24"/>
                    </a:lnTo>
                    <a:lnTo>
                      <a:pt x="1461" y="47"/>
                    </a:lnTo>
                    <a:lnTo>
                      <a:pt x="1370" y="47"/>
                    </a:lnTo>
                    <a:cubicBezTo>
                      <a:pt x="1324" y="47"/>
                      <a:pt x="1302" y="69"/>
                      <a:pt x="1256" y="69"/>
                    </a:cubicBezTo>
                    <a:cubicBezTo>
                      <a:pt x="1142" y="69"/>
                      <a:pt x="1073" y="47"/>
                      <a:pt x="982" y="47"/>
                    </a:cubicBezTo>
                    <a:lnTo>
                      <a:pt x="868" y="24"/>
                    </a:lnTo>
                    <a:lnTo>
                      <a:pt x="754" y="24"/>
                    </a:lnTo>
                    <a:cubicBezTo>
                      <a:pt x="685" y="1"/>
                      <a:pt x="617" y="1"/>
                      <a:pt x="548" y="1"/>
                    </a:cubicBezTo>
                    <a:close/>
                  </a:path>
                </a:pathLst>
              </a:custGeom>
              <a:solidFill>
                <a:srgbClr val="FFFFFF">
                  <a:alpha val="53570"/>
                </a:srgbClr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360" name="Google Shape;1126;p22">
                <a:extLst>
                  <a:ext uri="{FF2B5EF4-FFF2-40B4-BE49-F238E27FC236}">
                    <a16:creationId xmlns:a16="http://schemas.microsoft.com/office/drawing/2014/main" id="{4C83AE2D-72C5-461C-8FCE-65E138880AAB}"/>
                  </a:ext>
                </a:extLst>
              </p:cNvPr>
              <p:cNvSpPr/>
              <p:nvPr/>
            </p:nvSpPr>
            <p:spPr>
              <a:xfrm>
                <a:off x="4602170" y="906710"/>
                <a:ext cx="471403" cy="236350"/>
              </a:xfrm>
              <a:custGeom>
                <a:avLst/>
                <a:gdLst/>
                <a:ahLst/>
                <a:cxnLst/>
                <a:rect l="l" t="t" r="r" b="b"/>
                <a:pathLst>
                  <a:path w="17440" h="8744" extrusionOk="0">
                    <a:moveTo>
                      <a:pt x="252" y="0"/>
                    </a:moveTo>
                    <a:cubicBezTo>
                      <a:pt x="161" y="0"/>
                      <a:pt x="47" y="69"/>
                      <a:pt x="24" y="183"/>
                    </a:cubicBezTo>
                    <a:cubicBezTo>
                      <a:pt x="1" y="297"/>
                      <a:pt x="69" y="434"/>
                      <a:pt x="206" y="457"/>
                    </a:cubicBezTo>
                    <a:cubicBezTo>
                      <a:pt x="686" y="525"/>
                      <a:pt x="1142" y="639"/>
                      <a:pt x="1599" y="799"/>
                    </a:cubicBezTo>
                    <a:cubicBezTo>
                      <a:pt x="2055" y="959"/>
                      <a:pt x="2512" y="1141"/>
                      <a:pt x="2945" y="1347"/>
                    </a:cubicBezTo>
                    <a:cubicBezTo>
                      <a:pt x="3174" y="1438"/>
                      <a:pt x="3402" y="1529"/>
                      <a:pt x="3653" y="1644"/>
                    </a:cubicBezTo>
                    <a:cubicBezTo>
                      <a:pt x="3881" y="1735"/>
                      <a:pt x="4110" y="1826"/>
                      <a:pt x="4338" y="1917"/>
                    </a:cubicBezTo>
                    <a:cubicBezTo>
                      <a:pt x="4657" y="2032"/>
                      <a:pt x="4977" y="2169"/>
                      <a:pt x="5296" y="2305"/>
                    </a:cubicBezTo>
                    <a:cubicBezTo>
                      <a:pt x="5593" y="2442"/>
                      <a:pt x="5890" y="2579"/>
                      <a:pt x="6187" y="2716"/>
                    </a:cubicBezTo>
                    <a:cubicBezTo>
                      <a:pt x="6506" y="2853"/>
                      <a:pt x="6826" y="3013"/>
                      <a:pt x="7145" y="3150"/>
                    </a:cubicBezTo>
                    <a:cubicBezTo>
                      <a:pt x="7442" y="3287"/>
                      <a:pt x="7762" y="3447"/>
                      <a:pt x="8081" y="3607"/>
                    </a:cubicBezTo>
                    <a:cubicBezTo>
                      <a:pt x="8378" y="3743"/>
                      <a:pt x="8675" y="3926"/>
                      <a:pt x="8971" y="4086"/>
                    </a:cubicBezTo>
                    <a:cubicBezTo>
                      <a:pt x="9268" y="4246"/>
                      <a:pt x="9565" y="4405"/>
                      <a:pt x="9862" y="4542"/>
                    </a:cubicBezTo>
                    <a:cubicBezTo>
                      <a:pt x="10181" y="4725"/>
                      <a:pt x="10478" y="4885"/>
                      <a:pt x="10775" y="5045"/>
                    </a:cubicBezTo>
                    <a:cubicBezTo>
                      <a:pt x="11071" y="5204"/>
                      <a:pt x="11391" y="5364"/>
                      <a:pt x="11688" y="5547"/>
                    </a:cubicBezTo>
                    <a:cubicBezTo>
                      <a:pt x="12281" y="5889"/>
                      <a:pt x="12897" y="6254"/>
                      <a:pt x="13491" y="6619"/>
                    </a:cubicBezTo>
                    <a:cubicBezTo>
                      <a:pt x="13628" y="6688"/>
                      <a:pt x="13765" y="6779"/>
                      <a:pt x="13924" y="6871"/>
                    </a:cubicBezTo>
                    <a:cubicBezTo>
                      <a:pt x="14061" y="6962"/>
                      <a:pt x="14221" y="7053"/>
                      <a:pt x="14381" y="7144"/>
                    </a:cubicBezTo>
                    <a:cubicBezTo>
                      <a:pt x="14678" y="7304"/>
                      <a:pt x="14974" y="7464"/>
                      <a:pt x="15248" y="7647"/>
                    </a:cubicBezTo>
                    <a:cubicBezTo>
                      <a:pt x="15522" y="7829"/>
                      <a:pt x="15819" y="8012"/>
                      <a:pt x="16093" y="8194"/>
                    </a:cubicBezTo>
                    <a:cubicBezTo>
                      <a:pt x="16207" y="8263"/>
                      <a:pt x="16344" y="8354"/>
                      <a:pt x="16458" y="8445"/>
                    </a:cubicBezTo>
                    <a:cubicBezTo>
                      <a:pt x="16618" y="8537"/>
                      <a:pt x="16755" y="8628"/>
                      <a:pt x="16915" y="8697"/>
                    </a:cubicBezTo>
                    <a:cubicBezTo>
                      <a:pt x="16969" y="8728"/>
                      <a:pt x="17027" y="8743"/>
                      <a:pt x="17082" y="8743"/>
                    </a:cubicBezTo>
                    <a:cubicBezTo>
                      <a:pt x="17189" y="8743"/>
                      <a:pt x="17288" y="8687"/>
                      <a:pt x="17348" y="8582"/>
                    </a:cubicBezTo>
                    <a:cubicBezTo>
                      <a:pt x="17440" y="8423"/>
                      <a:pt x="17371" y="8217"/>
                      <a:pt x="17211" y="8126"/>
                    </a:cubicBezTo>
                    <a:cubicBezTo>
                      <a:pt x="17074" y="8057"/>
                      <a:pt x="16915" y="7966"/>
                      <a:pt x="16778" y="7875"/>
                    </a:cubicBezTo>
                    <a:cubicBezTo>
                      <a:pt x="16641" y="7784"/>
                      <a:pt x="16504" y="7692"/>
                      <a:pt x="16367" y="7601"/>
                    </a:cubicBezTo>
                    <a:cubicBezTo>
                      <a:pt x="16093" y="7418"/>
                      <a:pt x="15819" y="7236"/>
                      <a:pt x="15545" y="7076"/>
                    </a:cubicBezTo>
                    <a:cubicBezTo>
                      <a:pt x="15248" y="6871"/>
                      <a:pt x="14952" y="6711"/>
                      <a:pt x="14632" y="6528"/>
                    </a:cubicBezTo>
                    <a:cubicBezTo>
                      <a:pt x="14495" y="6460"/>
                      <a:pt x="14358" y="6368"/>
                      <a:pt x="14198" y="6277"/>
                    </a:cubicBezTo>
                    <a:cubicBezTo>
                      <a:pt x="14061" y="6186"/>
                      <a:pt x="13902" y="6094"/>
                      <a:pt x="13742" y="6003"/>
                    </a:cubicBezTo>
                    <a:cubicBezTo>
                      <a:pt x="13148" y="5661"/>
                      <a:pt x="12555" y="5296"/>
                      <a:pt x="11939" y="4953"/>
                    </a:cubicBezTo>
                    <a:cubicBezTo>
                      <a:pt x="11642" y="4793"/>
                      <a:pt x="11345" y="4611"/>
                      <a:pt x="11026" y="4451"/>
                    </a:cubicBezTo>
                    <a:cubicBezTo>
                      <a:pt x="10729" y="4291"/>
                      <a:pt x="10432" y="4131"/>
                      <a:pt x="10113" y="3949"/>
                    </a:cubicBezTo>
                    <a:cubicBezTo>
                      <a:pt x="9816" y="3789"/>
                      <a:pt x="9519" y="3652"/>
                      <a:pt x="9222" y="3492"/>
                    </a:cubicBezTo>
                    <a:cubicBezTo>
                      <a:pt x="8926" y="3333"/>
                      <a:pt x="8629" y="3173"/>
                      <a:pt x="8309" y="3013"/>
                    </a:cubicBezTo>
                    <a:cubicBezTo>
                      <a:pt x="8013" y="2853"/>
                      <a:pt x="7693" y="2694"/>
                      <a:pt x="7374" y="2557"/>
                    </a:cubicBezTo>
                    <a:cubicBezTo>
                      <a:pt x="7054" y="2420"/>
                      <a:pt x="6757" y="2283"/>
                      <a:pt x="6438" y="2146"/>
                    </a:cubicBezTo>
                    <a:cubicBezTo>
                      <a:pt x="6050" y="1986"/>
                      <a:pt x="5684" y="1803"/>
                      <a:pt x="5296" y="1644"/>
                    </a:cubicBezTo>
                    <a:cubicBezTo>
                      <a:pt x="5091" y="1552"/>
                      <a:pt x="4886" y="1484"/>
                      <a:pt x="4680" y="1415"/>
                    </a:cubicBezTo>
                    <a:cubicBezTo>
                      <a:pt x="4498" y="1324"/>
                      <a:pt x="4292" y="1256"/>
                      <a:pt x="4087" y="1187"/>
                    </a:cubicBezTo>
                    <a:cubicBezTo>
                      <a:pt x="3973" y="1141"/>
                      <a:pt x="3858" y="1096"/>
                      <a:pt x="3722" y="1050"/>
                    </a:cubicBezTo>
                    <a:lnTo>
                      <a:pt x="3744" y="1050"/>
                    </a:lnTo>
                    <a:cubicBezTo>
                      <a:pt x="3333" y="913"/>
                      <a:pt x="2945" y="731"/>
                      <a:pt x="2535" y="594"/>
                    </a:cubicBezTo>
                    <a:cubicBezTo>
                      <a:pt x="2535" y="594"/>
                      <a:pt x="2512" y="594"/>
                      <a:pt x="2512" y="571"/>
                    </a:cubicBezTo>
                    <a:cubicBezTo>
                      <a:pt x="2512" y="571"/>
                      <a:pt x="2512" y="594"/>
                      <a:pt x="2512" y="594"/>
                    </a:cubicBezTo>
                    <a:cubicBezTo>
                      <a:pt x="2466" y="571"/>
                      <a:pt x="2443" y="548"/>
                      <a:pt x="2398" y="548"/>
                    </a:cubicBezTo>
                    <a:cubicBezTo>
                      <a:pt x="2375" y="525"/>
                      <a:pt x="2352" y="525"/>
                      <a:pt x="2329" y="525"/>
                    </a:cubicBezTo>
                    <a:lnTo>
                      <a:pt x="2352" y="525"/>
                    </a:lnTo>
                    <a:cubicBezTo>
                      <a:pt x="2329" y="525"/>
                      <a:pt x="2329" y="502"/>
                      <a:pt x="2306" y="502"/>
                    </a:cubicBezTo>
                    <a:lnTo>
                      <a:pt x="2284" y="502"/>
                    </a:lnTo>
                    <a:cubicBezTo>
                      <a:pt x="2147" y="434"/>
                      <a:pt x="1987" y="388"/>
                      <a:pt x="1827" y="320"/>
                    </a:cubicBezTo>
                    <a:cubicBezTo>
                      <a:pt x="1690" y="274"/>
                      <a:pt x="1530" y="228"/>
                      <a:pt x="1370" y="206"/>
                    </a:cubicBezTo>
                    <a:cubicBezTo>
                      <a:pt x="1005" y="114"/>
                      <a:pt x="663" y="46"/>
                      <a:pt x="298" y="0"/>
                    </a:cubicBezTo>
                    <a:close/>
                  </a:path>
                </a:pathLst>
              </a:custGeom>
              <a:solidFill>
                <a:srgbClr val="FFFFFF">
                  <a:alpha val="8039"/>
                </a:srgbClr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361" name="Google Shape;1127;p22">
                <a:extLst>
                  <a:ext uri="{FF2B5EF4-FFF2-40B4-BE49-F238E27FC236}">
                    <a16:creationId xmlns:a16="http://schemas.microsoft.com/office/drawing/2014/main" id="{5C4B86C3-661C-4E42-863C-5384A792B23D}"/>
                  </a:ext>
                </a:extLst>
              </p:cNvPr>
              <p:cNvSpPr/>
              <p:nvPr/>
            </p:nvSpPr>
            <p:spPr>
              <a:xfrm>
                <a:off x="5080931" y="1139292"/>
                <a:ext cx="17921" cy="17921"/>
              </a:xfrm>
              <a:custGeom>
                <a:avLst/>
                <a:gdLst/>
                <a:ahLst/>
                <a:cxnLst/>
                <a:rect l="l" t="t" r="r" b="b"/>
                <a:pathLst>
                  <a:path w="663" h="663" extrusionOk="0">
                    <a:moveTo>
                      <a:pt x="320" y="1"/>
                    </a:moveTo>
                    <a:cubicBezTo>
                      <a:pt x="138" y="1"/>
                      <a:pt x="1" y="161"/>
                      <a:pt x="1" y="343"/>
                    </a:cubicBezTo>
                    <a:cubicBezTo>
                      <a:pt x="1" y="526"/>
                      <a:pt x="160" y="663"/>
                      <a:pt x="343" y="663"/>
                    </a:cubicBezTo>
                    <a:cubicBezTo>
                      <a:pt x="526" y="663"/>
                      <a:pt x="663" y="503"/>
                      <a:pt x="663" y="321"/>
                    </a:cubicBezTo>
                    <a:cubicBezTo>
                      <a:pt x="663" y="138"/>
                      <a:pt x="503" y="1"/>
                      <a:pt x="320" y="1"/>
                    </a:cubicBezTo>
                    <a:close/>
                  </a:path>
                </a:pathLst>
              </a:custGeom>
              <a:solidFill>
                <a:srgbClr val="FFFFFF">
                  <a:alpha val="8039"/>
                </a:srgbClr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362" name="Google Shape;1128;p22">
                <a:extLst>
                  <a:ext uri="{FF2B5EF4-FFF2-40B4-BE49-F238E27FC236}">
                    <a16:creationId xmlns:a16="http://schemas.microsoft.com/office/drawing/2014/main" id="{20EDFB2C-9252-4121-8E85-9691777EEA96}"/>
                  </a:ext>
                </a:extLst>
              </p:cNvPr>
              <p:cNvSpPr/>
              <p:nvPr/>
            </p:nvSpPr>
            <p:spPr>
              <a:xfrm>
                <a:off x="5116097" y="1159051"/>
                <a:ext cx="15461" cy="15461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5" y="0"/>
                    </a:moveTo>
                    <a:cubicBezTo>
                      <a:pt x="115" y="0"/>
                      <a:pt x="1" y="137"/>
                      <a:pt x="1" y="297"/>
                    </a:cubicBezTo>
                    <a:cubicBezTo>
                      <a:pt x="1" y="457"/>
                      <a:pt x="138" y="571"/>
                      <a:pt x="275" y="571"/>
                    </a:cubicBezTo>
                    <a:cubicBezTo>
                      <a:pt x="434" y="571"/>
                      <a:pt x="571" y="434"/>
                      <a:pt x="548" y="274"/>
                    </a:cubicBezTo>
                    <a:cubicBezTo>
                      <a:pt x="548" y="137"/>
                      <a:pt x="412" y="0"/>
                      <a:pt x="275" y="0"/>
                    </a:cubicBezTo>
                    <a:close/>
                  </a:path>
                </a:pathLst>
              </a:custGeom>
              <a:solidFill>
                <a:srgbClr val="FFFFFF">
                  <a:alpha val="8039"/>
                </a:srgbClr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363" name="Google Shape;1129;p22">
                <a:extLst>
                  <a:ext uri="{FF2B5EF4-FFF2-40B4-BE49-F238E27FC236}">
                    <a16:creationId xmlns:a16="http://schemas.microsoft.com/office/drawing/2014/main" id="{448884BA-EAB6-4271-8F8D-BF55947D8AD5}"/>
                  </a:ext>
                </a:extLst>
              </p:cNvPr>
              <p:cNvSpPr/>
              <p:nvPr/>
            </p:nvSpPr>
            <p:spPr>
              <a:xfrm>
                <a:off x="4259138" y="1008521"/>
                <a:ext cx="124662" cy="198671"/>
              </a:xfrm>
              <a:custGeom>
                <a:avLst/>
                <a:gdLst/>
                <a:ahLst/>
                <a:cxnLst/>
                <a:rect l="l" t="t" r="r" b="b"/>
                <a:pathLst>
                  <a:path w="4612" h="7350" extrusionOk="0">
                    <a:moveTo>
                      <a:pt x="3470" y="6551"/>
                    </a:moveTo>
                    <a:lnTo>
                      <a:pt x="3470" y="6551"/>
                    </a:lnTo>
                    <a:cubicBezTo>
                      <a:pt x="3477" y="6558"/>
                      <a:pt x="3485" y="6566"/>
                      <a:pt x="3493" y="6574"/>
                    </a:cubicBezTo>
                    <a:lnTo>
                      <a:pt x="3493" y="6574"/>
                    </a:lnTo>
                    <a:cubicBezTo>
                      <a:pt x="3493" y="6597"/>
                      <a:pt x="3493" y="6597"/>
                      <a:pt x="3493" y="6597"/>
                    </a:cubicBezTo>
                    <a:cubicBezTo>
                      <a:pt x="3493" y="6574"/>
                      <a:pt x="3470" y="6551"/>
                      <a:pt x="3470" y="6551"/>
                    </a:cubicBezTo>
                    <a:close/>
                    <a:moveTo>
                      <a:pt x="3493" y="6574"/>
                    </a:moveTo>
                    <a:cubicBezTo>
                      <a:pt x="3531" y="6612"/>
                      <a:pt x="3569" y="6650"/>
                      <a:pt x="3607" y="6688"/>
                    </a:cubicBezTo>
                    <a:lnTo>
                      <a:pt x="3584" y="6688"/>
                    </a:lnTo>
                    <a:cubicBezTo>
                      <a:pt x="3561" y="6688"/>
                      <a:pt x="3538" y="6665"/>
                      <a:pt x="3538" y="6642"/>
                    </a:cubicBezTo>
                    <a:cubicBezTo>
                      <a:pt x="3515" y="6619"/>
                      <a:pt x="3515" y="6597"/>
                      <a:pt x="3493" y="6574"/>
                    </a:cubicBezTo>
                    <a:close/>
                    <a:moveTo>
                      <a:pt x="502" y="0"/>
                    </a:moveTo>
                    <a:cubicBezTo>
                      <a:pt x="457" y="23"/>
                      <a:pt x="434" y="91"/>
                      <a:pt x="457" y="160"/>
                    </a:cubicBezTo>
                    <a:cubicBezTo>
                      <a:pt x="480" y="205"/>
                      <a:pt x="502" y="251"/>
                      <a:pt x="525" y="297"/>
                    </a:cubicBezTo>
                    <a:lnTo>
                      <a:pt x="411" y="297"/>
                    </a:lnTo>
                    <a:cubicBezTo>
                      <a:pt x="388" y="274"/>
                      <a:pt x="366" y="251"/>
                      <a:pt x="343" y="228"/>
                    </a:cubicBezTo>
                    <a:cubicBezTo>
                      <a:pt x="320" y="205"/>
                      <a:pt x="297" y="205"/>
                      <a:pt x="251" y="205"/>
                    </a:cubicBezTo>
                    <a:cubicBezTo>
                      <a:pt x="206" y="205"/>
                      <a:pt x="160" y="228"/>
                      <a:pt x="114" y="251"/>
                    </a:cubicBezTo>
                    <a:cubicBezTo>
                      <a:pt x="69" y="297"/>
                      <a:pt x="46" y="342"/>
                      <a:pt x="46" y="388"/>
                    </a:cubicBezTo>
                    <a:cubicBezTo>
                      <a:pt x="23" y="434"/>
                      <a:pt x="0" y="479"/>
                      <a:pt x="0" y="525"/>
                    </a:cubicBezTo>
                    <a:cubicBezTo>
                      <a:pt x="0" y="616"/>
                      <a:pt x="46" y="730"/>
                      <a:pt x="69" y="822"/>
                    </a:cubicBezTo>
                    <a:cubicBezTo>
                      <a:pt x="137" y="1073"/>
                      <a:pt x="251" y="1301"/>
                      <a:pt x="343" y="1529"/>
                    </a:cubicBezTo>
                    <a:cubicBezTo>
                      <a:pt x="457" y="1803"/>
                      <a:pt x="548" y="2054"/>
                      <a:pt x="662" y="2305"/>
                    </a:cubicBezTo>
                    <a:cubicBezTo>
                      <a:pt x="708" y="2374"/>
                      <a:pt x="754" y="2465"/>
                      <a:pt x="799" y="2534"/>
                    </a:cubicBezTo>
                    <a:cubicBezTo>
                      <a:pt x="776" y="2556"/>
                      <a:pt x="776" y="2579"/>
                      <a:pt x="776" y="2625"/>
                    </a:cubicBezTo>
                    <a:cubicBezTo>
                      <a:pt x="754" y="2739"/>
                      <a:pt x="799" y="2853"/>
                      <a:pt x="845" y="2944"/>
                    </a:cubicBezTo>
                    <a:cubicBezTo>
                      <a:pt x="868" y="3036"/>
                      <a:pt x="890" y="3104"/>
                      <a:pt x="936" y="3173"/>
                    </a:cubicBezTo>
                    <a:cubicBezTo>
                      <a:pt x="1005" y="3333"/>
                      <a:pt x="1073" y="3492"/>
                      <a:pt x="1142" y="3652"/>
                    </a:cubicBezTo>
                    <a:cubicBezTo>
                      <a:pt x="1279" y="3972"/>
                      <a:pt x="1438" y="4268"/>
                      <a:pt x="1598" y="4565"/>
                    </a:cubicBezTo>
                    <a:cubicBezTo>
                      <a:pt x="1758" y="4885"/>
                      <a:pt x="1940" y="5181"/>
                      <a:pt x="2123" y="5478"/>
                    </a:cubicBezTo>
                    <a:cubicBezTo>
                      <a:pt x="2283" y="5752"/>
                      <a:pt x="2465" y="6049"/>
                      <a:pt x="2648" y="6323"/>
                    </a:cubicBezTo>
                    <a:cubicBezTo>
                      <a:pt x="2717" y="6460"/>
                      <a:pt x="2808" y="6597"/>
                      <a:pt x="2899" y="6711"/>
                    </a:cubicBezTo>
                    <a:cubicBezTo>
                      <a:pt x="2945" y="6779"/>
                      <a:pt x="2968" y="6848"/>
                      <a:pt x="3013" y="6916"/>
                    </a:cubicBezTo>
                    <a:cubicBezTo>
                      <a:pt x="3082" y="7030"/>
                      <a:pt x="3150" y="7122"/>
                      <a:pt x="3242" y="7213"/>
                    </a:cubicBezTo>
                    <a:cubicBezTo>
                      <a:pt x="3264" y="7236"/>
                      <a:pt x="3310" y="7258"/>
                      <a:pt x="3333" y="7281"/>
                    </a:cubicBezTo>
                    <a:cubicBezTo>
                      <a:pt x="3378" y="7327"/>
                      <a:pt x="3447" y="7327"/>
                      <a:pt x="3493" y="7350"/>
                    </a:cubicBezTo>
                    <a:cubicBezTo>
                      <a:pt x="3538" y="7350"/>
                      <a:pt x="3630" y="7327"/>
                      <a:pt x="3652" y="7304"/>
                    </a:cubicBezTo>
                    <a:cubicBezTo>
                      <a:pt x="3675" y="7304"/>
                      <a:pt x="3698" y="7304"/>
                      <a:pt x="3698" y="7281"/>
                    </a:cubicBezTo>
                    <a:cubicBezTo>
                      <a:pt x="3766" y="7236"/>
                      <a:pt x="3835" y="7190"/>
                      <a:pt x="3881" y="7167"/>
                    </a:cubicBezTo>
                    <a:cubicBezTo>
                      <a:pt x="3995" y="7076"/>
                      <a:pt x="4086" y="7007"/>
                      <a:pt x="4177" y="6916"/>
                    </a:cubicBezTo>
                    <a:cubicBezTo>
                      <a:pt x="4291" y="6870"/>
                      <a:pt x="4406" y="6825"/>
                      <a:pt x="4497" y="6733"/>
                    </a:cubicBezTo>
                    <a:cubicBezTo>
                      <a:pt x="4543" y="6688"/>
                      <a:pt x="4565" y="6642"/>
                      <a:pt x="4588" y="6574"/>
                    </a:cubicBezTo>
                    <a:cubicBezTo>
                      <a:pt x="4611" y="6551"/>
                      <a:pt x="4611" y="6482"/>
                      <a:pt x="4611" y="6437"/>
                    </a:cubicBezTo>
                    <a:lnTo>
                      <a:pt x="4588" y="6437"/>
                    </a:lnTo>
                    <a:cubicBezTo>
                      <a:pt x="4588" y="6391"/>
                      <a:pt x="4565" y="6345"/>
                      <a:pt x="4543" y="6323"/>
                    </a:cubicBezTo>
                    <a:cubicBezTo>
                      <a:pt x="4520" y="6300"/>
                      <a:pt x="4497" y="6277"/>
                      <a:pt x="4497" y="6277"/>
                    </a:cubicBezTo>
                    <a:cubicBezTo>
                      <a:pt x="4474" y="6254"/>
                      <a:pt x="4451" y="6231"/>
                      <a:pt x="4428" y="6186"/>
                    </a:cubicBezTo>
                    <a:cubicBezTo>
                      <a:pt x="4246" y="5957"/>
                      <a:pt x="4063" y="5729"/>
                      <a:pt x="3881" y="5501"/>
                    </a:cubicBezTo>
                    <a:cubicBezTo>
                      <a:pt x="3675" y="5250"/>
                      <a:pt x="3493" y="4999"/>
                      <a:pt x="3310" y="4748"/>
                    </a:cubicBezTo>
                    <a:cubicBezTo>
                      <a:pt x="3150" y="4497"/>
                      <a:pt x="2968" y="4246"/>
                      <a:pt x="2785" y="3994"/>
                    </a:cubicBezTo>
                    <a:cubicBezTo>
                      <a:pt x="2739" y="3926"/>
                      <a:pt x="2694" y="3857"/>
                      <a:pt x="2625" y="3789"/>
                    </a:cubicBezTo>
                    <a:cubicBezTo>
                      <a:pt x="2465" y="3538"/>
                      <a:pt x="2306" y="3264"/>
                      <a:pt x="2146" y="3013"/>
                    </a:cubicBezTo>
                    <a:cubicBezTo>
                      <a:pt x="2055" y="2876"/>
                      <a:pt x="1986" y="2739"/>
                      <a:pt x="1895" y="2579"/>
                    </a:cubicBezTo>
                    <a:cubicBezTo>
                      <a:pt x="1826" y="2442"/>
                      <a:pt x="1735" y="2305"/>
                      <a:pt x="1667" y="2168"/>
                    </a:cubicBezTo>
                    <a:cubicBezTo>
                      <a:pt x="1347" y="1575"/>
                      <a:pt x="1050" y="1004"/>
                      <a:pt x="776" y="411"/>
                    </a:cubicBezTo>
                    <a:cubicBezTo>
                      <a:pt x="731" y="297"/>
                      <a:pt x="685" y="160"/>
                      <a:pt x="662" y="46"/>
                    </a:cubicBezTo>
                    <a:cubicBezTo>
                      <a:pt x="639" y="23"/>
                      <a:pt x="594" y="0"/>
                      <a:pt x="548" y="0"/>
                    </a:cubicBezTo>
                    <a:close/>
                  </a:path>
                </a:pathLst>
              </a:custGeom>
              <a:solidFill>
                <a:srgbClr val="EDB9A7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364" name="Google Shape;1130;p22">
                <a:extLst>
                  <a:ext uri="{FF2B5EF4-FFF2-40B4-BE49-F238E27FC236}">
                    <a16:creationId xmlns:a16="http://schemas.microsoft.com/office/drawing/2014/main" id="{3A553CDA-7348-4AA6-9FD1-92DCD9B6E0FA}"/>
                  </a:ext>
                </a:extLst>
              </p:cNvPr>
              <p:cNvSpPr/>
              <p:nvPr/>
            </p:nvSpPr>
            <p:spPr>
              <a:xfrm>
                <a:off x="4287519" y="996790"/>
                <a:ext cx="124041" cy="170397"/>
              </a:xfrm>
              <a:custGeom>
                <a:avLst/>
                <a:gdLst/>
                <a:ahLst/>
                <a:cxnLst/>
                <a:rect l="l" t="t" r="r" b="b"/>
                <a:pathLst>
                  <a:path w="4589" h="6304" extrusionOk="0">
                    <a:moveTo>
                      <a:pt x="229" y="0"/>
                    </a:moveTo>
                    <a:cubicBezTo>
                      <a:pt x="160" y="23"/>
                      <a:pt x="114" y="69"/>
                      <a:pt x="69" y="114"/>
                    </a:cubicBezTo>
                    <a:cubicBezTo>
                      <a:pt x="23" y="137"/>
                      <a:pt x="0" y="206"/>
                      <a:pt x="23" y="251"/>
                    </a:cubicBezTo>
                    <a:cubicBezTo>
                      <a:pt x="0" y="274"/>
                      <a:pt x="0" y="297"/>
                      <a:pt x="23" y="343"/>
                    </a:cubicBezTo>
                    <a:cubicBezTo>
                      <a:pt x="46" y="457"/>
                      <a:pt x="92" y="548"/>
                      <a:pt x="160" y="662"/>
                    </a:cubicBezTo>
                    <a:cubicBezTo>
                      <a:pt x="206" y="754"/>
                      <a:pt x="251" y="845"/>
                      <a:pt x="297" y="936"/>
                    </a:cubicBezTo>
                    <a:cubicBezTo>
                      <a:pt x="388" y="1096"/>
                      <a:pt x="480" y="1279"/>
                      <a:pt x="571" y="1461"/>
                    </a:cubicBezTo>
                    <a:cubicBezTo>
                      <a:pt x="617" y="1530"/>
                      <a:pt x="662" y="1598"/>
                      <a:pt x="685" y="1667"/>
                    </a:cubicBezTo>
                    <a:cubicBezTo>
                      <a:pt x="776" y="1826"/>
                      <a:pt x="845" y="1963"/>
                      <a:pt x="936" y="2123"/>
                    </a:cubicBezTo>
                    <a:cubicBezTo>
                      <a:pt x="1256" y="2694"/>
                      <a:pt x="1644" y="3264"/>
                      <a:pt x="2032" y="3812"/>
                    </a:cubicBezTo>
                    <a:cubicBezTo>
                      <a:pt x="2214" y="4086"/>
                      <a:pt x="2420" y="4360"/>
                      <a:pt x="2625" y="4634"/>
                    </a:cubicBezTo>
                    <a:cubicBezTo>
                      <a:pt x="2785" y="4862"/>
                      <a:pt x="2990" y="5090"/>
                      <a:pt x="3173" y="5319"/>
                    </a:cubicBezTo>
                    <a:cubicBezTo>
                      <a:pt x="3287" y="5433"/>
                      <a:pt x="3378" y="5547"/>
                      <a:pt x="3493" y="5661"/>
                    </a:cubicBezTo>
                    <a:cubicBezTo>
                      <a:pt x="3584" y="5775"/>
                      <a:pt x="3698" y="5889"/>
                      <a:pt x="3789" y="5981"/>
                    </a:cubicBezTo>
                    <a:cubicBezTo>
                      <a:pt x="3858" y="6049"/>
                      <a:pt x="3926" y="6095"/>
                      <a:pt x="3972" y="6140"/>
                    </a:cubicBezTo>
                    <a:cubicBezTo>
                      <a:pt x="4018" y="6186"/>
                      <a:pt x="4040" y="6209"/>
                      <a:pt x="4086" y="6232"/>
                    </a:cubicBezTo>
                    <a:cubicBezTo>
                      <a:pt x="4154" y="6277"/>
                      <a:pt x="4200" y="6277"/>
                      <a:pt x="4269" y="6300"/>
                    </a:cubicBezTo>
                    <a:cubicBezTo>
                      <a:pt x="4285" y="6302"/>
                      <a:pt x="4301" y="6304"/>
                      <a:pt x="4317" y="6304"/>
                    </a:cubicBezTo>
                    <a:cubicBezTo>
                      <a:pt x="4455" y="6304"/>
                      <a:pt x="4568" y="6215"/>
                      <a:pt x="4588" y="6072"/>
                    </a:cubicBezTo>
                    <a:cubicBezTo>
                      <a:pt x="4588" y="5981"/>
                      <a:pt x="4520" y="5889"/>
                      <a:pt x="4474" y="5798"/>
                    </a:cubicBezTo>
                    <a:cubicBezTo>
                      <a:pt x="4428" y="5752"/>
                      <a:pt x="4406" y="5707"/>
                      <a:pt x="4360" y="5661"/>
                    </a:cubicBezTo>
                    <a:cubicBezTo>
                      <a:pt x="4269" y="5547"/>
                      <a:pt x="4154" y="5433"/>
                      <a:pt x="4063" y="5341"/>
                    </a:cubicBezTo>
                    <a:cubicBezTo>
                      <a:pt x="3881" y="5113"/>
                      <a:pt x="3698" y="4885"/>
                      <a:pt x="3515" y="4657"/>
                    </a:cubicBezTo>
                    <a:cubicBezTo>
                      <a:pt x="3188" y="4220"/>
                      <a:pt x="2840" y="3763"/>
                      <a:pt x="2511" y="3305"/>
                    </a:cubicBezTo>
                    <a:lnTo>
                      <a:pt x="2511" y="3305"/>
                    </a:lnTo>
                    <a:cubicBezTo>
                      <a:pt x="2511" y="3306"/>
                      <a:pt x="2511" y="3308"/>
                      <a:pt x="2511" y="3310"/>
                    </a:cubicBezTo>
                    <a:cubicBezTo>
                      <a:pt x="2500" y="3294"/>
                      <a:pt x="2491" y="3279"/>
                      <a:pt x="2482" y="3264"/>
                    </a:cubicBezTo>
                    <a:lnTo>
                      <a:pt x="2482" y="3264"/>
                    </a:lnTo>
                    <a:cubicBezTo>
                      <a:pt x="2491" y="3278"/>
                      <a:pt x="2501" y="3291"/>
                      <a:pt x="2511" y="3305"/>
                    </a:cubicBezTo>
                    <a:lnTo>
                      <a:pt x="2511" y="3305"/>
                    </a:lnTo>
                    <a:cubicBezTo>
                      <a:pt x="2508" y="3286"/>
                      <a:pt x="2490" y="3267"/>
                      <a:pt x="2471" y="3247"/>
                    </a:cubicBezTo>
                    <a:lnTo>
                      <a:pt x="2471" y="3247"/>
                    </a:lnTo>
                    <a:cubicBezTo>
                      <a:pt x="2475" y="3253"/>
                      <a:pt x="2478" y="3259"/>
                      <a:pt x="2482" y="3264"/>
                    </a:cubicBezTo>
                    <a:lnTo>
                      <a:pt x="2482" y="3264"/>
                    </a:lnTo>
                    <a:cubicBezTo>
                      <a:pt x="2476" y="3257"/>
                      <a:pt x="2471" y="3249"/>
                      <a:pt x="2465" y="3242"/>
                    </a:cubicBezTo>
                    <a:lnTo>
                      <a:pt x="2465" y="3242"/>
                    </a:lnTo>
                    <a:cubicBezTo>
                      <a:pt x="2467" y="3244"/>
                      <a:pt x="2469" y="3246"/>
                      <a:pt x="2471" y="3247"/>
                    </a:cubicBezTo>
                    <a:lnTo>
                      <a:pt x="2471" y="3247"/>
                    </a:lnTo>
                    <a:cubicBezTo>
                      <a:pt x="2459" y="3228"/>
                      <a:pt x="2448" y="3209"/>
                      <a:pt x="2437" y="3190"/>
                    </a:cubicBezTo>
                    <a:lnTo>
                      <a:pt x="2437" y="3190"/>
                    </a:lnTo>
                    <a:cubicBezTo>
                      <a:pt x="2439" y="3192"/>
                      <a:pt x="2441" y="3194"/>
                      <a:pt x="2443" y="3196"/>
                    </a:cubicBezTo>
                    <a:cubicBezTo>
                      <a:pt x="2402" y="3135"/>
                      <a:pt x="2361" y="3074"/>
                      <a:pt x="2321" y="3013"/>
                    </a:cubicBezTo>
                    <a:lnTo>
                      <a:pt x="2321" y="3013"/>
                    </a:lnTo>
                    <a:cubicBezTo>
                      <a:pt x="2323" y="3013"/>
                      <a:pt x="2326" y="3013"/>
                      <a:pt x="2328" y="3013"/>
                    </a:cubicBezTo>
                    <a:cubicBezTo>
                      <a:pt x="2169" y="2785"/>
                      <a:pt x="2009" y="2580"/>
                      <a:pt x="1849" y="2351"/>
                    </a:cubicBezTo>
                    <a:cubicBezTo>
                      <a:pt x="1735" y="2169"/>
                      <a:pt x="1621" y="1986"/>
                      <a:pt x="1507" y="1826"/>
                    </a:cubicBezTo>
                    <a:cubicBezTo>
                      <a:pt x="1393" y="1621"/>
                      <a:pt x="1278" y="1438"/>
                      <a:pt x="1164" y="1256"/>
                    </a:cubicBezTo>
                    <a:cubicBezTo>
                      <a:pt x="1073" y="1073"/>
                      <a:pt x="959" y="891"/>
                      <a:pt x="868" y="708"/>
                    </a:cubicBezTo>
                    <a:cubicBezTo>
                      <a:pt x="822" y="617"/>
                      <a:pt x="776" y="525"/>
                      <a:pt x="708" y="434"/>
                    </a:cubicBezTo>
                    <a:cubicBezTo>
                      <a:pt x="662" y="343"/>
                      <a:pt x="594" y="251"/>
                      <a:pt x="548" y="160"/>
                    </a:cubicBezTo>
                    <a:cubicBezTo>
                      <a:pt x="480" y="69"/>
                      <a:pt x="388" y="0"/>
                      <a:pt x="297" y="0"/>
                    </a:cubicBezTo>
                    <a:close/>
                  </a:path>
                </a:pathLst>
              </a:custGeom>
              <a:solidFill>
                <a:srgbClr val="EDB9A7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365" name="Google Shape;1131;p22">
                <a:extLst>
                  <a:ext uri="{FF2B5EF4-FFF2-40B4-BE49-F238E27FC236}">
                    <a16:creationId xmlns:a16="http://schemas.microsoft.com/office/drawing/2014/main" id="{071DEFB0-44B4-4081-8EA5-6F61072AB115}"/>
                  </a:ext>
                </a:extLst>
              </p:cNvPr>
              <p:cNvSpPr/>
              <p:nvPr/>
            </p:nvSpPr>
            <p:spPr>
              <a:xfrm>
                <a:off x="4563306" y="986924"/>
                <a:ext cx="320846" cy="156720"/>
              </a:xfrm>
              <a:custGeom>
                <a:avLst/>
                <a:gdLst/>
                <a:ahLst/>
                <a:cxnLst/>
                <a:rect l="l" t="t" r="r" b="b"/>
                <a:pathLst>
                  <a:path w="11870" h="5798" extrusionOk="0">
                    <a:moveTo>
                      <a:pt x="91" y="0"/>
                    </a:moveTo>
                    <a:cubicBezTo>
                      <a:pt x="46" y="0"/>
                      <a:pt x="23" y="46"/>
                      <a:pt x="23" y="69"/>
                    </a:cubicBezTo>
                    <a:cubicBezTo>
                      <a:pt x="0" y="114"/>
                      <a:pt x="46" y="160"/>
                      <a:pt x="69" y="183"/>
                    </a:cubicBezTo>
                    <a:cubicBezTo>
                      <a:pt x="160" y="183"/>
                      <a:pt x="228" y="206"/>
                      <a:pt x="320" y="228"/>
                    </a:cubicBezTo>
                    <a:cubicBezTo>
                      <a:pt x="616" y="343"/>
                      <a:pt x="936" y="457"/>
                      <a:pt x="1210" y="594"/>
                    </a:cubicBezTo>
                    <a:cubicBezTo>
                      <a:pt x="1370" y="639"/>
                      <a:pt x="1507" y="708"/>
                      <a:pt x="1644" y="776"/>
                    </a:cubicBezTo>
                    <a:cubicBezTo>
                      <a:pt x="1803" y="845"/>
                      <a:pt x="1963" y="913"/>
                      <a:pt x="2123" y="982"/>
                    </a:cubicBezTo>
                    <a:cubicBezTo>
                      <a:pt x="2420" y="1096"/>
                      <a:pt x="2739" y="1233"/>
                      <a:pt x="3036" y="1392"/>
                    </a:cubicBezTo>
                    <a:cubicBezTo>
                      <a:pt x="3356" y="1529"/>
                      <a:pt x="3675" y="1666"/>
                      <a:pt x="3972" y="1826"/>
                    </a:cubicBezTo>
                    <a:cubicBezTo>
                      <a:pt x="4291" y="1963"/>
                      <a:pt x="4588" y="2100"/>
                      <a:pt x="4885" y="2260"/>
                    </a:cubicBezTo>
                    <a:cubicBezTo>
                      <a:pt x="5182" y="2420"/>
                      <a:pt x="5478" y="2579"/>
                      <a:pt x="5775" y="2716"/>
                    </a:cubicBezTo>
                    <a:cubicBezTo>
                      <a:pt x="6095" y="2876"/>
                      <a:pt x="6414" y="3036"/>
                      <a:pt x="6734" y="3196"/>
                    </a:cubicBezTo>
                    <a:cubicBezTo>
                      <a:pt x="7030" y="3355"/>
                      <a:pt x="7327" y="3515"/>
                      <a:pt x="7647" y="3675"/>
                    </a:cubicBezTo>
                    <a:cubicBezTo>
                      <a:pt x="7943" y="3835"/>
                      <a:pt x="8263" y="3995"/>
                      <a:pt x="8560" y="4154"/>
                    </a:cubicBezTo>
                    <a:cubicBezTo>
                      <a:pt x="8856" y="4314"/>
                      <a:pt x="9153" y="4497"/>
                      <a:pt x="9450" y="4656"/>
                    </a:cubicBezTo>
                    <a:cubicBezTo>
                      <a:pt x="9747" y="4816"/>
                      <a:pt x="10043" y="4976"/>
                      <a:pt x="10340" y="5159"/>
                    </a:cubicBezTo>
                    <a:cubicBezTo>
                      <a:pt x="10477" y="5227"/>
                      <a:pt x="10637" y="5318"/>
                      <a:pt x="10774" y="5410"/>
                    </a:cubicBezTo>
                    <a:cubicBezTo>
                      <a:pt x="10911" y="5501"/>
                      <a:pt x="11048" y="5592"/>
                      <a:pt x="11207" y="5684"/>
                    </a:cubicBezTo>
                    <a:cubicBezTo>
                      <a:pt x="11299" y="5729"/>
                      <a:pt x="11390" y="5752"/>
                      <a:pt x="11504" y="5798"/>
                    </a:cubicBezTo>
                    <a:cubicBezTo>
                      <a:pt x="11550" y="5798"/>
                      <a:pt x="11595" y="5798"/>
                      <a:pt x="11641" y="5775"/>
                    </a:cubicBezTo>
                    <a:cubicBezTo>
                      <a:pt x="11710" y="5752"/>
                      <a:pt x="11778" y="5706"/>
                      <a:pt x="11801" y="5638"/>
                    </a:cubicBezTo>
                    <a:cubicBezTo>
                      <a:pt x="11869" y="5501"/>
                      <a:pt x="11824" y="5318"/>
                      <a:pt x="11664" y="5250"/>
                    </a:cubicBezTo>
                    <a:cubicBezTo>
                      <a:pt x="11527" y="5204"/>
                      <a:pt x="11413" y="5090"/>
                      <a:pt x="11276" y="5022"/>
                    </a:cubicBezTo>
                    <a:cubicBezTo>
                      <a:pt x="11139" y="4930"/>
                      <a:pt x="10979" y="4839"/>
                      <a:pt x="10842" y="4748"/>
                    </a:cubicBezTo>
                    <a:cubicBezTo>
                      <a:pt x="10545" y="4565"/>
                      <a:pt x="10249" y="4428"/>
                      <a:pt x="9952" y="4268"/>
                    </a:cubicBezTo>
                    <a:cubicBezTo>
                      <a:pt x="9655" y="4109"/>
                      <a:pt x="9359" y="3926"/>
                      <a:pt x="9062" y="3766"/>
                    </a:cubicBezTo>
                    <a:cubicBezTo>
                      <a:pt x="8765" y="3629"/>
                      <a:pt x="8446" y="3470"/>
                      <a:pt x="8149" y="3310"/>
                    </a:cubicBezTo>
                    <a:cubicBezTo>
                      <a:pt x="7852" y="3150"/>
                      <a:pt x="7533" y="2990"/>
                      <a:pt x="7213" y="2853"/>
                    </a:cubicBezTo>
                    <a:cubicBezTo>
                      <a:pt x="6916" y="2694"/>
                      <a:pt x="6597" y="2557"/>
                      <a:pt x="6277" y="2420"/>
                    </a:cubicBezTo>
                    <a:cubicBezTo>
                      <a:pt x="5958" y="2260"/>
                      <a:pt x="5661" y="2123"/>
                      <a:pt x="5341" y="1963"/>
                    </a:cubicBezTo>
                    <a:cubicBezTo>
                      <a:pt x="5022" y="1826"/>
                      <a:pt x="4702" y="1689"/>
                      <a:pt x="4383" y="1552"/>
                    </a:cubicBezTo>
                    <a:cubicBezTo>
                      <a:pt x="3972" y="1392"/>
                      <a:pt x="3561" y="1233"/>
                      <a:pt x="3150" y="1073"/>
                    </a:cubicBezTo>
                    <a:cubicBezTo>
                      <a:pt x="2739" y="890"/>
                      <a:pt x="2306" y="776"/>
                      <a:pt x="1872" y="616"/>
                    </a:cubicBezTo>
                    <a:lnTo>
                      <a:pt x="1872" y="616"/>
                    </a:lnTo>
                    <a:cubicBezTo>
                      <a:pt x="1872" y="616"/>
                      <a:pt x="1895" y="639"/>
                      <a:pt x="1895" y="639"/>
                    </a:cubicBezTo>
                    <a:cubicBezTo>
                      <a:pt x="1598" y="525"/>
                      <a:pt x="1301" y="411"/>
                      <a:pt x="982" y="320"/>
                    </a:cubicBezTo>
                    <a:cubicBezTo>
                      <a:pt x="845" y="251"/>
                      <a:pt x="708" y="206"/>
                      <a:pt x="571" y="137"/>
                    </a:cubicBezTo>
                    <a:cubicBezTo>
                      <a:pt x="411" y="91"/>
                      <a:pt x="274" y="46"/>
                      <a:pt x="114" y="23"/>
                    </a:cubicBezTo>
                    <a:cubicBezTo>
                      <a:pt x="114" y="0"/>
                      <a:pt x="91" y="0"/>
                      <a:pt x="91" y="0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366" name="Google Shape;1132;p22">
                <a:extLst>
                  <a:ext uri="{FF2B5EF4-FFF2-40B4-BE49-F238E27FC236}">
                    <a16:creationId xmlns:a16="http://schemas.microsoft.com/office/drawing/2014/main" id="{5DBD6F27-E5AD-47BC-AA7A-C8030A364BE3}"/>
                  </a:ext>
                </a:extLst>
              </p:cNvPr>
              <p:cNvSpPr/>
              <p:nvPr/>
            </p:nvSpPr>
            <p:spPr>
              <a:xfrm>
                <a:off x="4902019" y="1145482"/>
                <a:ext cx="8650" cy="8650"/>
              </a:xfrm>
              <a:custGeom>
                <a:avLst/>
                <a:gdLst/>
                <a:ahLst/>
                <a:cxnLst/>
                <a:rect l="l" t="t" r="r" b="b"/>
                <a:pathLst>
                  <a:path w="320" h="320" extrusionOk="0">
                    <a:moveTo>
                      <a:pt x="160" y="0"/>
                    </a:moveTo>
                    <a:cubicBezTo>
                      <a:pt x="69" y="0"/>
                      <a:pt x="0" y="92"/>
                      <a:pt x="0" y="160"/>
                    </a:cubicBezTo>
                    <a:cubicBezTo>
                      <a:pt x="23" y="251"/>
                      <a:pt x="92" y="320"/>
                      <a:pt x="183" y="320"/>
                    </a:cubicBezTo>
                    <a:cubicBezTo>
                      <a:pt x="251" y="320"/>
                      <a:pt x="320" y="228"/>
                      <a:pt x="320" y="137"/>
                    </a:cubicBezTo>
                    <a:cubicBezTo>
                      <a:pt x="320" y="46"/>
                      <a:pt x="251" y="0"/>
                      <a:pt x="160" y="0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367" name="Google Shape;1133;p22">
                <a:extLst>
                  <a:ext uri="{FF2B5EF4-FFF2-40B4-BE49-F238E27FC236}">
                    <a16:creationId xmlns:a16="http://schemas.microsoft.com/office/drawing/2014/main" id="{7BF602A7-F340-407B-B7EA-D8BE08494EEB}"/>
                  </a:ext>
                </a:extLst>
              </p:cNvPr>
              <p:cNvSpPr/>
              <p:nvPr/>
            </p:nvSpPr>
            <p:spPr>
              <a:xfrm>
                <a:off x="4344904" y="820960"/>
                <a:ext cx="224592" cy="48140"/>
              </a:xfrm>
              <a:custGeom>
                <a:avLst/>
                <a:gdLst/>
                <a:ahLst/>
                <a:cxnLst/>
                <a:rect l="l" t="t" r="r" b="b"/>
                <a:pathLst>
                  <a:path w="8309" h="1781" extrusionOk="0">
                    <a:moveTo>
                      <a:pt x="4816" y="0"/>
                    </a:moveTo>
                    <a:cubicBezTo>
                      <a:pt x="4474" y="23"/>
                      <a:pt x="4154" y="46"/>
                      <a:pt x="3835" y="69"/>
                    </a:cubicBezTo>
                    <a:cubicBezTo>
                      <a:pt x="3492" y="114"/>
                      <a:pt x="3150" y="160"/>
                      <a:pt x="2808" y="206"/>
                    </a:cubicBezTo>
                    <a:cubicBezTo>
                      <a:pt x="2465" y="274"/>
                      <a:pt x="2123" y="343"/>
                      <a:pt x="1803" y="411"/>
                    </a:cubicBezTo>
                    <a:cubicBezTo>
                      <a:pt x="1484" y="502"/>
                      <a:pt x="1164" y="594"/>
                      <a:pt x="845" y="708"/>
                    </a:cubicBezTo>
                    <a:cubicBezTo>
                      <a:pt x="776" y="731"/>
                      <a:pt x="730" y="753"/>
                      <a:pt x="662" y="776"/>
                    </a:cubicBezTo>
                    <a:cubicBezTo>
                      <a:pt x="548" y="845"/>
                      <a:pt x="434" y="890"/>
                      <a:pt x="320" y="959"/>
                    </a:cubicBezTo>
                    <a:cubicBezTo>
                      <a:pt x="228" y="1027"/>
                      <a:pt x="183" y="1119"/>
                      <a:pt x="183" y="1233"/>
                    </a:cubicBezTo>
                    <a:cubicBezTo>
                      <a:pt x="183" y="1278"/>
                      <a:pt x="205" y="1324"/>
                      <a:pt x="228" y="1370"/>
                    </a:cubicBezTo>
                    <a:cubicBezTo>
                      <a:pt x="228" y="1370"/>
                      <a:pt x="228" y="1392"/>
                      <a:pt x="251" y="1392"/>
                    </a:cubicBezTo>
                    <a:lnTo>
                      <a:pt x="183" y="1392"/>
                    </a:lnTo>
                    <a:cubicBezTo>
                      <a:pt x="69" y="1415"/>
                      <a:pt x="0" y="1484"/>
                      <a:pt x="0" y="1598"/>
                    </a:cubicBezTo>
                    <a:cubicBezTo>
                      <a:pt x="23" y="1689"/>
                      <a:pt x="114" y="1781"/>
                      <a:pt x="205" y="1781"/>
                    </a:cubicBezTo>
                    <a:cubicBezTo>
                      <a:pt x="388" y="1758"/>
                      <a:pt x="571" y="1735"/>
                      <a:pt x="753" y="1712"/>
                    </a:cubicBezTo>
                    <a:cubicBezTo>
                      <a:pt x="913" y="1689"/>
                      <a:pt x="1073" y="1666"/>
                      <a:pt x="1233" y="1644"/>
                    </a:cubicBezTo>
                    <a:cubicBezTo>
                      <a:pt x="1575" y="1598"/>
                      <a:pt x="1917" y="1552"/>
                      <a:pt x="2260" y="1529"/>
                    </a:cubicBezTo>
                    <a:cubicBezTo>
                      <a:pt x="2579" y="1507"/>
                      <a:pt x="2922" y="1507"/>
                      <a:pt x="3241" y="1507"/>
                    </a:cubicBezTo>
                    <a:lnTo>
                      <a:pt x="3721" y="1507"/>
                    </a:lnTo>
                    <a:cubicBezTo>
                      <a:pt x="3880" y="1507"/>
                      <a:pt x="4040" y="1529"/>
                      <a:pt x="4200" y="1529"/>
                    </a:cubicBezTo>
                    <a:cubicBezTo>
                      <a:pt x="4291" y="1529"/>
                      <a:pt x="4382" y="1529"/>
                      <a:pt x="4474" y="1552"/>
                    </a:cubicBezTo>
                    <a:lnTo>
                      <a:pt x="4634" y="1552"/>
                    </a:lnTo>
                    <a:cubicBezTo>
                      <a:pt x="4839" y="1575"/>
                      <a:pt x="5044" y="1575"/>
                      <a:pt x="5250" y="1598"/>
                    </a:cubicBezTo>
                    <a:cubicBezTo>
                      <a:pt x="5455" y="1598"/>
                      <a:pt x="5661" y="1598"/>
                      <a:pt x="5866" y="1621"/>
                    </a:cubicBezTo>
                    <a:cubicBezTo>
                      <a:pt x="6186" y="1644"/>
                      <a:pt x="6505" y="1666"/>
                      <a:pt x="6802" y="1689"/>
                    </a:cubicBezTo>
                    <a:cubicBezTo>
                      <a:pt x="6916" y="1689"/>
                      <a:pt x="7030" y="1689"/>
                      <a:pt x="7122" y="1712"/>
                    </a:cubicBezTo>
                    <a:lnTo>
                      <a:pt x="7373" y="1712"/>
                    </a:lnTo>
                    <a:cubicBezTo>
                      <a:pt x="7487" y="1735"/>
                      <a:pt x="7601" y="1735"/>
                      <a:pt x="7692" y="1735"/>
                    </a:cubicBezTo>
                    <a:lnTo>
                      <a:pt x="7829" y="1735"/>
                    </a:lnTo>
                    <a:cubicBezTo>
                      <a:pt x="7875" y="1735"/>
                      <a:pt x="7920" y="1735"/>
                      <a:pt x="7966" y="1712"/>
                    </a:cubicBezTo>
                    <a:cubicBezTo>
                      <a:pt x="8035" y="1712"/>
                      <a:pt x="8103" y="1644"/>
                      <a:pt x="8149" y="1598"/>
                    </a:cubicBezTo>
                    <a:cubicBezTo>
                      <a:pt x="8171" y="1575"/>
                      <a:pt x="8217" y="1507"/>
                      <a:pt x="8240" y="1484"/>
                    </a:cubicBezTo>
                    <a:cubicBezTo>
                      <a:pt x="8286" y="1370"/>
                      <a:pt x="8308" y="1256"/>
                      <a:pt x="8286" y="1119"/>
                    </a:cubicBezTo>
                    <a:cubicBezTo>
                      <a:pt x="8286" y="1073"/>
                      <a:pt x="8263" y="982"/>
                      <a:pt x="8240" y="913"/>
                    </a:cubicBezTo>
                    <a:cubicBezTo>
                      <a:pt x="8217" y="868"/>
                      <a:pt x="8194" y="822"/>
                      <a:pt x="8149" y="799"/>
                    </a:cubicBezTo>
                    <a:cubicBezTo>
                      <a:pt x="8194" y="753"/>
                      <a:pt x="8217" y="731"/>
                      <a:pt x="8240" y="685"/>
                    </a:cubicBezTo>
                    <a:cubicBezTo>
                      <a:pt x="8263" y="616"/>
                      <a:pt x="8263" y="525"/>
                      <a:pt x="8240" y="457"/>
                    </a:cubicBezTo>
                    <a:cubicBezTo>
                      <a:pt x="8217" y="365"/>
                      <a:pt x="8171" y="320"/>
                      <a:pt x="8080" y="274"/>
                    </a:cubicBezTo>
                    <a:cubicBezTo>
                      <a:pt x="8035" y="251"/>
                      <a:pt x="7966" y="228"/>
                      <a:pt x="7920" y="228"/>
                    </a:cubicBezTo>
                    <a:cubicBezTo>
                      <a:pt x="7875" y="206"/>
                      <a:pt x="7806" y="206"/>
                      <a:pt x="7761" y="183"/>
                    </a:cubicBezTo>
                    <a:cubicBezTo>
                      <a:pt x="7669" y="160"/>
                      <a:pt x="7555" y="137"/>
                      <a:pt x="7464" y="137"/>
                    </a:cubicBezTo>
                    <a:cubicBezTo>
                      <a:pt x="7213" y="91"/>
                      <a:pt x="6962" y="69"/>
                      <a:pt x="6711" y="46"/>
                    </a:cubicBezTo>
                    <a:lnTo>
                      <a:pt x="6711" y="46"/>
                    </a:lnTo>
                    <a:cubicBezTo>
                      <a:pt x="6711" y="46"/>
                      <a:pt x="6733" y="69"/>
                      <a:pt x="6733" y="69"/>
                    </a:cubicBezTo>
                    <a:cubicBezTo>
                      <a:pt x="6414" y="46"/>
                      <a:pt x="6094" y="23"/>
                      <a:pt x="5798" y="0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368" name="Google Shape;1134;p22">
                <a:extLst>
                  <a:ext uri="{FF2B5EF4-FFF2-40B4-BE49-F238E27FC236}">
                    <a16:creationId xmlns:a16="http://schemas.microsoft.com/office/drawing/2014/main" id="{431CB30C-09D2-4B90-9F1F-A9F852054F5C}"/>
                  </a:ext>
                </a:extLst>
              </p:cNvPr>
              <p:cNvSpPr/>
              <p:nvPr/>
            </p:nvSpPr>
            <p:spPr>
              <a:xfrm>
                <a:off x="4363392" y="875858"/>
                <a:ext cx="159828" cy="19759"/>
              </a:xfrm>
              <a:custGeom>
                <a:avLst/>
                <a:gdLst/>
                <a:ahLst/>
                <a:cxnLst/>
                <a:rect l="l" t="t" r="r" b="b"/>
                <a:pathLst>
                  <a:path w="5913" h="731" extrusionOk="0">
                    <a:moveTo>
                      <a:pt x="2945" y="1"/>
                    </a:moveTo>
                    <a:cubicBezTo>
                      <a:pt x="2626" y="23"/>
                      <a:pt x="2329" y="46"/>
                      <a:pt x="2032" y="69"/>
                    </a:cubicBezTo>
                    <a:cubicBezTo>
                      <a:pt x="1736" y="92"/>
                      <a:pt x="1439" y="138"/>
                      <a:pt x="1165" y="138"/>
                    </a:cubicBezTo>
                    <a:cubicBezTo>
                      <a:pt x="1028" y="160"/>
                      <a:pt x="868" y="160"/>
                      <a:pt x="731" y="160"/>
                    </a:cubicBezTo>
                    <a:lnTo>
                      <a:pt x="366" y="160"/>
                    </a:lnTo>
                    <a:cubicBezTo>
                      <a:pt x="298" y="160"/>
                      <a:pt x="252" y="138"/>
                      <a:pt x="183" y="138"/>
                    </a:cubicBezTo>
                    <a:cubicBezTo>
                      <a:pt x="138" y="138"/>
                      <a:pt x="115" y="138"/>
                      <a:pt x="92" y="160"/>
                    </a:cubicBezTo>
                    <a:cubicBezTo>
                      <a:pt x="46" y="183"/>
                      <a:pt x="24" y="206"/>
                      <a:pt x="24" y="252"/>
                    </a:cubicBezTo>
                    <a:cubicBezTo>
                      <a:pt x="1" y="320"/>
                      <a:pt x="46" y="411"/>
                      <a:pt x="138" y="411"/>
                    </a:cubicBezTo>
                    <a:cubicBezTo>
                      <a:pt x="275" y="411"/>
                      <a:pt x="412" y="434"/>
                      <a:pt x="549" y="434"/>
                    </a:cubicBezTo>
                    <a:lnTo>
                      <a:pt x="1621" y="434"/>
                    </a:lnTo>
                    <a:cubicBezTo>
                      <a:pt x="1850" y="423"/>
                      <a:pt x="2084" y="417"/>
                      <a:pt x="2320" y="417"/>
                    </a:cubicBezTo>
                    <a:cubicBezTo>
                      <a:pt x="2557" y="417"/>
                      <a:pt x="2797" y="423"/>
                      <a:pt x="3037" y="434"/>
                    </a:cubicBezTo>
                    <a:lnTo>
                      <a:pt x="2968" y="434"/>
                    </a:lnTo>
                    <a:cubicBezTo>
                      <a:pt x="3196" y="434"/>
                      <a:pt x="3402" y="457"/>
                      <a:pt x="3630" y="480"/>
                    </a:cubicBezTo>
                    <a:cubicBezTo>
                      <a:pt x="3858" y="480"/>
                      <a:pt x="4064" y="503"/>
                      <a:pt x="4292" y="526"/>
                    </a:cubicBezTo>
                    <a:cubicBezTo>
                      <a:pt x="4497" y="548"/>
                      <a:pt x="4703" y="594"/>
                      <a:pt x="4908" y="617"/>
                    </a:cubicBezTo>
                    <a:cubicBezTo>
                      <a:pt x="5022" y="640"/>
                      <a:pt x="5136" y="663"/>
                      <a:pt x="5228" y="685"/>
                    </a:cubicBezTo>
                    <a:cubicBezTo>
                      <a:pt x="5273" y="685"/>
                      <a:pt x="5342" y="685"/>
                      <a:pt x="5388" y="708"/>
                    </a:cubicBezTo>
                    <a:cubicBezTo>
                      <a:pt x="5479" y="731"/>
                      <a:pt x="5570" y="731"/>
                      <a:pt x="5661" y="731"/>
                    </a:cubicBezTo>
                    <a:cubicBezTo>
                      <a:pt x="5753" y="731"/>
                      <a:pt x="5867" y="640"/>
                      <a:pt x="5890" y="526"/>
                    </a:cubicBezTo>
                    <a:cubicBezTo>
                      <a:pt x="5913" y="389"/>
                      <a:pt x="5821" y="252"/>
                      <a:pt x="5684" y="229"/>
                    </a:cubicBezTo>
                    <a:cubicBezTo>
                      <a:pt x="5593" y="206"/>
                      <a:pt x="5502" y="183"/>
                      <a:pt x="5433" y="183"/>
                    </a:cubicBezTo>
                    <a:cubicBezTo>
                      <a:pt x="5342" y="160"/>
                      <a:pt x="5273" y="138"/>
                      <a:pt x="5205" y="138"/>
                    </a:cubicBezTo>
                    <a:cubicBezTo>
                      <a:pt x="5068" y="115"/>
                      <a:pt x="4931" y="92"/>
                      <a:pt x="4794" y="69"/>
                    </a:cubicBezTo>
                    <a:cubicBezTo>
                      <a:pt x="4475" y="46"/>
                      <a:pt x="4178" y="23"/>
                      <a:pt x="3858" y="23"/>
                    </a:cubicBezTo>
                    <a:lnTo>
                      <a:pt x="3379" y="23"/>
                    </a:lnTo>
                    <a:cubicBezTo>
                      <a:pt x="3288" y="1"/>
                      <a:pt x="3219" y="1"/>
                      <a:pt x="3128" y="1"/>
                    </a:cubicBezTo>
                    <a:close/>
                  </a:path>
                </a:pathLst>
              </a:custGeom>
              <a:solidFill>
                <a:srgbClr val="FDDCD0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369" name="Google Shape;1135;p22">
                <a:extLst>
                  <a:ext uri="{FF2B5EF4-FFF2-40B4-BE49-F238E27FC236}">
                    <a16:creationId xmlns:a16="http://schemas.microsoft.com/office/drawing/2014/main" id="{C3F56DB9-B8FE-459A-83F6-DB6B4917AB06}"/>
                  </a:ext>
                </a:extLst>
              </p:cNvPr>
              <p:cNvSpPr/>
              <p:nvPr/>
            </p:nvSpPr>
            <p:spPr>
              <a:xfrm>
                <a:off x="5172860" y="1566852"/>
                <a:ext cx="111093" cy="123527"/>
              </a:xfrm>
              <a:custGeom>
                <a:avLst/>
                <a:gdLst/>
                <a:ahLst/>
                <a:cxnLst/>
                <a:rect l="l" t="t" r="r" b="b"/>
                <a:pathLst>
                  <a:path w="4110" h="4570" extrusionOk="0">
                    <a:moveTo>
                      <a:pt x="1005" y="1"/>
                    </a:moveTo>
                    <a:cubicBezTo>
                      <a:pt x="959" y="1"/>
                      <a:pt x="936" y="1"/>
                      <a:pt x="914" y="24"/>
                    </a:cubicBezTo>
                    <a:cubicBezTo>
                      <a:pt x="799" y="69"/>
                      <a:pt x="754" y="206"/>
                      <a:pt x="799" y="298"/>
                    </a:cubicBezTo>
                    <a:cubicBezTo>
                      <a:pt x="822" y="343"/>
                      <a:pt x="845" y="389"/>
                      <a:pt x="868" y="435"/>
                    </a:cubicBezTo>
                    <a:cubicBezTo>
                      <a:pt x="845" y="435"/>
                      <a:pt x="845" y="457"/>
                      <a:pt x="822" y="457"/>
                    </a:cubicBezTo>
                    <a:cubicBezTo>
                      <a:pt x="777" y="526"/>
                      <a:pt x="754" y="594"/>
                      <a:pt x="754" y="663"/>
                    </a:cubicBezTo>
                    <a:cubicBezTo>
                      <a:pt x="731" y="663"/>
                      <a:pt x="708" y="663"/>
                      <a:pt x="685" y="686"/>
                    </a:cubicBezTo>
                    <a:cubicBezTo>
                      <a:pt x="594" y="731"/>
                      <a:pt x="548" y="777"/>
                      <a:pt x="526" y="868"/>
                    </a:cubicBezTo>
                    <a:cubicBezTo>
                      <a:pt x="434" y="1028"/>
                      <a:pt x="389" y="1211"/>
                      <a:pt x="366" y="1370"/>
                    </a:cubicBezTo>
                    <a:cubicBezTo>
                      <a:pt x="366" y="1416"/>
                      <a:pt x="366" y="1462"/>
                      <a:pt x="366" y="1507"/>
                    </a:cubicBezTo>
                    <a:cubicBezTo>
                      <a:pt x="343" y="1621"/>
                      <a:pt x="343" y="1736"/>
                      <a:pt x="366" y="1827"/>
                    </a:cubicBezTo>
                    <a:cubicBezTo>
                      <a:pt x="366" y="1918"/>
                      <a:pt x="366" y="2010"/>
                      <a:pt x="389" y="2101"/>
                    </a:cubicBezTo>
                    <a:cubicBezTo>
                      <a:pt x="389" y="2124"/>
                      <a:pt x="366" y="2124"/>
                      <a:pt x="366" y="2124"/>
                    </a:cubicBezTo>
                    <a:cubicBezTo>
                      <a:pt x="320" y="2169"/>
                      <a:pt x="297" y="2192"/>
                      <a:pt x="274" y="2261"/>
                    </a:cubicBezTo>
                    <a:cubicBezTo>
                      <a:pt x="274" y="2261"/>
                      <a:pt x="252" y="2283"/>
                      <a:pt x="252" y="2283"/>
                    </a:cubicBezTo>
                    <a:cubicBezTo>
                      <a:pt x="252" y="2306"/>
                      <a:pt x="229" y="2329"/>
                      <a:pt x="229" y="2352"/>
                    </a:cubicBezTo>
                    <a:cubicBezTo>
                      <a:pt x="183" y="2420"/>
                      <a:pt x="160" y="2489"/>
                      <a:pt x="138" y="2580"/>
                    </a:cubicBezTo>
                    <a:cubicBezTo>
                      <a:pt x="92" y="2740"/>
                      <a:pt x="69" y="2923"/>
                      <a:pt x="46" y="3082"/>
                    </a:cubicBezTo>
                    <a:cubicBezTo>
                      <a:pt x="23" y="3242"/>
                      <a:pt x="1" y="3379"/>
                      <a:pt x="1" y="3539"/>
                    </a:cubicBezTo>
                    <a:cubicBezTo>
                      <a:pt x="1" y="3721"/>
                      <a:pt x="23" y="3904"/>
                      <a:pt x="92" y="4064"/>
                    </a:cubicBezTo>
                    <a:cubicBezTo>
                      <a:pt x="138" y="4201"/>
                      <a:pt x="229" y="4338"/>
                      <a:pt x="343" y="4429"/>
                    </a:cubicBezTo>
                    <a:cubicBezTo>
                      <a:pt x="411" y="4475"/>
                      <a:pt x="503" y="4520"/>
                      <a:pt x="594" y="4543"/>
                    </a:cubicBezTo>
                    <a:cubicBezTo>
                      <a:pt x="673" y="4556"/>
                      <a:pt x="752" y="4569"/>
                      <a:pt x="831" y="4569"/>
                    </a:cubicBezTo>
                    <a:cubicBezTo>
                      <a:pt x="889" y="4569"/>
                      <a:pt x="947" y="4562"/>
                      <a:pt x="1005" y="4543"/>
                    </a:cubicBezTo>
                    <a:cubicBezTo>
                      <a:pt x="1256" y="4475"/>
                      <a:pt x="1461" y="4315"/>
                      <a:pt x="1667" y="4155"/>
                    </a:cubicBezTo>
                    <a:cubicBezTo>
                      <a:pt x="2009" y="3858"/>
                      <a:pt x="2374" y="3584"/>
                      <a:pt x="2717" y="3288"/>
                    </a:cubicBezTo>
                    <a:cubicBezTo>
                      <a:pt x="2808" y="3219"/>
                      <a:pt x="2899" y="3128"/>
                      <a:pt x="2991" y="3037"/>
                    </a:cubicBezTo>
                    <a:cubicBezTo>
                      <a:pt x="3082" y="2923"/>
                      <a:pt x="3196" y="2831"/>
                      <a:pt x="3287" y="2717"/>
                    </a:cubicBezTo>
                    <a:cubicBezTo>
                      <a:pt x="3447" y="2534"/>
                      <a:pt x="3561" y="2329"/>
                      <a:pt x="3721" y="2146"/>
                    </a:cubicBezTo>
                    <a:cubicBezTo>
                      <a:pt x="3767" y="2078"/>
                      <a:pt x="3835" y="2032"/>
                      <a:pt x="3904" y="1987"/>
                    </a:cubicBezTo>
                    <a:cubicBezTo>
                      <a:pt x="3904" y="1987"/>
                      <a:pt x="3904" y="1987"/>
                      <a:pt x="3927" y="1964"/>
                    </a:cubicBezTo>
                    <a:cubicBezTo>
                      <a:pt x="3995" y="1941"/>
                      <a:pt x="4041" y="1895"/>
                      <a:pt x="4063" y="1827"/>
                    </a:cubicBezTo>
                    <a:cubicBezTo>
                      <a:pt x="4109" y="1690"/>
                      <a:pt x="4018" y="1507"/>
                      <a:pt x="3881" y="1462"/>
                    </a:cubicBezTo>
                    <a:cubicBezTo>
                      <a:pt x="3790" y="1439"/>
                      <a:pt x="3698" y="1439"/>
                      <a:pt x="3607" y="1439"/>
                    </a:cubicBezTo>
                    <a:cubicBezTo>
                      <a:pt x="3447" y="1439"/>
                      <a:pt x="3287" y="1416"/>
                      <a:pt x="3128" y="1393"/>
                    </a:cubicBezTo>
                    <a:cubicBezTo>
                      <a:pt x="2968" y="1348"/>
                      <a:pt x="2808" y="1302"/>
                      <a:pt x="2648" y="1233"/>
                    </a:cubicBezTo>
                    <a:cubicBezTo>
                      <a:pt x="2489" y="1165"/>
                      <a:pt x="2352" y="1096"/>
                      <a:pt x="2192" y="1028"/>
                    </a:cubicBezTo>
                    <a:lnTo>
                      <a:pt x="2169" y="1005"/>
                    </a:lnTo>
                    <a:lnTo>
                      <a:pt x="2169" y="1005"/>
                    </a:lnTo>
                    <a:cubicBezTo>
                      <a:pt x="2169" y="1010"/>
                      <a:pt x="2170" y="1014"/>
                      <a:pt x="2172" y="1017"/>
                    </a:cubicBezTo>
                    <a:lnTo>
                      <a:pt x="2172" y="1017"/>
                    </a:lnTo>
                    <a:cubicBezTo>
                      <a:pt x="1929" y="882"/>
                      <a:pt x="1707" y="726"/>
                      <a:pt x="1507" y="549"/>
                    </a:cubicBezTo>
                    <a:cubicBezTo>
                      <a:pt x="1416" y="457"/>
                      <a:pt x="1347" y="389"/>
                      <a:pt x="1302" y="298"/>
                    </a:cubicBezTo>
                    <a:cubicBezTo>
                      <a:pt x="1256" y="252"/>
                      <a:pt x="1233" y="183"/>
                      <a:pt x="1188" y="115"/>
                    </a:cubicBezTo>
                    <a:cubicBezTo>
                      <a:pt x="1165" y="47"/>
                      <a:pt x="1073" y="1"/>
                      <a:pt x="1005" y="1"/>
                    </a:cubicBezTo>
                    <a:close/>
                  </a:path>
                </a:pathLst>
              </a:custGeom>
              <a:solidFill>
                <a:srgbClr val="898989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370" name="Google Shape;1136;p22">
                <a:extLst>
                  <a:ext uri="{FF2B5EF4-FFF2-40B4-BE49-F238E27FC236}">
                    <a16:creationId xmlns:a16="http://schemas.microsoft.com/office/drawing/2014/main" id="{24F9C51E-E248-45B9-82A9-6885CA6CE7D7}"/>
                  </a:ext>
                </a:extLst>
              </p:cNvPr>
              <p:cNvSpPr/>
              <p:nvPr/>
            </p:nvSpPr>
            <p:spPr>
              <a:xfrm>
                <a:off x="5189510" y="1587233"/>
                <a:ext cx="11758" cy="30652"/>
              </a:xfrm>
              <a:custGeom>
                <a:avLst/>
                <a:gdLst/>
                <a:ahLst/>
                <a:cxnLst/>
                <a:rect l="l" t="t" r="r" b="b"/>
                <a:pathLst>
                  <a:path w="435" h="1134" extrusionOk="0">
                    <a:moveTo>
                      <a:pt x="138" y="0"/>
                    </a:moveTo>
                    <a:cubicBezTo>
                      <a:pt x="115" y="0"/>
                      <a:pt x="115" y="0"/>
                      <a:pt x="92" y="23"/>
                    </a:cubicBezTo>
                    <a:cubicBezTo>
                      <a:pt x="69" y="23"/>
                      <a:pt x="47" y="46"/>
                      <a:pt x="47" y="69"/>
                    </a:cubicBezTo>
                    <a:cubicBezTo>
                      <a:pt x="47" y="91"/>
                      <a:pt x="24" y="137"/>
                      <a:pt x="24" y="183"/>
                    </a:cubicBezTo>
                    <a:cubicBezTo>
                      <a:pt x="24" y="228"/>
                      <a:pt x="1" y="297"/>
                      <a:pt x="1" y="342"/>
                    </a:cubicBezTo>
                    <a:cubicBezTo>
                      <a:pt x="1" y="388"/>
                      <a:pt x="1" y="457"/>
                      <a:pt x="1" y="502"/>
                    </a:cubicBezTo>
                    <a:cubicBezTo>
                      <a:pt x="1" y="571"/>
                      <a:pt x="24" y="639"/>
                      <a:pt x="47" y="731"/>
                    </a:cubicBezTo>
                    <a:cubicBezTo>
                      <a:pt x="69" y="753"/>
                      <a:pt x="69" y="799"/>
                      <a:pt x="92" y="822"/>
                    </a:cubicBezTo>
                    <a:cubicBezTo>
                      <a:pt x="115" y="867"/>
                      <a:pt x="138" y="913"/>
                      <a:pt x="161" y="936"/>
                    </a:cubicBezTo>
                    <a:cubicBezTo>
                      <a:pt x="183" y="959"/>
                      <a:pt x="183" y="982"/>
                      <a:pt x="206" y="1004"/>
                    </a:cubicBezTo>
                    <a:cubicBezTo>
                      <a:pt x="229" y="1050"/>
                      <a:pt x="252" y="1073"/>
                      <a:pt x="275" y="1096"/>
                    </a:cubicBezTo>
                    <a:cubicBezTo>
                      <a:pt x="302" y="1122"/>
                      <a:pt x="328" y="1134"/>
                      <a:pt x="350" y="1134"/>
                    </a:cubicBezTo>
                    <a:cubicBezTo>
                      <a:pt x="366" y="1134"/>
                      <a:pt x="379" y="1128"/>
                      <a:pt x="389" y="1119"/>
                    </a:cubicBezTo>
                    <a:cubicBezTo>
                      <a:pt x="435" y="1096"/>
                      <a:pt x="435" y="1027"/>
                      <a:pt x="412" y="1004"/>
                    </a:cubicBezTo>
                    <a:cubicBezTo>
                      <a:pt x="366" y="936"/>
                      <a:pt x="320" y="890"/>
                      <a:pt x="275" y="822"/>
                    </a:cubicBezTo>
                    <a:cubicBezTo>
                      <a:pt x="252" y="776"/>
                      <a:pt x="229" y="731"/>
                      <a:pt x="206" y="685"/>
                    </a:cubicBezTo>
                    <a:cubicBezTo>
                      <a:pt x="206" y="662"/>
                      <a:pt x="183" y="616"/>
                      <a:pt x="183" y="594"/>
                    </a:cubicBezTo>
                    <a:cubicBezTo>
                      <a:pt x="161" y="548"/>
                      <a:pt x="161" y="479"/>
                      <a:pt x="161" y="434"/>
                    </a:cubicBezTo>
                    <a:cubicBezTo>
                      <a:pt x="161" y="388"/>
                      <a:pt x="161" y="342"/>
                      <a:pt x="161" y="297"/>
                    </a:cubicBezTo>
                    <a:cubicBezTo>
                      <a:pt x="183" y="274"/>
                      <a:pt x="183" y="228"/>
                      <a:pt x="183" y="206"/>
                    </a:cubicBezTo>
                    <a:cubicBezTo>
                      <a:pt x="183" y="160"/>
                      <a:pt x="206" y="137"/>
                      <a:pt x="206" y="114"/>
                    </a:cubicBezTo>
                    <a:cubicBezTo>
                      <a:pt x="206" y="91"/>
                      <a:pt x="206" y="69"/>
                      <a:pt x="206" y="46"/>
                    </a:cubicBezTo>
                    <a:cubicBezTo>
                      <a:pt x="206" y="46"/>
                      <a:pt x="183" y="23"/>
                      <a:pt x="161" y="23"/>
                    </a:cubicBezTo>
                    <a:cubicBezTo>
                      <a:pt x="138" y="0"/>
                      <a:pt x="138" y="0"/>
                      <a:pt x="138" y="0"/>
                    </a:cubicBezTo>
                    <a:close/>
                  </a:path>
                </a:pathLst>
              </a:custGeom>
              <a:solidFill>
                <a:srgbClr val="898989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371" name="Google Shape;1137;p22">
                <a:extLst>
                  <a:ext uri="{FF2B5EF4-FFF2-40B4-BE49-F238E27FC236}">
                    <a16:creationId xmlns:a16="http://schemas.microsoft.com/office/drawing/2014/main" id="{8A3774AD-FD83-40D1-8970-47DBF7913F6D}"/>
                  </a:ext>
                </a:extLst>
              </p:cNvPr>
              <p:cNvSpPr/>
              <p:nvPr/>
            </p:nvSpPr>
            <p:spPr>
              <a:xfrm>
                <a:off x="5197538" y="1558230"/>
                <a:ext cx="90713" cy="56790"/>
              </a:xfrm>
              <a:custGeom>
                <a:avLst/>
                <a:gdLst/>
                <a:ahLst/>
                <a:cxnLst/>
                <a:rect l="l" t="t" r="r" b="b"/>
                <a:pathLst>
                  <a:path w="3356" h="2101" extrusionOk="0">
                    <a:moveTo>
                      <a:pt x="115" y="0"/>
                    </a:moveTo>
                    <a:cubicBezTo>
                      <a:pt x="23" y="46"/>
                      <a:pt x="1" y="137"/>
                      <a:pt x="23" y="206"/>
                    </a:cubicBezTo>
                    <a:cubicBezTo>
                      <a:pt x="92" y="320"/>
                      <a:pt x="138" y="434"/>
                      <a:pt x="206" y="548"/>
                    </a:cubicBezTo>
                    <a:cubicBezTo>
                      <a:pt x="275" y="685"/>
                      <a:pt x="366" y="799"/>
                      <a:pt x="457" y="913"/>
                    </a:cubicBezTo>
                    <a:cubicBezTo>
                      <a:pt x="571" y="1050"/>
                      <a:pt x="685" y="1164"/>
                      <a:pt x="822" y="1279"/>
                    </a:cubicBezTo>
                    <a:cubicBezTo>
                      <a:pt x="936" y="1393"/>
                      <a:pt x="1051" y="1484"/>
                      <a:pt x="1165" y="1575"/>
                    </a:cubicBezTo>
                    <a:cubicBezTo>
                      <a:pt x="1302" y="1667"/>
                      <a:pt x="1416" y="1735"/>
                      <a:pt x="1576" y="1804"/>
                    </a:cubicBezTo>
                    <a:cubicBezTo>
                      <a:pt x="1690" y="1872"/>
                      <a:pt x="1827" y="1918"/>
                      <a:pt x="1941" y="1963"/>
                    </a:cubicBezTo>
                    <a:cubicBezTo>
                      <a:pt x="2192" y="2032"/>
                      <a:pt x="2466" y="2055"/>
                      <a:pt x="2717" y="2100"/>
                    </a:cubicBezTo>
                    <a:lnTo>
                      <a:pt x="2968" y="2100"/>
                    </a:lnTo>
                    <a:cubicBezTo>
                      <a:pt x="3036" y="2100"/>
                      <a:pt x="3105" y="2077"/>
                      <a:pt x="3173" y="2055"/>
                    </a:cubicBezTo>
                    <a:cubicBezTo>
                      <a:pt x="3196" y="2055"/>
                      <a:pt x="3242" y="2032"/>
                      <a:pt x="3265" y="2009"/>
                    </a:cubicBezTo>
                    <a:cubicBezTo>
                      <a:pt x="3310" y="1963"/>
                      <a:pt x="3356" y="1918"/>
                      <a:pt x="3356" y="1849"/>
                    </a:cubicBezTo>
                    <a:cubicBezTo>
                      <a:pt x="3356" y="1735"/>
                      <a:pt x="3265" y="1621"/>
                      <a:pt x="3150" y="1621"/>
                    </a:cubicBezTo>
                    <a:cubicBezTo>
                      <a:pt x="3082" y="1621"/>
                      <a:pt x="3014" y="1598"/>
                      <a:pt x="2945" y="1598"/>
                    </a:cubicBezTo>
                    <a:cubicBezTo>
                      <a:pt x="2877" y="1598"/>
                      <a:pt x="2785" y="1598"/>
                      <a:pt x="2717" y="1575"/>
                    </a:cubicBezTo>
                    <a:cubicBezTo>
                      <a:pt x="2557" y="1575"/>
                      <a:pt x="2420" y="1552"/>
                      <a:pt x="2260" y="1530"/>
                    </a:cubicBezTo>
                    <a:cubicBezTo>
                      <a:pt x="2055" y="1461"/>
                      <a:pt x="1827" y="1393"/>
                      <a:pt x="1621" y="1279"/>
                    </a:cubicBezTo>
                    <a:cubicBezTo>
                      <a:pt x="1302" y="1119"/>
                      <a:pt x="1005" y="913"/>
                      <a:pt x="754" y="662"/>
                    </a:cubicBezTo>
                    <a:cubicBezTo>
                      <a:pt x="617" y="548"/>
                      <a:pt x="503" y="434"/>
                      <a:pt x="411" y="297"/>
                    </a:cubicBezTo>
                    <a:cubicBezTo>
                      <a:pt x="389" y="229"/>
                      <a:pt x="343" y="160"/>
                      <a:pt x="320" y="92"/>
                    </a:cubicBezTo>
                    <a:cubicBezTo>
                      <a:pt x="297" y="23"/>
                      <a:pt x="229" y="0"/>
                      <a:pt x="160" y="0"/>
                    </a:cubicBezTo>
                    <a:close/>
                  </a:path>
                </a:pathLst>
              </a:custGeom>
              <a:solidFill>
                <a:srgbClr val="898989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372" name="Google Shape;1138;p22">
                <a:extLst>
                  <a:ext uri="{FF2B5EF4-FFF2-40B4-BE49-F238E27FC236}">
                    <a16:creationId xmlns:a16="http://schemas.microsoft.com/office/drawing/2014/main" id="{45265C02-A022-4C10-B8B9-3C8326C47DA2}"/>
                  </a:ext>
                </a:extLst>
              </p:cNvPr>
              <p:cNvSpPr/>
              <p:nvPr/>
            </p:nvSpPr>
            <p:spPr>
              <a:xfrm>
                <a:off x="5227785" y="1603884"/>
                <a:ext cx="112931" cy="99606"/>
              </a:xfrm>
              <a:custGeom>
                <a:avLst/>
                <a:gdLst/>
                <a:ahLst/>
                <a:cxnLst/>
                <a:rect l="l" t="t" r="r" b="b"/>
                <a:pathLst>
                  <a:path w="4178" h="3685" extrusionOk="0">
                    <a:moveTo>
                      <a:pt x="2100" y="0"/>
                    </a:moveTo>
                    <a:cubicBezTo>
                      <a:pt x="1986" y="69"/>
                      <a:pt x="1917" y="206"/>
                      <a:pt x="1986" y="320"/>
                    </a:cubicBezTo>
                    <a:cubicBezTo>
                      <a:pt x="2009" y="366"/>
                      <a:pt x="2009" y="388"/>
                      <a:pt x="2031" y="434"/>
                    </a:cubicBezTo>
                    <a:lnTo>
                      <a:pt x="2009" y="434"/>
                    </a:lnTo>
                    <a:cubicBezTo>
                      <a:pt x="1984" y="428"/>
                      <a:pt x="1961" y="425"/>
                      <a:pt x="1940" y="425"/>
                    </a:cubicBezTo>
                    <a:cubicBezTo>
                      <a:pt x="1881" y="425"/>
                      <a:pt x="1831" y="446"/>
                      <a:pt x="1780" y="480"/>
                    </a:cubicBezTo>
                    <a:cubicBezTo>
                      <a:pt x="1735" y="525"/>
                      <a:pt x="1689" y="594"/>
                      <a:pt x="1689" y="685"/>
                    </a:cubicBezTo>
                    <a:cubicBezTo>
                      <a:pt x="1621" y="685"/>
                      <a:pt x="1552" y="731"/>
                      <a:pt x="1507" y="799"/>
                    </a:cubicBezTo>
                    <a:cubicBezTo>
                      <a:pt x="1484" y="845"/>
                      <a:pt x="1461" y="868"/>
                      <a:pt x="1461" y="913"/>
                    </a:cubicBezTo>
                    <a:cubicBezTo>
                      <a:pt x="1415" y="913"/>
                      <a:pt x="1370" y="936"/>
                      <a:pt x="1324" y="982"/>
                    </a:cubicBezTo>
                    <a:cubicBezTo>
                      <a:pt x="1233" y="1050"/>
                      <a:pt x="1187" y="1187"/>
                      <a:pt x="1210" y="1301"/>
                    </a:cubicBezTo>
                    <a:cubicBezTo>
                      <a:pt x="1141" y="1301"/>
                      <a:pt x="1096" y="1347"/>
                      <a:pt x="1027" y="1370"/>
                    </a:cubicBezTo>
                    <a:cubicBezTo>
                      <a:pt x="936" y="1461"/>
                      <a:pt x="890" y="1598"/>
                      <a:pt x="913" y="1712"/>
                    </a:cubicBezTo>
                    <a:cubicBezTo>
                      <a:pt x="867" y="1735"/>
                      <a:pt x="822" y="1781"/>
                      <a:pt x="776" y="1826"/>
                    </a:cubicBezTo>
                    <a:cubicBezTo>
                      <a:pt x="730" y="1895"/>
                      <a:pt x="708" y="2009"/>
                      <a:pt x="730" y="2100"/>
                    </a:cubicBezTo>
                    <a:cubicBezTo>
                      <a:pt x="639" y="2100"/>
                      <a:pt x="571" y="2123"/>
                      <a:pt x="502" y="2169"/>
                    </a:cubicBezTo>
                    <a:cubicBezTo>
                      <a:pt x="502" y="2192"/>
                      <a:pt x="479" y="2192"/>
                      <a:pt x="479" y="2192"/>
                    </a:cubicBezTo>
                    <a:cubicBezTo>
                      <a:pt x="459" y="2185"/>
                      <a:pt x="439" y="2182"/>
                      <a:pt x="419" y="2182"/>
                    </a:cubicBezTo>
                    <a:cubicBezTo>
                      <a:pt x="371" y="2182"/>
                      <a:pt x="322" y="2198"/>
                      <a:pt x="274" y="2214"/>
                    </a:cubicBezTo>
                    <a:cubicBezTo>
                      <a:pt x="205" y="2237"/>
                      <a:pt x="160" y="2283"/>
                      <a:pt x="114" y="2329"/>
                    </a:cubicBezTo>
                    <a:cubicBezTo>
                      <a:pt x="91" y="2374"/>
                      <a:pt x="69" y="2397"/>
                      <a:pt x="69" y="2443"/>
                    </a:cubicBezTo>
                    <a:cubicBezTo>
                      <a:pt x="0" y="2557"/>
                      <a:pt x="0" y="2694"/>
                      <a:pt x="0" y="2808"/>
                    </a:cubicBezTo>
                    <a:cubicBezTo>
                      <a:pt x="46" y="3036"/>
                      <a:pt x="183" y="3242"/>
                      <a:pt x="388" y="3401"/>
                    </a:cubicBezTo>
                    <a:cubicBezTo>
                      <a:pt x="457" y="3447"/>
                      <a:pt x="548" y="3493"/>
                      <a:pt x="639" y="3538"/>
                    </a:cubicBezTo>
                    <a:cubicBezTo>
                      <a:pt x="708" y="3561"/>
                      <a:pt x="776" y="3607"/>
                      <a:pt x="845" y="3630"/>
                    </a:cubicBezTo>
                    <a:cubicBezTo>
                      <a:pt x="962" y="3663"/>
                      <a:pt x="1079" y="3684"/>
                      <a:pt x="1204" y="3684"/>
                    </a:cubicBezTo>
                    <a:cubicBezTo>
                      <a:pt x="1251" y="3684"/>
                      <a:pt x="1298" y="3681"/>
                      <a:pt x="1347" y="3675"/>
                    </a:cubicBezTo>
                    <a:cubicBezTo>
                      <a:pt x="1461" y="3652"/>
                      <a:pt x="1598" y="3607"/>
                      <a:pt x="1735" y="3561"/>
                    </a:cubicBezTo>
                    <a:cubicBezTo>
                      <a:pt x="1849" y="3515"/>
                      <a:pt x="1963" y="3470"/>
                      <a:pt x="2054" y="3424"/>
                    </a:cubicBezTo>
                    <a:cubicBezTo>
                      <a:pt x="2191" y="3356"/>
                      <a:pt x="2328" y="3264"/>
                      <a:pt x="2465" y="3173"/>
                    </a:cubicBezTo>
                    <a:cubicBezTo>
                      <a:pt x="2488" y="3173"/>
                      <a:pt x="2511" y="3150"/>
                      <a:pt x="2534" y="3127"/>
                    </a:cubicBezTo>
                    <a:cubicBezTo>
                      <a:pt x="2534" y="3105"/>
                      <a:pt x="2556" y="3082"/>
                      <a:pt x="2556" y="3036"/>
                    </a:cubicBezTo>
                    <a:cubicBezTo>
                      <a:pt x="2579" y="2922"/>
                      <a:pt x="2648" y="2808"/>
                      <a:pt x="2739" y="2739"/>
                    </a:cubicBezTo>
                    <a:cubicBezTo>
                      <a:pt x="2830" y="2648"/>
                      <a:pt x="2967" y="2557"/>
                      <a:pt x="3104" y="2466"/>
                    </a:cubicBezTo>
                    <a:cubicBezTo>
                      <a:pt x="3218" y="2397"/>
                      <a:pt x="3333" y="2351"/>
                      <a:pt x="3447" y="2306"/>
                    </a:cubicBezTo>
                    <a:lnTo>
                      <a:pt x="3492" y="2260"/>
                    </a:lnTo>
                    <a:cubicBezTo>
                      <a:pt x="3561" y="2237"/>
                      <a:pt x="3606" y="2214"/>
                      <a:pt x="3675" y="2169"/>
                    </a:cubicBezTo>
                    <a:cubicBezTo>
                      <a:pt x="3675" y="2169"/>
                      <a:pt x="3675" y="2146"/>
                      <a:pt x="3675" y="2146"/>
                    </a:cubicBezTo>
                    <a:cubicBezTo>
                      <a:pt x="3743" y="2055"/>
                      <a:pt x="3835" y="1963"/>
                      <a:pt x="3903" y="1872"/>
                    </a:cubicBezTo>
                    <a:cubicBezTo>
                      <a:pt x="3949" y="1826"/>
                      <a:pt x="4017" y="1758"/>
                      <a:pt x="4063" y="1689"/>
                    </a:cubicBezTo>
                    <a:cubicBezTo>
                      <a:pt x="4040" y="1621"/>
                      <a:pt x="4040" y="1530"/>
                      <a:pt x="4109" y="1461"/>
                    </a:cubicBezTo>
                    <a:cubicBezTo>
                      <a:pt x="4109" y="1438"/>
                      <a:pt x="4131" y="1416"/>
                      <a:pt x="4177" y="1416"/>
                    </a:cubicBezTo>
                    <a:cubicBezTo>
                      <a:pt x="4177" y="1393"/>
                      <a:pt x="4177" y="1393"/>
                      <a:pt x="4154" y="1370"/>
                    </a:cubicBezTo>
                    <a:cubicBezTo>
                      <a:pt x="4154" y="1301"/>
                      <a:pt x="4109" y="1233"/>
                      <a:pt x="4040" y="1210"/>
                    </a:cubicBezTo>
                    <a:cubicBezTo>
                      <a:pt x="3994" y="1164"/>
                      <a:pt x="3949" y="1164"/>
                      <a:pt x="3903" y="1142"/>
                    </a:cubicBezTo>
                    <a:lnTo>
                      <a:pt x="3835" y="1142"/>
                    </a:lnTo>
                    <a:cubicBezTo>
                      <a:pt x="3629" y="1096"/>
                      <a:pt x="3447" y="1028"/>
                      <a:pt x="3241" y="936"/>
                    </a:cubicBezTo>
                    <a:cubicBezTo>
                      <a:pt x="3059" y="822"/>
                      <a:pt x="2899" y="685"/>
                      <a:pt x="2739" y="548"/>
                    </a:cubicBezTo>
                    <a:lnTo>
                      <a:pt x="2716" y="548"/>
                    </a:lnTo>
                    <a:cubicBezTo>
                      <a:pt x="2716" y="548"/>
                      <a:pt x="2716" y="548"/>
                      <a:pt x="2716" y="525"/>
                    </a:cubicBezTo>
                    <a:cubicBezTo>
                      <a:pt x="2693" y="525"/>
                      <a:pt x="2693" y="525"/>
                      <a:pt x="2671" y="503"/>
                    </a:cubicBezTo>
                    <a:cubicBezTo>
                      <a:pt x="2602" y="434"/>
                      <a:pt x="2556" y="366"/>
                      <a:pt x="2511" y="297"/>
                    </a:cubicBezTo>
                    <a:cubicBezTo>
                      <a:pt x="2465" y="251"/>
                      <a:pt x="2442" y="183"/>
                      <a:pt x="2420" y="137"/>
                    </a:cubicBezTo>
                    <a:cubicBezTo>
                      <a:pt x="2374" y="46"/>
                      <a:pt x="2283" y="0"/>
                      <a:pt x="2191" y="0"/>
                    </a:cubicBezTo>
                    <a:close/>
                  </a:path>
                </a:pathLst>
              </a:custGeom>
              <a:solidFill>
                <a:srgbClr val="898989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373" name="Google Shape;1139;p22">
                <a:extLst>
                  <a:ext uri="{FF2B5EF4-FFF2-40B4-BE49-F238E27FC236}">
                    <a16:creationId xmlns:a16="http://schemas.microsoft.com/office/drawing/2014/main" id="{DA16AA2A-B0D7-4A3B-82B0-CA8C163775B9}"/>
                  </a:ext>
                </a:extLst>
              </p:cNvPr>
              <p:cNvSpPr/>
              <p:nvPr/>
            </p:nvSpPr>
            <p:spPr>
              <a:xfrm>
                <a:off x="5208647" y="1532308"/>
                <a:ext cx="103065" cy="55547"/>
              </a:xfrm>
              <a:custGeom>
                <a:avLst/>
                <a:gdLst/>
                <a:ahLst/>
                <a:cxnLst/>
                <a:rect l="l" t="t" r="r" b="b"/>
                <a:pathLst>
                  <a:path w="3813" h="2055" extrusionOk="0">
                    <a:moveTo>
                      <a:pt x="3424" y="1393"/>
                    </a:moveTo>
                    <a:cubicBezTo>
                      <a:pt x="3429" y="1393"/>
                      <a:pt x="3434" y="1393"/>
                      <a:pt x="3438" y="1393"/>
                    </a:cubicBezTo>
                    <a:lnTo>
                      <a:pt x="3438" y="1393"/>
                    </a:lnTo>
                    <a:cubicBezTo>
                      <a:pt x="3441" y="1393"/>
                      <a:pt x="3444" y="1393"/>
                      <a:pt x="3447" y="1393"/>
                    </a:cubicBezTo>
                    <a:close/>
                    <a:moveTo>
                      <a:pt x="206" y="1"/>
                    </a:moveTo>
                    <a:cubicBezTo>
                      <a:pt x="160" y="1"/>
                      <a:pt x="115" y="23"/>
                      <a:pt x="92" y="46"/>
                    </a:cubicBezTo>
                    <a:cubicBezTo>
                      <a:pt x="0" y="115"/>
                      <a:pt x="0" y="229"/>
                      <a:pt x="69" y="320"/>
                    </a:cubicBezTo>
                    <a:cubicBezTo>
                      <a:pt x="137" y="412"/>
                      <a:pt x="206" y="526"/>
                      <a:pt x="297" y="640"/>
                    </a:cubicBezTo>
                    <a:cubicBezTo>
                      <a:pt x="388" y="754"/>
                      <a:pt x="480" y="868"/>
                      <a:pt x="594" y="959"/>
                    </a:cubicBezTo>
                    <a:cubicBezTo>
                      <a:pt x="708" y="1096"/>
                      <a:pt x="845" y="1210"/>
                      <a:pt x="982" y="1325"/>
                    </a:cubicBezTo>
                    <a:cubicBezTo>
                      <a:pt x="1096" y="1416"/>
                      <a:pt x="1210" y="1507"/>
                      <a:pt x="1347" y="1598"/>
                    </a:cubicBezTo>
                    <a:cubicBezTo>
                      <a:pt x="1416" y="1644"/>
                      <a:pt x="1507" y="1690"/>
                      <a:pt x="1598" y="1713"/>
                    </a:cubicBezTo>
                    <a:cubicBezTo>
                      <a:pt x="1667" y="1758"/>
                      <a:pt x="1735" y="1781"/>
                      <a:pt x="1804" y="1827"/>
                    </a:cubicBezTo>
                    <a:cubicBezTo>
                      <a:pt x="1918" y="1872"/>
                      <a:pt x="2032" y="1895"/>
                      <a:pt x="2169" y="1918"/>
                    </a:cubicBezTo>
                    <a:cubicBezTo>
                      <a:pt x="2329" y="1964"/>
                      <a:pt x="2488" y="2009"/>
                      <a:pt x="2671" y="2032"/>
                    </a:cubicBezTo>
                    <a:cubicBezTo>
                      <a:pt x="2785" y="2055"/>
                      <a:pt x="2899" y="2055"/>
                      <a:pt x="3013" y="2055"/>
                    </a:cubicBezTo>
                    <a:cubicBezTo>
                      <a:pt x="3128" y="2055"/>
                      <a:pt x="3242" y="2055"/>
                      <a:pt x="3333" y="2032"/>
                    </a:cubicBezTo>
                    <a:cubicBezTo>
                      <a:pt x="3379" y="2032"/>
                      <a:pt x="3424" y="2009"/>
                      <a:pt x="3447" y="2009"/>
                    </a:cubicBezTo>
                    <a:cubicBezTo>
                      <a:pt x="3538" y="1986"/>
                      <a:pt x="3607" y="1964"/>
                      <a:pt x="3698" y="1895"/>
                    </a:cubicBezTo>
                    <a:cubicBezTo>
                      <a:pt x="3789" y="1827"/>
                      <a:pt x="3812" y="1667"/>
                      <a:pt x="3767" y="1553"/>
                    </a:cubicBezTo>
                    <a:cubicBezTo>
                      <a:pt x="3744" y="1484"/>
                      <a:pt x="3675" y="1439"/>
                      <a:pt x="3607" y="1416"/>
                    </a:cubicBezTo>
                    <a:cubicBezTo>
                      <a:pt x="3543" y="1395"/>
                      <a:pt x="3499" y="1393"/>
                      <a:pt x="3438" y="1393"/>
                    </a:cubicBezTo>
                    <a:lnTo>
                      <a:pt x="3438" y="1393"/>
                    </a:lnTo>
                    <a:cubicBezTo>
                      <a:pt x="3398" y="1393"/>
                      <a:pt x="3377" y="1395"/>
                      <a:pt x="3356" y="1416"/>
                    </a:cubicBezTo>
                    <a:lnTo>
                      <a:pt x="3264" y="1416"/>
                    </a:lnTo>
                    <a:cubicBezTo>
                      <a:pt x="3196" y="1439"/>
                      <a:pt x="3150" y="1439"/>
                      <a:pt x="3105" y="1461"/>
                    </a:cubicBezTo>
                    <a:cubicBezTo>
                      <a:pt x="2854" y="1461"/>
                      <a:pt x="2580" y="1393"/>
                      <a:pt x="2329" y="1347"/>
                    </a:cubicBezTo>
                    <a:lnTo>
                      <a:pt x="2420" y="1347"/>
                    </a:lnTo>
                    <a:cubicBezTo>
                      <a:pt x="2283" y="1325"/>
                      <a:pt x="2146" y="1302"/>
                      <a:pt x="2009" y="1256"/>
                    </a:cubicBezTo>
                    <a:cubicBezTo>
                      <a:pt x="1872" y="1210"/>
                      <a:pt x="1735" y="1142"/>
                      <a:pt x="1598" y="1073"/>
                    </a:cubicBezTo>
                    <a:cubicBezTo>
                      <a:pt x="1438" y="982"/>
                      <a:pt x="1302" y="891"/>
                      <a:pt x="1142" y="800"/>
                    </a:cubicBezTo>
                    <a:cubicBezTo>
                      <a:pt x="982" y="685"/>
                      <a:pt x="822" y="571"/>
                      <a:pt x="662" y="434"/>
                    </a:cubicBezTo>
                    <a:cubicBezTo>
                      <a:pt x="617" y="366"/>
                      <a:pt x="548" y="320"/>
                      <a:pt x="503" y="275"/>
                    </a:cubicBezTo>
                    <a:cubicBezTo>
                      <a:pt x="457" y="206"/>
                      <a:pt x="411" y="138"/>
                      <a:pt x="366" y="69"/>
                    </a:cubicBezTo>
                    <a:cubicBezTo>
                      <a:pt x="320" y="23"/>
                      <a:pt x="274" y="1"/>
                      <a:pt x="206" y="1"/>
                    </a:cubicBezTo>
                    <a:close/>
                  </a:path>
                </a:pathLst>
              </a:custGeom>
              <a:solidFill>
                <a:srgbClr val="898989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374" name="Google Shape;1140;p22">
                <a:extLst>
                  <a:ext uri="{FF2B5EF4-FFF2-40B4-BE49-F238E27FC236}">
                    <a16:creationId xmlns:a16="http://schemas.microsoft.com/office/drawing/2014/main" id="{38F4EF5E-C6D1-4AF4-8FC9-201F9DB6A91B}"/>
                  </a:ext>
                </a:extLst>
              </p:cNvPr>
              <p:cNvSpPr/>
              <p:nvPr/>
            </p:nvSpPr>
            <p:spPr>
              <a:xfrm>
                <a:off x="5299333" y="1573637"/>
                <a:ext cx="72846" cy="46302"/>
              </a:xfrm>
              <a:custGeom>
                <a:avLst/>
                <a:gdLst/>
                <a:ahLst/>
                <a:cxnLst/>
                <a:rect l="l" t="t" r="r" b="b"/>
                <a:pathLst>
                  <a:path w="2695" h="1713" extrusionOk="0">
                    <a:moveTo>
                      <a:pt x="2329" y="1142"/>
                    </a:moveTo>
                    <a:cubicBezTo>
                      <a:pt x="2329" y="1165"/>
                      <a:pt x="2329" y="1165"/>
                      <a:pt x="2306" y="1165"/>
                    </a:cubicBezTo>
                    <a:cubicBezTo>
                      <a:pt x="2306" y="1142"/>
                      <a:pt x="2329" y="1142"/>
                      <a:pt x="2329" y="1142"/>
                    </a:cubicBezTo>
                    <a:close/>
                    <a:moveTo>
                      <a:pt x="252" y="1"/>
                    </a:moveTo>
                    <a:cubicBezTo>
                      <a:pt x="183" y="1"/>
                      <a:pt x="92" y="24"/>
                      <a:pt x="46" y="92"/>
                    </a:cubicBezTo>
                    <a:cubicBezTo>
                      <a:pt x="24" y="138"/>
                      <a:pt x="1" y="206"/>
                      <a:pt x="24" y="252"/>
                    </a:cubicBezTo>
                    <a:cubicBezTo>
                      <a:pt x="24" y="321"/>
                      <a:pt x="69" y="366"/>
                      <a:pt x="115" y="412"/>
                    </a:cubicBezTo>
                    <a:cubicBezTo>
                      <a:pt x="115" y="412"/>
                      <a:pt x="138" y="435"/>
                      <a:pt x="138" y="435"/>
                    </a:cubicBezTo>
                    <a:cubicBezTo>
                      <a:pt x="275" y="572"/>
                      <a:pt x="366" y="754"/>
                      <a:pt x="503" y="891"/>
                    </a:cubicBezTo>
                    <a:cubicBezTo>
                      <a:pt x="594" y="982"/>
                      <a:pt x="686" y="1074"/>
                      <a:pt x="777" y="1165"/>
                    </a:cubicBezTo>
                    <a:cubicBezTo>
                      <a:pt x="868" y="1234"/>
                      <a:pt x="959" y="1325"/>
                      <a:pt x="1051" y="1370"/>
                    </a:cubicBezTo>
                    <a:cubicBezTo>
                      <a:pt x="1256" y="1507"/>
                      <a:pt x="1462" y="1599"/>
                      <a:pt x="1690" y="1644"/>
                    </a:cubicBezTo>
                    <a:cubicBezTo>
                      <a:pt x="1804" y="1690"/>
                      <a:pt x="1895" y="1713"/>
                      <a:pt x="2009" y="1713"/>
                    </a:cubicBezTo>
                    <a:lnTo>
                      <a:pt x="2352" y="1713"/>
                    </a:lnTo>
                    <a:cubicBezTo>
                      <a:pt x="2443" y="1690"/>
                      <a:pt x="2512" y="1644"/>
                      <a:pt x="2557" y="1622"/>
                    </a:cubicBezTo>
                    <a:cubicBezTo>
                      <a:pt x="2671" y="1553"/>
                      <a:pt x="2694" y="1393"/>
                      <a:pt x="2649" y="1302"/>
                    </a:cubicBezTo>
                    <a:cubicBezTo>
                      <a:pt x="2589" y="1203"/>
                      <a:pt x="2495" y="1138"/>
                      <a:pt x="2396" y="1138"/>
                    </a:cubicBezTo>
                    <a:cubicBezTo>
                      <a:pt x="2381" y="1138"/>
                      <a:pt x="2367" y="1139"/>
                      <a:pt x="2352" y="1142"/>
                    </a:cubicBezTo>
                    <a:cubicBezTo>
                      <a:pt x="2215" y="1142"/>
                      <a:pt x="2078" y="1142"/>
                      <a:pt x="1964" y="1119"/>
                    </a:cubicBezTo>
                    <a:cubicBezTo>
                      <a:pt x="1781" y="1074"/>
                      <a:pt x="1621" y="1005"/>
                      <a:pt x="1462" y="937"/>
                    </a:cubicBezTo>
                    <a:cubicBezTo>
                      <a:pt x="1347" y="868"/>
                      <a:pt x="1233" y="800"/>
                      <a:pt x="1096" y="709"/>
                    </a:cubicBezTo>
                    <a:cubicBezTo>
                      <a:pt x="1005" y="640"/>
                      <a:pt x="914" y="572"/>
                      <a:pt x="800" y="480"/>
                    </a:cubicBezTo>
                    <a:cubicBezTo>
                      <a:pt x="731" y="412"/>
                      <a:pt x="663" y="343"/>
                      <a:pt x="594" y="275"/>
                    </a:cubicBezTo>
                    <a:cubicBezTo>
                      <a:pt x="526" y="184"/>
                      <a:pt x="457" y="115"/>
                      <a:pt x="366" y="47"/>
                    </a:cubicBezTo>
                    <a:cubicBezTo>
                      <a:pt x="343" y="1"/>
                      <a:pt x="298" y="1"/>
                      <a:pt x="252" y="1"/>
                    </a:cubicBezTo>
                    <a:close/>
                  </a:path>
                </a:pathLst>
              </a:custGeom>
              <a:solidFill>
                <a:srgbClr val="898989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375" name="Google Shape;1141;p22">
                <a:extLst>
                  <a:ext uri="{FF2B5EF4-FFF2-40B4-BE49-F238E27FC236}">
                    <a16:creationId xmlns:a16="http://schemas.microsoft.com/office/drawing/2014/main" id="{D684EDAC-E050-436E-B565-CFA58942269D}"/>
                  </a:ext>
                </a:extLst>
              </p:cNvPr>
              <p:cNvSpPr/>
              <p:nvPr/>
            </p:nvSpPr>
            <p:spPr>
              <a:xfrm>
                <a:off x="5351771" y="1253440"/>
                <a:ext cx="86415" cy="84171"/>
              </a:xfrm>
              <a:custGeom>
                <a:avLst/>
                <a:gdLst/>
                <a:ahLst/>
                <a:cxnLst/>
                <a:rect l="l" t="t" r="r" b="b"/>
                <a:pathLst>
                  <a:path w="3197" h="3114" extrusionOk="0">
                    <a:moveTo>
                      <a:pt x="2169" y="1"/>
                    </a:moveTo>
                    <a:cubicBezTo>
                      <a:pt x="2147" y="1"/>
                      <a:pt x="2124" y="1"/>
                      <a:pt x="2101" y="23"/>
                    </a:cubicBezTo>
                    <a:cubicBezTo>
                      <a:pt x="2010" y="23"/>
                      <a:pt x="1964" y="46"/>
                      <a:pt x="1895" y="92"/>
                    </a:cubicBezTo>
                    <a:cubicBezTo>
                      <a:pt x="1873" y="115"/>
                      <a:pt x="1850" y="138"/>
                      <a:pt x="1827" y="138"/>
                    </a:cubicBezTo>
                    <a:cubicBezTo>
                      <a:pt x="1781" y="160"/>
                      <a:pt x="1736" y="160"/>
                      <a:pt x="1690" y="183"/>
                    </a:cubicBezTo>
                    <a:cubicBezTo>
                      <a:pt x="1599" y="229"/>
                      <a:pt x="1507" y="275"/>
                      <a:pt x="1416" y="343"/>
                    </a:cubicBezTo>
                    <a:cubicBezTo>
                      <a:pt x="1325" y="389"/>
                      <a:pt x="1256" y="480"/>
                      <a:pt x="1188" y="548"/>
                    </a:cubicBezTo>
                    <a:cubicBezTo>
                      <a:pt x="1119" y="640"/>
                      <a:pt x="1028" y="708"/>
                      <a:pt x="960" y="800"/>
                    </a:cubicBezTo>
                    <a:cubicBezTo>
                      <a:pt x="914" y="868"/>
                      <a:pt x="914" y="959"/>
                      <a:pt x="914" y="1028"/>
                    </a:cubicBezTo>
                    <a:cubicBezTo>
                      <a:pt x="891" y="1073"/>
                      <a:pt x="868" y="1142"/>
                      <a:pt x="868" y="1233"/>
                    </a:cubicBezTo>
                    <a:cubicBezTo>
                      <a:pt x="868" y="1233"/>
                      <a:pt x="868" y="1233"/>
                      <a:pt x="868" y="1256"/>
                    </a:cubicBezTo>
                    <a:lnTo>
                      <a:pt x="823" y="1256"/>
                    </a:lnTo>
                    <a:cubicBezTo>
                      <a:pt x="800" y="1245"/>
                      <a:pt x="771" y="1239"/>
                      <a:pt x="743" y="1239"/>
                    </a:cubicBezTo>
                    <a:cubicBezTo>
                      <a:pt x="714" y="1239"/>
                      <a:pt x="686" y="1245"/>
                      <a:pt x="663" y="1256"/>
                    </a:cubicBezTo>
                    <a:cubicBezTo>
                      <a:pt x="572" y="1279"/>
                      <a:pt x="480" y="1325"/>
                      <a:pt x="480" y="1439"/>
                    </a:cubicBezTo>
                    <a:cubicBezTo>
                      <a:pt x="480" y="1461"/>
                      <a:pt x="480" y="1507"/>
                      <a:pt x="503" y="1530"/>
                    </a:cubicBezTo>
                    <a:cubicBezTo>
                      <a:pt x="435" y="1530"/>
                      <a:pt x="389" y="1530"/>
                      <a:pt x="320" y="1553"/>
                    </a:cubicBezTo>
                    <a:lnTo>
                      <a:pt x="206" y="1553"/>
                    </a:lnTo>
                    <a:cubicBezTo>
                      <a:pt x="161" y="1553"/>
                      <a:pt x="115" y="1553"/>
                      <a:pt x="69" y="1598"/>
                    </a:cubicBezTo>
                    <a:cubicBezTo>
                      <a:pt x="47" y="1621"/>
                      <a:pt x="24" y="1667"/>
                      <a:pt x="24" y="1713"/>
                    </a:cubicBezTo>
                    <a:cubicBezTo>
                      <a:pt x="1" y="1804"/>
                      <a:pt x="69" y="1895"/>
                      <a:pt x="184" y="1895"/>
                    </a:cubicBezTo>
                    <a:lnTo>
                      <a:pt x="549" y="1895"/>
                    </a:lnTo>
                    <a:cubicBezTo>
                      <a:pt x="823" y="1964"/>
                      <a:pt x="1074" y="2078"/>
                      <a:pt x="1325" y="2192"/>
                    </a:cubicBezTo>
                    <a:cubicBezTo>
                      <a:pt x="1462" y="2283"/>
                      <a:pt x="1599" y="2352"/>
                      <a:pt x="1736" y="2443"/>
                    </a:cubicBezTo>
                    <a:cubicBezTo>
                      <a:pt x="1873" y="2534"/>
                      <a:pt x="1987" y="2626"/>
                      <a:pt x="2101" y="2740"/>
                    </a:cubicBezTo>
                    <a:cubicBezTo>
                      <a:pt x="2192" y="2808"/>
                      <a:pt x="2261" y="2899"/>
                      <a:pt x="2352" y="2991"/>
                    </a:cubicBezTo>
                    <a:cubicBezTo>
                      <a:pt x="2398" y="3036"/>
                      <a:pt x="2443" y="3105"/>
                      <a:pt x="2512" y="3105"/>
                    </a:cubicBezTo>
                    <a:cubicBezTo>
                      <a:pt x="2540" y="3111"/>
                      <a:pt x="2567" y="3113"/>
                      <a:pt x="2593" y="3113"/>
                    </a:cubicBezTo>
                    <a:cubicBezTo>
                      <a:pt x="2670" y="3113"/>
                      <a:pt x="2734" y="3088"/>
                      <a:pt x="2786" y="3036"/>
                    </a:cubicBezTo>
                    <a:cubicBezTo>
                      <a:pt x="2831" y="2968"/>
                      <a:pt x="2831" y="2877"/>
                      <a:pt x="2786" y="2808"/>
                    </a:cubicBezTo>
                    <a:cubicBezTo>
                      <a:pt x="2763" y="2740"/>
                      <a:pt x="2740" y="2671"/>
                      <a:pt x="2694" y="2603"/>
                    </a:cubicBezTo>
                    <a:lnTo>
                      <a:pt x="2717" y="2603"/>
                    </a:lnTo>
                    <a:cubicBezTo>
                      <a:pt x="2854" y="2534"/>
                      <a:pt x="2923" y="2352"/>
                      <a:pt x="2854" y="2215"/>
                    </a:cubicBezTo>
                    <a:cubicBezTo>
                      <a:pt x="2854" y="2192"/>
                      <a:pt x="2831" y="2169"/>
                      <a:pt x="2831" y="2146"/>
                    </a:cubicBezTo>
                    <a:cubicBezTo>
                      <a:pt x="2900" y="2146"/>
                      <a:pt x="2945" y="2101"/>
                      <a:pt x="2991" y="2032"/>
                    </a:cubicBezTo>
                    <a:cubicBezTo>
                      <a:pt x="3037" y="1986"/>
                      <a:pt x="3037" y="1941"/>
                      <a:pt x="3060" y="1872"/>
                    </a:cubicBezTo>
                    <a:cubicBezTo>
                      <a:pt x="3060" y="1804"/>
                      <a:pt x="3037" y="1735"/>
                      <a:pt x="2991" y="1667"/>
                    </a:cubicBezTo>
                    <a:cubicBezTo>
                      <a:pt x="2968" y="1621"/>
                      <a:pt x="2945" y="1621"/>
                      <a:pt x="2923" y="1598"/>
                    </a:cubicBezTo>
                    <a:cubicBezTo>
                      <a:pt x="2991" y="1576"/>
                      <a:pt x="3060" y="1530"/>
                      <a:pt x="3128" y="1461"/>
                    </a:cubicBezTo>
                    <a:cubicBezTo>
                      <a:pt x="3196" y="1347"/>
                      <a:pt x="3196" y="1188"/>
                      <a:pt x="3105" y="1073"/>
                    </a:cubicBezTo>
                    <a:cubicBezTo>
                      <a:pt x="3082" y="1028"/>
                      <a:pt x="3037" y="1005"/>
                      <a:pt x="2991" y="959"/>
                    </a:cubicBezTo>
                    <a:cubicBezTo>
                      <a:pt x="2923" y="914"/>
                      <a:pt x="2877" y="845"/>
                      <a:pt x="2808" y="777"/>
                    </a:cubicBezTo>
                    <a:cubicBezTo>
                      <a:pt x="2808" y="777"/>
                      <a:pt x="2786" y="754"/>
                      <a:pt x="2786" y="754"/>
                    </a:cubicBezTo>
                    <a:cubicBezTo>
                      <a:pt x="2831" y="708"/>
                      <a:pt x="2877" y="640"/>
                      <a:pt x="2900" y="571"/>
                    </a:cubicBezTo>
                    <a:cubicBezTo>
                      <a:pt x="2945" y="480"/>
                      <a:pt x="2923" y="366"/>
                      <a:pt x="2854" y="275"/>
                    </a:cubicBezTo>
                    <a:cubicBezTo>
                      <a:pt x="2808" y="183"/>
                      <a:pt x="2717" y="160"/>
                      <a:pt x="2626" y="138"/>
                    </a:cubicBezTo>
                    <a:cubicBezTo>
                      <a:pt x="2626" y="138"/>
                      <a:pt x="2603" y="115"/>
                      <a:pt x="2603" y="115"/>
                    </a:cubicBezTo>
                    <a:cubicBezTo>
                      <a:pt x="2557" y="92"/>
                      <a:pt x="2512" y="92"/>
                      <a:pt x="2466" y="69"/>
                    </a:cubicBezTo>
                    <a:cubicBezTo>
                      <a:pt x="2398" y="46"/>
                      <a:pt x="2329" y="23"/>
                      <a:pt x="2238" y="23"/>
                    </a:cubicBezTo>
                    <a:cubicBezTo>
                      <a:pt x="2215" y="1"/>
                      <a:pt x="2192" y="1"/>
                      <a:pt x="2169" y="1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376" name="Google Shape;1142;p22">
                <a:extLst>
                  <a:ext uri="{FF2B5EF4-FFF2-40B4-BE49-F238E27FC236}">
                    <a16:creationId xmlns:a16="http://schemas.microsoft.com/office/drawing/2014/main" id="{9E2E4103-AC67-4747-ACDF-520CBA844E63}"/>
                  </a:ext>
                </a:extLst>
              </p:cNvPr>
              <p:cNvSpPr/>
              <p:nvPr/>
            </p:nvSpPr>
            <p:spPr>
              <a:xfrm>
                <a:off x="5348068" y="1299715"/>
                <a:ext cx="81468" cy="43870"/>
              </a:xfrm>
              <a:custGeom>
                <a:avLst/>
                <a:gdLst/>
                <a:ahLst/>
                <a:cxnLst/>
                <a:rect l="l" t="t" r="r" b="b"/>
                <a:pathLst>
                  <a:path w="3014" h="1623" extrusionOk="0">
                    <a:moveTo>
                      <a:pt x="161" y="1"/>
                    </a:moveTo>
                    <a:cubicBezTo>
                      <a:pt x="115" y="1"/>
                      <a:pt x="92" y="23"/>
                      <a:pt x="69" y="46"/>
                    </a:cubicBezTo>
                    <a:cubicBezTo>
                      <a:pt x="24" y="69"/>
                      <a:pt x="24" y="92"/>
                      <a:pt x="1" y="137"/>
                    </a:cubicBezTo>
                    <a:cubicBezTo>
                      <a:pt x="1" y="183"/>
                      <a:pt x="24" y="206"/>
                      <a:pt x="47" y="252"/>
                    </a:cubicBezTo>
                    <a:cubicBezTo>
                      <a:pt x="69" y="274"/>
                      <a:pt x="115" y="297"/>
                      <a:pt x="138" y="297"/>
                    </a:cubicBezTo>
                    <a:cubicBezTo>
                      <a:pt x="229" y="297"/>
                      <a:pt x="298" y="297"/>
                      <a:pt x="366" y="274"/>
                    </a:cubicBezTo>
                    <a:lnTo>
                      <a:pt x="389" y="274"/>
                    </a:lnTo>
                    <a:cubicBezTo>
                      <a:pt x="480" y="274"/>
                      <a:pt x="572" y="274"/>
                      <a:pt x="663" y="297"/>
                    </a:cubicBezTo>
                    <a:lnTo>
                      <a:pt x="640" y="297"/>
                    </a:lnTo>
                    <a:cubicBezTo>
                      <a:pt x="823" y="343"/>
                      <a:pt x="1005" y="411"/>
                      <a:pt x="1188" y="480"/>
                    </a:cubicBezTo>
                    <a:cubicBezTo>
                      <a:pt x="1355" y="543"/>
                      <a:pt x="1504" y="605"/>
                      <a:pt x="1668" y="686"/>
                    </a:cubicBezTo>
                    <a:lnTo>
                      <a:pt x="1668" y="686"/>
                    </a:lnTo>
                    <a:lnTo>
                      <a:pt x="1690" y="708"/>
                    </a:lnTo>
                    <a:cubicBezTo>
                      <a:pt x="1690" y="708"/>
                      <a:pt x="1690" y="701"/>
                      <a:pt x="1686" y="695"/>
                    </a:cubicBezTo>
                    <a:lnTo>
                      <a:pt x="1686" y="695"/>
                    </a:lnTo>
                    <a:cubicBezTo>
                      <a:pt x="1695" y="699"/>
                      <a:pt x="1704" y="704"/>
                      <a:pt x="1713" y="708"/>
                    </a:cubicBezTo>
                    <a:cubicBezTo>
                      <a:pt x="1804" y="754"/>
                      <a:pt x="1895" y="822"/>
                      <a:pt x="2010" y="891"/>
                    </a:cubicBezTo>
                    <a:cubicBezTo>
                      <a:pt x="2101" y="959"/>
                      <a:pt x="2215" y="1028"/>
                      <a:pt x="2306" y="1119"/>
                    </a:cubicBezTo>
                    <a:cubicBezTo>
                      <a:pt x="2375" y="1187"/>
                      <a:pt x="2420" y="1256"/>
                      <a:pt x="2489" y="1324"/>
                    </a:cubicBezTo>
                    <a:cubicBezTo>
                      <a:pt x="2535" y="1393"/>
                      <a:pt x="2603" y="1484"/>
                      <a:pt x="2649" y="1553"/>
                    </a:cubicBezTo>
                    <a:cubicBezTo>
                      <a:pt x="2678" y="1597"/>
                      <a:pt x="2727" y="1622"/>
                      <a:pt x="2782" y="1622"/>
                    </a:cubicBezTo>
                    <a:cubicBezTo>
                      <a:pt x="2812" y="1622"/>
                      <a:pt x="2845" y="1614"/>
                      <a:pt x="2877" y="1598"/>
                    </a:cubicBezTo>
                    <a:cubicBezTo>
                      <a:pt x="2945" y="1575"/>
                      <a:pt x="3014" y="1461"/>
                      <a:pt x="2968" y="1370"/>
                    </a:cubicBezTo>
                    <a:cubicBezTo>
                      <a:pt x="2945" y="1347"/>
                      <a:pt x="2945" y="1324"/>
                      <a:pt x="2923" y="1302"/>
                    </a:cubicBezTo>
                    <a:cubicBezTo>
                      <a:pt x="2900" y="1256"/>
                      <a:pt x="2877" y="1210"/>
                      <a:pt x="2854" y="1165"/>
                    </a:cubicBezTo>
                    <a:cubicBezTo>
                      <a:pt x="2808" y="1119"/>
                      <a:pt x="2786" y="1051"/>
                      <a:pt x="2740" y="1005"/>
                    </a:cubicBezTo>
                    <a:cubicBezTo>
                      <a:pt x="2649" y="891"/>
                      <a:pt x="2535" y="799"/>
                      <a:pt x="2420" y="708"/>
                    </a:cubicBezTo>
                    <a:cubicBezTo>
                      <a:pt x="2352" y="662"/>
                      <a:pt x="2306" y="617"/>
                      <a:pt x="2238" y="571"/>
                    </a:cubicBezTo>
                    <a:cubicBezTo>
                      <a:pt x="2169" y="548"/>
                      <a:pt x="2124" y="503"/>
                      <a:pt x="2078" y="480"/>
                    </a:cubicBezTo>
                    <a:cubicBezTo>
                      <a:pt x="1941" y="389"/>
                      <a:pt x="1804" y="343"/>
                      <a:pt x="1667" y="274"/>
                    </a:cubicBezTo>
                    <a:cubicBezTo>
                      <a:pt x="1553" y="229"/>
                      <a:pt x="1439" y="206"/>
                      <a:pt x="1325" y="160"/>
                    </a:cubicBezTo>
                    <a:cubicBezTo>
                      <a:pt x="1188" y="115"/>
                      <a:pt x="1051" y="69"/>
                      <a:pt x="914" y="46"/>
                    </a:cubicBezTo>
                    <a:cubicBezTo>
                      <a:pt x="800" y="23"/>
                      <a:pt x="686" y="1"/>
                      <a:pt x="572" y="1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377" name="Google Shape;1143;p22">
                <a:extLst>
                  <a:ext uri="{FF2B5EF4-FFF2-40B4-BE49-F238E27FC236}">
                    <a16:creationId xmlns:a16="http://schemas.microsoft.com/office/drawing/2014/main" id="{846635FA-4918-4ADF-98F4-D0D5C0250C27}"/>
                  </a:ext>
                </a:extLst>
              </p:cNvPr>
              <p:cNvSpPr/>
              <p:nvPr/>
            </p:nvSpPr>
            <p:spPr>
              <a:xfrm>
                <a:off x="5424590" y="1298472"/>
                <a:ext cx="58006" cy="65548"/>
              </a:xfrm>
              <a:custGeom>
                <a:avLst/>
                <a:gdLst/>
                <a:ahLst/>
                <a:cxnLst/>
                <a:rect l="l" t="t" r="r" b="b"/>
                <a:pathLst>
                  <a:path w="2146" h="2425" extrusionOk="0">
                    <a:moveTo>
                      <a:pt x="845" y="1"/>
                    </a:moveTo>
                    <a:cubicBezTo>
                      <a:pt x="731" y="1"/>
                      <a:pt x="594" y="24"/>
                      <a:pt x="502" y="69"/>
                    </a:cubicBezTo>
                    <a:cubicBezTo>
                      <a:pt x="388" y="115"/>
                      <a:pt x="320" y="229"/>
                      <a:pt x="343" y="366"/>
                    </a:cubicBezTo>
                    <a:cubicBezTo>
                      <a:pt x="366" y="412"/>
                      <a:pt x="366" y="457"/>
                      <a:pt x="388" y="480"/>
                    </a:cubicBezTo>
                    <a:cubicBezTo>
                      <a:pt x="366" y="503"/>
                      <a:pt x="320" y="549"/>
                      <a:pt x="297" y="617"/>
                    </a:cubicBezTo>
                    <a:cubicBezTo>
                      <a:pt x="274" y="708"/>
                      <a:pt x="297" y="823"/>
                      <a:pt x="388" y="891"/>
                    </a:cubicBezTo>
                    <a:cubicBezTo>
                      <a:pt x="366" y="914"/>
                      <a:pt x="343" y="914"/>
                      <a:pt x="320" y="914"/>
                    </a:cubicBezTo>
                    <a:cubicBezTo>
                      <a:pt x="297" y="937"/>
                      <a:pt x="274" y="960"/>
                      <a:pt x="251" y="982"/>
                    </a:cubicBezTo>
                    <a:cubicBezTo>
                      <a:pt x="206" y="1028"/>
                      <a:pt x="206" y="1074"/>
                      <a:pt x="229" y="1119"/>
                    </a:cubicBezTo>
                    <a:lnTo>
                      <a:pt x="137" y="1119"/>
                    </a:lnTo>
                    <a:cubicBezTo>
                      <a:pt x="69" y="1119"/>
                      <a:pt x="0" y="1165"/>
                      <a:pt x="0" y="1233"/>
                    </a:cubicBezTo>
                    <a:cubicBezTo>
                      <a:pt x="0" y="1279"/>
                      <a:pt x="46" y="1370"/>
                      <a:pt x="114" y="1370"/>
                    </a:cubicBezTo>
                    <a:cubicBezTo>
                      <a:pt x="183" y="1359"/>
                      <a:pt x="246" y="1353"/>
                      <a:pt x="308" y="1353"/>
                    </a:cubicBezTo>
                    <a:cubicBezTo>
                      <a:pt x="371" y="1353"/>
                      <a:pt x="434" y="1359"/>
                      <a:pt x="502" y="1370"/>
                    </a:cubicBezTo>
                    <a:cubicBezTo>
                      <a:pt x="639" y="1416"/>
                      <a:pt x="754" y="1462"/>
                      <a:pt x="868" y="1507"/>
                    </a:cubicBezTo>
                    <a:cubicBezTo>
                      <a:pt x="959" y="1576"/>
                      <a:pt x="1073" y="1644"/>
                      <a:pt x="1164" y="1713"/>
                    </a:cubicBezTo>
                    <a:cubicBezTo>
                      <a:pt x="1279" y="1781"/>
                      <a:pt x="1393" y="1850"/>
                      <a:pt x="1484" y="1941"/>
                    </a:cubicBezTo>
                    <a:cubicBezTo>
                      <a:pt x="1575" y="2032"/>
                      <a:pt x="1644" y="2101"/>
                      <a:pt x="1712" y="2192"/>
                    </a:cubicBezTo>
                    <a:cubicBezTo>
                      <a:pt x="1735" y="2238"/>
                      <a:pt x="1781" y="2283"/>
                      <a:pt x="1804" y="2306"/>
                    </a:cubicBezTo>
                    <a:cubicBezTo>
                      <a:pt x="1863" y="2366"/>
                      <a:pt x="1905" y="2425"/>
                      <a:pt x="1975" y="2425"/>
                    </a:cubicBezTo>
                    <a:cubicBezTo>
                      <a:pt x="1985" y="2425"/>
                      <a:pt x="1997" y="2423"/>
                      <a:pt x="2009" y="2420"/>
                    </a:cubicBezTo>
                    <a:cubicBezTo>
                      <a:pt x="2055" y="2420"/>
                      <a:pt x="2100" y="2375"/>
                      <a:pt x="2123" y="2329"/>
                    </a:cubicBezTo>
                    <a:cubicBezTo>
                      <a:pt x="2146" y="2283"/>
                      <a:pt x="2123" y="2215"/>
                      <a:pt x="2100" y="2169"/>
                    </a:cubicBezTo>
                    <a:cubicBezTo>
                      <a:pt x="2077" y="2124"/>
                      <a:pt x="2055" y="2078"/>
                      <a:pt x="2032" y="2032"/>
                    </a:cubicBezTo>
                    <a:cubicBezTo>
                      <a:pt x="2009" y="1964"/>
                      <a:pt x="1963" y="1895"/>
                      <a:pt x="1918" y="1827"/>
                    </a:cubicBezTo>
                    <a:cubicBezTo>
                      <a:pt x="1963" y="1804"/>
                      <a:pt x="2009" y="1781"/>
                      <a:pt x="2032" y="1736"/>
                    </a:cubicBezTo>
                    <a:cubicBezTo>
                      <a:pt x="2100" y="1644"/>
                      <a:pt x="2077" y="1553"/>
                      <a:pt x="2032" y="1462"/>
                    </a:cubicBezTo>
                    <a:cubicBezTo>
                      <a:pt x="1963" y="1393"/>
                      <a:pt x="1895" y="1325"/>
                      <a:pt x="1826" y="1256"/>
                    </a:cubicBezTo>
                    <a:cubicBezTo>
                      <a:pt x="1849" y="1233"/>
                      <a:pt x="1872" y="1233"/>
                      <a:pt x="1895" y="1211"/>
                    </a:cubicBezTo>
                    <a:cubicBezTo>
                      <a:pt x="1963" y="1097"/>
                      <a:pt x="1963" y="960"/>
                      <a:pt x="1872" y="845"/>
                    </a:cubicBezTo>
                    <a:cubicBezTo>
                      <a:pt x="1872" y="845"/>
                      <a:pt x="1849" y="823"/>
                      <a:pt x="1826" y="800"/>
                    </a:cubicBezTo>
                    <a:cubicBezTo>
                      <a:pt x="1826" y="800"/>
                      <a:pt x="1804" y="777"/>
                      <a:pt x="1781" y="754"/>
                    </a:cubicBezTo>
                    <a:cubicBezTo>
                      <a:pt x="1804" y="754"/>
                      <a:pt x="1804" y="731"/>
                      <a:pt x="1804" y="708"/>
                    </a:cubicBezTo>
                    <a:cubicBezTo>
                      <a:pt x="1826" y="640"/>
                      <a:pt x="1849" y="549"/>
                      <a:pt x="1804" y="480"/>
                    </a:cubicBezTo>
                    <a:cubicBezTo>
                      <a:pt x="1781" y="457"/>
                      <a:pt x="1758" y="412"/>
                      <a:pt x="1735" y="366"/>
                    </a:cubicBezTo>
                    <a:cubicBezTo>
                      <a:pt x="1712" y="366"/>
                      <a:pt x="1712" y="343"/>
                      <a:pt x="1712" y="343"/>
                    </a:cubicBezTo>
                    <a:cubicBezTo>
                      <a:pt x="1667" y="320"/>
                      <a:pt x="1644" y="298"/>
                      <a:pt x="1621" y="275"/>
                    </a:cubicBezTo>
                    <a:cubicBezTo>
                      <a:pt x="1575" y="252"/>
                      <a:pt x="1552" y="229"/>
                      <a:pt x="1507" y="206"/>
                    </a:cubicBezTo>
                    <a:cubicBezTo>
                      <a:pt x="1415" y="161"/>
                      <a:pt x="1324" y="115"/>
                      <a:pt x="1233" y="69"/>
                    </a:cubicBezTo>
                    <a:cubicBezTo>
                      <a:pt x="1119" y="47"/>
                      <a:pt x="1005" y="1"/>
                      <a:pt x="868" y="1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378" name="Google Shape;1144;p22">
                <a:extLst>
                  <a:ext uri="{FF2B5EF4-FFF2-40B4-BE49-F238E27FC236}">
                    <a16:creationId xmlns:a16="http://schemas.microsoft.com/office/drawing/2014/main" id="{B047A695-B3A6-4E46-8516-07410CA3821C}"/>
                  </a:ext>
                </a:extLst>
              </p:cNvPr>
              <p:cNvSpPr/>
              <p:nvPr/>
            </p:nvSpPr>
            <p:spPr>
              <a:xfrm>
                <a:off x="5343149" y="1324393"/>
                <a:ext cx="60493" cy="32733"/>
              </a:xfrm>
              <a:custGeom>
                <a:avLst/>
                <a:gdLst/>
                <a:ahLst/>
                <a:cxnLst/>
                <a:rect l="l" t="t" r="r" b="b"/>
                <a:pathLst>
                  <a:path w="2238" h="1211" extrusionOk="0">
                    <a:moveTo>
                      <a:pt x="160" y="1"/>
                    </a:moveTo>
                    <a:cubicBezTo>
                      <a:pt x="92" y="1"/>
                      <a:pt x="23" y="69"/>
                      <a:pt x="23" y="138"/>
                    </a:cubicBezTo>
                    <a:cubicBezTo>
                      <a:pt x="0" y="206"/>
                      <a:pt x="69" y="297"/>
                      <a:pt x="137" y="297"/>
                    </a:cubicBezTo>
                    <a:cubicBezTo>
                      <a:pt x="251" y="297"/>
                      <a:pt x="388" y="297"/>
                      <a:pt x="503" y="320"/>
                    </a:cubicBezTo>
                    <a:cubicBezTo>
                      <a:pt x="685" y="366"/>
                      <a:pt x="868" y="434"/>
                      <a:pt x="1028" y="526"/>
                    </a:cubicBezTo>
                    <a:cubicBezTo>
                      <a:pt x="1233" y="640"/>
                      <a:pt x="1438" y="777"/>
                      <a:pt x="1598" y="914"/>
                    </a:cubicBezTo>
                    <a:cubicBezTo>
                      <a:pt x="1667" y="982"/>
                      <a:pt x="1735" y="1051"/>
                      <a:pt x="1804" y="1119"/>
                    </a:cubicBezTo>
                    <a:cubicBezTo>
                      <a:pt x="1849" y="1165"/>
                      <a:pt x="1895" y="1187"/>
                      <a:pt x="1963" y="1210"/>
                    </a:cubicBezTo>
                    <a:cubicBezTo>
                      <a:pt x="2009" y="1210"/>
                      <a:pt x="2077" y="1187"/>
                      <a:pt x="2123" y="1142"/>
                    </a:cubicBezTo>
                    <a:cubicBezTo>
                      <a:pt x="2214" y="1073"/>
                      <a:pt x="2237" y="936"/>
                      <a:pt x="2146" y="845"/>
                    </a:cubicBezTo>
                    <a:cubicBezTo>
                      <a:pt x="2077" y="754"/>
                      <a:pt x="2009" y="685"/>
                      <a:pt x="1941" y="617"/>
                    </a:cubicBezTo>
                    <a:cubicBezTo>
                      <a:pt x="1872" y="571"/>
                      <a:pt x="1804" y="526"/>
                      <a:pt x="1735" y="480"/>
                    </a:cubicBezTo>
                    <a:cubicBezTo>
                      <a:pt x="1552" y="389"/>
                      <a:pt x="1393" y="274"/>
                      <a:pt x="1210" y="206"/>
                    </a:cubicBezTo>
                    <a:cubicBezTo>
                      <a:pt x="1050" y="138"/>
                      <a:pt x="868" y="92"/>
                      <a:pt x="708" y="46"/>
                    </a:cubicBezTo>
                    <a:cubicBezTo>
                      <a:pt x="617" y="23"/>
                      <a:pt x="525" y="23"/>
                      <a:pt x="434" y="23"/>
                    </a:cubicBezTo>
                    <a:cubicBezTo>
                      <a:pt x="343" y="1"/>
                      <a:pt x="251" y="1"/>
                      <a:pt x="160" y="1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379" name="Google Shape;1145;p22">
                <a:extLst>
                  <a:ext uri="{FF2B5EF4-FFF2-40B4-BE49-F238E27FC236}">
                    <a16:creationId xmlns:a16="http://schemas.microsoft.com/office/drawing/2014/main" id="{4C001B03-B511-495B-9083-A0615190742B}"/>
                  </a:ext>
                </a:extLst>
              </p:cNvPr>
              <p:cNvSpPr/>
              <p:nvPr/>
            </p:nvSpPr>
            <p:spPr>
              <a:xfrm>
                <a:off x="5430753" y="1360181"/>
                <a:ext cx="33950" cy="22246"/>
              </a:xfrm>
              <a:custGeom>
                <a:avLst/>
                <a:gdLst/>
                <a:ahLst/>
                <a:cxnLst/>
                <a:rect l="l" t="t" r="r" b="b"/>
                <a:pathLst>
                  <a:path w="1256" h="823" extrusionOk="0">
                    <a:moveTo>
                      <a:pt x="92" y="0"/>
                    </a:moveTo>
                    <a:cubicBezTo>
                      <a:pt x="92" y="0"/>
                      <a:pt x="69" y="0"/>
                      <a:pt x="69" y="23"/>
                    </a:cubicBezTo>
                    <a:cubicBezTo>
                      <a:pt x="46" y="23"/>
                      <a:pt x="23" y="46"/>
                      <a:pt x="23" y="69"/>
                    </a:cubicBezTo>
                    <a:cubicBezTo>
                      <a:pt x="1" y="115"/>
                      <a:pt x="23" y="160"/>
                      <a:pt x="69" y="183"/>
                    </a:cubicBezTo>
                    <a:cubicBezTo>
                      <a:pt x="160" y="206"/>
                      <a:pt x="229" y="229"/>
                      <a:pt x="320" y="229"/>
                    </a:cubicBezTo>
                    <a:cubicBezTo>
                      <a:pt x="389" y="251"/>
                      <a:pt x="434" y="274"/>
                      <a:pt x="503" y="320"/>
                    </a:cubicBezTo>
                    <a:cubicBezTo>
                      <a:pt x="640" y="388"/>
                      <a:pt x="799" y="503"/>
                      <a:pt x="914" y="617"/>
                    </a:cubicBezTo>
                    <a:cubicBezTo>
                      <a:pt x="914" y="614"/>
                      <a:pt x="913" y="611"/>
                      <a:pt x="913" y="609"/>
                    </a:cubicBezTo>
                    <a:lnTo>
                      <a:pt x="913" y="609"/>
                    </a:lnTo>
                    <a:cubicBezTo>
                      <a:pt x="974" y="654"/>
                      <a:pt x="1033" y="715"/>
                      <a:pt x="1073" y="776"/>
                    </a:cubicBezTo>
                    <a:cubicBezTo>
                      <a:pt x="1073" y="799"/>
                      <a:pt x="1119" y="822"/>
                      <a:pt x="1142" y="822"/>
                    </a:cubicBezTo>
                    <a:cubicBezTo>
                      <a:pt x="1165" y="822"/>
                      <a:pt x="1187" y="799"/>
                      <a:pt x="1210" y="799"/>
                    </a:cubicBezTo>
                    <a:cubicBezTo>
                      <a:pt x="1233" y="776"/>
                      <a:pt x="1233" y="754"/>
                      <a:pt x="1256" y="731"/>
                    </a:cubicBezTo>
                    <a:cubicBezTo>
                      <a:pt x="1256" y="685"/>
                      <a:pt x="1233" y="662"/>
                      <a:pt x="1233" y="640"/>
                    </a:cubicBezTo>
                    <a:cubicBezTo>
                      <a:pt x="1187" y="571"/>
                      <a:pt x="1119" y="503"/>
                      <a:pt x="1051" y="457"/>
                    </a:cubicBezTo>
                    <a:cubicBezTo>
                      <a:pt x="982" y="388"/>
                      <a:pt x="914" y="343"/>
                      <a:pt x="822" y="274"/>
                    </a:cubicBezTo>
                    <a:cubicBezTo>
                      <a:pt x="731" y="229"/>
                      <a:pt x="663" y="183"/>
                      <a:pt x="571" y="137"/>
                    </a:cubicBezTo>
                    <a:cubicBezTo>
                      <a:pt x="503" y="115"/>
                      <a:pt x="457" y="92"/>
                      <a:pt x="411" y="69"/>
                    </a:cubicBezTo>
                    <a:cubicBezTo>
                      <a:pt x="366" y="69"/>
                      <a:pt x="343" y="69"/>
                      <a:pt x="297" y="46"/>
                    </a:cubicBezTo>
                    <a:cubicBezTo>
                      <a:pt x="229" y="46"/>
                      <a:pt x="183" y="23"/>
                      <a:pt x="138" y="23"/>
                    </a:cubicBezTo>
                    <a:cubicBezTo>
                      <a:pt x="115" y="0"/>
                      <a:pt x="115" y="0"/>
                      <a:pt x="92" y="0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380" name="Google Shape;1146;p22">
                <a:extLst>
                  <a:ext uri="{FF2B5EF4-FFF2-40B4-BE49-F238E27FC236}">
                    <a16:creationId xmlns:a16="http://schemas.microsoft.com/office/drawing/2014/main" id="{3DD86300-AF3E-41D2-BFC7-56C86439417A}"/>
                  </a:ext>
                </a:extLst>
              </p:cNvPr>
              <p:cNvSpPr/>
              <p:nvPr/>
            </p:nvSpPr>
            <p:spPr>
              <a:xfrm>
                <a:off x="5337581" y="1349693"/>
                <a:ext cx="57412" cy="34652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1282" extrusionOk="0">
                    <a:moveTo>
                      <a:pt x="92" y="0"/>
                    </a:moveTo>
                    <a:cubicBezTo>
                      <a:pt x="47" y="0"/>
                      <a:pt x="24" y="46"/>
                      <a:pt x="1" y="92"/>
                    </a:cubicBezTo>
                    <a:cubicBezTo>
                      <a:pt x="1" y="137"/>
                      <a:pt x="47" y="160"/>
                      <a:pt x="92" y="183"/>
                    </a:cubicBezTo>
                    <a:cubicBezTo>
                      <a:pt x="161" y="183"/>
                      <a:pt x="229" y="206"/>
                      <a:pt x="298" y="206"/>
                    </a:cubicBezTo>
                    <a:cubicBezTo>
                      <a:pt x="366" y="229"/>
                      <a:pt x="457" y="251"/>
                      <a:pt x="549" y="297"/>
                    </a:cubicBezTo>
                    <a:cubicBezTo>
                      <a:pt x="640" y="320"/>
                      <a:pt x="709" y="366"/>
                      <a:pt x="800" y="411"/>
                    </a:cubicBezTo>
                    <a:cubicBezTo>
                      <a:pt x="937" y="480"/>
                      <a:pt x="1051" y="571"/>
                      <a:pt x="1188" y="662"/>
                    </a:cubicBezTo>
                    <a:cubicBezTo>
                      <a:pt x="1325" y="754"/>
                      <a:pt x="1439" y="845"/>
                      <a:pt x="1576" y="959"/>
                    </a:cubicBezTo>
                    <a:lnTo>
                      <a:pt x="1553" y="959"/>
                    </a:lnTo>
                    <a:cubicBezTo>
                      <a:pt x="1644" y="1050"/>
                      <a:pt x="1736" y="1119"/>
                      <a:pt x="1804" y="1210"/>
                    </a:cubicBezTo>
                    <a:cubicBezTo>
                      <a:pt x="1841" y="1259"/>
                      <a:pt x="1891" y="1282"/>
                      <a:pt x="1940" y="1282"/>
                    </a:cubicBezTo>
                    <a:cubicBezTo>
                      <a:pt x="1982" y="1282"/>
                      <a:pt x="2023" y="1265"/>
                      <a:pt x="2055" y="1233"/>
                    </a:cubicBezTo>
                    <a:cubicBezTo>
                      <a:pt x="2101" y="1210"/>
                      <a:pt x="2124" y="1164"/>
                      <a:pt x="2124" y="1119"/>
                    </a:cubicBezTo>
                    <a:cubicBezTo>
                      <a:pt x="2124" y="1096"/>
                      <a:pt x="2124" y="1050"/>
                      <a:pt x="2101" y="1028"/>
                    </a:cubicBezTo>
                    <a:cubicBezTo>
                      <a:pt x="2078" y="1005"/>
                      <a:pt x="2078" y="982"/>
                      <a:pt x="2032" y="959"/>
                    </a:cubicBezTo>
                    <a:cubicBezTo>
                      <a:pt x="1987" y="891"/>
                      <a:pt x="1918" y="845"/>
                      <a:pt x="1827" y="776"/>
                    </a:cubicBezTo>
                    <a:cubicBezTo>
                      <a:pt x="1758" y="731"/>
                      <a:pt x="1690" y="662"/>
                      <a:pt x="1599" y="617"/>
                    </a:cubicBezTo>
                    <a:cubicBezTo>
                      <a:pt x="1439" y="525"/>
                      <a:pt x="1279" y="411"/>
                      <a:pt x="1119" y="320"/>
                    </a:cubicBezTo>
                    <a:cubicBezTo>
                      <a:pt x="1028" y="274"/>
                      <a:pt x="937" y="251"/>
                      <a:pt x="845" y="206"/>
                    </a:cubicBezTo>
                    <a:cubicBezTo>
                      <a:pt x="754" y="183"/>
                      <a:pt x="686" y="160"/>
                      <a:pt x="617" y="137"/>
                    </a:cubicBezTo>
                    <a:cubicBezTo>
                      <a:pt x="526" y="115"/>
                      <a:pt x="435" y="92"/>
                      <a:pt x="366" y="69"/>
                    </a:cubicBezTo>
                    <a:cubicBezTo>
                      <a:pt x="275" y="46"/>
                      <a:pt x="184" y="23"/>
                      <a:pt x="92" y="23"/>
                    </a:cubicBezTo>
                    <a:cubicBezTo>
                      <a:pt x="92" y="0"/>
                      <a:pt x="92" y="0"/>
                      <a:pt x="92" y="0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381" name="Google Shape;1147;p22">
                <a:extLst>
                  <a:ext uri="{FF2B5EF4-FFF2-40B4-BE49-F238E27FC236}">
                    <a16:creationId xmlns:a16="http://schemas.microsoft.com/office/drawing/2014/main" id="{00E4E9E2-3389-4269-805E-051E7F470A3B}"/>
                  </a:ext>
                </a:extLst>
              </p:cNvPr>
              <p:cNvSpPr/>
              <p:nvPr/>
            </p:nvSpPr>
            <p:spPr>
              <a:xfrm>
                <a:off x="5295630" y="1641509"/>
                <a:ext cx="180182" cy="128987"/>
              </a:xfrm>
              <a:custGeom>
                <a:avLst/>
                <a:gdLst/>
                <a:ahLst/>
                <a:cxnLst/>
                <a:rect l="l" t="t" r="r" b="b"/>
                <a:pathLst>
                  <a:path w="6666" h="4772" extrusionOk="0">
                    <a:moveTo>
                      <a:pt x="1736" y="1"/>
                    </a:moveTo>
                    <a:cubicBezTo>
                      <a:pt x="1690" y="1"/>
                      <a:pt x="1621" y="24"/>
                      <a:pt x="1599" y="69"/>
                    </a:cubicBezTo>
                    <a:cubicBezTo>
                      <a:pt x="1507" y="138"/>
                      <a:pt x="1530" y="275"/>
                      <a:pt x="1599" y="343"/>
                    </a:cubicBezTo>
                    <a:cubicBezTo>
                      <a:pt x="1553" y="366"/>
                      <a:pt x="1530" y="412"/>
                      <a:pt x="1484" y="457"/>
                    </a:cubicBezTo>
                    <a:cubicBezTo>
                      <a:pt x="1462" y="480"/>
                      <a:pt x="1439" y="503"/>
                      <a:pt x="1416" y="526"/>
                    </a:cubicBezTo>
                    <a:cubicBezTo>
                      <a:pt x="1348" y="617"/>
                      <a:pt x="1256" y="685"/>
                      <a:pt x="1188" y="754"/>
                    </a:cubicBezTo>
                    <a:cubicBezTo>
                      <a:pt x="1119" y="800"/>
                      <a:pt x="1051" y="845"/>
                      <a:pt x="982" y="868"/>
                    </a:cubicBezTo>
                    <a:lnTo>
                      <a:pt x="937" y="914"/>
                    </a:lnTo>
                    <a:cubicBezTo>
                      <a:pt x="823" y="959"/>
                      <a:pt x="708" y="1005"/>
                      <a:pt x="594" y="1074"/>
                    </a:cubicBezTo>
                    <a:cubicBezTo>
                      <a:pt x="457" y="1165"/>
                      <a:pt x="320" y="1256"/>
                      <a:pt x="229" y="1347"/>
                    </a:cubicBezTo>
                    <a:cubicBezTo>
                      <a:pt x="138" y="1416"/>
                      <a:pt x="69" y="1530"/>
                      <a:pt x="46" y="1644"/>
                    </a:cubicBezTo>
                    <a:cubicBezTo>
                      <a:pt x="1" y="1781"/>
                      <a:pt x="69" y="1918"/>
                      <a:pt x="183" y="2032"/>
                    </a:cubicBezTo>
                    <a:lnTo>
                      <a:pt x="252" y="2123"/>
                    </a:lnTo>
                    <a:cubicBezTo>
                      <a:pt x="298" y="2146"/>
                      <a:pt x="343" y="2192"/>
                      <a:pt x="389" y="2238"/>
                    </a:cubicBezTo>
                    <a:lnTo>
                      <a:pt x="503" y="2352"/>
                    </a:lnTo>
                    <a:cubicBezTo>
                      <a:pt x="549" y="2420"/>
                      <a:pt x="617" y="2489"/>
                      <a:pt x="686" y="2557"/>
                    </a:cubicBezTo>
                    <a:cubicBezTo>
                      <a:pt x="754" y="2626"/>
                      <a:pt x="800" y="2671"/>
                      <a:pt x="868" y="2740"/>
                    </a:cubicBezTo>
                    <a:cubicBezTo>
                      <a:pt x="914" y="2785"/>
                      <a:pt x="959" y="2831"/>
                      <a:pt x="1005" y="2877"/>
                    </a:cubicBezTo>
                    <a:cubicBezTo>
                      <a:pt x="1165" y="3014"/>
                      <a:pt x="1325" y="3128"/>
                      <a:pt x="1484" y="3265"/>
                    </a:cubicBezTo>
                    <a:cubicBezTo>
                      <a:pt x="1553" y="3333"/>
                      <a:pt x="1621" y="3379"/>
                      <a:pt x="1690" y="3447"/>
                    </a:cubicBezTo>
                    <a:cubicBezTo>
                      <a:pt x="1804" y="3539"/>
                      <a:pt x="1918" y="3653"/>
                      <a:pt x="2055" y="3744"/>
                    </a:cubicBezTo>
                    <a:cubicBezTo>
                      <a:pt x="2192" y="3835"/>
                      <a:pt x="2329" y="3927"/>
                      <a:pt x="2489" y="4018"/>
                    </a:cubicBezTo>
                    <a:cubicBezTo>
                      <a:pt x="2740" y="4201"/>
                      <a:pt x="2991" y="4360"/>
                      <a:pt x="3265" y="4474"/>
                    </a:cubicBezTo>
                    <a:cubicBezTo>
                      <a:pt x="3379" y="4520"/>
                      <a:pt x="3516" y="4589"/>
                      <a:pt x="3653" y="4634"/>
                    </a:cubicBezTo>
                    <a:cubicBezTo>
                      <a:pt x="3813" y="4703"/>
                      <a:pt x="3995" y="4771"/>
                      <a:pt x="4224" y="4771"/>
                    </a:cubicBezTo>
                    <a:cubicBezTo>
                      <a:pt x="4475" y="4748"/>
                      <a:pt x="4703" y="4657"/>
                      <a:pt x="4931" y="4543"/>
                    </a:cubicBezTo>
                    <a:cubicBezTo>
                      <a:pt x="5068" y="4474"/>
                      <a:pt x="5228" y="4383"/>
                      <a:pt x="5365" y="4292"/>
                    </a:cubicBezTo>
                    <a:lnTo>
                      <a:pt x="5456" y="4223"/>
                    </a:lnTo>
                    <a:cubicBezTo>
                      <a:pt x="5547" y="4155"/>
                      <a:pt x="5662" y="4086"/>
                      <a:pt x="5753" y="4018"/>
                    </a:cubicBezTo>
                    <a:cubicBezTo>
                      <a:pt x="5844" y="3950"/>
                      <a:pt x="5913" y="3881"/>
                      <a:pt x="6004" y="3813"/>
                    </a:cubicBezTo>
                    <a:lnTo>
                      <a:pt x="6072" y="3744"/>
                    </a:lnTo>
                    <a:cubicBezTo>
                      <a:pt x="6164" y="3676"/>
                      <a:pt x="6232" y="3607"/>
                      <a:pt x="6323" y="3516"/>
                    </a:cubicBezTo>
                    <a:lnTo>
                      <a:pt x="6369" y="3470"/>
                    </a:lnTo>
                    <a:cubicBezTo>
                      <a:pt x="6438" y="3425"/>
                      <a:pt x="6483" y="3356"/>
                      <a:pt x="6529" y="3310"/>
                    </a:cubicBezTo>
                    <a:cubicBezTo>
                      <a:pt x="6620" y="3219"/>
                      <a:pt x="6666" y="3128"/>
                      <a:pt x="6666" y="3014"/>
                    </a:cubicBezTo>
                    <a:cubicBezTo>
                      <a:pt x="6666" y="2922"/>
                      <a:pt x="6620" y="2831"/>
                      <a:pt x="6552" y="2785"/>
                    </a:cubicBezTo>
                    <a:cubicBezTo>
                      <a:pt x="6506" y="2740"/>
                      <a:pt x="6438" y="2717"/>
                      <a:pt x="6369" y="2694"/>
                    </a:cubicBezTo>
                    <a:cubicBezTo>
                      <a:pt x="6301" y="2694"/>
                      <a:pt x="6255" y="2671"/>
                      <a:pt x="6186" y="2648"/>
                    </a:cubicBezTo>
                    <a:lnTo>
                      <a:pt x="6141" y="2626"/>
                    </a:lnTo>
                    <a:lnTo>
                      <a:pt x="6027" y="2603"/>
                    </a:lnTo>
                    <a:lnTo>
                      <a:pt x="5981" y="2580"/>
                    </a:lnTo>
                    <a:cubicBezTo>
                      <a:pt x="5798" y="2512"/>
                      <a:pt x="5616" y="2443"/>
                      <a:pt x="5456" y="2352"/>
                    </a:cubicBezTo>
                    <a:cubicBezTo>
                      <a:pt x="5182" y="2238"/>
                      <a:pt x="4954" y="2146"/>
                      <a:pt x="4748" y="2032"/>
                    </a:cubicBezTo>
                    <a:cubicBezTo>
                      <a:pt x="4520" y="1918"/>
                      <a:pt x="4315" y="1781"/>
                      <a:pt x="4087" y="1667"/>
                    </a:cubicBezTo>
                    <a:cubicBezTo>
                      <a:pt x="3835" y="1507"/>
                      <a:pt x="3607" y="1370"/>
                      <a:pt x="3402" y="1233"/>
                    </a:cubicBezTo>
                    <a:lnTo>
                      <a:pt x="3402" y="1233"/>
                    </a:lnTo>
                    <a:lnTo>
                      <a:pt x="3447" y="1279"/>
                    </a:lnTo>
                    <a:lnTo>
                      <a:pt x="3333" y="1188"/>
                    </a:lnTo>
                    <a:lnTo>
                      <a:pt x="3265" y="1165"/>
                    </a:lnTo>
                    <a:cubicBezTo>
                      <a:pt x="3059" y="1005"/>
                      <a:pt x="2808" y="845"/>
                      <a:pt x="2580" y="663"/>
                    </a:cubicBezTo>
                    <a:lnTo>
                      <a:pt x="2512" y="594"/>
                    </a:lnTo>
                    <a:cubicBezTo>
                      <a:pt x="2420" y="526"/>
                      <a:pt x="2329" y="434"/>
                      <a:pt x="2238" y="366"/>
                    </a:cubicBezTo>
                    <a:lnTo>
                      <a:pt x="2124" y="275"/>
                    </a:lnTo>
                    <a:cubicBezTo>
                      <a:pt x="2055" y="206"/>
                      <a:pt x="1964" y="115"/>
                      <a:pt x="1873" y="46"/>
                    </a:cubicBezTo>
                    <a:cubicBezTo>
                      <a:pt x="1850" y="24"/>
                      <a:pt x="1781" y="1"/>
                      <a:pt x="1736" y="1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382" name="Google Shape;1148;p22">
                <a:extLst>
                  <a:ext uri="{FF2B5EF4-FFF2-40B4-BE49-F238E27FC236}">
                    <a16:creationId xmlns:a16="http://schemas.microsoft.com/office/drawing/2014/main" id="{6CBBB594-35AD-4DC5-8F07-015C9F3D0C76}"/>
                  </a:ext>
                </a:extLst>
              </p:cNvPr>
              <p:cNvSpPr/>
              <p:nvPr/>
            </p:nvSpPr>
            <p:spPr>
              <a:xfrm>
                <a:off x="5344987" y="1642753"/>
                <a:ext cx="137610" cy="81468"/>
              </a:xfrm>
              <a:custGeom>
                <a:avLst/>
                <a:gdLst/>
                <a:ahLst/>
                <a:cxnLst/>
                <a:rect l="l" t="t" r="r" b="b"/>
                <a:pathLst>
                  <a:path w="5091" h="3014" extrusionOk="0">
                    <a:moveTo>
                      <a:pt x="4246" y="2443"/>
                    </a:moveTo>
                    <a:lnTo>
                      <a:pt x="4246" y="2443"/>
                    </a:lnTo>
                    <a:cubicBezTo>
                      <a:pt x="4258" y="2447"/>
                      <a:pt x="4270" y="2452"/>
                      <a:pt x="4282" y="2457"/>
                    </a:cubicBezTo>
                    <a:lnTo>
                      <a:pt x="4282" y="2457"/>
                    </a:lnTo>
                    <a:cubicBezTo>
                      <a:pt x="4263" y="2443"/>
                      <a:pt x="4246" y="2443"/>
                      <a:pt x="4246" y="2443"/>
                    </a:cubicBezTo>
                    <a:close/>
                    <a:moveTo>
                      <a:pt x="115" y="0"/>
                    </a:moveTo>
                    <a:cubicBezTo>
                      <a:pt x="92" y="0"/>
                      <a:pt x="69" y="23"/>
                      <a:pt x="47" y="46"/>
                    </a:cubicBezTo>
                    <a:cubicBezTo>
                      <a:pt x="1" y="69"/>
                      <a:pt x="1" y="160"/>
                      <a:pt x="47" y="206"/>
                    </a:cubicBezTo>
                    <a:cubicBezTo>
                      <a:pt x="275" y="388"/>
                      <a:pt x="503" y="617"/>
                      <a:pt x="754" y="799"/>
                    </a:cubicBezTo>
                    <a:cubicBezTo>
                      <a:pt x="868" y="913"/>
                      <a:pt x="982" y="1028"/>
                      <a:pt x="1096" y="1119"/>
                    </a:cubicBezTo>
                    <a:cubicBezTo>
                      <a:pt x="1233" y="1233"/>
                      <a:pt x="1370" y="1324"/>
                      <a:pt x="1507" y="1438"/>
                    </a:cubicBezTo>
                    <a:cubicBezTo>
                      <a:pt x="1758" y="1644"/>
                      <a:pt x="2055" y="1804"/>
                      <a:pt x="2329" y="1963"/>
                    </a:cubicBezTo>
                    <a:cubicBezTo>
                      <a:pt x="2580" y="2123"/>
                      <a:pt x="2831" y="2260"/>
                      <a:pt x="3105" y="2397"/>
                    </a:cubicBezTo>
                    <a:cubicBezTo>
                      <a:pt x="3265" y="2466"/>
                      <a:pt x="3447" y="2557"/>
                      <a:pt x="3607" y="2625"/>
                    </a:cubicBezTo>
                    <a:lnTo>
                      <a:pt x="3562" y="2602"/>
                    </a:lnTo>
                    <a:lnTo>
                      <a:pt x="3562" y="2602"/>
                    </a:lnTo>
                    <a:cubicBezTo>
                      <a:pt x="3790" y="2694"/>
                      <a:pt x="3995" y="2785"/>
                      <a:pt x="4224" y="2876"/>
                    </a:cubicBezTo>
                    <a:cubicBezTo>
                      <a:pt x="4338" y="2922"/>
                      <a:pt x="4452" y="2945"/>
                      <a:pt x="4566" y="2968"/>
                    </a:cubicBezTo>
                    <a:cubicBezTo>
                      <a:pt x="4634" y="2990"/>
                      <a:pt x="4703" y="2990"/>
                      <a:pt x="4771" y="3013"/>
                    </a:cubicBezTo>
                    <a:lnTo>
                      <a:pt x="4908" y="3013"/>
                    </a:lnTo>
                    <a:cubicBezTo>
                      <a:pt x="4977" y="3013"/>
                      <a:pt x="5068" y="2968"/>
                      <a:pt x="5091" y="2876"/>
                    </a:cubicBezTo>
                    <a:cubicBezTo>
                      <a:pt x="5091" y="2831"/>
                      <a:pt x="5091" y="2785"/>
                      <a:pt x="5068" y="2739"/>
                    </a:cubicBezTo>
                    <a:cubicBezTo>
                      <a:pt x="5045" y="2717"/>
                      <a:pt x="5000" y="2671"/>
                      <a:pt x="4954" y="2648"/>
                    </a:cubicBezTo>
                    <a:cubicBezTo>
                      <a:pt x="4908" y="2648"/>
                      <a:pt x="4863" y="2625"/>
                      <a:pt x="4817" y="2625"/>
                    </a:cubicBezTo>
                    <a:cubicBezTo>
                      <a:pt x="4749" y="2602"/>
                      <a:pt x="4680" y="2580"/>
                      <a:pt x="4612" y="2580"/>
                    </a:cubicBezTo>
                    <a:cubicBezTo>
                      <a:pt x="4489" y="2539"/>
                      <a:pt x="4385" y="2498"/>
                      <a:pt x="4282" y="2457"/>
                    </a:cubicBezTo>
                    <a:lnTo>
                      <a:pt x="4282" y="2457"/>
                    </a:lnTo>
                    <a:cubicBezTo>
                      <a:pt x="4285" y="2459"/>
                      <a:pt x="4289" y="2462"/>
                      <a:pt x="4292" y="2466"/>
                    </a:cubicBezTo>
                    <a:cubicBezTo>
                      <a:pt x="4155" y="2397"/>
                      <a:pt x="4018" y="2329"/>
                      <a:pt x="3881" y="2283"/>
                    </a:cubicBezTo>
                    <a:cubicBezTo>
                      <a:pt x="3790" y="2237"/>
                      <a:pt x="3699" y="2192"/>
                      <a:pt x="3607" y="2146"/>
                    </a:cubicBezTo>
                    <a:lnTo>
                      <a:pt x="3607" y="2146"/>
                    </a:lnTo>
                    <a:cubicBezTo>
                      <a:pt x="3607" y="2152"/>
                      <a:pt x="3609" y="2156"/>
                      <a:pt x="3611" y="2159"/>
                    </a:cubicBezTo>
                    <a:lnTo>
                      <a:pt x="3611" y="2159"/>
                    </a:lnTo>
                    <a:cubicBezTo>
                      <a:pt x="3388" y="2048"/>
                      <a:pt x="3144" y="1937"/>
                      <a:pt x="2922" y="1826"/>
                    </a:cubicBezTo>
                    <a:cubicBezTo>
                      <a:pt x="2786" y="1758"/>
                      <a:pt x="2671" y="1689"/>
                      <a:pt x="2534" y="1621"/>
                    </a:cubicBezTo>
                    <a:cubicBezTo>
                      <a:pt x="2398" y="1553"/>
                      <a:pt x="2261" y="1484"/>
                      <a:pt x="2124" y="1416"/>
                    </a:cubicBezTo>
                    <a:cubicBezTo>
                      <a:pt x="1987" y="1347"/>
                      <a:pt x="1873" y="1279"/>
                      <a:pt x="1758" y="1210"/>
                    </a:cubicBezTo>
                    <a:cubicBezTo>
                      <a:pt x="1621" y="1119"/>
                      <a:pt x="1507" y="1050"/>
                      <a:pt x="1393" y="959"/>
                    </a:cubicBezTo>
                    <a:cubicBezTo>
                      <a:pt x="1279" y="891"/>
                      <a:pt x="1142" y="799"/>
                      <a:pt x="1051" y="708"/>
                    </a:cubicBezTo>
                    <a:cubicBezTo>
                      <a:pt x="937" y="617"/>
                      <a:pt x="800" y="525"/>
                      <a:pt x="686" y="434"/>
                    </a:cubicBezTo>
                    <a:cubicBezTo>
                      <a:pt x="526" y="320"/>
                      <a:pt x="366" y="183"/>
                      <a:pt x="206" y="46"/>
                    </a:cubicBezTo>
                    <a:cubicBezTo>
                      <a:pt x="183" y="23"/>
                      <a:pt x="161" y="0"/>
                      <a:pt x="11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383" name="Google Shape;1149;p22">
                <a:extLst>
                  <a:ext uri="{FF2B5EF4-FFF2-40B4-BE49-F238E27FC236}">
                    <a16:creationId xmlns:a16="http://schemas.microsoft.com/office/drawing/2014/main" id="{7E93A2FA-3DD7-4F02-B1DA-EA2B20F79858}"/>
                  </a:ext>
                </a:extLst>
              </p:cNvPr>
              <p:cNvSpPr/>
              <p:nvPr/>
            </p:nvSpPr>
            <p:spPr>
              <a:xfrm>
                <a:off x="5329580" y="1356478"/>
                <a:ext cx="162288" cy="309872"/>
              </a:xfrm>
              <a:custGeom>
                <a:avLst/>
                <a:gdLst/>
                <a:ahLst/>
                <a:cxnLst/>
                <a:rect l="l" t="t" r="r" b="b"/>
                <a:pathLst>
                  <a:path w="6004" h="11464" extrusionOk="0">
                    <a:moveTo>
                      <a:pt x="5775" y="0"/>
                    </a:moveTo>
                    <a:cubicBezTo>
                      <a:pt x="5661" y="0"/>
                      <a:pt x="5547" y="92"/>
                      <a:pt x="5547" y="206"/>
                    </a:cubicBezTo>
                    <a:cubicBezTo>
                      <a:pt x="5547" y="366"/>
                      <a:pt x="5547" y="503"/>
                      <a:pt x="5524" y="640"/>
                    </a:cubicBezTo>
                    <a:cubicBezTo>
                      <a:pt x="5501" y="799"/>
                      <a:pt x="5478" y="936"/>
                      <a:pt x="5433" y="1073"/>
                    </a:cubicBezTo>
                    <a:cubicBezTo>
                      <a:pt x="5410" y="1256"/>
                      <a:pt x="5364" y="1438"/>
                      <a:pt x="5319" y="1598"/>
                    </a:cubicBezTo>
                    <a:cubicBezTo>
                      <a:pt x="5182" y="2215"/>
                      <a:pt x="4930" y="2785"/>
                      <a:pt x="4725" y="3379"/>
                    </a:cubicBezTo>
                    <a:cubicBezTo>
                      <a:pt x="4611" y="3675"/>
                      <a:pt x="4474" y="3995"/>
                      <a:pt x="4360" y="4292"/>
                    </a:cubicBezTo>
                    <a:cubicBezTo>
                      <a:pt x="4246" y="4588"/>
                      <a:pt x="4132" y="4862"/>
                      <a:pt x="3995" y="5136"/>
                    </a:cubicBezTo>
                    <a:cubicBezTo>
                      <a:pt x="3903" y="5342"/>
                      <a:pt x="3789" y="5570"/>
                      <a:pt x="3675" y="5775"/>
                    </a:cubicBezTo>
                    <a:cubicBezTo>
                      <a:pt x="3538" y="6026"/>
                      <a:pt x="3401" y="6277"/>
                      <a:pt x="3264" y="6528"/>
                    </a:cubicBezTo>
                    <a:cubicBezTo>
                      <a:pt x="3104" y="6802"/>
                      <a:pt x="2968" y="7076"/>
                      <a:pt x="2808" y="7350"/>
                    </a:cubicBezTo>
                    <a:cubicBezTo>
                      <a:pt x="2625" y="7624"/>
                      <a:pt x="2465" y="7898"/>
                      <a:pt x="2283" y="8172"/>
                    </a:cubicBezTo>
                    <a:cubicBezTo>
                      <a:pt x="2123" y="8446"/>
                      <a:pt x="1940" y="8697"/>
                      <a:pt x="1758" y="8971"/>
                    </a:cubicBezTo>
                    <a:cubicBezTo>
                      <a:pt x="1415" y="9496"/>
                      <a:pt x="1050" y="9952"/>
                      <a:pt x="639" y="10409"/>
                    </a:cubicBezTo>
                    <a:cubicBezTo>
                      <a:pt x="548" y="10500"/>
                      <a:pt x="457" y="10569"/>
                      <a:pt x="365" y="10660"/>
                    </a:cubicBezTo>
                    <a:cubicBezTo>
                      <a:pt x="297" y="10728"/>
                      <a:pt x="206" y="10820"/>
                      <a:pt x="137" y="10888"/>
                    </a:cubicBezTo>
                    <a:cubicBezTo>
                      <a:pt x="69" y="10957"/>
                      <a:pt x="23" y="11025"/>
                      <a:pt x="23" y="11116"/>
                    </a:cubicBezTo>
                    <a:cubicBezTo>
                      <a:pt x="0" y="11185"/>
                      <a:pt x="23" y="11276"/>
                      <a:pt x="92" y="11345"/>
                    </a:cubicBezTo>
                    <a:cubicBezTo>
                      <a:pt x="143" y="11422"/>
                      <a:pt x="239" y="11463"/>
                      <a:pt x="338" y="11463"/>
                    </a:cubicBezTo>
                    <a:cubicBezTo>
                      <a:pt x="413" y="11463"/>
                      <a:pt x="489" y="11440"/>
                      <a:pt x="548" y="11390"/>
                    </a:cubicBezTo>
                    <a:cubicBezTo>
                      <a:pt x="639" y="11299"/>
                      <a:pt x="731" y="11208"/>
                      <a:pt x="845" y="11116"/>
                    </a:cubicBezTo>
                    <a:cubicBezTo>
                      <a:pt x="959" y="10979"/>
                      <a:pt x="1096" y="10865"/>
                      <a:pt x="1210" y="10728"/>
                    </a:cubicBezTo>
                    <a:cubicBezTo>
                      <a:pt x="1438" y="10477"/>
                      <a:pt x="1644" y="10249"/>
                      <a:pt x="1849" y="9975"/>
                    </a:cubicBezTo>
                    <a:cubicBezTo>
                      <a:pt x="2032" y="9724"/>
                      <a:pt x="2214" y="9450"/>
                      <a:pt x="2397" y="9176"/>
                    </a:cubicBezTo>
                    <a:cubicBezTo>
                      <a:pt x="2488" y="9039"/>
                      <a:pt x="2579" y="8902"/>
                      <a:pt x="2671" y="8765"/>
                    </a:cubicBezTo>
                    <a:cubicBezTo>
                      <a:pt x="2762" y="8628"/>
                      <a:pt x="2853" y="8491"/>
                      <a:pt x="2945" y="8355"/>
                    </a:cubicBezTo>
                    <a:cubicBezTo>
                      <a:pt x="3104" y="8081"/>
                      <a:pt x="3287" y="7830"/>
                      <a:pt x="3424" y="7556"/>
                    </a:cubicBezTo>
                    <a:cubicBezTo>
                      <a:pt x="3584" y="7282"/>
                      <a:pt x="3744" y="7008"/>
                      <a:pt x="3881" y="6757"/>
                    </a:cubicBezTo>
                    <a:cubicBezTo>
                      <a:pt x="4063" y="6460"/>
                      <a:pt x="4223" y="6163"/>
                      <a:pt x="4360" y="5867"/>
                    </a:cubicBezTo>
                    <a:cubicBezTo>
                      <a:pt x="4520" y="5593"/>
                      <a:pt x="4634" y="5319"/>
                      <a:pt x="4748" y="5045"/>
                    </a:cubicBezTo>
                    <a:cubicBezTo>
                      <a:pt x="4885" y="4725"/>
                      <a:pt x="4999" y="4429"/>
                      <a:pt x="5136" y="4109"/>
                    </a:cubicBezTo>
                    <a:cubicBezTo>
                      <a:pt x="5250" y="3812"/>
                      <a:pt x="5341" y="3516"/>
                      <a:pt x="5455" y="3219"/>
                    </a:cubicBezTo>
                    <a:cubicBezTo>
                      <a:pt x="5570" y="2899"/>
                      <a:pt x="5684" y="2603"/>
                      <a:pt x="5752" y="2306"/>
                    </a:cubicBezTo>
                    <a:cubicBezTo>
                      <a:pt x="5798" y="2123"/>
                      <a:pt x="5843" y="1963"/>
                      <a:pt x="5889" y="1804"/>
                    </a:cubicBezTo>
                    <a:cubicBezTo>
                      <a:pt x="5912" y="1667"/>
                      <a:pt x="5935" y="1530"/>
                      <a:pt x="5935" y="1393"/>
                    </a:cubicBezTo>
                    <a:cubicBezTo>
                      <a:pt x="5958" y="1187"/>
                      <a:pt x="5980" y="1005"/>
                      <a:pt x="6003" y="822"/>
                    </a:cubicBezTo>
                    <a:cubicBezTo>
                      <a:pt x="6003" y="640"/>
                      <a:pt x="6003" y="457"/>
                      <a:pt x="6003" y="252"/>
                    </a:cubicBezTo>
                    <a:cubicBezTo>
                      <a:pt x="6003" y="206"/>
                      <a:pt x="6003" y="137"/>
                      <a:pt x="5958" y="92"/>
                    </a:cubicBezTo>
                    <a:cubicBezTo>
                      <a:pt x="5912" y="46"/>
                      <a:pt x="5866" y="23"/>
                      <a:pt x="57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384" name="Google Shape;1150;p22">
                <a:extLst>
                  <a:ext uri="{FF2B5EF4-FFF2-40B4-BE49-F238E27FC236}">
                    <a16:creationId xmlns:a16="http://schemas.microsoft.com/office/drawing/2014/main" id="{CCE7DE24-94DE-421C-9ABB-59AF797E8EC0}"/>
                  </a:ext>
                </a:extLst>
              </p:cNvPr>
              <p:cNvSpPr/>
              <p:nvPr/>
            </p:nvSpPr>
            <p:spPr>
              <a:xfrm>
                <a:off x="5440619" y="1400888"/>
                <a:ext cx="169073" cy="355093"/>
              </a:xfrm>
              <a:custGeom>
                <a:avLst/>
                <a:gdLst/>
                <a:ahLst/>
                <a:cxnLst/>
                <a:rect l="l" t="t" r="r" b="b"/>
                <a:pathLst>
                  <a:path w="6255" h="13137" extrusionOk="0">
                    <a:moveTo>
                      <a:pt x="6027" y="2945"/>
                    </a:moveTo>
                    <a:lnTo>
                      <a:pt x="6004" y="2968"/>
                    </a:lnTo>
                    <a:cubicBezTo>
                      <a:pt x="6004" y="2991"/>
                      <a:pt x="6004" y="3014"/>
                      <a:pt x="6004" y="3037"/>
                    </a:cubicBezTo>
                    <a:cubicBezTo>
                      <a:pt x="6004" y="3014"/>
                      <a:pt x="6004" y="2991"/>
                      <a:pt x="6027" y="2945"/>
                    </a:cubicBezTo>
                    <a:close/>
                    <a:moveTo>
                      <a:pt x="4109" y="8069"/>
                    </a:moveTo>
                    <a:cubicBezTo>
                      <a:pt x="4102" y="8081"/>
                      <a:pt x="4094" y="8092"/>
                      <a:pt x="4087" y="8104"/>
                    </a:cubicBezTo>
                    <a:cubicBezTo>
                      <a:pt x="4105" y="8085"/>
                      <a:pt x="4109" y="8082"/>
                      <a:pt x="4109" y="8069"/>
                    </a:cubicBezTo>
                    <a:close/>
                    <a:moveTo>
                      <a:pt x="3053" y="8858"/>
                    </a:moveTo>
                    <a:cubicBezTo>
                      <a:pt x="3037" y="8862"/>
                      <a:pt x="3037" y="8880"/>
                      <a:pt x="3037" y="8880"/>
                    </a:cubicBezTo>
                    <a:cubicBezTo>
                      <a:pt x="3037" y="8880"/>
                      <a:pt x="3046" y="8871"/>
                      <a:pt x="3053" y="8858"/>
                    </a:cubicBezTo>
                    <a:close/>
                    <a:moveTo>
                      <a:pt x="601" y="12401"/>
                    </a:moveTo>
                    <a:lnTo>
                      <a:pt x="601" y="12401"/>
                    </a:lnTo>
                    <a:cubicBezTo>
                      <a:pt x="597" y="12405"/>
                      <a:pt x="594" y="12410"/>
                      <a:pt x="594" y="12418"/>
                    </a:cubicBezTo>
                    <a:lnTo>
                      <a:pt x="594" y="12418"/>
                    </a:lnTo>
                    <a:cubicBezTo>
                      <a:pt x="594" y="12418"/>
                      <a:pt x="594" y="12408"/>
                      <a:pt x="601" y="12401"/>
                    </a:cubicBezTo>
                    <a:close/>
                    <a:moveTo>
                      <a:pt x="5867" y="1"/>
                    </a:moveTo>
                    <a:cubicBezTo>
                      <a:pt x="5821" y="1"/>
                      <a:pt x="5798" y="1"/>
                      <a:pt x="5776" y="24"/>
                    </a:cubicBezTo>
                    <a:cubicBezTo>
                      <a:pt x="5661" y="69"/>
                      <a:pt x="5639" y="183"/>
                      <a:pt x="5661" y="298"/>
                    </a:cubicBezTo>
                    <a:cubicBezTo>
                      <a:pt x="5684" y="343"/>
                      <a:pt x="5707" y="366"/>
                      <a:pt x="5707" y="412"/>
                    </a:cubicBezTo>
                    <a:cubicBezTo>
                      <a:pt x="5730" y="457"/>
                      <a:pt x="5730" y="480"/>
                      <a:pt x="5730" y="526"/>
                    </a:cubicBezTo>
                    <a:cubicBezTo>
                      <a:pt x="5730" y="640"/>
                      <a:pt x="5730" y="754"/>
                      <a:pt x="5730" y="868"/>
                    </a:cubicBezTo>
                    <a:cubicBezTo>
                      <a:pt x="5707" y="1005"/>
                      <a:pt x="5707" y="1165"/>
                      <a:pt x="5707" y="1302"/>
                    </a:cubicBezTo>
                    <a:cubicBezTo>
                      <a:pt x="5684" y="1553"/>
                      <a:pt x="5639" y="1827"/>
                      <a:pt x="5593" y="2078"/>
                    </a:cubicBezTo>
                    <a:cubicBezTo>
                      <a:pt x="5570" y="2169"/>
                      <a:pt x="5547" y="2261"/>
                      <a:pt x="5502" y="2375"/>
                    </a:cubicBezTo>
                    <a:cubicBezTo>
                      <a:pt x="5479" y="2489"/>
                      <a:pt x="5456" y="2603"/>
                      <a:pt x="5433" y="2717"/>
                    </a:cubicBezTo>
                    <a:cubicBezTo>
                      <a:pt x="5388" y="2854"/>
                      <a:pt x="5365" y="2991"/>
                      <a:pt x="5319" y="3128"/>
                    </a:cubicBezTo>
                    <a:cubicBezTo>
                      <a:pt x="5273" y="3265"/>
                      <a:pt x="5251" y="3425"/>
                      <a:pt x="5205" y="3562"/>
                    </a:cubicBezTo>
                    <a:cubicBezTo>
                      <a:pt x="5136" y="3836"/>
                      <a:pt x="5022" y="4109"/>
                      <a:pt x="4931" y="4406"/>
                    </a:cubicBezTo>
                    <a:cubicBezTo>
                      <a:pt x="4840" y="4680"/>
                      <a:pt x="4726" y="4954"/>
                      <a:pt x="4634" y="5228"/>
                    </a:cubicBezTo>
                    <a:cubicBezTo>
                      <a:pt x="4589" y="5342"/>
                      <a:pt x="4543" y="5479"/>
                      <a:pt x="4497" y="5616"/>
                    </a:cubicBezTo>
                    <a:cubicBezTo>
                      <a:pt x="4452" y="5753"/>
                      <a:pt x="4406" y="5890"/>
                      <a:pt x="4360" y="6027"/>
                    </a:cubicBezTo>
                    <a:cubicBezTo>
                      <a:pt x="4292" y="6209"/>
                      <a:pt x="4223" y="6415"/>
                      <a:pt x="4132" y="6597"/>
                    </a:cubicBezTo>
                    <a:cubicBezTo>
                      <a:pt x="4087" y="6712"/>
                      <a:pt x="4064" y="6803"/>
                      <a:pt x="4018" y="6894"/>
                    </a:cubicBezTo>
                    <a:cubicBezTo>
                      <a:pt x="3972" y="6985"/>
                      <a:pt x="3927" y="7077"/>
                      <a:pt x="3904" y="7168"/>
                    </a:cubicBezTo>
                    <a:cubicBezTo>
                      <a:pt x="3813" y="7396"/>
                      <a:pt x="3698" y="7602"/>
                      <a:pt x="3584" y="7807"/>
                    </a:cubicBezTo>
                    <a:cubicBezTo>
                      <a:pt x="3493" y="7990"/>
                      <a:pt x="3402" y="8172"/>
                      <a:pt x="3310" y="8355"/>
                    </a:cubicBezTo>
                    <a:cubicBezTo>
                      <a:pt x="3288" y="8401"/>
                      <a:pt x="3288" y="8446"/>
                      <a:pt x="3265" y="8469"/>
                    </a:cubicBezTo>
                    <a:cubicBezTo>
                      <a:pt x="3265" y="8469"/>
                      <a:pt x="3265" y="8446"/>
                      <a:pt x="3265" y="8446"/>
                    </a:cubicBezTo>
                    <a:cubicBezTo>
                      <a:pt x="3196" y="8583"/>
                      <a:pt x="3128" y="8697"/>
                      <a:pt x="3059" y="8834"/>
                    </a:cubicBezTo>
                    <a:cubicBezTo>
                      <a:pt x="3059" y="8842"/>
                      <a:pt x="3056" y="8851"/>
                      <a:pt x="3053" y="8858"/>
                    </a:cubicBezTo>
                    <a:lnTo>
                      <a:pt x="3053" y="8858"/>
                    </a:lnTo>
                    <a:cubicBezTo>
                      <a:pt x="3055" y="8857"/>
                      <a:pt x="3057" y="8857"/>
                      <a:pt x="3059" y="8857"/>
                    </a:cubicBezTo>
                    <a:cubicBezTo>
                      <a:pt x="2991" y="8971"/>
                      <a:pt x="2922" y="9063"/>
                      <a:pt x="2854" y="9177"/>
                    </a:cubicBezTo>
                    <a:cubicBezTo>
                      <a:pt x="2785" y="9314"/>
                      <a:pt x="2717" y="9428"/>
                      <a:pt x="2649" y="9542"/>
                    </a:cubicBezTo>
                    <a:cubicBezTo>
                      <a:pt x="2557" y="9679"/>
                      <a:pt x="2466" y="9816"/>
                      <a:pt x="2397" y="9953"/>
                    </a:cubicBezTo>
                    <a:cubicBezTo>
                      <a:pt x="2306" y="10067"/>
                      <a:pt x="2215" y="10204"/>
                      <a:pt x="2124" y="10341"/>
                    </a:cubicBezTo>
                    <a:cubicBezTo>
                      <a:pt x="1872" y="10706"/>
                      <a:pt x="1599" y="11071"/>
                      <a:pt x="1347" y="11459"/>
                    </a:cubicBezTo>
                    <a:cubicBezTo>
                      <a:pt x="1302" y="11528"/>
                      <a:pt x="1279" y="11573"/>
                      <a:pt x="1233" y="11642"/>
                    </a:cubicBezTo>
                    <a:cubicBezTo>
                      <a:pt x="1188" y="11733"/>
                      <a:pt x="1119" y="11802"/>
                      <a:pt x="1051" y="11893"/>
                    </a:cubicBezTo>
                    <a:cubicBezTo>
                      <a:pt x="959" y="11984"/>
                      <a:pt x="868" y="12098"/>
                      <a:pt x="777" y="12212"/>
                    </a:cubicBezTo>
                    <a:cubicBezTo>
                      <a:pt x="716" y="12273"/>
                      <a:pt x="673" y="12334"/>
                      <a:pt x="616" y="12395"/>
                    </a:cubicBezTo>
                    <a:lnTo>
                      <a:pt x="616" y="12395"/>
                    </a:lnTo>
                    <a:cubicBezTo>
                      <a:pt x="609" y="12395"/>
                      <a:pt x="604" y="12398"/>
                      <a:pt x="601" y="12401"/>
                    </a:cubicBezTo>
                    <a:lnTo>
                      <a:pt x="601" y="12401"/>
                    </a:lnTo>
                    <a:cubicBezTo>
                      <a:pt x="606" y="12396"/>
                      <a:pt x="614" y="12395"/>
                      <a:pt x="616" y="12395"/>
                    </a:cubicBezTo>
                    <a:lnTo>
                      <a:pt x="616" y="12395"/>
                    </a:lnTo>
                    <a:cubicBezTo>
                      <a:pt x="609" y="12403"/>
                      <a:pt x="602" y="12410"/>
                      <a:pt x="594" y="12418"/>
                    </a:cubicBezTo>
                    <a:cubicBezTo>
                      <a:pt x="571" y="12441"/>
                      <a:pt x="549" y="12463"/>
                      <a:pt x="526" y="12463"/>
                    </a:cubicBezTo>
                    <a:lnTo>
                      <a:pt x="549" y="12463"/>
                    </a:lnTo>
                    <a:cubicBezTo>
                      <a:pt x="480" y="12532"/>
                      <a:pt x="389" y="12600"/>
                      <a:pt x="320" y="12669"/>
                    </a:cubicBezTo>
                    <a:cubicBezTo>
                      <a:pt x="229" y="12737"/>
                      <a:pt x="138" y="12829"/>
                      <a:pt x="69" y="12920"/>
                    </a:cubicBezTo>
                    <a:cubicBezTo>
                      <a:pt x="1" y="12966"/>
                      <a:pt x="1" y="13034"/>
                      <a:pt x="46" y="13103"/>
                    </a:cubicBezTo>
                    <a:cubicBezTo>
                      <a:pt x="69" y="13125"/>
                      <a:pt x="98" y="13137"/>
                      <a:pt x="129" y="13137"/>
                    </a:cubicBezTo>
                    <a:cubicBezTo>
                      <a:pt x="161" y="13137"/>
                      <a:pt x="195" y="13125"/>
                      <a:pt x="229" y="13103"/>
                    </a:cubicBezTo>
                    <a:cubicBezTo>
                      <a:pt x="320" y="13034"/>
                      <a:pt x="434" y="12943"/>
                      <a:pt x="549" y="12852"/>
                    </a:cubicBezTo>
                    <a:cubicBezTo>
                      <a:pt x="640" y="12783"/>
                      <a:pt x="708" y="12715"/>
                      <a:pt x="777" y="12646"/>
                    </a:cubicBezTo>
                    <a:cubicBezTo>
                      <a:pt x="905" y="12518"/>
                      <a:pt x="1033" y="12410"/>
                      <a:pt x="1142" y="12303"/>
                    </a:cubicBezTo>
                    <a:lnTo>
                      <a:pt x="1142" y="12303"/>
                    </a:lnTo>
                    <a:cubicBezTo>
                      <a:pt x="1142" y="12304"/>
                      <a:pt x="1142" y="12304"/>
                      <a:pt x="1142" y="12304"/>
                    </a:cubicBezTo>
                    <a:cubicBezTo>
                      <a:pt x="1142" y="12303"/>
                      <a:pt x="1143" y="12303"/>
                      <a:pt x="1143" y="12302"/>
                    </a:cubicBezTo>
                    <a:lnTo>
                      <a:pt x="1143" y="12302"/>
                    </a:lnTo>
                    <a:cubicBezTo>
                      <a:pt x="1150" y="12295"/>
                      <a:pt x="1158" y="12288"/>
                      <a:pt x="1165" y="12281"/>
                    </a:cubicBezTo>
                    <a:lnTo>
                      <a:pt x="1165" y="12281"/>
                    </a:lnTo>
                    <a:cubicBezTo>
                      <a:pt x="1165" y="12281"/>
                      <a:pt x="1163" y="12281"/>
                      <a:pt x="1160" y="12281"/>
                    </a:cubicBezTo>
                    <a:lnTo>
                      <a:pt x="1160" y="12281"/>
                    </a:lnTo>
                    <a:cubicBezTo>
                      <a:pt x="1248" y="12177"/>
                      <a:pt x="1353" y="12091"/>
                      <a:pt x="1439" y="11984"/>
                    </a:cubicBezTo>
                    <a:cubicBezTo>
                      <a:pt x="1484" y="11938"/>
                      <a:pt x="1507" y="11893"/>
                      <a:pt x="1553" y="11847"/>
                    </a:cubicBezTo>
                    <a:cubicBezTo>
                      <a:pt x="1667" y="11710"/>
                      <a:pt x="1758" y="11596"/>
                      <a:pt x="1850" y="11459"/>
                    </a:cubicBezTo>
                    <a:cubicBezTo>
                      <a:pt x="2146" y="11071"/>
                      <a:pt x="2466" y="10660"/>
                      <a:pt x="2763" y="10249"/>
                    </a:cubicBezTo>
                    <a:cubicBezTo>
                      <a:pt x="2831" y="10158"/>
                      <a:pt x="2877" y="10067"/>
                      <a:pt x="2945" y="9998"/>
                    </a:cubicBezTo>
                    <a:cubicBezTo>
                      <a:pt x="2991" y="9907"/>
                      <a:pt x="3059" y="9816"/>
                      <a:pt x="3128" y="9747"/>
                    </a:cubicBezTo>
                    <a:cubicBezTo>
                      <a:pt x="3219" y="9587"/>
                      <a:pt x="3310" y="9428"/>
                      <a:pt x="3402" y="9268"/>
                    </a:cubicBezTo>
                    <a:cubicBezTo>
                      <a:pt x="3607" y="8948"/>
                      <a:pt x="3813" y="8629"/>
                      <a:pt x="3972" y="8309"/>
                    </a:cubicBezTo>
                    <a:cubicBezTo>
                      <a:pt x="4018" y="8218"/>
                      <a:pt x="4064" y="8150"/>
                      <a:pt x="4109" y="8058"/>
                    </a:cubicBezTo>
                    <a:lnTo>
                      <a:pt x="4109" y="8058"/>
                    </a:lnTo>
                    <a:cubicBezTo>
                      <a:pt x="4109" y="8062"/>
                      <a:pt x="4109" y="8066"/>
                      <a:pt x="4109" y="8069"/>
                    </a:cubicBezTo>
                    <a:lnTo>
                      <a:pt x="4109" y="8069"/>
                    </a:lnTo>
                    <a:cubicBezTo>
                      <a:pt x="4189" y="7940"/>
                      <a:pt x="4252" y="7796"/>
                      <a:pt x="4315" y="7670"/>
                    </a:cubicBezTo>
                    <a:cubicBezTo>
                      <a:pt x="4383" y="7533"/>
                      <a:pt x="4475" y="7396"/>
                      <a:pt x="4520" y="7259"/>
                    </a:cubicBezTo>
                    <a:cubicBezTo>
                      <a:pt x="4589" y="7122"/>
                      <a:pt x="4634" y="7008"/>
                      <a:pt x="4703" y="6871"/>
                    </a:cubicBezTo>
                    <a:cubicBezTo>
                      <a:pt x="4748" y="6757"/>
                      <a:pt x="4817" y="6620"/>
                      <a:pt x="4863" y="6483"/>
                    </a:cubicBezTo>
                    <a:cubicBezTo>
                      <a:pt x="4908" y="6369"/>
                      <a:pt x="4977" y="6232"/>
                      <a:pt x="5022" y="6095"/>
                    </a:cubicBezTo>
                    <a:cubicBezTo>
                      <a:pt x="5068" y="5958"/>
                      <a:pt x="5114" y="5821"/>
                      <a:pt x="5159" y="5707"/>
                    </a:cubicBezTo>
                    <a:cubicBezTo>
                      <a:pt x="5205" y="5570"/>
                      <a:pt x="5251" y="5433"/>
                      <a:pt x="5296" y="5319"/>
                    </a:cubicBezTo>
                    <a:cubicBezTo>
                      <a:pt x="5342" y="5159"/>
                      <a:pt x="5410" y="5022"/>
                      <a:pt x="5456" y="4885"/>
                    </a:cubicBezTo>
                    <a:cubicBezTo>
                      <a:pt x="5502" y="4749"/>
                      <a:pt x="5547" y="4589"/>
                      <a:pt x="5616" y="4452"/>
                    </a:cubicBezTo>
                    <a:cubicBezTo>
                      <a:pt x="5661" y="4292"/>
                      <a:pt x="5707" y="4132"/>
                      <a:pt x="5753" y="3972"/>
                    </a:cubicBezTo>
                    <a:cubicBezTo>
                      <a:pt x="5798" y="3836"/>
                      <a:pt x="5844" y="3676"/>
                      <a:pt x="5867" y="3539"/>
                    </a:cubicBezTo>
                    <a:cubicBezTo>
                      <a:pt x="5913" y="3356"/>
                      <a:pt x="5958" y="3174"/>
                      <a:pt x="6004" y="2968"/>
                    </a:cubicBezTo>
                    <a:cubicBezTo>
                      <a:pt x="6027" y="2945"/>
                      <a:pt x="6027" y="2945"/>
                      <a:pt x="6027" y="2923"/>
                    </a:cubicBezTo>
                    <a:cubicBezTo>
                      <a:pt x="6027" y="2900"/>
                      <a:pt x="6027" y="2900"/>
                      <a:pt x="6027" y="2900"/>
                    </a:cubicBezTo>
                    <a:cubicBezTo>
                      <a:pt x="6049" y="2831"/>
                      <a:pt x="6072" y="2740"/>
                      <a:pt x="6072" y="2649"/>
                    </a:cubicBezTo>
                    <a:lnTo>
                      <a:pt x="6095" y="2626"/>
                    </a:lnTo>
                    <a:cubicBezTo>
                      <a:pt x="6095" y="2557"/>
                      <a:pt x="6118" y="2489"/>
                      <a:pt x="6141" y="2398"/>
                    </a:cubicBezTo>
                    <a:cubicBezTo>
                      <a:pt x="6141" y="2420"/>
                      <a:pt x="6141" y="2420"/>
                      <a:pt x="6141" y="2443"/>
                    </a:cubicBezTo>
                    <a:cubicBezTo>
                      <a:pt x="6186" y="2238"/>
                      <a:pt x="6232" y="2032"/>
                      <a:pt x="6232" y="1804"/>
                    </a:cubicBezTo>
                    <a:cubicBezTo>
                      <a:pt x="6255" y="1736"/>
                      <a:pt x="6255" y="1644"/>
                      <a:pt x="6255" y="1553"/>
                    </a:cubicBezTo>
                    <a:cubicBezTo>
                      <a:pt x="6255" y="1439"/>
                      <a:pt x="6255" y="1325"/>
                      <a:pt x="6232" y="1211"/>
                    </a:cubicBezTo>
                    <a:cubicBezTo>
                      <a:pt x="6209" y="1005"/>
                      <a:pt x="6186" y="800"/>
                      <a:pt x="6186" y="594"/>
                    </a:cubicBezTo>
                    <a:cubicBezTo>
                      <a:pt x="6164" y="526"/>
                      <a:pt x="6164" y="457"/>
                      <a:pt x="6141" y="389"/>
                    </a:cubicBezTo>
                    <a:cubicBezTo>
                      <a:pt x="6118" y="298"/>
                      <a:pt x="6095" y="206"/>
                      <a:pt x="6049" y="115"/>
                    </a:cubicBezTo>
                    <a:cubicBezTo>
                      <a:pt x="6027" y="47"/>
                      <a:pt x="5935" y="1"/>
                      <a:pt x="586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385" name="Google Shape;1151;p22">
                <a:extLst>
                  <a:ext uri="{FF2B5EF4-FFF2-40B4-BE49-F238E27FC236}">
                    <a16:creationId xmlns:a16="http://schemas.microsoft.com/office/drawing/2014/main" id="{DB51410C-14EE-449B-9EF4-B500B8558283}"/>
                  </a:ext>
                </a:extLst>
              </p:cNvPr>
              <p:cNvSpPr/>
              <p:nvPr/>
            </p:nvSpPr>
            <p:spPr>
              <a:xfrm>
                <a:off x="5465297" y="1692731"/>
                <a:ext cx="29030" cy="37139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1374" extrusionOk="0">
                    <a:moveTo>
                      <a:pt x="982" y="0"/>
                    </a:moveTo>
                    <a:cubicBezTo>
                      <a:pt x="959" y="0"/>
                      <a:pt x="937" y="0"/>
                      <a:pt x="914" y="23"/>
                    </a:cubicBezTo>
                    <a:cubicBezTo>
                      <a:pt x="845" y="114"/>
                      <a:pt x="800" y="206"/>
                      <a:pt x="731" y="297"/>
                    </a:cubicBezTo>
                    <a:cubicBezTo>
                      <a:pt x="663" y="388"/>
                      <a:pt x="594" y="480"/>
                      <a:pt x="526" y="594"/>
                    </a:cubicBezTo>
                    <a:cubicBezTo>
                      <a:pt x="503" y="639"/>
                      <a:pt x="457" y="685"/>
                      <a:pt x="434" y="731"/>
                    </a:cubicBezTo>
                    <a:cubicBezTo>
                      <a:pt x="389" y="776"/>
                      <a:pt x="343" y="845"/>
                      <a:pt x="320" y="890"/>
                    </a:cubicBezTo>
                    <a:cubicBezTo>
                      <a:pt x="275" y="936"/>
                      <a:pt x="252" y="982"/>
                      <a:pt x="206" y="1027"/>
                    </a:cubicBezTo>
                    <a:cubicBezTo>
                      <a:pt x="138" y="1096"/>
                      <a:pt x="92" y="1164"/>
                      <a:pt x="24" y="1233"/>
                    </a:cubicBezTo>
                    <a:cubicBezTo>
                      <a:pt x="1" y="1278"/>
                      <a:pt x="1" y="1324"/>
                      <a:pt x="46" y="1347"/>
                    </a:cubicBezTo>
                    <a:cubicBezTo>
                      <a:pt x="56" y="1366"/>
                      <a:pt x="70" y="1373"/>
                      <a:pt x="86" y="1373"/>
                    </a:cubicBezTo>
                    <a:cubicBezTo>
                      <a:pt x="108" y="1373"/>
                      <a:pt x="134" y="1360"/>
                      <a:pt x="161" y="1347"/>
                    </a:cubicBezTo>
                    <a:cubicBezTo>
                      <a:pt x="252" y="1233"/>
                      <a:pt x="343" y="1119"/>
                      <a:pt x="434" y="1005"/>
                    </a:cubicBezTo>
                    <a:cubicBezTo>
                      <a:pt x="457" y="959"/>
                      <a:pt x="503" y="913"/>
                      <a:pt x="549" y="845"/>
                    </a:cubicBezTo>
                    <a:cubicBezTo>
                      <a:pt x="594" y="799"/>
                      <a:pt x="617" y="731"/>
                      <a:pt x="663" y="685"/>
                    </a:cubicBezTo>
                    <a:cubicBezTo>
                      <a:pt x="731" y="594"/>
                      <a:pt x="777" y="502"/>
                      <a:pt x="845" y="411"/>
                    </a:cubicBezTo>
                    <a:cubicBezTo>
                      <a:pt x="914" y="320"/>
                      <a:pt x="982" y="228"/>
                      <a:pt x="1051" y="137"/>
                    </a:cubicBezTo>
                    <a:cubicBezTo>
                      <a:pt x="1074" y="92"/>
                      <a:pt x="1074" y="46"/>
                      <a:pt x="1028" y="23"/>
                    </a:cubicBezTo>
                    <a:cubicBezTo>
                      <a:pt x="1028" y="0"/>
                      <a:pt x="1005" y="0"/>
                      <a:pt x="982" y="0"/>
                    </a:cubicBezTo>
                    <a:close/>
                  </a:path>
                </a:pathLst>
              </a:custGeom>
              <a:solidFill>
                <a:srgbClr val="FDA9D8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386" name="Google Shape;1152;p22">
                <a:extLst>
                  <a:ext uri="{FF2B5EF4-FFF2-40B4-BE49-F238E27FC236}">
                    <a16:creationId xmlns:a16="http://schemas.microsoft.com/office/drawing/2014/main" id="{7FAA497E-3CA0-48DC-B2AD-C31F8C5A3D0B}"/>
                  </a:ext>
                </a:extLst>
              </p:cNvPr>
              <p:cNvSpPr/>
              <p:nvPr/>
            </p:nvSpPr>
            <p:spPr>
              <a:xfrm>
                <a:off x="5461000" y="1697651"/>
                <a:ext cx="29003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073" h="1386" extrusionOk="0">
                    <a:moveTo>
                      <a:pt x="981" y="1"/>
                    </a:moveTo>
                    <a:cubicBezTo>
                      <a:pt x="959" y="1"/>
                      <a:pt x="936" y="24"/>
                      <a:pt x="913" y="46"/>
                    </a:cubicBezTo>
                    <a:cubicBezTo>
                      <a:pt x="776" y="229"/>
                      <a:pt x="639" y="435"/>
                      <a:pt x="479" y="640"/>
                    </a:cubicBezTo>
                    <a:cubicBezTo>
                      <a:pt x="411" y="731"/>
                      <a:pt x="342" y="823"/>
                      <a:pt x="274" y="937"/>
                    </a:cubicBezTo>
                    <a:cubicBezTo>
                      <a:pt x="228" y="982"/>
                      <a:pt x="205" y="1005"/>
                      <a:pt x="183" y="1051"/>
                    </a:cubicBezTo>
                    <a:cubicBezTo>
                      <a:pt x="114" y="1119"/>
                      <a:pt x="68" y="1188"/>
                      <a:pt x="23" y="1256"/>
                    </a:cubicBezTo>
                    <a:cubicBezTo>
                      <a:pt x="0" y="1279"/>
                      <a:pt x="0" y="1348"/>
                      <a:pt x="46" y="1370"/>
                    </a:cubicBezTo>
                    <a:cubicBezTo>
                      <a:pt x="55" y="1380"/>
                      <a:pt x="72" y="1385"/>
                      <a:pt x="91" y="1385"/>
                    </a:cubicBezTo>
                    <a:cubicBezTo>
                      <a:pt x="117" y="1385"/>
                      <a:pt x="146" y="1374"/>
                      <a:pt x="160" y="1348"/>
                    </a:cubicBezTo>
                    <a:cubicBezTo>
                      <a:pt x="205" y="1279"/>
                      <a:pt x="251" y="1233"/>
                      <a:pt x="297" y="1165"/>
                    </a:cubicBezTo>
                    <a:cubicBezTo>
                      <a:pt x="320" y="1119"/>
                      <a:pt x="365" y="1096"/>
                      <a:pt x="388" y="1051"/>
                    </a:cubicBezTo>
                    <a:cubicBezTo>
                      <a:pt x="457" y="937"/>
                      <a:pt x="548" y="823"/>
                      <a:pt x="616" y="731"/>
                    </a:cubicBezTo>
                    <a:cubicBezTo>
                      <a:pt x="753" y="526"/>
                      <a:pt x="913" y="320"/>
                      <a:pt x="1050" y="138"/>
                    </a:cubicBezTo>
                    <a:cubicBezTo>
                      <a:pt x="1073" y="92"/>
                      <a:pt x="1073" y="46"/>
                      <a:pt x="1027" y="24"/>
                    </a:cubicBezTo>
                    <a:cubicBezTo>
                      <a:pt x="1027" y="1"/>
                      <a:pt x="1004" y="1"/>
                      <a:pt x="981" y="1"/>
                    </a:cubicBezTo>
                    <a:close/>
                  </a:path>
                </a:pathLst>
              </a:custGeom>
              <a:solidFill>
                <a:srgbClr val="FDA9D8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387" name="Google Shape;1153;p22">
                <a:extLst>
                  <a:ext uri="{FF2B5EF4-FFF2-40B4-BE49-F238E27FC236}">
                    <a16:creationId xmlns:a16="http://schemas.microsoft.com/office/drawing/2014/main" id="{6205B9B5-C45A-4A1D-8B7F-A8C8217DD93F}"/>
                  </a:ext>
                </a:extLst>
              </p:cNvPr>
              <p:cNvSpPr/>
              <p:nvPr/>
            </p:nvSpPr>
            <p:spPr>
              <a:xfrm>
                <a:off x="5449269" y="1701975"/>
                <a:ext cx="37653" cy="45789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1694" extrusionOk="0">
                    <a:moveTo>
                      <a:pt x="1301" y="1"/>
                    </a:moveTo>
                    <a:cubicBezTo>
                      <a:pt x="1279" y="1"/>
                      <a:pt x="1256" y="23"/>
                      <a:pt x="1233" y="46"/>
                    </a:cubicBezTo>
                    <a:cubicBezTo>
                      <a:pt x="1142" y="160"/>
                      <a:pt x="1050" y="297"/>
                      <a:pt x="959" y="411"/>
                    </a:cubicBezTo>
                    <a:cubicBezTo>
                      <a:pt x="913" y="480"/>
                      <a:pt x="868" y="526"/>
                      <a:pt x="822" y="594"/>
                    </a:cubicBezTo>
                    <a:cubicBezTo>
                      <a:pt x="776" y="663"/>
                      <a:pt x="708" y="731"/>
                      <a:pt x="662" y="822"/>
                    </a:cubicBezTo>
                    <a:cubicBezTo>
                      <a:pt x="571" y="936"/>
                      <a:pt x="457" y="1051"/>
                      <a:pt x="366" y="1165"/>
                    </a:cubicBezTo>
                    <a:cubicBezTo>
                      <a:pt x="251" y="1279"/>
                      <a:pt x="137" y="1416"/>
                      <a:pt x="23" y="1553"/>
                    </a:cubicBezTo>
                    <a:cubicBezTo>
                      <a:pt x="0" y="1598"/>
                      <a:pt x="0" y="1644"/>
                      <a:pt x="46" y="1667"/>
                    </a:cubicBezTo>
                    <a:cubicBezTo>
                      <a:pt x="56" y="1686"/>
                      <a:pt x="69" y="1693"/>
                      <a:pt x="85" y="1693"/>
                    </a:cubicBezTo>
                    <a:cubicBezTo>
                      <a:pt x="107" y="1693"/>
                      <a:pt x="134" y="1680"/>
                      <a:pt x="160" y="1667"/>
                    </a:cubicBezTo>
                    <a:cubicBezTo>
                      <a:pt x="274" y="1530"/>
                      <a:pt x="388" y="1393"/>
                      <a:pt x="502" y="1256"/>
                    </a:cubicBezTo>
                    <a:cubicBezTo>
                      <a:pt x="594" y="1142"/>
                      <a:pt x="685" y="1028"/>
                      <a:pt x="776" y="914"/>
                    </a:cubicBezTo>
                    <a:cubicBezTo>
                      <a:pt x="845" y="845"/>
                      <a:pt x="891" y="777"/>
                      <a:pt x="936" y="708"/>
                    </a:cubicBezTo>
                    <a:cubicBezTo>
                      <a:pt x="1005" y="640"/>
                      <a:pt x="1050" y="571"/>
                      <a:pt x="1096" y="503"/>
                    </a:cubicBezTo>
                    <a:cubicBezTo>
                      <a:pt x="1187" y="389"/>
                      <a:pt x="1279" y="252"/>
                      <a:pt x="1370" y="138"/>
                    </a:cubicBezTo>
                    <a:cubicBezTo>
                      <a:pt x="1393" y="92"/>
                      <a:pt x="1393" y="46"/>
                      <a:pt x="1347" y="23"/>
                    </a:cubicBezTo>
                    <a:cubicBezTo>
                      <a:pt x="1324" y="1"/>
                      <a:pt x="1324" y="1"/>
                      <a:pt x="1301" y="1"/>
                    </a:cubicBezTo>
                    <a:close/>
                  </a:path>
                </a:pathLst>
              </a:custGeom>
              <a:solidFill>
                <a:srgbClr val="FDA9D8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388" name="Google Shape;1154;p22">
                <a:extLst>
                  <a:ext uri="{FF2B5EF4-FFF2-40B4-BE49-F238E27FC236}">
                    <a16:creationId xmlns:a16="http://schemas.microsoft.com/office/drawing/2014/main" id="{35819174-4C4B-4664-AD3E-FBB6A79562EA}"/>
                  </a:ext>
                </a:extLst>
              </p:cNvPr>
              <p:cNvSpPr/>
              <p:nvPr/>
            </p:nvSpPr>
            <p:spPr>
              <a:xfrm>
                <a:off x="5565254" y="1418160"/>
                <a:ext cx="45681" cy="159828"/>
              </a:xfrm>
              <a:custGeom>
                <a:avLst/>
                <a:gdLst/>
                <a:ahLst/>
                <a:cxnLst/>
                <a:rect l="l" t="t" r="r" b="b"/>
                <a:pathLst>
                  <a:path w="1690" h="5913" extrusionOk="0">
                    <a:moveTo>
                      <a:pt x="1438" y="1"/>
                    </a:moveTo>
                    <a:cubicBezTo>
                      <a:pt x="1393" y="1"/>
                      <a:pt x="1370" y="47"/>
                      <a:pt x="1370" y="92"/>
                    </a:cubicBezTo>
                    <a:cubicBezTo>
                      <a:pt x="1393" y="229"/>
                      <a:pt x="1416" y="366"/>
                      <a:pt x="1416" y="526"/>
                    </a:cubicBezTo>
                    <a:cubicBezTo>
                      <a:pt x="1416" y="549"/>
                      <a:pt x="1416" y="594"/>
                      <a:pt x="1416" y="640"/>
                    </a:cubicBezTo>
                    <a:cubicBezTo>
                      <a:pt x="1393" y="709"/>
                      <a:pt x="1393" y="777"/>
                      <a:pt x="1370" y="846"/>
                    </a:cubicBezTo>
                    <a:cubicBezTo>
                      <a:pt x="1370" y="937"/>
                      <a:pt x="1347" y="1028"/>
                      <a:pt x="1324" y="1119"/>
                    </a:cubicBezTo>
                    <a:cubicBezTo>
                      <a:pt x="1302" y="1256"/>
                      <a:pt x="1279" y="1416"/>
                      <a:pt x="1256" y="1576"/>
                    </a:cubicBezTo>
                    <a:cubicBezTo>
                      <a:pt x="1233" y="1850"/>
                      <a:pt x="1187" y="2124"/>
                      <a:pt x="1142" y="2420"/>
                    </a:cubicBezTo>
                    <a:cubicBezTo>
                      <a:pt x="1096" y="2535"/>
                      <a:pt x="1050" y="2672"/>
                      <a:pt x="1005" y="2809"/>
                    </a:cubicBezTo>
                    <a:cubicBezTo>
                      <a:pt x="959" y="2945"/>
                      <a:pt x="914" y="3082"/>
                      <a:pt x="868" y="3242"/>
                    </a:cubicBezTo>
                    <a:cubicBezTo>
                      <a:pt x="845" y="3311"/>
                      <a:pt x="822" y="3379"/>
                      <a:pt x="822" y="3448"/>
                    </a:cubicBezTo>
                    <a:cubicBezTo>
                      <a:pt x="799" y="3493"/>
                      <a:pt x="799" y="3539"/>
                      <a:pt x="777" y="3585"/>
                    </a:cubicBezTo>
                    <a:cubicBezTo>
                      <a:pt x="754" y="3653"/>
                      <a:pt x="731" y="3699"/>
                      <a:pt x="731" y="3767"/>
                    </a:cubicBezTo>
                    <a:cubicBezTo>
                      <a:pt x="731" y="3836"/>
                      <a:pt x="731" y="3881"/>
                      <a:pt x="754" y="3904"/>
                    </a:cubicBezTo>
                    <a:cubicBezTo>
                      <a:pt x="754" y="3950"/>
                      <a:pt x="754" y="3973"/>
                      <a:pt x="731" y="3995"/>
                    </a:cubicBezTo>
                    <a:cubicBezTo>
                      <a:pt x="640" y="4246"/>
                      <a:pt x="525" y="4520"/>
                      <a:pt x="411" y="4771"/>
                    </a:cubicBezTo>
                    <a:cubicBezTo>
                      <a:pt x="297" y="5045"/>
                      <a:pt x="160" y="5342"/>
                      <a:pt x="23" y="5616"/>
                    </a:cubicBezTo>
                    <a:cubicBezTo>
                      <a:pt x="0" y="5639"/>
                      <a:pt x="0" y="5684"/>
                      <a:pt x="0" y="5730"/>
                    </a:cubicBezTo>
                    <a:cubicBezTo>
                      <a:pt x="23" y="5776"/>
                      <a:pt x="46" y="5844"/>
                      <a:pt x="92" y="5867"/>
                    </a:cubicBezTo>
                    <a:cubicBezTo>
                      <a:pt x="137" y="5913"/>
                      <a:pt x="206" y="5913"/>
                      <a:pt x="274" y="5913"/>
                    </a:cubicBezTo>
                    <a:cubicBezTo>
                      <a:pt x="320" y="5890"/>
                      <a:pt x="389" y="5867"/>
                      <a:pt x="411" y="5821"/>
                    </a:cubicBezTo>
                    <a:cubicBezTo>
                      <a:pt x="503" y="5662"/>
                      <a:pt x="594" y="5502"/>
                      <a:pt x="662" y="5342"/>
                    </a:cubicBezTo>
                    <a:cubicBezTo>
                      <a:pt x="731" y="5205"/>
                      <a:pt x="777" y="5068"/>
                      <a:pt x="822" y="4931"/>
                    </a:cubicBezTo>
                    <a:cubicBezTo>
                      <a:pt x="936" y="4612"/>
                      <a:pt x="1050" y="4315"/>
                      <a:pt x="1142" y="4018"/>
                    </a:cubicBezTo>
                    <a:cubicBezTo>
                      <a:pt x="1233" y="3699"/>
                      <a:pt x="1347" y="3402"/>
                      <a:pt x="1438" y="3105"/>
                    </a:cubicBezTo>
                    <a:cubicBezTo>
                      <a:pt x="1484" y="2968"/>
                      <a:pt x="1530" y="2831"/>
                      <a:pt x="1553" y="2694"/>
                    </a:cubicBezTo>
                    <a:cubicBezTo>
                      <a:pt x="1575" y="2626"/>
                      <a:pt x="1598" y="2535"/>
                      <a:pt x="1621" y="2466"/>
                    </a:cubicBezTo>
                    <a:cubicBezTo>
                      <a:pt x="1644" y="2375"/>
                      <a:pt x="1667" y="2284"/>
                      <a:pt x="1667" y="2215"/>
                    </a:cubicBezTo>
                    <a:cubicBezTo>
                      <a:pt x="1667" y="2169"/>
                      <a:pt x="1690" y="2124"/>
                      <a:pt x="1690" y="2078"/>
                    </a:cubicBezTo>
                    <a:cubicBezTo>
                      <a:pt x="1690" y="2078"/>
                      <a:pt x="1690" y="2055"/>
                      <a:pt x="1690" y="2055"/>
                    </a:cubicBezTo>
                    <a:cubicBezTo>
                      <a:pt x="1667" y="2010"/>
                      <a:pt x="1667" y="1987"/>
                      <a:pt x="1644" y="1964"/>
                    </a:cubicBezTo>
                    <a:cubicBezTo>
                      <a:pt x="1644" y="1964"/>
                      <a:pt x="1644" y="1941"/>
                      <a:pt x="1621" y="1918"/>
                    </a:cubicBezTo>
                    <a:cubicBezTo>
                      <a:pt x="1644" y="1804"/>
                      <a:pt x="1644" y="1667"/>
                      <a:pt x="1667" y="1553"/>
                    </a:cubicBezTo>
                    <a:cubicBezTo>
                      <a:pt x="1667" y="1439"/>
                      <a:pt x="1690" y="1302"/>
                      <a:pt x="1690" y="1188"/>
                    </a:cubicBezTo>
                    <a:cubicBezTo>
                      <a:pt x="1690" y="1119"/>
                      <a:pt x="1690" y="1051"/>
                      <a:pt x="1690" y="982"/>
                    </a:cubicBezTo>
                    <a:cubicBezTo>
                      <a:pt x="1690" y="914"/>
                      <a:pt x="1690" y="823"/>
                      <a:pt x="1690" y="731"/>
                    </a:cubicBezTo>
                    <a:cubicBezTo>
                      <a:pt x="1690" y="709"/>
                      <a:pt x="1690" y="686"/>
                      <a:pt x="1667" y="663"/>
                    </a:cubicBezTo>
                    <a:cubicBezTo>
                      <a:pt x="1667" y="640"/>
                      <a:pt x="1644" y="617"/>
                      <a:pt x="1621" y="594"/>
                    </a:cubicBezTo>
                    <a:cubicBezTo>
                      <a:pt x="1621" y="572"/>
                      <a:pt x="1598" y="572"/>
                      <a:pt x="1575" y="549"/>
                    </a:cubicBezTo>
                    <a:cubicBezTo>
                      <a:pt x="1575" y="389"/>
                      <a:pt x="1553" y="229"/>
                      <a:pt x="1530" y="69"/>
                    </a:cubicBezTo>
                    <a:cubicBezTo>
                      <a:pt x="1530" y="24"/>
                      <a:pt x="1484" y="1"/>
                      <a:pt x="146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389" name="Google Shape;1155;p22">
                <a:extLst>
                  <a:ext uri="{FF2B5EF4-FFF2-40B4-BE49-F238E27FC236}">
                    <a16:creationId xmlns:a16="http://schemas.microsoft.com/office/drawing/2014/main" id="{FBBE9825-E04C-4A52-804C-E5C025CED0F7}"/>
                  </a:ext>
                </a:extLst>
              </p:cNvPr>
              <p:cNvSpPr/>
              <p:nvPr/>
            </p:nvSpPr>
            <p:spPr>
              <a:xfrm>
                <a:off x="5556605" y="1445947"/>
                <a:ext cx="47546" cy="130447"/>
              </a:xfrm>
              <a:custGeom>
                <a:avLst/>
                <a:gdLst/>
                <a:ahLst/>
                <a:cxnLst/>
                <a:rect l="l" t="t" r="r" b="b"/>
                <a:pathLst>
                  <a:path w="1759" h="4826" extrusionOk="0">
                    <a:moveTo>
                      <a:pt x="1667" y="0"/>
                    </a:moveTo>
                    <a:cubicBezTo>
                      <a:pt x="1622" y="0"/>
                      <a:pt x="1599" y="0"/>
                      <a:pt x="1576" y="46"/>
                    </a:cubicBezTo>
                    <a:cubicBezTo>
                      <a:pt x="1553" y="114"/>
                      <a:pt x="1530" y="206"/>
                      <a:pt x="1507" y="297"/>
                    </a:cubicBezTo>
                    <a:cubicBezTo>
                      <a:pt x="1485" y="388"/>
                      <a:pt x="1462" y="479"/>
                      <a:pt x="1439" y="571"/>
                    </a:cubicBezTo>
                    <a:cubicBezTo>
                      <a:pt x="1393" y="731"/>
                      <a:pt x="1348" y="890"/>
                      <a:pt x="1325" y="1050"/>
                    </a:cubicBezTo>
                    <a:cubicBezTo>
                      <a:pt x="1302" y="1164"/>
                      <a:pt x="1279" y="1256"/>
                      <a:pt x="1256" y="1347"/>
                    </a:cubicBezTo>
                    <a:cubicBezTo>
                      <a:pt x="1234" y="1438"/>
                      <a:pt x="1188" y="1507"/>
                      <a:pt x="1165" y="1598"/>
                    </a:cubicBezTo>
                    <a:cubicBezTo>
                      <a:pt x="1165" y="1666"/>
                      <a:pt x="1142" y="1735"/>
                      <a:pt x="1119" y="1803"/>
                    </a:cubicBezTo>
                    <a:cubicBezTo>
                      <a:pt x="1097" y="1895"/>
                      <a:pt x="1074" y="1963"/>
                      <a:pt x="1028" y="2054"/>
                    </a:cubicBezTo>
                    <a:cubicBezTo>
                      <a:pt x="1005" y="2169"/>
                      <a:pt x="960" y="2260"/>
                      <a:pt x="937" y="2351"/>
                    </a:cubicBezTo>
                    <a:cubicBezTo>
                      <a:pt x="914" y="2442"/>
                      <a:pt x="891" y="2511"/>
                      <a:pt x="845" y="2579"/>
                    </a:cubicBezTo>
                    <a:cubicBezTo>
                      <a:pt x="800" y="2739"/>
                      <a:pt x="731" y="2899"/>
                      <a:pt x="686" y="3036"/>
                    </a:cubicBezTo>
                    <a:cubicBezTo>
                      <a:pt x="640" y="3127"/>
                      <a:pt x="617" y="3196"/>
                      <a:pt x="594" y="3287"/>
                    </a:cubicBezTo>
                    <a:cubicBezTo>
                      <a:pt x="549" y="3378"/>
                      <a:pt x="503" y="3447"/>
                      <a:pt x="480" y="3538"/>
                    </a:cubicBezTo>
                    <a:cubicBezTo>
                      <a:pt x="412" y="3698"/>
                      <a:pt x="343" y="3858"/>
                      <a:pt x="275" y="4017"/>
                    </a:cubicBezTo>
                    <a:cubicBezTo>
                      <a:pt x="206" y="4246"/>
                      <a:pt x="115" y="4474"/>
                      <a:pt x="24" y="4702"/>
                    </a:cubicBezTo>
                    <a:cubicBezTo>
                      <a:pt x="1" y="4748"/>
                      <a:pt x="24" y="4793"/>
                      <a:pt x="69" y="4816"/>
                    </a:cubicBezTo>
                    <a:cubicBezTo>
                      <a:pt x="82" y="4822"/>
                      <a:pt x="94" y="4825"/>
                      <a:pt x="106" y="4825"/>
                    </a:cubicBezTo>
                    <a:cubicBezTo>
                      <a:pt x="138" y="4825"/>
                      <a:pt x="167" y="4804"/>
                      <a:pt x="184" y="4771"/>
                    </a:cubicBezTo>
                    <a:cubicBezTo>
                      <a:pt x="252" y="4588"/>
                      <a:pt x="298" y="4428"/>
                      <a:pt x="366" y="4246"/>
                    </a:cubicBezTo>
                    <a:cubicBezTo>
                      <a:pt x="412" y="4154"/>
                      <a:pt x="435" y="4086"/>
                      <a:pt x="457" y="3995"/>
                    </a:cubicBezTo>
                    <a:cubicBezTo>
                      <a:pt x="503" y="3926"/>
                      <a:pt x="526" y="3835"/>
                      <a:pt x="572" y="3766"/>
                    </a:cubicBezTo>
                    <a:cubicBezTo>
                      <a:pt x="617" y="3607"/>
                      <a:pt x="686" y="3447"/>
                      <a:pt x="754" y="3287"/>
                    </a:cubicBezTo>
                    <a:cubicBezTo>
                      <a:pt x="823" y="3104"/>
                      <a:pt x="891" y="2945"/>
                      <a:pt x="960" y="2762"/>
                    </a:cubicBezTo>
                    <a:cubicBezTo>
                      <a:pt x="1005" y="2694"/>
                      <a:pt x="1028" y="2602"/>
                      <a:pt x="1051" y="2511"/>
                    </a:cubicBezTo>
                    <a:cubicBezTo>
                      <a:pt x="1097" y="2442"/>
                      <a:pt x="1119" y="2351"/>
                      <a:pt x="1142" y="2283"/>
                    </a:cubicBezTo>
                    <a:cubicBezTo>
                      <a:pt x="1188" y="2100"/>
                      <a:pt x="1256" y="1917"/>
                      <a:pt x="1302" y="1758"/>
                    </a:cubicBezTo>
                    <a:cubicBezTo>
                      <a:pt x="1325" y="1666"/>
                      <a:pt x="1348" y="1598"/>
                      <a:pt x="1370" y="1507"/>
                    </a:cubicBezTo>
                    <a:cubicBezTo>
                      <a:pt x="1393" y="1438"/>
                      <a:pt x="1416" y="1370"/>
                      <a:pt x="1439" y="1278"/>
                    </a:cubicBezTo>
                    <a:cubicBezTo>
                      <a:pt x="1462" y="1096"/>
                      <a:pt x="1507" y="936"/>
                      <a:pt x="1553" y="753"/>
                    </a:cubicBezTo>
                    <a:cubicBezTo>
                      <a:pt x="1576" y="662"/>
                      <a:pt x="1599" y="548"/>
                      <a:pt x="1622" y="457"/>
                    </a:cubicBezTo>
                    <a:cubicBezTo>
                      <a:pt x="1644" y="388"/>
                      <a:pt x="1667" y="343"/>
                      <a:pt x="1667" y="274"/>
                    </a:cubicBezTo>
                    <a:cubicBezTo>
                      <a:pt x="1690" y="251"/>
                      <a:pt x="1690" y="228"/>
                      <a:pt x="1713" y="206"/>
                    </a:cubicBezTo>
                    <a:cubicBezTo>
                      <a:pt x="1713" y="160"/>
                      <a:pt x="1713" y="137"/>
                      <a:pt x="1736" y="91"/>
                    </a:cubicBezTo>
                    <a:cubicBezTo>
                      <a:pt x="1758" y="69"/>
                      <a:pt x="1736" y="23"/>
                      <a:pt x="169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390" name="Google Shape;1156;p22">
                <a:extLst>
                  <a:ext uri="{FF2B5EF4-FFF2-40B4-BE49-F238E27FC236}">
                    <a16:creationId xmlns:a16="http://schemas.microsoft.com/office/drawing/2014/main" id="{3AAAB550-E809-4D6C-9798-55CBDE2D78DE}"/>
                  </a:ext>
                </a:extLst>
              </p:cNvPr>
              <p:cNvSpPr/>
              <p:nvPr/>
            </p:nvSpPr>
            <p:spPr>
              <a:xfrm>
                <a:off x="5543036" y="1497764"/>
                <a:ext cx="46924" cy="111931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4141" extrusionOk="0">
                    <a:moveTo>
                      <a:pt x="1644" y="0"/>
                    </a:moveTo>
                    <a:cubicBezTo>
                      <a:pt x="1621" y="0"/>
                      <a:pt x="1576" y="23"/>
                      <a:pt x="1576" y="46"/>
                    </a:cubicBezTo>
                    <a:cubicBezTo>
                      <a:pt x="1530" y="160"/>
                      <a:pt x="1484" y="252"/>
                      <a:pt x="1462" y="366"/>
                    </a:cubicBezTo>
                    <a:cubicBezTo>
                      <a:pt x="1416" y="434"/>
                      <a:pt x="1393" y="525"/>
                      <a:pt x="1370" y="594"/>
                    </a:cubicBezTo>
                    <a:cubicBezTo>
                      <a:pt x="1302" y="754"/>
                      <a:pt x="1256" y="891"/>
                      <a:pt x="1211" y="1050"/>
                    </a:cubicBezTo>
                    <a:cubicBezTo>
                      <a:pt x="1188" y="1119"/>
                      <a:pt x="1142" y="1210"/>
                      <a:pt x="1119" y="1301"/>
                    </a:cubicBezTo>
                    <a:cubicBezTo>
                      <a:pt x="1074" y="1393"/>
                      <a:pt x="1028" y="1507"/>
                      <a:pt x="1005" y="1598"/>
                    </a:cubicBezTo>
                    <a:lnTo>
                      <a:pt x="822" y="2032"/>
                    </a:lnTo>
                    <a:cubicBezTo>
                      <a:pt x="686" y="2374"/>
                      <a:pt x="549" y="2717"/>
                      <a:pt x="412" y="3059"/>
                    </a:cubicBezTo>
                    <a:cubicBezTo>
                      <a:pt x="275" y="3379"/>
                      <a:pt x="138" y="3675"/>
                      <a:pt x="24" y="4018"/>
                    </a:cubicBezTo>
                    <a:cubicBezTo>
                      <a:pt x="1" y="4063"/>
                      <a:pt x="24" y="4109"/>
                      <a:pt x="69" y="4132"/>
                    </a:cubicBezTo>
                    <a:cubicBezTo>
                      <a:pt x="81" y="4138"/>
                      <a:pt x="95" y="4141"/>
                      <a:pt x="110" y="4141"/>
                    </a:cubicBezTo>
                    <a:cubicBezTo>
                      <a:pt x="148" y="4141"/>
                      <a:pt x="189" y="4120"/>
                      <a:pt x="206" y="4086"/>
                    </a:cubicBezTo>
                    <a:cubicBezTo>
                      <a:pt x="275" y="3926"/>
                      <a:pt x="320" y="3767"/>
                      <a:pt x="389" y="3607"/>
                    </a:cubicBezTo>
                    <a:cubicBezTo>
                      <a:pt x="457" y="3470"/>
                      <a:pt x="526" y="3310"/>
                      <a:pt x="571" y="3150"/>
                    </a:cubicBezTo>
                    <a:cubicBezTo>
                      <a:pt x="708" y="2808"/>
                      <a:pt x="845" y="2466"/>
                      <a:pt x="982" y="2123"/>
                    </a:cubicBezTo>
                    <a:cubicBezTo>
                      <a:pt x="1028" y="1963"/>
                      <a:pt x="1074" y="1826"/>
                      <a:pt x="1142" y="1690"/>
                    </a:cubicBezTo>
                    <a:cubicBezTo>
                      <a:pt x="1188" y="1575"/>
                      <a:pt x="1211" y="1484"/>
                      <a:pt x="1256" y="1370"/>
                    </a:cubicBezTo>
                    <a:cubicBezTo>
                      <a:pt x="1302" y="1301"/>
                      <a:pt x="1325" y="1210"/>
                      <a:pt x="1347" y="1142"/>
                    </a:cubicBezTo>
                    <a:cubicBezTo>
                      <a:pt x="1393" y="982"/>
                      <a:pt x="1462" y="822"/>
                      <a:pt x="1507" y="685"/>
                    </a:cubicBezTo>
                    <a:cubicBezTo>
                      <a:pt x="1530" y="594"/>
                      <a:pt x="1576" y="503"/>
                      <a:pt x="1599" y="434"/>
                    </a:cubicBezTo>
                    <a:cubicBezTo>
                      <a:pt x="1644" y="320"/>
                      <a:pt x="1690" y="206"/>
                      <a:pt x="1713" y="115"/>
                    </a:cubicBezTo>
                    <a:cubicBezTo>
                      <a:pt x="1736" y="69"/>
                      <a:pt x="1713" y="23"/>
                      <a:pt x="166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391" name="Google Shape;1157;p22">
                <a:extLst>
                  <a:ext uri="{FF2B5EF4-FFF2-40B4-BE49-F238E27FC236}">
                    <a16:creationId xmlns:a16="http://schemas.microsoft.com/office/drawing/2014/main" id="{9D3906C7-5620-4B66-ADE2-3A26E5C6D3D1}"/>
                  </a:ext>
                </a:extLst>
              </p:cNvPr>
              <p:cNvSpPr/>
              <p:nvPr/>
            </p:nvSpPr>
            <p:spPr>
              <a:xfrm>
                <a:off x="5539954" y="1530470"/>
                <a:ext cx="36436" cy="89091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3296" extrusionOk="0">
                    <a:moveTo>
                      <a:pt x="1256" y="0"/>
                    </a:moveTo>
                    <a:cubicBezTo>
                      <a:pt x="1233" y="0"/>
                      <a:pt x="1188" y="23"/>
                      <a:pt x="1188" y="46"/>
                    </a:cubicBezTo>
                    <a:cubicBezTo>
                      <a:pt x="1142" y="183"/>
                      <a:pt x="1073" y="320"/>
                      <a:pt x="1028" y="457"/>
                    </a:cubicBezTo>
                    <a:cubicBezTo>
                      <a:pt x="982" y="594"/>
                      <a:pt x="936" y="731"/>
                      <a:pt x="891" y="868"/>
                    </a:cubicBezTo>
                    <a:cubicBezTo>
                      <a:pt x="845" y="982"/>
                      <a:pt x="800" y="1119"/>
                      <a:pt x="754" y="1233"/>
                    </a:cubicBezTo>
                    <a:cubicBezTo>
                      <a:pt x="708" y="1347"/>
                      <a:pt x="663" y="1461"/>
                      <a:pt x="617" y="1598"/>
                    </a:cubicBezTo>
                    <a:cubicBezTo>
                      <a:pt x="526" y="1849"/>
                      <a:pt x="434" y="2100"/>
                      <a:pt x="343" y="2351"/>
                    </a:cubicBezTo>
                    <a:cubicBezTo>
                      <a:pt x="297" y="2488"/>
                      <a:pt x="252" y="2602"/>
                      <a:pt x="206" y="2716"/>
                    </a:cubicBezTo>
                    <a:cubicBezTo>
                      <a:pt x="138" y="2876"/>
                      <a:pt x="69" y="3036"/>
                      <a:pt x="1" y="3196"/>
                    </a:cubicBezTo>
                    <a:cubicBezTo>
                      <a:pt x="1" y="3241"/>
                      <a:pt x="23" y="3287"/>
                      <a:pt x="46" y="3287"/>
                    </a:cubicBezTo>
                    <a:cubicBezTo>
                      <a:pt x="59" y="3293"/>
                      <a:pt x="71" y="3296"/>
                      <a:pt x="83" y="3296"/>
                    </a:cubicBezTo>
                    <a:cubicBezTo>
                      <a:pt x="115" y="3296"/>
                      <a:pt x="144" y="3275"/>
                      <a:pt x="160" y="3241"/>
                    </a:cubicBezTo>
                    <a:cubicBezTo>
                      <a:pt x="229" y="3104"/>
                      <a:pt x="275" y="2945"/>
                      <a:pt x="343" y="2785"/>
                    </a:cubicBezTo>
                    <a:cubicBezTo>
                      <a:pt x="389" y="2671"/>
                      <a:pt x="434" y="2534"/>
                      <a:pt x="480" y="2420"/>
                    </a:cubicBezTo>
                    <a:cubicBezTo>
                      <a:pt x="594" y="2169"/>
                      <a:pt x="685" y="1895"/>
                      <a:pt x="777" y="1644"/>
                    </a:cubicBezTo>
                    <a:cubicBezTo>
                      <a:pt x="822" y="1529"/>
                      <a:pt x="868" y="1415"/>
                      <a:pt x="914" y="1301"/>
                    </a:cubicBezTo>
                    <a:cubicBezTo>
                      <a:pt x="959" y="1164"/>
                      <a:pt x="982" y="1050"/>
                      <a:pt x="1028" y="936"/>
                    </a:cubicBezTo>
                    <a:cubicBezTo>
                      <a:pt x="1073" y="799"/>
                      <a:pt x="1119" y="662"/>
                      <a:pt x="1188" y="525"/>
                    </a:cubicBezTo>
                    <a:cubicBezTo>
                      <a:pt x="1233" y="388"/>
                      <a:pt x="1279" y="251"/>
                      <a:pt x="1347" y="114"/>
                    </a:cubicBezTo>
                    <a:cubicBezTo>
                      <a:pt x="1347" y="69"/>
                      <a:pt x="1325" y="23"/>
                      <a:pt x="1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392" name="Google Shape;1158;p22">
                <a:extLst>
                  <a:ext uri="{FF2B5EF4-FFF2-40B4-BE49-F238E27FC236}">
                    <a16:creationId xmlns:a16="http://schemas.microsoft.com/office/drawing/2014/main" id="{868D7687-581F-499E-AA59-7243B51E1E7E}"/>
                  </a:ext>
                </a:extLst>
              </p:cNvPr>
              <p:cNvSpPr/>
              <p:nvPr/>
            </p:nvSpPr>
            <p:spPr>
              <a:xfrm>
                <a:off x="5602285" y="1420025"/>
                <a:ext cx="9271" cy="49384"/>
              </a:xfrm>
              <a:custGeom>
                <a:avLst/>
                <a:gdLst/>
                <a:ahLst/>
                <a:cxnLst/>
                <a:rect l="l" t="t" r="r" b="b"/>
                <a:pathLst>
                  <a:path w="343" h="1827" extrusionOk="0">
                    <a:moveTo>
                      <a:pt x="228" y="0"/>
                    </a:moveTo>
                    <a:cubicBezTo>
                      <a:pt x="160" y="23"/>
                      <a:pt x="137" y="46"/>
                      <a:pt x="160" y="92"/>
                    </a:cubicBezTo>
                    <a:cubicBezTo>
                      <a:pt x="160" y="160"/>
                      <a:pt x="160" y="229"/>
                      <a:pt x="160" y="297"/>
                    </a:cubicBezTo>
                    <a:cubicBezTo>
                      <a:pt x="160" y="411"/>
                      <a:pt x="160" y="525"/>
                      <a:pt x="160" y="640"/>
                    </a:cubicBezTo>
                    <a:cubicBezTo>
                      <a:pt x="160" y="685"/>
                      <a:pt x="160" y="754"/>
                      <a:pt x="160" y="822"/>
                    </a:cubicBezTo>
                    <a:cubicBezTo>
                      <a:pt x="137" y="891"/>
                      <a:pt x="137" y="959"/>
                      <a:pt x="137" y="1028"/>
                    </a:cubicBezTo>
                    <a:cubicBezTo>
                      <a:pt x="114" y="1142"/>
                      <a:pt x="91" y="1233"/>
                      <a:pt x="68" y="1347"/>
                    </a:cubicBezTo>
                    <a:cubicBezTo>
                      <a:pt x="46" y="1461"/>
                      <a:pt x="23" y="1598"/>
                      <a:pt x="0" y="1712"/>
                    </a:cubicBezTo>
                    <a:cubicBezTo>
                      <a:pt x="0" y="1758"/>
                      <a:pt x="46" y="1804"/>
                      <a:pt x="91" y="1826"/>
                    </a:cubicBezTo>
                    <a:lnTo>
                      <a:pt x="160" y="1826"/>
                    </a:lnTo>
                    <a:cubicBezTo>
                      <a:pt x="183" y="1804"/>
                      <a:pt x="228" y="1781"/>
                      <a:pt x="228" y="1758"/>
                    </a:cubicBezTo>
                    <a:cubicBezTo>
                      <a:pt x="251" y="1690"/>
                      <a:pt x="251" y="1644"/>
                      <a:pt x="274" y="1575"/>
                    </a:cubicBezTo>
                    <a:cubicBezTo>
                      <a:pt x="274" y="1507"/>
                      <a:pt x="297" y="1438"/>
                      <a:pt x="297" y="1347"/>
                    </a:cubicBezTo>
                    <a:cubicBezTo>
                      <a:pt x="320" y="1210"/>
                      <a:pt x="320" y="1073"/>
                      <a:pt x="320" y="936"/>
                    </a:cubicBezTo>
                    <a:cubicBezTo>
                      <a:pt x="342" y="822"/>
                      <a:pt x="342" y="685"/>
                      <a:pt x="342" y="548"/>
                    </a:cubicBezTo>
                    <a:cubicBezTo>
                      <a:pt x="342" y="480"/>
                      <a:pt x="342" y="411"/>
                      <a:pt x="342" y="343"/>
                    </a:cubicBezTo>
                    <a:cubicBezTo>
                      <a:pt x="320" y="252"/>
                      <a:pt x="320" y="160"/>
                      <a:pt x="320" y="69"/>
                    </a:cubicBezTo>
                    <a:cubicBezTo>
                      <a:pt x="320" y="23"/>
                      <a:pt x="274" y="0"/>
                      <a:pt x="228" y="0"/>
                    </a:cubicBezTo>
                    <a:close/>
                  </a:path>
                </a:pathLst>
              </a:custGeom>
              <a:solidFill>
                <a:srgbClr val="FDA9D8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393" name="Google Shape;1159;p22">
                <a:extLst>
                  <a:ext uri="{FF2B5EF4-FFF2-40B4-BE49-F238E27FC236}">
                    <a16:creationId xmlns:a16="http://schemas.microsoft.com/office/drawing/2014/main" id="{81FE29C6-BD4A-4902-AA96-530F0FE02002}"/>
                  </a:ext>
                </a:extLst>
              </p:cNvPr>
              <p:cNvSpPr/>
              <p:nvPr/>
            </p:nvSpPr>
            <p:spPr>
              <a:xfrm>
                <a:off x="5599177" y="1415079"/>
                <a:ext cx="14218" cy="64196"/>
              </a:xfrm>
              <a:custGeom>
                <a:avLst/>
                <a:gdLst/>
                <a:ahLst/>
                <a:cxnLst/>
                <a:rect l="l" t="t" r="r" b="b"/>
                <a:pathLst>
                  <a:path w="526" h="2375" extrusionOk="0">
                    <a:moveTo>
                      <a:pt x="252" y="1"/>
                    </a:moveTo>
                    <a:cubicBezTo>
                      <a:pt x="229" y="1"/>
                      <a:pt x="206" y="1"/>
                      <a:pt x="206" y="24"/>
                    </a:cubicBezTo>
                    <a:cubicBezTo>
                      <a:pt x="138" y="47"/>
                      <a:pt x="92" y="115"/>
                      <a:pt x="138" y="183"/>
                    </a:cubicBezTo>
                    <a:cubicBezTo>
                      <a:pt x="161" y="252"/>
                      <a:pt x="206" y="320"/>
                      <a:pt x="229" y="389"/>
                    </a:cubicBezTo>
                    <a:cubicBezTo>
                      <a:pt x="252" y="503"/>
                      <a:pt x="252" y="594"/>
                      <a:pt x="275" y="708"/>
                    </a:cubicBezTo>
                    <a:cubicBezTo>
                      <a:pt x="275" y="868"/>
                      <a:pt x="252" y="1005"/>
                      <a:pt x="229" y="1165"/>
                    </a:cubicBezTo>
                    <a:cubicBezTo>
                      <a:pt x="229" y="1256"/>
                      <a:pt x="206" y="1348"/>
                      <a:pt x="206" y="1416"/>
                    </a:cubicBezTo>
                    <a:cubicBezTo>
                      <a:pt x="183" y="1485"/>
                      <a:pt x="183" y="1553"/>
                      <a:pt x="161" y="1599"/>
                    </a:cubicBezTo>
                    <a:cubicBezTo>
                      <a:pt x="161" y="1621"/>
                      <a:pt x="161" y="1621"/>
                      <a:pt x="161" y="1621"/>
                    </a:cubicBezTo>
                    <a:cubicBezTo>
                      <a:pt x="138" y="1713"/>
                      <a:pt x="115" y="1781"/>
                      <a:pt x="115" y="1850"/>
                    </a:cubicBezTo>
                    <a:cubicBezTo>
                      <a:pt x="69" y="1964"/>
                      <a:pt x="47" y="2078"/>
                      <a:pt x="24" y="2169"/>
                    </a:cubicBezTo>
                    <a:cubicBezTo>
                      <a:pt x="24" y="2215"/>
                      <a:pt x="1" y="2261"/>
                      <a:pt x="24" y="2283"/>
                    </a:cubicBezTo>
                    <a:cubicBezTo>
                      <a:pt x="47" y="2329"/>
                      <a:pt x="69" y="2352"/>
                      <a:pt x="115" y="2375"/>
                    </a:cubicBezTo>
                    <a:lnTo>
                      <a:pt x="229" y="2375"/>
                    </a:lnTo>
                    <a:cubicBezTo>
                      <a:pt x="252" y="2352"/>
                      <a:pt x="298" y="2329"/>
                      <a:pt x="298" y="2283"/>
                    </a:cubicBezTo>
                    <a:cubicBezTo>
                      <a:pt x="320" y="2192"/>
                      <a:pt x="343" y="2101"/>
                      <a:pt x="366" y="2032"/>
                    </a:cubicBezTo>
                    <a:cubicBezTo>
                      <a:pt x="389" y="1941"/>
                      <a:pt x="412" y="1873"/>
                      <a:pt x="412" y="1804"/>
                    </a:cubicBezTo>
                    <a:cubicBezTo>
                      <a:pt x="435" y="1736"/>
                      <a:pt x="457" y="1667"/>
                      <a:pt x="457" y="1621"/>
                    </a:cubicBezTo>
                    <a:cubicBezTo>
                      <a:pt x="480" y="1530"/>
                      <a:pt x="480" y="1439"/>
                      <a:pt x="503" y="1370"/>
                    </a:cubicBezTo>
                    <a:cubicBezTo>
                      <a:pt x="526" y="1233"/>
                      <a:pt x="526" y="1096"/>
                      <a:pt x="526" y="960"/>
                    </a:cubicBezTo>
                    <a:cubicBezTo>
                      <a:pt x="526" y="845"/>
                      <a:pt x="526" y="731"/>
                      <a:pt x="526" y="617"/>
                    </a:cubicBezTo>
                    <a:cubicBezTo>
                      <a:pt x="526" y="503"/>
                      <a:pt x="503" y="412"/>
                      <a:pt x="480" y="320"/>
                    </a:cubicBezTo>
                    <a:cubicBezTo>
                      <a:pt x="457" y="252"/>
                      <a:pt x="412" y="161"/>
                      <a:pt x="366" y="69"/>
                    </a:cubicBezTo>
                    <a:cubicBezTo>
                      <a:pt x="343" y="24"/>
                      <a:pt x="298" y="1"/>
                      <a:pt x="2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394" name="Google Shape;1160;p22">
                <a:extLst>
                  <a:ext uri="{FF2B5EF4-FFF2-40B4-BE49-F238E27FC236}">
                    <a16:creationId xmlns:a16="http://schemas.microsoft.com/office/drawing/2014/main" id="{C1D44CBF-3CD4-47FB-84B5-4AED19189BFC}"/>
                  </a:ext>
                </a:extLst>
              </p:cNvPr>
              <p:cNvSpPr/>
              <p:nvPr/>
            </p:nvSpPr>
            <p:spPr>
              <a:xfrm>
                <a:off x="5479488" y="1357721"/>
                <a:ext cx="128987" cy="74819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2768" extrusionOk="0">
                    <a:moveTo>
                      <a:pt x="229" y="0"/>
                    </a:moveTo>
                    <a:cubicBezTo>
                      <a:pt x="161" y="0"/>
                      <a:pt x="92" y="23"/>
                      <a:pt x="46" y="91"/>
                    </a:cubicBezTo>
                    <a:cubicBezTo>
                      <a:pt x="1" y="183"/>
                      <a:pt x="24" y="274"/>
                      <a:pt x="69" y="320"/>
                    </a:cubicBezTo>
                    <a:cubicBezTo>
                      <a:pt x="92" y="342"/>
                      <a:pt x="115" y="342"/>
                      <a:pt x="115" y="365"/>
                    </a:cubicBezTo>
                    <a:cubicBezTo>
                      <a:pt x="138" y="411"/>
                      <a:pt x="183" y="434"/>
                      <a:pt x="229" y="457"/>
                    </a:cubicBezTo>
                    <a:cubicBezTo>
                      <a:pt x="297" y="479"/>
                      <a:pt x="366" y="502"/>
                      <a:pt x="434" y="525"/>
                    </a:cubicBezTo>
                    <a:cubicBezTo>
                      <a:pt x="526" y="548"/>
                      <a:pt x="594" y="571"/>
                      <a:pt x="663" y="616"/>
                    </a:cubicBezTo>
                    <a:cubicBezTo>
                      <a:pt x="1233" y="845"/>
                      <a:pt x="1758" y="1119"/>
                      <a:pt x="2306" y="1392"/>
                    </a:cubicBezTo>
                    <a:cubicBezTo>
                      <a:pt x="2580" y="1552"/>
                      <a:pt x="2854" y="1712"/>
                      <a:pt x="3128" y="1872"/>
                    </a:cubicBezTo>
                    <a:cubicBezTo>
                      <a:pt x="3402" y="2032"/>
                      <a:pt x="3676" y="2237"/>
                      <a:pt x="3927" y="2420"/>
                    </a:cubicBezTo>
                    <a:cubicBezTo>
                      <a:pt x="4018" y="2488"/>
                      <a:pt x="4132" y="2557"/>
                      <a:pt x="4246" y="2625"/>
                    </a:cubicBezTo>
                    <a:cubicBezTo>
                      <a:pt x="4292" y="2694"/>
                      <a:pt x="4360" y="2739"/>
                      <a:pt x="4452" y="2762"/>
                    </a:cubicBezTo>
                    <a:cubicBezTo>
                      <a:pt x="4468" y="2766"/>
                      <a:pt x="4485" y="2768"/>
                      <a:pt x="4502" y="2768"/>
                    </a:cubicBezTo>
                    <a:cubicBezTo>
                      <a:pt x="4581" y="2768"/>
                      <a:pt x="4665" y="2727"/>
                      <a:pt x="4703" y="2671"/>
                    </a:cubicBezTo>
                    <a:cubicBezTo>
                      <a:pt x="4748" y="2579"/>
                      <a:pt x="4726" y="2465"/>
                      <a:pt x="4680" y="2397"/>
                    </a:cubicBezTo>
                    <a:cubicBezTo>
                      <a:pt x="4657" y="2374"/>
                      <a:pt x="4657" y="2351"/>
                      <a:pt x="4634" y="2351"/>
                    </a:cubicBezTo>
                    <a:cubicBezTo>
                      <a:pt x="4657" y="2328"/>
                      <a:pt x="4680" y="2328"/>
                      <a:pt x="4703" y="2305"/>
                    </a:cubicBezTo>
                    <a:cubicBezTo>
                      <a:pt x="4748" y="2260"/>
                      <a:pt x="4771" y="2191"/>
                      <a:pt x="4771" y="2123"/>
                    </a:cubicBezTo>
                    <a:cubicBezTo>
                      <a:pt x="4771" y="2054"/>
                      <a:pt x="4748" y="2009"/>
                      <a:pt x="4703" y="1940"/>
                    </a:cubicBezTo>
                    <a:cubicBezTo>
                      <a:pt x="4611" y="1826"/>
                      <a:pt x="4475" y="1735"/>
                      <a:pt x="4338" y="1621"/>
                    </a:cubicBezTo>
                    <a:cubicBezTo>
                      <a:pt x="4223" y="1529"/>
                      <a:pt x="4087" y="1438"/>
                      <a:pt x="3950" y="1370"/>
                    </a:cubicBezTo>
                    <a:cubicBezTo>
                      <a:pt x="3813" y="1301"/>
                      <a:pt x="3653" y="1210"/>
                      <a:pt x="3516" y="1141"/>
                    </a:cubicBezTo>
                    <a:cubicBezTo>
                      <a:pt x="3379" y="1073"/>
                      <a:pt x="3219" y="1004"/>
                      <a:pt x="3059" y="936"/>
                    </a:cubicBezTo>
                    <a:cubicBezTo>
                      <a:pt x="2785" y="799"/>
                      <a:pt x="2489" y="662"/>
                      <a:pt x="2192" y="525"/>
                    </a:cubicBezTo>
                    <a:cubicBezTo>
                      <a:pt x="2009" y="457"/>
                      <a:pt x="1827" y="388"/>
                      <a:pt x="1644" y="342"/>
                    </a:cubicBezTo>
                    <a:cubicBezTo>
                      <a:pt x="1530" y="297"/>
                      <a:pt x="1416" y="251"/>
                      <a:pt x="1302" y="206"/>
                    </a:cubicBezTo>
                    <a:cubicBezTo>
                      <a:pt x="1142" y="160"/>
                      <a:pt x="1005" y="114"/>
                      <a:pt x="845" y="91"/>
                    </a:cubicBezTo>
                    <a:cubicBezTo>
                      <a:pt x="731" y="69"/>
                      <a:pt x="594" y="46"/>
                      <a:pt x="457" y="23"/>
                    </a:cubicBezTo>
                    <a:cubicBezTo>
                      <a:pt x="412" y="23"/>
                      <a:pt x="343" y="0"/>
                      <a:pt x="2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395" name="Google Shape;1161;p22">
                <a:extLst>
                  <a:ext uri="{FF2B5EF4-FFF2-40B4-BE49-F238E27FC236}">
                    <a16:creationId xmlns:a16="http://schemas.microsoft.com/office/drawing/2014/main" id="{E597C36A-33F9-42C3-BFF3-E21E3A63A57B}"/>
                  </a:ext>
                </a:extLst>
              </p:cNvPr>
              <p:cNvSpPr/>
              <p:nvPr/>
            </p:nvSpPr>
            <p:spPr>
              <a:xfrm>
                <a:off x="5537494" y="1461976"/>
                <a:ext cx="17921" cy="17299"/>
              </a:xfrm>
              <a:custGeom>
                <a:avLst/>
                <a:gdLst/>
                <a:ahLst/>
                <a:cxnLst/>
                <a:rect l="l" t="t" r="r" b="b"/>
                <a:pathLst>
                  <a:path w="663" h="640" extrusionOk="0">
                    <a:moveTo>
                      <a:pt x="366" y="1"/>
                    </a:moveTo>
                    <a:cubicBezTo>
                      <a:pt x="274" y="1"/>
                      <a:pt x="206" y="1"/>
                      <a:pt x="137" y="69"/>
                    </a:cubicBezTo>
                    <a:cubicBezTo>
                      <a:pt x="69" y="115"/>
                      <a:pt x="23" y="206"/>
                      <a:pt x="23" y="274"/>
                    </a:cubicBezTo>
                    <a:cubicBezTo>
                      <a:pt x="0" y="366"/>
                      <a:pt x="23" y="457"/>
                      <a:pt x="92" y="526"/>
                    </a:cubicBezTo>
                    <a:cubicBezTo>
                      <a:pt x="137" y="571"/>
                      <a:pt x="229" y="640"/>
                      <a:pt x="297" y="640"/>
                    </a:cubicBezTo>
                    <a:cubicBezTo>
                      <a:pt x="388" y="640"/>
                      <a:pt x="457" y="640"/>
                      <a:pt x="548" y="571"/>
                    </a:cubicBezTo>
                    <a:cubicBezTo>
                      <a:pt x="617" y="526"/>
                      <a:pt x="662" y="434"/>
                      <a:pt x="662" y="366"/>
                    </a:cubicBezTo>
                    <a:cubicBezTo>
                      <a:pt x="662" y="274"/>
                      <a:pt x="639" y="183"/>
                      <a:pt x="594" y="115"/>
                    </a:cubicBezTo>
                    <a:cubicBezTo>
                      <a:pt x="548" y="46"/>
                      <a:pt x="457" y="1"/>
                      <a:pt x="366" y="1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396" name="Google Shape;1162;p22">
                <a:extLst>
                  <a:ext uri="{FF2B5EF4-FFF2-40B4-BE49-F238E27FC236}">
                    <a16:creationId xmlns:a16="http://schemas.microsoft.com/office/drawing/2014/main" id="{96071C2A-E0ED-480C-80E4-63A7DC0F0A32}"/>
                  </a:ext>
                </a:extLst>
              </p:cNvPr>
              <p:cNvSpPr/>
              <p:nvPr/>
            </p:nvSpPr>
            <p:spPr>
              <a:xfrm>
                <a:off x="5507248" y="1461976"/>
                <a:ext cx="4974" cy="4974"/>
              </a:xfrm>
              <a:custGeom>
                <a:avLst/>
                <a:gdLst/>
                <a:ahLst/>
                <a:cxnLst/>
                <a:rect l="l" t="t" r="r" b="b"/>
                <a:pathLst>
                  <a:path w="184" h="184" extrusionOk="0">
                    <a:moveTo>
                      <a:pt x="92" y="1"/>
                    </a:moveTo>
                    <a:cubicBezTo>
                      <a:pt x="69" y="1"/>
                      <a:pt x="47" y="1"/>
                      <a:pt x="24" y="23"/>
                    </a:cubicBezTo>
                    <a:cubicBezTo>
                      <a:pt x="24" y="23"/>
                      <a:pt x="1" y="46"/>
                      <a:pt x="1" y="69"/>
                    </a:cubicBezTo>
                    <a:cubicBezTo>
                      <a:pt x="1" y="92"/>
                      <a:pt x="1" y="138"/>
                      <a:pt x="24" y="138"/>
                    </a:cubicBezTo>
                    <a:cubicBezTo>
                      <a:pt x="24" y="160"/>
                      <a:pt x="47" y="183"/>
                      <a:pt x="69" y="183"/>
                    </a:cubicBezTo>
                    <a:cubicBezTo>
                      <a:pt x="115" y="183"/>
                      <a:pt x="115" y="183"/>
                      <a:pt x="138" y="160"/>
                    </a:cubicBezTo>
                    <a:cubicBezTo>
                      <a:pt x="161" y="138"/>
                      <a:pt x="184" y="115"/>
                      <a:pt x="184" y="92"/>
                    </a:cubicBezTo>
                    <a:cubicBezTo>
                      <a:pt x="184" y="69"/>
                      <a:pt x="184" y="46"/>
                      <a:pt x="161" y="23"/>
                    </a:cubicBezTo>
                    <a:cubicBezTo>
                      <a:pt x="138" y="23"/>
                      <a:pt x="115" y="1"/>
                      <a:pt x="92" y="1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397" name="Google Shape;1163;p22">
                <a:extLst>
                  <a:ext uri="{FF2B5EF4-FFF2-40B4-BE49-F238E27FC236}">
                    <a16:creationId xmlns:a16="http://schemas.microsoft.com/office/drawing/2014/main" id="{E219CD25-8FB2-432B-ADD9-2E0D860CF24A}"/>
                  </a:ext>
                </a:extLst>
              </p:cNvPr>
              <p:cNvSpPr/>
              <p:nvPr/>
            </p:nvSpPr>
            <p:spPr>
              <a:xfrm>
                <a:off x="5501707" y="1410781"/>
                <a:ext cx="6190" cy="6190"/>
              </a:xfrm>
              <a:custGeom>
                <a:avLst/>
                <a:gdLst/>
                <a:ahLst/>
                <a:cxnLst/>
                <a:rect l="l" t="t" r="r" b="b"/>
                <a:pathLst>
                  <a:path w="229" h="229" extrusionOk="0">
                    <a:moveTo>
                      <a:pt x="115" y="0"/>
                    </a:moveTo>
                    <a:cubicBezTo>
                      <a:pt x="92" y="0"/>
                      <a:pt x="69" y="0"/>
                      <a:pt x="46" y="23"/>
                    </a:cubicBezTo>
                    <a:cubicBezTo>
                      <a:pt x="23" y="46"/>
                      <a:pt x="0" y="69"/>
                      <a:pt x="0" y="91"/>
                    </a:cubicBezTo>
                    <a:cubicBezTo>
                      <a:pt x="0" y="137"/>
                      <a:pt x="0" y="160"/>
                      <a:pt x="23" y="183"/>
                    </a:cubicBezTo>
                    <a:cubicBezTo>
                      <a:pt x="23" y="206"/>
                      <a:pt x="69" y="228"/>
                      <a:pt x="92" y="228"/>
                    </a:cubicBezTo>
                    <a:cubicBezTo>
                      <a:pt x="115" y="228"/>
                      <a:pt x="137" y="228"/>
                      <a:pt x="183" y="206"/>
                    </a:cubicBezTo>
                    <a:cubicBezTo>
                      <a:pt x="206" y="183"/>
                      <a:pt x="206" y="160"/>
                      <a:pt x="206" y="137"/>
                    </a:cubicBezTo>
                    <a:cubicBezTo>
                      <a:pt x="229" y="91"/>
                      <a:pt x="206" y="69"/>
                      <a:pt x="183" y="46"/>
                    </a:cubicBezTo>
                    <a:cubicBezTo>
                      <a:pt x="183" y="23"/>
                      <a:pt x="137" y="0"/>
                      <a:pt x="115" y="0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398" name="Google Shape;1164;p22">
                <a:extLst>
                  <a:ext uri="{FF2B5EF4-FFF2-40B4-BE49-F238E27FC236}">
                    <a16:creationId xmlns:a16="http://schemas.microsoft.com/office/drawing/2014/main" id="{1BCC3B2F-46AC-4087-9EE2-06EB3F0B8C38}"/>
                  </a:ext>
                </a:extLst>
              </p:cNvPr>
              <p:cNvSpPr/>
              <p:nvPr/>
            </p:nvSpPr>
            <p:spPr>
              <a:xfrm>
                <a:off x="5532548" y="1417566"/>
                <a:ext cx="6812" cy="6190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29" extrusionOk="0">
                    <a:moveTo>
                      <a:pt x="138" y="0"/>
                    </a:moveTo>
                    <a:cubicBezTo>
                      <a:pt x="115" y="0"/>
                      <a:pt x="92" y="0"/>
                      <a:pt x="46" y="23"/>
                    </a:cubicBezTo>
                    <a:cubicBezTo>
                      <a:pt x="24" y="46"/>
                      <a:pt x="24" y="69"/>
                      <a:pt x="1" y="114"/>
                    </a:cubicBezTo>
                    <a:cubicBezTo>
                      <a:pt x="1" y="137"/>
                      <a:pt x="24" y="160"/>
                      <a:pt x="46" y="183"/>
                    </a:cubicBezTo>
                    <a:cubicBezTo>
                      <a:pt x="46" y="206"/>
                      <a:pt x="92" y="228"/>
                      <a:pt x="115" y="228"/>
                    </a:cubicBezTo>
                    <a:cubicBezTo>
                      <a:pt x="161" y="228"/>
                      <a:pt x="183" y="228"/>
                      <a:pt x="206" y="206"/>
                    </a:cubicBezTo>
                    <a:cubicBezTo>
                      <a:pt x="229" y="183"/>
                      <a:pt x="252" y="160"/>
                      <a:pt x="252" y="137"/>
                    </a:cubicBezTo>
                    <a:cubicBezTo>
                      <a:pt x="252" y="91"/>
                      <a:pt x="252" y="69"/>
                      <a:pt x="229" y="46"/>
                    </a:cubicBezTo>
                    <a:cubicBezTo>
                      <a:pt x="206" y="23"/>
                      <a:pt x="183" y="0"/>
                      <a:pt x="138" y="0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399" name="Google Shape;1165;p22">
                <a:extLst>
                  <a:ext uri="{FF2B5EF4-FFF2-40B4-BE49-F238E27FC236}">
                    <a16:creationId xmlns:a16="http://schemas.microsoft.com/office/drawing/2014/main" id="{8537185D-320B-4ACC-862A-1B2EC620E5ED}"/>
                  </a:ext>
                </a:extLst>
              </p:cNvPr>
              <p:cNvSpPr/>
              <p:nvPr/>
            </p:nvSpPr>
            <p:spPr>
              <a:xfrm>
                <a:off x="5557226" y="1439757"/>
                <a:ext cx="4352" cy="4352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61" extrusionOk="0">
                    <a:moveTo>
                      <a:pt x="92" y="1"/>
                    </a:moveTo>
                    <a:cubicBezTo>
                      <a:pt x="69" y="1"/>
                      <a:pt x="46" y="1"/>
                      <a:pt x="46" y="24"/>
                    </a:cubicBezTo>
                    <a:cubicBezTo>
                      <a:pt x="24" y="24"/>
                      <a:pt x="1" y="47"/>
                      <a:pt x="1" y="69"/>
                    </a:cubicBezTo>
                    <a:cubicBezTo>
                      <a:pt x="1" y="92"/>
                      <a:pt x="1" y="115"/>
                      <a:pt x="24" y="138"/>
                    </a:cubicBezTo>
                    <a:cubicBezTo>
                      <a:pt x="24" y="138"/>
                      <a:pt x="69" y="161"/>
                      <a:pt x="69" y="161"/>
                    </a:cubicBezTo>
                    <a:cubicBezTo>
                      <a:pt x="92" y="161"/>
                      <a:pt x="115" y="161"/>
                      <a:pt x="138" y="138"/>
                    </a:cubicBezTo>
                    <a:cubicBezTo>
                      <a:pt x="161" y="138"/>
                      <a:pt x="161" y="115"/>
                      <a:pt x="161" y="92"/>
                    </a:cubicBezTo>
                    <a:cubicBezTo>
                      <a:pt x="161" y="69"/>
                      <a:pt x="161" y="47"/>
                      <a:pt x="161" y="24"/>
                    </a:cubicBezTo>
                    <a:cubicBezTo>
                      <a:pt x="138" y="24"/>
                      <a:pt x="115" y="1"/>
                      <a:pt x="92" y="1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400" name="Google Shape;1166;p22">
                <a:extLst>
                  <a:ext uri="{FF2B5EF4-FFF2-40B4-BE49-F238E27FC236}">
                    <a16:creationId xmlns:a16="http://schemas.microsoft.com/office/drawing/2014/main" id="{12FBC92C-9848-4E8F-9F3E-6542D5725B0B}"/>
                  </a:ext>
                </a:extLst>
              </p:cNvPr>
              <p:cNvSpPr/>
              <p:nvPr/>
            </p:nvSpPr>
            <p:spPr>
              <a:xfrm>
                <a:off x="5506032" y="1437919"/>
                <a:ext cx="6190" cy="6190"/>
              </a:xfrm>
              <a:custGeom>
                <a:avLst/>
                <a:gdLst/>
                <a:ahLst/>
                <a:cxnLst/>
                <a:rect l="l" t="t" r="r" b="b"/>
                <a:pathLst>
                  <a:path w="229" h="229" extrusionOk="0">
                    <a:moveTo>
                      <a:pt x="137" y="0"/>
                    </a:moveTo>
                    <a:cubicBezTo>
                      <a:pt x="92" y="0"/>
                      <a:pt x="69" y="0"/>
                      <a:pt x="46" y="23"/>
                    </a:cubicBezTo>
                    <a:cubicBezTo>
                      <a:pt x="23" y="46"/>
                      <a:pt x="0" y="69"/>
                      <a:pt x="0" y="92"/>
                    </a:cubicBezTo>
                    <a:cubicBezTo>
                      <a:pt x="0" y="137"/>
                      <a:pt x="0" y="160"/>
                      <a:pt x="23" y="183"/>
                    </a:cubicBezTo>
                    <a:cubicBezTo>
                      <a:pt x="46" y="206"/>
                      <a:pt x="69" y="229"/>
                      <a:pt x="92" y="229"/>
                    </a:cubicBezTo>
                    <a:cubicBezTo>
                      <a:pt x="137" y="229"/>
                      <a:pt x="160" y="229"/>
                      <a:pt x="183" y="206"/>
                    </a:cubicBezTo>
                    <a:cubicBezTo>
                      <a:pt x="206" y="183"/>
                      <a:pt x="229" y="160"/>
                      <a:pt x="229" y="137"/>
                    </a:cubicBezTo>
                    <a:cubicBezTo>
                      <a:pt x="229" y="92"/>
                      <a:pt x="229" y="69"/>
                      <a:pt x="206" y="46"/>
                    </a:cubicBezTo>
                    <a:cubicBezTo>
                      <a:pt x="183" y="23"/>
                      <a:pt x="160" y="0"/>
                      <a:pt x="137" y="0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401" name="Google Shape;1167;p22">
                <a:extLst>
                  <a:ext uri="{FF2B5EF4-FFF2-40B4-BE49-F238E27FC236}">
                    <a16:creationId xmlns:a16="http://schemas.microsoft.com/office/drawing/2014/main" id="{9DC52225-B2B0-45BE-9546-4D0DEFC92934}"/>
                  </a:ext>
                </a:extLst>
              </p:cNvPr>
              <p:cNvSpPr/>
              <p:nvPr/>
            </p:nvSpPr>
            <p:spPr>
              <a:xfrm>
                <a:off x="5493057" y="1505170"/>
                <a:ext cx="14839" cy="14839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298" y="0"/>
                    </a:moveTo>
                    <a:cubicBezTo>
                      <a:pt x="229" y="0"/>
                      <a:pt x="161" y="23"/>
                      <a:pt x="92" y="69"/>
                    </a:cubicBezTo>
                    <a:cubicBezTo>
                      <a:pt x="47" y="114"/>
                      <a:pt x="1" y="183"/>
                      <a:pt x="1" y="251"/>
                    </a:cubicBezTo>
                    <a:cubicBezTo>
                      <a:pt x="1" y="320"/>
                      <a:pt x="1" y="388"/>
                      <a:pt x="47" y="457"/>
                    </a:cubicBezTo>
                    <a:cubicBezTo>
                      <a:pt x="92" y="503"/>
                      <a:pt x="161" y="548"/>
                      <a:pt x="229" y="548"/>
                    </a:cubicBezTo>
                    <a:cubicBezTo>
                      <a:pt x="320" y="548"/>
                      <a:pt x="366" y="548"/>
                      <a:pt x="435" y="503"/>
                    </a:cubicBezTo>
                    <a:cubicBezTo>
                      <a:pt x="503" y="457"/>
                      <a:pt x="526" y="388"/>
                      <a:pt x="549" y="320"/>
                    </a:cubicBezTo>
                    <a:cubicBezTo>
                      <a:pt x="549" y="229"/>
                      <a:pt x="526" y="160"/>
                      <a:pt x="480" y="114"/>
                    </a:cubicBezTo>
                    <a:cubicBezTo>
                      <a:pt x="435" y="69"/>
                      <a:pt x="366" y="0"/>
                      <a:pt x="298" y="0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402" name="Google Shape;1168;p22">
                <a:extLst>
                  <a:ext uri="{FF2B5EF4-FFF2-40B4-BE49-F238E27FC236}">
                    <a16:creationId xmlns:a16="http://schemas.microsoft.com/office/drawing/2014/main" id="{9B9E68AE-FC31-4DF0-97A4-5139324EEBF9}"/>
                  </a:ext>
                </a:extLst>
              </p:cNvPr>
              <p:cNvSpPr/>
              <p:nvPr/>
            </p:nvSpPr>
            <p:spPr>
              <a:xfrm>
                <a:off x="5547360" y="1521820"/>
                <a:ext cx="8055" cy="8055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98" extrusionOk="0">
                    <a:moveTo>
                      <a:pt x="160" y="1"/>
                    </a:moveTo>
                    <a:cubicBezTo>
                      <a:pt x="138" y="1"/>
                      <a:pt x="92" y="1"/>
                      <a:pt x="69" y="23"/>
                    </a:cubicBezTo>
                    <a:cubicBezTo>
                      <a:pt x="23" y="46"/>
                      <a:pt x="1" y="92"/>
                      <a:pt x="1" y="115"/>
                    </a:cubicBezTo>
                    <a:cubicBezTo>
                      <a:pt x="1" y="160"/>
                      <a:pt x="1" y="206"/>
                      <a:pt x="46" y="229"/>
                    </a:cubicBezTo>
                    <a:cubicBezTo>
                      <a:pt x="46" y="252"/>
                      <a:pt x="92" y="297"/>
                      <a:pt x="138" y="297"/>
                    </a:cubicBezTo>
                    <a:cubicBezTo>
                      <a:pt x="183" y="297"/>
                      <a:pt x="206" y="275"/>
                      <a:pt x="252" y="252"/>
                    </a:cubicBezTo>
                    <a:cubicBezTo>
                      <a:pt x="274" y="229"/>
                      <a:pt x="297" y="206"/>
                      <a:pt x="297" y="160"/>
                    </a:cubicBezTo>
                    <a:cubicBezTo>
                      <a:pt x="297" y="115"/>
                      <a:pt x="297" y="69"/>
                      <a:pt x="274" y="46"/>
                    </a:cubicBezTo>
                    <a:cubicBezTo>
                      <a:pt x="252" y="23"/>
                      <a:pt x="206" y="1"/>
                      <a:pt x="160" y="1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403" name="Google Shape;1169;p22">
                <a:extLst>
                  <a:ext uri="{FF2B5EF4-FFF2-40B4-BE49-F238E27FC236}">
                    <a16:creationId xmlns:a16="http://schemas.microsoft.com/office/drawing/2014/main" id="{0ADDC20F-E6B2-42A0-8E4A-21E1FDA02CF6}"/>
                  </a:ext>
                </a:extLst>
              </p:cNvPr>
              <p:cNvSpPr/>
              <p:nvPr/>
            </p:nvSpPr>
            <p:spPr>
              <a:xfrm>
                <a:off x="5559091" y="1496520"/>
                <a:ext cx="4325" cy="4352"/>
              </a:xfrm>
              <a:custGeom>
                <a:avLst/>
                <a:gdLst/>
                <a:ahLst/>
                <a:cxnLst/>
                <a:rect l="l" t="t" r="r" b="b"/>
                <a:pathLst>
                  <a:path w="160" h="161" extrusionOk="0">
                    <a:moveTo>
                      <a:pt x="92" y="1"/>
                    </a:moveTo>
                    <a:cubicBezTo>
                      <a:pt x="69" y="1"/>
                      <a:pt x="46" y="1"/>
                      <a:pt x="46" y="24"/>
                    </a:cubicBezTo>
                    <a:cubicBezTo>
                      <a:pt x="23" y="24"/>
                      <a:pt x="0" y="46"/>
                      <a:pt x="0" y="69"/>
                    </a:cubicBezTo>
                    <a:cubicBezTo>
                      <a:pt x="0" y="92"/>
                      <a:pt x="0" y="115"/>
                      <a:pt x="23" y="138"/>
                    </a:cubicBezTo>
                    <a:cubicBezTo>
                      <a:pt x="23" y="138"/>
                      <a:pt x="46" y="161"/>
                      <a:pt x="69" y="161"/>
                    </a:cubicBezTo>
                    <a:cubicBezTo>
                      <a:pt x="92" y="161"/>
                      <a:pt x="114" y="161"/>
                      <a:pt x="137" y="138"/>
                    </a:cubicBezTo>
                    <a:cubicBezTo>
                      <a:pt x="160" y="138"/>
                      <a:pt x="160" y="115"/>
                      <a:pt x="160" y="92"/>
                    </a:cubicBezTo>
                    <a:cubicBezTo>
                      <a:pt x="160" y="69"/>
                      <a:pt x="160" y="46"/>
                      <a:pt x="160" y="24"/>
                    </a:cubicBezTo>
                    <a:cubicBezTo>
                      <a:pt x="137" y="24"/>
                      <a:pt x="114" y="1"/>
                      <a:pt x="92" y="1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404" name="Google Shape;1170;p22">
                <a:extLst>
                  <a:ext uri="{FF2B5EF4-FFF2-40B4-BE49-F238E27FC236}">
                    <a16:creationId xmlns:a16="http://schemas.microsoft.com/office/drawing/2014/main" id="{A0AB10E5-8078-4EB6-A90E-200694D176F5}"/>
                  </a:ext>
                </a:extLst>
              </p:cNvPr>
              <p:cNvSpPr/>
              <p:nvPr/>
            </p:nvSpPr>
            <p:spPr>
              <a:xfrm>
                <a:off x="5511573" y="1490979"/>
                <a:ext cx="4352" cy="4946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83" extrusionOk="0">
                    <a:moveTo>
                      <a:pt x="92" y="0"/>
                    </a:moveTo>
                    <a:cubicBezTo>
                      <a:pt x="69" y="0"/>
                      <a:pt x="46" y="23"/>
                      <a:pt x="24" y="23"/>
                    </a:cubicBezTo>
                    <a:cubicBezTo>
                      <a:pt x="24" y="46"/>
                      <a:pt x="1" y="69"/>
                      <a:pt x="1" y="92"/>
                    </a:cubicBezTo>
                    <a:cubicBezTo>
                      <a:pt x="1" y="115"/>
                      <a:pt x="1" y="137"/>
                      <a:pt x="24" y="137"/>
                    </a:cubicBezTo>
                    <a:cubicBezTo>
                      <a:pt x="24" y="160"/>
                      <a:pt x="46" y="183"/>
                      <a:pt x="69" y="183"/>
                    </a:cubicBezTo>
                    <a:cubicBezTo>
                      <a:pt x="92" y="183"/>
                      <a:pt x="115" y="160"/>
                      <a:pt x="138" y="160"/>
                    </a:cubicBezTo>
                    <a:cubicBezTo>
                      <a:pt x="160" y="137"/>
                      <a:pt x="160" y="115"/>
                      <a:pt x="160" y="92"/>
                    </a:cubicBezTo>
                    <a:cubicBezTo>
                      <a:pt x="160" y="69"/>
                      <a:pt x="160" y="69"/>
                      <a:pt x="138" y="46"/>
                    </a:cubicBezTo>
                    <a:cubicBezTo>
                      <a:pt x="138" y="23"/>
                      <a:pt x="115" y="0"/>
                      <a:pt x="92" y="0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405" name="Google Shape;1171;p22">
                <a:extLst>
                  <a:ext uri="{FF2B5EF4-FFF2-40B4-BE49-F238E27FC236}">
                    <a16:creationId xmlns:a16="http://schemas.microsoft.com/office/drawing/2014/main" id="{EB65754B-6C03-4E25-A54B-C6DA4C2EE05F}"/>
                  </a:ext>
                </a:extLst>
              </p:cNvPr>
              <p:cNvSpPr/>
              <p:nvPr/>
            </p:nvSpPr>
            <p:spPr>
              <a:xfrm>
                <a:off x="5476407" y="1475545"/>
                <a:ext cx="6812" cy="6812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52" extrusionOk="0">
                    <a:moveTo>
                      <a:pt x="138" y="1"/>
                    </a:moveTo>
                    <a:cubicBezTo>
                      <a:pt x="92" y="1"/>
                      <a:pt x="69" y="1"/>
                      <a:pt x="46" y="24"/>
                    </a:cubicBezTo>
                    <a:cubicBezTo>
                      <a:pt x="23" y="46"/>
                      <a:pt x="1" y="69"/>
                      <a:pt x="1" y="115"/>
                    </a:cubicBezTo>
                    <a:cubicBezTo>
                      <a:pt x="1" y="138"/>
                      <a:pt x="1" y="161"/>
                      <a:pt x="23" y="206"/>
                    </a:cubicBezTo>
                    <a:cubicBezTo>
                      <a:pt x="46" y="229"/>
                      <a:pt x="69" y="252"/>
                      <a:pt x="115" y="252"/>
                    </a:cubicBezTo>
                    <a:cubicBezTo>
                      <a:pt x="138" y="252"/>
                      <a:pt x="160" y="229"/>
                      <a:pt x="206" y="229"/>
                    </a:cubicBezTo>
                    <a:cubicBezTo>
                      <a:pt x="229" y="206"/>
                      <a:pt x="252" y="161"/>
                      <a:pt x="252" y="138"/>
                    </a:cubicBezTo>
                    <a:cubicBezTo>
                      <a:pt x="252" y="92"/>
                      <a:pt x="229" y="69"/>
                      <a:pt x="229" y="46"/>
                    </a:cubicBezTo>
                    <a:cubicBezTo>
                      <a:pt x="206" y="24"/>
                      <a:pt x="160" y="1"/>
                      <a:pt x="138" y="1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406" name="Google Shape;1172;p22">
                <a:extLst>
                  <a:ext uri="{FF2B5EF4-FFF2-40B4-BE49-F238E27FC236}">
                    <a16:creationId xmlns:a16="http://schemas.microsoft.com/office/drawing/2014/main" id="{3F3EB595-2F86-4EDB-839F-CE686647614C}"/>
                  </a:ext>
                </a:extLst>
              </p:cNvPr>
              <p:cNvSpPr/>
              <p:nvPr/>
            </p:nvSpPr>
            <p:spPr>
              <a:xfrm>
                <a:off x="5477028" y="1554527"/>
                <a:ext cx="4974" cy="4352"/>
              </a:xfrm>
              <a:custGeom>
                <a:avLst/>
                <a:gdLst/>
                <a:ahLst/>
                <a:cxnLst/>
                <a:rect l="l" t="t" r="r" b="b"/>
                <a:pathLst>
                  <a:path w="184" h="161" extrusionOk="0">
                    <a:moveTo>
                      <a:pt x="92" y="0"/>
                    </a:moveTo>
                    <a:cubicBezTo>
                      <a:pt x="69" y="0"/>
                      <a:pt x="69" y="0"/>
                      <a:pt x="46" y="23"/>
                    </a:cubicBezTo>
                    <a:cubicBezTo>
                      <a:pt x="23" y="23"/>
                      <a:pt x="0" y="46"/>
                      <a:pt x="0" y="69"/>
                    </a:cubicBezTo>
                    <a:cubicBezTo>
                      <a:pt x="0" y="92"/>
                      <a:pt x="23" y="115"/>
                      <a:pt x="23" y="137"/>
                    </a:cubicBezTo>
                    <a:cubicBezTo>
                      <a:pt x="46" y="137"/>
                      <a:pt x="69" y="160"/>
                      <a:pt x="92" y="160"/>
                    </a:cubicBezTo>
                    <a:cubicBezTo>
                      <a:pt x="92" y="160"/>
                      <a:pt x="115" y="160"/>
                      <a:pt x="137" y="137"/>
                    </a:cubicBezTo>
                    <a:cubicBezTo>
                      <a:pt x="160" y="137"/>
                      <a:pt x="160" y="115"/>
                      <a:pt x="183" y="92"/>
                    </a:cubicBezTo>
                    <a:cubicBezTo>
                      <a:pt x="183" y="69"/>
                      <a:pt x="160" y="46"/>
                      <a:pt x="160" y="23"/>
                    </a:cubicBezTo>
                    <a:cubicBezTo>
                      <a:pt x="137" y="0"/>
                      <a:pt x="115" y="0"/>
                      <a:pt x="92" y="0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407" name="Google Shape;1173;p22">
                <a:extLst>
                  <a:ext uri="{FF2B5EF4-FFF2-40B4-BE49-F238E27FC236}">
                    <a16:creationId xmlns:a16="http://schemas.microsoft.com/office/drawing/2014/main" id="{243E7825-5DC6-49D5-9A46-CBCE8682F07A}"/>
                  </a:ext>
                </a:extLst>
              </p:cNvPr>
              <p:cNvSpPr/>
              <p:nvPr/>
            </p:nvSpPr>
            <p:spPr>
              <a:xfrm>
                <a:off x="5520844" y="1555148"/>
                <a:ext cx="4325" cy="4325"/>
              </a:xfrm>
              <a:custGeom>
                <a:avLst/>
                <a:gdLst/>
                <a:ahLst/>
                <a:cxnLst/>
                <a:rect l="l" t="t" r="r" b="b"/>
                <a:pathLst>
                  <a:path w="160" h="160" extrusionOk="0">
                    <a:moveTo>
                      <a:pt x="91" y="0"/>
                    </a:moveTo>
                    <a:cubicBezTo>
                      <a:pt x="69" y="0"/>
                      <a:pt x="46" y="0"/>
                      <a:pt x="23" y="23"/>
                    </a:cubicBezTo>
                    <a:cubicBezTo>
                      <a:pt x="0" y="23"/>
                      <a:pt x="0" y="46"/>
                      <a:pt x="0" y="69"/>
                    </a:cubicBezTo>
                    <a:cubicBezTo>
                      <a:pt x="0" y="92"/>
                      <a:pt x="0" y="114"/>
                      <a:pt x="23" y="137"/>
                    </a:cubicBezTo>
                    <a:cubicBezTo>
                      <a:pt x="23" y="137"/>
                      <a:pt x="46" y="160"/>
                      <a:pt x="69" y="160"/>
                    </a:cubicBezTo>
                    <a:cubicBezTo>
                      <a:pt x="91" y="160"/>
                      <a:pt x="114" y="160"/>
                      <a:pt x="137" y="137"/>
                    </a:cubicBezTo>
                    <a:cubicBezTo>
                      <a:pt x="137" y="137"/>
                      <a:pt x="160" y="114"/>
                      <a:pt x="160" y="92"/>
                    </a:cubicBezTo>
                    <a:cubicBezTo>
                      <a:pt x="160" y="69"/>
                      <a:pt x="160" y="46"/>
                      <a:pt x="137" y="23"/>
                    </a:cubicBezTo>
                    <a:cubicBezTo>
                      <a:pt x="137" y="0"/>
                      <a:pt x="114" y="0"/>
                      <a:pt x="91" y="0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408" name="Google Shape;1174;p22">
                <a:extLst>
                  <a:ext uri="{FF2B5EF4-FFF2-40B4-BE49-F238E27FC236}">
                    <a16:creationId xmlns:a16="http://schemas.microsoft.com/office/drawing/2014/main" id="{99648476-C25E-4524-BB7E-93FEDEB0AA6A}"/>
                  </a:ext>
                </a:extLst>
              </p:cNvPr>
              <p:cNvSpPr/>
              <p:nvPr/>
            </p:nvSpPr>
            <p:spPr>
              <a:xfrm>
                <a:off x="4977892" y="935080"/>
                <a:ext cx="473241" cy="196859"/>
              </a:xfrm>
              <a:custGeom>
                <a:avLst/>
                <a:gdLst/>
                <a:ahLst/>
                <a:cxnLst/>
                <a:rect l="l" t="t" r="r" b="b"/>
                <a:pathLst>
                  <a:path w="17508" h="7283" extrusionOk="0">
                    <a:moveTo>
                      <a:pt x="161" y="1"/>
                    </a:moveTo>
                    <a:cubicBezTo>
                      <a:pt x="92" y="1"/>
                      <a:pt x="24" y="69"/>
                      <a:pt x="24" y="138"/>
                    </a:cubicBezTo>
                    <a:cubicBezTo>
                      <a:pt x="1" y="206"/>
                      <a:pt x="46" y="298"/>
                      <a:pt x="138" y="320"/>
                    </a:cubicBezTo>
                    <a:cubicBezTo>
                      <a:pt x="298" y="389"/>
                      <a:pt x="457" y="457"/>
                      <a:pt x="617" y="526"/>
                    </a:cubicBezTo>
                    <a:cubicBezTo>
                      <a:pt x="1005" y="708"/>
                      <a:pt x="1393" y="891"/>
                      <a:pt x="1758" y="1096"/>
                    </a:cubicBezTo>
                    <a:cubicBezTo>
                      <a:pt x="1918" y="1188"/>
                      <a:pt x="2078" y="1256"/>
                      <a:pt x="2215" y="1325"/>
                    </a:cubicBezTo>
                    <a:lnTo>
                      <a:pt x="2261" y="1348"/>
                    </a:lnTo>
                    <a:lnTo>
                      <a:pt x="2306" y="1393"/>
                    </a:lnTo>
                    <a:cubicBezTo>
                      <a:pt x="2306" y="1393"/>
                      <a:pt x="2283" y="1416"/>
                      <a:pt x="2283" y="1439"/>
                    </a:cubicBezTo>
                    <a:cubicBezTo>
                      <a:pt x="2238" y="1576"/>
                      <a:pt x="2329" y="1713"/>
                      <a:pt x="2466" y="1781"/>
                    </a:cubicBezTo>
                    <a:cubicBezTo>
                      <a:pt x="2512" y="1781"/>
                      <a:pt x="2534" y="1804"/>
                      <a:pt x="2557" y="1804"/>
                    </a:cubicBezTo>
                    <a:lnTo>
                      <a:pt x="2717" y="1872"/>
                    </a:lnTo>
                    <a:cubicBezTo>
                      <a:pt x="2785" y="1918"/>
                      <a:pt x="2877" y="1941"/>
                      <a:pt x="2968" y="1987"/>
                    </a:cubicBezTo>
                    <a:cubicBezTo>
                      <a:pt x="3082" y="2055"/>
                      <a:pt x="3219" y="2146"/>
                      <a:pt x="3333" y="2215"/>
                    </a:cubicBezTo>
                    <a:cubicBezTo>
                      <a:pt x="3425" y="2261"/>
                      <a:pt x="3493" y="2306"/>
                      <a:pt x="3584" y="2352"/>
                    </a:cubicBezTo>
                    <a:lnTo>
                      <a:pt x="3721" y="2443"/>
                    </a:lnTo>
                    <a:cubicBezTo>
                      <a:pt x="3813" y="2489"/>
                      <a:pt x="3904" y="2534"/>
                      <a:pt x="3972" y="2603"/>
                    </a:cubicBezTo>
                    <a:lnTo>
                      <a:pt x="4109" y="2671"/>
                    </a:lnTo>
                    <a:cubicBezTo>
                      <a:pt x="4201" y="2740"/>
                      <a:pt x="4292" y="2785"/>
                      <a:pt x="4383" y="2831"/>
                    </a:cubicBezTo>
                    <a:lnTo>
                      <a:pt x="4520" y="2900"/>
                    </a:lnTo>
                    <a:cubicBezTo>
                      <a:pt x="4657" y="2991"/>
                      <a:pt x="4794" y="3059"/>
                      <a:pt x="4908" y="3151"/>
                    </a:cubicBezTo>
                    <a:cubicBezTo>
                      <a:pt x="5182" y="3288"/>
                      <a:pt x="5433" y="3447"/>
                      <a:pt x="5684" y="3607"/>
                    </a:cubicBezTo>
                    <a:cubicBezTo>
                      <a:pt x="5844" y="3676"/>
                      <a:pt x="5981" y="3767"/>
                      <a:pt x="6118" y="3858"/>
                    </a:cubicBezTo>
                    <a:cubicBezTo>
                      <a:pt x="6186" y="3904"/>
                      <a:pt x="6278" y="3950"/>
                      <a:pt x="6346" y="4018"/>
                    </a:cubicBezTo>
                    <a:lnTo>
                      <a:pt x="6506" y="4109"/>
                    </a:lnTo>
                    <a:cubicBezTo>
                      <a:pt x="6734" y="4269"/>
                      <a:pt x="7008" y="4452"/>
                      <a:pt x="7282" y="4657"/>
                    </a:cubicBezTo>
                    <a:cubicBezTo>
                      <a:pt x="7351" y="4703"/>
                      <a:pt x="7419" y="4771"/>
                      <a:pt x="7487" y="4817"/>
                    </a:cubicBezTo>
                    <a:cubicBezTo>
                      <a:pt x="7602" y="4908"/>
                      <a:pt x="7739" y="5000"/>
                      <a:pt x="7853" y="5091"/>
                    </a:cubicBezTo>
                    <a:cubicBezTo>
                      <a:pt x="7921" y="5159"/>
                      <a:pt x="7990" y="5205"/>
                      <a:pt x="8081" y="5273"/>
                    </a:cubicBezTo>
                    <a:lnTo>
                      <a:pt x="8218" y="5388"/>
                    </a:lnTo>
                    <a:cubicBezTo>
                      <a:pt x="8286" y="5456"/>
                      <a:pt x="8378" y="5525"/>
                      <a:pt x="8469" y="5570"/>
                    </a:cubicBezTo>
                    <a:lnTo>
                      <a:pt x="8515" y="5616"/>
                    </a:lnTo>
                    <a:cubicBezTo>
                      <a:pt x="8606" y="5684"/>
                      <a:pt x="8697" y="5753"/>
                      <a:pt x="8789" y="5844"/>
                    </a:cubicBezTo>
                    <a:cubicBezTo>
                      <a:pt x="8789" y="5844"/>
                      <a:pt x="8834" y="5867"/>
                      <a:pt x="8834" y="5867"/>
                    </a:cubicBezTo>
                    <a:cubicBezTo>
                      <a:pt x="8925" y="5935"/>
                      <a:pt x="9017" y="6027"/>
                      <a:pt x="9108" y="6095"/>
                    </a:cubicBezTo>
                    <a:cubicBezTo>
                      <a:pt x="9245" y="6209"/>
                      <a:pt x="9336" y="6323"/>
                      <a:pt x="9450" y="6438"/>
                    </a:cubicBezTo>
                    <a:cubicBezTo>
                      <a:pt x="9565" y="6552"/>
                      <a:pt x="9656" y="6666"/>
                      <a:pt x="9747" y="6780"/>
                    </a:cubicBezTo>
                    <a:cubicBezTo>
                      <a:pt x="9839" y="6894"/>
                      <a:pt x="9953" y="7008"/>
                      <a:pt x="10090" y="7122"/>
                    </a:cubicBezTo>
                    <a:cubicBezTo>
                      <a:pt x="10204" y="7214"/>
                      <a:pt x="10295" y="7282"/>
                      <a:pt x="10432" y="7282"/>
                    </a:cubicBezTo>
                    <a:lnTo>
                      <a:pt x="10455" y="7282"/>
                    </a:lnTo>
                    <a:cubicBezTo>
                      <a:pt x="10546" y="7282"/>
                      <a:pt x="10615" y="7259"/>
                      <a:pt x="10660" y="7236"/>
                    </a:cubicBezTo>
                    <a:cubicBezTo>
                      <a:pt x="10729" y="7191"/>
                      <a:pt x="10774" y="7145"/>
                      <a:pt x="10820" y="7099"/>
                    </a:cubicBezTo>
                    <a:cubicBezTo>
                      <a:pt x="10866" y="7031"/>
                      <a:pt x="10934" y="6985"/>
                      <a:pt x="10980" y="6940"/>
                    </a:cubicBezTo>
                    <a:lnTo>
                      <a:pt x="11025" y="6917"/>
                    </a:lnTo>
                    <a:lnTo>
                      <a:pt x="11162" y="6803"/>
                    </a:lnTo>
                    <a:cubicBezTo>
                      <a:pt x="11276" y="6689"/>
                      <a:pt x="11368" y="6597"/>
                      <a:pt x="11482" y="6506"/>
                    </a:cubicBezTo>
                    <a:lnTo>
                      <a:pt x="11596" y="6415"/>
                    </a:lnTo>
                    <a:cubicBezTo>
                      <a:pt x="11687" y="6346"/>
                      <a:pt x="11779" y="6278"/>
                      <a:pt x="11870" y="6209"/>
                    </a:cubicBezTo>
                    <a:cubicBezTo>
                      <a:pt x="11893" y="6186"/>
                      <a:pt x="11916" y="6141"/>
                      <a:pt x="11961" y="6118"/>
                    </a:cubicBezTo>
                    <a:lnTo>
                      <a:pt x="12030" y="6050"/>
                    </a:lnTo>
                    <a:cubicBezTo>
                      <a:pt x="12075" y="6004"/>
                      <a:pt x="12144" y="5935"/>
                      <a:pt x="12212" y="5890"/>
                    </a:cubicBezTo>
                    <a:cubicBezTo>
                      <a:pt x="12326" y="5821"/>
                      <a:pt x="12418" y="5753"/>
                      <a:pt x="12532" y="5684"/>
                    </a:cubicBezTo>
                    <a:lnTo>
                      <a:pt x="12600" y="5639"/>
                    </a:lnTo>
                    <a:cubicBezTo>
                      <a:pt x="12646" y="5616"/>
                      <a:pt x="12692" y="5593"/>
                      <a:pt x="12737" y="5570"/>
                    </a:cubicBezTo>
                    <a:lnTo>
                      <a:pt x="12829" y="5525"/>
                    </a:lnTo>
                    <a:cubicBezTo>
                      <a:pt x="12874" y="5502"/>
                      <a:pt x="12920" y="5479"/>
                      <a:pt x="12966" y="5433"/>
                    </a:cubicBezTo>
                    <a:lnTo>
                      <a:pt x="13057" y="5388"/>
                    </a:lnTo>
                    <a:cubicBezTo>
                      <a:pt x="13194" y="5296"/>
                      <a:pt x="13354" y="5205"/>
                      <a:pt x="13536" y="5114"/>
                    </a:cubicBezTo>
                    <a:cubicBezTo>
                      <a:pt x="13673" y="5022"/>
                      <a:pt x="13833" y="4954"/>
                      <a:pt x="13993" y="4885"/>
                    </a:cubicBezTo>
                    <a:cubicBezTo>
                      <a:pt x="14061" y="4863"/>
                      <a:pt x="14130" y="4840"/>
                      <a:pt x="14198" y="4794"/>
                    </a:cubicBezTo>
                    <a:lnTo>
                      <a:pt x="14312" y="4748"/>
                    </a:lnTo>
                    <a:cubicBezTo>
                      <a:pt x="14449" y="4703"/>
                      <a:pt x="14563" y="4680"/>
                      <a:pt x="14700" y="4634"/>
                    </a:cubicBezTo>
                    <a:lnTo>
                      <a:pt x="14746" y="4612"/>
                    </a:lnTo>
                    <a:cubicBezTo>
                      <a:pt x="14860" y="4566"/>
                      <a:pt x="14997" y="4543"/>
                      <a:pt x="15111" y="4497"/>
                    </a:cubicBezTo>
                    <a:lnTo>
                      <a:pt x="15339" y="4429"/>
                    </a:lnTo>
                    <a:cubicBezTo>
                      <a:pt x="15545" y="4383"/>
                      <a:pt x="15750" y="4315"/>
                      <a:pt x="15933" y="4246"/>
                    </a:cubicBezTo>
                    <a:cubicBezTo>
                      <a:pt x="16115" y="4201"/>
                      <a:pt x="16275" y="4155"/>
                      <a:pt x="16412" y="4087"/>
                    </a:cubicBezTo>
                    <a:cubicBezTo>
                      <a:pt x="16481" y="4064"/>
                      <a:pt x="16526" y="4018"/>
                      <a:pt x="16595" y="3995"/>
                    </a:cubicBezTo>
                    <a:cubicBezTo>
                      <a:pt x="16640" y="3972"/>
                      <a:pt x="16709" y="3950"/>
                      <a:pt x="16755" y="3927"/>
                    </a:cubicBezTo>
                    <a:cubicBezTo>
                      <a:pt x="16846" y="3881"/>
                      <a:pt x="16937" y="3835"/>
                      <a:pt x="17006" y="3790"/>
                    </a:cubicBezTo>
                    <a:lnTo>
                      <a:pt x="17051" y="3767"/>
                    </a:lnTo>
                    <a:cubicBezTo>
                      <a:pt x="17074" y="3721"/>
                      <a:pt x="17120" y="3699"/>
                      <a:pt x="17165" y="3653"/>
                    </a:cubicBezTo>
                    <a:cubicBezTo>
                      <a:pt x="17211" y="3607"/>
                      <a:pt x="17257" y="3562"/>
                      <a:pt x="17302" y="3493"/>
                    </a:cubicBezTo>
                    <a:cubicBezTo>
                      <a:pt x="17439" y="3333"/>
                      <a:pt x="17508" y="3105"/>
                      <a:pt x="17508" y="2831"/>
                    </a:cubicBezTo>
                    <a:cubicBezTo>
                      <a:pt x="17508" y="2717"/>
                      <a:pt x="17485" y="2603"/>
                      <a:pt x="17462" y="2489"/>
                    </a:cubicBezTo>
                    <a:cubicBezTo>
                      <a:pt x="17417" y="2329"/>
                      <a:pt x="17348" y="2215"/>
                      <a:pt x="17257" y="2124"/>
                    </a:cubicBezTo>
                    <a:cubicBezTo>
                      <a:pt x="17028" y="1918"/>
                      <a:pt x="16755" y="1804"/>
                      <a:pt x="16526" y="1713"/>
                    </a:cubicBezTo>
                    <a:cubicBezTo>
                      <a:pt x="16252" y="1599"/>
                      <a:pt x="15979" y="1553"/>
                      <a:pt x="15727" y="1507"/>
                    </a:cubicBezTo>
                    <a:lnTo>
                      <a:pt x="15545" y="1462"/>
                    </a:lnTo>
                    <a:cubicBezTo>
                      <a:pt x="15431" y="1439"/>
                      <a:pt x="15317" y="1416"/>
                      <a:pt x="15202" y="1393"/>
                    </a:cubicBezTo>
                    <a:lnTo>
                      <a:pt x="14997" y="1370"/>
                    </a:lnTo>
                    <a:cubicBezTo>
                      <a:pt x="14883" y="1348"/>
                      <a:pt x="14746" y="1325"/>
                      <a:pt x="14632" y="1302"/>
                    </a:cubicBezTo>
                    <a:lnTo>
                      <a:pt x="14632" y="1302"/>
                    </a:lnTo>
                    <a:lnTo>
                      <a:pt x="14723" y="1325"/>
                    </a:lnTo>
                    <a:cubicBezTo>
                      <a:pt x="14609" y="1302"/>
                      <a:pt x="14518" y="1302"/>
                      <a:pt x="14404" y="1279"/>
                    </a:cubicBezTo>
                    <a:lnTo>
                      <a:pt x="14221" y="1256"/>
                    </a:lnTo>
                    <a:cubicBezTo>
                      <a:pt x="14084" y="1233"/>
                      <a:pt x="13924" y="1233"/>
                      <a:pt x="13764" y="1211"/>
                    </a:cubicBezTo>
                    <a:lnTo>
                      <a:pt x="13239" y="1211"/>
                    </a:lnTo>
                    <a:cubicBezTo>
                      <a:pt x="13125" y="1211"/>
                      <a:pt x="13011" y="1211"/>
                      <a:pt x="12920" y="1233"/>
                    </a:cubicBezTo>
                    <a:cubicBezTo>
                      <a:pt x="12737" y="1256"/>
                      <a:pt x="12578" y="1279"/>
                      <a:pt x="12395" y="1302"/>
                    </a:cubicBezTo>
                    <a:cubicBezTo>
                      <a:pt x="12258" y="1325"/>
                      <a:pt x="12121" y="1348"/>
                      <a:pt x="11984" y="1370"/>
                    </a:cubicBezTo>
                    <a:cubicBezTo>
                      <a:pt x="11824" y="1393"/>
                      <a:pt x="11642" y="1439"/>
                      <a:pt x="11482" y="1507"/>
                    </a:cubicBezTo>
                    <a:cubicBezTo>
                      <a:pt x="11368" y="1576"/>
                      <a:pt x="11276" y="1644"/>
                      <a:pt x="11185" y="1713"/>
                    </a:cubicBezTo>
                    <a:cubicBezTo>
                      <a:pt x="11117" y="1781"/>
                      <a:pt x="11048" y="1872"/>
                      <a:pt x="11003" y="1964"/>
                    </a:cubicBezTo>
                    <a:cubicBezTo>
                      <a:pt x="10934" y="2078"/>
                      <a:pt x="10934" y="2192"/>
                      <a:pt x="10911" y="2306"/>
                    </a:cubicBezTo>
                    <a:cubicBezTo>
                      <a:pt x="10911" y="2420"/>
                      <a:pt x="10934" y="2534"/>
                      <a:pt x="10980" y="2649"/>
                    </a:cubicBezTo>
                    <a:cubicBezTo>
                      <a:pt x="11025" y="2717"/>
                      <a:pt x="11071" y="2785"/>
                      <a:pt x="11140" y="2854"/>
                    </a:cubicBezTo>
                    <a:cubicBezTo>
                      <a:pt x="11094" y="2854"/>
                      <a:pt x="11025" y="2877"/>
                      <a:pt x="10957" y="2877"/>
                    </a:cubicBezTo>
                    <a:cubicBezTo>
                      <a:pt x="10637" y="2968"/>
                      <a:pt x="10318" y="3037"/>
                      <a:pt x="10021" y="3128"/>
                    </a:cubicBezTo>
                    <a:lnTo>
                      <a:pt x="9633" y="3242"/>
                    </a:lnTo>
                    <a:cubicBezTo>
                      <a:pt x="9496" y="3265"/>
                      <a:pt x="9359" y="3310"/>
                      <a:pt x="9222" y="3333"/>
                    </a:cubicBezTo>
                    <a:cubicBezTo>
                      <a:pt x="8971" y="3425"/>
                      <a:pt x="8766" y="3470"/>
                      <a:pt x="8537" y="3493"/>
                    </a:cubicBezTo>
                    <a:cubicBezTo>
                      <a:pt x="8469" y="3516"/>
                      <a:pt x="8401" y="3516"/>
                      <a:pt x="8332" y="3516"/>
                    </a:cubicBezTo>
                    <a:cubicBezTo>
                      <a:pt x="8241" y="3516"/>
                      <a:pt x="8172" y="3516"/>
                      <a:pt x="8104" y="3493"/>
                    </a:cubicBezTo>
                    <a:cubicBezTo>
                      <a:pt x="7693" y="3425"/>
                      <a:pt x="7328" y="3288"/>
                      <a:pt x="7054" y="3174"/>
                    </a:cubicBezTo>
                    <a:lnTo>
                      <a:pt x="6757" y="3037"/>
                    </a:lnTo>
                    <a:lnTo>
                      <a:pt x="6666" y="2991"/>
                    </a:lnTo>
                    <a:cubicBezTo>
                      <a:pt x="6552" y="2945"/>
                      <a:pt x="6460" y="2900"/>
                      <a:pt x="6369" y="2854"/>
                    </a:cubicBezTo>
                    <a:lnTo>
                      <a:pt x="6255" y="2785"/>
                    </a:lnTo>
                    <a:cubicBezTo>
                      <a:pt x="6095" y="2694"/>
                      <a:pt x="5935" y="2603"/>
                      <a:pt x="5776" y="2534"/>
                    </a:cubicBezTo>
                    <a:cubicBezTo>
                      <a:pt x="5661" y="2466"/>
                      <a:pt x="5547" y="2397"/>
                      <a:pt x="5433" y="2329"/>
                    </a:cubicBezTo>
                    <a:lnTo>
                      <a:pt x="5228" y="2215"/>
                    </a:lnTo>
                    <a:lnTo>
                      <a:pt x="5022" y="2101"/>
                    </a:lnTo>
                    <a:cubicBezTo>
                      <a:pt x="4885" y="2032"/>
                      <a:pt x="4726" y="1964"/>
                      <a:pt x="4589" y="1895"/>
                    </a:cubicBezTo>
                    <a:lnTo>
                      <a:pt x="4338" y="1758"/>
                    </a:lnTo>
                    <a:cubicBezTo>
                      <a:pt x="4155" y="1667"/>
                      <a:pt x="3995" y="1576"/>
                      <a:pt x="3813" y="1507"/>
                    </a:cubicBezTo>
                    <a:lnTo>
                      <a:pt x="3584" y="1393"/>
                    </a:lnTo>
                    <a:cubicBezTo>
                      <a:pt x="3402" y="1302"/>
                      <a:pt x="3196" y="1211"/>
                      <a:pt x="3014" y="1119"/>
                    </a:cubicBezTo>
                    <a:cubicBezTo>
                      <a:pt x="2694" y="959"/>
                      <a:pt x="2397" y="823"/>
                      <a:pt x="2101" y="708"/>
                    </a:cubicBezTo>
                    <a:cubicBezTo>
                      <a:pt x="2009" y="663"/>
                      <a:pt x="1895" y="640"/>
                      <a:pt x="1804" y="594"/>
                    </a:cubicBezTo>
                    <a:lnTo>
                      <a:pt x="1690" y="571"/>
                    </a:lnTo>
                    <a:cubicBezTo>
                      <a:pt x="1553" y="526"/>
                      <a:pt x="1416" y="457"/>
                      <a:pt x="1256" y="412"/>
                    </a:cubicBezTo>
                    <a:lnTo>
                      <a:pt x="1096" y="343"/>
                    </a:lnTo>
                    <a:cubicBezTo>
                      <a:pt x="868" y="252"/>
                      <a:pt x="640" y="161"/>
                      <a:pt x="412" y="92"/>
                    </a:cubicBezTo>
                    <a:cubicBezTo>
                      <a:pt x="343" y="69"/>
                      <a:pt x="275" y="46"/>
                      <a:pt x="206" y="24"/>
                    </a:cubicBezTo>
                    <a:cubicBezTo>
                      <a:pt x="206" y="1"/>
                      <a:pt x="183" y="1"/>
                      <a:pt x="161" y="1"/>
                    </a:cubicBezTo>
                    <a:close/>
                  </a:path>
                </a:pathLst>
              </a:custGeom>
              <a:solidFill>
                <a:srgbClr val="424077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409" name="Google Shape;1175;p22">
                <a:extLst>
                  <a:ext uri="{FF2B5EF4-FFF2-40B4-BE49-F238E27FC236}">
                    <a16:creationId xmlns:a16="http://schemas.microsoft.com/office/drawing/2014/main" id="{43B3CC63-F207-4100-8E8C-2F3B0D0B53A3}"/>
                  </a:ext>
                </a:extLst>
              </p:cNvPr>
              <p:cNvSpPr/>
              <p:nvPr/>
            </p:nvSpPr>
            <p:spPr>
              <a:xfrm>
                <a:off x="4663858" y="1492817"/>
                <a:ext cx="338740" cy="365905"/>
              </a:xfrm>
              <a:custGeom>
                <a:avLst/>
                <a:gdLst/>
                <a:ahLst/>
                <a:cxnLst/>
                <a:rect l="l" t="t" r="r" b="b"/>
                <a:pathLst>
                  <a:path w="12532" h="13537" extrusionOk="0">
                    <a:moveTo>
                      <a:pt x="297" y="1"/>
                    </a:moveTo>
                    <a:cubicBezTo>
                      <a:pt x="275" y="1"/>
                      <a:pt x="252" y="1"/>
                      <a:pt x="229" y="24"/>
                    </a:cubicBezTo>
                    <a:cubicBezTo>
                      <a:pt x="183" y="47"/>
                      <a:pt x="138" y="69"/>
                      <a:pt x="115" y="115"/>
                    </a:cubicBezTo>
                    <a:cubicBezTo>
                      <a:pt x="92" y="161"/>
                      <a:pt x="92" y="229"/>
                      <a:pt x="92" y="275"/>
                    </a:cubicBezTo>
                    <a:cubicBezTo>
                      <a:pt x="69" y="275"/>
                      <a:pt x="69" y="298"/>
                      <a:pt x="46" y="320"/>
                    </a:cubicBezTo>
                    <a:cubicBezTo>
                      <a:pt x="24" y="366"/>
                      <a:pt x="1" y="412"/>
                      <a:pt x="1" y="457"/>
                    </a:cubicBezTo>
                    <a:cubicBezTo>
                      <a:pt x="1" y="503"/>
                      <a:pt x="46" y="549"/>
                      <a:pt x="69" y="571"/>
                    </a:cubicBezTo>
                    <a:lnTo>
                      <a:pt x="229" y="731"/>
                    </a:lnTo>
                    <a:cubicBezTo>
                      <a:pt x="389" y="914"/>
                      <a:pt x="549" y="1074"/>
                      <a:pt x="685" y="1233"/>
                    </a:cubicBezTo>
                    <a:cubicBezTo>
                      <a:pt x="777" y="1325"/>
                      <a:pt x="891" y="1416"/>
                      <a:pt x="982" y="1507"/>
                    </a:cubicBezTo>
                    <a:lnTo>
                      <a:pt x="1051" y="1576"/>
                    </a:lnTo>
                    <a:cubicBezTo>
                      <a:pt x="1165" y="1667"/>
                      <a:pt x="1279" y="1781"/>
                      <a:pt x="1393" y="1873"/>
                    </a:cubicBezTo>
                    <a:cubicBezTo>
                      <a:pt x="1507" y="1987"/>
                      <a:pt x="1621" y="2078"/>
                      <a:pt x="1735" y="2169"/>
                    </a:cubicBezTo>
                    <a:lnTo>
                      <a:pt x="1804" y="2192"/>
                    </a:lnTo>
                    <a:cubicBezTo>
                      <a:pt x="1918" y="2306"/>
                      <a:pt x="2055" y="2398"/>
                      <a:pt x="2192" y="2489"/>
                    </a:cubicBezTo>
                    <a:lnTo>
                      <a:pt x="2443" y="2671"/>
                    </a:lnTo>
                    <a:lnTo>
                      <a:pt x="2603" y="2786"/>
                    </a:lnTo>
                    <a:cubicBezTo>
                      <a:pt x="2694" y="2854"/>
                      <a:pt x="2763" y="2900"/>
                      <a:pt x="2854" y="2968"/>
                    </a:cubicBezTo>
                    <a:lnTo>
                      <a:pt x="3036" y="3082"/>
                    </a:lnTo>
                    <a:cubicBezTo>
                      <a:pt x="3333" y="3288"/>
                      <a:pt x="3653" y="3493"/>
                      <a:pt x="3972" y="3676"/>
                    </a:cubicBezTo>
                    <a:cubicBezTo>
                      <a:pt x="4109" y="3744"/>
                      <a:pt x="4246" y="3835"/>
                      <a:pt x="4406" y="3904"/>
                    </a:cubicBezTo>
                    <a:lnTo>
                      <a:pt x="4566" y="3995"/>
                    </a:lnTo>
                    <a:cubicBezTo>
                      <a:pt x="4680" y="4041"/>
                      <a:pt x="4771" y="4087"/>
                      <a:pt x="4863" y="4155"/>
                    </a:cubicBezTo>
                    <a:lnTo>
                      <a:pt x="4954" y="4201"/>
                    </a:lnTo>
                    <a:cubicBezTo>
                      <a:pt x="5205" y="4338"/>
                      <a:pt x="5456" y="4475"/>
                      <a:pt x="5730" y="4612"/>
                    </a:cubicBezTo>
                    <a:cubicBezTo>
                      <a:pt x="5844" y="4680"/>
                      <a:pt x="5981" y="4749"/>
                      <a:pt x="6118" y="4794"/>
                    </a:cubicBezTo>
                    <a:cubicBezTo>
                      <a:pt x="6301" y="4885"/>
                      <a:pt x="6483" y="4977"/>
                      <a:pt x="6643" y="5068"/>
                    </a:cubicBezTo>
                    <a:lnTo>
                      <a:pt x="6825" y="5159"/>
                    </a:lnTo>
                    <a:cubicBezTo>
                      <a:pt x="7031" y="5251"/>
                      <a:pt x="7236" y="5365"/>
                      <a:pt x="7442" y="5479"/>
                    </a:cubicBezTo>
                    <a:cubicBezTo>
                      <a:pt x="7579" y="5570"/>
                      <a:pt x="7716" y="5662"/>
                      <a:pt x="7853" y="5753"/>
                    </a:cubicBezTo>
                    <a:cubicBezTo>
                      <a:pt x="7990" y="5844"/>
                      <a:pt x="8127" y="5981"/>
                      <a:pt x="8286" y="6141"/>
                    </a:cubicBezTo>
                    <a:cubicBezTo>
                      <a:pt x="8332" y="6209"/>
                      <a:pt x="8400" y="6255"/>
                      <a:pt x="8446" y="6323"/>
                    </a:cubicBezTo>
                    <a:lnTo>
                      <a:pt x="8263" y="6232"/>
                    </a:lnTo>
                    <a:lnTo>
                      <a:pt x="8195" y="6209"/>
                    </a:lnTo>
                    <a:cubicBezTo>
                      <a:pt x="8081" y="6141"/>
                      <a:pt x="7944" y="6095"/>
                      <a:pt x="7807" y="6050"/>
                    </a:cubicBezTo>
                    <a:lnTo>
                      <a:pt x="7784" y="6027"/>
                    </a:lnTo>
                    <a:cubicBezTo>
                      <a:pt x="7602" y="5958"/>
                      <a:pt x="7442" y="5913"/>
                      <a:pt x="7282" y="5890"/>
                    </a:cubicBezTo>
                    <a:cubicBezTo>
                      <a:pt x="7191" y="5890"/>
                      <a:pt x="7099" y="5867"/>
                      <a:pt x="7008" y="5867"/>
                    </a:cubicBezTo>
                    <a:cubicBezTo>
                      <a:pt x="6894" y="5867"/>
                      <a:pt x="6803" y="5890"/>
                      <a:pt x="6711" y="5913"/>
                    </a:cubicBezTo>
                    <a:cubicBezTo>
                      <a:pt x="6506" y="5958"/>
                      <a:pt x="6346" y="6050"/>
                      <a:pt x="6232" y="6141"/>
                    </a:cubicBezTo>
                    <a:cubicBezTo>
                      <a:pt x="6186" y="6164"/>
                      <a:pt x="6141" y="6209"/>
                      <a:pt x="6118" y="6255"/>
                    </a:cubicBezTo>
                    <a:cubicBezTo>
                      <a:pt x="6049" y="6323"/>
                      <a:pt x="6004" y="6415"/>
                      <a:pt x="5981" y="6529"/>
                    </a:cubicBezTo>
                    <a:cubicBezTo>
                      <a:pt x="5935" y="6643"/>
                      <a:pt x="5935" y="6711"/>
                      <a:pt x="5912" y="6803"/>
                    </a:cubicBezTo>
                    <a:cubicBezTo>
                      <a:pt x="5890" y="6963"/>
                      <a:pt x="5890" y="7145"/>
                      <a:pt x="5912" y="7328"/>
                    </a:cubicBezTo>
                    <a:cubicBezTo>
                      <a:pt x="5912" y="7465"/>
                      <a:pt x="5935" y="7602"/>
                      <a:pt x="6004" y="7807"/>
                    </a:cubicBezTo>
                    <a:cubicBezTo>
                      <a:pt x="6027" y="7921"/>
                      <a:pt x="6072" y="8081"/>
                      <a:pt x="6141" y="8241"/>
                    </a:cubicBezTo>
                    <a:cubicBezTo>
                      <a:pt x="6255" y="8515"/>
                      <a:pt x="6415" y="8766"/>
                      <a:pt x="6666" y="9085"/>
                    </a:cubicBezTo>
                    <a:cubicBezTo>
                      <a:pt x="6825" y="9314"/>
                      <a:pt x="7054" y="9542"/>
                      <a:pt x="7350" y="9816"/>
                    </a:cubicBezTo>
                    <a:cubicBezTo>
                      <a:pt x="7533" y="9998"/>
                      <a:pt x="7738" y="10181"/>
                      <a:pt x="7990" y="10364"/>
                    </a:cubicBezTo>
                    <a:cubicBezTo>
                      <a:pt x="8332" y="10637"/>
                      <a:pt x="8697" y="10911"/>
                      <a:pt x="9085" y="11162"/>
                    </a:cubicBezTo>
                    <a:cubicBezTo>
                      <a:pt x="9268" y="11277"/>
                      <a:pt x="9428" y="11413"/>
                      <a:pt x="9610" y="11528"/>
                    </a:cubicBezTo>
                    <a:lnTo>
                      <a:pt x="9679" y="11573"/>
                    </a:lnTo>
                    <a:cubicBezTo>
                      <a:pt x="9884" y="11733"/>
                      <a:pt x="10044" y="11893"/>
                      <a:pt x="10204" y="12053"/>
                    </a:cubicBezTo>
                    <a:lnTo>
                      <a:pt x="10226" y="12075"/>
                    </a:lnTo>
                    <a:lnTo>
                      <a:pt x="10272" y="12121"/>
                    </a:lnTo>
                    <a:lnTo>
                      <a:pt x="10318" y="12167"/>
                    </a:lnTo>
                    <a:cubicBezTo>
                      <a:pt x="10432" y="12281"/>
                      <a:pt x="10523" y="12395"/>
                      <a:pt x="10614" y="12532"/>
                    </a:cubicBezTo>
                    <a:cubicBezTo>
                      <a:pt x="10683" y="12623"/>
                      <a:pt x="10774" y="12737"/>
                      <a:pt x="10843" y="12851"/>
                    </a:cubicBezTo>
                    <a:cubicBezTo>
                      <a:pt x="10866" y="12920"/>
                      <a:pt x="10911" y="13011"/>
                      <a:pt x="10934" y="13103"/>
                    </a:cubicBezTo>
                    <a:cubicBezTo>
                      <a:pt x="10934" y="13125"/>
                      <a:pt x="10934" y="13148"/>
                      <a:pt x="10934" y="13171"/>
                    </a:cubicBezTo>
                    <a:cubicBezTo>
                      <a:pt x="10957" y="13240"/>
                      <a:pt x="10957" y="13262"/>
                      <a:pt x="10957" y="13308"/>
                    </a:cubicBezTo>
                    <a:cubicBezTo>
                      <a:pt x="11003" y="13376"/>
                      <a:pt x="11071" y="13491"/>
                      <a:pt x="11162" y="13513"/>
                    </a:cubicBezTo>
                    <a:cubicBezTo>
                      <a:pt x="11254" y="13536"/>
                      <a:pt x="11254" y="13536"/>
                      <a:pt x="11345" y="13536"/>
                    </a:cubicBezTo>
                    <a:lnTo>
                      <a:pt x="11391" y="13536"/>
                    </a:lnTo>
                    <a:cubicBezTo>
                      <a:pt x="11436" y="13536"/>
                      <a:pt x="11482" y="13536"/>
                      <a:pt x="11527" y="13513"/>
                    </a:cubicBezTo>
                    <a:cubicBezTo>
                      <a:pt x="11619" y="13491"/>
                      <a:pt x="11687" y="13468"/>
                      <a:pt x="11756" y="13422"/>
                    </a:cubicBezTo>
                    <a:lnTo>
                      <a:pt x="11779" y="13422"/>
                    </a:lnTo>
                    <a:cubicBezTo>
                      <a:pt x="11847" y="13376"/>
                      <a:pt x="11938" y="13331"/>
                      <a:pt x="12007" y="13308"/>
                    </a:cubicBezTo>
                    <a:cubicBezTo>
                      <a:pt x="12098" y="13262"/>
                      <a:pt x="12167" y="13194"/>
                      <a:pt x="12235" y="13125"/>
                    </a:cubicBezTo>
                    <a:cubicBezTo>
                      <a:pt x="12326" y="13034"/>
                      <a:pt x="12395" y="12897"/>
                      <a:pt x="12441" y="12760"/>
                    </a:cubicBezTo>
                    <a:cubicBezTo>
                      <a:pt x="12463" y="12669"/>
                      <a:pt x="12486" y="12600"/>
                      <a:pt x="12509" y="12532"/>
                    </a:cubicBezTo>
                    <a:cubicBezTo>
                      <a:pt x="12532" y="12441"/>
                      <a:pt x="12532" y="12349"/>
                      <a:pt x="12532" y="12258"/>
                    </a:cubicBezTo>
                    <a:cubicBezTo>
                      <a:pt x="12532" y="12212"/>
                      <a:pt x="12532" y="12144"/>
                      <a:pt x="12532" y="12098"/>
                    </a:cubicBezTo>
                    <a:cubicBezTo>
                      <a:pt x="12509" y="12007"/>
                      <a:pt x="12509" y="11938"/>
                      <a:pt x="12486" y="11847"/>
                    </a:cubicBezTo>
                    <a:cubicBezTo>
                      <a:pt x="12463" y="11733"/>
                      <a:pt x="12418" y="11642"/>
                      <a:pt x="12395" y="11550"/>
                    </a:cubicBezTo>
                    <a:lnTo>
                      <a:pt x="12349" y="11436"/>
                    </a:lnTo>
                    <a:cubicBezTo>
                      <a:pt x="12326" y="11345"/>
                      <a:pt x="12304" y="11254"/>
                      <a:pt x="12258" y="11162"/>
                    </a:cubicBezTo>
                    <a:lnTo>
                      <a:pt x="12212" y="11025"/>
                    </a:lnTo>
                    <a:lnTo>
                      <a:pt x="12167" y="10843"/>
                    </a:lnTo>
                    <a:cubicBezTo>
                      <a:pt x="12121" y="10752"/>
                      <a:pt x="12098" y="10660"/>
                      <a:pt x="12052" y="10569"/>
                    </a:cubicBezTo>
                    <a:cubicBezTo>
                      <a:pt x="12030" y="10478"/>
                      <a:pt x="11984" y="10364"/>
                      <a:pt x="11961" y="10272"/>
                    </a:cubicBezTo>
                    <a:cubicBezTo>
                      <a:pt x="11938" y="10204"/>
                      <a:pt x="11893" y="10135"/>
                      <a:pt x="11870" y="10067"/>
                    </a:cubicBezTo>
                    <a:cubicBezTo>
                      <a:pt x="11801" y="9907"/>
                      <a:pt x="11756" y="9747"/>
                      <a:pt x="11687" y="9587"/>
                    </a:cubicBezTo>
                    <a:cubicBezTo>
                      <a:pt x="11642" y="9428"/>
                      <a:pt x="11596" y="9268"/>
                      <a:pt x="11573" y="9085"/>
                    </a:cubicBezTo>
                    <a:cubicBezTo>
                      <a:pt x="11550" y="8994"/>
                      <a:pt x="11527" y="8880"/>
                      <a:pt x="11527" y="8789"/>
                    </a:cubicBezTo>
                    <a:cubicBezTo>
                      <a:pt x="11505" y="8697"/>
                      <a:pt x="11505" y="8629"/>
                      <a:pt x="11482" y="8537"/>
                    </a:cubicBezTo>
                    <a:cubicBezTo>
                      <a:pt x="11459" y="8423"/>
                      <a:pt x="11459" y="8286"/>
                      <a:pt x="11459" y="8149"/>
                    </a:cubicBezTo>
                    <a:cubicBezTo>
                      <a:pt x="11459" y="8104"/>
                      <a:pt x="11459" y="8058"/>
                      <a:pt x="11459" y="7990"/>
                    </a:cubicBezTo>
                    <a:cubicBezTo>
                      <a:pt x="11436" y="7898"/>
                      <a:pt x="11436" y="7807"/>
                      <a:pt x="11436" y="7693"/>
                    </a:cubicBezTo>
                    <a:cubicBezTo>
                      <a:pt x="11413" y="7602"/>
                      <a:pt x="11413" y="7510"/>
                      <a:pt x="11413" y="7419"/>
                    </a:cubicBezTo>
                    <a:cubicBezTo>
                      <a:pt x="11413" y="7373"/>
                      <a:pt x="11413" y="7305"/>
                      <a:pt x="11413" y="7259"/>
                    </a:cubicBezTo>
                    <a:lnTo>
                      <a:pt x="11413" y="7145"/>
                    </a:lnTo>
                    <a:lnTo>
                      <a:pt x="11391" y="7054"/>
                    </a:lnTo>
                    <a:cubicBezTo>
                      <a:pt x="11391" y="6985"/>
                      <a:pt x="11391" y="6940"/>
                      <a:pt x="11391" y="6871"/>
                    </a:cubicBezTo>
                    <a:cubicBezTo>
                      <a:pt x="11413" y="6803"/>
                      <a:pt x="11413" y="6734"/>
                      <a:pt x="11436" y="6666"/>
                    </a:cubicBezTo>
                    <a:cubicBezTo>
                      <a:pt x="11459" y="6597"/>
                      <a:pt x="11482" y="6529"/>
                      <a:pt x="11505" y="6460"/>
                    </a:cubicBezTo>
                    <a:lnTo>
                      <a:pt x="11505" y="6392"/>
                    </a:lnTo>
                    <a:lnTo>
                      <a:pt x="11527" y="6323"/>
                    </a:lnTo>
                    <a:cubicBezTo>
                      <a:pt x="11550" y="6232"/>
                      <a:pt x="11596" y="6164"/>
                      <a:pt x="11619" y="6118"/>
                    </a:cubicBezTo>
                    <a:cubicBezTo>
                      <a:pt x="11642" y="6072"/>
                      <a:pt x="11664" y="6027"/>
                      <a:pt x="11687" y="6004"/>
                    </a:cubicBezTo>
                    <a:lnTo>
                      <a:pt x="11710" y="5958"/>
                    </a:lnTo>
                    <a:lnTo>
                      <a:pt x="11756" y="5844"/>
                    </a:lnTo>
                    <a:cubicBezTo>
                      <a:pt x="11779" y="5776"/>
                      <a:pt x="11801" y="5707"/>
                      <a:pt x="11801" y="5639"/>
                    </a:cubicBezTo>
                    <a:cubicBezTo>
                      <a:pt x="11893" y="5593"/>
                      <a:pt x="11938" y="5502"/>
                      <a:pt x="11961" y="5433"/>
                    </a:cubicBezTo>
                    <a:cubicBezTo>
                      <a:pt x="11961" y="5342"/>
                      <a:pt x="11938" y="5273"/>
                      <a:pt x="11893" y="5205"/>
                    </a:cubicBezTo>
                    <a:cubicBezTo>
                      <a:pt x="11847" y="5114"/>
                      <a:pt x="11779" y="5091"/>
                      <a:pt x="11710" y="5068"/>
                    </a:cubicBezTo>
                    <a:lnTo>
                      <a:pt x="11482" y="5022"/>
                    </a:lnTo>
                    <a:lnTo>
                      <a:pt x="11276" y="4954"/>
                    </a:lnTo>
                    <a:cubicBezTo>
                      <a:pt x="11276" y="4954"/>
                      <a:pt x="11231" y="4931"/>
                      <a:pt x="11231" y="4931"/>
                    </a:cubicBezTo>
                    <a:lnTo>
                      <a:pt x="11208" y="4931"/>
                    </a:lnTo>
                    <a:cubicBezTo>
                      <a:pt x="11117" y="4908"/>
                      <a:pt x="10980" y="4863"/>
                      <a:pt x="10866" y="4817"/>
                    </a:cubicBezTo>
                    <a:cubicBezTo>
                      <a:pt x="10729" y="4771"/>
                      <a:pt x="10614" y="4726"/>
                      <a:pt x="10500" y="4703"/>
                    </a:cubicBezTo>
                    <a:cubicBezTo>
                      <a:pt x="10295" y="4634"/>
                      <a:pt x="10112" y="4589"/>
                      <a:pt x="9930" y="4520"/>
                    </a:cubicBezTo>
                    <a:lnTo>
                      <a:pt x="9701" y="4452"/>
                    </a:lnTo>
                    <a:cubicBezTo>
                      <a:pt x="9519" y="4406"/>
                      <a:pt x="9336" y="4338"/>
                      <a:pt x="9154" y="4269"/>
                    </a:cubicBezTo>
                    <a:lnTo>
                      <a:pt x="8857" y="4178"/>
                    </a:lnTo>
                    <a:cubicBezTo>
                      <a:pt x="8583" y="4087"/>
                      <a:pt x="8263" y="3972"/>
                      <a:pt x="7921" y="3835"/>
                    </a:cubicBezTo>
                    <a:cubicBezTo>
                      <a:pt x="7716" y="3744"/>
                      <a:pt x="7533" y="3653"/>
                      <a:pt x="7328" y="3562"/>
                    </a:cubicBezTo>
                    <a:cubicBezTo>
                      <a:pt x="7214" y="3516"/>
                      <a:pt x="7099" y="3470"/>
                      <a:pt x="7008" y="3425"/>
                    </a:cubicBezTo>
                    <a:cubicBezTo>
                      <a:pt x="6871" y="3356"/>
                      <a:pt x="6734" y="3311"/>
                      <a:pt x="6597" y="3242"/>
                    </a:cubicBezTo>
                    <a:lnTo>
                      <a:pt x="6415" y="3151"/>
                    </a:lnTo>
                    <a:cubicBezTo>
                      <a:pt x="6323" y="3105"/>
                      <a:pt x="6232" y="3059"/>
                      <a:pt x="6141" y="3014"/>
                    </a:cubicBezTo>
                    <a:cubicBezTo>
                      <a:pt x="5821" y="2877"/>
                      <a:pt x="5524" y="2740"/>
                      <a:pt x="5205" y="2603"/>
                    </a:cubicBezTo>
                    <a:cubicBezTo>
                      <a:pt x="4977" y="2466"/>
                      <a:pt x="4726" y="2352"/>
                      <a:pt x="4474" y="2215"/>
                    </a:cubicBezTo>
                    <a:lnTo>
                      <a:pt x="4338" y="2146"/>
                    </a:lnTo>
                    <a:lnTo>
                      <a:pt x="4201" y="2078"/>
                    </a:lnTo>
                    <a:cubicBezTo>
                      <a:pt x="3949" y="1941"/>
                      <a:pt x="3721" y="1827"/>
                      <a:pt x="3470" y="1690"/>
                    </a:cubicBezTo>
                    <a:cubicBezTo>
                      <a:pt x="3402" y="1667"/>
                      <a:pt x="3333" y="1644"/>
                      <a:pt x="3265" y="1599"/>
                    </a:cubicBezTo>
                    <a:cubicBezTo>
                      <a:pt x="3196" y="1576"/>
                      <a:pt x="3105" y="1530"/>
                      <a:pt x="3036" y="1484"/>
                    </a:cubicBezTo>
                    <a:cubicBezTo>
                      <a:pt x="2877" y="1416"/>
                      <a:pt x="2740" y="1325"/>
                      <a:pt x="2580" y="1256"/>
                    </a:cubicBezTo>
                    <a:lnTo>
                      <a:pt x="2443" y="1165"/>
                    </a:lnTo>
                    <a:cubicBezTo>
                      <a:pt x="2283" y="1096"/>
                      <a:pt x="2146" y="1005"/>
                      <a:pt x="1987" y="914"/>
                    </a:cubicBezTo>
                    <a:cubicBezTo>
                      <a:pt x="1804" y="800"/>
                      <a:pt x="1621" y="708"/>
                      <a:pt x="1439" y="594"/>
                    </a:cubicBezTo>
                    <a:cubicBezTo>
                      <a:pt x="1256" y="503"/>
                      <a:pt x="1051" y="389"/>
                      <a:pt x="868" y="298"/>
                    </a:cubicBezTo>
                    <a:cubicBezTo>
                      <a:pt x="777" y="252"/>
                      <a:pt x="685" y="183"/>
                      <a:pt x="571" y="138"/>
                    </a:cubicBezTo>
                    <a:cubicBezTo>
                      <a:pt x="549" y="115"/>
                      <a:pt x="503" y="92"/>
                      <a:pt x="457" y="69"/>
                    </a:cubicBezTo>
                    <a:cubicBezTo>
                      <a:pt x="412" y="47"/>
                      <a:pt x="343" y="1"/>
                      <a:pt x="297" y="1"/>
                    </a:cubicBezTo>
                    <a:close/>
                  </a:path>
                </a:pathLst>
              </a:custGeom>
              <a:solidFill>
                <a:srgbClr val="424077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410" name="Google Shape;1176;p22">
                <a:extLst>
                  <a:ext uri="{FF2B5EF4-FFF2-40B4-BE49-F238E27FC236}">
                    <a16:creationId xmlns:a16="http://schemas.microsoft.com/office/drawing/2014/main" id="{70F1C5CE-1DF2-4B35-8DF6-F87B0E0A8375}"/>
                  </a:ext>
                </a:extLst>
              </p:cNvPr>
              <p:cNvSpPr/>
              <p:nvPr/>
            </p:nvSpPr>
            <p:spPr>
              <a:xfrm>
                <a:off x="5044521" y="898076"/>
                <a:ext cx="237567" cy="37274"/>
              </a:xfrm>
              <a:custGeom>
                <a:avLst/>
                <a:gdLst/>
                <a:ahLst/>
                <a:cxnLst/>
                <a:rect l="l" t="t" r="r" b="b"/>
                <a:pathLst>
                  <a:path w="8789" h="1379" extrusionOk="0">
                    <a:moveTo>
                      <a:pt x="5525" y="0"/>
                    </a:moveTo>
                    <a:cubicBezTo>
                      <a:pt x="5228" y="23"/>
                      <a:pt x="4908" y="23"/>
                      <a:pt x="4589" y="23"/>
                    </a:cubicBezTo>
                    <a:cubicBezTo>
                      <a:pt x="4269" y="23"/>
                      <a:pt x="3950" y="69"/>
                      <a:pt x="3630" y="114"/>
                    </a:cubicBezTo>
                    <a:cubicBezTo>
                      <a:pt x="3037" y="206"/>
                      <a:pt x="2443" y="343"/>
                      <a:pt x="1873" y="480"/>
                    </a:cubicBezTo>
                    <a:cubicBezTo>
                      <a:pt x="1713" y="525"/>
                      <a:pt x="1576" y="571"/>
                      <a:pt x="1416" y="617"/>
                    </a:cubicBezTo>
                    <a:cubicBezTo>
                      <a:pt x="1279" y="662"/>
                      <a:pt x="1119" y="708"/>
                      <a:pt x="960" y="776"/>
                    </a:cubicBezTo>
                    <a:cubicBezTo>
                      <a:pt x="823" y="822"/>
                      <a:pt x="686" y="890"/>
                      <a:pt x="549" y="959"/>
                    </a:cubicBezTo>
                    <a:cubicBezTo>
                      <a:pt x="412" y="1005"/>
                      <a:pt x="298" y="1050"/>
                      <a:pt x="184" y="1119"/>
                    </a:cubicBezTo>
                    <a:cubicBezTo>
                      <a:pt x="138" y="1142"/>
                      <a:pt x="115" y="1187"/>
                      <a:pt x="69" y="1210"/>
                    </a:cubicBezTo>
                    <a:cubicBezTo>
                      <a:pt x="24" y="1233"/>
                      <a:pt x="1" y="1279"/>
                      <a:pt x="24" y="1324"/>
                    </a:cubicBezTo>
                    <a:cubicBezTo>
                      <a:pt x="40" y="1358"/>
                      <a:pt x="82" y="1379"/>
                      <a:pt x="120" y="1379"/>
                    </a:cubicBezTo>
                    <a:cubicBezTo>
                      <a:pt x="135" y="1379"/>
                      <a:pt x="148" y="1376"/>
                      <a:pt x="161" y="1370"/>
                    </a:cubicBezTo>
                    <a:cubicBezTo>
                      <a:pt x="229" y="1324"/>
                      <a:pt x="275" y="1279"/>
                      <a:pt x="343" y="1256"/>
                    </a:cubicBezTo>
                    <a:cubicBezTo>
                      <a:pt x="549" y="1164"/>
                      <a:pt x="777" y="1096"/>
                      <a:pt x="1005" y="1050"/>
                    </a:cubicBezTo>
                    <a:cubicBezTo>
                      <a:pt x="1119" y="1027"/>
                      <a:pt x="1256" y="1005"/>
                      <a:pt x="1370" y="982"/>
                    </a:cubicBezTo>
                    <a:cubicBezTo>
                      <a:pt x="1507" y="959"/>
                      <a:pt x="1622" y="936"/>
                      <a:pt x="1736" y="913"/>
                    </a:cubicBezTo>
                    <a:cubicBezTo>
                      <a:pt x="1850" y="913"/>
                      <a:pt x="1964" y="890"/>
                      <a:pt x="2078" y="868"/>
                    </a:cubicBezTo>
                    <a:cubicBezTo>
                      <a:pt x="2375" y="845"/>
                      <a:pt x="2649" y="822"/>
                      <a:pt x="2945" y="776"/>
                    </a:cubicBezTo>
                    <a:cubicBezTo>
                      <a:pt x="3242" y="754"/>
                      <a:pt x="3539" y="708"/>
                      <a:pt x="3813" y="685"/>
                    </a:cubicBezTo>
                    <a:cubicBezTo>
                      <a:pt x="3973" y="685"/>
                      <a:pt x="4132" y="662"/>
                      <a:pt x="4292" y="639"/>
                    </a:cubicBezTo>
                    <a:lnTo>
                      <a:pt x="5684" y="639"/>
                    </a:lnTo>
                    <a:cubicBezTo>
                      <a:pt x="6209" y="639"/>
                      <a:pt x="6734" y="639"/>
                      <a:pt x="7237" y="708"/>
                    </a:cubicBezTo>
                    <a:cubicBezTo>
                      <a:pt x="7328" y="708"/>
                      <a:pt x="7396" y="731"/>
                      <a:pt x="7488" y="731"/>
                    </a:cubicBezTo>
                    <a:lnTo>
                      <a:pt x="7396" y="731"/>
                    </a:lnTo>
                    <a:cubicBezTo>
                      <a:pt x="7579" y="754"/>
                      <a:pt x="7762" y="776"/>
                      <a:pt x="7944" y="799"/>
                    </a:cubicBezTo>
                    <a:cubicBezTo>
                      <a:pt x="8013" y="822"/>
                      <a:pt x="8104" y="822"/>
                      <a:pt x="8195" y="845"/>
                    </a:cubicBezTo>
                    <a:cubicBezTo>
                      <a:pt x="8287" y="868"/>
                      <a:pt x="8355" y="890"/>
                      <a:pt x="8446" y="890"/>
                    </a:cubicBezTo>
                    <a:cubicBezTo>
                      <a:pt x="8583" y="890"/>
                      <a:pt x="8720" y="799"/>
                      <a:pt x="8743" y="662"/>
                    </a:cubicBezTo>
                    <a:cubicBezTo>
                      <a:pt x="8789" y="525"/>
                      <a:pt x="8720" y="388"/>
                      <a:pt x="8606" y="320"/>
                    </a:cubicBezTo>
                    <a:cubicBezTo>
                      <a:pt x="8492" y="251"/>
                      <a:pt x="8355" y="229"/>
                      <a:pt x="8241" y="206"/>
                    </a:cubicBezTo>
                    <a:cubicBezTo>
                      <a:pt x="8081" y="160"/>
                      <a:pt x="7944" y="160"/>
                      <a:pt x="7784" y="137"/>
                    </a:cubicBezTo>
                    <a:cubicBezTo>
                      <a:pt x="7739" y="114"/>
                      <a:pt x="7693" y="114"/>
                      <a:pt x="7647" y="114"/>
                    </a:cubicBezTo>
                    <a:lnTo>
                      <a:pt x="7693" y="114"/>
                    </a:lnTo>
                    <a:cubicBezTo>
                      <a:pt x="7625" y="114"/>
                      <a:pt x="7556" y="92"/>
                      <a:pt x="7488" y="92"/>
                    </a:cubicBezTo>
                    <a:lnTo>
                      <a:pt x="7510" y="92"/>
                    </a:lnTo>
                    <a:cubicBezTo>
                      <a:pt x="7484" y="88"/>
                      <a:pt x="7458" y="85"/>
                      <a:pt x="7432" y="82"/>
                    </a:cubicBezTo>
                    <a:lnTo>
                      <a:pt x="7432" y="82"/>
                    </a:lnTo>
                    <a:lnTo>
                      <a:pt x="7419" y="69"/>
                    </a:lnTo>
                    <a:lnTo>
                      <a:pt x="7419" y="69"/>
                    </a:lnTo>
                    <a:cubicBezTo>
                      <a:pt x="7419" y="74"/>
                      <a:pt x="7420" y="77"/>
                      <a:pt x="7422" y="80"/>
                    </a:cubicBezTo>
                    <a:lnTo>
                      <a:pt x="7422" y="80"/>
                    </a:lnTo>
                    <a:cubicBezTo>
                      <a:pt x="7275" y="61"/>
                      <a:pt x="7142" y="42"/>
                      <a:pt x="7008" y="23"/>
                    </a:cubicBezTo>
                    <a:cubicBezTo>
                      <a:pt x="6826" y="23"/>
                      <a:pt x="6666" y="23"/>
                      <a:pt x="6483" y="0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411" name="Google Shape;1177;p22">
                <a:extLst>
                  <a:ext uri="{FF2B5EF4-FFF2-40B4-BE49-F238E27FC236}">
                    <a16:creationId xmlns:a16="http://schemas.microsoft.com/office/drawing/2014/main" id="{96C3712C-B29D-4B7E-A72A-D229C8570349}"/>
                  </a:ext>
                </a:extLst>
              </p:cNvPr>
              <p:cNvSpPr/>
              <p:nvPr/>
            </p:nvSpPr>
            <p:spPr>
              <a:xfrm>
                <a:off x="5145100" y="928296"/>
                <a:ext cx="193129" cy="29436"/>
              </a:xfrm>
              <a:custGeom>
                <a:avLst/>
                <a:gdLst/>
                <a:ahLst/>
                <a:cxnLst/>
                <a:rect l="l" t="t" r="r" b="b"/>
                <a:pathLst>
                  <a:path w="7145" h="1089" extrusionOk="0">
                    <a:moveTo>
                      <a:pt x="2717" y="1"/>
                    </a:moveTo>
                    <a:cubicBezTo>
                      <a:pt x="2603" y="1"/>
                      <a:pt x="2488" y="1"/>
                      <a:pt x="2374" y="24"/>
                    </a:cubicBezTo>
                    <a:cubicBezTo>
                      <a:pt x="2123" y="24"/>
                      <a:pt x="1849" y="46"/>
                      <a:pt x="1598" y="46"/>
                    </a:cubicBezTo>
                    <a:cubicBezTo>
                      <a:pt x="1347" y="46"/>
                      <a:pt x="1096" y="69"/>
                      <a:pt x="845" y="92"/>
                    </a:cubicBezTo>
                    <a:cubicBezTo>
                      <a:pt x="731" y="92"/>
                      <a:pt x="594" y="115"/>
                      <a:pt x="480" y="115"/>
                    </a:cubicBezTo>
                    <a:cubicBezTo>
                      <a:pt x="343" y="138"/>
                      <a:pt x="229" y="161"/>
                      <a:pt x="92" y="183"/>
                    </a:cubicBezTo>
                    <a:cubicBezTo>
                      <a:pt x="46" y="206"/>
                      <a:pt x="0" y="252"/>
                      <a:pt x="23" y="297"/>
                    </a:cubicBezTo>
                    <a:cubicBezTo>
                      <a:pt x="40" y="349"/>
                      <a:pt x="70" y="375"/>
                      <a:pt x="104" y="375"/>
                    </a:cubicBezTo>
                    <a:cubicBezTo>
                      <a:pt x="115" y="375"/>
                      <a:pt x="126" y="372"/>
                      <a:pt x="137" y="366"/>
                    </a:cubicBezTo>
                    <a:cubicBezTo>
                      <a:pt x="229" y="343"/>
                      <a:pt x="320" y="343"/>
                      <a:pt x="411" y="320"/>
                    </a:cubicBezTo>
                    <a:cubicBezTo>
                      <a:pt x="624" y="301"/>
                      <a:pt x="836" y="294"/>
                      <a:pt x="1048" y="294"/>
                    </a:cubicBezTo>
                    <a:cubicBezTo>
                      <a:pt x="1338" y="294"/>
                      <a:pt x="1628" y="307"/>
                      <a:pt x="1918" y="320"/>
                    </a:cubicBezTo>
                    <a:cubicBezTo>
                      <a:pt x="2169" y="343"/>
                      <a:pt x="2420" y="343"/>
                      <a:pt x="2648" y="366"/>
                    </a:cubicBezTo>
                    <a:cubicBezTo>
                      <a:pt x="2922" y="389"/>
                      <a:pt x="3173" y="412"/>
                      <a:pt x="3424" y="434"/>
                    </a:cubicBezTo>
                    <a:cubicBezTo>
                      <a:pt x="3607" y="480"/>
                      <a:pt x="3812" y="503"/>
                      <a:pt x="4018" y="526"/>
                    </a:cubicBezTo>
                    <a:lnTo>
                      <a:pt x="3995" y="526"/>
                    </a:lnTo>
                    <a:cubicBezTo>
                      <a:pt x="4063" y="526"/>
                      <a:pt x="4132" y="549"/>
                      <a:pt x="4177" y="549"/>
                    </a:cubicBezTo>
                    <a:lnTo>
                      <a:pt x="4200" y="549"/>
                    </a:lnTo>
                    <a:lnTo>
                      <a:pt x="4269" y="571"/>
                    </a:lnTo>
                    <a:lnTo>
                      <a:pt x="4314" y="571"/>
                    </a:lnTo>
                    <a:cubicBezTo>
                      <a:pt x="4520" y="594"/>
                      <a:pt x="4702" y="617"/>
                      <a:pt x="4908" y="663"/>
                    </a:cubicBezTo>
                    <a:cubicBezTo>
                      <a:pt x="5136" y="685"/>
                      <a:pt x="5342" y="731"/>
                      <a:pt x="5570" y="777"/>
                    </a:cubicBezTo>
                    <a:cubicBezTo>
                      <a:pt x="5775" y="822"/>
                      <a:pt x="6004" y="868"/>
                      <a:pt x="6209" y="937"/>
                    </a:cubicBezTo>
                    <a:cubicBezTo>
                      <a:pt x="6323" y="959"/>
                      <a:pt x="6414" y="982"/>
                      <a:pt x="6506" y="1005"/>
                    </a:cubicBezTo>
                    <a:cubicBezTo>
                      <a:pt x="6597" y="1028"/>
                      <a:pt x="6665" y="1051"/>
                      <a:pt x="6757" y="1074"/>
                    </a:cubicBezTo>
                    <a:cubicBezTo>
                      <a:pt x="6785" y="1083"/>
                      <a:pt x="6817" y="1089"/>
                      <a:pt x="6850" y="1089"/>
                    </a:cubicBezTo>
                    <a:cubicBezTo>
                      <a:pt x="6897" y="1089"/>
                      <a:pt x="6945" y="1077"/>
                      <a:pt x="6985" y="1051"/>
                    </a:cubicBezTo>
                    <a:cubicBezTo>
                      <a:pt x="7053" y="1005"/>
                      <a:pt x="7099" y="937"/>
                      <a:pt x="7122" y="868"/>
                    </a:cubicBezTo>
                    <a:cubicBezTo>
                      <a:pt x="7145" y="777"/>
                      <a:pt x="7145" y="708"/>
                      <a:pt x="7099" y="617"/>
                    </a:cubicBezTo>
                    <a:cubicBezTo>
                      <a:pt x="7053" y="549"/>
                      <a:pt x="6985" y="503"/>
                      <a:pt x="6917" y="480"/>
                    </a:cubicBezTo>
                    <a:cubicBezTo>
                      <a:pt x="6780" y="434"/>
                      <a:pt x="6665" y="412"/>
                      <a:pt x="6528" y="389"/>
                    </a:cubicBezTo>
                    <a:cubicBezTo>
                      <a:pt x="6369" y="343"/>
                      <a:pt x="6232" y="320"/>
                      <a:pt x="6072" y="297"/>
                    </a:cubicBezTo>
                    <a:cubicBezTo>
                      <a:pt x="5912" y="252"/>
                      <a:pt x="5752" y="229"/>
                      <a:pt x="5593" y="206"/>
                    </a:cubicBezTo>
                    <a:cubicBezTo>
                      <a:pt x="5410" y="183"/>
                      <a:pt x="5227" y="161"/>
                      <a:pt x="5022" y="138"/>
                    </a:cubicBezTo>
                    <a:cubicBezTo>
                      <a:pt x="4885" y="115"/>
                      <a:pt x="4725" y="115"/>
                      <a:pt x="4588" y="92"/>
                    </a:cubicBezTo>
                    <a:cubicBezTo>
                      <a:pt x="4406" y="92"/>
                      <a:pt x="4246" y="69"/>
                      <a:pt x="4086" y="69"/>
                    </a:cubicBezTo>
                    <a:cubicBezTo>
                      <a:pt x="3767" y="46"/>
                      <a:pt x="3424" y="24"/>
                      <a:pt x="3082" y="24"/>
                    </a:cubicBezTo>
                    <a:cubicBezTo>
                      <a:pt x="2968" y="1"/>
                      <a:pt x="2854" y="1"/>
                      <a:pt x="2717" y="1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412" name="Google Shape;1178;p22">
                <a:extLst>
                  <a:ext uri="{FF2B5EF4-FFF2-40B4-BE49-F238E27FC236}">
                    <a16:creationId xmlns:a16="http://schemas.microsoft.com/office/drawing/2014/main" id="{0363CCF9-6C61-47CB-BF9A-7681F673FFB3}"/>
                  </a:ext>
                </a:extLst>
              </p:cNvPr>
              <p:cNvSpPr/>
              <p:nvPr/>
            </p:nvSpPr>
            <p:spPr>
              <a:xfrm>
                <a:off x="4696564" y="1573637"/>
                <a:ext cx="156747" cy="228944"/>
              </a:xfrm>
              <a:custGeom>
                <a:avLst/>
                <a:gdLst/>
                <a:ahLst/>
                <a:cxnLst/>
                <a:rect l="l" t="t" r="r" b="b"/>
                <a:pathLst>
                  <a:path w="5799" h="8470" extrusionOk="0">
                    <a:moveTo>
                      <a:pt x="69" y="1"/>
                    </a:moveTo>
                    <a:cubicBezTo>
                      <a:pt x="23" y="24"/>
                      <a:pt x="0" y="69"/>
                      <a:pt x="0" y="115"/>
                    </a:cubicBezTo>
                    <a:cubicBezTo>
                      <a:pt x="115" y="412"/>
                      <a:pt x="206" y="709"/>
                      <a:pt x="320" y="1028"/>
                    </a:cubicBezTo>
                    <a:cubicBezTo>
                      <a:pt x="411" y="1325"/>
                      <a:pt x="525" y="1622"/>
                      <a:pt x="640" y="1918"/>
                    </a:cubicBezTo>
                    <a:cubicBezTo>
                      <a:pt x="731" y="2215"/>
                      <a:pt x="868" y="2512"/>
                      <a:pt x="982" y="2808"/>
                    </a:cubicBezTo>
                    <a:cubicBezTo>
                      <a:pt x="1050" y="2945"/>
                      <a:pt x="1119" y="3105"/>
                      <a:pt x="1187" y="3242"/>
                    </a:cubicBezTo>
                    <a:cubicBezTo>
                      <a:pt x="1249" y="3387"/>
                      <a:pt x="1330" y="3531"/>
                      <a:pt x="1396" y="3676"/>
                    </a:cubicBezTo>
                    <a:lnTo>
                      <a:pt x="1396" y="3676"/>
                    </a:lnTo>
                    <a:cubicBezTo>
                      <a:pt x="1395" y="3676"/>
                      <a:pt x="1394" y="3676"/>
                      <a:pt x="1393" y="3676"/>
                    </a:cubicBezTo>
                    <a:cubicBezTo>
                      <a:pt x="1398" y="3686"/>
                      <a:pt x="1403" y="3695"/>
                      <a:pt x="1409" y="3705"/>
                    </a:cubicBezTo>
                    <a:lnTo>
                      <a:pt x="1409" y="3705"/>
                    </a:lnTo>
                    <a:cubicBezTo>
                      <a:pt x="1411" y="3711"/>
                      <a:pt x="1413" y="3716"/>
                      <a:pt x="1416" y="3721"/>
                    </a:cubicBezTo>
                    <a:cubicBezTo>
                      <a:pt x="1416" y="3720"/>
                      <a:pt x="1416" y="3719"/>
                      <a:pt x="1416" y="3718"/>
                    </a:cubicBezTo>
                    <a:lnTo>
                      <a:pt x="1416" y="3718"/>
                    </a:lnTo>
                    <a:cubicBezTo>
                      <a:pt x="1568" y="4003"/>
                      <a:pt x="1720" y="4306"/>
                      <a:pt x="1872" y="4589"/>
                    </a:cubicBezTo>
                    <a:cubicBezTo>
                      <a:pt x="2032" y="4863"/>
                      <a:pt x="2192" y="5137"/>
                      <a:pt x="2374" y="5411"/>
                    </a:cubicBezTo>
                    <a:cubicBezTo>
                      <a:pt x="2466" y="5547"/>
                      <a:pt x="2580" y="5684"/>
                      <a:pt x="2671" y="5799"/>
                    </a:cubicBezTo>
                    <a:cubicBezTo>
                      <a:pt x="2762" y="5936"/>
                      <a:pt x="2876" y="6072"/>
                      <a:pt x="2968" y="6209"/>
                    </a:cubicBezTo>
                    <a:cubicBezTo>
                      <a:pt x="3082" y="6369"/>
                      <a:pt x="3196" y="6506"/>
                      <a:pt x="3333" y="6643"/>
                    </a:cubicBezTo>
                    <a:cubicBezTo>
                      <a:pt x="3447" y="6780"/>
                      <a:pt x="3561" y="6894"/>
                      <a:pt x="3698" y="7031"/>
                    </a:cubicBezTo>
                    <a:cubicBezTo>
                      <a:pt x="3812" y="7145"/>
                      <a:pt x="3949" y="7259"/>
                      <a:pt x="4086" y="7374"/>
                    </a:cubicBezTo>
                    <a:cubicBezTo>
                      <a:pt x="4223" y="7510"/>
                      <a:pt x="4360" y="7625"/>
                      <a:pt x="4497" y="7739"/>
                    </a:cubicBezTo>
                    <a:cubicBezTo>
                      <a:pt x="4611" y="7853"/>
                      <a:pt x="4748" y="7967"/>
                      <a:pt x="4885" y="8081"/>
                    </a:cubicBezTo>
                    <a:cubicBezTo>
                      <a:pt x="4954" y="8150"/>
                      <a:pt x="5022" y="8195"/>
                      <a:pt x="5091" y="8264"/>
                    </a:cubicBezTo>
                    <a:cubicBezTo>
                      <a:pt x="5159" y="8309"/>
                      <a:pt x="5250" y="8378"/>
                      <a:pt x="5342" y="8446"/>
                    </a:cubicBezTo>
                    <a:cubicBezTo>
                      <a:pt x="5387" y="8469"/>
                      <a:pt x="5433" y="8469"/>
                      <a:pt x="5501" y="8469"/>
                    </a:cubicBezTo>
                    <a:cubicBezTo>
                      <a:pt x="5570" y="8469"/>
                      <a:pt x="5638" y="8423"/>
                      <a:pt x="5684" y="8378"/>
                    </a:cubicBezTo>
                    <a:cubicBezTo>
                      <a:pt x="5798" y="8264"/>
                      <a:pt x="5775" y="8081"/>
                      <a:pt x="5661" y="7967"/>
                    </a:cubicBezTo>
                    <a:cubicBezTo>
                      <a:pt x="5593" y="7899"/>
                      <a:pt x="5501" y="7807"/>
                      <a:pt x="5410" y="7739"/>
                    </a:cubicBezTo>
                    <a:cubicBezTo>
                      <a:pt x="5342" y="7670"/>
                      <a:pt x="5250" y="7579"/>
                      <a:pt x="5159" y="7510"/>
                    </a:cubicBezTo>
                    <a:cubicBezTo>
                      <a:pt x="4976" y="7351"/>
                      <a:pt x="4794" y="7191"/>
                      <a:pt x="4611" y="7031"/>
                    </a:cubicBezTo>
                    <a:cubicBezTo>
                      <a:pt x="4429" y="6871"/>
                      <a:pt x="4223" y="6712"/>
                      <a:pt x="4041" y="6552"/>
                    </a:cubicBezTo>
                    <a:cubicBezTo>
                      <a:pt x="3949" y="6461"/>
                      <a:pt x="3881" y="6392"/>
                      <a:pt x="3789" y="6301"/>
                    </a:cubicBezTo>
                    <a:cubicBezTo>
                      <a:pt x="3698" y="6209"/>
                      <a:pt x="3630" y="6141"/>
                      <a:pt x="3538" y="6050"/>
                    </a:cubicBezTo>
                    <a:cubicBezTo>
                      <a:pt x="3333" y="5799"/>
                      <a:pt x="3128" y="5547"/>
                      <a:pt x="2922" y="5274"/>
                    </a:cubicBezTo>
                    <a:cubicBezTo>
                      <a:pt x="2831" y="5159"/>
                      <a:pt x="2717" y="5023"/>
                      <a:pt x="2625" y="4908"/>
                    </a:cubicBezTo>
                    <a:cubicBezTo>
                      <a:pt x="2534" y="4771"/>
                      <a:pt x="2443" y="4657"/>
                      <a:pt x="2351" y="4520"/>
                    </a:cubicBezTo>
                    <a:cubicBezTo>
                      <a:pt x="2260" y="4383"/>
                      <a:pt x="2169" y="4246"/>
                      <a:pt x="2078" y="4110"/>
                    </a:cubicBezTo>
                    <a:cubicBezTo>
                      <a:pt x="1986" y="3973"/>
                      <a:pt x="1918" y="3813"/>
                      <a:pt x="1826" y="3676"/>
                    </a:cubicBezTo>
                    <a:cubicBezTo>
                      <a:pt x="1644" y="3379"/>
                      <a:pt x="1461" y="3082"/>
                      <a:pt x="1279" y="2786"/>
                    </a:cubicBezTo>
                    <a:cubicBezTo>
                      <a:pt x="1119" y="2489"/>
                      <a:pt x="959" y="2192"/>
                      <a:pt x="822" y="1873"/>
                    </a:cubicBezTo>
                    <a:lnTo>
                      <a:pt x="822" y="1895"/>
                    </a:lnTo>
                    <a:cubicBezTo>
                      <a:pt x="799" y="1827"/>
                      <a:pt x="754" y="1759"/>
                      <a:pt x="731" y="1667"/>
                    </a:cubicBezTo>
                    <a:cubicBezTo>
                      <a:pt x="685" y="1599"/>
                      <a:pt x="662" y="1530"/>
                      <a:pt x="640" y="1439"/>
                    </a:cubicBezTo>
                    <a:cubicBezTo>
                      <a:pt x="571" y="1302"/>
                      <a:pt x="525" y="1142"/>
                      <a:pt x="480" y="982"/>
                    </a:cubicBezTo>
                    <a:cubicBezTo>
                      <a:pt x="366" y="686"/>
                      <a:pt x="274" y="366"/>
                      <a:pt x="160" y="47"/>
                    </a:cubicBezTo>
                    <a:cubicBezTo>
                      <a:pt x="160" y="24"/>
                      <a:pt x="115" y="1"/>
                      <a:pt x="92" y="1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413" name="Google Shape;1179;p22">
                <a:extLst>
                  <a:ext uri="{FF2B5EF4-FFF2-40B4-BE49-F238E27FC236}">
                    <a16:creationId xmlns:a16="http://schemas.microsoft.com/office/drawing/2014/main" id="{AB0C79A5-29ED-4049-AB70-AA40A2DEB65E}"/>
                  </a:ext>
                </a:extLst>
              </p:cNvPr>
              <p:cNvSpPr/>
              <p:nvPr/>
            </p:nvSpPr>
            <p:spPr>
              <a:xfrm>
                <a:off x="4774302" y="1682865"/>
                <a:ext cx="125879" cy="125122"/>
              </a:xfrm>
              <a:custGeom>
                <a:avLst/>
                <a:gdLst/>
                <a:ahLst/>
                <a:cxnLst/>
                <a:rect l="l" t="t" r="r" b="b"/>
                <a:pathLst>
                  <a:path w="4657" h="4629" extrusionOk="0">
                    <a:moveTo>
                      <a:pt x="23" y="0"/>
                    </a:moveTo>
                    <a:cubicBezTo>
                      <a:pt x="0" y="23"/>
                      <a:pt x="0" y="69"/>
                      <a:pt x="0" y="114"/>
                    </a:cubicBezTo>
                    <a:cubicBezTo>
                      <a:pt x="229" y="502"/>
                      <a:pt x="480" y="845"/>
                      <a:pt x="754" y="1187"/>
                    </a:cubicBezTo>
                    <a:cubicBezTo>
                      <a:pt x="868" y="1347"/>
                      <a:pt x="1005" y="1506"/>
                      <a:pt x="1142" y="1666"/>
                    </a:cubicBezTo>
                    <a:lnTo>
                      <a:pt x="1347" y="1917"/>
                    </a:lnTo>
                    <a:cubicBezTo>
                      <a:pt x="1416" y="2009"/>
                      <a:pt x="1484" y="2100"/>
                      <a:pt x="1575" y="2191"/>
                    </a:cubicBezTo>
                    <a:cubicBezTo>
                      <a:pt x="1667" y="2305"/>
                      <a:pt x="1758" y="2420"/>
                      <a:pt x="1849" y="2511"/>
                    </a:cubicBezTo>
                    <a:cubicBezTo>
                      <a:pt x="1941" y="2625"/>
                      <a:pt x="2055" y="2739"/>
                      <a:pt x="2169" y="2853"/>
                    </a:cubicBezTo>
                    <a:cubicBezTo>
                      <a:pt x="2260" y="2944"/>
                      <a:pt x="2374" y="3059"/>
                      <a:pt x="2488" y="3150"/>
                    </a:cubicBezTo>
                    <a:cubicBezTo>
                      <a:pt x="2603" y="3264"/>
                      <a:pt x="2717" y="3378"/>
                      <a:pt x="2831" y="3469"/>
                    </a:cubicBezTo>
                    <a:cubicBezTo>
                      <a:pt x="2945" y="3561"/>
                      <a:pt x="3059" y="3675"/>
                      <a:pt x="3173" y="3766"/>
                    </a:cubicBezTo>
                    <a:cubicBezTo>
                      <a:pt x="3310" y="3858"/>
                      <a:pt x="3424" y="3972"/>
                      <a:pt x="3561" y="4063"/>
                    </a:cubicBezTo>
                    <a:cubicBezTo>
                      <a:pt x="3675" y="4154"/>
                      <a:pt x="3789" y="4246"/>
                      <a:pt x="3926" y="4337"/>
                    </a:cubicBezTo>
                    <a:cubicBezTo>
                      <a:pt x="3972" y="4382"/>
                      <a:pt x="4041" y="4428"/>
                      <a:pt x="4109" y="4474"/>
                    </a:cubicBezTo>
                    <a:cubicBezTo>
                      <a:pt x="4177" y="4519"/>
                      <a:pt x="4246" y="4565"/>
                      <a:pt x="4337" y="4611"/>
                    </a:cubicBezTo>
                    <a:cubicBezTo>
                      <a:pt x="4361" y="4623"/>
                      <a:pt x="4387" y="4628"/>
                      <a:pt x="4415" y="4628"/>
                    </a:cubicBezTo>
                    <a:cubicBezTo>
                      <a:pt x="4495" y="4628"/>
                      <a:pt x="4583" y="4581"/>
                      <a:pt x="4634" y="4497"/>
                    </a:cubicBezTo>
                    <a:cubicBezTo>
                      <a:pt x="4657" y="4451"/>
                      <a:pt x="4657" y="4405"/>
                      <a:pt x="4634" y="4337"/>
                    </a:cubicBezTo>
                    <a:cubicBezTo>
                      <a:pt x="4611" y="4291"/>
                      <a:pt x="4588" y="4246"/>
                      <a:pt x="4520" y="4223"/>
                    </a:cubicBezTo>
                    <a:cubicBezTo>
                      <a:pt x="4429" y="4154"/>
                      <a:pt x="4360" y="4109"/>
                      <a:pt x="4269" y="4040"/>
                    </a:cubicBezTo>
                    <a:lnTo>
                      <a:pt x="3995" y="3858"/>
                    </a:lnTo>
                    <a:lnTo>
                      <a:pt x="4041" y="3903"/>
                    </a:lnTo>
                    <a:cubicBezTo>
                      <a:pt x="3767" y="3698"/>
                      <a:pt x="3493" y="3492"/>
                      <a:pt x="3242" y="3287"/>
                    </a:cubicBezTo>
                    <a:cubicBezTo>
                      <a:pt x="3105" y="3196"/>
                      <a:pt x="2991" y="3104"/>
                      <a:pt x="2854" y="2990"/>
                    </a:cubicBezTo>
                    <a:cubicBezTo>
                      <a:pt x="2739" y="2899"/>
                      <a:pt x="2603" y="2785"/>
                      <a:pt x="2488" y="2671"/>
                    </a:cubicBezTo>
                    <a:cubicBezTo>
                      <a:pt x="2351" y="2579"/>
                      <a:pt x="2237" y="2465"/>
                      <a:pt x="2123" y="2351"/>
                    </a:cubicBezTo>
                    <a:cubicBezTo>
                      <a:pt x="1986" y="2237"/>
                      <a:pt x="1872" y="2100"/>
                      <a:pt x="1758" y="1986"/>
                    </a:cubicBezTo>
                    <a:cubicBezTo>
                      <a:pt x="1644" y="1872"/>
                      <a:pt x="1530" y="1758"/>
                      <a:pt x="1416" y="1643"/>
                    </a:cubicBezTo>
                    <a:cubicBezTo>
                      <a:pt x="1301" y="1529"/>
                      <a:pt x="1210" y="1392"/>
                      <a:pt x="1096" y="1278"/>
                    </a:cubicBezTo>
                    <a:cubicBezTo>
                      <a:pt x="1028" y="1210"/>
                      <a:pt x="982" y="1141"/>
                      <a:pt x="913" y="1073"/>
                    </a:cubicBezTo>
                    <a:cubicBezTo>
                      <a:pt x="777" y="913"/>
                      <a:pt x="640" y="730"/>
                      <a:pt x="503" y="571"/>
                    </a:cubicBezTo>
                    <a:cubicBezTo>
                      <a:pt x="434" y="502"/>
                      <a:pt x="388" y="411"/>
                      <a:pt x="320" y="320"/>
                    </a:cubicBezTo>
                    <a:cubicBezTo>
                      <a:pt x="252" y="228"/>
                      <a:pt x="206" y="137"/>
                      <a:pt x="137" y="23"/>
                    </a:cubicBezTo>
                    <a:cubicBezTo>
                      <a:pt x="137" y="0"/>
                      <a:pt x="115" y="0"/>
                      <a:pt x="69" y="0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414" name="Google Shape;1180;p22">
                <a:extLst>
                  <a:ext uri="{FF2B5EF4-FFF2-40B4-BE49-F238E27FC236}">
                    <a16:creationId xmlns:a16="http://schemas.microsoft.com/office/drawing/2014/main" id="{2E290313-18B7-45F9-B65D-D530125B08C0}"/>
                  </a:ext>
                </a:extLst>
              </p:cNvPr>
              <p:cNvSpPr/>
              <p:nvPr/>
            </p:nvSpPr>
            <p:spPr>
              <a:xfrm>
                <a:off x="4659533" y="1482330"/>
                <a:ext cx="347390" cy="382934"/>
              </a:xfrm>
              <a:custGeom>
                <a:avLst/>
                <a:gdLst/>
                <a:ahLst/>
                <a:cxnLst/>
                <a:rect l="l" t="t" r="r" b="b"/>
                <a:pathLst>
                  <a:path w="12852" h="14167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4" y="663"/>
                      <a:pt x="69" y="1325"/>
                      <a:pt x="184" y="1987"/>
                    </a:cubicBezTo>
                    <a:cubicBezTo>
                      <a:pt x="298" y="2922"/>
                      <a:pt x="526" y="3813"/>
                      <a:pt x="823" y="4703"/>
                    </a:cubicBezTo>
                    <a:cubicBezTo>
                      <a:pt x="1097" y="5593"/>
                      <a:pt x="1462" y="6460"/>
                      <a:pt x="1918" y="7282"/>
                    </a:cubicBezTo>
                    <a:cubicBezTo>
                      <a:pt x="2306" y="8035"/>
                      <a:pt x="2763" y="8766"/>
                      <a:pt x="3288" y="9450"/>
                    </a:cubicBezTo>
                    <a:cubicBezTo>
                      <a:pt x="3767" y="10067"/>
                      <a:pt x="4292" y="10660"/>
                      <a:pt x="4863" y="11208"/>
                    </a:cubicBezTo>
                    <a:cubicBezTo>
                      <a:pt x="5456" y="11779"/>
                      <a:pt x="6118" y="12304"/>
                      <a:pt x="6803" y="12760"/>
                    </a:cubicBezTo>
                    <a:cubicBezTo>
                      <a:pt x="7465" y="13217"/>
                      <a:pt x="8195" y="13605"/>
                      <a:pt x="8948" y="13856"/>
                    </a:cubicBezTo>
                    <a:cubicBezTo>
                      <a:pt x="9314" y="13970"/>
                      <a:pt x="9702" y="14061"/>
                      <a:pt x="10067" y="14107"/>
                    </a:cubicBezTo>
                    <a:cubicBezTo>
                      <a:pt x="10313" y="14150"/>
                      <a:pt x="10550" y="14166"/>
                      <a:pt x="10789" y="14166"/>
                    </a:cubicBezTo>
                    <a:cubicBezTo>
                      <a:pt x="10927" y="14166"/>
                      <a:pt x="11066" y="14161"/>
                      <a:pt x="11208" y="14152"/>
                    </a:cubicBezTo>
                    <a:cubicBezTo>
                      <a:pt x="11436" y="14130"/>
                      <a:pt x="11687" y="14084"/>
                      <a:pt x="11916" y="14016"/>
                    </a:cubicBezTo>
                    <a:cubicBezTo>
                      <a:pt x="12098" y="13947"/>
                      <a:pt x="12281" y="13879"/>
                      <a:pt x="12441" y="13742"/>
                    </a:cubicBezTo>
                    <a:cubicBezTo>
                      <a:pt x="12555" y="13650"/>
                      <a:pt x="12646" y="13513"/>
                      <a:pt x="12737" y="13376"/>
                    </a:cubicBezTo>
                    <a:cubicBezTo>
                      <a:pt x="12806" y="13239"/>
                      <a:pt x="12829" y="13080"/>
                      <a:pt x="12829" y="12920"/>
                    </a:cubicBezTo>
                    <a:cubicBezTo>
                      <a:pt x="12852" y="12578"/>
                      <a:pt x="12760" y="12212"/>
                      <a:pt x="12669" y="11870"/>
                    </a:cubicBezTo>
                    <a:cubicBezTo>
                      <a:pt x="12555" y="11505"/>
                      <a:pt x="12395" y="11140"/>
                      <a:pt x="12281" y="10774"/>
                    </a:cubicBezTo>
                    <a:cubicBezTo>
                      <a:pt x="12281" y="10752"/>
                      <a:pt x="12281" y="10752"/>
                      <a:pt x="12281" y="10752"/>
                    </a:cubicBezTo>
                    <a:cubicBezTo>
                      <a:pt x="12053" y="9953"/>
                      <a:pt x="11939" y="9108"/>
                      <a:pt x="11916" y="8264"/>
                    </a:cubicBezTo>
                    <a:cubicBezTo>
                      <a:pt x="11893" y="7328"/>
                      <a:pt x="11984" y="6392"/>
                      <a:pt x="12190" y="5456"/>
                    </a:cubicBezTo>
                    <a:cubicBezTo>
                      <a:pt x="12098" y="5433"/>
                      <a:pt x="11984" y="5388"/>
                      <a:pt x="11893" y="5365"/>
                    </a:cubicBezTo>
                    <a:cubicBezTo>
                      <a:pt x="11802" y="5753"/>
                      <a:pt x="11733" y="6118"/>
                      <a:pt x="11665" y="6529"/>
                    </a:cubicBezTo>
                    <a:cubicBezTo>
                      <a:pt x="11573" y="7236"/>
                      <a:pt x="11551" y="7967"/>
                      <a:pt x="11596" y="8697"/>
                    </a:cubicBezTo>
                    <a:cubicBezTo>
                      <a:pt x="11642" y="9382"/>
                      <a:pt x="11756" y="10090"/>
                      <a:pt x="11939" y="10752"/>
                    </a:cubicBezTo>
                    <a:cubicBezTo>
                      <a:pt x="12076" y="11185"/>
                      <a:pt x="12235" y="11596"/>
                      <a:pt x="12372" y="12007"/>
                    </a:cubicBezTo>
                    <a:cubicBezTo>
                      <a:pt x="12372" y="12030"/>
                      <a:pt x="12372" y="12030"/>
                      <a:pt x="12372" y="12030"/>
                    </a:cubicBezTo>
                    <a:cubicBezTo>
                      <a:pt x="12441" y="12281"/>
                      <a:pt x="12509" y="12532"/>
                      <a:pt x="12509" y="12783"/>
                    </a:cubicBezTo>
                    <a:cubicBezTo>
                      <a:pt x="12509" y="12897"/>
                      <a:pt x="12509" y="12988"/>
                      <a:pt x="12486" y="13103"/>
                    </a:cubicBezTo>
                    <a:cubicBezTo>
                      <a:pt x="12464" y="13171"/>
                      <a:pt x="12441" y="13217"/>
                      <a:pt x="12418" y="13285"/>
                    </a:cubicBezTo>
                    <a:cubicBezTo>
                      <a:pt x="12395" y="13331"/>
                      <a:pt x="12349" y="13376"/>
                      <a:pt x="12327" y="13399"/>
                    </a:cubicBezTo>
                    <a:cubicBezTo>
                      <a:pt x="12281" y="13468"/>
                      <a:pt x="12212" y="13513"/>
                      <a:pt x="12144" y="13559"/>
                    </a:cubicBezTo>
                    <a:cubicBezTo>
                      <a:pt x="12030" y="13628"/>
                      <a:pt x="11916" y="13673"/>
                      <a:pt x="11802" y="13696"/>
                    </a:cubicBezTo>
                    <a:cubicBezTo>
                      <a:pt x="11505" y="13787"/>
                      <a:pt x="11208" y="13833"/>
                      <a:pt x="10911" y="13833"/>
                    </a:cubicBezTo>
                    <a:cubicBezTo>
                      <a:pt x="10455" y="13833"/>
                      <a:pt x="10021" y="13787"/>
                      <a:pt x="9565" y="13696"/>
                    </a:cubicBezTo>
                    <a:lnTo>
                      <a:pt x="9610" y="13696"/>
                    </a:lnTo>
                    <a:cubicBezTo>
                      <a:pt x="8994" y="13559"/>
                      <a:pt x="8401" y="13308"/>
                      <a:pt x="7830" y="13011"/>
                    </a:cubicBezTo>
                    <a:cubicBezTo>
                      <a:pt x="6894" y="12509"/>
                      <a:pt x="6050" y="11870"/>
                      <a:pt x="5274" y="11140"/>
                    </a:cubicBezTo>
                    <a:lnTo>
                      <a:pt x="5274" y="11140"/>
                    </a:lnTo>
                    <a:cubicBezTo>
                      <a:pt x="5274" y="11140"/>
                      <a:pt x="5296" y="11162"/>
                      <a:pt x="5296" y="11162"/>
                    </a:cubicBezTo>
                    <a:cubicBezTo>
                      <a:pt x="4817" y="10706"/>
                      <a:pt x="4338" y="10204"/>
                      <a:pt x="3904" y="9702"/>
                    </a:cubicBezTo>
                    <a:cubicBezTo>
                      <a:pt x="3470" y="9177"/>
                      <a:pt x="3082" y="8629"/>
                      <a:pt x="2717" y="8058"/>
                    </a:cubicBezTo>
                    <a:cubicBezTo>
                      <a:pt x="1964" y="6826"/>
                      <a:pt x="1393" y="5525"/>
                      <a:pt x="982" y="4132"/>
                    </a:cubicBezTo>
                    <a:cubicBezTo>
                      <a:pt x="982" y="4155"/>
                      <a:pt x="982" y="4178"/>
                      <a:pt x="982" y="4178"/>
                    </a:cubicBezTo>
                    <a:cubicBezTo>
                      <a:pt x="594" y="2877"/>
                      <a:pt x="389" y="1530"/>
                      <a:pt x="343" y="161"/>
                    </a:cubicBezTo>
                    <a:cubicBezTo>
                      <a:pt x="320" y="161"/>
                      <a:pt x="298" y="161"/>
                      <a:pt x="298" y="138"/>
                    </a:cubicBezTo>
                    <a:cubicBezTo>
                      <a:pt x="184" y="92"/>
                      <a:pt x="92" y="46"/>
                      <a:pt x="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415" name="Google Shape;1181;p22">
                <a:extLst>
                  <a:ext uri="{FF2B5EF4-FFF2-40B4-BE49-F238E27FC236}">
                    <a16:creationId xmlns:a16="http://schemas.microsoft.com/office/drawing/2014/main" id="{DEC58252-8696-465A-BC11-D4ACD96B4A6E}"/>
                  </a:ext>
                </a:extLst>
              </p:cNvPr>
              <p:cNvSpPr/>
              <p:nvPr/>
            </p:nvSpPr>
            <p:spPr>
              <a:xfrm>
                <a:off x="4986542" y="1605722"/>
                <a:ext cx="649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0" y="1"/>
                    </a:moveTo>
                    <a:cubicBezTo>
                      <a:pt x="0" y="1"/>
                      <a:pt x="23" y="1"/>
                      <a:pt x="23" y="1"/>
                    </a:cubicBezTo>
                    <a:cubicBezTo>
                      <a:pt x="23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03440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416" name="Google Shape;1182;p22">
                <a:extLst>
                  <a:ext uri="{FF2B5EF4-FFF2-40B4-BE49-F238E27FC236}">
                    <a16:creationId xmlns:a16="http://schemas.microsoft.com/office/drawing/2014/main" id="{9A38A83B-D7AC-4D84-8B05-16CA6809CFA3}"/>
                  </a:ext>
                </a:extLst>
              </p:cNvPr>
              <p:cNvSpPr/>
              <p:nvPr/>
            </p:nvSpPr>
            <p:spPr>
              <a:xfrm>
                <a:off x="4991461" y="1772929"/>
                <a:ext cx="27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1" y="23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23"/>
                    </a:cubicBezTo>
                    <a:close/>
                  </a:path>
                </a:pathLst>
              </a:custGeom>
              <a:solidFill>
                <a:srgbClr val="A03440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417" name="Google Shape;1183;p22">
                <a:extLst>
                  <a:ext uri="{FF2B5EF4-FFF2-40B4-BE49-F238E27FC236}">
                    <a16:creationId xmlns:a16="http://schemas.microsoft.com/office/drawing/2014/main" id="{A10C27C6-228C-4A6E-84AE-06E72A6D3379}"/>
                  </a:ext>
                </a:extLst>
              </p:cNvPr>
              <p:cNvSpPr/>
              <p:nvPr/>
            </p:nvSpPr>
            <p:spPr>
              <a:xfrm>
                <a:off x="4991461" y="1773551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03440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418" name="Google Shape;1184;p22">
                <a:extLst>
                  <a:ext uri="{FF2B5EF4-FFF2-40B4-BE49-F238E27FC236}">
                    <a16:creationId xmlns:a16="http://schemas.microsoft.com/office/drawing/2014/main" id="{7E16B03A-B7DA-4128-9D44-EF6FC4D27111}"/>
                  </a:ext>
                </a:extLst>
              </p:cNvPr>
              <p:cNvSpPr/>
              <p:nvPr/>
            </p:nvSpPr>
            <p:spPr>
              <a:xfrm>
                <a:off x="4989623" y="1626697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3440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419" name="Google Shape;1185;p22">
                <a:extLst>
                  <a:ext uri="{FF2B5EF4-FFF2-40B4-BE49-F238E27FC236}">
                    <a16:creationId xmlns:a16="http://schemas.microsoft.com/office/drawing/2014/main" id="{CCB6892F-AA9C-41E7-A50D-3519A05BC199}"/>
                  </a:ext>
                </a:extLst>
              </p:cNvPr>
              <p:cNvSpPr/>
              <p:nvPr/>
            </p:nvSpPr>
            <p:spPr>
              <a:xfrm>
                <a:off x="4964323" y="877101"/>
                <a:ext cx="491757" cy="262218"/>
              </a:xfrm>
              <a:custGeom>
                <a:avLst/>
                <a:gdLst/>
                <a:ahLst/>
                <a:cxnLst/>
                <a:rect l="l" t="t" r="r" b="b"/>
                <a:pathLst>
                  <a:path w="18193" h="9701" extrusionOk="0">
                    <a:moveTo>
                      <a:pt x="3850" y="1023"/>
                    </a:moveTo>
                    <a:cubicBezTo>
                      <a:pt x="3845" y="1024"/>
                      <a:pt x="3840" y="1026"/>
                      <a:pt x="3835" y="1027"/>
                    </a:cubicBezTo>
                    <a:cubicBezTo>
                      <a:pt x="3842" y="1027"/>
                      <a:pt x="3846" y="1026"/>
                      <a:pt x="3850" y="1023"/>
                    </a:cubicBezTo>
                    <a:close/>
                    <a:moveTo>
                      <a:pt x="8469" y="0"/>
                    </a:moveTo>
                    <a:cubicBezTo>
                      <a:pt x="7967" y="0"/>
                      <a:pt x="7465" y="23"/>
                      <a:pt x="6985" y="69"/>
                    </a:cubicBezTo>
                    <a:cubicBezTo>
                      <a:pt x="6049" y="160"/>
                      <a:pt x="5114" y="320"/>
                      <a:pt x="4223" y="571"/>
                    </a:cubicBezTo>
                    <a:cubicBezTo>
                      <a:pt x="3333" y="822"/>
                      <a:pt x="2443" y="1142"/>
                      <a:pt x="1598" y="1530"/>
                    </a:cubicBezTo>
                    <a:cubicBezTo>
                      <a:pt x="1051" y="1781"/>
                      <a:pt x="526" y="2077"/>
                      <a:pt x="1" y="2397"/>
                    </a:cubicBezTo>
                    <a:cubicBezTo>
                      <a:pt x="115" y="2443"/>
                      <a:pt x="229" y="2511"/>
                      <a:pt x="343" y="2579"/>
                    </a:cubicBezTo>
                    <a:cubicBezTo>
                      <a:pt x="1439" y="1918"/>
                      <a:pt x="2626" y="1393"/>
                      <a:pt x="3858" y="1005"/>
                    </a:cubicBezTo>
                    <a:lnTo>
                      <a:pt x="3858" y="1005"/>
                    </a:lnTo>
                    <a:cubicBezTo>
                      <a:pt x="3858" y="1005"/>
                      <a:pt x="3858" y="1016"/>
                      <a:pt x="3850" y="1023"/>
                    </a:cubicBezTo>
                    <a:lnTo>
                      <a:pt x="3850" y="1023"/>
                    </a:lnTo>
                    <a:cubicBezTo>
                      <a:pt x="5237" y="592"/>
                      <a:pt x="6648" y="365"/>
                      <a:pt x="8081" y="320"/>
                    </a:cubicBezTo>
                    <a:cubicBezTo>
                      <a:pt x="8743" y="320"/>
                      <a:pt x="9427" y="343"/>
                      <a:pt x="10089" y="411"/>
                    </a:cubicBezTo>
                    <a:cubicBezTo>
                      <a:pt x="10774" y="480"/>
                      <a:pt x="11436" y="617"/>
                      <a:pt x="12098" y="753"/>
                    </a:cubicBezTo>
                    <a:lnTo>
                      <a:pt x="12052" y="753"/>
                    </a:lnTo>
                    <a:cubicBezTo>
                      <a:pt x="13080" y="1005"/>
                      <a:pt x="14084" y="1370"/>
                      <a:pt x="15020" y="1872"/>
                    </a:cubicBezTo>
                    <a:cubicBezTo>
                      <a:pt x="15020" y="1872"/>
                      <a:pt x="15020" y="1872"/>
                      <a:pt x="15020" y="1849"/>
                    </a:cubicBezTo>
                    <a:cubicBezTo>
                      <a:pt x="15567" y="2168"/>
                      <a:pt x="16114" y="2533"/>
                      <a:pt x="16570" y="2966"/>
                    </a:cubicBezTo>
                    <a:lnTo>
                      <a:pt x="16570" y="2966"/>
                    </a:lnTo>
                    <a:cubicBezTo>
                      <a:pt x="16882" y="3280"/>
                      <a:pt x="17171" y="3615"/>
                      <a:pt x="17416" y="3995"/>
                    </a:cubicBezTo>
                    <a:cubicBezTo>
                      <a:pt x="17553" y="4246"/>
                      <a:pt x="17690" y="4520"/>
                      <a:pt x="17782" y="4794"/>
                    </a:cubicBezTo>
                    <a:cubicBezTo>
                      <a:pt x="17827" y="4930"/>
                      <a:pt x="17850" y="5045"/>
                      <a:pt x="17850" y="5182"/>
                    </a:cubicBezTo>
                    <a:cubicBezTo>
                      <a:pt x="17850" y="5250"/>
                      <a:pt x="17850" y="5319"/>
                      <a:pt x="17827" y="5410"/>
                    </a:cubicBezTo>
                    <a:cubicBezTo>
                      <a:pt x="17804" y="5455"/>
                      <a:pt x="17782" y="5501"/>
                      <a:pt x="17759" y="5547"/>
                    </a:cubicBezTo>
                    <a:cubicBezTo>
                      <a:pt x="17736" y="5592"/>
                      <a:pt x="17690" y="5661"/>
                      <a:pt x="17645" y="5707"/>
                    </a:cubicBezTo>
                    <a:cubicBezTo>
                      <a:pt x="17576" y="5775"/>
                      <a:pt x="17508" y="5844"/>
                      <a:pt x="17416" y="5889"/>
                    </a:cubicBezTo>
                    <a:cubicBezTo>
                      <a:pt x="17188" y="6026"/>
                      <a:pt x="16960" y="6117"/>
                      <a:pt x="16709" y="6186"/>
                    </a:cubicBezTo>
                    <a:lnTo>
                      <a:pt x="16686" y="6186"/>
                    </a:lnTo>
                    <a:cubicBezTo>
                      <a:pt x="16252" y="6323"/>
                      <a:pt x="15819" y="6414"/>
                      <a:pt x="15408" y="6551"/>
                    </a:cubicBezTo>
                    <a:cubicBezTo>
                      <a:pt x="14746" y="6757"/>
                      <a:pt x="14084" y="7030"/>
                      <a:pt x="13490" y="7396"/>
                    </a:cubicBezTo>
                    <a:cubicBezTo>
                      <a:pt x="12851" y="7761"/>
                      <a:pt x="12258" y="8172"/>
                      <a:pt x="11710" y="8651"/>
                    </a:cubicBezTo>
                    <a:cubicBezTo>
                      <a:pt x="11390" y="8925"/>
                      <a:pt x="11094" y="9222"/>
                      <a:pt x="10797" y="9541"/>
                    </a:cubicBezTo>
                    <a:cubicBezTo>
                      <a:pt x="10888" y="9587"/>
                      <a:pt x="10957" y="9633"/>
                      <a:pt x="11048" y="9678"/>
                    </a:cubicBezTo>
                    <a:cubicBezTo>
                      <a:pt x="11048" y="9701"/>
                      <a:pt x="11071" y="9701"/>
                      <a:pt x="11071" y="9701"/>
                    </a:cubicBezTo>
                    <a:cubicBezTo>
                      <a:pt x="11733" y="9016"/>
                      <a:pt x="12486" y="8400"/>
                      <a:pt x="13308" y="7875"/>
                    </a:cubicBezTo>
                    <a:cubicBezTo>
                      <a:pt x="14015" y="7441"/>
                      <a:pt x="14791" y="7076"/>
                      <a:pt x="15590" y="6825"/>
                    </a:cubicBezTo>
                    <a:cubicBezTo>
                      <a:pt x="15978" y="6711"/>
                      <a:pt x="16366" y="6620"/>
                      <a:pt x="16732" y="6528"/>
                    </a:cubicBezTo>
                    <a:cubicBezTo>
                      <a:pt x="17074" y="6414"/>
                      <a:pt x="17416" y="6300"/>
                      <a:pt x="17713" y="6095"/>
                    </a:cubicBezTo>
                    <a:cubicBezTo>
                      <a:pt x="17827" y="6003"/>
                      <a:pt x="17941" y="5889"/>
                      <a:pt x="18033" y="5752"/>
                    </a:cubicBezTo>
                    <a:cubicBezTo>
                      <a:pt x="18101" y="5615"/>
                      <a:pt x="18170" y="5455"/>
                      <a:pt x="18170" y="5296"/>
                    </a:cubicBezTo>
                    <a:cubicBezTo>
                      <a:pt x="18192" y="5113"/>
                      <a:pt x="18170" y="4908"/>
                      <a:pt x="18101" y="4725"/>
                    </a:cubicBezTo>
                    <a:cubicBezTo>
                      <a:pt x="18033" y="4497"/>
                      <a:pt x="17941" y="4269"/>
                      <a:pt x="17827" y="4063"/>
                    </a:cubicBezTo>
                    <a:cubicBezTo>
                      <a:pt x="17645" y="3721"/>
                      <a:pt x="17416" y="3424"/>
                      <a:pt x="17188" y="3127"/>
                    </a:cubicBezTo>
                    <a:cubicBezTo>
                      <a:pt x="16914" y="2853"/>
                      <a:pt x="16640" y="2579"/>
                      <a:pt x="16344" y="2351"/>
                    </a:cubicBezTo>
                    <a:cubicBezTo>
                      <a:pt x="15704" y="1849"/>
                      <a:pt x="14997" y="1461"/>
                      <a:pt x="14266" y="1142"/>
                    </a:cubicBezTo>
                    <a:cubicBezTo>
                      <a:pt x="13490" y="822"/>
                      <a:pt x="12692" y="571"/>
                      <a:pt x="11893" y="388"/>
                    </a:cubicBezTo>
                    <a:cubicBezTo>
                      <a:pt x="11117" y="206"/>
                      <a:pt x="10341" y="92"/>
                      <a:pt x="9542" y="46"/>
                    </a:cubicBezTo>
                    <a:cubicBezTo>
                      <a:pt x="9199" y="23"/>
                      <a:pt x="8834" y="0"/>
                      <a:pt x="846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420" name="Google Shape;1186;p22">
                <a:extLst>
                  <a:ext uri="{FF2B5EF4-FFF2-40B4-BE49-F238E27FC236}">
                    <a16:creationId xmlns:a16="http://schemas.microsoft.com/office/drawing/2014/main" id="{29168716-9281-4592-B13E-DBF0752888D2}"/>
                  </a:ext>
                </a:extLst>
              </p:cNvPr>
              <p:cNvSpPr/>
              <p:nvPr/>
            </p:nvSpPr>
            <p:spPr>
              <a:xfrm>
                <a:off x="5415941" y="1044281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A03440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421" name="Google Shape;1187;p22">
                <a:extLst>
                  <a:ext uri="{FF2B5EF4-FFF2-40B4-BE49-F238E27FC236}">
                    <a16:creationId xmlns:a16="http://schemas.microsoft.com/office/drawing/2014/main" id="{3B139C9C-375F-42AE-96C9-580DE7B3A2D3}"/>
                  </a:ext>
                </a:extLst>
              </p:cNvPr>
              <p:cNvSpPr/>
              <p:nvPr/>
            </p:nvSpPr>
            <p:spPr>
              <a:xfrm>
                <a:off x="5415941" y="1044281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A03440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422" name="Google Shape;1188;p22">
                <a:extLst>
                  <a:ext uri="{FF2B5EF4-FFF2-40B4-BE49-F238E27FC236}">
                    <a16:creationId xmlns:a16="http://schemas.microsoft.com/office/drawing/2014/main" id="{13B2EB49-9E00-4863-A8A5-D580F9AEB316}"/>
                  </a:ext>
                </a:extLst>
              </p:cNvPr>
              <p:cNvSpPr/>
              <p:nvPr/>
            </p:nvSpPr>
            <p:spPr>
              <a:xfrm>
                <a:off x="5415319" y="1044281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3440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423" name="Google Shape;1189;p22">
                <a:extLst>
                  <a:ext uri="{FF2B5EF4-FFF2-40B4-BE49-F238E27FC236}">
                    <a16:creationId xmlns:a16="http://schemas.microsoft.com/office/drawing/2014/main" id="{1E1B6556-2420-40D7-859D-025519CDEC6C}"/>
                  </a:ext>
                </a:extLst>
              </p:cNvPr>
              <p:cNvSpPr/>
              <p:nvPr/>
            </p:nvSpPr>
            <p:spPr>
              <a:xfrm>
                <a:off x="5415941" y="1044281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A03440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424" name="Google Shape;1190;p22">
                <a:extLst>
                  <a:ext uri="{FF2B5EF4-FFF2-40B4-BE49-F238E27FC236}">
                    <a16:creationId xmlns:a16="http://schemas.microsoft.com/office/drawing/2014/main" id="{54C400E9-5C1A-48C2-BDCC-E13C5C269059}"/>
                  </a:ext>
                </a:extLst>
              </p:cNvPr>
              <p:cNvSpPr/>
              <p:nvPr/>
            </p:nvSpPr>
            <p:spPr>
              <a:xfrm>
                <a:off x="5068605" y="904239"/>
                <a:ext cx="622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3" h="1" extrusionOk="0">
                    <a:moveTo>
                      <a:pt x="0" y="1"/>
                    </a:moveTo>
                    <a:cubicBezTo>
                      <a:pt x="0" y="1"/>
                      <a:pt x="23" y="1"/>
                      <a:pt x="23" y="1"/>
                    </a:cubicBezTo>
                    <a:cubicBezTo>
                      <a:pt x="23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03440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425" name="Google Shape;1191;p22">
                <a:extLst>
                  <a:ext uri="{FF2B5EF4-FFF2-40B4-BE49-F238E27FC236}">
                    <a16:creationId xmlns:a16="http://schemas.microsoft.com/office/drawing/2014/main" id="{DA0B5E8F-EA3F-4280-AACD-6F79BD0D2452}"/>
                  </a:ext>
                </a:extLst>
              </p:cNvPr>
              <p:cNvSpPr/>
              <p:nvPr/>
            </p:nvSpPr>
            <p:spPr>
              <a:xfrm>
                <a:off x="5324012" y="1089935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A03440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426" name="Google Shape;1192;p22">
                <a:extLst>
                  <a:ext uri="{FF2B5EF4-FFF2-40B4-BE49-F238E27FC236}">
                    <a16:creationId xmlns:a16="http://schemas.microsoft.com/office/drawing/2014/main" id="{C0BE141A-23F1-40B0-8A53-87FEE5523DC0}"/>
                  </a:ext>
                </a:extLst>
              </p:cNvPr>
              <p:cNvSpPr/>
              <p:nvPr/>
            </p:nvSpPr>
            <p:spPr>
              <a:xfrm>
                <a:off x="5436294" y="1749494"/>
                <a:ext cx="399828" cy="204131"/>
              </a:xfrm>
              <a:custGeom>
                <a:avLst/>
                <a:gdLst/>
                <a:ahLst/>
                <a:cxnLst/>
                <a:rect l="l" t="t" r="r" b="b"/>
                <a:pathLst>
                  <a:path w="14792" h="7552" extrusionOk="0">
                    <a:moveTo>
                      <a:pt x="298" y="0"/>
                    </a:moveTo>
                    <a:cubicBezTo>
                      <a:pt x="252" y="23"/>
                      <a:pt x="184" y="69"/>
                      <a:pt x="138" y="114"/>
                    </a:cubicBezTo>
                    <a:cubicBezTo>
                      <a:pt x="115" y="126"/>
                      <a:pt x="98" y="131"/>
                      <a:pt x="81" y="131"/>
                    </a:cubicBezTo>
                    <a:cubicBezTo>
                      <a:pt x="64" y="131"/>
                      <a:pt x="47" y="126"/>
                      <a:pt x="24" y="114"/>
                    </a:cubicBezTo>
                    <a:lnTo>
                      <a:pt x="1" y="114"/>
                    </a:lnTo>
                    <a:cubicBezTo>
                      <a:pt x="161" y="343"/>
                      <a:pt x="343" y="571"/>
                      <a:pt x="526" y="776"/>
                    </a:cubicBezTo>
                    <a:lnTo>
                      <a:pt x="526" y="799"/>
                    </a:lnTo>
                    <a:cubicBezTo>
                      <a:pt x="1119" y="1484"/>
                      <a:pt x="1781" y="2100"/>
                      <a:pt x="2489" y="2694"/>
                    </a:cubicBezTo>
                    <a:cubicBezTo>
                      <a:pt x="3151" y="3241"/>
                      <a:pt x="3836" y="3744"/>
                      <a:pt x="4566" y="4223"/>
                    </a:cubicBezTo>
                    <a:cubicBezTo>
                      <a:pt x="5274" y="4702"/>
                      <a:pt x="6004" y="5136"/>
                      <a:pt x="6757" y="5547"/>
                    </a:cubicBezTo>
                    <a:cubicBezTo>
                      <a:pt x="7556" y="5980"/>
                      <a:pt x="8401" y="6368"/>
                      <a:pt x="9245" y="6711"/>
                    </a:cubicBezTo>
                    <a:cubicBezTo>
                      <a:pt x="9816" y="6916"/>
                      <a:pt x="10364" y="7099"/>
                      <a:pt x="10934" y="7259"/>
                    </a:cubicBezTo>
                    <a:cubicBezTo>
                      <a:pt x="11436" y="7373"/>
                      <a:pt x="11939" y="7487"/>
                      <a:pt x="12441" y="7532"/>
                    </a:cubicBezTo>
                    <a:cubicBezTo>
                      <a:pt x="12582" y="7544"/>
                      <a:pt x="12733" y="7552"/>
                      <a:pt x="12888" y="7552"/>
                    </a:cubicBezTo>
                    <a:cubicBezTo>
                      <a:pt x="13637" y="7552"/>
                      <a:pt x="14481" y="7372"/>
                      <a:pt x="14746" y="6597"/>
                    </a:cubicBezTo>
                    <a:cubicBezTo>
                      <a:pt x="14746" y="6597"/>
                      <a:pt x="14746" y="6597"/>
                      <a:pt x="14746" y="6574"/>
                    </a:cubicBezTo>
                    <a:cubicBezTo>
                      <a:pt x="14769" y="6460"/>
                      <a:pt x="14792" y="6346"/>
                      <a:pt x="14792" y="6231"/>
                    </a:cubicBezTo>
                    <a:cubicBezTo>
                      <a:pt x="14792" y="6231"/>
                      <a:pt x="14792" y="6209"/>
                      <a:pt x="14792" y="6209"/>
                    </a:cubicBezTo>
                    <a:cubicBezTo>
                      <a:pt x="14792" y="6163"/>
                      <a:pt x="14792" y="6117"/>
                      <a:pt x="14792" y="6072"/>
                    </a:cubicBezTo>
                    <a:lnTo>
                      <a:pt x="14792" y="6049"/>
                    </a:lnTo>
                    <a:cubicBezTo>
                      <a:pt x="14769" y="5935"/>
                      <a:pt x="14769" y="5843"/>
                      <a:pt x="14723" y="5729"/>
                    </a:cubicBezTo>
                    <a:cubicBezTo>
                      <a:pt x="14723" y="5729"/>
                      <a:pt x="14723" y="5729"/>
                      <a:pt x="14723" y="5706"/>
                    </a:cubicBezTo>
                    <a:cubicBezTo>
                      <a:pt x="14700" y="5592"/>
                      <a:pt x="14655" y="5501"/>
                      <a:pt x="14632" y="5410"/>
                    </a:cubicBezTo>
                    <a:cubicBezTo>
                      <a:pt x="14632" y="5387"/>
                      <a:pt x="14632" y="5387"/>
                      <a:pt x="14632" y="5387"/>
                    </a:cubicBezTo>
                    <a:lnTo>
                      <a:pt x="14609" y="5387"/>
                    </a:lnTo>
                    <a:cubicBezTo>
                      <a:pt x="14609" y="5364"/>
                      <a:pt x="14609" y="5364"/>
                      <a:pt x="14609" y="5341"/>
                    </a:cubicBezTo>
                    <a:cubicBezTo>
                      <a:pt x="14609" y="5341"/>
                      <a:pt x="14609" y="5318"/>
                      <a:pt x="14586" y="5318"/>
                    </a:cubicBezTo>
                    <a:cubicBezTo>
                      <a:pt x="14586" y="5296"/>
                      <a:pt x="14586" y="5296"/>
                      <a:pt x="14586" y="5273"/>
                    </a:cubicBezTo>
                    <a:cubicBezTo>
                      <a:pt x="14564" y="5273"/>
                      <a:pt x="14564" y="5250"/>
                      <a:pt x="14564" y="5250"/>
                    </a:cubicBezTo>
                    <a:cubicBezTo>
                      <a:pt x="14541" y="5181"/>
                      <a:pt x="14495" y="5113"/>
                      <a:pt x="14472" y="5045"/>
                    </a:cubicBezTo>
                    <a:cubicBezTo>
                      <a:pt x="14472" y="5045"/>
                      <a:pt x="14472" y="5022"/>
                      <a:pt x="14472" y="5022"/>
                    </a:cubicBezTo>
                    <a:cubicBezTo>
                      <a:pt x="14449" y="5022"/>
                      <a:pt x="14449" y="5022"/>
                      <a:pt x="14449" y="4999"/>
                    </a:cubicBezTo>
                    <a:cubicBezTo>
                      <a:pt x="14427" y="4976"/>
                      <a:pt x="14427" y="4953"/>
                      <a:pt x="14404" y="4930"/>
                    </a:cubicBezTo>
                    <a:cubicBezTo>
                      <a:pt x="14404" y="4930"/>
                      <a:pt x="14404" y="4908"/>
                      <a:pt x="14404" y="4908"/>
                    </a:cubicBezTo>
                    <a:cubicBezTo>
                      <a:pt x="14381" y="4862"/>
                      <a:pt x="14358" y="4839"/>
                      <a:pt x="14335" y="4793"/>
                    </a:cubicBezTo>
                    <a:cubicBezTo>
                      <a:pt x="14305" y="4733"/>
                      <a:pt x="14254" y="4702"/>
                      <a:pt x="14197" y="4702"/>
                    </a:cubicBezTo>
                    <a:cubicBezTo>
                      <a:pt x="14168" y="4702"/>
                      <a:pt x="14137" y="4710"/>
                      <a:pt x="14107" y="4725"/>
                    </a:cubicBezTo>
                    <a:cubicBezTo>
                      <a:pt x="14039" y="4771"/>
                      <a:pt x="13993" y="4862"/>
                      <a:pt x="14039" y="4953"/>
                    </a:cubicBezTo>
                    <a:cubicBezTo>
                      <a:pt x="14084" y="4999"/>
                      <a:pt x="14107" y="5045"/>
                      <a:pt x="14130" y="5090"/>
                    </a:cubicBezTo>
                    <a:cubicBezTo>
                      <a:pt x="14130" y="5090"/>
                      <a:pt x="14153" y="5113"/>
                      <a:pt x="14153" y="5136"/>
                    </a:cubicBezTo>
                    <a:cubicBezTo>
                      <a:pt x="14153" y="5136"/>
                      <a:pt x="14153" y="5136"/>
                      <a:pt x="14153" y="5159"/>
                    </a:cubicBezTo>
                    <a:lnTo>
                      <a:pt x="14176" y="5159"/>
                    </a:lnTo>
                    <a:cubicBezTo>
                      <a:pt x="14176" y="5159"/>
                      <a:pt x="14176" y="5181"/>
                      <a:pt x="14176" y="5181"/>
                    </a:cubicBezTo>
                    <a:cubicBezTo>
                      <a:pt x="14176" y="5181"/>
                      <a:pt x="14176" y="5204"/>
                      <a:pt x="14198" y="5204"/>
                    </a:cubicBezTo>
                    <a:cubicBezTo>
                      <a:pt x="14198" y="5227"/>
                      <a:pt x="14198" y="5227"/>
                      <a:pt x="14198" y="5227"/>
                    </a:cubicBezTo>
                    <a:cubicBezTo>
                      <a:pt x="14221" y="5296"/>
                      <a:pt x="14267" y="5364"/>
                      <a:pt x="14290" y="5433"/>
                    </a:cubicBezTo>
                    <a:cubicBezTo>
                      <a:pt x="14290" y="5433"/>
                      <a:pt x="14312" y="5455"/>
                      <a:pt x="14312" y="5478"/>
                    </a:cubicBezTo>
                    <a:cubicBezTo>
                      <a:pt x="14312" y="5501"/>
                      <a:pt x="14312" y="5501"/>
                      <a:pt x="14312" y="5501"/>
                    </a:cubicBezTo>
                    <a:cubicBezTo>
                      <a:pt x="14358" y="5592"/>
                      <a:pt x="14381" y="5706"/>
                      <a:pt x="14427" y="5798"/>
                    </a:cubicBezTo>
                    <a:cubicBezTo>
                      <a:pt x="14427" y="5889"/>
                      <a:pt x="14449" y="5980"/>
                      <a:pt x="14472" y="6049"/>
                    </a:cubicBezTo>
                    <a:cubicBezTo>
                      <a:pt x="14472" y="6117"/>
                      <a:pt x="14472" y="6186"/>
                      <a:pt x="14472" y="6231"/>
                    </a:cubicBezTo>
                    <a:lnTo>
                      <a:pt x="14472" y="6254"/>
                    </a:lnTo>
                    <a:cubicBezTo>
                      <a:pt x="14472" y="6277"/>
                      <a:pt x="14472" y="6323"/>
                      <a:pt x="14449" y="6368"/>
                    </a:cubicBezTo>
                    <a:cubicBezTo>
                      <a:pt x="14449" y="6414"/>
                      <a:pt x="14449" y="6460"/>
                      <a:pt x="14427" y="6505"/>
                    </a:cubicBezTo>
                    <a:cubicBezTo>
                      <a:pt x="14404" y="6551"/>
                      <a:pt x="14404" y="6574"/>
                      <a:pt x="14404" y="6597"/>
                    </a:cubicBezTo>
                    <a:cubicBezTo>
                      <a:pt x="14358" y="6642"/>
                      <a:pt x="14335" y="6711"/>
                      <a:pt x="14290" y="6756"/>
                    </a:cubicBezTo>
                    <a:cubicBezTo>
                      <a:pt x="14244" y="6825"/>
                      <a:pt x="14176" y="6893"/>
                      <a:pt x="14107" y="6939"/>
                    </a:cubicBezTo>
                    <a:cubicBezTo>
                      <a:pt x="14016" y="6985"/>
                      <a:pt x="13924" y="7053"/>
                      <a:pt x="13833" y="7076"/>
                    </a:cubicBezTo>
                    <a:cubicBezTo>
                      <a:pt x="13651" y="7144"/>
                      <a:pt x="13491" y="7167"/>
                      <a:pt x="13308" y="7190"/>
                    </a:cubicBezTo>
                    <a:cubicBezTo>
                      <a:pt x="13163" y="7206"/>
                      <a:pt x="13014" y="7214"/>
                      <a:pt x="12864" y="7214"/>
                    </a:cubicBezTo>
                    <a:cubicBezTo>
                      <a:pt x="12590" y="7214"/>
                      <a:pt x="12310" y="7189"/>
                      <a:pt x="12030" y="7144"/>
                    </a:cubicBezTo>
                    <a:cubicBezTo>
                      <a:pt x="11459" y="7053"/>
                      <a:pt x="10911" y="6916"/>
                      <a:pt x="10341" y="6734"/>
                    </a:cubicBezTo>
                    <a:cubicBezTo>
                      <a:pt x="9725" y="6551"/>
                      <a:pt x="9108" y="6300"/>
                      <a:pt x="8515" y="6049"/>
                    </a:cubicBezTo>
                    <a:lnTo>
                      <a:pt x="8560" y="6049"/>
                    </a:lnTo>
                    <a:cubicBezTo>
                      <a:pt x="7488" y="5592"/>
                      <a:pt x="6483" y="5045"/>
                      <a:pt x="5479" y="4428"/>
                    </a:cubicBezTo>
                    <a:cubicBezTo>
                      <a:pt x="4566" y="3880"/>
                      <a:pt x="3676" y="3241"/>
                      <a:pt x="2854" y="2579"/>
                    </a:cubicBezTo>
                    <a:cubicBezTo>
                      <a:pt x="2101" y="1963"/>
                      <a:pt x="1393" y="1301"/>
                      <a:pt x="754" y="548"/>
                    </a:cubicBezTo>
                    <a:cubicBezTo>
                      <a:pt x="594" y="365"/>
                      <a:pt x="435" y="183"/>
                      <a:pt x="298" y="0"/>
                    </a:cubicBezTo>
                    <a:close/>
                  </a:path>
                </a:pathLst>
              </a:custGeom>
              <a:solidFill>
                <a:srgbClr val="E35627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427" name="Google Shape;1193;p22">
                <a:extLst>
                  <a:ext uri="{FF2B5EF4-FFF2-40B4-BE49-F238E27FC236}">
                    <a16:creationId xmlns:a16="http://schemas.microsoft.com/office/drawing/2014/main" id="{C3E96B4C-3D9C-45DD-BE30-F9A050E04275}"/>
                  </a:ext>
                </a:extLst>
              </p:cNvPr>
              <p:cNvSpPr/>
              <p:nvPr/>
            </p:nvSpPr>
            <p:spPr>
              <a:xfrm>
                <a:off x="5795388" y="1943840"/>
                <a:ext cx="649" cy="62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3" extrusionOk="0">
                    <a:moveTo>
                      <a:pt x="0" y="23"/>
                    </a:moveTo>
                    <a:cubicBezTo>
                      <a:pt x="23" y="23"/>
                      <a:pt x="23" y="0"/>
                      <a:pt x="23" y="0"/>
                    </a:cubicBezTo>
                    <a:cubicBezTo>
                      <a:pt x="23" y="0"/>
                      <a:pt x="23" y="23"/>
                      <a:pt x="0" y="23"/>
                    </a:cubicBezTo>
                    <a:close/>
                  </a:path>
                </a:pathLst>
              </a:custGeom>
              <a:solidFill>
                <a:srgbClr val="C84C23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428" name="Google Shape;1194;p22">
                <a:extLst>
                  <a:ext uri="{FF2B5EF4-FFF2-40B4-BE49-F238E27FC236}">
                    <a16:creationId xmlns:a16="http://schemas.microsoft.com/office/drawing/2014/main" id="{E8DED7A6-59C5-4549-A812-5F22471238E7}"/>
                  </a:ext>
                </a:extLst>
              </p:cNvPr>
              <p:cNvSpPr/>
              <p:nvPr/>
            </p:nvSpPr>
            <p:spPr>
              <a:xfrm>
                <a:off x="5613989" y="1439163"/>
                <a:ext cx="357877" cy="288761"/>
              </a:xfrm>
              <a:custGeom>
                <a:avLst/>
                <a:gdLst/>
                <a:ahLst/>
                <a:cxnLst/>
                <a:rect l="l" t="t" r="r" b="b"/>
                <a:pathLst>
                  <a:path w="13240" h="10683" extrusionOk="0">
                    <a:moveTo>
                      <a:pt x="1" y="0"/>
                    </a:moveTo>
                    <a:cubicBezTo>
                      <a:pt x="24" y="69"/>
                      <a:pt x="1" y="137"/>
                      <a:pt x="1" y="205"/>
                    </a:cubicBezTo>
                    <a:cubicBezTo>
                      <a:pt x="1" y="251"/>
                      <a:pt x="1" y="274"/>
                      <a:pt x="1" y="320"/>
                    </a:cubicBezTo>
                    <a:cubicBezTo>
                      <a:pt x="115" y="320"/>
                      <a:pt x="229" y="342"/>
                      <a:pt x="343" y="365"/>
                    </a:cubicBezTo>
                    <a:lnTo>
                      <a:pt x="389" y="365"/>
                    </a:lnTo>
                    <a:cubicBezTo>
                      <a:pt x="959" y="457"/>
                      <a:pt x="1507" y="594"/>
                      <a:pt x="2055" y="776"/>
                    </a:cubicBezTo>
                    <a:cubicBezTo>
                      <a:pt x="2671" y="959"/>
                      <a:pt x="3265" y="1210"/>
                      <a:pt x="3858" y="1461"/>
                    </a:cubicBezTo>
                    <a:cubicBezTo>
                      <a:pt x="4908" y="1917"/>
                      <a:pt x="5935" y="2465"/>
                      <a:pt x="6917" y="3081"/>
                    </a:cubicBezTo>
                    <a:cubicBezTo>
                      <a:pt x="7830" y="3629"/>
                      <a:pt x="8720" y="4268"/>
                      <a:pt x="9564" y="4930"/>
                    </a:cubicBezTo>
                    <a:lnTo>
                      <a:pt x="9519" y="4907"/>
                    </a:lnTo>
                    <a:lnTo>
                      <a:pt x="9519" y="4907"/>
                    </a:lnTo>
                    <a:cubicBezTo>
                      <a:pt x="10044" y="5341"/>
                      <a:pt x="10546" y="5775"/>
                      <a:pt x="11002" y="6254"/>
                    </a:cubicBezTo>
                    <a:cubicBezTo>
                      <a:pt x="11413" y="6665"/>
                      <a:pt x="11779" y="7076"/>
                      <a:pt x="12121" y="7532"/>
                    </a:cubicBezTo>
                    <a:cubicBezTo>
                      <a:pt x="12121" y="7532"/>
                      <a:pt x="12121" y="7532"/>
                      <a:pt x="12121" y="7555"/>
                    </a:cubicBezTo>
                    <a:cubicBezTo>
                      <a:pt x="12235" y="7715"/>
                      <a:pt x="12326" y="7852"/>
                      <a:pt x="12440" y="8012"/>
                    </a:cubicBezTo>
                    <a:cubicBezTo>
                      <a:pt x="12555" y="8240"/>
                      <a:pt x="12669" y="8445"/>
                      <a:pt x="12760" y="8674"/>
                    </a:cubicBezTo>
                    <a:cubicBezTo>
                      <a:pt x="12760" y="8674"/>
                      <a:pt x="12760" y="8674"/>
                      <a:pt x="12760" y="8651"/>
                    </a:cubicBezTo>
                    <a:cubicBezTo>
                      <a:pt x="12829" y="8856"/>
                      <a:pt x="12874" y="9039"/>
                      <a:pt x="12897" y="9221"/>
                    </a:cubicBezTo>
                    <a:cubicBezTo>
                      <a:pt x="12897" y="9313"/>
                      <a:pt x="12897" y="9404"/>
                      <a:pt x="12897" y="9518"/>
                    </a:cubicBezTo>
                    <a:cubicBezTo>
                      <a:pt x="12874" y="9587"/>
                      <a:pt x="12851" y="9655"/>
                      <a:pt x="12829" y="9746"/>
                    </a:cubicBezTo>
                    <a:cubicBezTo>
                      <a:pt x="12783" y="9792"/>
                      <a:pt x="12760" y="9861"/>
                      <a:pt x="12714" y="9906"/>
                    </a:cubicBezTo>
                    <a:cubicBezTo>
                      <a:pt x="12669" y="9975"/>
                      <a:pt x="12600" y="10043"/>
                      <a:pt x="12532" y="10089"/>
                    </a:cubicBezTo>
                    <a:cubicBezTo>
                      <a:pt x="12463" y="10134"/>
                      <a:pt x="12395" y="10180"/>
                      <a:pt x="12304" y="10203"/>
                    </a:cubicBezTo>
                    <a:cubicBezTo>
                      <a:pt x="12281" y="10226"/>
                      <a:pt x="12281" y="10226"/>
                      <a:pt x="12258" y="10226"/>
                    </a:cubicBezTo>
                    <a:lnTo>
                      <a:pt x="12235" y="10226"/>
                    </a:lnTo>
                    <a:cubicBezTo>
                      <a:pt x="12235" y="10226"/>
                      <a:pt x="12235" y="10226"/>
                      <a:pt x="12235" y="10249"/>
                    </a:cubicBezTo>
                    <a:cubicBezTo>
                      <a:pt x="12189" y="10249"/>
                      <a:pt x="12144" y="10271"/>
                      <a:pt x="12098" y="10271"/>
                    </a:cubicBezTo>
                    <a:cubicBezTo>
                      <a:pt x="12075" y="10294"/>
                      <a:pt x="12075" y="10294"/>
                      <a:pt x="12052" y="10294"/>
                    </a:cubicBezTo>
                    <a:lnTo>
                      <a:pt x="12007" y="10294"/>
                    </a:lnTo>
                    <a:cubicBezTo>
                      <a:pt x="11915" y="10317"/>
                      <a:pt x="11847" y="10340"/>
                      <a:pt x="11779" y="10340"/>
                    </a:cubicBezTo>
                    <a:lnTo>
                      <a:pt x="11733" y="10340"/>
                    </a:lnTo>
                    <a:cubicBezTo>
                      <a:pt x="11642" y="10363"/>
                      <a:pt x="11573" y="10363"/>
                      <a:pt x="11482" y="10363"/>
                    </a:cubicBezTo>
                    <a:lnTo>
                      <a:pt x="11002" y="10363"/>
                    </a:lnTo>
                    <a:cubicBezTo>
                      <a:pt x="10993" y="10360"/>
                      <a:pt x="10983" y="10359"/>
                      <a:pt x="10974" y="10359"/>
                    </a:cubicBezTo>
                    <a:cubicBezTo>
                      <a:pt x="10897" y="10359"/>
                      <a:pt x="10843" y="10441"/>
                      <a:pt x="10843" y="10522"/>
                    </a:cubicBezTo>
                    <a:cubicBezTo>
                      <a:pt x="10843" y="10568"/>
                      <a:pt x="10843" y="10614"/>
                      <a:pt x="10888" y="10637"/>
                    </a:cubicBezTo>
                    <a:cubicBezTo>
                      <a:pt x="10911" y="10659"/>
                      <a:pt x="10957" y="10682"/>
                      <a:pt x="11002" y="10682"/>
                    </a:cubicBezTo>
                    <a:lnTo>
                      <a:pt x="11459" y="10682"/>
                    </a:lnTo>
                    <a:cubicBezTo>
                      <a:pt x="11573" y="10682"/>
                      <a:pt x="11710" y="10682"/>
                      <a:pt x="11824" y="10659"/>
                    </a:cubicBezTo>
                    <a:lnTo>
                      <a:pt x="11893" y="10659"/>
                    </a:lnTo>
                    <a:cubicBezTo>
                      <a:pt x="11961" y="10637"/>
                      <a:pt x="12030" y="10637"/>
                      <a:pt x="12075" y="10614"/>
                    </a:cubicBezTo>
                    <a:lnTo>
                      <a:pt x="12144" y="10614"/>
                    </a:lnTo>
                    <a:cubicBezTo>
                      <a:pt x="12144" y="10614"/>
                      <a:pt x="12144" y="10614"/>
                      <a:pt x="12144" y="10591"/>
                    </a:cubicBezTo>
                    <a:lnTo>
                      <a:pt x="12189" y="10591"/>
                    </a:lnTo>
                    <a:cubicBezTo>
                      <a:pt x="12258" y="10568"/>
                      <a:pt x="12326" y="10545"/>
                      <a:pt x="12372" y="10522"/>
                    </a:cubicBezTo>
                    <a:lnTo>
                      <a:pt x="12418" y="10522"/>
                    </a:lnTo>
                    <a:cubicBezTo>
                      <a:pt x="12418" y="10500"/>
                      <a:pt x="12440" y="10500"/>
                      <a:pt x="12440" y="10500"/>
                    </a:cubicBezTo>
                    <a:lnTo>
                      <a:pt x="12463" y="10500"/>
                    </a:lnTo>
                    <a:cubicBezTo>
                      <a:pt x="12577" y="10454"/>
                      <a:pt x="12669" y="10386"/>
                      <a:pt x="12783" y="10317"/>
                    </a:cubicBezTo>
                    <a:cubicBezTo>
                      <a:pt x="12874" y="10226"/>
                      <a:pt x="12965" y="10112"/>
                      <a:pt x="13057" y="9998"/>
                    </a:cubicBezTo>
                    <a:cubicBezTo>
                      <a:pt x="13125" y="9883"/>
                      <a:pt x="13171" y="9769"/>
                      <a:pt x="13194" y="9632"/>
                    </a:cubicBezTo>
                    <a:cubicBezTo>
                      <a:pt x="13217" y="9495"/>
                      <a:pt x="13239" y="9336"/>
                      <a:pt x="13217" y="9199"/>
                    </a:cubicBezTo>
                    <a:cubicBezTo>
                      <a:pt x="13217" y="9176"/>
                      <a:pt x="13217" y="9176"/>
                      <a:pt x="13217" y="9153"/>
                    </a:cubicBezTo>
                    <a:cubicBezTo>
                      <a:pt x="13194" y="8948"/>
                      <a:pt x="13125" y="8742"/>
                      <a:pt x="13057" y="8537"/>
                    </a:cubicBezTo>
                    <a:cubicBezTo>
                      <a:pt x="12965" y="8308"/>
                      <a:pt x="12851" y="8080"/>
                      <a:pt x="12737" y="7875"/>
                    </a:cubicBezTo>
                    <a:lnTo>
                      <a:pt x="12714" y="7875"/>
                    </a:lnTo>
                    <a:cubicBezTo>
                      <a:pt x="12304" y="7190"/>
                      <a:pt x="11801" y="6597"/>
                      <a:pt x="11254" y="6026"/>
                    </a:cubicBezTo>
                    <a:cubicBezTo>
                      <a:pt x="10614" y="5387"/>
                      <a:pt x="9930" y="4793"/>
                      <a:pt x="9199" y="4246"/>
                    </a:cubicBezTo>
                    <a:cubicBezTo>
                      <a:pt x="8537" y="3743"/>
                      <a:pt x="7853" y="3264"/>
                      <a:pt x="7122" y="2830"/>
                    </a:cubicBezTo>
                    <a:cubicBezTo>
                      <a:pt x="6369" y="2351"/>
                      <a:pt x="5570" y="1917"/>
                      <a:pt x="4771" y="1529"/>
                    </a:cubicBezTo>
                    <a:cubicBezTo>
                      <a:pt x="3927" y="1118"/>
                      <a:pt x="3082" y="753"/>
                      <a:pt x="2192" y="479"/>
                    </a:cubicBezTo>
                    <a:cubicBezTo>
                      <a:pt x="1781" y="342"/>
                      <a:pt x="1370" y="228"/>
                      <a:pt x="937" y="137"/>
                    </a:cubicBezTo>
                    <a:cubicBezTo>
                      <a:pt x="640" y="69"/>
                      <a:pt x="320" y="23"/>
                      <a:pt x="1" y="0"/>
                    </a:cubicBezTo>
                    <a:close/>
                  </a:path>
                </a:pathLst>
              </a:custGeom>
              <a:solidFill>
                <a:srgbClr val="E35627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429" name="Google Shape;1195;p22">
                <a:extLst>
                  <a:ext uri="{FF2B5EF4-FFF2-40B4-BE49-F238E27FC236}">
                    <a16:creationId xmlns:a16="http://schemas.microsoft.com/office/drawing/2014/main" id="{899D9025-B671-4018-8918-22F6A8C737C0}"/>
                  </a:ext>
                </a:extLst>
              </p:cNvPr>
              <p:cNvSpPr/>
              <p:nvPr/>
            </p:nvSpPr>
            <p:spPr>
              <a:xfrm>
                <a:off x="5623261" y="1449029"/>
                <a:ext cx="622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3" h="1" extrusionOk="0">
                    <a:moveTo>
                      <a:pt x="23" y="0"/>
                    </a:moveTo>
                    <a:cubicBezTo>
                      <a:pt x="23" y="0"/>
                      <a:pt x="23" y="0"/>
                      <a:pt x="0" y="0"/>
                    </a:cubicBezTo>
                    <a:cubicBezTo>
                      <a:pt x="23" y="0"/>
                      <a:pt x="23" y="0"/>
                      <a:pt x="23" y="0"/>
                    </a:cubicBezTo>
                    <a:close/>
                  </a:path>
                </a:pathLst>
              </a:custGeom>
              <a:solidFill>
                <a:srgbClr val="C84C23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430" name="Google Shape;1196;p22">
                <a:extLst>
                  <a:ext uri="{FF2B5EF4-FFF2-40B4-BE49-F238E27FC236}">
                    <a16:creationId xmlns:a16="http://schemas.microsoft.com/office/drawing/2014/main" id="{184F1F31-BFF8-433B-8C25-8679EAF7FC38}"/>
                  </a:ext>
                </a:extLst>
              </p:cNvPr>
              <p:cNvSpPr/>
              <p:nvPr/>
            </p:nvSpPr>
            <p:spPr>
              <a:xfrm>
                <a:off x="5623855" y="1449029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lnTo>
                      <a:pt x="1" y="0"/>
                    </a:ln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C84C23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431" name="Google Shape;1197;p22">
                <a:extLst>
                  <a:ext uri="{FF2B5EF4-FFF2-40B4-BE49-F238E27FC236}">
                    <a16:creationId xmlns:a16="http://schemas.microsoft.com/office/drawing/2014/main" id="{9ABF9B3C-5D15-4487-A44D-856FF1449903}"/>
                  </a:ext>
                </a:extLst>
              </p:cNvPr>
              <p:cNvSpPr/>
              <p:nvPr/>
            </p:nvSpPr>
            <p:spPr>
              <a:xfrm>
                <a:off x="5941593" y="1642753"/>
                <a:ext cx="27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1" y="23"/>
                    </a:moveTo>
                    <a:cubicBezTo>
                      <a:pt x="1" y="23"/>
                      <a:pt x="1" y="23"/>
                      <a:pt x="1" y="23"/>
                    </a:cubicBezTo>
                    <a:cubicBezTo>
                      <a:pt x="1" y="23"/>
                      <a:pt x="1" y="23"/>
                      <a:pt x="1" y="2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23"/>
                      <a:pt x="1" y="23"/>
                    </a:cubicBezTo>
                    <a:close/>
                  </a:path>
                </a:pathLst>
              </a:custGeom>
              <a:solidFill>
                <a:srgbClr val="C84C23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432" name="Google Shape;1198;p22">
                <a:extLst>
                  <a:ext uri="{FF2B5EF4-FFF2-40B4-BE49-F238E27FC236}">
                    <a16:creationId xmlns:a16="http://schemas.microsoft.com/office/drawing/2014/main" id="{74C4466E-0B24-48CB-A77C-6C3F171509B9}"/>
                  </a:ext>
                </a:extLst>
              </p:cNvPr>
              <p:cNvSpPr/>
              <p:nvPr/>
            </p:nvSpPr>
            <p:spPr>
              <a:xfrm>
                <a:off x="5941593" y="1643374"/>
                <a:ext cx="649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24" y="0"/>
                    </a:moveTo>
                    <a:cubicBezTo>
                      <a:pt x="24" y="0"/>
                      <a:pt x="1" y="0"/>
                      <a:pt x="1" y="0"/>
                    </a:cubicBezTo>
                    <a:cubicBezTo>
                      <a:pt x="1" y="0"/>
                      <a:pt x="24" y="0"/>
                      <a:pt x="24" y="0"/>
                    </a:cubicBezTo>
                    <a:close/>
                  </a:path>
                </a:pathLst>
              </a:custGeom>
              <a:solidFill>
                <a:srgbClr val="C84C23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433" name="Google Shape;1199;p22">
                <a:extLst>
                  <a:ext uri="{FF2B5EF4-FFF2-40B4-BE49-F238E27FC236}">
                    <a16:creationId xmlns:a16="http://schemas.microsoft.com/office/drawing/2014/main" id="{B6EDF369-855B-4635-938F-7ED6257D6848}"/>
                  </a:ext>
                </a:extLst>
              </p:cNvPr>
              <p:cNvSpPr/>
              <p:nvPr/>
            </p:nvSpPr>
            <p:spPr>
              <a:xfrm>
                <a:off x="5945296" y="1715544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C84C23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434" name="Google Shape;1200;p22">
                <a:extLst>
                  <a:ext uri="{FF2B5EF4-FFF2-40B4-BE49-F238E27FC236}">
                    <a16:creationId xmlns:a16="http://schemas.microsoft.com/office/drawing/2014/main" id="{62516C6B-9DEE-4F50-A45D-77E0AF914BB6}"/>
                  </a:ext>
                </a:extLst>
              </p:cNvPr>
              <p:cNvSpPr/>
              <p:nvPr/>
            </p:nvSpPr>
            <p:spPr>
              <a:xfrm>
                <a:off x="5818201" y="1719869"/>
                <a:ext cx="276436" cy="239594"/>
              </a:xfrm>
              <a:custGeom>
                <a:avLst/>
                <a:gdLst/>
                <a:ahLst/>
                <a:cxnLst/>
                <a:rect l="l" t="t" r="r" b="b"/>
                <a:pathLst>
                  <a:path w="10227" h="8864" extrusionOk="0">
                    <a:moveTo>
                      <a:pt x="3493" y="1"/>
                    </a:moveTo>
                    <a:cubicBezTo>
                      <a:pt x="3447" y="1"/>
                      <a:pt x="3379" y="23"/>
                      <a:pt x="3356" y="69"/>
                    </a:cubicBezTo>
                    <a:cubicBezTo>
                      <a:pt x="3311" y="160"/>
                      <a:pt x="3333" y="252"/>
                      <a:pt x="3402" y="297"/>
                    </a:cubicBezTo>
                    <a:cubicBezTo>
                      <a:pt x="3425" y="297"/>
                      <a:pt x="3425" y="297"/>
                      <a:pt x="3425" y="320"/>
                    </a:cubicBezTo>
                    <a:lnTo>
                      <a:pt x="3447" y="320"/>
                    </a:lnTo>
                    <a:cubicBezTo>
                      <a:pt x="3470" y="343"/>
                      <a:pt x="3470" y="343"/>
                      <a:pt x="3493" y="343"/>
                    </a:cubicBezTo>
                    <a:cubicBezTo>
                      <a:pt x="3493" y="343"/>
                      <a:pt x="3493" y="343"/>
                      <a:pt x="3493" y="366"/>
                    </a:cubicBezTo>
                    <a:cubicBezTo>
                      <a:pt x="3653" y="457"/>
                      <a:pt x="3813" y="571"/>
                      <a:pt x="3972" y="662"/>
                    </a:cubicBezTo>
                    <a:cubicBezTo>
                      <a:pt x="3995" y="685"/>
                      <a:pt x="3995" y="685"/>
                      <a:pt x="3995" y="685"/>
                    </a:cubicBezTo>
                    <a:lnTo>
                      <a:pt x="4018" y="685"/>
                    </a:lnTo>
                    <a:cubicBezTo>
                      <a:pt x="4018" y="708"/>
                      <a:pt x="4018" y="708"/>
                      <a:pt x="4041" y="708"/>
                    </a:cubicBezTo>
                    <a:cubicBezTo>
                      <a:pt x="4041" y="708"/>
                      <a:pt x="4041" y="708"/>
                      <a:pt x="4041" y="731"/>
                    </a:cubicBezTo>
                    <a:lnTo>
                      <a:pt x="4064" y="731"/>
                    </a:lnTo>
                    <a:cubicBezTo>
                      <a:pt x="4064" y="731"/>
                      <a:pt x="4087" y="754"/>
                      <a:pt x="4109" y="754"/>
                    </a:cubicBezTo>
                    <a:cubicBezTo>
                      <a:pt x="4109" y="777"/>
                      <a:pt x="4109" y="777"/>
                      <a:pt x="4109" y="777"/>
                    </a:cubicBezTo>
                    <a:cubicBezTo>
                      <a:pt x="4269" y="868"/>
                      <a:pt x="4429" y="982"/>
                      <a:pt x="4589" y="1096"/>
                    </a:cubicBezTo>
                    <a:cubicBezTo>
                      <a:pt x="4589" y="1096"/>
                      <a:pt x="4589" y="1096"/>
                      <a:pt x="4612" y="1119"/>
                    </a:cubicBezTo>
                    <a:lnTo>
                      <a:pt x="4634" y="1119"/>
                    </a:lnTo>
                    <a:cubicBezTo>
                      <a:pt x="4634" y="1119"/>
                      <a:pt x="4634" y="1142"/>
                      <a:pt x="4634" y="1142"/>
                    </a:cubicBezTo>
                    <a:lnTo>
                      <a:pt x="4657" y="1142"/>
                    </a:lnTo>
                    <a:cubicBezTo>
                      <a:pt x="4703" y="1187"/>
                      <a:pt x="4749" y="1210"/>
                      <a:pt x="4794" y="1256"/>
                    </a:cubicBezTo>
                    <a:cubicBezTo>
                      <a:pt x="4977" y="1370"/>
                      <a:pt x="5159" y="1507"/>
                      <a:pt x="5319" y="1644"/>
                    </a:cubicBezTo>
                    <a:lnTo>
                      <a:pt x="5342" y="1644"/>
                    </a:lnTo>
                    <a:cubicBezTo>
                      <a:pt x="5365" y="1667"/>
                      <a:pt x="5388" y="1690"/>
                      <a:pt x="5410" y="1712"/>
                    </a:cubicBezTo>
                    <a:lnTo>
                      <a:pt x="5433" y="1712"/>
                    </a:lnTo>
                    <a:lnTo>
                      <a:pt x="5433" y="1735"/>
                    </a:lnTo>
                    <a:lnTo>
                      <a:pt x="5456" y="1735"/>
                    </a:lnTo>
                    <a:cubicBezTo>
                      <a:pt x="5616" y="1872"/>
                      <a:pt x="5798" y="2009"/>
                      <a:pt x="5958" y="2146"/>
                    </a:cubicBezTo>
                    <a:cubicBezTo>
                      <a:pt x="6460" y="2557"/>
                      <a:pt x="6940" y="2968"/>
                      <a:pt x="7419" y="3424"/>
                    </a:cubicBezTo>
                    <a:cubicBezTo>
                      <a:pt x="7990" y="3995"/>
                      <a:pt x="8538" y="4588"/>
                      <a:pt x="8994" y="5250"/>
                    </a:cubicBezTo>
                    <a:cubicBezTo>
                      <a:pt x="9268" y="5638"/>
                      <a:pt x="9519" y="6049"/>
                      <a:pt x="9702" y="6506"/>
                    </a:cubicBezTo>
                    <a:cubicBezTo>
                      <a:pt x="9702" y="6506"/>
                      <a:pt x="9702" y="6483"/>
                      <a:pt x="9702" y="6483"/>
                    </a:cubicBezTo>
                    <a:cubicBezTo>
                      <a:pt x="9770" y="6711"/>
                      <a:pt x="9839" y="6939"/>
                      <a:pt x="9861" y="7168"/>
                    </a:cubicBezTo>
                    <a:cubicBezTo>
                      <a:pt x="9861" y="7168"/>
                      <a:pt x="9861" y="7145"/>
                      <a:pt x="9861" y="7145"/>
                    </a:cubicBezTo>
                    <a:cubicBezTo>
                      <a:pt x="9884" y="7259"/>
                      <a:pt x="9884" y="7396"/>
                      <a:pt x="9861" y="7510"/>
                    </a:cubicBezTo>
                    <a:cubicBezTo>
                      <a:pt x="9839" y="7601"/>
                      <a:pt x="9816" y="7693"/>
                      <a:pt x="9793" y="7784"/>
                    </a:cubicBezTo>
                    <a:cubicBezTo>
                      <a:pt x="9747" y="7852"/>
                      <a:pt x="9702" y="7921"/>
                      <a:pt x="9656" y="7989"/>
                    </a:cubicBezTo>
                    <a:cubicBezTo>
                      <a:pt x="9587" y="8081"/>
                      <a:pt x="9519" y="8149"/>
                      <a:pt x="9428" y="8195"/>
                    </a:cubicBezTo>
                    <a:cubicBezTo>
                      <a:pt x="9336" y="8263"/>
                      <a:pt x="9222" y="8332"/>
                      <a:pt x="9108" y="8377"/>
                    </a:cubicBezTo>
                    <a:cubicBezTo>
                      <a:pt x="8903" y="8446"/>
                      <a:pt x="8720" y="8492"/>
                      <a:pt x="8515" y="8514"/>
                    </a:cubicBezTo>
                    <a:cubicBezTo>
                      <a:pt x="8374" y="8527"/>
                      <a:pt x="8234" y="8533"/>
                      <a:pt x="8094" y="8533"/>
                    </a:cubicBezTo>
                    <a:cubicBezTo>
                      <a:pt x="7732" y="8533"/>
                      <a:pt x="7370" y="8495"/>
                      <a:pt x="7008" y="8446"/>
                    </a:cubicBezTo>
                    <a:cubicBezTo>
                      <a:pt x="6255" y="8332"/>
                      <a:pt x="5547" y="8149"/>
                      <a:pt x="4817" y="7898"/>
                    </a:cubicBezTo>
                    <a:cubicBezTo>
                      <a:pt x="4224" y="7715"/>
                      <a:pt x="3630" y="7487"/>
                      <a:pt x="3037" y="7213"/>
                    </a:cubicBezTo>
                    <a:lnTo>
                      <a:pt x="2991" y="7213"/>
                    </a:lnTo>
                    <a:cubicBezTo>
                      <a:pt x="2991" y="7191"/>
                      <a:pt x="2968" y="7191"/>
                      <a:pt x="2968" y="7191"/>
                    </a:cubicBezTo>
                    <a:lnTo>
                      <a:pt x="2945" y="7191"/>
                    </a:lnTo>
                    <a:cubicBezTo>
                      <a:pt x="2945" y="7191"/>
                      <a:pt x="2923" y="7168"/>
                      <a:pt x="2900" y="7168"/>
                    </a:cubicBezTo>
                    <a:cubicBezTo>
                      <a:pt x="2900" y="7168"/>
                      <a:pt x="2877" y="7168"/>
                      <a:pt x="2877" y="7145"/>
                    </a:cubicBezTo>
                    <a:cubicBezTo>
                      <a:pt x="2831" y="7122"/>
                      <a:pt x="2786" y="7099"/>
                      <a:pt x="2717" y="7076"/>
                    </a:cubicBezTo>
                    <a:lnTo>
                      <a:pt x="2694" y="7076"/>
                    </a:lnTo>
                    <a:lnTo>
                      <a:pt x="2580" y="7008"/>
                    </a:lnTo>
                    <a:lnTo>
                      <a:pt x="2534" y="7008"/>
                    </a:lnTo>
                    <a:cubicBezTo>
                      <a:pt x="2489" y="6985"/>
                      <a:pt x="2443" y="6962"/>
                      <a:pt x="2420" y="6939"/>
                    </a:cubicBezTo>
                    <a:cubicBezTo>
                      <a:pt x="2398" y="6939"/>
                      <a:pt x="2398" y="6939"/>
                      <a:pt x="2375" y="6917"/>
                    </a:cubicBezTo>
                    <a:lnTo>
                      <a:pt x="2261" y="6871"/>
                    </a:lnTo>
                    <a:cubicBezTo>
                      <a:pt x="2238" y="6871"/>
                      <a:pt x="2238" y="6848"/>
                      <a:pt x="2215" y="6848"/>
                    </a:cubicBezTo>
                    <a:cubicBezTo>
                      <a:pt x="2169" y="6825"/>
                      <a:pt x="2124" y="6802"/>
                      <a:pt x="2078" y="6780"/>
                    </a:cubicBezTo>
                    <a:lnTo>
                      <a:pt x="2055" y="6780"/>
                    </a:lnTo>
                    <a:cubicBezTo>
                      <a:pt x="2032" y="6757"/>
                      <a:pt x="2009" y="6757"/>
                      <a:pt x="1987" y="6734"/>
                    </a:cubicBezTo>
                    <a:cubicBezTo>
                      <a:pt x="1850" y="6666"/>
                      <a:pt x="1736" y="6620"/>
                      <a:pt x="1621" y="6551"/>
                    </a:cubicBezTo>
                    <a:lnTo>
                      <a:pt x="1599" y="6551"/>
                    </a:lnTo>
                    <a:cubicBezTo>
                      <a:pt x="1507" y="6506"/>
                      <a:pt x="1416" y="6437"/>
                      <a:pt x="1302" y="6392"/>
                    </a:cubicBezTo>
                    <a:cubicBezTo>
                      <a:pt x="1302" y="6392"/>
                      <a:pt x="1279" y="6392"/>
                      <a:pt x="1279" y="6369"/>
                    </a:cubicBezTo>
                    <a:lnTo>
                      <a:pt x="1211" y="6346"/>
                    </a:lnTo>
                    <a:cubicBezTo>
                      <a:pt x="1188" y="6323"/>
                      <a:pt x="1142" y="6323"/>
                      <a:pt x="1119" y="6300"/>
                    </a:cubicBezTo>
                    <a:cubicBezTo>
                      <a:pt x="1096" y="6300"/>
                      <a:pt x="1096" y="6277"/>
                      <a:pt x="1096" y="6277"/>
                    </a:cubicBezTo>
                    <a:cubicBezTo>
                      <a:pt x="914" y="6186"/>
                      <a:pt x="731" y="6095"/>
                      <a:pt x="526" y="5981"/>
                    </a:cubicBezTo>
                    <a:cubicBezTo>
                      <a:pt x="503" y="5958"/>
                      <a:pt x="480" y="5958"/>
                      <a:pt x="457" y="5935"/>
                    </a:cubicBezTo>
                    <a:lnTo>
                      <a:pt x="435" y="5935"/>
                    </a:lnTo>
                    <a:cubicBezTo>
                      <a:pt x="435" y="5912"/>
                      <a:pt x="435" y="5912"/>
                      <a:pt x="435" y="5912"/>
                    </a:cubicBezTo>
                    <a:lnTo>
                      <a:pt x="412" y="5912"/>
                    </a:lnTo>
                    <a:cubicBezTo>
                      <a:pt x="389" y="5889"/>
                      <a:pt x="343" y="5867"/>
                      <a:pt x="320" y="5844"/>
                    </a:cubicBezTo>
                    <a:lnTo>
                      <a:pt x="298" y="5844"/>
                    </a:lnTo>
                    <a:cubicBezTo>
                      <a:pt x="275" y="5844"/>
                      <a:pt x="275" y="5844"/>
                      <a:pt x="275" y="5821"/>
                    </a:cubicBezTo>
                    <a:lnTo>
                      <a:pt x="229" y="5821"/>
                    </a:lnTo>
                    <a:cubicBezTo>
                      <a:pt x="205" y="5805"/>
                      <a:pt x="178" y="5797"/>
                      <a:pt x="151" y="5797"/>
                    </a:cubicBezTo>
                    <a:cubicBezTo>
                      <a:pt x="102" y="5797"/>
                      <a:pt x="53" y="5822"/>
                      <a:pt x="24" y="5867"/>
                    </a:cubicBezTo>
                    <a:cubicBezTo>
                      <a:pt x="1" y="5889"/>
                      <a:pt x="1" y="5912"/>
                      <a:pt x="1" y="5958"/>
                    </a:cubicBezTo>
                    <a:cubicBezTo>
                      <a:pt x="1" y="6004"/>
                      <a:pt x="24" y="6049"/>
                      <a:pt x="69" y="6095"/>
                    </a:cubicBezTo>
                    <a:cubicBezTo>
                      <a:pt x="92" y="6095"/>
                      <a:pt x="115" y="6118"/>
                      <a:pt x="138" y="6118"/>
                    </a:cubicBezTo>
                    <a:cubicBezTo>
                      <a:pt x="138" y="6118"/>
                      <a:pt x="138" y="6141"/>
                      <a:pt x="138" y="6141"/>
                    </a:cubicBezTo>
                    <a:lnTo>
                      <a:pt x="183" y="6141"/>
                    </a:lnTo>
                    <a:lnTo>
                      <a:pt x="183" y="6163"/>
                    </a:lnTo>
                    <a:lnTo>
                      <a:pt x="206" y="6163"/>
                    </a:lnTo>
                    <a:cubicBezTo>
                      <a:pt x="206" y="6163"/>
                      <a:pt x="229" y="6186"/>
                      <a:pt x="229" y="6186"/>
                    </a:cubicBezTo>
                    <a:cubicBezTo>
                      <a:pt x="229" y="6186"/>
                      <a:pt x="252" y="6186"/>
                      <a:pt x="275" y="6209"/>
                    </a:cubicBezTo>
                    <a:cubicBezTo>
                      <a:pt x="298" y="6209"/>
                      <a:pt x="298" y="6232"/>
                      <a:pt x="320" y="6232"/>
                    </a:cubicBezTo>
                    <a:cubicBezTo>
                      <a:pt x="343" y="6255"/>
                      <a:pt x="389" y="6255"/>
                      <a:pt x="412" y="6277"/>
                    </a:cubicBezTo>
                    <a:cubicBezTo>
                      <a:pt x="412" y="6277"/>
                      <a:pt x="435" y="6300"/>
                      <a:pt x="457" y="6300"/>
                    </a:cubicBezTo>
                    <a:cubicBezTo>
                      <a:pt x="526" y="6346"/>
                      <a:pt x="617" y="6392"/>
                      <a:pt x="708" y="6437"/>
                    </a:cubicBezTo>
                    <a:cubicBezTo>
                      <a:pt x="708" y="6437"/>
                      <a:pt x="708" y="6437"/>
                      <a:pt x="708" y="6460"/>
                    </a:cubicBezTo>
                    <a:cubicBezTo>
                      <a:pt x="731" y="6460"/>
                      <a:pt x="754" y="6460"/>
                      <a:pt x="754" y="6483"/>
                    </a:cubicBezTo>
                    <a:cubicBezTo>
                      <a:pt x="800" y="6506"/>
                      <a:pt x="868" y="6529"/>
                      <a:pt x="914" y="6551"/>
                    </a:cubicBezTo>
                    <a:cubicBezTo>
                      <a:pt x="914" y="6551"/>
                      <a:pt x="937" y="6574"/>
                      <a:pt x="937" y="6574"/>
                    </a:cubicBezTo>
                    <a:cubicBezTo>
                      <a:pt x="982" y="6597"/>
                      <a:pt x="1051" y="6620"/>
                      <a:pt x="1119" y="6666"/>
                    </a:cubicBezTo>
                    <a:cubicBezTo>
                      <a:pt x="1211" y="6711"/>
                      <a:pt x="1325" y="6780"/>
                      <a:pt x="1439" y="6825"/>
                    </a:cubicBezTo>
                    <a:lnTo>
                      <a:pt x="1462" y="6825"/>
                    </a:lnTo>
                    <a:cubicBezTo>
                      <a:pt x="1485" y="6848"/>
                      <a:pt x="1507" y="6871"/>
                      <a:pt x="1553" y="6894"/>
                    </a:cubicBezTo>
                    <a:lnTo>
                      <a:pt x="1576" y="6894"/>
                    </a:lnTo>
                    <a:cubicBezTo>
                      <a:pt x="1576" y="6894"/>
                      <a:pt x="1599" y="6917"/>
                      <a:pt x="1621" y="6917"/>
                    </a:cubicBezTo>
                    <a:lnTo>
                      <a:pt x="1644" y="6917"/>
                    </a:lnTo>
                    <a:cubicBezTo>
                      <a:pt x="2009" y="7122"/>
                      <a:pt x="2398" y="7305"/>
                      <a:pt x="2786" y="7464"/>
                    </a:cubicBezTo>
                    <a:lnTo>
                      <a:pt x="2877" y="7510"/>
                    </a:lnTo>
                    <a:lnTo>
                      <a:pt x="2900" y="7510"/>
                    </a:lnTo>
                    <a:cubicBezTo>
                      <a:pt x="2923" y="7533"/>
                      <a:pt x="2945" y="7533"/>
                      <a:pt x="2968" y="7533"/>
                    </a:cubicBezTo>
                    <a:cubicBezTo>
                      <a:pt x="2968" y="7556"/>
                      <a:pt x="2968" y="7556"/>
                      <a:pt x="2968" y="7556"/>
                    </a:cubicBezTo>
                    <a:cubicBezTo>
                      <a:pt x="3219" y="7647"/>
                      <a:pt x="3470" y="7761"/>
                      <a:pt x="3721" y="7852"/>
                    </a:cubicBezTo>
                    <a:cubicBezTo>
                      <a:pt x="4497" y="8172"/>
                      <a:pt x="5319" y="8423"/>
                      <a:pt x="6118" y="8606"/>
                    </a:cubicBezTo>
                    <a:cubicBezTo>
                      <a:pt x="6552" y="8720"/>
                      <a:pt x="6985" y="8788"/>
                      <a:pt x="7442" y="8834"/>
                    </a:cubicBezTo>
                    <a:cubicBezTo>
                      <a:pt x="7622" y="8853"/>
                      <a:pt x="7805" y="8864"/>
                      <a:pt x="7989" y="8864"/>
                    </a:cubicBezTo>
                    <a:cubicBezTo>
                      <a:pt x="8250" y="8864"/>
                      <a:pt x="8512" y="8842"/>
                      <a:pt x="8766" y="8788"/>
                    </a:cubicBezTo>
                    <a:cubicBezTo>
                      <a:pt x="9199" y="8720"/>
                      <a:pt x="9610" y="8560"/>
                      <a:pt x="9884" y="8218"/>
                    </a:cubicBezTo>
                    <a:cubicBezTo>
                      <a:pt x="10021" y="8058"/>
                      <a:pt x="10112" y="7875"/>
                      <a:pt x="10158" y="7693"/>
                    </a:cubicBezTo>
                    <a:cubicBezTo>
                      <a:pt x="10227" y="7464"/>
                      <a:pt x="10204" y="7213"/>
                      <a:pt x="10181" y="6985"/>
                    </a:cubicBezTo>
                    <a:cubicBezTo>
                      <a:pt x="10135" y="6688"/>
                      <a:pt x="10021" y="6392"/>
                      <a:pt x="9884" y="6118"/>
                    </a:cubicBezTo>
                    <a:cubicBezTo>
                      <a:pt x="9770" y="5844"/>
                      <a:pt x="9610" y="5570"/>
                      <a:pt x="9451" y="5319"/>
                    </a:cubicBezTo>
                    <a:cubicBezTo>
                      <a:pt x="9063" y="4748"/>
                      <a:pt x="8629" y="4223"/>
                      <a:pt x="8172" y="3744"/>
                    </a:cubicBezTo>
                    <a:cubicBezTo>
                      <a:pt x="7373" y="2899"/>
                      <a:pt x="6506" y="2146"/>
                      <a:pt x="5593" y="1439"/>
                    </a:cubicBezTo>
                    <a:cubicBezTo>
                      <a:pt x="5570" y="1416"/>
                      <a:pt x="5547" y="1393"/>
                      <a:pt x="5525" y="1370"/>
                    </a:cubicBezTo>
                    <a:lnTo>
                      <a:pt x="5502" y="1370"/>
                    </a:lnTo>
                    <a:cubicBezTo>
                      <a:pt x="5319" y="1233"/>
                      <a:pt x="5137" y="1096"/>
                      <a:pt x="4954" y="959"/>
                    </a:cubicBezTo>
                    <a:cubicBezTo>
                      <a:pt x="4931" y="936"/>
                      <a:pt x="4908" y="936"/>
                      <a:pt x="4885" y="914"/>
                    </a:cubicBezTo>
                    <a:cubicBezTo>
                      <a:pt x="4885" y="914"/>
                      <a:pt x="4863" y="891"/>
                      <a:pt x="4863" y="891"/>
                    </a:cubicBezTo>
                    <a:cubicBezTo>
                      <a:pt x="4863" y="891"/>
                      <a:pt x="4840" y="868"/>
                      <a:pt x="4817" y="868"/>
                    </a:cubicBezTo>
                    <a:cubicBezTo>
                      <a:pt x="4817" y="845"/>
                      <a:pt x="4794" y="845"/>
                      <a:pt x="4794" y="845"/>
                    </a:cubicBezTo>
                    <a:cubicBezTo>
                      <a:pt x="4794" y="845"/>
                      <a:pt x="4794" y="845"/>
                      <a:pt x="4771" y="822"/>
                    </a:cubicBezTo>
                    <a:lnTo>
                      <a:pt x="4749" y="822"/>
                    </a:lnTo>
                    <a:cubicBezTo>
                      <a:pt x="4612" y="731"/>
                      <a:pt x="4475" y="617"/>
                      <a:pt x="4360" y="526"/>
                    </a:cubicBezTo>
                    <a:lnTo>
                      <a:pt x="4315" y="526"/>
                    </a:lnTo>
                    <a:cubicBezTo>
                      <a:pt x="4292" y="480"/>
                      <a:pt x="4246" y="457"/>
                      <a:pt x="4224" y="434"/>
                    </a:cubicBezTo>
                    <a:lnTo>
                      <a:pt x="4201" y="434"/>
                    </a:lnTo>
                    <a:cubicBezTo>
                      <a:pt x="4201" y="434"/>
                      <a:pt x="4178" y="411"/>
                      <a:pt x="4155" y="411"/>
                    </a:cubicBezTo>
                    <a:cubicBezTo>
                      <a:pt x="4155" y="411"/>
                      <a:pt x="4155" y="389"/>
                      <a:pt x="4155" y="389"/>
                    </a:cubicBezTo>
                    <a:lnTo>
                      <a:pt x="4132" y="389"/>
                    </a:lnTo>
                    <a:cubicBezTo>
                      <a:pt x="4132" y="389"/>
                      <a:pt x="4109" y="366"/>
                      <a:pt x="4109" y="366"/>
                    </a:cubicBezTo>
                    <a:cubicBezTo>
                      <a:pt x="4087" y="366"/>
                      <a:pt x="4087" y="366"/>
                      <a:pt x="4087" y="343"/>
                    </a:cubicBezTo>
                    <a:cubicBezTo>
                      <a:pt x="3950" y="252"/>
                      <a:pt x="3813" y="160"/>
                      <a:pt x="3676" y="69"/>
                    </a:cubicBezTo>
                    <a:lnTo>
                      <a:pt x="3653" y="69"/>
                    </a:lnTo>
                    <a:cubicBezTo>
                      <a:pt x="3653" y="69"/>
                      <a:pt x="3630" y="69"/>
                      <a:pt x="3630" y="46"/>
                    </a:cubicBezTo>
                    <a:lnTo>
                      <a:pt x="3607" y="46"/>
                    </a:lnTo>
                    <a:cubicBezTo>
                      <a:pt x="3607" y="46"/>
                      <a:pt x="3584" y="23"/>
                      <a:pt x="3584" y="23"/>
                    </a:cubicBezTo>
                    <a:cubicBezTo>
                      <a:pt x="3562" y="1"/>
                      <a:pt x="3539" y="1"/>
                      <a:pt x="3493" y="1"/>
                    </a:cubicBezTo>
                    <a:close/>
                  </a:path>
                </a:pathLst>
              </a:custGeom>
              <a:solidFill>
                <a:srgbClr val="E35627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435" name="Google Shape;1201;p22">
                <a:extLst>
                  <a:ext uri="{FF2B5EF4-FFF2-40B4-BE49-F238E27FC236}">
                    <a16:creationId xmlns:a16="http://schemas.microsoft.com/office/drawing/2014/main" id="{2F5C0E7C-B5F6-4A49-A351-D049CCB1D655}"/>
                  </a:ext>
                </a:extLst>
              </p:cNvPr>
              <p:cNvSpPr/>
              <p:nvPr/>
            </p:nvSpPr>
            <p:spPr>
              <a:xfrm>
                <a:off x="5479488" y="1494061"/>
                <a:ext cx="484972" cy="381934"/>
              </a:xfrm>
              <a:custGeom>
                <a:avLst/>
                <a:gdLst/>
                <a:ahLst/>
                <a:cxnLst/>
                <a:rect l="l" t="t" r="r" b="b"/>
                <a:pathLst>
                  <a:path w="17942" h="14130" extrusionOk="0">
                    <a:moveTo>
                      <a:pt x="4657" y="1"/>
                    </a:moveTo>
                    <a:cubicBezTo>
                      <a:pt x="4657" y="23"/>
                      <a:pt x="4657" y="23"/>
                      <a:pt x="4657" y="23"/>
                    </a:cubicBezTo>
                    <a:cubicBezTo>
                      <a:pt x="4634" y="92"/>
                      <a:pt x="4611" y="160"/>
                      <a:pt x="4589" y="252"/>
                    </a:cubicBezTo>
                    <a:cubicBezTo>
                      <a:pt x="4589" y="252"/>
                      <a:pt x="4611" y="252"/>
                      <a:pt x="4634" y="274"/>
                    </a:cubicBezTo>
                    <a:cubicBezTo>
                      <a:pt x="4817" y="274"/>
                      <a:pt x="5000" y="274"/>
                      <a:pt x="5182" y="320"/>
                    </a:cubicBezTo>
                    <a:cubicBezTo>
                      <a:pt x="5593" y="366"/>
                      <a:pt x="6004" y="480"/>
                      <a:pt x="6438" y="617"/>
                    </a:cubicBezTo>
                    <a:cubicBezTo>
                      <a:pt x="6848" y="731"/>
                      <a:pt x="7282" y="914"/>
                      <a:pt x="7761" y="1119"/>
                    </a:cubicBezTo>
                    <a:cubicBezTo>
                      <a:pt x="8492" y="1438"/>
                      <a:pt x="9245" y="1849"/>
                      <a:pt x="9998" y="2306"/>
                    </a:cubicBezTo>
                    <a:cubicBezTo>
                      <a:pt x="10683" y="2717"/>
                      <a:pt x="11322" y="3173"/>
                      <a:pt x="11916" y="3653"/>
                    </a:cubicBezTo>
                    <a:cubicBezTo>
                      <a:pt x="12304" y="3972"/>
                      <a:pt x="12669" y="4292"/>
                      <a:pt x="12988" y="4634"/>
                    </a:cubicBezTo>
                    <a:cubicBezTo>
                      <a:pt x="13308" y="4954"/>
                      <a:pt x="13582" y="5250"/>
                      <a:pt x="13810" y="5570"/>
                    </a:cubicBezTo>
                    <a:cubicBezTo>
                      <a:pt x="13879" y="5684"/>
                      <a:pt x="13970" y="5798"/>
                      <a:pt x="14038" y="5912"/>
                    </a:cubicBezTo>
                    <a:cubicBezTo>
                      <a:pt x="14130" y="6072"/>
                      <a:pt x="14198" y="6232"/>
                      <a:pt x="14267" y="6392"/>
                    </a:cubicBezTo>
                    <a:cubicBezTo>
                      <a:pt x="14312" y="6529"/>
                      <a:pt x="14358" y="6665"/>
                      <a:pt x="14358" y="6802"/>
                    </a:cubicBezTo>
                    <a:cubicBezTo>
                      <a:pt x="14358" y="6871"/>
                      <a:pt x="14358" y="6939"/>
                      <a:pt x="14358" y="7008"/>
                    </a:cubicBezTo>
                    <a:cubicBezTo>
                      <a:pt x="14358" y="7054"/>
                      <a:pt x="14335" y="7122"/>
                      <a:pt x="14312" y="7168"/>
                    </a:cubicBezTo>
                    <a:cubicBezTo>
                      <a:pt x="14289" y="7213"/>
                      <a:pt x="14267" y="7259"/>
                      <a:pt x="14244" y="7282"/>
                    </a:cubicBezTo>
                    <a:cubicBezTo>
                      <a:pt x="14198" y="7327"/>
                      <a:pt x="14152" y="7373"/>
                      <a:pt x="14107" y="7419"/>
                    </a:cubicBezTo>
                    <a:cubicBezTo>
                      <a:pt x="14061" y="7442"/>
                      <a:pt x="13993" y="7487"/>
                      <a:pt x="13947" y="7510"/>
                    </a:cubicBezTo>
                    <a:lnTo>
                      <a:pt x="13901" y="7533"/>
                    </a:lnTo>
                    <a:cubicBezTo>
                      <a:pt x="13856" y="7533"/>
                      <a:pt x="13810" y="7556"/>
                      <a:pt x="13787" y="7556"/>
                    </a:cubicBezTo>
                    <a:lnTo>
                      <a:pt x="13742" y="7578"/>
                    </a:lnTo>
                    <a:cubicBezTo>
                      <a:pt x="13650" y="7578"/>
                      <a:pt x="13605" y="7601"/>
                      <a:pt x="13536" y="7601"/>
                    </a:cubicBezTo>
                    <a:lnTo>
                      <a:pt x="13513" y="7601"/>
                    </a:lnTo>
                    <a:cubicBezTo>
                      <a:pt x="13445" y="7601"/>
                      <a:pt x="13399" y="7624"/>
                      <a:pt x="13354" y="7624"/>
                    </a:cubicBezTo>
                    <a:lnTo>
                      <a:pt x="13057" y="7624"/>
                    </a:lnTo>
                    <a:lnTo>
                      <a:pt x="12988" y="7601"/>
                    </a:lnTo>
                    <a:cubicBezTo>
                      <a:pt x="12920" y="7601"/>
                      <a:pt x="12851" y="7670"/>
                      <a:pt x="12851" y="7738"/>
                    </a:cubicBezTo>
                    <a:cubicBezTo>
                      <a:pt x="12851" y="7761"/>
                      <a:pt x="12874" y="7807"/>
                      <a:pt x="12897" y="7830"/>
                    </a:cubicBezTo>
                    <a:cubicBezTo>
                      <a:pt x="12920" y="7830"/>
                      <a:pt x="12920" y="7852"/>
                      <a:pt x="12943" y="7852"/>
                    </a:cubicBezTo>
                    <a:lnTo>
                      <a:pt x="12988" y="7875"/>
                    </a:lnTo>
                    <a:lnTo>
                      <a:pt x="13011" y="7898"/>
                    </a:lnTo>
                    <a:cubicBezTo>
                      <a:pt x="13125" y="7989"/>
                      <a:pt x="13239" y="8058"/>
                      <a:pt x="13354" y="8126"/>
                    </a:cubicBezTo>
                    <a:lnTo>
                      <a:pt x="13399" y="8149"/>
                    </a:lnTo>
                    <a:lnTo>
                      <a:pt x="13422" y="8172"/>
                    </a:lnTo>
                    <a:lnTo>
                      <a:pt x="13445" y="8195"/>
                    </a:lnTo>
                    <a:cubicBezTo>
                      <a:pt x="13559" y="8263"/>
                      <a:pt x="13650" y="8332"/>
                      <a:pt x="13742" y="8400"/>
                    </a:cubicBezTo>
                    <a:lnTo>
                      <a:pt x="13787" y="8423"/>
                    </a:lnTo>
                    <a:lnTo>
                      <a:pt x="13810" y="8446"/>
                    </a:lnTo>
                    <a:lnTo>
                      <a:pt x="13856" y="8469"/>
                    </a:lnTo>
                    <a:lnTo>
                      <a:pt x="13924" y="8514"/>
                    </a:lnTo>
                    <a:lnTo>
                      <a:pt x="13970" y="8560"/>
                    </a:lnTo>
                    <a:cubicBezTo>
                      <a:pt x="14107" y="8651"/>
                      <a:pt x="14221" y="8743"/>
                      <a:pt x="14358" y="8857"/>
                    </a:cubicBezTo>
                    <a:lnTo>
                      <a:pt x="14404" y="8880"/>
                    </a:lnTo>
                    <a:lnTo>
                      <a:pt x="14426" y="8902"/>
                    </a:lnTo>
                    <a:cubicBezTo>
                      <a:pt x="14563" y="9016"/>
                      <a:pt x="14700" y="9108"/>
                      <a:pt x="14814" y="9199"/>
                    </a:cubicBezTo>
                    <a:cubicBezTo>
                      <a:pt x="15202" y="9519"/>
                      <a:pt x="15545" y="9838"/>
                      <a:pt x="15887" y="10158"/>
                    </a:cubicBezTo>
                    <a:cubicBezTo>
                      <a:pt x="16344" y="10614"/>
                      <a:pt x="16732" y="11048"/>
                      <a:pt x="17051" y="11482"/>
                    </a:cubicBezTo>
                    <a:cubicBezTo>
                      <a:pt x="17280" y="11824"/>
                      <a:pt x="17439" y="12121"/>
                      <a:pt x="17553" y="12417"/>
                    </a:cubicBezTo>
                    <a:cubicBezTo>
                      <a:pt x="17622" y="12554"/>
                      <a:pt x="17668" y="12714"/>
                      <a:pt x="17668" y="12874"/>
                    </a:cubicBezTo>
                    <a:cubicBezTo>
                      <a:pt x="17690" y="12965"/>
                      <a:pt x="17690" y="13057"/>
                      <a:pt x="17668" y="13125"/>
                    </a:cubicBezTo>
                    <a:cubicBezTo>
                      <a:pt x="17668" y="13194"/>
                      <a:pt x="17645" y="13262"/>
                      <a:pt x="17622" y="13330"/>
                    </a:cubicBezTo>
                    <a:cubicBezTo>
                      <a:pt x="17599" y="13399"/>
                      <a:pt x="17553" y="13445"/>
                      <a:pt x="17531" y="13490"/>
                    </a:cubicBezTo>
                    <a:cubicBezTo>
                      <a:pt x="17462" y="13559"/>
                      <a:pt x="17416" y="13604"/>
                      <a:pt x="17371" y="13627"/>
                    </a:cubicBezTo>
                    <a:cubicBezTo>
                      <a:pt x="17302" y="13673"/>
                      <a:pt x="17234" y="13718"/>
                      <a:pt x="17120" y="13764"/>
                    </a:cubicBezTo>
                    <a:cubicBezTo>
                      <a:pt x="16983" y="13810"/>
                      <a:pt x="16846" y="13833"/>
                      <a:pt x="16686" y="13855"/>
                    </a:cubicBezTo>
                    <a:cubicBezTo>
                      <a:pt x="16572" y="13878"/>
                      <a:pt x="16458" y="13878"/>
                      <a:pt x="16321" y="13878"/>
                    </a:cubicBezTo>
                    <a:cubicBezTo>
                      <a:pt x="16115" y="13878"/>
                      <a:pt x="15864" y="13855"/>
                      <a:pt x="15590" y="13810"/>
                    </a:cubicBezTo>
                    <a:cubicBezTo>
                      <a:pt x="15111" y="13741"/>
                      <a:pt x="14586" y="13604"/>
                      <a:pt x="13993" y="13422"/>
                    </a:cubicBezTo>
                    <a:cubicBezTo>
                      <a:pt x="13582" y="13285"/>
                      <a:pt x="13171" y="13125"/>
                      <a:pt x="12692" y="12920"/>
                    </a:cubicBezTo>
                    <a:lnTo>
                      <a:pt x="12623" y="12897"/>
                    </a:lnTo>
                    <a:lnTo>
                      <a:pt x="12600" y="12874"/>
                    </a:lnTo>
                    <a:lnTo>
                      <a:pt x="12555" y="12851"/>
                    </a:lnTo>
                    <a:lnTo>
                      <a:pt x="12509" y="12851"/>
                    </a:lnTo>
                    <a:lnTo>
                      <a:pt x="12463" y="12828"/>
                    </a:lnTo>
                    <a:lnTo>
                      <a:pt x="12441" y="12805"/>
                    </a:lnTo>
                    <a:lnTo>
                      <a:pt x="12349" y="12760"/>
                    </a:lnTo>
                    <a:lnTo>
                      <a:pt x="12258" y="12737"/>
                    </a:lnTo>
                    <a:lnTo>
                      <a:pt x="12212" y="12714"/>
                    </a:lnTo>
                    <a:cubicBezTo>
                      <a:pt x="12167" y="12691"/>
                      <a:pt x="12144" y="12669"/>
                      <a:pt x="12121" y="12669"/>
                    </a:cubicBezTo>
                    <a:lnTo>
                      <a:pt x="12053" y="12623"/>
                    </a:lnTo>
                    <a:lnTo>
                      <a:pt x="11984" y="12600"/>
                    </a:lnTo>
                    <a:lnTo>
                      <a:pt x="11938" y="12577"/>
                    </a:lnTo>
                    <a:cubicBezTo>
                      <a:pt x="11824" y="12509"/>
                      <a:pt x="11733" y="12463"/>
                      <a:pt x="11642" y="12440"/>
                    </a:cubicBezTo>
                    <a:lnTo>
                      <a:pt x="11528" y="12372"/>
                    </a:lnTo>
                    <a:lnTo>
                      <a:pt x="11413" y="12303"/>
                    </a:lnTo>
                    <a:lnTo>
                      <a:pt x="11368" y="12280"/>
                    </a:lnTo>
                    <a:lnTo>
                      <a:pt x="11322" y="12258"/>
                    </a:lnTo>
                    <a:cubicBezTo>
                      <a:pt x="11322" y="12258"/>
                      <a:pt x="11299" y="12235"/>
                      <a:pt x="11299" y="12235"/>
                    </a:cubicBezTo>
                    <a:cubicBezTo>
                      <a:pt x="11140" y="12166"/>
                      <a:pt x="11003" y="12075"/>
                      <a:pt x="10866" y="12007"/>
                    </a:cubicBezTo>
                    <a:cubicBezTo>
                      <a:pt x="10843" y="12007"/>
                      <a:pt x="10820" y="11984"/>
                      <a:pt x="10797" y="11984"/>
                    </a:cubicBezTo>
                    <a:lnTo>
                      <a:pt x="10774" y="11961"/>
                    </a:lnTo>
                    <a:lnTo>
                      <a:pt x="10729" y="11938"/>
                    </a:lnTo>
                    <a:lnTo>
                      <a:pt x="10683" y="11915"/>
                    </a:lnTo>
                    <a:lnTo>
                      <a:pt x="10660" y="11892"/>
                    </a:lnTo>
                    <a:cubicBezTo>
                      <a:pt x="10615" y="11870"/>
                      <a:pt x="10592" y="11870"/>
                      <a:pt x="10569" y="11870"/>
                    </a:cubicBezTo>
                    <a:lnTo>
                      <a:pt x="10500" y="11870"/>
                    </a:lnTo>
                    <a:cubicBezTo>
                      <a:pt x="10478" y="11870"/>
                      <a:pt x="10455" y="11892"/>
                      <a:pt x="10455" y="11892"/>
                    </a:cubicBezTo>
                    <a:cubicBezTo>
                      <a:pt x="10432" y="11915"/>
                      <a:pt x="10409" y="11938"/>
                      <a:pt x="10386" y="11961"/>
                    </a:cubicBezTo>
                    <a:cubicBezTo>
                      <a:pt x="10386" y="12007"/>
                      <a:pt x="10386" y="12029"/>
                      <a:pt x="10409" y="12052"/>
                    </a:cubicBezTo>
                    <a:lnTo>
                      <a:pt x="10432" y="12121"/>
                    </a:lnTo>
                    <a:lnTo>
                      <a:pt x="10455" y="12166"/>
                    </a:lnTo>
                    <a:lnTo>
                      <a:pt x="10478" y="12212"/>
                    </a:lnTo>
                    <a:lnTo>
                      <a:pt x="10500" y="12235"/>
                    </a:lnTo>
                    <a:cubicBezTo>
                      <a:pt x="10523" y="12303"/>
                      <a:pt x="10546" y="12372"/>
                      <a:pt x="10569" y="12417"/>
                    </a:cubicBezTo>
                    <a:lnTo>
                      <a:pt x="10592" y="12440"/>
                    </a:lnTo>
                    <a:lnTo>
                      <a:pt x="10592" y="12486"/>
                    </a:lnTo>
                    <a:cubicBezTo>
                      <a:pt x="10637" y="12554"/>
                      <a:pt x="10660" y="12623"/>
                      <a:pt x="10660" y="12691"/>
                    </a:cubicBezTo>
                    <a:cubicBezTo>
                      <a:pt x="10683" y="12760"/>
                      <a:pt x="10683" y="12805"/>
                      <a:pt x="10706" y="12874"/>
                    </a:cubicBezTo>
                    <a:cubicBezTo>
                      <a:pt x="10706" y="12920"/>
                      <a:pt x="10706" y="12965"/>
                      <a:pt x="10706" y="13011"/>
                    </a:cubicBezTo>
                    <a:cubicBezTo>
                      <a:pt x="10706" y="13034"/>
                      <a:pt x="10706" y="13079"/>
                      <a:pt x="10706" y="13102"/>
                    </a:cubicBezTo>
                    <a:cubicBezTo>
                      <a:pt x="10683" y="13125"/>
                      <a:pt x="10683" y="13171"/>
                      <a:pt x="10683" y="13194"/>
                    </a:cubicBezTo>
                    <a:lnTo>
                      <a:pt x="10660" y="13262"/>
                    </a:lnTo>
                    <a:cubicBezTo>
                      <a:pt x="10637" y="13308"/>
                      <a:pt x="10615" y="13353"/>
                      <a:pt x="10569" y="13376"/>
                    </a:cubicBezTo>
                    <a:cubicBezTo>
                      <a:pt x="10546" y="13422"/>
                      <a:pt x="10500" y="13467"/>
                      <a:pt x="10455" y="13513"/>
                    </a:cubicBezTo>
                    <a:cubicBezTo>
                      <a:pt x="10386" y="13559"/>
                      <a:pt x="10318" y="13582"/>
                      <a:pt x="10249" y="13627"/>
                    </a:cubicBezTo>
                    <a:cubicBezTo>
                      <a:pt x="10135" y="13650"/>
                      <a:pt x="10021" y="13696"/>
                      <a:pt x="9861" y="13696"/>
                    </a:cubicBezTo>
                    <a:cubicBezTo>
                      <a:pt x="9770" y="13718"/>
                      <a:pt x="9656" y="13718"/>
                      <a:pt x="9565" y="13718"/>
                    </a:cubicBezTo>
                    <a:cubicBezTo>
                      <a:pt x="9382" y="13718"/>
                      <a:pt x="9177" y="13696"/>
                      <a:pt x="8925" y="13673"/>
                    </a:cubicBezTo>
                    <a:cubicBezTo>
                      <a:pt x="8560" y="13604"/>
                      <a:pt x="8149" y="13513"/>
                      <a:pt x="7693" y="13376"/>
                    </a:cubicBezTo>
                    <a:cubicBezTo>
                      <a:pt x="7305" y="13239"/>
                      <a:pt x="6871" y="13079"/>
                      <a:pt x="6392" y="12874"/>
                    </a:cubicBezTo>
                    <a:cubicBezTo>
                      <a:pt x="5639" y="12532"/>
                      <a:pt x="4885" y="12144"/>
                      <a:pt x="4155" y="11687"/>
                    </a:cubicBezTo>
                    <a:cubicBezTo>
                      <a:pt x="3470" y="11253"/>
                      <a:pt x="2808" y="10797"/>
                      <a:pt x="2215" y="10318"/>
                    </a:cubicBezTo>
                    <a:cubicBezTo>
                      <a:pt x="1599" y="9815"/>
                      <a:pt x="1096" y="9336"/>
                      <a:pt x="686" y="8834"/>
                    </a:cubicBezTo>
                    <a:cubicBezTo>
                      <a:pt x="549" y="8674"/>
                      <a:pt x="434" y="8537"/>
                      <a:pt x="320" y="8377"/>
                    </a:cubicBezTo>
                    <a:cubicBezTo>
                      <a:pt x="275" y="8309"/>
                      <a:pt x="206" y="8240"/>
                      <a:pt x="161" y="8149"/>
                    </a:cubicBezTo>
                    <a:cubicBezTo>
                      <a:pt x="138" y="8172"/>
                      <a:pt x="92" y="8218"/>
                      <a:pt x="69" y="8263"/>
                    </a:cubicBezTo>
                    <a:lnTo>
                      <a:pt x="1" y="8355"/>
                    </a:lnTo>
                    <a:cubicBezTo>
                      <a:pt x="138" y="8560"/>
                      <a:pt x="297" y="8788"/>
                      <a:pt x="503" y="9016"/>
                    </a:cubicBezTo>
                    <a:cubicBezTo>
                      <a:pt x="891" y="9473"/>
                      <a:pt x="1370" y="9929"/>
                      <a:pt x="1941" y="10409"/>
                    </a:cubicBezTo>
                    <a:cubicBezTo>
                      <a:pt x="2397" y="10797"/>
                      <a:pt x="2900" y="11162"/>
                      <a:pt x="3470" y="11550"/>
                    </a:cubicBezTo>
                    <a:cubicBezTo>
                      <a:pt x="3972" y="11892"/>
                      <a:pt x="4520" y="12212"/>
                      <a:pt x="5068" y="12509"/>
                    </a:cubicBezTo>
                    <a:cubicBezTo>
                      <a:pt x="5661" y="12828"/>
                      <a:pt x="6278" y="13102"/>
                      <a:pt x="6894" y="13353"/>
                    </a:cubicBezTo>
                    <a:cubicBezTo>
                      <a:pt x="7305" y="13513"/>
                      <a:pt x="7716" y="13650"/>
                      <a:pt x="8127" y="13764"/>
                    </a:cubicBezTo>
                    <a:cubicBezTo>
                      <a:pt x="8515" y="13855"/>
                      <a:pt x="8880" y="13924"/>
                      <a:pt x="9222" y="13947"/>
                    </a:cubicBezTo>
                    <a:cubicBezTo>
                      <a:pt x="9336" y="13970"/>
                      <a:pt x="9450" y="13970"/>
                      <a:pt x="9565" y="13970"/>
                    </a:cubicBezTo>
                    <a:cubicBezTo>
                      <a:pt x="10090" y="13970"/>
                      <a:pt x="10729" y="13855"/>
                      <a:pt x="10911" y="13262"/>
                    </a:cubicBezTo>
                    <a:cubicBezTo>
                      <a:pt x="10934" y="13194"/>
                      <a:pt x="10957" y="13102"/>
                      <a:pt x="10957" y="13011"/>
                    </a:cubicBezTo>
                    <a:cubicBezTo>
                      <a:pt x="10957" y="12942"/>
                      <a:pt x="10957" y="12920"/>
                      <a:pt x="10957" y="12874"/>
                    </a:cubicBezTo>
                    <a:cubicBezTo>
                      <a:pt x="10934" y="12783"/>
                      <a:pt x="10934" y="12714"/>
                      <a:pt x="10911" y="12623"/>
                    </a:cubicBezTo>
                    <a:cubicBezTo>
                      <a:pt x="10888" y="12532"/>
                      <a:pt x="10866" y="12463"/>
                      <a:pt x="10843" y="12395"/>
                    </a:cubicBezTo>
                    <a:lnTo>
                      <a:pt x="10820" y="12349"/>
                    </a:lnTo>
                    <a:lnTo>
                      <a:pt x="10797" y="12326"/>
                    </a:lnTo>
                    <a:lnTo>
                      <a:pt x="10797" y="12280"/>
                    </a:lnTo>
                    <a:lnTo>
                      <a:pt x="10774" y="12235"/>
                    </a:lnTo>
                    <a:lnTo>
                      <a:pt x="10797" y="12258"/>
                    </a:lnTo>
                    <a:cubicBezTo>
                      <a:pt x="10843" y="12303"/>
                      <a:pt x="10911" y="12326"/>
                      <a:pt x="10980" y="12372"/>
                    </a:cubicBezTo>
                    <a:lnTo>
                      <a:pt x="11025" y="12372"/>
                    </a:lnTo>
                    <a:lnTo>
                      <a:pt x="11094" y="12417"/>
                    </a:lnTo>
                    <a:lnTo>
                      <a:pt x="11117" y="12440"/>
                    </a:lnTo>
                    <a:lnTo>
                      <a:pt x="11208" y="12486"/>
                    </a:lnTo>
                    <a:lnTo>
                      <a:pt x="11276" y="12509"/>
                    </a:lnTo>
                    <a:cubicBezTo>
                      <a:pt x="11345" y="12554"/>
                      <a:pt x="11436" y="12600"/>
                      <a:pt x="11505" y="12646"/>
                    </a:cubicBezTo>
                    <a:lnTo>
                      <a:pt x="11596" y="12691"/>
                    </a:lnTo>
                    <a:cubicBezTo>
                      <a:pt x="11619" y="12691"/>
                      <a:pt x="11642" y="12714"/>
                      <a:pt x="11642" y="12714"/>
                    </a:cubicBezTo>
                    <a:cubicBezTo>
                      <a:pt x="11916" y="12851"/>
                      <a:pt x="12212" y="12988"/>
                      <a:pt x="12509" y="13102"/>
                    </a:cubicBezTo>
                    <a:lnTo>
                      <a:pt x="12555" y="13125"/>
                    </a:lnTo>
                    <a:lnTo>
                      <a:pt x="12600" y="13148"/>
                    </a:lnTo>
                    <a:lnTo>
                      <a:pt x="12646" y="13171"/>
                    </a:lnTo>
                    <a:cubicBezTo>
                      <a:pt x="12829" y="13239"/>
                      <a:pt x="13011" y="13330"/>
                      <a:pt x="13194" y="13399"/>
                    </a:cubicBezTo>
                    <a:cubicBezTo>
                      <a:pt x="13810" y="13627"/>
                      <a:pt x="14381" y="13810"/>
                      <a:pt x="14951" y="13947"/>
                    </a:cubicBezTo>
                    <a:cubicBezTo>
                      <a:pt x="15248" y="14015"/>
                      <a:pt x="15590" y="14084"/>
                      <a:pt x="15910" y="14107"/>
                    </a:cubicBezTo>
                    <a:cubicBezTo>
                      <a:pt x="16047" y="14129"/>
                      <a:pt x="16184" y="14129"/>
                      <a:pt x="16321" y="14129"/>
                    </a:cubicBezTo>
                    <a:cubicBezTo>
                      <a:pt x="16503" y="14129"/>
                      <a:pt x="16709" y="14107"/>
                      <a:pt x="16891" y="14084"/>
                    </a:cubicBezTo>
                    <a:cubicBezTo>
                      <a:pt x="17143" y="14038"/>
                      <a:pt x="17485" y="13924"/>
                      <a:pt x="17713" y="13650"/>
                    </a:cubicBezTo>
                    <a:cubicBezTo>
                      <a:pt x="17805" y="13559"/>
                      <a:pt x="17873" y="13422"/>
                      <a:pt x="17896" y="13262"/>
                    </a:cubicBezTo>
                    <a:cubicBezTo>
                      <a:pt x="17941" y="13125"/>
                      <a:pt x="17941" y="12965"/>
                      <a:pt x="17919" y="12760"/>
                    </a:cubicBezTo>
                    <a:cubicBezTo>
                      <a:pt x="17873" y="12509"/>
                      <a:pt x="17782" y="12258"/>
                      <a:pt x="17713" y="12121"/>
                    </a:cubicBezTo>
                    <a:cubicBezTo>
                      <a:pt x="17622" y="11938"/>
                      <a:pt x="17531" y="11756"/>
                      <a:pt x="17371" y="11527"/>
                    </a:cubicBezTo>
                    <a:cubicBezTo>
                      <a:pt x="17143" y="11162"/>
                      <a:pt x="16846" y="10797"/>
                      <a:pt x="16435" y="10363"/>
                    </a:cubicBezTo>
                    <a:cubicBezTo>
                      <a:pt x="15933" y="9815"/>
                      <a:pt x="15317" y="9268"/>
                      <a:pt x="14563" y="8697"/>
                    </a:cubicBezTo>
                    <a:lnTo>
                      <a:pt x="14495" y="8651"/>
                    </a:lnTo>
                    <a:cubicBezTo>
                      <a:pt x="14358" y="8537"/>
                      <a:pt x="14244" y="8446"/>
                      <a:pt x="14107" y="8332"/>
                    </a:cubicBezTo>
                    <a:lnTo>
                      <a:pt x="14038" y="8309"/>
                    </a:lnTo>
                    <a:lnTo>
                      <a:pt x="13993" y="8263"/>
                    </a:lnTo>
                    <a:lnTo>
                      <a:pt x="13947" y="8240"/>
                    </a:lnTo>
                    <a:lnTo>
                      <a:pt x="13650" y="8035"/>
                    </a:lnTo>
                    <a:lnTo>
                      <a:pt x="13559" y="7967"/>
                    </a:lnTo>
                    <a:lnTo>
                      <a:pt x="13513" y="7944"/>
                    </a:lnTo>
                    <a:lnTo>
                      <a:pt x="13468" y="7898"/>
                    </a:lnTo>
                    <a:lnTo>
                      <a:pt x="13399" y="7852"/>
                    </a:lnTo>
                    <a:lnTo>
                      <a:pt x="13627" y="7852"/>
                    </a:lnTo>
                    <a:cubicBezTo>
                      <a:pt x="13673" y="7830"/>
                      <a:pt x="13742" y="7830"/>
                      <a:pt x="13787" y="7807"/>
                    </a:cubicBezTo>
                    <a:lnTo>
                      <a:pt x="13856" y="7807"/>
                    </a:lnTo>
                    <a:cubicBezTo>
                      <a:pt x="13901" y="7784"/>
                      <a:pt x="13947" y="7761"/>
                      <a:pt x="13993" y="7738"/>
                    </a:cubicBezTo>
                    <a:lnTo>
                      <a:pt x="14038" y="7738"/>
                    </a:lnTo>
                    <a:cubicBezTo>
                      <a:pt x="14130" y="7693"/>
                      <a:pt x="14198" y="7647"/>
                      <a:pt x="14289" y="7601"/>
                    </a:cubicBezTo>
                    <a:cubicBezTo>
                      <a:pt x="14358" y="7533"/>
                      <a:pt x="14426" y="7464"/>
                      <a:pt x="14495" y="7373"/>
                    </a:cubicBezTo>
                    <a:cubicBezTo>
                      <a:pt x="14540" y="7282"/>
                      <a:pt x="14586" y="7190"/>
                      <a:pt x="14586" y="7099"/>
                    </a:cubicBezTo>
                    <a:cubicBezTo>
                      <a:pt x="14609" y="6985"/>
                      <a:pt x="14632" y="6894"/>
                      <a:pt x="14609" y="6780"/>
                    </a:cubicBezTo>
                    <a:cubicBezTo>
                      <a:pt x="14586" y="6597"/>
                      <a:pt x="14563" y="6460"/>
                      <a:pt x="14495" y="6277"/>
                    </a:cubicBezTo>
                    <a:cubicBezTo>
                      <a:pt x="14426" y="6118"/>
                      <a:pt x="14358" y="5958"/>
                      <a:pt x="14244" y="5798"/>
                    </a:cubicBezTo>
                    <a:cubicBezTo>
                      <a:pt x="13993" y="5364"/>
                      <a:pt x="13650" y="4931"/>
                      <a:pt x="13171" y="4451"/>
                    </a:cubicBezTo>
                    <a:cubicBezTo>
                      <a:pt x="12760" y="4018"/>
                      <a:pt x="12258" y="3607"/>
                      <a:pt x="11687" y="3150"/>
                    </a:cubicBezTo>
                    <a:cubicBezTo>
                      <a:pt x="11208" y="2785"/>
                      <a:pt x="10683" y="2443"/>
                      <a:pt x="10158" y="2100"/>
                    </a:cubicBezTo>
                    <a:cubicBezTo>
                      <a:pt x="9587" y="1758"/>
                      <a:pt x="9017" y="1438"/>
                      <a:pt x="8423" y="1142"/>
                    </a:cubicBezTo>
                    <a:cubicBezTo>
                      <a:pt x="7761" y="822"/>
                      <a:pt x="7145" y="571"/>
                      <a:pt x="6552" y="389"/>
                    </a:cubicBezTo>
                    <a:cubicBezTo>
                      <a:pt x="6232" y="274"/>
                      <a:pt x="5935" y="206"/>
                      <a:pt x="5616" y="137"/>
                    </a:cubicBezTo>
                    <a:cubicBezTo>
                      <a:pt x="5273" y="69"/>
                      <a:pt x="4954" y="23"/>
                      <a:pt x="4657" y="1"/>
                    </a:cubicBezTo>
                    <a:close/>
                  </a:path>
                </a:pathLst>
              </a:custGeom>
              <a:solidFill>
                <a:srgbClr val="FD9A4B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436" name="Google Shape;1202;p22">
                <a:extLst>
                  <a:ext uri="{FF2B5EF4-FFF2-40B4-BE49-F238E27FC236}">
                    <a16:creationId xmlns:a16="http://schemas.microsoft.com/office/drawing/2014/main" id="{71C4704E-443D-4E3E-AB20-ABC1E2F535BA}"/>
                  </a:ext>
                </a:extLst>
              </p:cNvPr>
              <p:cNvSpPr/>
              <p:nvPr/>
            </p:nvSpPr>
            <p:spPr>
              <a:xfrm>
                <a:off x="5515898" y="1540336"/>
                <a:ext cx="304196" cy="237567"/>
              </a:xfrm>
              <a:custGeom>
                <a:avLst/>
                <a:gdLst/>
                <a:ahLst/>
                <a:cxnLst/>
                <a:rect l="l" t="t" r="r" b="b"/>
                <a:pathLst>
                  <a:path w="11254" h="8789" extrusionOk="0">
                    <a:moveTo>
                      <a:pt x="2991" y="0"/>
                    </a:moveTo>
                    <a:cubicBezTo>
                      <a:pt x="2945" y="0"/>
                      <a:pt x="2899" y="46"/>
                      <a:pt x="2899" y="92"/>
                    </a:cubicBezTo>
                    <a:cubicBezTo>
                      <a:pt x="2899" y="137"/>
                      <a:pt x="2945" y="160"/>
                      <a:pt x="2991" y="160"/>
                    </a:cubicBezTo>
                    <a:cubicBezTo>
                      <a:pt x="3105" y="183"/>
                      <a:pt x="3219" y="183"/>
                      <a:pt x="3333" y="206"/>
                    </a:cubicBezTo>
                    <a:cubicBezTo>
                      <a:pt x="3584" y="229"/>
                      <a:pt x="3812" y="297"/>
                      <a:pt x="4109" y="388"/>
                    </a:cubicBezTo>
                    <a:cubicBezTo>
                      <a:pt x="4360" y="457"/>
                      <a:pt x="4611" y="571"/>
                      <a:pt x="4931" y="708"/>
                    </a:cubicBezTo>
                    <a:cubicBezTo>
                      <a:pt x="5364" y="891"/>
                      <a:pt x="5844" y="1142"/>
                      <a:pt x="6300" y="1438"/>
                    </a:cubicBezTo>
                    <a:cubicBezTo>
                      <a:pt x="6734" y="1712"/>
                      <a:pt x="7145" y="1986"/>
                      <a:pt x="7510" y="2283"/>
                    </a:cubicBezTo>
                    <a:cubicBezTo>
                      <a:pt x="7761" y="2488"/>
                      <a:pt x="7966" y="2671"/>
                      <a:pt x="8172" y="2876"/>
                    </a:cubicBezTo>
                    <a:cubicBezTo>
                      <a:pt x="8355" y="3082"/>
                      <a:pt x="8537" y="3264"/>
                      <a:pt x="8674" y="3470"/>
                    </a:cubicBezTo>
                    <a:cubicBezTo>
                      <a:pt x="8720" y="3538"/>
                      <a:pt x="8765" y="3607"/>
                      <a:pt x="8811" y="3675"/>
                    </a:cubicBezTo>
                    <a:cubicBezTo>
                      <a:pt x="8880" y="3789"/>
                      <a:pt x="8925" y="3881"/>
                      <a:pt x="8971" y="3972"/>
                    </a:cubicBezTo>
                    <a:cubicBezTo>
                      <a:pt x="8994" y="4063"/>
                      <a:pt x="9016" y="4155"/>
                      <a:pt x="9016" y="4223"/>
                    </a:cubicBezTo>
                    <a:cubicBezTo>
                      <a:pt x="9016" y="4269"/>
                      <a:pt x="9016" y="4314"/>
                      <a:pt x="9016" y="4360"/>
                    </a:cubicBezTo>
                    <a:cubicBezTo>
                      <a:pt x="9016" y="4383"/>
                      <a:pt x="8994" y="4428"/>
                      <a:pt x="8994" y="4451"/>
                    </a:cubicBezTo>
                    <a:cubicBezTo>
                      <a:pt x="8971" y="4497"/>
                      <a:pt x="8971" y="4520"/>
                      <a:pt x="8948" y="4543"/>
                    </a:cubicBezTo>
                    <a:cubicBezTo>
                      <a:pt x="8925" y="4565"/>
                      <a:pt x="8880" y="4588"/>
                      <a:pt x="8857" y="4611"/>
                    </a:cubicBezTo>
                    <a:cubicBezTo>
                      <a:pt x="8834" y="4634"/>
                      <a:pt x="8788" y="4657"/>
                      <a:pt x="8765" y="4657"/>
                    </a:cubicBezTo>
                    <a:lnTo>
                      <a:pt x="8720" y="4680"/>
                    </a:lnTo>
                    <a:cubicBezTo>
                      <a:pt x="8697" y="4680"/>
                      <a:pt x="8674" y="4702"/>
                      <a:pt x="8651" y="4702"/>
                    </a:cubicBezTo>
                    <a:lnTo>
                      <a:pt x="8628" y="4702"/>
                    </a:lnTo>
                    <a:cubicBezTo>
                      <a:pt x="8583" y="4725"/>
                      <a:pt x="8560" y="4725"/>
                      <a:pt x="8514" y="4725"/>
                    </a:cubicBezTo>
                    <a:lnTo>
                      <a:pt x="8491" y="4748"/>
                    </a:lnTo>
                    <a:cubicBezTo>
                      <a:pt x="8469" y="4725"/>
                      <a:pt x="8469" y="4725"/>
                      <a:pt x="8446" y="4725"/>
                    </a:cubicBezTo>
                    <a:lnTo>
                      <a:pt x="8400" y="4725"/>
                    </a:lnTo>
                    <a:lnTo>
                      <a:pt x="8309" y="4748"/>
                    </a:lnTo>
                    <a:cubicBezTo>
                      <a:pt x="8286" y="4748"/>
                      <a:pt x="8263" y="4748"/>
                      <a:pt x="8240" y="4725"/>
                    </a:cubicBezTo>
                    <a:lnTo>
                      <a:pt x="8195" y="4725"/>
                    </a:lnTo>
                    <a:cubicBezTo>
                      <a:pt x="8149" y="4725"/>
                      <a:pt x="8126" y="4748"/>
                      <a:pt x="8103" y="4748"/>
                    </a:cubicBezTo>
                    <a:cubicBezTo>
                      <a:pt x="8103" y="4771"/>
                      <a:pt x="8081" y="4794"/>
                      <a:pt x="8081" y="4817"/>
                    </a:cubicBezTo>
                    <a:cubicBezTo>
                      <a:pt x="8081" y="4839"/>
                      <a:pt x="8103" y="4862"/>
                      <a:pt x="8103" y="4862"/>
                    </a:cubicBezTo>
                    <a:cubicBezTo>
                      <a:pt x="8126" y="4885"/>
                      <a:pt x="8126" y="4885"/>
                      <a:pt x="8149" y="4885"/>
                    </a:cubicBezTo>
                    <a:lnTo>
                      <a:pt x="8195" y="4908"/>
                    </a:lnTo>
                    <a:lnTo>
                      <a:pt x="8400" y="5068"/>
                    </a:lnTo>
                    <a:lnTo>
                      <a:pt x="8446" y="5090"/>
                    </a:lnTo>
                    <a:lnTo>
                      <a:pt x="8469" y="5113"/>
                    </a:lnTo>
                    <a:cubicBezTo>
                      <a:pt x="8537" y="5136"/>
                      <a:pt x="8583" y="5182"/>
                      <a:pt x="8651" y="5227"/>
                    </a:cubicBezTo>
                    <a:lnTo>
                      <a:pt x="8674" y="5250"/>
                    </a:lnTo>
                    <a:lnTo>
                      <a:pt x="8720" y="5273"/>
                    </a:lnTo>
                    <a:lnTo>
                      <a:pt x="8743" y="5296"/>
                    </a:lnTo>
                    <a:lnTo>
                      <a:pt x="8788" y="5319"/>
                    </a:lnTo>
                    <a:lnTo>
                      <a:pt x="8857" y="5387"/>
                    </a:lnTo>
                    <a:cubicBezTo>
                      <a:pt x="8925" y="5433"/>
                      <a:pt x="8971" y="5456"/>
                      <a:pt x="9016" y="5501"/>
                    </a:cubicBezTo>
                    <a:lnTo>
                      <a:pt x="9062" y="5524"/>
                    </a:lnTo>
                    <a:cubicBezTo>
                      <a:pt x="9153" y="5615"/>
                      <a:pt x="9222" y="5661"/>
                      <a:pt x="9313" y="5730"/>
                    </a:cubicBezTo>
                    <a:cubicBezTo>
                      <a:pt x="9564" y="5935"/>
                      <a:pt x="9770" y="6118"/>
                      <a:pt x="9975" y="6323"/>
                    </a:cubicBezTo>
                    <a:cubicBezTo>
                      <a:pt x="10249" y="6597"/>
                      <a:pt x="10500" y="6871"/>
                      <a:pt x="10683" y="7145"/>
                    </a:cubicBezTo>
                    <a:cubicBezTo>
                      <a:pt x="10842" y="7350"/>
                      <a:pt x="10934" y="7533"/>
                      <a:pt x="11002" y="7715"/>
                    </a:cubicBezTo>
                    <a:cubicBezTo>
                      <a:pt x="11048" y="7807"/>
                      <a:pt x="11071" y="7921"/>
                      <a:pt x="11094" y="8012"/>
                    </a:cubicBezTo>
                    <a:cubicBezTo>
                      <a:pt x="11094" y="8058"/>
                      <a:pt x="11094" y="8103"/>
                      <a:pt x="11071" y="8172"/>
                    </a:cubicBezTo>
                    <a:cubicBezTo>
                      <a:pt x="11071" y="8217"/>
                      <a:pt x="11071" y="8240"/>
                      <a:pt x="11048" y="8286"/>
                    </a:cubicBezTo>
                    <a:cubicBezTo>
                      <a:pt x="11025" y="8332"/>
                      <a:pt x="11002" y="8354"/>
                      <a:pt x="10979" y="8377"/>
                    </a:cubicBezTo>
                    <a:cubicBezTo>
                      <a:pt x="10957" y="8423"/>
                      <a:pt x="10934" y="8446"/>
                      <a:pt x="10888" y="8469"/>
                    </a:cubicBezTo>
                    <a:cubicBezTo>
                      <a:pt x="10842" y="8514"/>
                      <a:pt x="10797" y="8537"/>
                      <a:pt x="10751" y="8560"/>
                    </a:cubicBezTo>
                    <a:cubicBezTo>
                      <a:pt x="10660" y="8583"/>
                      <a:pt x="10569" y="8606"/>
                      <a:pt x="10477" y="8606"/>
                    </a:cubicBezTo>
                    <a:cubicBezTo>
                      <a:pt x="10386" y="8628"/>
                      <a:pt x="10318" y="8628"/>
                      <a:pt x="10249" y="8628"/>
                    </a:cubicBezTo>
                    <a:cubicBezTo>
                      <a:pt x="10112" y="8628"/>
                      <a:pt x="9952" y="8606"/>
                      <a:pt x="9793" y="8583"/>
                    </a:cubicBezTo>
                    <a:cubicBezTo>
                      <a:pt x="9496" y="8537"/>
                      <a:pt x="9176" y="8469"/>
                      <a:pt x="8788" y="8354"/>
                    </a:cubicBezTo>
                    <a:cubicBezTo>
                      <a:pt x="8537" y="8263"/>
                      <a:pt x="8263" y="8149"/>
                      <a:pt x="7989" y="8035"/>
                    </a:cubicBezTo>
                    <a:cubicBezTo>
                      <a:pt x="7989" y="8035"/>
                      <a:pt x="7989" y="8035"/>
                      <a:pt x="7944" y="8012"/>
                    </a:cubicBezTo>
                    <a:lnTo>
                      <a:pt x="7921" y="8012"/>
                    </a:lnTo>
                    <a:lnTo>
                      <a:pt x="7852" y="7966"/>
                    </a:lnTo>
                    <a:lnTo>
                      <a:pt x="7807" y="7944"/>
                    </a:lnTo>
                    <a:lnTo>
                      <a:pt x="7761" y="7944"/>
                    </a:lnTo>
                    <a:cubicBezTo>
                      <a:pt x="7738" y="7921"/>
                      <a:pt x="7715" y="7921"/>
                      <a:pt x="7693" y="7898"/>
                    </a:cubicBezTo>
                    <a:lnTo>
                      <a:pt x="7624" y="7875"/>
                    </a:lnTo>
                    <a:cubicBezTo>
                      <a:pt x="7601" y="7852"/>
                      <a:pt x="7578" y="7852"/>
                      <a:pt x="7556" y="7829"/>
                    </a:cubicBezTo>
                    <a:lnTo>
                      <a:pt x="7510" y="7807"/>
                    </a:lnTo>
                    <a:cubicBezTo>
                      <a:pt x="7442" y="7784"/>
                      <a:pt x="7396" y="7761"/>
                      <a:pt x="7327" y="7715"/>
                    </a:cubicBezTo>
                    <a:lnTo>
                      <a:pt x="7259" y="7693"/>
                    </a:lnTo>
                    <a:lnTo>
                      <a:pt x="7190" y="7647"/>
                    </a:lnTo>
                    <a:lnTo>
                      <a:pt x="7145" y="7624"/>
                    </a:lnTo>
                    <a:lnTo>
                      <a:pt x="7122" y="7624"/>
                    </a:lnTo>
                    <a:lnTo>
                      <a:pt x="6962" y="7533"/>
                    </a:lnTo>
                    <a:lnTo>
                      <a:pt x="6848" y="7464"/>
                    </a:lnTo>
                    <a:cubicBezTo>
                      <a:pt x="6825" y="7464"/>
                      <a:pt x="6825" y="7441"/>
                      <a:pt x="6825" y="7441"/>
                    </a:cubicBezTo>
                    <a:lnTo>
                      <a:pt x="6780" y="7419"/>
                    </a:lnTo>
                    <a:cubicBezTo>
                      <a:pt x="6757" y="7419"/>
                      <a:pt x="6734" y="7396"/>
                      <a:pt x="6734" y="7396"/>
                    </a:cubicBezTo>
                    <a:lnTo>
                      <a:pt x="6711" y="7396"/>
                    </a:lnTo>
                    <a:cubicBezTo>
                      <a:pt x="6688" y="7373"/>
                      <a:pt x="6688" y="7373"/>
                      <a:pt x="6665" y="7373"/>
                    </a:cubicBezTo>
                    <a:lnTo>
                      <a:pt x="6620" y="7373"/>
                    </a:lnTo>
                    <a:cubicBezTo>
                      <a:pt x="6620" y="7373"/>
                      <a:pt x="6597" y="7396"/>
                      <a:pt x="6597" y="7396"/>
                    </a:cubicBezTo>
                    <a:cubicBezTo>
                      <a:pt x="6574" y="7396"/>
                      <a:pt x="6551" y="7419"/>
                      <a:pt x="6551" y="7441"/>
                    </a:cubicBezTo>
                    <a:cubicBezTo>
                      <a:pt x="6551" y="7464"/>
                      <a:pt x="6551" y="7487"/>
                      <a:pt x="6551" y="7510"/>
                    </a:cubicBezTo>
                    <a:lnTo>
                      <a:pt x="6597" y="7556"/>
                    </a:lnTo>
                    <a:lnTo>
                      <a:pt x="6620" y="7601"/>
                    </a:lnTo>
                    <a:lnTo>
                      <a:pt x="6620" y="7624"/>
                    </a:lnTo>
                    <a:lnTo>
                      <a:pt x="6643" y="7670"/>
                    </a:lnTo>
                    <a:lnTo>
                      <a:pt x="6665" y="7715"/>
                    </a:lnTo>
                    <a:lnTo>
                      <a:pt x="6688" y="7761"/>
                    </a:lnTo>
                    <a:cubicBezTo>
                      <a:pt x="6688" y="7807"/>
                      <a:pt x="6711" y="7852"/>
                      <a:pt x="6734" y="7898"/>
                    </a:cubicBezTo>
                    <a:cubicBezTo>
                      <a:pt x="6734" y="7944"/>
                      <a:pt x="6734" y="7966"/>
                      <a:pt x="6757" y="8012"/>
                    </a:cubicBezTo>
                    <a:cubicBezTo>
                      <a:pt x="6757" y="8035"/>
                      <a:pt x="6757" y="8058"/>
                      <a:pt x="6757" y="8081"/>
                    </a:cubicBezTo>
                    <a:cubicBezTo>
                      <a:pt x="6757" y="8103"/>
                      <a:pt x="6757" y="8126"/>
                      <a:pt x="6734" y="8149"/>
                    </a:cubicBezTo>
                    <a:cubicBezTo>
                      <a:pt x="6734" y="8172"/>
                      <a:pt x="6734" y="8195"/>
                      <a:pt x="6734" y="8217"/>
                    </a:cubicBezTo>
                    <a:lnTo>
                      <a:pt x="6711" y="8240"/>
                    </a:lnTo>
                    <a:cubicBezTo>
                      <a:pt x="6711" y="8263"/>
                      <a:pt x="6688" y="8309"/>
                      <a:pt x="6665" y="8332"/>
                    </a:cubicBezTo>
                    <a:cubicBezTo>
                      <a:pt x="6643" y="8354"/>
                      <a:pt x="6620" y="8377"/>
                      <a:pt x="6597" y="8400"/>
                    </a:cubicBezTo>
                    <a:cubicBezTo>
                      <a:pt x="6551" y="8423"/>
                      <a:pt x="6506" y="8446"/>
                      <a:pt x="6460" y="8469"/>
                    </a:cubicBezTo>
                    <a:cubicBezTo>
                      <a:pt x="6392" y="8491"/>
                      <a:pt x="6323" y="8514"/>
                      <a:pt x="6232" y="8514"/>
                    </a:cubicBezTo>
                    <a:cubicBezTo>
                      <a:pt x="6163" y="8514"/>
                      <a:pt x="6118" y="8537"/>
                      <a:pt x="6049" y="8537"/>
                    </a:cubicBezTo>
                    <a:cubicBezTo>
                      <a:pt x="5912" y="8537"/>
                      <a:pt x="5798" y="8514"/>
                      <a:pt x="5638" y="8491"/>
                    </a:cubicBezTo>
                    <a:cubicBezTo>
                      <a:pt x="5410" y="8469"/>
                      <a:pt x="5159" y="8400"/>
                      <a:pt x="4885" y="8309"/>
                    </a:cubicBezTo>
                    <a:cubicBezTo>
                      <a:pt x="4634" y="8217"/>
                      <a:pt x="4360" y="8126"/>
                      <a:pt x="4041" y="7989"/>
                    </a:cubicBezTo>
                    <a:cubicBezTo>
                      <a:pt x="3607" y="7784"/>
                      <a:pt x="3128" y="7533"/>
                      <a:pt x="2671" y="7259"/>
                    </a:cubicBezTo>
                    <a:cubicBezTo>
                      <a:pt x="2260" y="7008"/>
                      <a:pt x="1849" y="6711"/>
                      <a:pt x="1484" y="6414"/>
                    </a:cubicBezTo>
                    <a:cubicBezTo>
                      <a:pt x="1073" y="6095"/>
                      <a:pt x="777" y="5798"/>
                      <a:pt x="525" y="5501"/>
                    </a:cubicBezTo>
                    <a:cubicBezTo>
                      <a:pt x="434" y="5410"/>
                      <a:pt x="366" y="5319"/>
                      <a:pt x="297" y="5205"/>
                    </a:cubicBezTo>
                    <a:cubicBezTo>
                      <a:pt x="252" y="5159"/>
                      <a:pt x="206" y="5090"/>
                      <a:pt x="160" y="4999"/>
                    </a:cubicBezTo>
                    <a:cubicBezTo>
                      <a:pt x="137" y="4976"/>
                      <a:pt x="115" y="4953"/>
                      <a:pt x="92" y="4953"/>
                    </a:cubicBezTo>
                    <a:cubicBezTo>
                      <a:pt x="92" y="4953"/>
                      <a:pt x="69" y="4953"/>
                      <a:pt x="46" y="4976"/>
                    </a:cubicBezTo>
                    <a:cubicBezTo>
                      <a:pt x="23" y="4976"/>
                      <a:pt x="23" y="4999"/>
                      <a:pt x="23" y="5022"/>
                    </a:cubicBezTo>
                    <a:cubicBezTo>
                      <a:pt x="0" y="5045"/>
                      <a:pt x="0" y="5068"/>
                      <a:pt x="23" y="5068"/>
                    </a:cubicBezTo>
                    <a:cubicBezTo>
                      <a:pt x="115" y="5250"/>
                      <a:pt x="252" y="5433"/>
                      <a:pt x="411" y="5615"/>
                    </a:cubicBezTo>
                    <a:cubicBezTo>
                      <a:pt x="662" y="5889"/>
                      <a:pt x="959" y="6186"/>
                      <a:pt x="1302" y="6483"/>
                    </a:cubicBezTo>
                    <a:cubicBezTo>
                      <a:pt x="1598" y="6711"/>
                      <a:pt x="1895" y="6962"/>
                      <a:pt x="2237" y="7190"/>
                    </a:cubicBezTo>
                    <a:cubicBezTo>
                      <a:pt x="2557" y="7396"/>
                      <a:pt x="2899" y="7601"/>
                      <a:pt x="3242" y="7784"/>
                    </a:cubicBezTo>
                    <a:cubicBezTo>
                      <a:pt x="3607" y="7966"/>
                      <a:pt x="3995" y="8149"/>
                      <a:pt x="4383" y="8309"/>
                    </a:cubicBezTo>
                    <a:cubicBezTo>
                      <a:pt x="4657" y="8400"/>
                      <a:pt x="4908" y="8491"/>
                      <a:pt x="5159" y="8560"/>
                    </a:cubicBezTo>
                    <a:cubicBezTo>
                      <a:pt x="5387" y="8628"/>
                      <a:pt x="5615" y="8651"/>
                      <a:pt x="5844" y="8674"/>
                    </a:cubicBezTo>
                    <a:cubicBezTo>
                      <a:pt x="5912" y="8697"/>
                      <a:pt x="5981" y="8697"/>
                      <a:pt x="6049" y="8697"/>
                    </a:cubicBezTo>
                    <a:cubicBezTo>
                      <a:pt x="6369" y="8697"/>
                      <a:pt x="6757" y="8606"/>
                      <a:pt x="6894" y="8263"/>
                    </a:cubicBezTo>
                    <a:cubicBezTo>
                      <a:pt x="6894" y="8195"/>
                      <a:pt x="6917" y="8149"/>
                      <a:pt x="6917" y="8081"/>
                    </a:cubicBezTo>
                    <a:cubicBezTo>
                      <a:pt x="6917" y="8058"/>
                      <a:pt x="6917" y="8035"/>
                      <a:pt x="6917" y="8012"/>
                    </a:cubicBezTo>
                    <a:cubicBezTo>
                      <a:pt x="6894" y="7944"/>
                      <a:pt x="6894" y="7898"/>
                      <a:pt x="6871" y="7852"/>
                    </a:cubicBezTo>
                    <a:cubicBezTo>
                      <a:pt x="6871" y="7807"/>
                      <a:pt x="6848" y="7761"/>
                      <a:pt x="6825" y="7715"/>
                    </a:cubicBezTo>
                    <a:lnTo>
                      <a:pt x="6825" y="7670"/>
                    </a:lnTo>
                    <a:lnTo>
                      <a:pt x="6802" y="7647"/>
                    </a:lnTo>
                    <a:lnTo>
                      <a:pt x="6802" y="7601"/>
                    </a:lnTo>
                    <a:cubicBezTo>
                      <a:pt x="6848" y="7647"/>
                      <a:pt x="6871" y="7670"/>
                      <a:pt x="6917" y="7693"/>
                    </a:cubicBezTo>
                    <a:lnTo>
                      <a:pt x="6985" y="7715"/>
                    </a:lnTo>
                    <a:lnTo>
                      <a:pt x="7008" y="7738"/>
                    </a:lnTo>
                    <a:lnTo>
                      <a:pt x="7076" y="7784"/>
                    </a:lnTo>
                    <a:lnTo>
                      <a:pt x="7168" y="7807"/>
                    </a:lnTo>
                    <a:lnTo>
                      <a:pt x="7259" y="7852"/>
                    </a:lnTo>
                    <a:lnTo>
                      <a:pt x="7305" y="7898"/>
                    </a:lnTo>
                    <a:lnTo>
                      <a:pt x="7350" y="7898"/>
                    </a:lnTo>
                    <a:cubicBezTo>
                      <a:pt x="7510" y="7989"/>
                      <a:pt x="7693" y="8081"/>
                      <a:pt x="7875" y="8149"/>
                    </a:cubicBezTo>
                    <a:lnTo>
                      <a:pt x="7898" y="8172"/>
                    </a:lnTo>
                    <a:lnTo>
                      <a:pt x="7921" y="8172"/>
                    </a:lnTo>
                    <a:cubicBezTo>
                      <a:pt x="8058" y="8240"/>
                      <a:pt x="8172" y="8286"/>
                      <a:pt x="8286" y="8332"/>
                    </a:cubicBezTo>
                    <a:cubicBezTo>
                      <a:pt x="8674" y="8491"/>
                      <a:pt x="9039" y="8606"/>
                      <a:pt x="9382" y="8674"/>
                    </a:cubicBezTo>
                    <a:cubicBezTo>
                      <a:pt x="9587" y="8720"/>
                      <a:pt x="9793" y="8765"/>
                      <a:pt x="9975" y="8765"/>
                    </a:cubicBezTo>
                    <a:cubicBezTo>
                      <a:pt x="10066" y="8788"/>
                      <a:pt x="10158" y="8788"/>
                      <a:pt x="10249" y="8788"/>
                    </a:cubicBezTo>
                    <a:cubicBezTo>
                      <a:pt x="10363" y="8788"/>
                      <a:pt x="10477" y="8788"/>
                      <a:pt x="10591" y="8765"/>
                    </a:cubicBezTo>
                    <a:cubicBezTo>
                      <a:pt x="10751" y="8742"/>
                      <a:pt x="10957" y="8674"/>
                      <a:pt x="11116" y="8491"/>
                    </a:cubicBezTo>
                    <a:cubicBezTo>
                      <a:pt x="11162" y="8423"/>
                      <a:pt x="11208" y="8354"/>
                      <a:pt x="11231" y="8240"/>
                    </a:cubicBezTo>
                    <a:cubicBezTo>
                      <a:pt x="11253" y="8172"/>
                      <a:pt x="11253" y="8058"/>
                      <a:pt x="11231" y="7921"/>
                    </a:cubicBezTo>
                    <a:cubicBezTo>
                      <a:pt x="11208" y="7784"/>
                      <a:pt x="11139" y="7624"/>
                      <a:pt x="11094" y="7533"/>
                    </a:cubicBezTo>
                    <a:cubicBezTo>
                      <a:pt x="11048" y="7419"/>
                      <a:pt x="10979" y="7304"/>
                      <a:pt x="10888" y="7168"/>
                    </a:cubicBezTo>
                    <a:cubicBezTo>
                      <a:pt x="10751" y="6939"/>
                      <a:pt x="10569" y="6711"/>
                      <a:pt x="10318" y="6437"/>
                    </a:cubicBezTo>
                    <a:cubicBezTo>
                      <a:pt x="9998" y="6095"/>
                      <a:pt x="9610" y="5752"/>
                      <a:pt x="9153" y="5410"/>
                    </a:cubicBezTo>
                    <a:lnTo>
                      <a:pt x="9108" y="5387"/>
                    </a:lnTo>
                    <a:cubicBezTo>
                      <a:pt x="9016" y="5319"/>
                      <a:pt x="8948" y="5250"/>
                      <a:pt x="8857" y="5182"/>
                    </a:cubicBezTo>
                    <a:lnTo>
                      <a:pt x="8811" y="5159"/>
                    </a:lnTo>
                    <a:cubicBezTo>
                      <a:pt x="8811" y="5159"/>
                      <a:pt x="8788" y="5136"/>
                      <a:pt x="8788" y="5136"/>
                    </a:cubicBezTo>
                    <a:lnTo>
                      <a:pt x="8765" y="5136"/>
                    </a:lnTo>
                    <a:lnTo>
                      <a:pt x="8765" y="5113"/>
                    </a:lnTo>
                    <a:lnTo>
                      <a:pt x="8674" y="5045"/>
                    </a:lnTo>
                    <a:lnTo>
                      <a:pt x="8583" y="4999"/>
                    </a:lnTo>
                    <a:cubicBezTo>
                      <a:pt x="8560" y="4976"/>
                      <a:pt x="8537" y="4953"/>
                      <a:pt x="8514" y="4953"/>
                    </a:cubicBezTo>
                    <a:lnTo>
                      <a:pt x="8491" y="4931"/>
                    </a:lnTo>
                    <a:lnTo>
                      <a:pt x="8469" y="4908"/>
                    </a:lnTo>
                    <a:lnTo>
                      <a:pt x="8423" y="4885"/>
                    </a:lnTo>
                    <a:lnTo>
                      <a:pt x="8537" y="4885"/>
                    </a:lnTo>
                    <a:cubicBezTo>
                      <a:pt x="8606" y="4885"/>
                      <a:pt x="8628" y="4862"/>
                      <a:pt x="8674" y="4862"/>
                    </a:cubicBezTo>
                    <a:lnTo>
                      <a:pt x="8720" y="4862"/>
                    </a:lnTo>
                    <a:cubicBezTo>
                      <a:pt x="8743" y="4839"/>
                      <a:pt x="8765" y="4839"/>
                      <a:pt x="8788" y="4817"/>
                    </a:cubicBezTo>
                    <a:lnTo>
                      <a:pt x="8834" y="4817"/>
                    </a:lnTo>
                    <a:cubicBezTo>
                      <a:pt x="8880" y="4794"/>
                      <a:pt x="8925" y="4748"/>
                      <a:pt x="8971" y="4725"/>
                    </a:cubicBezTo>
                    <a:cubicBezTo>
                      <a:pt x="9016" y="4680"/>
                      <a:pt x="9062" y="4634"/>
                      <a:pt x="9108" y="4588"/>
                    </a:cubicBezTo>
                    <a:cubicBezTo>
                      <a:pt x="9131" y="4543"/>
                      <a:pt x="9153" y="4474"/>
                      <a:pt x="9176" y="4406"/>
                    </a:cubicBezTo>
                    <a:cubicBezTo>
                      <a:pt x="9176" y="4337"/>
                      <a:pt x="9199" y="4269"/>
                      <a:pt x="9176" y="4223"/>
                    </a:cubicBezTo>
                    <a:cubicBezTo>
                      <a:pt x="9176" y="4109"/>
                      <a:pt x="9153" y="4018"/>
                      <a:pt x="9108" y="3904"/>
                    </a:cubicBezTo>
                    <a:cubicBezTo>
                      <a:pt x="9062" y="3812"/>
                      <a:pt x="9016" y="3721"/>
                      <a:pt x="8971" y="3607"/>
                    </a:cubicBezTo>
                    <a:cubicBezTo>
                      <a:pt x="8788" y="3333"/>
                      <a:pt x="8583" y="3059"/>
                      <a:pt x="8286" y="2762"/>
                    </a:cubicBezTo>
                    <a:cubicBezTo>
                      <a:pt x="8012" y="2488"/>
                      <a:pt x="7715" y="2237"/>
                      <a:pt x="7350" y="1963"/>
                    </a:cubicBezTo>
                    <a:cubicBezTo>
                      <a:pt x="7053" y="1735"/>
                      <a:pt x="6757" y="1530"/>
                      <a:pt x="6414" y="1301"/>
                    </a:cubicBezTo>
                    <a:cubicBezTo>
                      <a:pt x="6072" y="1096"/>
                      <a:pt x="5707" y="891"/>
                      <a:pt x="5342" y="708"/>
                    </a:cubicBezTo>
                    <a:cubicBezTo>
                      <a:pt x="4931" y="525"/>
                      <a:pt x="4543" y="366"/>
                      <a:pt x="4155" y="229"/>
                    </a:cubicBezTo>
                    <a:cubicBezTo>
                      <a:pt x="3972" y="183"/>
                      <a:pt x="3789" y="115"/>
                      <a:pt x="3584" y="92"/>
                    </a:cubicBezTo>
                    <a:cubicBezTo>
                      <a:pt x="3379" y="46"/>
                      <a:pt x="3173" y="23"/>
                      <a:pt x="2991" y="0"/>
                    </a:cubicBezTo>
                    <a:close/>
                  </a:path>
                </a:pathLst>
              </a:custGeom>
              <a:solidFill>
                <a:srgbClr val="FBCF62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437" name="Google Shape;1203;p22">
                <a:extLst>
                  <a:ext uri="{FF2B5EF4-FFF2-40B4-BE49-F238E27FC236}">
                    <a16:creationId xmlns:a16="http://schemas.microsoft.com/office/drawing/2014/main" id="{BC443B61-052B-4D5B-BC18-23400857D1E4}"/>
                  </a:ext>
                </a:extLst>
              </p:cNvPr>
              <p:cNvSpPr/>
              <p:nvPr/>
            </p:nvSpPr>
            <p:spPr>
              <a:xfrm>
                <a:off x="4249866" y="1010980"/>
                <a:ext cx="110472" cy="208699"/>
              </a:xfrm>
              <a:custGeom>
                <a:avLst/>
                <a:gdLst/>
                <a:ahLst/>
                <a:cxnLst/>
                <a:rect l="l" t="t" r="r" b="b"/>
                <a:pathLst>
                  <a:path w="4087" h="7721" extrusionOk="0">
                    <a:moveTo>
                      <a:pt x="161" y="0"/>
                    </a:moveTo>
                    <a:cubicBezTo>
                      <a:pt x="161" y="0"/>
                      <a:pt x="138" y="0"/>
                      <a:pt x="138" y="23"/>
                    </a:cubicBezTo>
                    <a:cubicBezTo>
                      <a:pt x="47" y="46"/>
                      <a:pt x="1" y="137"/>
                      <a:pt x="24" y="206"/>
                    </a:cubicBezTo>
                    <a:cubicBezTo>
                      <a:pt x="252" y="1119"/>
                      <a:pt x="572" y="2032"/>
                      <a:pt x="937" y="2899"/>
                    </a:cubicBezTo>
                    <a:cubicBezTo>
                      <a:pt x="937" y="2899"/>
                      <a:pt x="937" y="2922"/>
                      <a:pt x="937" y="2922"/>
                    </a:cubicBezTo>
                    <a:cubicBezTo>
                      <a:pt x="960" y="2968"/>
                      <a:pt x="982" y="3013"/>
                      <a:pt x="982" y="3059"/>
                    </a:cubicBezTo>
                    <a:cubicBezTo>
                      <a:pt x="1005" y="3059"/>
                      <a:pt x="1005" y="3082"/>
                      <a:pt x="1005" y="3082"/>
                    </a:cubicBezTo>
                    <a:cubicBezTo>
                      <a:pt x="1028" y="3127"/>
                      <a:pt x="1028" y="3150"/>
                      <a:pt x="1051" y="3196"/>
                    </a:cubicBezTo>
                    <a:cubicBezTo>
                      <a:pt x="1051" y="3196"/>
                      <a:pt x="1051" y="3196"/>
                      <a:pt x="1051" y="3219"/>
                    </a:cubicBezTo>
                    <a:cubicBezTo>
                      <a:pt x="1051" y="3219"/>
                      <a:pt x="1074" y="3219"/>
                      <a:pt x="1074" y="3242"/>
                    </a:cubicBezTo>
                    <a:cubicBezTo>
                      <a:pt x="1119" y="3356"/>
                      <a:pt x="1188" y="3493"/>
                      <a:pt x="1233" y="3630"/>
                    </a:cubicBezTo>
                    <a:lnTo>
                      <a:pt x="1256" y="3630"/>
                    </a:lnTo>
                    <a:cubicBezTo>
                      <a:pt x="1325" y="3812"/>
                      <a:pt x="1416" y="3995"/>
                      <a:pt x="1507" y="4177"/>
                    </a:cubicBezTo>
                    <a:cubicBezTo>
                      <a:pt x="1507" y="4200"/>
                      <a:pt x="1530" y="4223"/>
                      <a:pt x="1530" y="4246"/>
                    </a:cubicBezTo>
                    <a:lnTo>
                      <a:pt x="1553" y="4246"/>
                    </a:lnTo>
                    <a:cubicBezTo>
                      <a:pt x="1599" y="4383"/>
                      <a:pt x="1667" y="4497"/>
                      <a:pt x="1736" y="4634"/>
                    </a:cubicBezTo>
                    <a:cubicBezTo>
                      <a:pt x="1736" y="4657"/>
                      <a:pt x="1736" y="4657"/>
                      <a:pt x="1758" y="4657"/>
                    </a:cubicBezTo>
                    <a:cubicBezTo>
                      <a:pt x="1758" y="4702"/>
                      <a:pt x="1781" y="4725"/>
                      <a:pt x="1804" y="4748"/>
                    </a:cubicBezTo>
                    <a:cubicBezTo>
                      <a:pt x="1804" y="4771"/>
                      <a:pt x="1804" y="4771"/>
                      <a:pt x="1804" y="4771"/>
                    </a:cubicBezTo>
                    <a:cubicBezTo>
                      <a:pt x="1873" y="4885"/>
                      <a:pt x="1918" y="4976"/>
                      <a:pt x="1987" y="5068"/>
                    </a:cubicBezTo>
                    <a:cubicBezTo>
                      <a:pt x="1987" y="5090"/>
                      <a:pt x="1987" y="5090"/>
                      <a:pt x="1987" y="5090"/>
                    </a:cubicBezTo>
                    <a:cubicBezTo>
                      <a:pt x="1987" y="5090"/>
                      <a:pt x="1987" y="5113"/>
                      <a:pt x="1987" y="5113"/>
                    </a:cubicBezTo>
                    <a:cubicBezTo>
                      <a:pt x="2010" y="5136"/>
                      <a:pt x="2032" y="5182"/>
                      <a:pt x="2055" y="5204"/>
                    </a:cubicBezTo>
                    <a:cubicBezTo>
                      <a:pt x="2055" y="5227"/>
                      <a:pt x="2078" y="5250"/>
                      <a:pt x="2078" y="5273"/>
                    </a:cubicBezTo>
                    <a:lnTo>
                      <a:pt x="2101" y="5273"/>
                    </a:lnTo>
                    <a:cubicBezTo>
                      <a:pt x="2147" y="5364"/>
                      <a:pt x="2192" y="5456"/>
                      <a:pt x="2238" y="5524"/>
                    </a:cubicBezTo>
                    <a:cubicBezTo>
                      <a:pt x="2238" y="5524"/>
                      <a:pt x="2238" y="5547"/>
                      <a:pt x="2238" y="5547"/>
                    </a:cubicBezTo>
                    <a:cubicBezTo>
                      <a:pt x="2261" y="5547"/>
                      <a:pt x="2261" y="5570"/>
                      <a:pt x="2261" y="5570"/>
                    </a:cubicBezTo>
                    <a:cubicBezTo>
                      <a:pt x="2261" y="5593"/>
                      <a:pt x="2261" y="5593"/>
                      <a:pt x="2283" y="5593"/>
                    </a:cubicBezTo>
                    <a:cubicBezTo>
                      <a:pt x="2283" y="5593"/>
                      <a:pt x="2283" y="5615"/>
                      <a:pt x="2283" y="5615"/>
                    </a:cubicBezTo>
                    <a:cubicBezTo>
                      <a:pt x="2306" y="5638"/>
                      <a:pt x="2306" y="5638"/>
                      <a:pt x="2306" y="5638"/>
                    </a:cubicBezTo>
                    <a:cubicBezTo>
                      <a:pt x="2375" y="5752"/>
                      <a:pt x="2443" y="5866"/>
                      <a:pt x="2512" y="5958"/>
                    </a:cubicBezTo>
                    <a:cubicBezTo>
                      <a:pt x="2512" y="5981"/>
                      <a:pt x="2512" y="5981"/>
                      <a:pt x="2512" y="5981"/>
                    </a:cubicBezTo>
                    <a:cubicBezTo>
                      <a:pt x="2535" y="6003"/>
                      <a:pt x="2557" y="6026"/>
                      <a:pt x="2557" y="6049"/>
                    </a:cubicBezTo>
                    <a:cubicBezTo>
                      <a:pt x="2557" y="6049"/>
                      <a:pt x="2557" y="6049"/>
                      <a:pt x="2557" y="6072"/>
                    </a:cubicBezTo>
                    <a:lnTo>
                      <a:pt x="2580" y="6072"/>
                    </a:lnTo>
                    <a:cubicBezTo>
                      <a:pt x="2603" y="6095"/>
                      <a:pt x="2603" y="6117"/>
                      <a:pt x="2626" y="6140"/>
                    </a:cubicBezTo>
                    <a:cubicBezTo>
                      <a:pt x="2671" y="6232"/>
                      <a:pt x="2717" y="6300"/>
                      <a:pt x="2786" y="6391"/>
                    </a:cubicBezTo>
                    <a:cubicBezTo>
                      <a:pt x="2808" y="6414"/>
                      <a:pt x="2808" y="6437"/>
                      <a:pt x="2831" y="6460"/>
                    </a:cubicBezTo>
                    <a:cubicBezTo>
                      <a:pt x="2854" y="6483"/>
                      <a:pt x="2854" y="6483"/>
                      <a:pt x="2854" y="6506"/>
                    </a:cubicBezTo>
                    <a:cubicBezTo>
                      <a:pt x="2945" y="6597"/>
                      <a:pt x="3014" y="6711"/>
                      <a:pt x="3082" y="6802"/>
                    </a:cubicBezTo>
                    <a:cubicBezTo>
                      <a:pt x="3082" y="6825"/>
                      <a:pt x="3082" y="6825"/>
                      <a:pt x="3105" y="6825"/>
                    </a:cubicBezTo>
                    <a:cubicBezTo>
                      <a:pt x="3105" y="6825"/>
                      <a:pt x="3105" y="6848"/>
                      <a:pt x="3105" y="6848"/>
                    </a:cubicBezTo>
                    <a:cubicBezTo>
                      <a:pt x="3128" y="6871"/>
                      <a:pt x="3151" y="6894"/>
                      <a:pt x="3151" y="6894"/>
                    </a:cubicBezTo>
                    <a:cubicBezTo>
                      <a:pt x="3151" y="6916"/>
                      <a:pt x="3151" y="6916"/>
                      <a:pt x="3174" y="6916"/>
                    </a:cubicBezTo>
                    <a:cubicBezTo>
                      <a:pt x="3219" y="6985"/>
                      <a:pt x="3288" y="7076"/>
                      <a:pt x="3333" y="7145"/>
                    </a:cubicBezTo>
                    <a:cubicBezTo>
                      <a:pt x="3356" y="7145"/>
                      <a:pt x="3356" y="7145"/>
                      <a:pt x="3356" y="7167"/>
                    </a:cubicBezTo>
                    <a:cubicBezTo>
                      <a:pt x="3356" y="7167"/>
                      <a:pt x="3379" y="7167"/>
                      <a:pt x="3379" y="7190"/>
                    </a:cubicBezTo>
                    <a:cubicBezTo>
                      <a:pt x="3402" y="7213"/>
                      <a:pt x="3402" y="7236"/>
                      <a:pt x="3425" y="7259"/>
                    </a:cubicBezTo>
                    <a:lnTo>
                      <a:pt x="3448" y="7259"/>
                    </a:lnTo>
                    <a:cubicBezTo>
                      <a:pt x="3448" y="7259"/>
                      <a:pt x="3448" y="7282"/>
                      <a:pt x="3448" y="7282"/>
                    </a:cubicBezTo>
                    <a:cubicBezTo>
                      <a:pt x="3493" y="7350"/>
                      <a:pt x="3562" y="7419"/>
                      <a:pt x="3607" y="7464"/>
                    </a:cubicBezTo>
                    <a:cubicBezTo>
                      <a:pt x="3607" y="7487"/>
                      <a:pt x="3630" y="7487"/>
                      <a:pt x="3630" y="7487"/>
                    </a:cubicBezTo>
                    <a:cubicBezTo>
                      <a:pt x="3630" y="7487"/>
                      <a:pt x="3630" y="7510"/>
                      <a:pt x="3653" y="7510"/>
                    </a:cubicBezTo>
                    <a:lnTo>
                      <a:pt x="3676" y="7533"/>
                    </a:lnTo>
                    <a:cubicBezTo>
                      <a:pt x="3676" y="7555"/>
                      <a:pt x="3676" y="7555"/>
                      <a:pt x="3676" y="7555"/>
                    </a:cubicBezTo>
                    <a:cubicBezTo>
                      <a:pt x="3699" y="7555"/>
                      <a:pt x="3699" y="7578"/>
                      <a:pt x="3699" y="7578"/>
                    </a:cubicBezTo>
                    <a:cubicBezTo>
                      <a:pt x="3721" y="7601"/>
                      <a:pt x="3744" y="7601"/>
                      <a:pt x="3744" y="7624"/>
                    </a:cubicBezTo>
                    <a:lnTo>
                      <a:pt x="3767" y="7624"/>
                    </a:lnTo>
                    <a:cubicBezTo>
                      <a:pt x="3767" y="7647"/>
                      <a:pt x="3767" y="7647"/>
                      <a:pt x="3790" y="7670"/>
                    </a:cubicBezTo>
                    <a:cubicBezTo>
                      <a:pt x="3813" y="7704"/>
                      <a:pt x="3853" y="7721"/>
                      <a:pt x="3896" y="7721"/>
                    </a:cubicBezTo>
                    <a:cubicBezTo>
                      <a:pt x="3938" y="7721"/>
                      <a:pt x="3984" y="7704"/>
                      <a:pt x="4018" y="7670"/>
                    </a:cubicBezTo>
                    <a:cubicBezTo>
                      <a:pt x="4087" y="7601"/>
                      <a:pt x="4087" y="7510"/>
                      <a:pt x="4018" y="7441"/>
                    </a:cubicBezTo>
                    <a:cubicBezTo>
                      <a:pt x="4018" y="7419"/>
                      <a:pt x="3995" y="7419"/>
                      <a:pt x="3995" y="7396"/>
                    </a:cubicBezTo>
                    <a:cubicBezTo>
                      <a:pt x="3973" y="7396"/>
                      <a:pt x="3973" y="7373"/>
                      <a:pt x="3973" y="7373"/>
                    </a:cubicBezTo>
                    <a:cubicBezTo>
                      <a:pt x="3950" y="7373"/>
                      <a:pt x="3950" y="7350"/>
                      <a:pt x="3950" y="7350"/>
                    </a:cubicBezTo>
                    <a:cubicBezTo>
                      <a:pt x="3927" y="7350"/>
                      <a:pt x="3927" y="7327"/>
                      <a:pt x="3927" y="7327"/>
                    </a:cubicBezTo>
                    <a:lnTo>
                      <a:pt x="3904" y="7327"/>
                    </a:lnTo>
                    <a:cubicBezTo>
                      <a:pt x="3904" y="7327"/>
                      <a:pt x="3904" y="7304"/>
                      <a:pt x="3904" y="7304"/>
                    </a:cubicBezTo>
                    <a:cubicBezTo>
                      <a:pt x="3904" y="7304"/>
                      <a:pt x="3881" y="7282"/>
                      <a:pt x="3881" y="7282"/>
                    </a:cubicBezTo>
                    <a:cubicBezTo>
                      <a:pt x="3813" y="7190"/>
                      <a:pt x="3744" y="7122"/>
                      <a:pt x="3676" y="7031"/>
                    </a:cubicBezTo>
                    <a:cubicBezTo>
                      <a:pt x="3653" y="7031"/>
                      <a:pt x="3653" y="7008"/>
                      <a:pt x="3653" y="7008"/>
                    </a:cubicBezTo>
                    <a:cubicBezTo>
                      <a:pt x="3630" y="7008"/>
                      <a:pt x="3630" y="7008"/>
                      <a:pt x="3630" y="6985"/>
                    </a:cubicBezTo>
                    <a:cubicBezTo>
                      <a:pt x="3630" y="6985"/>
                      <a:pt x="3607" y="6962"/>
                      <a:pt x="3585" y="6939"/>
                    </a:cubicBezTo>
                    <a:cubicBezTo>
                      <a:pt x="3539" y="6871"/>
                      <a:pt x="3470" y="6779"/>
                      <a:pt x="3425" y="6711"/>
                    </a:cubicBezTo>
                    <a:lnTo>
                      <a:pt x="3402" y="6711"/>
                    </a:lnTo>
                    <a:lnTo>
                      <a:pt x="3379" y="6642"/>
                    </a:lnTo>
                    <a:lnTo>
                      <a:pt x="3356" y="6642"/>
                    </a:lnTo>
                    <a:cubicBezTo>
                      <a:pt x="3356" y="6620"/>
                      <a:pt x="3356" y="6620"/>
                      <a:pt x="3356" y="6620"/>
                    </a:cubicBezTo>
                    <a:lnTo>
                      <a:pt x="3333" y="6597"/>
                    </a:lnTo>
                    <a:cubicBezTo>
                      <a:pt x="3333" y="6597"/>
                      <a:pt x="3311" y="6574"/>
                      <a:pt x="3311" y="6574"/>
                    </a:cubicBezTo>
                    <a:cubicBezTo>
                      <a:pt x="3265" y="6506"/>
                      <a:pt x="3196" y="6414"/>
                      <a:pt x="3151" y="6346"/>
                    </a:cubicBezTo>
                    <a:cubicBezTo>
                      <a:pt x="3151" y="6323"/>
                      <a:pt x="3128" y="6323"/>
                      <a:pt x="3128" y="6300"/>
                    </a:cubicBezTo>
                    <a:lnTo>
                      <a:pt x="3105" y="6300"/>
                    </a:lnTo>
                    <a:cubicBezTo>
                      <a:pt x="3105" y="6277"/>
                      <a:pt x="3082" y="6254"/>
                      <a:pt x="3060" y="6232"/>
                    </a:cubicBezTo>
                    <a:cubicBezTo>
                      <a:pt x="3060" y="6232"/>
                      <a:pt x="3060" y="6232"/>
                      <a:pt x="3060" y="6209"/>
                    </a:cubicBezTo>
                    <a:cubicBezTo>
                      <a:pt x="3014" y="6140"/>
                      <a:pt x="2945" y="6072"/>
                      <a:pt x="2900" y="5981"/>
                    </a:cubicBezTo>
                    <a:cubicBezTo>
                      <a:pt x="2877" y="5958"/>
                      <a:pt x="2877" y="5935"/>
                      <a:pt x="2854" y="5912"/>
                    </a:cubicBezTo>
                    <a:cubicBezTo>
                      <a:pt x="2854" y="5889"/>
                      <a:pt x="2854" y="5889"/>
                      <a:pt x="2854" y="5889"/>
                    </a:cubicBezTo>
                    <a:cubicBezTo>
                      <a:pt x="2831" y="5889"/>
                      <a:pt x="2831" y="5866"/>
                      <a:pt x="2808" y="5844"/>
                    </a:cubicBezTo>
                    <a:cubicBezTo>
                      <a:pt x="2740" y="5729"/>
                      <a:pt x="2649" y="5593"/>
                      <a:pt x="2580" y="5478"/>
                    </a:cubicBezTo>
                    <a:cubicBezTo>
                      <a:pt x="2580" y="5478"/>
                      <a:pt x="2580" y="5478"/>
                      <a:pt x="2580" y="5456"/>
                    </a:cubicBezTo>
                    <a:cubicBezTo>
                      <a:pt x="2580" y="5456"/>
                      <a:pt x="2557" y="5433"/>
                      <a:pt x="2557" y="5433"/>
                    </a:cubicBezTo>
                    <a:cubicBezTo>
                      <a:pt x="2557" y="5433"/>
                      <a:pt x="2557" y="5433"/>
                      <a:pt x="2557" y="5410"/>
                    </a:cubicBezTo>
                    <a:cubicBezTo>
                      <a:pt x="2535" y="5410"/>
                      <a:pt x="2535" y="5387"/>
                      <a:pt x="2535" y="5387"/>
                    </a:cubicBezTo>
                    <a:cubicBezTo>
                      <a:pt x="2535" y="5387"/>
                      <a:pt x="2535" y="5387"/>
                      <a:pt x="2535" y="5364"/>
                    </a:cubicBezTo>
                    <a:cubicBezTo>
                      <a:pt x="2466" y="5296"/>
                      <a:pt x="2420" y="5204"/>
                      <a:pt x="2375" y="5113"/>
                    </a:cubicBezTo>
                    <a:cubicBezTo>
                      <a:pt x="2375" y="5113"/>
                      <a:pt x="2375" y="5090"/>
                      <a:pt x="2352" y="5090"/>
                    </a:cubicBezTo>
                    <a:cubicBezTo>
                      <a:pt x="2352" y="5090"/>
                      <a:pt x="2352" y="5068"/>
                      <a:pt x="2352" y="5068"/>
                    </a:cubicBezTo>
                    <a:cubicBezTo>
                      <a:pt x="2352" y="5068"/>
                      <a:pt x="2329" y="5068"/>
                      <a:pt x="2329" y="5045"/>
                    </a:cubicBezTo>
                    <a:cubicBezTo>
                      <a:pt x="2329" y="5022"/>
                      <a:pt x="2306" y="4999"/>
                      <a:pt x="2283" y="4976"/>
                    </a:cubicBezTo>
                    <a:cubicBezTo>
                      <a:pt x="2283" y="4953"/>
                      <a:pt x="2283" y="4953"/>
                      <a:pt x="2283" y="4953"/>
                    </a:cubicBezTo>
                    <a:cubicBezTo>
                      <a:pt x="2215" y="4839"/>
                      <a:pt x="2147" y="4725"/>
                      <a:pt x="2101" y="4611"/>
                    </a:cubicBezTo>
                    <a:lnTo>
                      <a:pt x="2078" y="4611"/>
                    </a:lnTo>
                    <a:cubicBezTo>
                      <a:pt x="2078" y="4588"/>
                      <a:pt x="2078" y="4588"/>
                      <a:pt x="2078" y="4588"/>
                    </a:cubicBezTo>
                    <a:cubicBezTo>
                      <a:pt x="2078" y="4565"/>
                      <a:pt x="2055" y="4520"/>
                      <a:pt x="2032" y="4497"/>
                    </a:cubicBezTo>
                    <a:cubicBezTo>
                      <a:pt x="2032" y="4474"/>
                      <a:pt x="2032" y="4474"/>
                      <a:pt x="2032" y="4474"/>
                    </a:cubicBezTo>
                    <a:cubicBezTo>
                      <a:pt x="1964" y="4360"/>
                      <a:pt x="1895" y="4246"/>
                      <a:pt x="1850" y="4109"/>
                    </a:cubicBezTo>
                    <a:lnTo>
                      <a:pt x="1827" y="4109"/>
                    </a:lnTo>
                    <a:cubicBezTo>
                      <a:pt x="1827" y="4109"/>
                      <a:pt x="1827" y="4109"/>
                      <a:pt x="1827" y="4086"/>
                    </a:cubicBezTo>
                    <a:cubicBezTo>
                      <a:pt x="1827" y="4086"/>
                      <a:pt x="1804" y="4063"/>
                      <a:pt x="1804" y="4040"/>
                    </a:cubicBezTo>
                    <a:cubicBezTo>
                      <a:pt x="1713" y="3858"/>
                      <a:pt x="1622" y="3652"/>
                      <a:pt x="1530" y="3470"/>
                    </a:cubicBezTo>
                    <a:cubicBezTo>
                      <a:pt x="1462" y="3333"/>
                      <a:pt x="1416" y="3219"/>
                      <a:pt x="1370" y="3082"/>
                    </a:cubicBezTo>
                    <a:lnTo>
                      <a:pt x="1348" y="3082"/>
                    </a:lnTo>
                    <a:cubicBezTo>
                      <a:pt x="1325" y="3036"/>
                      <a:pt x="1325" y="2990"/>
                      <a:pt x="1302" y="2945"/>
                    </a:cubicBezTo>
                    <a:cubicBezTo>
                      <a:pt x="1302" y="2922"/>
                      <a:pt x="1279" y="2922"/>
                      <a:pt x="1279" y="2922"/>
                    </a:cubicBezTo>
                    <a:cubicBezTo>
                      <a:pt x="1256" y="2853"/>
                      <a:pt x="1233" y="2808"/>
                      <a:pt x="1211" y="2739"/>
                    </a:cubicBezTo>
                    <a:cubicBezTo>
                      <a:pt x="1211" y="2739"/>
                      <a:pt x="1211" y="2739"/>
                      <a:pt x="1211" y="2717"/>
                    </a:cubicBezTo>
                    <a:cubicBezTo>
                      <a:pt x="1142" y="2602"/>
                      <a:pt x="1097" y="2465"/>
                      <a:pt x="1051" y="2329"/>
                    </a:cubicBezTo>
                    <a:lnTo>
                      <a:pt x="1051" y="2329"/>
                    </a:lnTo>
                    <a:lnTo>
                      <a:pt x="1074" y="2374"/>
                    </a:lnTo>
                    <a:cubicBezTo>
                      <a:pt x="777" y="1644"/>
                      <a:pt x="526" y="891"/>
                      <a:pt x="320" y="137"/>
                    </a:cubicBezTo>
                    <a:cubicBezTo>
                      <a:pt x="320" y="69"/>
                      <a:pt x="252" y="0"/>
                      <a:pt x="161" y="0"/>
                    </a:cubicBezTo>
                    <a:close/>
                  </a:path>
                </a:pathLst>
              </a:custGeom>
              <a:solidFill>
                <a:srgbClr val="EDB9A7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438" name="Google Shape;1204;p22">
                <a:extLst>
                  <a:ext uri="{FF2B5EF4-FFF2-40B4-BE49-F238E27FC236}">
                    <a16:creationId xmlns:a16="http://schemas.microsoft.com/office/drawing/2014/main" id="{99CEB4BA-6240-40C5-876D-E8B5BAF8267C}"/>
                  </a:ext>
                </a:extLst>
              </p:cNvPr>
              <p:cNvSpPr/>
              <p:nvPr/>
            </p:nvSpPr>
            <p:spPr>
              <a:xfrm>
                <a:off x="4336254" y="814175"/>
                <a:ext cx="231377" cy="36545"/>
              </a:xfrm>
              <a:custGeom>
                <a:avLst/>
                <a:gdLst/>
                <a:ahLst/>
                <a:cxnLst/>
                <a:rect l="l" t="t" r="r" b="b"/>
                <a:pathLst>
                  <a:path w="8560" h="1352" extrusionOk="0">
                    <a:moveTo>
                      <a:pt x="6574" y="0"/>
                    </a:moveTo>
                    <a:cubicBezTo>
                      <a:pt x="5501" y="0"/>
                      <a:pt x="4429" y="91"/>
                      <a:pt x="3379" y="251"/>
                    </a:cubicBezTo>
                    <a:cubicBezTo>
                      <a:pt x="2283" y="411"/>
                      <a:pt x="1187" y="639"/>
                      <a:pt x="115" y="1027"/>
                    </a:cubicBezTo>
                    <a:cubicBezTo>
                      <a:pt x="92" y="1050"/>
                      <a:pt x="46" y="1050"/>
                      <a:pt x="23" y="1096"/>
                    </a:cubicBezTo>
                    <a:cubicBezTo>
                      <a:pt x="0" y="1141"/>
                      <a:pt x="0" y="1187"/>
                      <a:pt x="0" y="1233"/>
                    </a:cubicBezTo>
                    <a:cubicBezTo>
                      <a:pt x="20" y="1292"/>
                      <a:pt x="91" y="1351"/>
                      <a:pt x="169" y="1351"/>
                    </a:cubicBezTo>
                    <a:cubicBezTo>
                      <a:pt x="181" y="1351"/>
                      <a:pt x="194" y="1350"/>
                      <a:pt x="206" y="1347"/>
                    </a:cubicBezTo>
                    <a:cubicBezTo>
                      <a:pt x="1461" y="890"/>
                      <a:pt x="2762" y="639"/>
                      <a:pt x="4063" y="479"/>
                    </a:cubicBezTo>
                    <a:cubicBezTo>
                      <a:pt x="4931" y="365"/>
                      <a:pt x="5821" y="320"/>
                      <a:pt x="6711" y="320"/>
                    </a:cubicBezTo>
                    <a:cubicBezTo>
                      <a:pt x="6848" y="320"/>
                      <a:pt x="6962" y="342"/>
                      <a:pt x="7099" y="342"/>
                    </a:cubicBezTo>
                    <a:lnTo>
                      <a:pt x="7259" y="342"/>
                    </a:lnTo>
                    <a:cubicBezTo>
                      <a:pt x="7396" y="342"/>
                      <a:pt x="7533" y="342"/>
                      <a:pt x="7647" y="365"/>
                    </a:cubicBezTo>
                    <a:lnTo>
                      <a:pt x="7761" y="365"/>
                    </a:lnTo>
                    <a:cubicBezTo>
                      <a:pt x="7852" y="365"/>
                      <a:pt x="7967" y="388"/>
                      <a:pt x="8058" y="388"/>
                    </a:cubicBezTo>
                    <a:lnTo>
                      <a:pt x="8149" y="388"/>
                    </a:lnTo>
                    <a:cubicBezTo>
                      <a:pt x="8149" y="388"/>
                      <a:pt x="8149" y="411"/>
                      <a:pt x="8172" y="411"/>
                    </a:cubicBezTo>
                    <a:lnTo>
                      <a:pt x="8218" y="411"/>
                    </a:lnTo>
                    <a:cubicBezTo>
                      <a:pt x="8286" y="411"/>
                      <a:pt x="8332" y="411"/>
                      <a:pt x="8400" y="434"/>
                    </a:cubicBezTo>
                    <a:cubicBezTo>
                      <a:pt x="8446" y="434"/>
                      <a:pt x="8491" y="411"/>
                      <a:pt x="8514" y="388"/>
                    </a:cubicBezTo>
                    <a:cubicBezTo>
                      <a:pt x="8537" y="342"/>
                      <a:pt x="8560" y="297"/>
                      <a:pt x="8560" y="274"/>
                    </a:cubicBezTo>
                    <a:cubicBezTo>
                      <a:pt x="8560" y="228"/>
                      <a:pt x="8560" y="183"/>
                      <a:pt x="8514" y="137"/>
                    </a:cubicBezTo>
                    <a:cubicBezTo>
                      <a:pt x="8491" y="114"/>
                      <a:pt x="8446" y="114"/>
                      <a:pt x="8400" y="91"/>
                    </a:cubicBezTo>
                    <a:lnTo>
                      <a:pt x="8240" y="91"/>
                    </a:lnTo>
                    <a:cubicBezTo>
                      <a:pt x="8240" y="91"/>
                      <a:pt x="8218" y="69"/>
                      <a:pt x="8218" y="69"/>
                    </a:cubicBezTo>
                    <a:lnTo>
                      <a:pt x="8126" y="69"/>
                    </a:lnTo>
                    <a:cubicBezTo>
                      <a:pt x="8012" y="69"/>
                      <a:pt x="7898" y="46"/>
                      <a:pt x="7784" y="46"/>
                    </a:cubicBezTo>
                    <a:cubicBezTo>
                      <a:pt x="7738" y="46"/>
                      <a:pt x="7693" y="46"/>
                      <a:pt x="7647" y="23"/>
                    </a:cubicBezTo>
                    <a:lnTo>
                      <a:pt x="7213" y="23"/>
                    </a:lnTo>
                    <a:lnTo>
                      <a:pt x="7076" y="0"/>
                    </a:lnTo>
                    <a:close/>
                  </a:path>
                </a:pathLst>
              </a:custGeom>
              <a:solidFill>
                <a:srgbClr val="FDDCD0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439" name="Google Shape;1205;p22">
                <a:extLst>
                  <a:ext uri="{FF2B5EF4-FFF2-40B4-BE49-F238E27FC236}">
                    <a16:creationId xmlns:a16="http://schemas.microsoft.com/office/drawing/2014/main" id="{3F6501EE-2E00-46DB-9A6B-BD38B40FCDAA}"/>
                  </a:ext>
                </a:extLst>
              </p:cNvPr>
              <p:cNvSpPr/>
              <p:nvPr/>
            </p:nvSpPr>
            <p:spPr>
              <a:xfrm>
                <a:off x="4250488" y="842557"/>
                <a:ext cx="101227" cy="175398"/>
              </a:xfrm>
              <a:custGeom>
                <a:avLst/>
                <a:gdLst/>
                <a:ahLst/>
                <a:cxnLst/>
                <a:rect l="l" t="t" r="r" b="b"/>
                <a:pathLst>
                  <a:path w="3745" h="6489" extrusionOk="0">
                    <a:moveTo>
                      <a:pt x="3333" y="0"/>
                    </a:moveTo>
                    <a:cubicBezTo>
                      <a:pt x="3310" y="0"/>
                      <a:pt x="3288" y="23"/>
                      <a:pt x="3265" y="23"/>
                    </a:cubicBezTo>
                    <a:cubicBezTo>
                      <a:pt x="3173" y="69"/>
                      <a:pt x="3151" y="160"/>
                      <a:pt x="3196" y="251"/>
                    </a:cubicBezTo>
                    <a:cubicBezTo>
                      <a:pt x="3219" y="297"/>
                      <a:pt x="3265" y="342"/>
                      <a:pt x="3288" y="411"/>
                    </a:cubicBezTo>
                    <a:cubicBezTo>
                      <a:pt x="3333" y="548"/>
                      <a:pt x="3379" y="708"/>
                      <a:pt x="3402" y="867"/>
                    </a:cubicBezTo>
                    <a:cubicBezTo>
                      <a:pt x="3425" y="1164"/>
                      <a:pt x="3425" y="1484"/>
                      <a:pt x="3379" y="1780"/>
                    </a:cubicBezTo>
                    <a:cubicBezTo>
                      <a:pt x="3356" y="2031"/>
                      <a:pt x="3310" y="2260"/>
                      <a:pt x="3242" y="2511"/>
                    </a:cubicBezTo>
                    <a:cubicBezTo>
                      <a:pt x="3173" y="2739"/>
                      <a:pt x="3105" y="2967"/>
                      <a:pt x="3014" y="3173"/>
                    </a:cubicBezTo>
                    <a:cubicBezTo>
                      <a:pt x="2785" y="3743"/>
                      <a:pt x="2466" y="4268"/>
                      <a:pt x="2101" y="4748"/>
                    </a:cubicBezTo>
                    <a:cubicBezTo>
                      <a:pt x="1850" y="5090"/>
                      <a:pt x="1553" y="5387"/>
                      <a:pt x="1210" y="5638"/>
                    </a:cubicBezTo>
                    <a:cubicBezTo>
                      <a:pt x="982" y="5820"/>
                      <a:pt x="731" y="5957"/>
                      <a:pt x="480" y="6072"/>
                    </a:cubicBezTo>
                    <a:cubicBezTo>
                      <a:pt x="480" y="6072"/>
                      <a:pt x="503" y="6049"/>
                      <a:pt x="503" y="6049"/>
                    </a:cubicBezTo>
                    <a:lnTo>
                      <a:pt x="503" y="6049"/>
                    </a:lnTo>
                    <a:cubicBezTo>
                      <a:pt x="389" y="6094"/>
                      <a:pt x="275" y="6140"/>
                      <a:pt x="138" y="6163"/>
                    </a:cubicBezTo>
                    <a:cubicBezTo>
                      <a:pt x="69" y="6186"/>
                      <a:pt x="1" y="6277"/>
                      <a:pt x="24" y="6368"/>
                    </a:cubicBezTo>
                    <a:cubicBezTo>
                      <a:pt x="42" y="6444"/>
                      <a:pt x="108" y="6488"/>
                      <a:pt x="182" y="6488"/>
                    </a:cubicBezTo>
                    <a:cubicBezTo>
                      <a:pt x="198" y="6488"/>
                      <a:pt x="213" y="6486"/>
                      <a:pt x="229" y="6482"/>
                    </a:cubicBezTo>
                    <a:cubicBezTo>
                      <a:pt x="845" y="6323"/>
                      <a:pt x="1370" y="5980"/>
                      <a:pt x="1804" y="5547"/>
                    </a:cubicBezTo>
                    <a:cubicBezTo>
                      <a:pt x="2055" y="5318"/>
                      <a:pt x="2283" y="5067"/>
                      <a:pt x="2489" y="4793"/>
                    </a:cubicBezTo>
                    <a:cubicBezTo>
                      <a:pt x="2671" y="4519"/>
                      <a:pt x="2854" y="4223"/>
                      <a:pt x="3014" y="3926"/>
                    </a:cubicBezTo>
                    <a:cubicBezTo>
                      <a:pt x="3310" y="3355"/>
                      <a:pt x="3539" y="2762"/>
                      <a:pt x="3653" y="2146"/>
                    </a:cubicBezTo>
                    <a:cubicBezTo>
                      <a:pt x="3721" y="1780"/>
                      <a:pt x="3744" y="1438"/>
                      <a:pt x="3744" y="1073"/>
                    </a:cubicBezTo>
                    <a:cubicBezTo>
                      <a:pt x="3721" y="730"/>
                      <a:pt x="3653" y="388"/>
                      <a:pt x="3493" y="91"/>
                    </a:cubicBezTo>
                    <a:cubicBezTo>
                      <a:pt x="3447" y="46"/>
                      <a:pt x="3402" y="0"/>
                      <a:pt x="3333" y="0"/>
                    </a:cubicBezTo>
                    <a:close/>
                  </a:path>
                </a:pathLst>
              </a:custGeom>
              <a:solidFill>
                <a:srgbClr val="E2B2A1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440" name="Google Shape;1206;p22">
                <a:extLst>
                  <a:ext uri="{FF2B5EF4-FFF2-40B4-BE49-F238E27FC236}">
                    <a16:creationId xmlns:a16="http://schemas.microsoft.com/office/drawing/2014/main" id="{5131C777-8966-47EE-AA05-B15B488A632E}"/>
                  </a:ext>
                </a:extLst>
              </p:cNvPr>
              <p:cNvSpPr/>
              <p:nvPr/>
            </p:nvSpPr>
            <p:spPr>
              <a:xfrm>
                <a:off x="4344282" y="1205948"/>
                <a:ext cx="832308" cy="463348"/>
              </a:xfrm>
              <a:custGeom>
                <a:avLst/>
                <a:gdLst/>
                <a:ahLst/>
                <a:cxnLst/>
                <a:rect l="l" t="t" r="r" b="b"/>
                <a:pathLst>
                  <a:path w="30792" h="17142" extrusionOk="0">
                    <a:moveTo>
                      <a:pt x="114" y="0"/>
                    </a:moveTo>
                    <a:cubicBezTo>
                      <a:pt x="46" y="46"/>
                      <a:pt x="0" y="160"/>
                      <a:pt x="46" y="228"/>
                    </a:cubicBezTo>
                    <a:cubicBezTo>
                      <a:pt x="480" y="982"/>
                      <a:pt x="1005" y="1666"/>
                      <a:pt x="1575" y="2328"/>
                    </a:cubicBezTo>
                    <a:cubicBezTo>
                      <a:pt x="2146" y="3013"/>
                      <a:pt x="2762" y="3675"/>
                      <a:pt x="3401" y="4291"/>
                    </a:cubicBezTo>
                    <a:cubicBezTo>
                      <a:pt x="4634" y="5455"/>
                      <a:pt x="5958" y="6551"/>
                      <a:pt x="7304" y="7555"/>
                    </a:cubicBezTo>
                    <a:lnTo>
                      <a:pt x="7327" y="7555"/>
                    </a:lnTo>
                    <a:cubicBezTo>
                      <a:pt x="7327" y="7578"/>
                      <a:pt x="7350" y="7578"/>
                      <a:pt x="7350" y="7578"/>
                    </a:cubicBezTo>
                    <a:lnTo>
                      <a:pt x="7396" y="7624"/>
                    </a:lnTo>
                    <a:cubicBezTo>
                      <a:pt x="8149" y="8172"/>
                      <a:pt x="8948" y="8719"/>
                      <a:pt x="9724" y="9244"/>
                    </a:cubicBezTo>
                    <a:lnTo>
                      <a:pt x="9747" y="9244"/>
                    </a:lnTo>
                    <a:cubicBezTo>
                      <a:pt x="11185" y="10203"/>
                      <a:pt x="12691" y="11093"/>
                      <a:pt x="14220" y="11915"/>
                    </a:cubicBezTo>
                    <a:cubicBezTo>
                      <a:pt x="15681" y="12714"/>
                      <a:pt x="17188" y="13444"/>
                      <a:pt x="18717" y="14106"/>
                    </a:cubicBezTo>
                    <a:cubicBezTo>
                      <a:pt x="19014" y="14220"/>
                      <a:pt x="19288" y="14357"/>
                      <a:pt x="19584" y="14471"/>
                    </a:cubicBezTo>
                    <a:lnTo>
                      <a:pt x="19607" y="14471"/>
                    </a:lnTo>
                    <a:cubicBezTo>
                      <a:pt x="19698" y="14517"/>
                      <a:pt x="19767" y="14540"/>
                      <a:pt x="19858" y="14585"/>
                    </a:cubicBezTo>
                    <a:lnTo>
                      <a:pt x="19881" y="14585"/>
                    </a:lnTo>
                    <a:cubicBezTo>
                      <a:pt x="20292" y="14745"/>
                      <a:pt x="20703" y="14905"/>
                      <a:pt x="21114" y="15065"/>
                    </a:cubicBezTo>
                    <a:lnTo>
                      <a:pt x="21136" y="15065"/>
                    </a:lnTo>
                    <a:cubicBezTo>
                      <a:pt x="21136" y="15065"/>
                      <a:pt x="21159" y="15088"/>
                      <a:pt x="21159" y="15088"/>
                    </a:cubicBezTo>
                    <a:lnTo>
                      <a:pt x="21182" y="15088"/>
                    </a:lnTo>
                    <a:cubicBezTo>
                      <a:pt x="21570" y="15225"/>
                      <a:pt x="21958" y="15384"/>
                      <a:pt x="22346" y="15498"/>
                    </a:cubicBezTo>
                    <a:lnTo>
                      <a:pt x="22369" y="15521"/>
                    </a:lnTo>
                    <a:cubicBezTo>
                      <a:pt x="22392" y="15521"/>
                      <a:pt x="22437" y="15544"/>
                      <a:pt x="22460" y="15544"/>
                    </a:cubicBezTo>
                    <a:cubicBezTo>
                      <a:pt x="22848" y="15681"/>
                      <a:pt x="23236" y="15795"/>
                      <a:pt x="23647" y="15932"/>
                    </a:cubicBezTo>
                    <a:cubicBezTo>
                      <a:pt x="23670" y="15932"/>
                      <a:pt x="23716" y="15932"/>
                      <a:pt x="23739" y="15955"/>
                    </a:cubicBezTo>
                    <a:cubicBezTo>
                      <a:pt x="24515" y="16183"/>
                      <a:pt x="25313" y="16411"/>
                      <a:pt x="26112" y="16571"/>
                    </a:cubicBezTo>
                    <a:lnTo>
                      <a:pt x="26135" y="16594"/>
                    </a:lnTo>
                    <a:cubicBezTo>
                      <a:pt x="26523" y="16663"/>
                      <a:pt x="26888" y="16754"/>
                      <a:pt x="27276" y="16822"/>
                    </a:cubicBezTo>
                    <a:lnTo>
                      <a:pt x="27299" y="16822"/>
                    </a:lnTo>
                    <a:cubicBezTo>
                      <a:pt x="27413" y="16845"/>
                      <a:pt x="27550" y="16868"/>
                      <a:pt x="27687" y="16891"/>
                    </a:cubicBezTo>
                    <a:lnTo>
                      <a:pt x="27756" y="16891"/>
                    </a:lnTo>
                    <a:cubicBezTo>
                      <a:pt x="27984" y="16936"/>
                      <a:pt x="28212" y="16959"/>
                      <a:pt x="28441" y="17005"/>
                    </a:cubicBezTo>
                    <a:lnTo>
                      <a:pt x="28555" y="17005"/>
                    </a:lnTo>
                    <a:cubicBezTo>
                      <a:pt x="28600" y="17028"/>
                      <a:pt x="28669" y="17028"/>
                      <a:pt x="28714" y="17028"/>
                    </a:cubicBezTo>
                    <a:cubicBezTo>
                      <a:pt x="28966" y="17051"/>
                      <a:pt x="29217" y="17073"/>
                      <a:pt x="29468" y="17096"/>
                    </a:cubicBezTo>
                    <a:cubicBezTo>
                      <a:pt x="29536" y="17096"/>
                      <a:pt x="29605" y="17119"/>
                      <a:pt x="29673" y="17119"/>
                    </a:cubicBezTo>
                    <a:lnTo>
                      <a:pt x="29833" y="17119"/>
                    </a:lnTo>
                    <a:cubicBezTo>
                      <a:pt x="30038" y="17142"/>
                      <a:pt x="30267" y="17142"/>
                      <a:pt x="30472" y="17142"/>
                    </a:cubicBezTo>
                    <a:lnTo>
                      <a:pt x="30769" y="17142"/>
                    </a:lnTo>
                    <a:cubicBezTo>
                      <a:pt x="30769" y="17028"/>
                      <a:pt x="30769" y="16914"/>
                      <a:pt x="30792" y="16822"/>
                    </a:cubicBezTo>
                    <a:lnTo>
                      <a:pt x="30518" y="16822"/>
                    </a:lnTo>
                    <a:cubicBezTo>
                      <a:pt x="30289" y="16822"/>
                      <a:pt x="30061" y="16799"/>
                      <a:pt x="29833" y="16799"/>
                    </a:cubicBezTo>
                    <a:lnTo>
                      <a:pt x="29787" y="16799"/>
                    </a:lnTo>
                    <a:cubicBezTo>
                      <a:pt x="29673" y="16799"/>
                      <a:pt x="29582" y="16777"/>
                      <a:pt x="29491" y="16777"/>
                    </a:cubicBezTo>
                    <a:cubicBezTo>
                      <a:pt x="29217" y="16754"/>
                      <a:pt x="28943" y="16731"/>
                      <a:pt x="28669" y="16708"/>
                    </a:cubicBezTo>
                    <a:cubicBezTo>
                      <a:pt x="28669" y="16708"/>
                      <a:pt x="28669" y="16708"/>
                      <a:pt x="28646" y="16685"/>
                    </a:cubicBezTo>
                    <a:lnTo>
                      <a:pt x="28463" y="16685"/>
                    </a:lnTo>
                    <a:cubicBezTo>
                      <a:pt x="28463" y="16685"/>
                      <a:pt x="28463" y="16663"/>
                      <a:pt x="28463" y="16663"/>
                    </a:cubicBezTo>
                    <a:cubicBezTo>
                      <a:pt x="28212" y="16640"/>
                      <a:pt x="27961" y="16594"/>
                      <a:pt x="27710" y="16571"/>
                    </a:cubicBezTo>
                    <a:cubicBezTo>
                      <a:pt x="27642" y="16548"/>
                      <a:pt x="27550" y="16526"/>
                      <a:pt x="27459" y="16526"/>
                    </a:cubicBezTo>
                    <a:lnTo>
                      <a:pt x="27505" y="16526"/>
                    </a:lnTo>
                    <a:cubicBezTo>
                      <a:pt x="27459" y="16526"/>
                      <a:pt x="27436" y="16503"/>
                      <a:pt x="27391" y="16503"/>
                    </a:cubicBezTo>
                    <a:lnTo>
                      <a:pt x="27368" y="16503"/>
                    </a:lnTo>
                    <a:cubicBezTo>
                      <a:pt x="26980" y="16434"/>
                      <a:pt x="26615" y="16366"/>
                      <a:pt x="26226" y="16275"/>
                    </a:cubicBezTo>
                    <a:lnTo>
                      <a:pt x="26204" y="16275"/>
                    </a:lnTo>
                    <a:cubicBezTo>
                      <a:pt x="25405" y="16092"/>
                      <a:pt x="24606" y="15864"/>
                      <a:pt x="23807" y="15635"/>
                    </a:cubicBezTo>
                    <a:cubicBezTo>
                      <a:pt x="23784" y="15635"/>
                      <a:pt x="23784" y="15613"/>
                      <a:pt x="23761" y="15613"/>
                    </a:cubicBezTo>
                    <a:cubicBezTo>
                      <a:pt x="23373" y="15498"/>
                      <a:pt x="23008" y="15384"/>
                      <a:pt x="22620" y="15247"/>
                    </a:cubicBezTo>
                    <a:cubicBezTo>
                      <a:pt x="22597" y="15247"/>
                      <a:pt x="22574" y="15247"/>
                      <a:pt x="22574" y="15225"/>
                    </a:cubicBezTo>
                    <a:cubicBezTo>
                      <a:pt x="22529" y="15225"/>
                      <a:pt x="22506" y="15202"/>
                      <a:pt x="22460" y="15202"/>
                    </a:cubicBezTo>
                    <a:cubicBezTo>
                      <a:pt x="22460" y="15202"/>
                      <a:pt x="22437" y="15202"/>
                      <a:pt x="22437" y="15179"/>
                    </a:cubicBezTo>
                    <a:cubicBezTo>
                      <a:pt x="22027" y="15042"/>
                      <a:pt x="21616" y="14905"/>
                      <a:pt x="21228" y="14745"/>
                    </a:cubicBezTo>
                    <a:lnTo>
                      <a:pt x="21205" y="14745"/>
                    </a:lnTo>
                    <a:cubicBezTo>
                      <a:pt x="20794" y="14608"/>
                      <a:pt x="20383" y="14448"/>
                      <a:pt x="19972" y="14266"/>
                    </a:cubicBezTo>
                    <a:cubicBezTo>
                      <a:pt x="19904" y="14243"/>
                      <a:pt x="19835" y="14220"/>
                      <a:pt x="19767" y="14197"/>
                    </a:cubicBezTo>
                    <a:cubicBezTo>
                      <a:pt x="19767" y="14197"/>
                      <a:pt x="19744" y="14175"/>
                      <a:pt x="19744" y="14175"/>
                    </a:cubicBezTo>
                    <a:cubicBezTo>
                      <a:pt x="19721" y="14175"/>
                      <a:pt x="19721" y="14175"/>
                      <a:pt x="19698" y="14152"/>
                    </a:cubicBezTo>
                    <a:cubicBezTo>
                      <a:pt x="19402" y="14038"/>
                      <a:pt x="19128" y="13924"/>
                      <a:pt x="18831" y="13809"/>
                    </a:cubicBezTo>
                    <a:cubicBezTo>
                      <a:pt x="18831" y="13787"/>
                      <a:pt x="18831" y="13787"/>
                      <a:pt x="18808" y="13787"/>
                    </a:cubicBezTo>
                    <a:cubicBezTo>
                      <a:pt x="18306" y="13581"/>
                      <a:pt x="17804" y="13353"/>
                      <a:pt x="17302" y="13102"/>
                    </a:cubicBezTo>
                    <a:cubicBezTo>
                      <a:pt x="14745" y="11915"/>
                      <a:pt x="12280" y="10523"/>
                      <a:pt x="9929" y="8970"/>
                    </a:cubicBezTo>
                    <a:lnTo>
                      <a:pt x="9906" y="8970"/>
                    </a:lnTo>
                    <a:cubicBezTo>
                      <a:pt x="9108" y="8445"/>
                      <a:pt x="8309" y="7898"/>
                      <a:pt x="7533" y="7327"/>
                    </a:cubicBezTo>
                    <a:cubicBezTo>
                      <a:pt x="6756" y="6734"/>
                      <a:pt x="6003" y="6140"/>
                      <a:pt x="5273" y="5524"/>
                    </a:cubicBezTo>
                    <a:lnTo>
                      <a:pt x="5250" y="5524"/>
                    </a:lnTo>
                    <a:cubicBezTo>
                      <a:pt x="5250" y="5524"/>
                      <a:pt x="5250" y="5501"/>
                      <a:pt x="5250" y="5501"/>
                    </a:cubicBezTo>
                    <a:cubicBezTo>
                      <a:pt x="4428" y="4793"/>
                      <a:pt x="3629" y="4063"/>
                      <a:pt x="2853" y="3287"/>
                    </a:cubicBezTo>
                    <a:cubicBezTo>
                      <a:pt x="2100" y="2488"/>
                      <a:pt x="1393" y="1666"/>
                      <a:pt x="776" y="753"/>
                    </a:cubicBezTo>
                    <a:lnTo>
                      <a:pt x="753" y="753"/>
                    </a:lnTo>
                    <a:lnTo>
                      <a:pt x="753" y="731"/>
                    </a:lnTo>
                    <a:cubicBezTo>
                      <a:pt x="594" y="502"/>
                      <a:pt x="457" y="297"/>
                      <a:pt x="343" y="91"/>
                    </a:cubicBezTo>
                    <a:cubicBezTo>
                      <a:pt x="297" y="23"/>
                      <a:pt x="251" y="0"/>
                      <a:pt x="183" y="0"/>
                    </a:cubicBezTo>
                    <a:close/>
                  </a:path>
                </a:pathLst>
              </a:custGeom>
              <a:solidFill>
                <a:srgbClr val="E8C05A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441" name="Google Shape;1207;p22">
                <a:extLst>
                  <a:ext uri="{FF2B5EF4-FFF2-40B4-BE49-F238E27FC236}">
                    <a16:creationId xmlns:a16="http://schemas.microsoft.com/office/drawing/2014/main" id="{AECBAE8F-2908-4102-BFEE-CE7867024202}"/>
                  </a:ext>
                </a:extLst>
              </p:cNvPr>
              <p:cNvSpPr/>
              <p:nvPr/>
            </p:nvSpPr>
            <p:spPr>
              <a:xfrm>
                <a:off x="4364636" y="1225680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DAB454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442" name="Google Shape;1208;p22">
                <a:extLst>
                  <a:ext uri="{FF2B5EF4-FFF2-40B4-BE49-F238E27FC236}">
                    <a16:creationId xmlns:a16="http://schemas.microsoft.com/office/drawing/2014/main" id="{962138C3-72F1-4C3B-B965-3B2604CB8503}"/>
                  </a:ext>
                </a:extLst>
              </p:cNvPr>
              <p:cNvSpPr/>
              <p:nvPr/>
            </p:nvSpPr>
            <p:spPr>
              <a:xfrm>
                <a:off x="4364636" y="1225680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DAB454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443" name="Google Shape;1209;p22">
                <a:extLst>
                  <a:ext uri="{FF2B5EF4-FFF2-40B4-BE49-F238E27FC236}">
                    <a16:creationId xmlns:a16="http://schemas.microsoft.com/office/drawing/2014/main" id="{3B3C37EB-52E9-4BF8-BADD-540FC555919D}"/>
                  </a:ext>
                </a:extLst>
              </p:cNvPr>
              <p:cNvSpPr/>
              <p:nvPr/>
            </p:nvSpPr>
            <p:spPr>
              <a:xfrm>
                <a:off x="4364636" y="1225680"/>
                <a:ext cx="27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0" y="23"/>
                    </a:moveTo>
                    <a:cubicBezTo>
                      <a:pt x="0" y="23"/>
                      <a:pt x="0" y="1"/>
                      <a:pt x="0" y="1"/>
                    </a:cubicBezTo>
                    <a:cubicBezTo>
                      <a:pt x="0" y="1"/>
                      <a:pt x="0" y="23"/>
                      <a:pt x="0" y="23"/>
                    </a:cubicBezTo>
                    <a:close/>
                  </a:path>
                </a:pathLst>
              </a:custGeom>
              <a:solidFill>
                <a:srgbClr val="DAB454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444" name="Google Shape;1210;p22">
                <a:extLst>
                  <a:ext uri="{FF2B5EF4-FFF2-40B4-BE49-F238E27FC236}">
                    <a16:creationId xmlns:a16="http://schemas.microsoft.com/office/drawing/2014/main" id="{9A62C69F-E49C-467E-B601-E394168E637D}"/>
                  </a:ext>
                </a:extLst>
              </p:cNvPr>
              <p:cNvSpPr/>
              <p:nvPr/>
            </p:nvSpPr>
            <p:spPr>
              <a:xfrm>
                <a:off x="4486190" y="1354613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DAB454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445" name="Google Shape;1211;p22">
                <a:extLst>
                  <a:ext uri="{FF2B5EF4-FFF2-40B4-BE49-F238E27FC236}">
                    <a16:creationId xmlns:a16="http://schemas.microsoft.com/office/drawing/2014/main" id="{E9060B8B-5DE1-4B51-8913-EE6FE9405F38}"/>
                  </a:ext>
                </a:extLst>
              </p:cNvPr>
              <p:cNvSpPr/>
              <p:nvPr/>
            </p:nvSpPr>
            <p:spPr>
              <a:xfrm>
                <a:off x="4486190" y="1355235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DAB454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446" name="Google Shape;1212;p22">
                <a:extLst>
                  <a:ext uri="{FF2B5EF4-FFF2-40B4-BE49-F238E27FC236}">
                    <a16:creationId xmlns:a16="http://schemas.microsoft.com/office/drawing/2014/main" id="{1D79C58B-A107-41D9-AA8A-AD2EF8A9F778}"/>
                  </a:ext>
                </a:extLst>
              </p:cNvPr>
              <p:cNvSpPr/>
              <p:nvPr/>
            </p:nvSpPr>
            <p:spPr>
              <a:xfrm>
                <a:off x="4486190" y="1355235"/>
                <a:ext cx="622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3" h="1" extrusionOk="0">
                    <a:moveTo>
                      <a:pt x="23" y="1"/>
                    </a:moveTo>
                    <a:cubicBezTo>
                      <a:pt x="23" y="1"/>
                      <a:pt x="23" y="1"/>
                      <a:pt x="0" y="1"/>
                    </a:cubicBezTo>
                    <a:cubicBezTo>
                      <a:pt x="23" y="1"/>
                      <a:pt x="23" y="1"/>
                      <a:pt x="23" y="1"/>
                    </a:cubicBezTo>
                    <a:close/>
                  </a:path>
                </a:pathLst>
              </a:custGeom>
              <a:solidFill>
                <a:srgbClr val="DAB454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447" name="Google Shape;1213;p22">
                <a:extLst>
                  <a:ext uri="{FF2B5EF4-FFF2-40B4-BE49-F238E27FC236}">
                    <a16:creationId xmlns:a16="http://schemas.microsoft.com/office/drawing/2014/main" id="{910DA9E7-A5E1-4912-91B4-4DCD1DCBB029}"/>
                  </a:ext>
                </a:extLst>
              </p:cNvPr>
              <p:cNvSpPr/>
              <p:nvPr/>
            </p:nvSpPr>
            <p:spPr>
              <a:xfrm>
                <a:off x="4486784" y="1355235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AB454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448" name="Google Shape;1214;p22">
                <a:extLst>
                  <a:ext uri="{FF2B5EF4-FFF2-40B4-BE49-F238E27FC236}">
                    <a16:creationId xmlns:a16="http://schemas.microsoft.com/office/drawing/2014/main" id="{6E8DD42D-36B6-4EC6-BD5C-DC0AA9DDCFB3}"/>
                  </a:ext>
                </a:extLst>
              </p:cNvPr>
              <p:cNvSpPr/>
              <p:nvPr/>
            </p:nvSpPr>
            <p:spPr>
              <a:xfrm>
                <a:off x="4811928" y="1560068"/>
                <a:ext cx="649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4" y="24"/>
                    </a:moveTo>
                    <a:cubicBezTo>
                      <a:pt x="24" y="24"/>
                      <a:pt x="24" y="24"/>
                      <a:pt x="1" y="1"/>
                    </a:cubicBezTo>
                    <a:cubicBezTo>
                      <a:pt x="24" y="24"/>
                      <a:pt x="24" y="24"/>
                      <a:pt x="24" y="24"/>
                    </a:cubicBezTo>
                    <a:close/>
                  </a:path>
                </a:pathLst>
              </a:custGeom>
              <a:solidFill>
                <a:srgbClr val="DAB454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449" name="Google Shape;1215;p22">
                <a:extLst>
                  <a:ext uri="{FF2B5EF4-FFF2-40B4-BE49-F238E27FC236}">
                    <a16:creationId xmlns:a16="http://schemas.microsoft.com/office/drawing/2014/main" id="{89DD244C-6477-4B95-8525-D46EE38BED13}"/>
                  </a:ext>
                </a:extLst>
              </p:cNvPr>
              <p:cNvSpPr/>
              <p:nvPr/>
            </p:nvSpPr>
            <p:spPr>
              <a:xfrm>
                <a:off x="4558981" y="814175"/>
                <a:ext cx="829226" cy="462754"/>
              </a:xfrm>
              <a:custGeom>
                <a:avLst/>
                <a:gdLst/>
                <a:ahLst/>
                <a:cxnLst/>
                <a:rect l="l" t="t" r="r" b="b"/>
                <a:pathLst>
                  <a:path w="30678" h="17120" extrusionOk="0">
                    <a:moveTo>
                      <a:pt x="183" y="0"/>
                    </a:moveTo>
                    <a:cubicBezTo>
                      <a:pt x="92" y="0"/>
                      <a:pt x="0" y="69"/>
                      <a:pt x="0" y="160"/>
                    </a:cubicBezTo>
                    <a:cubicBezTo>
                      <a:pt x="0" y="251"/>
                      <a:pt x="69" y="320"/>
                      <a:pt x="160" y="320"/>
                    </a:cubicBezTo>
                    <a:cubicBezTo>
                      <a:pt x="503" y="320"/>
                      <a:pt x="868" y="342"/>
                      <a:pt x="1210" y="365"/>
                    </a:cubicBezTo>
                    <a:lnTo>
                      <a:pt x="1233" y="365"/>
                    </a:lnTo>
                    <a:cubicBezTo>
                      <a:pt x="1918" y="411"/>
                      <a:pt x="2580" y="502"/>
                      <a:pt x="3242" y="616"/>
                    </a:cubicBezTo>
                    <a:lnTo>
                      <a:pt x="3196" y="616"/>
                    </a:lnTo>
                    <a:cubicBezTo>
                      <a:pt x="4771" y="890"/>
                      <a:pt x="6323" y="1301"/>
                      <a:pt x="7829" y="1803"/>
                    </a:cubicBezTo>
                    <a:cubicBezTo>
                      <a:pt x="9382" y="2305"/>
                      <a:pt x="10911" y="2922"/>
                      <a:pt x="12395" y="3584"/>
                    </a:cubicBezTo>
                    <a:lnTo>
                      <a:pt x="12417" y="3584"/>
                    </a:lnTo>
                    <a:cubicBezTo>
                      <a:pt x="12737" y="3721"/>
                      <a:pt x="13079" y="3880"/>
                      <a:pt x="13422" y="4040"/>
                    </a:cubicBezTo>
                    <a:lnTo>
                      <a:pt x="13399" y="4017"/>
                    </a:lnTo>
                    <a:lnTo>
                      <a:pt x="13399" y="4017"/>
                    </a:lnTo>
                    <a:cubicBezTo>
                      <a:pt x="13536" y="4086"/>
                      <a:pt x="13650" y="4154"/>
                      <a:pt x="13787" y="4223"/>
                    </a:cubicBezTo>
                    <a:lnTo>
                      <a:pt x="13810" y="4223"/>
                    </a:lnTo>
                    <a:cubicBezTo>
                      <a:pt x="16709" y="5615"/>
                      <a:pt x="19493" y="7236"/>
                      <a:pt x="22118" y="9062"/>
                    </a:cubicBezTo>
                    <a:cubicBezTo>
                      <a:pt x="23282" y="9883"/>
                      <a:pt x="24401" y="10751"/>
                      <a:pt x="25473" y="11664"/>
                    </a:cubicBezTo>
                    <a:cubicBezTo>
                      <a:pt x="25473" y="11641"/>
                      <a:pt x="25451" y="11641"/>
                      <a:pt x="25451" y="11618"/>
                    </a:cubicBezTo>
                    <a:lnTo>
                      <a:pt x="25451" y="11618"/>
                    </a:lnTo>
                    <a:cubicBezTo>
                      <a:pt x="26683" y="12691"/>
                      <a:pt x="27870" y="13809"/>
                      <a:pt x="28920" y="15065"/>
                    </a:cubicBezTo>
                    <a:cubicBezTo>
                      <a:pt x="29080" y="15247"/>
                      <a:pt x="29240" y="15453"/>
                      <a:pt x="29399" y="15635"/>
                    </a:cubicBezTo>
                    <a:cubicBezTo>
                      <a:pt x="29399" y="15658"/>
                      <a:pt x="29399" y="15658"/>
                      <a:pt x="29422" y="15658"/>
                    </a:cubicBezTo>
                    <a:cubicBezTo>
                      <a:pt x="29468" y="15727"/>
                      <a:pt x="29491" y="15772"/>
                      <a:pt x="29536" y="15841"/>
                    </a:cubicBezTo>
                    <a:cubicBezTo>
                      <a:pt x="29673" y="16023"/>
                      <a:pt x="29810" y="16206"/>
                      <a:pt x="29947" y="16389"/>
                    </a:cubicBezTo>
                    <a:cubicBezTo>
                      <a:pt x="29947" y="16389"/>
                      <a:pt x="29947" y="16411"/>
                      <a:pt x="29947" y="16411"/>
                    </a:cubicBezTo>
                    <a:lnTo>
                      <a:pt x="29970" y="16411"/>
                    </a:lnTo>
                    <a:cubicBezTo>
                      <a:pt x="29970" y="16434"/>
                      <a:pt x="29970" y="16434"/>
                      <a:pt x="29970" y="16434"/>
                    </a:cubicBezTo>
                    <a:cubicBezTo>
                      <a:pt x="29993" y="16434"/>
                      <a:pt x="29993" y="16457"/>
                      <a:pt x="29993" y="16457"/>
                    </a:cubicBezTo>
                    <a:cubicBezTo>
                      <a:pt x="30016" y="16480"/>
                      <a:pt x="30016" y="16503"/>
                      <a:pt x="30039" y="16526"/>
                    </a:cubicBezTo>
                    <a:cubicBezTo>
                      <a:pt x="30061" y="16548"/>
                      <a:pt x="30061" y="16571"/>
                      <a:pt x="30084" y="16594"/>
                    </a:cubicBezTo>
                    <a:lnTo>
                      <a:pt x="30107" y="16617"/>
                    </a:lnTo>
                    <a:cubicBezTo>
                      <a:pt x="30221" y="16777"/>
                      <a:pt x="30312" y="16959"/>
                      <a:pt x="30404" y="17119"/>
                    </a:cubicBezTo>
                    <a:cubicBezTo>
                      <a:pt x="30449" y="17073"/>
                      <a:pt x="30495" y="17051"/>
                      <a:pt x="30541" y="17028"/>
                    </a:cubicBezTo>
                    <a:cubicBezTo>
                      <a:pt x="30586" y="16982"/>
                      <a:pt x="30632" y="16959"/>
                      <a:pt x="30678" y="16914"/>
                    </a:cubicBezTo>
                    <a:cubicBezTo>
                      <a:pt x="30586" y="16799"/>
                      <a:pt x="30518" y="16663"/>
                      <a:pt x="30427" y="16526"/>
                    </a:cubicBezTo>
                    <a:cubicBezTo>
                      <a:pt x="30427" y="16526"/>
                      <a:pt x="30427" y="16503"/>
                      <a:pt x="30404" y="16503"/>
                    </a:cubicBezTo>
                    <a:cubicBezTo>
                      <a:pt x="30404" y="16480"/>
                      <a:pt x="30381" y="16480"/>
                      <a:pt x="30381" y="16457"/>
                    </a:cubicBezTo>
                    <a:lnTo>
                      <a:pt x="30335" y="16389"/>
                    </a:lnTo>
                    <a:cubicBezTo>
                      <a:pt x="30312" y="16366"/>
                      <a:pt x="30290" y="16343"/>
                      <a:pt x="30290" y="16297"/>
                    </a:cubicBezTo>
                    <a:lnTo>
                      <a:pt x="30267" y="16297"/>
                    </a:lnTo>
                    <a:cubicBezTo>
                      <a:pt x="30267" y="16274"/>
                      <a:pt x="30267" y="16274"/>
                      <a:pt x="30244" y="16274"/>
                    </a:cubicBezTo>
                    <a:cubicBezTo>
                      <a:pt x="30244" y="16252"/>
                      <a:pt x="30244" y="16252"/>
                      <a:pt x="30244" y="16252"/>
                    </a:cubicBezTo>
                    <a:cubicBezTo>
                      <a:pt x="30221" y="16229"/>
                      <a:pt x="30221" y="16229"/>
                      <a:pt x="30221" y="16206"/>
                    </a:cubicBezTo>
                    <a:cubicBezTo>
                      <a:pt x="30084" y="16023"/>
                      <a:pt x="29947" y="15818"/>
                      <a:pt x="29787" y="15613"/>
                    </a:cubicBezTo>
                    <a:lnTo>
                      <a:pt x="29765" y="15590"/>
                    </a:lnTo>
                    <a:cubicBezTo>
                      <a:pt x="29719" y="15521"/>
                      <a:pt x="29673" y="15476"/>
                      <a:pt x="29650" y="15430"/>
                    </a:cubicBezTo>
                    <a:cubicBezTo>
                      <a:pt x="29628" y="15430"/>
                      <a:pt x="29628" y="15407"/>
                      <a:pt x="29628" y="15407"/>
                    </a:cubicBezTo>
                    <a:cubicBezTo>
                      <a:pt x="29491" y="15247"/>
                      <a:pt x="29354" y="15065"/>
                      <a:pt x="29217" y="14882"/>
                    </a:cubicBezTo>
                    <a:lnTo>
                      <a:pt x="29194" y="14882"/>
                    </a:lnTo>
                    <a:cubicBezTo>
                      <a:pt x="28212" y="13695"/>
                      <a:pt x="27094" y="12622"/>
                      <a:pt x="25953" y="11618"/>
                    </a:cubicBezTo>
                    <a:cubicBezTo>
                      <a:pt x="24789" y="10614"/>
                      <a:pt x="23556" y="9678"/>
                      <a:pt x="22324" y="8811"/>
                    </a:cubicBezTo>
                    <a:cubicBezTo>
                      <a:pt x="22301" y="8811"/>
                      <a:pt x="22301" y="8788"/>
                      <a:pt x="22301" y="8788"/>
                    </a:cubicBezTo>
                    <a:cubicBezTo>
                      <a:pt x="19676" y="6962"/>
                      <a:pt x="16891" y="5341"/>
                      <a:pt x="13992" y="3949"/>
                    </a:cubicBezTo>
                    <a:lnTo>
                      <a:pt x="13970" y="3949"/>
                    </a:lnTo>
                    <a:cubicBezTo>
                      <a:pt x="13970" y="3949"/>
                      <a:pt x="13970" y="3949"/>
                      <a:pt x="13947" y="3926"/>
                    </a:cubicBezTo>
                    <a:cubicBezTo>
                      <a:pt x="13467" y="3698"/>
                      <a:pt x="12988" y="3492"/>
                      <a:pt x="12509" y="3264"/>
                    </a:cubicBezTo>
                    <a:lnTo>
                      <a:pt x="12486" y="3264"/>
                    </a:lnTo>
                    <a:cubicBezTo>
                      <a:pt x="10774" y="2511"/>
                      <a:pt x="9039" y="1826"/>
                      <a:pt x="7259" y="1278"/>
                    </a:cubicBezTo>
                    <a:cubicBezTo>
                      <a:pt x="5524" y="730"/>
                      <a:pt x="3744" y="320"/>
                      <a:pt x="1941" y="114"/>
                    </a:cubicBezTo>
                    <a:cubicBezTo>
                      <a:pt x="1712" y="91"/>
                      <a:pt x="1461" y="69"/>
                      <a:pt x="1233" y="46"/>
                    </a:cubicBezTo>
                    <a:lnTo>
                      <a:pt x="1210" y="46"/>
                    </a:lnTo>
                    <a:cubicBezTo>
                      <a:pt x="868" y="23"/>
                      <a:pt x="525" y="0"/>
                      <a:pt x="183" y="0"/>
                    </a:cubicBezTo>
                    <a:close/>
                  </a:path>
                </a:pathLst>
              </a:custGeom>
              <a:solidFill>
                <a:srgbClr val="FBD87E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450" name="Google Shape;1216;p22">
                <a:extLst>
                  <a:ext uri="{FF2B5EF4-FFF2-40B4-BE49-F238E27FC236}">
                    <a16:creationId xmlns:a16="http://schemas.microsoft.com/office/drawing/2014/main" id="{254C95B6-FCF1-47BF-AEE9-5866F7668CA4}"/>
                  </a:ext>
                </a:extLst>
              </p:cNvPr>
              <p:cNvSpPr/>
              <p:nvPr/>
            </p:nvSpPr>
            <p:spPr>
              <a:xfrm>
                <a:off x="4920535" y="922755"/>
                <a:ext cx="622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3" h="1" extrusionOk="0">
                    <a:moveTo>
                      <a:pt x="23" y="0"/>
                    </a:moveTo>
                    <a:cubicBezTo>
                      <a:pt x="23" y="0"/>
                      <a:pt x="0" y="0"/>
                      <a:pt x="0" y="0"/>
                    </a:cubicBezTo>
                    <a:cubicBezTo>
                      <a:pt x="0" y="0"/>
                      <a:pt x="23" y="0"/>
                      <a:pt x="23" y="0"/>
                    </a:cubicBezTo>
                    <a:close/>
                  </a:path>
                </a:pathLst>
              </a:custGeom>
              <a:solidFill>
                <a:srgbClr val="DAB454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451" name="Google Shape;1217;p22">
                <a:extLst>
                  <a:ext uri="{FF2B5EF4-FFF2-40B4-BE49-F238E27FC236}">
                    <a16:creationId xmlns:a16="http://schemas.microsoft.com/office/drawing/2014/main" id="{3B9EE07B-79F4-40A9-8155-E7E2CAC2A614}"/>
                  </a:ext>
                </a:extLst>
              </p:cNvPr>
              <p:cNvSpPr/>
              <p:nvPr/>
            </p:nvSpPr>
            <p:spPr>
              <a:xfrm>
                <a:off x="5368449" y="1257764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AB454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452" name="Google Shape;1218;p22">
                <a:extLst>
                  <a:ext uri="{FF2B5EF4-FFF2-40B4-BE49-F238E27FC236}">
                    <a16:creationId xmlns:a16="http://schemas.microsoft.com/office/drawing/2014/main" id="{94A9F6D8-DC09-45F6-8F0B-F09C0CFC7D5C}"/>
                  </a:ext>
                </a:extLst>
              </p:cNvPr>
              <p:cNvSpPr/>
              <p:nvPr/>
            </p:nvSpPr>
            <p:spPr>
              <a:xfrm>
                <a:off x="5368449" y="1257764"/>
                <a:ext cx="649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23" y="0"/>
                    </a:moveTo>
                    <a:lnTo>
                      <a:pt x="0" y="0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DAB454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453" name="Google Shape;1219;p22">
                <a:extLst>
                  <a:ext uri="{FF2B5EF4-FFF2-40B4-BE49-F238E27FC236}">
                    <a16:creationId xmlns:a16="http://schemas.microsoft.com/office/drawing/2014/main" id="{ED5CD25A-7852-4995-8772-8B83286E5E1C}"/>
                  </a:ext>
                </a:extLst>
              </p:cNvPr>
              <p:cNvSpPr/>
              <p:nvPr/>
            </p:nvSpPr>
            <p:spPr>
              <a:xfrm>
                <a:off x="4412127" y="1067122"/>
                <a:ext cx="806413" cy="467078"/>
              </a:xfrm>
              <a:custGeom>
                <a:avLst/>
                <a:gdLst/>
                <a:ahLst/>
                <a:cxnLst/>
                <a:rect l="l" t="t" r="r" b="b"/>
                <a:pathLst>
                  <a:path w="29834" h="17280" extrusionOk="0">
                    <a:moveTo>
                      <a:pt x="184" y="0"/>
                    </a:moveTo>
                    <a:cubicBezTo>
                      <a:pt x="138" y="0"/>
                      <a:pt x="92" y="23"/>
                      <a:pt x="69" y="46"/>
                    </a:cubicBezTo>
                    <a:cubicBezTo>
                      <a:pt x="1" y="115"/>
                      <a:pt x="1" y="229"/>
                      <a:pt x="69" y="274"/>
                    </a:cubicBezTo>
                    <a:cubicBezTo>
                      <a:pt x="1097" y="1279"/>
                      <a:pt x="2192" y="2214"/>
                      <a:pt x="3333" y="3105"/>
                    </a:cubicBezTo>
                    <a:cubicBezTo>
                      <a:pt x="3333" y="3127"/>
                      <a:pt x="3333" y="3127"/>
                      <a:pt x="3356" y="3127"/>
                    </a:cubicBezTo>
                    <a:cubicBezTo>
                      <a:pt x="4178" y="3789"/>
                      <a:pt x="5045" y="4429"/>
                      <a:pt x="5913" y="5045"/>
                    </a:cubicBezTo>
                    <a:cubicBezTo>
                      <a:pt x="5913" y="5068"/>
                      <a:pt x="5936" y="5068"/>
                      <a:pt x="5936" y="5068"/>
                    </a:cubicBezTo>
                    <a:cubicBezTo>
                      <a:pt x="9108" y="7327"/>
                      <a:pt x="12441" y="9359"/>
                      <a:pt x="15865" y="11208"/>
                    </a:cubicBezTo>
                    <a:cubicBezTo>
                      <a:pt x="17622" y="12166"/>
                      <a:pt x="19448" y="13079"/>
                      <a:pt x="21274" y="13947"/>
                    </a:cubicBezTo>
                    <a:cubicBezTo>
                      <a:pt x="23077" y="14768"/>
                      <a:pt x="24903" y="15567"/>
                      <a:pt x="26775" y="16275"/>
                    </a:cubicBezTo>
                    <a:cubicBezTo>
                      <a:pt x="27734" y="16640"/>
                      <a:pt x="28715" y="16982"/>
                      <a:pt x="29697" y="17279"/>
                    </a:cubicBezTo>
                    <a:cubicBezTo>
                      <a:pt x="29742" y="17188"/>
                      <a:pt x="29788" y="17097"/>
                      <a:pt x="29834" y="17005"/>
                    </a:cubicBezTo>
                    <a:cubicBezTo>
                      <a:pt x="28441" y="16549"/>
                      <a:pt x="27049" y="16047"/>
                      <a:pt x="25679" y="15499"/>
                    </a:cubicBezTo>
                    <a:cubicBezTo>
                      <a:pt x="24173" y="14882"/>
                      <a:pt x="22689" y="14243"/>
                      <a:pt x="21206" y="13559"/>
                    </a:cubicBezTo>
                    <a:lnTo>
                      <a:pt x="21229" y="13559"/>
                    </a:lnTo>
                    <a:cubicBezTo>
                      <a:pt x="19403" y="12691"/>
                      <a:pt x="17599" y="11778"/>
                      <a:pt x="15819" y="10820"/>
                    </a:cubicBezTo>
                    <a:cubicBezTo>
                      <a:pt x="14061" y="9861"/>
                      <a:pt x="12349" y="8857"/>
                      <a:pt x="10638" y="7807"/>
                    </a:cubicBezTo>
                    <a:cubicBezTo>
                      <a:pt x="9085" y="6848"/>
                      <a:pt x="7579" y="5844"/>
                      <a:pt x="6095" y="4771"/>
                    </a:cubicBezTo>
                    <a:lnTo>
                      <a:pt x="6073" y="4771"/>
                    </a:lnTo>
                    <a:cubicBezTo>
                      <a:pt x="5205" y="4155"/>
                      <a:pt x="4361" y="3516"/>
                      <a:pt x="3516" y="2854"/>
                    </a:cubicBezTo>
                    <a:cubicBezTo>
                      <a:pt x="3060" y="2488"/>
                      <a:pt x="2580" y="2100"/>
                      <a:pt x="2124" y="1712"/>
                    </a:cubicBezTo>
                    <a:cubicBezTo>
                      <a:pt x="1507" y="1187"/>
                      <a:pt x="891" y="640"/>
                      <a:pt x="298" y="69"/>
                    </a:cubicBezTo>
                    <a:cubicBezTo>
                      <a:pt x="275" y="23"/>
                      <a:pt x="229" y="0"/>
                      <a:pt x="184" y="0"/>
                    </a:cubicBezTo>
                    <a:close/>
                  </a:path>
                </a:pathLst>
              </a:custGeom>
              <a:solidFill>
                <a:srgbClr val="DAB454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454" name="Google Shape;1220;p22">
                <a:extLst>
                  <a:ext uri="{FF2B5EF4-FFF2-40B4-BE49-F238E27FC236}">
                    <a16:creationId xmlns:a16="http://schemas.microsoft.com/office/drawing/2014/main" id="{2520B4B7-56D5-4AEA-B255-D06B3A0B35B0}"/>
                  </a:ext>
                </a:extLst>
              </p:cNvPr>
              <p:cNvSpPr/>
              <p:nvPr/>
            </p:nvSpPr>
            <p:spPr>
              <a:xfrm>
                <a:off x="4985299" y="1432973"/>
                <a:ext cx="27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1" y="24"/>
                    </a:moveTo>
                    <a:cubicBezTo>
                      <a:pt x="1" y="24"/>
                      <a:pt x="1" y="24"/>
                      <a:pt x="1" y="1"/>
                    </a:cubicBezTo>
                    <a:cubicBezTo>
                      <a:pt x="1" y="24"/>
                      <a:pt x="1" y="24"/>
                      <a:pt x="1" y="24"/>
                    </a:cubicBezTo>
                    <a:close/>
                  </a:path>
                </a:pathLst>
              </a:custGeom>
              <a:solidFill>
                <a:srgbClr val="DAB454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455" name="Google Shape;1221;p22">
                <a:extLst>
                  <a:ext uri="{FF2B5EF4-FFF2-40B4-BE49-F238E27FC236}">
                    <a16:creationId xmlns:a16="http://schemas.microsoft.com/office/drawing/2014/main" id="{D40F3E15-09DD-4B81-833A-FEF72498F3D3}"/>
                  </a:ext>
                </a:extLst>
              </p:cNvPr>
              <p:cNvSpPr/>
              <p:nvPr/>
            </p:nvSpPr>
            <p:spPr>
              <a:xfrm>
                <a:off x="4498515" y="926458"/>
                <a:ext cx="817522" cy="432507"/>
              </a:xfrm>
              <a:custGeom>
                <a:avLst/>
                <a:gdLst/>
                <a:ahLst/>
                <a:cxnLst/>
                <a:rect l="l" t="t" r="r" b="b"/>
                <a:pathLst>
                  <a:path w="30245" h="16001" extrusionOk="0">
                    <a:moveTo>
                      <a:pt x="11350" y="4479"/>
                    </a:moveTo>
                    <a:lnTo>
                      <a:pt x="11350" y="4479"/>
                    </a:lnTo>
                    <a:cubicBezTo>
                      <a:pt x="11368" y="4497"/>
                      <a:pt x="11369" y="4497"/>
                      <a:pt x="11390" y="4497"/>
                    </a:cubicBezTo>
                    <a:cubicBezTo>
                      <a:pt x="11377" y="4491"/>
                      <a:pt x="11363" y="4485"/>
                      <a:pt x="11350" y="4479"/>
                    </a:cubicBezTo>
                    <a:close/>
                    <a:moveTo>
                      <a:pt x="183" y="0"/>
                    </a:moveTo>
                    <a:cubicBezTo>
                      <a:pt x="115" y="0"/>
                      <a:pt x="46" y="46"/>
                      <a:pt x="23" y="114"/>
                    </a:cubicBezTo>
                    <a:cubicBezTo>
                      <a:pt x="1" y="183"/>
                      <a:pt x="46" y="297"/>
                      <a:pt x="137" y="320"/>
                    </a:cubicBezTo>
                    <a:cubicBezTo>
                      <a:pt x="1964" y="776"/>
                      <a:pt x="3767" y="1370"/>
                      <a:pt x="5547" y="2032"/>
                    </a:cubicBezTo>
                    <a:cubicBezTo>
                      <a:pt x="7373" y="2716"/>
                      <a:pt x="9176" y="3470"/>
                      <a:pt x="10957" y="4291"/>
                    </a:cubicBezTo>
                    <a:cubicBezTo>
                      <a:pt x="11082" y="4354"/>
                      <a:pt x="11207" y="4417"/>
                      <a:pt x="11350" y="4479"/>
                    </a:cubicBezTo>
                    <a:lnTo>
                      <a:pt x="11350" y="4479"/>
                    </a:lnTo>
                    <a:cubicBezTo>
                      <a:pt x="11348" y="4478"/>
                      <a:pt x="11347" y="4476"/>
                      <a:pt x="11345" y="4474"/>
                    </a:cubicBezTo>
                    <a:lnTo>
                      <a:pt x="11345" y="4474"/>
                    </a:lnTo>
                    <a:cubicBezTo>
                      <a:pt x="13445" y="5478"/>
                      <a:pt x="15522" y="6528"/>
                      <a:pt x="17553" y="7647"/>
                    </a:cubicBezTo>
                    <a:cubicBezTo>
                      <a:pt x="17941" y="7875"/>
                      <a:pt x="18329" y="8080"/>
                      <a:pt x="18717" y="8309"/>
                    </a:cubicBezTo>
                    <a:cubicBezTo>
                      <a:pt x="20452" y="9313"/>
                      <a:pt x="22164" y="10340"/>
                      <a:pt x="23830" y="11436"/>
                    </a:cubicBezTo>
                    <a:cubicBezTo>
                      <a:pt x="25474" y="12531"/>
                      <a:pt x="27094" y="13673"/>
                      <a:pt x="28669" y="14882"/>
                    </a:cubicBezTo>
                    <a:cubicBezTo>
                      <a:pt x="29148" y="15248"/>
                      <a:pt x="29605" y="15613"/>
                      <a:pt x="30061" y="16001"/>
                    </a:cubicBezTo>
                    <a:cubicBezTo>
                      <a:pt x="30130" y="15932"/>
                      <a:pt x="30176" y="15841"/>
                      <a:pt x="30244" y="15773"/>
                    </a:cubicBezTo>
                    <a:cubicBezTo>
                      <a:pt x="30244" y="15750"/>
                      <a:pt x="30244" y="15750"/>
                      <a:pt x="30244" y="15727"/>
                    </a:cubicBezTo>
                    <a:cubicBezTo>
                      <a:pt x="29171" y="14837"/>
                      <a:pt x="28053" y="13992"/>
                      <a:pt x="26912" y="13148"/>
                    </a:cubicBezTo>
                    <a:cubicBezTo>
                      <a:pt x="25291" y="11984"/>
                      <a:pt x="23625" y="10888"/>
                      <a:pt x="21936" y="9838"/>
                    </a:cubicBezTo>
                    <a:cubicBezTo>
                      <a:pt x="20954" y="9244"/>
                      <a:pt x="19973" y="8651"/>
                      <a:pt x="18968" y="8080"/>
                    </a:cubicBezTo>
                    <a:lnTo>
                      <a:pt x="18946" y="8080"/>
                    </a:lnTo>
                    <a:cubicBezTo>
                      <a:pt x="18558" y="7852"/>
                      <a:pt x="18169" y="7624"/>
                      <a:pt x="17759" y="7396"/>
                    </a:cubicBezTo>
                    <a:cubicBezTo>
                      <a:pt x="16024" y="6437"/>
                      <a:pt x="14266" y="5524"/>
                      <a:pt x="12486" y="4657"/>
                    </a:cubicBezTo>
                    <a:cubicBezTo>
                      <a:pt x="10728" y="3812"/>
                      <a:pt x="8925" y="3013"/>
                      <a:pt x="7099" y="2283"/>
                    </a:cubicBezTo>
                    <a:cubicBezTo>
                      <a:pt x="5958" y="1826"/>
                      <a:pt x="4794" y="1393"/>
                      <a:pt x="3630" y="1005"/>
                    </a:cubicBezTo>
                    <a:cubicBezTo>
                      <a:pt x="2511" y="617"/>
                      <a:pt x="1370" y="274"/>
                      <a:pt x="229" y="0"/>
                    </a:cubicBezTo>
                    <a:close/>
                  </a:path>
                </a:pathLst>
              </a:custGeom>
              <a:solidFill>
                <a:srgbClr val="DAB454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456" name="Google Shape;1222;p22">
                <a:extLst>
                  <a:ext uri="{FF2B5EF4-FFF2-40B4-BE49-F238E27FC236}">
                    <a16:creationId xmlns:a16="http://schemas.microsoft.com/office/drawing/2014/main" id="{B4E0315A-5CE4-45D2-BA73-B8A45AA3D972}"/>
                  </a:ext>
                </a:extLst>
              </p:cNvPr>
              <p:cNvSpPr/>
              <p:nvPr/>
            </p:nvSpPr>
            <p:spPr>
              <a:xfrm>
                <a:off x="4805765" y="1047985"/>
                <a:ext cx="649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23" y="1"/>
                    </a:moveTo>
                    <a:cubicBezTo>
                      <a:pt x="23" y="1"/>
                      <a:pt x="23" y="1"/>
                      <a:pt x="1" y="1"/>
                    </a:cubicBezTo>
                    <a:cubicBezTo>
                      <a:pt x="23" y="1"/>
                      <a:pt x="23" y="1"/>
                      <a:pt x="23" y="1"/>
                    </a:cubicBezTo>
                    <a:close/>
                  </a:path>
                </a:pathLst>
              </a:custGeom>
              <a:solidFill>
                <a:srgbClr val="DAB454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457" name="Google Shape;1223;p22">
                <a:extLst>
                  <a:ext uri="{FF2B5EF4-FFF2-40B4-BE49-F238E27FC236}">
                    <a16:creationId xmlns:a16="http://schemas.microsoft.com/office/drawing/2014/main" id="{ABFF02FC-8EC3-4B25-9F9C-C4E865792FF5}"/>
                  </a:ext>
                </a:extLst>
              </p:cNvPr>
              <p:cNvSpPr/>
              <p:nvPr/>
            </p:nvSpPr>
            <p:spPr>
              <a:xfrm>
                <a:off x="4345499" y="1068960"/>
                <a:ext cx="83955" cy="143637"/>
              </a:xfrm>
              <a:custGeom>
                <a:avLst/>
                <a:gdLst/>
                <a:ahLst/>
                <a:cxnLst/>
                <a:rect l="l" t="t" r="r" b="b"/>
                <a:pathLst>
                  <a:path w="3106" h="5314" extrusionOk="0">
                    <a:moveTo>
                      <a:pt x="2626" y="1"/>
                    </a:moveTo>
                    <a:cubicBezTo>
                      <a:pt x="2603" y="1"/>
                      <a:pt x="2580" y="1"/>
                      <a:pt x="2557" y="24"/>
                    </a:cubicBezTo>
                    <a:cubicBezTo>
                      <a:pt x="2489" y="47"/>
                      <a:pt x="2466" y="161"/>
                      <a:pt x="2489" y="229"/>
                    </a:cubicBezTo>
                    <a:cubicBezTo>
                      <a:pt x="2534" y="320"/>
                      <a:pt x="2557" y="389"/>
                      <a:pt x="2580" y="480"/>
                    </a:cubicBezTo>
                    <a:cubicBezTo>
                      <a:pt x="2671" y="731"/>
                      <a:pt x="2717" y="1005"/>
                      <a:pt x="2740" y="1256"/>
                    </a:cubicBezTo>
                    <a:cubicBezTo>
                      <a:pt x="2740" y="1262"/>
                      <a:pt x="2740" y="1268"/>
                      <a:pt x="2740" y="1279"/>
                    </a:cubicBezTo>
                    <a:cubicBezTo>
                      <a:pt x="2763" y="1553"/>
                      <a:pt x="2740" y="1850"/>
                      <a:pt x="2694" y="2124"/>
                    </a:cubicBezTo>
                    <a:cubicBezTo>
                      <a:pt x="2626" y="2443"/>
                      <a:pt x="2512" y="2740"/>
                      <a:pt x="2375" y="3037"/>
                    </a:cubicBezTo>
                    <a:cubicBezTo>
                      <a:pt x="2215" y="3356"/>
                      <a:pt x="2009" y="3653"/>
                      <a:pt x="1781" y="3904"/>
                    </a:cubicBezTo>
                    <a:cubicBezTo>
                      <a:pt x="1804" y="3904"/>
                      <a:pt x="1804" y="3881"/>
                      <a:pt x="1827" y="3881"/>
                    </a:cubicBezTo>
                    <a:cubicBezTo>
                      <a:pt x="1599" y="4132"/>
                      <a:pt x="1325" y="4361"/>
                      <a:pt x="1051" y="4543"/>
                    </a:cubicBezTo>
                    <a:lnTo>
                      <a:pt x="1074" y="4543"/>
                    </a:lnTo>
                    <a:cubicBezTo>
                      <a:pt x="937" y="4612"/>
                      <a:pt x="823" y="4680"/>
                      <a:pt x="708" y="4749"/>
                    </a:cubicBezTo>
                    <a:cubicBezTo>
                      <a:pt x="503" y="4840"/>
                      <a:pt x="298" y="4931"/>
                      <a:pt x="115" y="5000"/>
                    </a:cubicBezTo>
                    <a:cubicBezTo>
                      <a:pt x="24" y="5045"/>
                      <a:pt x="1" y="5137"/>
                      <a:pt x="47" y="5228"/>
                    </a:cubicBezTo>
                    <a:cubicBezTo>
                      <a:pt x="47" y="5251"/>
                      <a:pt x="92" y="5296"/>
                      <a:pt x="138" y="5296"/>
                    </a:cubicBezTo>
                    <a:cubicBezTo>
                      <a:pt x="161" y="5308"/>
                      <a:pt x="178" y="5313"/>
                      <a:pt x="195" y="5313"/>
                    </a:cubicBezTo>
                    <a:cubicBezTo>
                      <a:pt x="212" y="5313"/>
                      <a:pt x="229" y="5308"/>
                      <a:pt x="252" y="5296"/>
                    </a:cubicBezTo>
                    <a:cubicBezTo>
                      <a:pt x="412" y="5228"/>
                      <a:pt x="571" y="5182"/>
                      <a:pt x="708" y="5114"/>
                    </a:cubicBezTo>
                    <a:cubicBezTo>
                      <a:pt x="845" y="5045"/>
                      <a:pt x="960" y="4977"/>
                      <a:pt x="1074" y="4908"/>
                    </a:cubicBezTo>
                    <a:cubicBezTo>
                      <a:pt x="1302" y="4771"/>
                      <a:pt x="1530" y="4612"/>
                      <a:pt x="1713" y="4452"/>
                    </a:cubicBezTo>
                    <a:cubicBezTo>
                      <a:pt x="2124" y="4087"/>
                      <a:pt x="2443" y="3653"/>
                      <a:pt x="2671" y="3174"/>
                    </a:cubicBezTo>
                    <a:cubicBezTo>
                      <a:pt x="2900" y="2694"/>
                      <a:pt x="3037" y="2192"/>
                      <a:pt x="3059" y="1667"/>
                    </a:cubicBezTo>
                    <a:cubicBezTo>
                      <a:pt x="3105" y="1119"/>
                      <a:pt x="2991" y="594"/>
                      <a:pt x="2786" y="92"/>
                    </a:cubicBezTo>
                    <a:cubicBezTo>
                      <a:pt x="2763" y="24"/>
                      <a:pt x="2694" y="1"/>
                      <a:pt x="2626" y="1"/>
                    </a:cubicBezTo>
                    <a:close/>
                  </a:path>
                </a:pathLst>
              </a:custGeom>
              <a:solidFill>
                <a:srgbClr val="FBCF62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458" name="Google Shape;1224;p22">
                <a:extLst>
                  <a:ext uri="{FF2B5EF4-FFF2-40B4-BE49-F238E27FC236}">
                    <a16:creationId xmlns:a16="http://schemas.microsoft.com/office/drawing/2014/main" id="{B269F338-8623-4098-A084-637AF8B7EBCB}"/>
                  </a:ext>
                </a:extLst>
              </p:cNvPr>
              <p:cNvSpPr/>
              <p:nvPr/>
            </p:nvSpPr>
            <p:spPr>
              <a:xfrm>
                <a:off x="4413371" y="928296"/>
                <a:ext cx="98119" cy="145151"/>
              </a:xfrm>
              <a:custGeom>
                <a:avLst/>
                <a:gdLst/>
                <a:ahLst/>
                <a:cxnLst/>
                <a:rect l="l" t="t" r="r" b="b"/>
                <a:pathLst>
                  <a:path w="3630" h="5370" extrusionOk="0">
                    <a:moveTo>
                      <a:pt x="3287" y="1"/>
                    </a:moveTo>
                    <a:cubicBezTo>
                      <a:pt x="3242" y="24"/>
                      <a:pt x="3219" y="46"/>
                      <a:pt x="3196" y="69"/>
                    </a:cubicBezTo>
                    <a:cubicBezTo>
                      <a:pt x="3173" y="115"/>
                      <a:pt x="3151" y="161"/>
                      <a:pt x="3173" y="206"/>
                    </a:cubicBezTo>
                    <a:cubicBezTo>
                      <a:pt x="3242" y="412"/>
                      <a:pt x="3265" y="640"/>
                      <a:pt x="3287" y="868"/>
                    </a:cubicBezTo>
                    <a:cubicBezTo>
                      <a:pt x="3310" y="1165"/>
                      <a:pt x="3287" y="1462"/>
                      <a:pt x="3219" y="1758"/>
                    </a:cubicBezTo>
                    <a:lnTo>
                      <a:pt x="3242" y="1713"/>
                    </a:lnTo>
                    <a:lnTo>
                      <a:pt x="3242" y="1713"/>
                    </a:lnTo>
                    <a:cubicBezTo>
                      <a:pt x="3151" y="2078"/>
                      <a:pt x="3036" y="2420"/>
                      <a:pt x="2877" y="2740"/>
                    </a:cubicBezTo>
                    <a:cubicBezTo>
                      <a:pt x="2694" y="3128"/>
                      <a:pt x="2466" y="3470"/>
                      <a:pt x="2192" y="3790"/>
                    </a:cubicBezTo>
                    <a:cubicBezTo>
                      <a:pt x="2192" y="3790"/>
                      <a:pt x="2192" y="3790"/>
                      <a:pt x="2215" y="3767"/>
                    </a:cubicBezTo>
                    <a:lnTo>
                      <a:pt x="2215" y="3767"/>
                    </a:lnTo>
                    <a:cubicBezTo>
                      <a:pt x="1941" y="4064"/>
                      <a:pt x="1644" y="4315"/>
                      <a:pt x="1325" y="4543"/>
                    </a:cubicBezTo>
                    <a:cubicBezTo>
                      <a:pt x="1073" y="4703"/>
                      <a:pt x="800" y="4840"/>
                      <a:pt x="526" y="4931"/>
                    </a:cubicBezTo>
                    <a:cubicBezTo>
                      <a:pt x="389" y="4977"/>
                      <a:pt x="275" y="5022"/>
                      <a:pt x="138" y="5045"/>
                    </a:cubicBezTo>
                    <a:cubicBezTo>
                      <a:pt x="46" y="5068"/>
                      <a:pt x="1" y="5136"/>
                      <a:pt x="23" y="5228"/>
                    </a:cubicBezTo>
                    <a:cubicBezTo>
                      <a:pt x="23" y="5307"/>
                      <a:pt x="92" y="5369"/>
                      <a:pt x="170" y="5369"/>
                    </a:cubicBezTo>
                    <a:cubicBezTo>
                      <a:pt x="182" y="5369"/>
                      <a:pt x="194" y="5368"/>
                      <a:pt x="206" y="5365"/>
                    </a:cubicBezTo>
                    <a:cubicBezTo>
                      <a:pt x="1325" y="5136"/>
                      <a:pt x="2260" y="4360"/>
                      <a:pt x="2877" y="3425"/>
                    </a:cubicBezTo>
                    <a:cubicBezTo>
                      <a:pt x="3173" y="2968"/>
                      <a:pt x="3402" y="2420"/>
                      <a:pt x="3539" y="1872"/>
                    </a:cubicBezTo>
                    <a:cubicBezTo>
                      <a:pt x="3584" y="1599"/>
                      <a:pt x="3630" y="1325"/>
                      <a:pt x="3630" y="1051"/>
                    </a:cubicBezTo>
                    <a:cubicBezTo>
                      <a:pt x="3607" y="731"/>
                      <a:pt x="3584" y="434"/>
                      <a:pt x="3493" y="138"/>
                    </a:cubicBezTo>
                    <a:cubicBezTo>
                      <a:pt x="3470" y="92"/>
                      <a:pt x="3447" y="69"/>
                      <a:pt x="3424" y="46"/>
                    </a:cubicBezTo>
                    <a:cubicBezTo>
                      <a:pt x="3379" y="24"/>
                      <a:pt x="3356" y="1"/>
                      <a:pt x="3333" y="1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459" name="Google Shape;1225;p22">
                <a:extLst>
                  <a:ext uri="{FF2B5EF4-FFF2-40B4-BE49-F238E27FC236}">
                    <a16:creationId xmlns:a16="http://schemas.microsoft.com/office/drawing/2014/main" id="{52E1DB31-269E-4DF9-9EE8-5C923470D4D7}"/>
                  </a:ext>
                </a:extLst>
              </p:cNvPr>
              <p:cNvSpPr/>
              <p:nvPr/>
            </p:nvSpPr>
            <p:spPr>
              <a:xfrm>
                <a:off x="4499759" y="816635"/>
                <a:ext cx="76522" cy="116743"/>
              </a:xfrm>
              <a:custGeom>
                <a:avLst/>
                <a:gdLst/>
                <a:ahLst/>
                <a:cxnLst/>
                <a:rect l="l" t="t" r="r" b="b"/>
                <a:pathLst>
                  <a:path w="2831" h="4319" extrusionOk="0">
                    <a:moveTo>
                      <a:pt x="2328" y="0"/>
                    </a:moveTo>
                    <a:cubicBezTo>
                      <a:pt x="2283" y="0"/>
                      <a:pt x="2237" y="23"/>
                      <a:pt x="2214" y="46"/>
                    </a:cubicBezTo>
                    <a:cubicBezTo>
                      <a:pt x="2169" y="69"/>
                      <a:pt x="2146" y="114"/>
                      <a:pt x="2146" y="160"/>
                    </a:cubicBezTo>
                    <a:cubicBezTo>
                      <a:pt x="2146" y="206"/>
                      <a:pt x="2169" y="251"/>
                      <a:pt x="2191" y="274"/>
                    </a:cubicBezTo>
                    <a:cubicBezTo>
                      <a:pt x="2214" y="297"/>
                      <a:pt x="2214" y="320"/>
                      <a:pt x="2237" y="343"/>
                    </a:cubicBezTo>
                    <a:cubicBezTo>
                      <a:pt x="2306" y="457"/>
                      <a:pt x="2374" y="571"/>
                      <a:pt x="2420" y="708"/>
                    </a:cubicBezTo>
                    <a:cubicBezTo>
                      <a:pt x="2442" y="822"/>
                      <a:pt x="2465" y="959"/>
                      <a:pt x="2488" y="1096"/>
                    </a:cubicBezTo>
                    <a:cubicBezTo>
                      <a:pt x="2488" y="1256"/>
                      <a:pt x="2488" y="1393"/>
                      <a:pt x="2465" y="1552"/>
                    </a:cubicBezTo>
                    <a:cubicBezTo>
                      <a:pt x="2420" y="1758"/>
                      <a:pt x="2328" y="1963"/>
                      <a:pt x="2237" y="2169"/>
                    </a:cubicBezTo>
                    <a:cubicBezTo>
                      <a:pt x="2100" y="2443"/>
                      <a:pt x="1918" y="2717"/>
                      <a:pt x="1712" y="2945"/>
                    </a:cubicBezTo>
                    <a:cubicBezTo>
                      <a:pt x="1461" y="3219"/>
                      <a:pt x="1210" y="3447"/>
                      <a:pt x="913" y="3652"/>
                    </a:cubicBezTo>
                    <a:cubicBezTo>
                      <a:pt x="708" y="3767"/>
                      <a:pt x="502" y="3881"/>
                      <a:pt x="274" y="3949"/>
                    </a:cubicBezTo>
                    <a:cubicBezTo>
                      <a:pt x="228" y="3972"/>
                      <a:pt x="183" y="3972"/>
                      <a:pt x="160" y="3995"/>
                    </a:cubicBezTo>
                    <a:cubicBezTo>
                      <a:pt x="69" y="4018"/>
                      <a:pt x="0" y="4086"/>
                      <a:pt x="23" y="4177"/>
                    </a:cubicBezTo>
                    <a:cubicBezTo>
                      <a:pt x="43" y="4257"/>
                      <a:pt x="114" y="4319"/>
                      <a:pt x="178" y="4319"/>
                    </a:cubicBezTo>
                    <a:cubicBezTo>
                      <a:pt x="187" y="4319"/>
                      <a:pt x="197" y="4317"/>
                      <a:pt x="206" y="4314"/>
                    </a:cubicBezTo>
                    <a:cubicBezTo>
                      <a:pt x="639" y="4200"/>
                      <a:pt x="1004" y="3995"/>
                      <a:pt x="1347" y="3721"/>
                    </a:cubicBezTo>
                    <a:cubicBezTo>
                      <a:pt x="1735" y="3424"/>
                      <a:pt x="2077" y="3059"/>
                      <a:pt x="2351" y="2648"/>
                    </a:cubicBezTo>
                    <a:cubicBezTo>
                      <a:pt x="2602" y="2260"/>
                      <a:pt x="2762" y="1826"/>
                      <a:pt x="2808" y="1370"/>
                    </a:cubicBezTo>
                    <a:cubicBezTo>
                      <a:pt x="2831" y="1142"/>
                      <a:pt x="2808" y="936"/>
                      <a:pt x="2762" y="708"/>
                    </a:cubicBezTo>
                    <a:cubicBezTo>
                      <a:pt x="2694" y="480"/>
                      <a:pt x="2579" y="274"/>
                      <a:pt x="2442" y="69"/>
                    </a:cubicBezTo>
                    <a:cubicBezTo>
                      <a:pt x="2420" y="23"/>
                      <a:pt x="2374" y="0"/>
                      <a:pt x="2328" y="0"/>
                    </a:cubicBezTo>
                    <a:close/>
                  </a:path>
                </a:pathLst>
              </a:custGeom>
              <a:solidFill>
                <a:srgbClr val="FBCF62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460" name="Google Shape;1226;p22">
                <a:extLst>
                  <a:ext uri="{FF2B5EF4-FFF2-40B4-BE49-F238E27FC236}">
                    <a16:creationId xmlns:a16="http://schemas.microsoft.com/office/drawing/2014/main" id="{EE796AA3-656D-4C86-B386-0166AB703FC8}"/>
                  </a:ext>
                </a:extLst>
              </p:cNvPr>
              <p:cNvSpPr/>
              <p:nvPr/>
            </p:nvSpPr>
            <p:spPr>
              <a:xfrm>
                <a:off x="5402372" y="1409538"/>
                <a:ext cx="217213" cy="363418"/>
              </a:xfrm>
              <a:custGeom>
                <a:avLst/>
                <a:gdLst/>
                <a:ahLst/>
                <a:cxnLst/>
                <a:rect l="l" t="t" r="r" b="b"/>
                <a:pathLst>
                  <a:path w="8036" h="13445" extrusionOk="0">
                    <a:moveTo>
                      <a:pt x="7647" y="0"/>
                    </a:moveTo>
                    <a:cubicBezTo>
                      <a:pt x="7624" y="0"/>
                      <a:pt x="7601" y="23"/>
                      <a:pt x="7579" y="23"/>
                    </a:cubicBezTo>
                    <a:cubicBezTo>
                      <a:pt x="7510" y="69"/>
                      <a:pt x="7464" y="160"/>
                      <a:pt x="7510" y="229"/>
                    </a:cubicBezTo>
                    <a:cubicBezTo>
                      <a:pt x="7510" y="229"/>
                      <a:pt x="7510" y="229"/>
                      <a:pt x="7510" y="252"/>
                    </a:cubicBezTo>
                    <a:cubicBezTo>
                      <a:pt x="7510" y="274"/>
                      <a:pt x="7510" y="274"/>
                      <a:pt x="7510" y="274"/>
                    </a:cubicBezTo>
                    <a:lnTo>
                      <a:pt x="7533" y="274"/>
                    </a:lnTo>
                    <a:cubicBezTo>
                      <a:pt x="7533" y="274"/>
                      <a:pt x="7533" y="297"/>
                      <a:pt x="7533" y="297"/>
                    </a:cubicBezTo>
                    <a:cubicBezTo>
                      <a:pt x="7533" y="320"/>
                      <a:pt x="7533" y="320"/>
                      <a:pt x="7556" y="320"/>
                    </a:cubicBezTo>
                    <a:cubicBezTo>
                      <a:pt x="7556" y="320"/>
                      <a:pt x="7556" y="343"/>
                      <a:pt x="7556" y="343"/>
                    </a:cubicBezTo>
                    <a:cubicBezTo>
                      <a:pt x="7579" y="388"/>
                      <a:pt x="7579" y="434"/>
                      <a:pt x="7601" y="480"/>
                    </a:cubicBezTo>
                    <a:cubicBezTo>
                      <a:pt x="7601" y="503"/>
                      <a:pt x="7624" y="503"/>
                      <a:pt x="7624" y="525"/>
                    </a:cubicBezTo>
                    <a:cubicBezTo>
                      <a:pt x="7647" y="594"/>
                      <a:pt x="7647" y="662"/>
                      <a:pt x="7670" y="731"/>
                    </a:cubicBezTo>
                    <a:cubicBezTo>
                      <a:pt x="7670" y="754"/>
                      <a:pt x="7670" y="754"/>
                      <a:pt x="7670" y="754"/>
                    </a:cubicBezTo>
                    <a:cubicBezTo>
                      <a:pt x="7670" y="777"/>
                      <a:pt x="7670" y="777"/>
                      <a:pt x="7670" y="799"/>
                    </a:cubicBezTo>
                    <a:cubicBezTo>
                      <a:pt x="7670" y="799"/>
                      <a:pt x="7670" y="799"/>
                      <a:pt x="7670" y="822"/>
                    </a:cubicBezTo>
                    <a:cubicBezTo>
                      <a:pt x="7693" y="891"/>
                      <a:pt x="7693" y="959"/>
                      <a:pt x="7693" y="1028"/>
                    </a:cubicBezTo>
                    <a:cubicBezTo>
                      <a:pt x="7693" y="1050"/>
                      <a:pt x="7693" y="1050"/>
                      <a:pt x="7693" y="1050"/>
                    </a:cubicBezTo>
                    <a:cubicBezTo>
                      <a:pt x="7693" y="1073"/>
                      <a:pt x="7693" y="1073"/>
                      <a:pt x="7693" y="1096"/>
                    </a:cubicBezTo>
                    <a:lnTo>
                      <a:pt x="7716" y="1096"/>
                    </a:lnTo>
                    <a:cubicBezTo>
                      <a:pt x="7716" y="1187"/>
                      <a:pt x="7716" y="1256"/>
                      <a:pt x="7716" y="1324"/>
                    </a:cubicBezTo>
                    <a:cubicBezTo>
                      <a:pt x="7716" y="1347"/>
                      <a:pt x="7716" y="1347"/>
                      <a:pt x="7716" y="1347"/>
                    </a:cubicBezTo>
                    <a:cubicBezTo>
                      <a:pt x="7716" y="1370"/>
                      <a:pt x="7716" y="1370"/>
                      <a:pt x="7716" y="1370"/>
                    </a:cubicBezTo>
                    <a:cubicBezTo>
                      <a:pt x="7716" y="1393"/>
                      <a:pt x="7716" y="1416"/>
                      <a:pt x="7716" y="1438"/>
                    </a:cubicBezTo>
                    <a:cubicBezTo>
                      <a:pt x="7693" y="1804"/>
                      <a:pt x="7647" y="2192"/>
                      <a:pt x="7556" y="2557"/>
                    </a:cubicBezTo>
                    <a:lnTo>
                      <a:pt x="7579" y="2511"/>
                    </a:lnTo>
                    <a:lnTo>
                      <a:pt x="7579" y="2511"/>
                    </a:lnTo>
                    <a:cubicBezTo>
                      <a:pt x="7442" y="3150"/>
                      <a:pt x="7259" y="3767"/>
                      <a:pt x="7031" y="4383"/>
                    </a:cubicBezTo>
                    <a:cubicBezTo>
                      <a:pt x="6783" y="5105"/>
                      <a:pt x="6468" y="5805"/>
                      <a:pt x="6130" y="6482"/>
                    </a:cubicBezTo>
                    <a:lnTo>
                      <a:pt x="6130" y="6482"/>
                    </a:lnTo>
                    <a:cubicBezTo>
                      <a:pt x="5722" y="7296"/>
                      <a:pt x="5269" y="8088"/>
                      <a:pt x="4771" y="8857"/>
                    </a:cubicBezTo>
                    <a:cubicBezTo>
                      <a:pt x="4269" y="9610"/>
                      <a:pt x="3721" y="10363"/>
                      <a:pt x="3105" y="11048"/>
                    </a:cubicBezTo>
                    <a:cubicBezTo>
                      <a:pt x="2580" y="11641"/>
                      <a:pt x="1986" y="12212"/>
                      <a:pt x="1324" y="12668"/>
                    </a:cubicBezTo>
                    <a:cubicBezTo>
                      <a:pt x="1073" y="12805"/>
                      <a:pt x="845" y="12942"/>
                      <a:pt x="571" y="13034"/>
                    </a:cubicBezTo>
                    <a:cubicBezTo>
                      <a:pt x="457" y="13079"/>
                      <a:pt x="320" y="13102"/>
                      <a:pt x="206" y="13125"/>
                    </a:cubicBezTo>
                    <a:lnTo>
                      <a:pt x="183" y="13125"/>
                    </a:lnTo>
                    <a:cubicBezTo>
                      <a:pt x="138" y="13125"/>
                      <a:pt x="92" y="13125"/>
                      <a:pt x="69" y="13148"/>
                    </a:cubicBezTo>
                    <a:cubicBezTo>
                      <a:pt x="23" y="13193"/>
                      <a:pt x="1" y="13216"/>
                      <a:pt x="1" y="13262"/>
                    </a:cubicBezTo>
                    <a:cubicBezTo>
                      <a:pt x="1" y="13308"/>
                      <a:pt x="23" y="13353"/>
                      <a:pt x="46" y="13376"/>
                    </a:cubicBezTo>
                    <a:cubicBezTo>
                      <a:pt x="69" y="13422"/>
                      <a:pt x="115" y="13445"/>
                      <a:pt x="160" y="13445"/>
                    </a:cubicBezTo>
                    <a:cubicBezTo>
                      <a:pt x="252" y="13445"/>
                      <a:pt x="366" y="13422"/>
                      <a:pt x="457" y="13399"/>
                    </a:cubicBezTo>
                    <a:cubicBezTo>
                      <a:pt x="526" y="13399"/>
                      <a:pt x="617" y="13376"/>
                      <a:pt x="685" y="13330"/>
                    </a:cubicBezTo>
                    <a:cubicBezTo>
                      <a:pt x="914" y="13262"/>
                      <a:pt x="1096" y="13171"/>
                      <a:pt x="1302" y="13056"/>
                    </a:cubicBezTo>
                    <a:cubicBezTo>
                      <a:pt x="1598" y="12897"/>
                      <a:pt x="1872" y="12668"/>
                      <a:pt x="2146" y="12463"/>
                    </a:cubicBezTo>
                    <a:cubicBezTo>
                      <a:pt x="2443" y="12212"/>
                      <a:pt x="2740" y="11915"/>
                      <a:pt x="3036" y="11618"/>
                    </a:cubicBezTo>
                    <a:cubicBezTo>
                      <a:pt x="3333" y="11299"/>
                      <a:pt x="3653" y="10934"/>
                      <a:pt x="3927" y="10591"/>
                    </a:cubicBezTo>
                    <a:cubicBezTo>
                      <a:pt x="4543" y="9815"/>
                      <a:pt x="5091" y="8994"/>
                      <a:pt x="5616" y="8149"/>
                    </a:cubicBezTo>
                    <a:cubicBezTo>
                      <a:pt x="6095" y="7327"/>
                      <a:pt x="6529" y="6460"/>
                      <a:pt x="6917" y="5593"/>
                    </a:cubicBezTo>
                    <a:cubicBezTo>
                      <a:pt x="7213" y="4908"/>
                      <a:pt x="7464" y="4200"/>
                      <a:pt x="7670" y="3470"/>
                    </a:cubicBezTo>
                    <a:cubicBezTo>
                      <a:pt x="7784" y="3082"/>
                      <a:pt x="7875" y="2717"/>
                      <a:pt x="7944" y="2329"/>
                    </a:cubicBezTo>
                    <a:cubicBezTo>
                      <a:pt x="7989" y="2055"/>
                      <a:pt x="8012" y="1758"/>
                      <a:pt x="8035" y="1461"/>
                    </a:cubicBezTo>
                    <a:cubicBezTo>
                      <a:pt x="8035" y="1438"/>
                      <a:pt x="8035" y="1438"/>
                      <a:pt x="8035" y="1416"/>
                    </a:cubicBezTo>
                    <a:cubicBezTo>
                      <a:pt x="8035" y="1416"/>
                      <a:pt x="8035" y="1393"/>
                      <a:pt x="8035" y="1393"/>
                    </a:cubicBezTo>
                    <a:cubicBezTo>
                      <a:pt x="8035" y="1301"/>
                      <a:pt x="8035" y="1210"/>
                      <a:pt x="8035" y="1119"/>
                    </a:cubicBezTo>
                    <a:cubicBezTo>
                      <a:pt x="8035" y="1005"/>
                      <a:pt x="8012" y="891"/>
                      <a:pt x="7989" y="777"/>
                    </a:cubicBezTo>
                    <a:lnTo>
                      <a:pt x="7989" y="754"/>
                    </a:lnTo>
                    <a:lnTo>
                      <a:pt x="7989" y="731"/>
                    </a:lnTo>
                    <a:cubicBezTo>
                      <a:pt x="7989" y="731"/>
                      <a:pt x="7989" y="708"/>
                      <a:pt x="7989" y="708"/>
                    </a:cubicBezTo>
                    <a:cubicBezTo>
                      <a:pt x="7989" y="685"/>
                      <a:pt x="7989" y="685"/>
                      <a:pt x="7989" y="662"/>
                    </a:cubicBezTo>
                    <a:cubicBezTo>
                      <a:pt x="7989" y="640"/>
                      <a:pt x="7989" y="640"/>
                      <a:pt x="7967" y="640"/>
                    </a:cubicBezTo>
                    <a:cubicBezTo>
                      <a:pt x="7967" y="594"/>
                      <a:pt x="7967" y="548"/>
                      <a:pt x="7944" y="503"/>
                    </a:cubicBezTo>
                    <a:cubicBezTo>
                      <a:pt x="7944" y="503"/>
                      <a:pt x="7944" y="480"/>
                      <a:pt x="7944" y="480"/>
                    </a:cubicBezTo>
                    <a:cubicBezTo>
                      <a:pt x="7944" y="457"/>
                      <a:pt x="7944" y="457"/>
                      <a:pt x="7944" y="457"/>
                    </a:cubicBezTo>
                    <a:cubicBezTo>
                      <a:pt x="7944" y="457"/>
                      <a:pt x="7944" y="457"/>
                      <a:pt x="7921" y="434"/>
                    </a:cubicBezTo>
                    <a:cubicBezTo>
                      <a:pt x="7921" y="434"/>
                      <a:pt x="7921" y="434"/>
                      <a:pt x="7921" y="411"/>
                    </a:cubicBezTo>
                    <a:cubicBezTo>
                      <a:pt x="7921" y="411"/>
                      <a:pt x="7921" y="388"/>
                      <a:pt x="7921" y="388"/>
                    </a:cubicBezTo>
                    <a:cubicBezTo>
                      <a:pt x="7898" y="320"/>
                      <a:pt x="7875" y="274"/>
                      <a:pt x="7853" y="229"/>
                    </a:cubicBezTo>
                    <a:cubicBezTo>
                      <a:pt x="7853" y="206"/>
                      <a:pt x="7853" y="206"/>
                      <a:pt x="7853" y="206"/>
                    </a:cubicBezTo>
                    <a:cubicBezTo>
                      <a:pt x="7853" y="206"/>
                      <a:pt x="7853" y="183"/>
                      <a:pt x="7830" y="183"/>
                    </a:cubicBezTo>
                    <a:cubicBezTo>
                      <a:pt x="7830" y="160"/>
                      <a:pt x="7830" y="160"/>
                      <a:pt x="7830" y="137"/>
                    </a:cubicBezTo>
                    <a:lnTo>
                      <a:pt x="7807" y="137"/>
                    </a:lnTo>
                    <a:cubicBezTo>
                      <a:pt x="7807" y="137"/>
                      <a:pt x="7807" y="137"/>
                      <a:pt x="7807" y="115"/>
                    </a:cubicBezTo>
                    <a:cubicBezTo>
                      <a:pt x="7807" y="115"/>
                      <a:pt x="7807" y="115"/>
                      <a:pt x="7807" y="92"/>
                    </a:cubicBezTo>
                    <a:cubicBezTo>
                      <a:pt x="7761" y="46"/>
                      <a:pt x="7716" y="0"/>
                      <a:pt x="764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461" name="Google Shape;1227;p22">
                <a:extLst>
                  <a:ext uri="{FF2B5EF4-FFF2-40B4-BE49-F238E27FC236}">
                    <a16:creationId xmlns:a16="http://schemas.microsoft.com/office/drawing/2014/main" id="{AB8F7F01-06AD-4BD4-A0BF-27C6C6881463}"/>
                  </a:ext>
                </a:extLst>
              </p:cNvPr>
              <p:cNvSpPr/>
              <p:nvPr/>
            </p:nvSpPr>
            <p:spPr>
              <a:xfrm>
                <a:off x="5294414" y="1682865"/>
                <a:ext cx="622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3" h="1" extrusionOk="0">
                    <a:moveTo>
                      <a:pt x="0" y="0"/>
                    </a:moveTo>
                    <a:cubicBezTo>
                      <a:pt x="0" y="0"/>
                      <a:pt x="23" y="0"/>
                      <a:pt x="23" y="0"/>
                    </a:cubicBezTo>
                    <a:cubicBezTo>
                      <a:pt x="23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E7CAE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462" name="Google Shape;1228;p22">
                <a:extLst>
                  <a:ext uri="{FF2B5EF4-FFF2-40B4-BE49-F238E27FC236}">
                    <a16:creationId xmlns:a16="http://schemas.microsoft.com/office/drawing/2014/main" id="{96D224B3-4994-4DE7-B986-7F80C3160D3E}"/>
                  </a:ext>
                </a:extLst>
              </p:cNvPr>
              <p:cNvSpPr/>
              <p:nvPr/>
            </p:nvSpPr>
            <p:spPr>
              <a:xfrm>
                <a:off x="5288224" y="1682865"/>
                <a:ext cx="123419" cy="90253"/>
              </a:xfrm>
              <a:custGeom>
                <a:avLst/>
                <a:gdLst/>
                <a:ahLst/>
                <a:cxnLst/>
                <a:rect l="l" t="t" r="r" b="b"/>
                <a:pathLst>
                  <a:path w="4566" h="3339" extrusionOk="0">
                    <a:moveTo>
                      <a:pt x="229" y="0"/>
                    </a:moveTo>
                    <a:cubicBezTo>
                      <a:pt x="161" y="69"/>
                      <a:pt x="69" y="137"/>
                      <a:pt x="1" y="205"/>
                    </a:cubicBezTo>
                    <a:cubicBezTo>
                      <a:pt x="206" y="525"/>
                      <a:pt x="457" y="822"/>
                      <a:pt x="731" y="1118"/>
                    </a:cubicBezTo>
                    <a:cubicBezTo>
                      <a:pt x="1074" y="1461"/>
                      <a:pt x="1439" y="1758"/>
                      <a:pt x="1827" y="2054"/>
                    </a:cubicBezTo>
                    <a:cubicBezTo>
                      <a:pt x="2215" y="2328"/>
                      <a:pt x="2649" y="2579"/>
                      <a:pt x="3082" y="2808"/>
                    </a:cubicBezTo>
                    <a:cubicBezTo>
                      <a:pt x="3470" y="3013"/>
                      <a:pt x="3881" y="3196"/>
                      <a:pt x="4315" y="3333"/>
                    </a:cubicBezTo>
                    <a:cubicBezTo>
                      <a:pt x="4331" y="3337"/>
                      <a:pt x="4347" y="3338"/>
                      <a:pt x="4363" y="3338"/>
                    </a:cubicBezTo>
                    <a:cubicBezTo>
                      <a:pt x="4436" y="3338"/>
                      <a:pt x="4502" y="3298"/>
                      <a:pt x="4520" y="3241"/>
                    </a:cubicBezTo>
                    <a:cubicBezTo>
                      <a:pt x="4566" y="3150"/>
                      <a:pt x="4520" y="3059"/>
                      <a:pt x="4429" y="3013"/>
                    </a:cubicBezTo>
                    <a:cubicBezTo>
                      <a:pt x="4041" y="2899"/>
                      <a:pt x="3676" y="2739"/>
                      <a:pt x="3311" y="2579"/>
                    </a:cubicBezTo>
                    <a:lnTo>
                      <a:pt x="3356" y="2579"/>
                    </a:lnTo>
                    <a:cubicBezTo>
                      <a:pt x="2626" y="2214"/>
                      <a:pt x="1941" y="1780"/>
                      <a:pt x="1348" y="1255"/>
                    </a:cubicBezTo>
                    <a:cubicBezTo>
                      <a:pt x="1348" y="1255"/>
                      <a:pt x="1348" y="1233"/>
                      <a:pt x="1348" y="1233"/>
                    </a:cubicBezTo>
                    <a:lnTo>
                      <a:pt x="1325" y="1233"/>
                    </a:lnTo>
                    <a:cubicBezTo>
                      <a:pt x="914" y="867"/>
                      <a:pt x="549" y="457"/>
                      <a:pt x="252" y="0"/>
                    </a:cubicBezTo>
                    <a:close/>
                  </a:path>
                </a:pathLst>
              </a:custGeom>
              <a:solidFill>
                <a:srgbClr val="CE7CAE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463" name="Google Shape;1229;p22">
                <a:extLst>
                  <a:ext uri="{FF2B5EF4-FFF2-40B4-BE49-F238E27FC236}">
                    <a16:creationId xmlns:a16="http://schemas.microsoft.com/office/drawing/2014/main" id="{B7D9A1A2-F33A-43E9-BC6E-C29B5268EB3E}"/>
                  </a:ext>
                </a:extLst>
              </p:cNvPr>
              <p:cNvSpPr/>
              <p:nvPr/>
            </p:nvSpPr>
            <p:spPr>
              <a:xfrm>
                <a:off x="5324012" y="1716166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CE7CAE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464" name="Google Shape;1230;p22">
                <a:extLst>
                  <a:ext uri="{FF2B5EF4-FFF2-40B4-BE49-F238E27FC236}">
                    <a16:creationId xmlns:a16="http://schemas.microsoft.com/office/drawing/2014/main" id="{073847AB-C905-4E10-B05A-F7A9D51196BD}"/>
                  </a:ext>
                </a:extLst>
              </p:cNvPr>
              <p:cNvSpPr/>
              <p:nvPr/>
            </p:nvSpPr>
            <p:spPr>
              <a:xfrm>
                <a:off x="5324012" y="1716166"/>
                <a:ext cx="649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24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24" y="1"/>
                    </a:cubicBezTo>
                    <a:close/>
                  </a:path>
                </a:pathLst>
              </a:custGeom>
              <a:solidFill>
                <a:srgbClr val="CE7CAE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465" name="Google Shape;1231;p22">
                <a:extLst>
                  <a:ext uri="{FF2B5EF4-FFF2-40B4-BE49-F238E27FC236}">
                    <a16:creationId xmlns:a16="http://schemas.microsoft.com/office/drawing/2014/main" id="{0921A1F1-EA22-4709-9748-00455E59EBDE}"/>
                  </a:ext>
                </a:extLst>
              </p:cNvPr>
              <p:cNvSpPr/>
              <p:nvPr/>
            </p:nvSpPr>
            <p:spPr>
              <a:xfrm>
                <a:off x="5324633" y="1716788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CE7CAE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466" name="Google Shape;1232;p22">
                <a:extLst>
                  <a:ext uri="{FF2B5EF4-FFF2-40B4-BE49-F238E27FC236}">
                    <a16:creationId xmlns:a16="http://schemas.microsoft.com/office/drawing/2014/main" id="{357CD1D9-DBCE-4D27-8632-211578AFDE52}"/>
                  </a:ext>
                </a:extLst>
              </p:cNvPr>
              <p:cNvSpPr/>
              <p:nvPr/>
            </p:nvSpPr>
            <p:spPr>
              <a:xfrm>
                <a:off x="5477028" y="1351531"/>
                <a:ext cx="136988" cy="65440"/>
              </a:xfrm>
              <a:custGeom>
                <a:avLst/>
                <a:gdLst/>
                <a:ahLst/>
                <a:cxnLst/>
                <a:rect l="l" t="t" r="r" b="b"/>
                <a:pathLst>
                  <a:path w="5068" h="2421" extrusionOk="0">
                    <a:moveTo>
                      <a:pt x="23" y="1"/>
                    </a:moveTo>
                    <a:cubicBezTo>
                      <a:pt x="23" y="47"/>
                      <a:pt x="23" y="92"/>
                      <a:pt x="23" y="115"/>
                    </a:cubicBezTo>
                    <a:cubicBezTo>
                      <a:pt x="23" y="183"/>
                      <a:pt x="23" y="252"/>
                      <a:pt x="0" y="320"/>
                    </a:cubicBezTo>
                    <a:cubicBezTo>
                      <a:pt x="274" y="343"/>
                      <a:pt x="548" y="389"/>
                      <a:pt x="822" y="435"/>
                    </a:cubicBezTo>
                    <a:lnTo>
                      <a:pt x="799" y="435"/>
                    </a:lnTo>
                    <a:lnTo>
                      <a:pt x="822" y="457"/>
                    </a:lnTo>
                    <a:lnTo>
                      <a:pt x="845" y="457"/>
                    </a:lnTo>
                    <a:cubicBezTo>
                      <a:pt x="1598" y="617"/>
                      <a:pt x="2329" y="868"/>
                      <a:pt x="3013" y="1211"/>
                    </a:cubicBezTo>
                    <a:cubicBezTo>
                      <a:pt x="3653" y="1530"/>
                      <a:pt x="4269" y="1918"/>
                      <a:pt x="4794" y="2398"/>
                    </a:cubicBezTo>
                    <a:cubicBezTo>
                      <a:pt x="4817" y="2420"/>
                      <a:pt x="4885" y="2420"/>
                      <a:pt x="4931" y="2420"/>
                    </a:cubicBezTo>
                    <a:cubicBezTo>
                      <a:pt x="4954" y="2420"/>
                      <a:pt x="4999" y="2398"/>
                      <a:pt x="5022" y="2352"/>
                    </a:cubicBezTo>
                    <a:cubicBezTo>
                      <a:pt x="5045" y="2329"/>
                      <a:pt x="5068" y="2283"/>
                      <a:pt x="5045" y="2238"/>
                    </a:cubicBezTo>
                    <a:cubicBezTo>
                      <a:pt x="5045" y="2192"/>
                      <a:pt x="5022" y="2169"/>
                      <a:pt x="4976" y="2124"/>
                    </a:cubicBezTo>
                    <a:cubicBezTo>
                      <a:pt x="4269" y="1507"/>
                      <a:pt x="3447" y="1005"/>
                      <a:pt x="2557" y="640"/>
                    </a:cubicBezTo>
                    <a:cubicBezTo>
                      <a:pt x="2123" y="457"/>
                      <a:pt x="1667" y="320"/>
                      <a:pt x="1210" y="206"/>
                    </a:cubicBezTo>
                    <a:cubicBezTo>
                      <a:pt x="822" y="115"/>
                      <a:pt x="411" y="47"/>
                      <a:pt x="2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467" name="Google Shape;1233;p22">
                <a:extLst>
                  <a:ext uri="{FF2B5EF4-FFF2-40B4-BE49-F238E27FC236}">
                    <a16:creationId xmlns:a16="http://schemas.microsoft.com/office/drawing/2014/main" id="{9AC84171-944A-4E29-B9A4-F37C4665912E}"/>
                  </a:ext>
                </a:extLst>
              </p:cNvPr>
              <p:cNvSpPr/>
              <p:nvPr/>
            </p:nvSpPr>
            <p:spPr>
              <a:xfrm>
                <a:off x="5169778" y="1250980"/>
                <a:ext cx="270246" cy="446022"/>
              </a:xfrm>
              <a:custGeom>
                <a:avLst/>
                <a:gdLst/>
                <a:ahLst/>
                <a:cxnLst/>
                <a:rect l="l" t="t" r="r" b="b"/>
                <a:pathLst>
                  <a:path w="9998" h="16501" extrusionOk="0">
                    <a:moveTo>
                      <a:pt x="3264" y="7332"/>
                    </a:moveTo>
                    <a:cubicBezTo>
                      <a:pt x="3261" y="7337"/>
                      <a:pt x="3258" y="7342"/>
                      <a:pt x="3256" y="7347"/>
                    </a:cubicBezTo>
                    <a:lnTo>
                      <a:pt x="3256" y="7347"/>
                    </a:lnTo>
                    <a:cubicBezTo>
                      <a:pt x="3260" y="7343"/>
                      <a:pt x="3263" y="7339"/>
                      <a:pt x="3264" y="7332"/>
                    </a:cubicBezTo>
                    <a:close/>
                    <a:moveTo>
                      <a:pt x="9290" y="320"/>
                    </a:moveTo>
                    <a:cubicBezTo>
                      <a:pt x="9313" y="343"/>
                      <a:pt x="9336" y="343"/>
                      <a:pt x="9382" y="366"/>
                    </a:cubicBezTo>
                    <a:cubicBezTo>
                      <a:pt x="9404" y="388"/>
                      <a:pt x="9427" y="411"/>
                      <a:pt x="9450" y="434"/>
                    </a:cubicBezTo>
                    <a:cubicBezTo>
                      <a:pt x="9473" y="457"/>
                      <a:pt x="9496" y="480"/>
                      <a:pt x="9519" y="525"/>
                    </a:cubicBezTo>
                    <a:cubicBezTo>
                      <a:pt x="9564" y="594"/>
                      <a:pt x="9587" y="662"/>
                      <a:pt x="9610" y="731"/>
                    </a:cubicBezTo>
                    <a:cubicBezTo>
                      <a:pt x="9633" y="868"/>
                      <a:pt x="9656" y="1005"/>
                      <a:pt x="9656" y="1164"/>
                    </a:cubicBezTo>
                    <a:cubicBezTo>
                      <a:pt x="9678" y="1689"/>
                      <a:pt x="9564" y="2237"/>
                      <a:pt x="9450" y="2739"/>
                    </a:cubicBezTo>
                    <a:cubicBezTo>
                      <a:pt x="9450" y="2739"/>
                      <a:pt x="9450" y="2717"/>
                      <a:pt x="9450" y="2717"/>
                    </a:cubicBezTo>
                    <a:cubicBezTo>
                      <a:pt x="9176" y="3835"/>
                      <a:pt x="8765" y="4908"/>
                      <a:pt x="8309" y="5981"/>
                    </a:cubicBezTo>
                    <a:cubicBezTo>
                      <a:pt x="7852" y="7053"/>
                      <a:pt x="7305" y="8126"/>
                      <a:pt x="6734" y="9153"/>
                    </a:cubicBezTo>
                    <a:cubicBezTo>
                      <a:pt x="6734" y="9153"/>
                      <a:pt x="6757" y="9130"/>
                      <a:pt x="6757" y="9130"/>
                    </a:cubicBezTo>
                    <a:lnTo>
                      <a:pt x="6757" y="9130"/>
                    </a:lnTo>
                    <a:cubicBezTo>
                      <a:pt x="6186" y="10158"/>
                      <a:pt x="5547" y="11185"/>
                      <a:pt x="4885" y="12166"/>
                    </a:cubicBezTo>
                    <a:cubicBezTo>
                      <a:pt x="4543" y="12668"/>
                      <a:pt x="4177" y="13148"/>
                      <a:pt x="3812" y="13627"/>
                    </a:cubicBezTo>
                    <a:cubicBezTo>
                      <a:pt x="3447" y="14084"/>
                      <a:pt x="3082" y="14517"/>
                      <a:pt x="2671" y="14928"/>
                    </a:cubicBezTo>
                    <a:cubicBezTo>
                      <a:pt x="2671" y="14928"/>
                      <a:pt x="2672" y="14928"/>
                      <a:pt x="2672" y="14928"/>
                    </a:cubicBezTo>
                    <a:lnTo>
                      <a:pt x="2672" y="14928"/>
                    </a:lnTo>
                    <a:cubicBezTo>
                      <a:pt x="2313" y="15308"/>
                      <a:pt x="1908" y="15664"/>
                      <a:pt x="1438" y="15955"/>
                    </a:cubicBezTo>
                    <a:cubicBezTo>
                      <a:pt x="1438" y="15955"/>
                      <a:pt x="1438" y="15955"/>
                      <a:pt x="1438" y="15955"/>
                    </a:cubicBezTo>
                    <a:lnTo>
                      <a:pt x="1438" y="15955"/>
                    </a:lnTo>
                    <a:cubicBezTo>
                      <a:pt x="1438" y="15955"/>
                      <a:pt x="1426" y="15955"/>
                      <a:pt x="1419" y="15965"/>
                    </a:cubicBezTo>
                    <a:lnTo>
                      <a:pt x="1419" y="15965"/>
                    </a:lnTo>
                    <a:cubicBezTo>
                      <a:pt x="1291" y="16030"/>
                      <a:pt x="1180" y="16094"/>
                      <a:pt x="1028" y="16138"/>
                    </a:cubicBezTo>
                    <a:cubicBezTo>
                      <a:pt x="959" y="16161"/>
                      <a:pt x="891" y="16161"/>
                      <a:pt x="822" y="16161"/>
                    </a:cubicBezTo>
                    <a:lnTo>
                      <a:pt x="708" y="16161"/>
                    </a:lnTo>
                    <a:cubicBezTo>
                      <a:pt x="685" y="16161"/>
                      <a:pt x="662" y="16138"/>
                      <a:pt x="617" y="16115"/>
                    </a:cubicBezTo>
                    <a:cubicBezTo>
                      <a:pt x="594" y="16115"/>
                      <a:pt x="571" y="16092"/>
                      <a:pt x="548" y="16069"/>
                    </a:cubicBezTo>
                    <a:cubicBezTo>
                      <a:pt x="525" y="16047"/>
                      <a:pt x="503" y="16001"/>
                      <a:pt x="480" y="15955"/>
                    </a:cubicBezTo>
                    <a:cubicBezTo>
                      <a:pt x="434" y="15910"/>
                      <a:pt x="411" y="15841"/>
                      <a:pt x="388" y="15795"/>
                    </a:cubicBezTo>
                    <a:cubicBezTo>
                      <a:pt x="366" y="15636"/>
                      <a:pt x="343" y="15476"/>
                      <a:pt x="343" y="15339"/>
                    </a:cubicBezTo>
                    <a:cubicBezTo>
                      <a:pt x="320" y="14791"/>
                      <a:pt x="434" y="14266"/>
                      <a:pt x="548" y="13741"/>
                    </a:cubicBezTo>
                    <a:cubicBezTo>
                      <a:pt x="548" y="13764"/>
                      <a:pt x="548" y="13764"/>
                      <a:pt x="548" y="13787"/>
                    </a:cubicBezTo>
                    <a:cubicBezTo>
                      <a:pt x="822" y="12691"/>
                      <a:pt x="1210" y="11618"/>
                      <a:pt x="1667" y="10591"/>
                    </a:cubicBezTo>
                    <a:cubicBezTo>
                      <a:pt x="2140" y="9487"/>
                      <a:pt x="2658" y="8405"/>
                      <a:pt x="3242" y="7367"/>
                    </a:cubicBezTo>
                    <a:lnTo>
                      <a:pt x="3242" y="7367"/>
                    </a:lnTo>
                    <a:cubicBezTo>
                      <a:pt x="3242" y="7368"/>
                      <a:pt x="3242" y="7371"/>
                      <a:pt x="3242" y="7373"/>
                    </a:cubicBezTo>
                    <a:cubicBezTo>
                      <a:pt x="3246" y="7364"/>
                      <a:pt x="3251" y="7356"/>
                      <a:pt x="3256" y="7347"/>
                    </a:cubicBezTo>
                    <a:lnTo>
                      <a:pt x="3256" y="7347"/>
                    </a:lnTo>
                    <a:cubicBezTo>
                      <a:pt x="3254" y="7350"/>
                      <a:pt x="3252" y="7352"/>
                      <a:pt x="3250" y="7354"/>
                    </a:cubicBezTo>
                    <a:lnTo>
                      <a:pt x="3250" y="7354"/>
                    </a:lnTo>
                    <a:cubicBezTo>
                      <a:pt x="3255" y="7345"/>
                      <a:pt x="3260" y="7336"/>
                      <a:pt x="3264" y="7327"/>
                    </a:cubicBezTo>
                    <a:lnTo>
                      <a:pt x="3264" y="7327"/>
                    </a:lnTo>
                    <a:cubicBezTo>
                      <a:pt x="3264" y="7329"/>
                      <a:pt x="3264" y="7331"/>
                      <a:pt x="3264" y="7332"/>
                    </a:cubicBezTo>
                    <a:lnTo>
                      <a:pt x="3264" y="7332"/>
                    </a:lnTo>
                    <a:cubicBezTo>
                      <a:pt x="3508" y="6889"/>
                      <a:pt x="3752" y="6447"/>
                      <a:pt x="4018" y="6026"/>
                    </a:cubicBezTo>
                    <a:cubicBezTo>
                      <a:pt x="4497" y="5250"/>
                      <a:pt x="4976" y="4497"/>
                      <a:pt x="5501" y="3767"/>
                    </a:cubicBezTo>
                    <a:cubicBezTo>
                      <a:pt x="5707" y="3470"/>
                      <a:pt x="5935" y="3196"/>
                      <a:pt x="6140" y="2922"/>
                    </a:cubicBezTo>
                    <a:cubicBezTo>
                      <a:pt x="6437" y="2534"/>
                      <a:pt x="6757" y="2169"/>
                      <a:pt x="7076" y="1826"/>
                    </a:cubicBezTo>
                    <a:cubicBezTo>
                      <a:pt x="7099" y="1804"/>
                      <a:pt x="7099" y="1781"/>
                      <a:pt x="7122" y="1758"/>
                    </a:cubicBezTo>
                    <a:cubicBezTo>
                      <a:pt x="7190" y="1712"/>
                      <a:pt x="7236" y="1644"/>
                      <a:pt x="7282" y="1598"/>
                    </a:cubicBezTo>
                    <a:lnTo>
                      <a:pt x="7305" y="1598"/>
                    </a:lnTo>
                    <a:cubicBezTo>
                      <a:pt x="7373" y="1507"/>
                      <a:pt x="7442" y="1438"/>
                      <a:pt x="7533" y="1370"/>
                    </a:cubicBezTo>
                    <a:cubicBezTo>
                      <a:pt x="7830" y="1073"/>
                      <a:pt x="8149" y="799"/>
                      <a:pt x="8491" y="571"/>
                    </a:cubicBezTo>
                    <a:cubicBezTo>
                      <a:pt x="8514" y="571"/>
                      <a:pt x="8537" y="548"/>
                      <a:pt x="8560" y="525"/>
                    </a:cubicBezTo>
                    <a:cubicBezTo>
                      <a:pt x="8583" y="525"/>
                      <a:pt x="8583" y="525"/>
                      <a:pt x="8606" y="503"/>
                    </a:cubicBezTo>
                    <a:cubicBezTo>
                      <a:pt x="8697" y="457"/>
                      <a:pt x="8788" y="411"/>
                      <a:pt x="8857" y="388"/>
                    </a:cubicBezTo>
                    <a:cubicBezTo>
                      <a:pt x="8902" y="366"/>
                      <a:pt x="8925" y="366"/>
                      <a:pt x="8971" y="343"/>
                    </a:cubicBezTo>
                    <a:lnTo>
                      <a:pt x="9016" y="343"/>
                    </a:lnTo>
                    <a:cubicBezTo>
                      <a:pt x="9062" y="320"/>
                      <a:pt x="9108" y="320"/>
                      <a:pt x="9153" y="320"/>
                    </a:cubicBezTo>
                    <a:close/>
                    <a:moveTo>
                      <a:pt x="9108" y="0"/>
                    </a:moveTo>
                    <a:cubicBezTo>
                      <a:pt x="8994" y="0"/>
                      <a:pt x="8880" y="46"/>
                      <a:pt x="8788" y="69"/>
                    </a:cubicBezTo>
                    <a:cubicBezTo>
                      <a:pt x="8720" y="92"/>
                      <a:pt x="8674" y="114"/>
                      <a:pt x="8628" y="137"/>
                    </a:cubicBezTo>
                    <a:cubicBezTo>
                      <a:pt x="8514" y="183"/>
                      <a:pt x="8423" y="229"/>
                      <a:pt x="8332" y="297"/>
                    </a:cubicBezTo>
                    <a:cubicBezTo>
                      <a:pt x="8012" y="480"/>
                      <a:pt x="7738" y="708"/>
                      <a:pt x="7487" y="959"/>
                    </a:cubicBezTo>
                    <a:cubicBezTo>
                      <a:pt x="7259" y="1142"/>
                      <a:pt x="7076" y="1347"/>
                      <a:pt x="6871" y="1552"/>
                    </a:cubicBezTo>
                    <a:cubicBezTo>
                      <a:pt x="6871" y="1575"/>
                      <a:pt x="6848" y="1575"/>
                      <a:pt x="6848" y="1598"/>
                    </a:cubicBezTo>
                    <a:lnTo>
                      <a:pt x="6825" y="1598"/>
                    </a:lnTo>
                    <a:cubicBezTo>
                      <a:pt x="6734" y="1712"/>
                      <a:pt x="6643" y="1804"/>
                      <a:pt x="6551" y="1918"/>
                    </a:cubicBezTo>
                    <a:lnTo>
                      <a:pt x="6529" y="1940"/>
                    </a:lnTo>
                    <a:cubicBezTo>
                      <a:pt x="6392" y="2077"/>
                      <a:pt x="6277" y="2237"/>
                      <a:pt x="6140" y="2397"/>
                    </a:cubicBezTo>
                    <a:cubicBezTo>
                      <a:pt x="5889" y="2717"/>
                      <a:pt x="5638" y="3036"/>
                      <a:pt x="5387" y="3378"/>
                    </a:cubicBezTo>
                    <a:cubicBezTo>
                      <a:pt x="5182" y="3652"/>
                      <a:pt x="4976" y="3949"/>
                      <a:pt x="4794" y="4223"/>
                    </a:cubicBezTo>
                    <a:cubicBezTo>
                      <a:pt x="4771" y="4246"/>
                      <a:pt x="4748" y="4291"/>
                      <a:pt x="4725" y="4314"/>
                    </a:cubicBezTo>
                    <a:cubicBezTo>
                      <a:pt x="4451" y="4702"/>
                      <a:pt x="4200" y="5113"/>
                      <a:pt x="3949" y="5501"/>
                    </a:cubicBezTo>
                    <a:cubicBezTo>
                      <a:pt x="3949" y="5524"/>
                      <a:pt x="3926" y="5547"/>
                      <a:pt x="3926" y="5547"/>
                    </a:cubicBezTo>
                    <a:cubicBezTo>
                      <a:pt x="3379" y="6437"/>
                      <a:pt x="2876" y="7327"/>
                      <a:pt x="2420" y="8240"/>
                    </a:cubicBezTo>
                    <a:cubicBezTo>
                      <a:pt x="1941" y="9130"/>
                      <a:pt x="1507" y="10066"/>
                      <a:pt x="1119" y="11025"/>
                    </a:cubicBezTo>
                    <a:cubicBezTo>
                      <a:pt x="754" y="11915"/>
                      <a:pt x="434" y="12828"/>
                      <a:pt x="229" y="13764"/>
                    </a:cubicBezTo>
                    <a:cubicBezTo>
                      <a:pt x="115" y="14198"/>
                      <a:pt x="23" y="14631"/>
                      <a:pt x="23" y="15088"/>
                    </a:cubicBezTo>
                    <a:cubicBezTo>
                      <a:pt x="0" y="15385"/>
                      <a:pt x="23" y="15727"/>
                      <a:pt x="137" y="16024"/>
                    </a:cubicBezTo>
                    <a:cubicBezTo>
                      <a:pt x="183" y="16115"/>
                      <a:pt x="252" y="16229"/>
                      <a:pt x="343" y="16320"/>
                    </a:cubicBezTo>
                    <a:cubicBezTo>
                      <a:pt x="411" y="16389"/>
                      <a:pt x="525" y="16457"/>
                      <a:pt x="640" y="16480"/>
                    </a:cubicBezTo>
                    <a:cubicBezTo>
                      <a:pt x="702" y="16495"/>
                      <a:pt x="763" y="16501"/>
                      <a:pt x="823" y="16501"/>
                    </a:cubicBezTo>
                    <a:cubicBezTo>
                      <a:pt x="1050" y="16501"/>
                      <a:pt x="1263" y="16411"/>
                      <a:pt x="1461" y="16320"/>
                    </a:cubicBezTo>
                    <a:cubicBezTo>
                      <a:pt x="1849" y="16115"/>
                      <a:pt x="2192" y="15818"/>
                      <a:pt x="2534" y="15522"/>
                    </a:cubicBezTo>
                    <a:cubicBezTo>
                      <a:pt x="2876" y="15225"/>
                      <a:pt x="3196" y="14882"/>
                      <a:pt x="3493" y="14517"/>
                    </a:cubicBezTo>
                    <a:cubicBezTo>
                      <a:pt x="4177" y="13741"/>
                      <a:pt x="4771" y="12919"/>
                      <a:pt x="5342" y="12075"/>
                    </a:cubicBezTo>
                    <a:cubicBezTo>
                      <a:pt x="5912" y="11208"/>
                      <a:pt x="6460" y="10317"/>
                      <a:pt x="6962" y="9427"/>
                    </a:cubicBezTo>
                    <a:cubicBezTo>
                      <a:pt x="7442" y="8560"/>
                      <a:pt x="7898" y="7670"/>
                      <a:pt x="8332" y="6757"/>
                    </a:cubicBezTo>
                    <a:cubicBezTo>
                      <a:pt x="8743" y="5844"/>
                      <a:pt x="9108" y="4908"/>
                      <a:pt x="9427" y="3972"/>
                    </a:cubicBezTo>
                    <a:cubicBezTo>
                      <a:pt x="9564" y="3515"/>
                      <a:pt x="9701" y="3082"/>
                      <a:pt x="9793" y="2625"/>
                    </a:cubicBezTo>
                    <a:cubicBezTo>
                      <a:pt x="9907" y="2169"/>
                      <a:pt x="9975" y="1712"/>
                      <a:pt x="9998" y="1233"/>
                    </a:cubicBezTo>
                    <a:cubicBezTo>
                      <a:pt x="9998" y="1027"/>
                      <a:pt x="9975" y="822"/>
                      <a:pt x="9929" y="639"/>
                    </a:cubicBezTo>
                    <a:cubicBezTo>
                      <a:pt x="9884" y="548"/>
                      <a:pt x="9861" y="457"/>
                      <a:pt x="9815" y="366"/>
                    </a:cubicBezTo>
                    <a:cubicBezTo>
                      <a:pt x="9815" y="366"/>
                      <a:pt x="9815" y="366"/>
                      <a:pt x="9793" y="343"/>
                    </a:cubicBezTo>
                    <a:cubicBezTo>
                      <a:pt x="9793" y="343"/>
                      <a:pt x="9793" y="343"/>
                      <a:pt x="9793" y="320"/>
                    </a:cubicBezTo>
                    <a:cubicBezTo>
                      <a:pt x="9747" y="274"/>
                      <a:pt x="9724" y="229"/>
                      <a:pt x="9678" y="183"/>
                    </a:cubicBezTo>
                    <a:cubicBezTo>
                      <a:pt x="9656" y="183"/>
                      <a:pt x="9633" y="160"/>
                      <a:pt x="9610" y="137"/>
                    </a:cubicBezTo>
                    <a:cubicBezTo>
                      <a:pt x="9587" y="114"/>
                      <a:pt x="9519" y="69"/>
                      <a:pt x="9473" y="46"/>
                    </a:cubicBezTo>
                    <a:cubicBezTo>
                      <a:pt x="9427" y="46"/>
                      <a:pt x="9382" y="23"/>
                      <a:pt x="9336" y="0"/>
                    </a:cubicBezTo>
                    <a:close/>
                  </a:path>
                </a:pathLst>
              </a:custGeom>
              <a:solidFill>
                <a:srgbClr val="949494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468" name="Google Shape;1234;p22">
                <a:extLst>
                  <a:ext uri="{FF2B5EF4-FFF2-40B4-BE49-F238E27FC236}">
                    <a16:creationId xmlns:a16="http://schemas.microsoft.com/office/drawing/2014/main" id="{67F52F6E-BEEE-47A8-99AE-B202409F3641}"/>
                  </a:ext>
                </a:extLst>
              </p:cNvPr>
              <p:cNvSpPr/>
              <p:nvPr/>
            </p:nvSpPr>
            <p:spPr>
              <a:xfrm>
                <a:off x="5223460" y="1294768"/>
                <a:ext cx="260380" cy="409694"/>
              </a:xfrm>
              <a:custGeom>
                <a:avLst/>
                <a:gdLst/>
                <a:ahLst/>
                <a:cxnLst/>
                <a:rect l="l" t="t" r="r" b="b"/>
                <a:pathLst>
                  <a:path w="9633" h="15157" extrusionOk="0">
                    <a:moveTo>
                      <a:pt x="8309" y="1"/>
                    </a:moveTo>
                    <a:cubicBezTo>
                      <a:pt x="8172" y="1"/>
                      <a:pt x="8035" y="47"/>
                      <a:pt x="7875" y="69"/>
                    </a:cubicBezTo>
                    <a:cubicBezTo>
                      <a:pt x="7829" y="92"/>
                      <a:pt x="7807" y="92"/>
                      <a:pt x="7784" y="138"/>
                    </a:cubicBezTo>
                    <a:cubicBezTo>
                      <a:pt x="7761" y="161"/>
                      <a:pt x="7738" y="206"/>
                      <a:pt x="7738" y="252"/>
                    </a:cubicBezTo>
                    <a:cubicBezTo>
                      <a:pt x="7761" y="298"/>
                      <a:pt x="7784" y="343"/>
                      <a:pt x="7807" y="366"/>
                    </a:cubicBezTo>
                    <a:cubicBezTo>
                      <a:pt x="7839" y="382"/>
                      <a:pt x="7871" y="398"/>
                      <a:pt x="7895" y="398"/>
                    </a:cubicBezTo>
                    <a:cubicBezTo>
                      <a:pt x="7905" y="398"/>
                      <a:pt x="7914" y="396"/>
                      <a:pt x="7921" y="389"/>
                    </a:cubicBezTo>
                    <a:cubicBezTo>
                      <a:pt x="8058" y="366"/>
                      <a:pt x="8172" y="343"/>
                      <a:pt x="8286" y="343"/>
                    </a:cubicBezTo>
                    <a:cubicBezTo>
                      <a:pt x="8377" y="343"/>
                      <a:pt x="8446" y="343"/>
                      <a:pt x="8537" y="366"/>
                    </a:cubicBezTo>
                    <a:cubicBezTo>
                      <a:pt x="8605" y="389"/>
                      <a:pt x="8674" y="412"/>
                      <a:pt x="8742" y="435"/>
                    </a:cubicBezTo>
                    <a:cubicBezTo>
                      <a:pt x="8788" y="480"/>
                      <a:pt x="8834" y="503"/>
                      <a:pt x="8902" y="549"/>
                    </a:cubicBezTo>
                    <a:cubicBezTo>
                      <a:pt x="8948" y="617"/>
                      <a:pt x="8993" y="686"/>
                      <a:pt x="9039" y="754"/>
                    </a:cubicBezTo>
                    <a:cubicBezTo>
                      <a:pt x="9108" y="868"/>
                      <a:pt x="9153" y="982"/>
                      <a:pt x="9199" y="1119"/>
                    </a:cubicBezTo>
                    <a:cubicBezTo>
                      <a:pt x="9267" y="1370"/>
                      <a:pt x="9290" y="1644"/>
                      <a:pt x="9290" y="1918"/>
                    </a:cubicBezTo>
                    <a:cubicBezTo>
                      <a:pt x="9290" y="1895"/>
                      <a:pt x="9290" y="1895"/>
                      <a:pt x="9290" y="1873"/>
                    </a:cubicBezTo>
                    <a:lnTo>
                      <a:pt x="9290" y="1873"/>
                    </a:lnTo>
                    <a:cubicBezTo>
                      <a:pt x="9313" y="2535"/>
                      <a:pt x="9199" y="3196"/>
                      <a:pt x="9039" y="3858"/>
                    </a:cubicBezTo>
                    <a:cubicBezTo>
                      <a:pt x="9039" y="3836"/>
                      <a:pt x="9039" y="3836"/>
                      <a:pt x="9039" y="3836"/>
                    </a:cubicBezTo>
                    <a:cubicBezTo>
                      <a:pt x="8834" y="4680"/>
                      <a:pt x="8560" y="5502"/>
                      <a:pt x="8217" y="6301"/>
                    </a:cubicBezTo>
                    <a:cubicBezTo>
                      <a:pt x="7875" y="7168"/>
                      <a:pt x="7464" y="7990"/>
                      <a:pt x="7030" y="8811"/>
                    </a:cubicBezTo>
                    <a:cubicBezTo>
                      <a:pt x="7030" y="8789"/>
                      <a:pt x="7030" y="8789"/>
                      <a:pt x="7030" y="8766"/>
                    </a:cubicBezTo>
                    <a:cubicBezTo>
                      <a:pt x="6597" y="9565"/>
                      <a:pt x="6117" y="10341"/>
                      <a:pt x="5570" y="11094"/>
                    </a:cubicBezTo>
                    <a:cubicBezTo>
                      <a:pt x="5067" y="11824"/>
                      <a:pt x="4497" y="12509"/>
                      <a:pt x="3881" y="13148"/>
                    </a:cubicBezTo>
                    <a:lnTo>
                      <a:pt x="3903" y="13148"/>
                    </a:lnTo>
                    <a:cubicBezTo>
                      <a:pt x="3424" y="13628"/>
                      <a:pt x="2899" y="14107"/>
                      <a:pt x="2306" y="14449"/>
                    </a:cubicBezTo>
                    <a:cubicBezTo>
                      <a:pt x="2283" y="14472"/>
                      <a:pt x="2283" y="14472"/>
                      <a:pt x="2260" y="14495"/>
                    </a:cubicBezTo>
                    <a:lnTo>
                      <a:pt x="2237" y="14495"/>
                    </a:lnTo>
                    <a:cubicBezTo>
                      <a:pt x="2237" y="14495"/>
                      <a:pt x="2214" y="14518"/>
                      <a:pt x="2191" y="14518"/>
                    </a:cubicBezTo>
                    <a:cubicBezTo>
                      <a:pt x="2100" y="14586"/>
                      <a:pt x="2009" y="14632"/>
                      <a:pt x="1895" y="14678"/>
                    </a:cubicBezTo>
                    <a:cubicBezTo>
                      <a:pt x="1826" y="14700"/>
                      <a:pt x="1735" y="14746"/>
                      <a:pt x="1667" y="14769"/>
                    </a:cubicBezTo>
                    <a:cubicBezTo>
                      <a:pt x="1644" y="14769"/>
                      <a:pt x="1621" y="14769"/>
                      <a:pt x="1598" y="14792"/>
                    </a:cubicBezTo>
                    <a:cubicBezTo>
                      <a:pt x="1530" y="14792"/>
                      <a:pt x="1484" y="14815"/>
                      <a:pt x="1438" y="14815"/>
                    </a:cubicBezTo>
                    <a:lnTo>
                      <a:pt x="1393" y="14815"/>
                    </a:lnTo>
                    <a:cubicBezTo>
                      <a:pt x="1347" y="14837"/>
                      <a:pt x="1301" y="14837"/>
                      <a:pt x="1256" y="14837"/>
                    </a:cubicBezTo>
                    <a:lnTo>
                      <a:pt x="1187" y="14837"/>
                    </a:lnTo>
                    <a:cubicBezTo>
                      <a:pt x="1119" y="14837"/>
                      <a:pt x="1073" y="14837"/>
                      <a:pt x="1005" y="14815"/>
                    </a:cubicBezTo>
                    <a:lnTo>
                      <a:pt x="982" y="14815"/>
                    </a:lnTo>
                    <a:cubicBezTo>
                      <a:pt x="913" y="14792"/>
                      <a:pt x="868" y="14792"/>
                      <a:pt x="822" y="14769"/>
                    </a:cubicBezTo>
                    <a:cubicBezTo>
                      <a:pt x="822" y="14769"/>
                      <a:pt x="822" y="14746"/>
                      <a:pt x="822" y="14746"/>
                    </a:cubicBezTo>
                    <a:lnTo>
                      <a:pt x="799" y="14746"/>
                    </a:lnTo>
                    <a:cubicBezTo>
                      <a:pt x="776" y="14746"/>
                      <a:pt x="776" y="14746"/>
                      <a:pt x="776" y="14723"/>
                    </a:cubicBezTo>
                    <a:lnTo>
                      <a:pt x="754" y="14723"/>
                    </a:lnTo>
                    <a:cubicBezTo>
                      <a:pt x="731" y="14700"/>
                      <a:pt x="731" y="14700"/>
                      <a:pt x="731" y="14700"/>
                    </a:cubicBezTo>
                    <a:cubicBezTo>
                      <a:pt x="708" y="14700"/>
                      <a:pt x="708" y="14700"/>
                      <a:pt x="708" y="14678"/>
                    </a:cubicBezTo>
                    <a:cubicBezTo>
                      <a:pt x="685" y="14678"/>
                      <a:pt x="662" y="14655"/>
                      <a:pt x="662" y="14655"/>
                    </a:cubicBezTo>
                    <a:cubicBezTo>
                      <a:pt x="639" y="14632"/>
                      <a:pt x="639" y="14632"/>
                      <a:pt x="639" y="14632"/>
                    </a:cubicBezTo>
                    <a:cubicBezTo>
                      <a:pt x="617" y="14609"/>
                      <a:pt x="594" y="14563"/>
                      <a:pt x="571" y="14541"/>
                    </a:cubicBezTo>
                    <a:cubicBezTo>
                      <a:pt x="548" y="14541"/>
                      <a:pt x="548" y="14541"/>
                      <a:pt x="548" y="14518"/>
                    </a:cubicBezTo>
                    <a:lnTo>
                      <a:pt x="525" y="14518"/>
                    </a:lnTo>
                    <a:cubicBezTo>
                      <a:pt x="525" y="14495"/>
                      <a:pt x="525" y="14495"/>
                      <a:pt x="525" y="14495"/>
                    </a:cubicBezTo>
                    <a:cubicBezTo>
                      <a:pt x="525" y="14495"/>
                      <a:pt x="502" y="14472"/>
                      <a:pt x="502" y="14472"/>
                    </a:cubicBezTo>
                    <a:cubicBezTo>
                      <a:pt x="480" y="14449"/>
                      <a:pt x="480" y="14427"/>
                      <a:pt x="480" y="14427"/>
                    </a:cubicBezTo>
                    <a:cubicBezTo>
                      <a:pt x="457" y="14404"/>
                      <a:pt x="457" y="14381"/>
                      <a:pt x="434" y="14358"/>
                    </a:cubicBezTo>
                    <a:cubicBezTo>
                      <a:pt x="434" y="14358"/>
                      <a:pt x="434" y="14335"/>
                      <a:pt x="434" y="14335"/>
                    </a:cubicBezTo>
                    <a:cubicBezTo>
                      <a:pt x="434" y="14335"/>
                      <a:pt x="411" y="14312"/>
                      <a:pt x="411" y="14312"/>
                    </a:cubicBezTo>
                    <a:cubicBezTo>
                      <a:pt x="388" y="14244"/>
                      <a:pt x="365" y="14198"/>
                      <a:pt x="343" y="14130"/>
                    </a:cubicBezTo>
                    <a:cubicBezTo>
                      <a:pt x="343" y="14084"/>
                      <a:pt x="320" y="14061"/>
                      <a:pt x="320" y="14038"/>
                    </a:cubicBezTo>
                    <a:cubicBezTo>
                      <a:pt x="297" y="13993"/>
                      <a:pt x="274" y="13970"/>
                      <a:pt x="251" y="13970"/>
                    </a:cubicBezTo>
                    <a:cubicBezTo>
                      <a:pt x="229" y="13947"/>
                      <a:pt x="183" y="13924"/>
                      <a:pt x="137" y="13924"/>
                    </a:cubicBezTo>
                    <a:cubicBezTo>
                      <a:pt x="92" y="13947"/>
                      <a:pt x="69" y="13970"/>
                      <a:pt x="46" y="13993"/>
                    </a:cubicBezTo>
                    <a:cubicBezTo>
                      <a:pt x="0" y="14038"/>
                      <a:pt x="0" y="14084"/>
                      <a:pt x="0" y="14107"/>
                    </a:cubicBezTo>
                    <a:cubicBezTo>
                      <a:pt x="0" y="14130"/>
                      <a:pt x="0" y="14130"/>
                      <a:pt x="0" y="14130"/>
                    </a:cubicBezTo>
                    <a:cubicBezTo>
                      <a:pt x="0" y="14130"/>
                      <a:pt x="23" y="14153"/>
                      <a:pt x="23" y="14153"/>
                    </a:cubicBezTo>
                    <a:cubicBezTo>
                      <a:pt x="23" y="14175"/>
                      <a:pt x="23" y="14198"/>
                      <a:pt x="23" y="14221"/>
                    </a:cubicBezTo>
                    <a:cubicBezTo>
                      <a:pt x="46" y="14221"/>
                      <a:pt x="46" y="14244"/>
                      <a:pt x="46" y="14244"/>
                    </a:cubicBezTo>
                    <a:lnTo>
                      <a:pt x="46" y="14267"/>
                    </a:lnTo>
                    <a:cubicBezTo>
                      <a:pt x="69" y="14335"/>
                      <a:pt x="92" y="14381"/>
                      <a:pt x="114" y="14449"/>
                    </a:cubicBezTo>
                    <a:cubicBezTo>
                      <a:pt x="137" y="14472"/>
                      <a:pt x="137" y="14495"/>
                      <a:pt x="137" y="14495"/>
                    </a:cubicBezTo>
                    <a:cubicBezTo>
                      <a:pt x="137" y="14495"/>
                      <a:pt x="160" y="14518"/>
                      <a:pt x="160" y="14518"/>
                    </a:cubicBezTo>
                    <a:cubicBezTo>
                      <a:pt x="183" y="14563"/>
                      <a:pt x="206" y="14609"/>
                      <a:pt x="251" y="14655"/>
                    </a:cubicBezTo>
                    <a:cubicBezTo>
                      <a:pt x="251" y="14655"/>
                      <a:pt x="251" y="14678"/>
                      <a:pt x="251" y="14678"/>
                    </a:cubicBezTo>
                    <a:cubicBezTo>
                      <a:pt x="251" y="14678"/>
                      <a:pt x="251" y="14678"/>
                      <a:pt x="274" y="14700"/>
                    </a:cubicBezTo>
                    <a:cubicBezTo>
                      <a:pt x="274" y="14723"/>
                      <a:pt x="274" y="14723"/>
                      <a:pt x="274" y="14723"/>
                    </a:cubicBezTo>
                    <a:lnTo>
                      <a:pt x="297" y="14723"/>
                    </a:lnTo>
                    <a:cubicBezTo>
                      <a:pt x="297" y="14746"/>
                      <a:pt x="297" y="14746"/>
                      <a:pt x="297" y="14746"/>
                    </a:cubicBezTo>
                    <a:cubicBezTo>
                      <a:pt x="320" y="14746"/>
                      <a:pt x="320" y="14769"/>
                      <a:pt x="320" y="14769"/>
                    </a:cubicBezTo>
                    <a:cubicBezTo>
                      <a:pt x="365" y="14815"/>
                      <a:pt x="388" y="14837"/>
                      <a:pt x="434" y="14883"/>
                    </a:cubicBezTo>
                    <a:cubicBezTo>
                      <a:pt x="434" y="14883"/>
                      <a:pt x="434" y="14883"/>
                      <a:pt x="457" y="14906"/>
                    </a:cubicBezTo>
                    <a:cubicBezTo>
                      <a:pt x="480" y="14929"/>
                      <a:pt x="502" y="14929"/>
                      <a:pt x="525" y="14951"/>
                    </a:cubicBezTo>
                    <a:cubicBezTo>
                      <a:pt x="525" y="14951"/>
                      <a:pt x="525" y="14974"/>
                      <a:pt x="548" y="14974"/>
                    </a:cubicBezTo>
                    <a:cubicBezTo>
                      <a:pt x="548" y="14974"/>
                      <a:pt x="571" y="14997"/>
                      <a:pt x="594" y="14997"/>
                    </a:cubicBezTo>
                    <a:cubicBezTo>
                      <a:pt x="594" y="14997"/>
                      <a:pt x="594" y="15020"/>
                      <a:pt x="617" y="15020"/>
                    </a:cubicBezTo>
                    <a:cubicBezTo>
                      <a:pt x="617" y="15020"/>
                      <a:pt x="639" y="15020"/>
                      <a:pt x="662" y="15043"/>
                    </a:cubicBezTo>
                    <a:lnTo>
                      <a:pt x="685" y="15043"/>
                    </a:lnTo>
                    <a:cubicBezTo>
                      <a:pt x="685" y="15066"/>
                      <a:pt x="685" y="15066"/>
                      <a:pt x="708" y="15066"/>
                    </a:cubicBezTo>
                    <a:lnTo>
                      <a:pt x="731" y="15066"/>
                    </a:lnTo>
                    <a:cubicBezTo>
                      <a:pt x="731" y="15088"/>
                      <a:pt x="754" y="15088"/>
                      <a:pt x="754" y="15088"/>
                    </a:cubicBezTo>
                    <a:cubicBezTo>
                      <a:pt x="822" y="15111"/>
                      <a:pt x="890" y="15134"/>
                      <a:pt x="959" y="15134"/>
                    </a:cubicBezTo>
                    <a:cubicBezTo>
                      <a:pt x="982" y="15157"/>
                      <a:pt x="982" y="15157"/>
                      <a:pt x="982" y="15157"/>
                    </a:cubicBezTo>
                    <a:lnTo>
                      <a:pt x="1233" y="15157"/>
                    </a:lnTo>
                    <a:cubicBezTo>
                      <a:pt x="1301" y="15157"/>
                      <a:pt x="1393" y="15157"/>
                      <a:pt x="1461" y="15134"/>
                    </a:cubicBezTo>
                    <a:lnTo>
                      <a:pt x="1484" y="15134"/>
                    </a:lnTo>
                    <a:cubicBezTo>
                      <a:pt x="1575" y="15134"/>
                      <a:pt x="1667" y="15088"/>
                      <a:pt x="1781" y="15066"/>
                    </a:cubicBezTo>
                    <a:lnTo>
                      <a:pt x="1803" y="15066"/>
                    </a:lnTo>
                    <a:cubicBezTo>
                      <a:pt x="1872" y="15043"/>
                      <a:pt x="1940" y="14997"/>
                      <a:pt x="2032" y="14974"/>
                    </a:cubicBezTo>
                    <a:cubicBezTo>
                      <a:pt x="2123" y="14929"/>
                      <a:pt x="2214" y="14883"/>
                      <a:pt x="2306" y="14837"/>
                    </a:cubicBezTo>
                    <a:lnTo>
                      <a:pt x="2328" y="14837"/>
                    </a:lnTo>
                    <a:cubicBezTo>
                      <a:pt x="2328" y="14815"/>
                      <a:pt x="2351" y="14815"/>
                      <a:pt x="2374" y="14792"/>
                    </a:cubicBezTo>
                    <a:lnTo>
                      <a:pt x="2397" y="14792"/>
                    </a:lnTo>
                    <a:cubicBezTo>
                      <a:pt x="3013" y="14427"/>
                      <a:pt x="3538" y="13970"/>
                      <a:pt x="4040" y="13468"/>
                    </a:cubicBezTo>
                    <a:cubicBezTo>
                      <a:pt x="4657" y="12852"/>
                      <a:pt x="5204" y="12190"/>
                      <a:pt x="5707" y="11482"/>
                    </a:cubicBezTo>
                    <a:cubicBezTo>
                      <a:pt x="6254" y="10729"/>
                      <a:pt x="6734" y="9953"/>
                      <a:pt x="7190" y="9154"/>
                    </a:cubicBezTo>
                    <a:cubicBezTo>
                      <a:pt x="7647" y="8355"/>
                      <a:pt x="8058" y="7510"/>
                      <a:pt x="8423" y="6666"/>
                    </a:cubicBezTo>
                    <a:cubicBezTo>
                      <a:pt x="8742" y="5936"/>
                      <a:pt x="9016" y="5182"/>
                      <a:pt x="9222" y="4429"/>
                    </a:cubicBezTo>
                    <a:cubicBezTo>
                      <a:pt x="9404" y="3767"/>
                      <a:pt x="9541" y="3105"/>
                      <a:pt x="9610" y="2443"/>
                    </a:cubicBezTo>
                    <a:cubicBezTo>
                      <a:pt x="9633" y="2101"/>
                      <a:pt x="9633" y="1781"/>
                      <a:pt x="9587" y="1462"/>
                    </a:cubicBezTo>
                    <a:cubicBezTo>
                      <a:pt x="9564" y="1165"/>
                      <a:pt x="9496" y="868"/>
                      <a:pt x="9336" y="617"/>
                    </a:cubicBezTo>
                    <a:cubicBezTo>
                      <a:pt x="9290" y="503"/>
                      <a:pt x="9199" y="412"/>
                      <a:pt x="9108" y="320"/>
                    </a:cubicBezTo>
                    <a:cubicBezTo>
                      <a:pt x="9016" y="229"/>
                      <a:pt x="8925" y="161"/>
                      <a:pt x="8811" y="115"/>
                    </a:cubicBezTo>
                    <a:cubicBezTo>
                      <a:pt x="8697" y="47"/>
                      <a:pt x="8560" y="24"/>
                      <a:pt x="8446" y="24"/>
                    </a:cubicBezTo>
                    <a:cubicBezTo>
                      <a:pt x="8400" y="1"/>
                      <a:pt x="8354" y="1"/>
                      <a:pt x="8309" y="1"/>
                    </a:cubicBezTo>
                    <a:close/>
                  </a:path>
                </a:pathLst>
              </a:custGeom>
              <a:solidFill>
                <a:srgbClr val="949494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469" name="Google Shape;1235;p22">
                <a:extLst>
                  <a:ext uri="{FF2B5EF4-FFF2-40B4-BE49-F238E27FC236}">
                    <a16:creationId xmlns:a16="http://schemas.microsoft.com/office/drawing/2014/main" id="{7885A252-D695-4C85-A4B1-5396CD9A62BE}"/>
                  </a:ext>
                </a:extLst>
              </p:cNvPr>
              <p:cNvSpPr/>
              <p:nvPr/>
            </p:nvSpPr>
            <p:spPr>
              <a:xfrm>
                <a:off x="6573987" y="1223220"/>
                <a:ext cx="589849" cy="500379"/>
              </a:xfrm>
              <a:custGeom>
                <a:avLst/>
                <a:gdLst/>
                <a:ahLst/>
                <a:cxnLst/>
                <a:rect l="l" t="t" r="r" b="b"/>
                <a:pathLst>
                  <a:path w="21822" h="18512" extrusionOk="0">
                    <a:moveTo>
                      <a:pt x="11505" y="0"/>
                    </a:moveTo>
                    <a:lnTo>
                      <a:pt x="11231" y="23"/>
                    </a:lnTo>
                    <a:lnTo>
                      <a:pt x="11185" y="23"/>
                    </a:lnTo>
                    <a:cubicBezTo>
                      <a:pt x="11094" y="23"/>
                      <a:pt x="11025" y="23"/>
                      <a:pt x="10934" y="69"/>
                    </a:cubicBezTo>
                    <a:lnTo>
                      <a:pt x="10683" y="69"/>
                    </a:lnTo>
                    <a:cubicBezTo>
                      <a:pt x="10455" y="69"/>
                      <a:pt x="10249" y="92"/>
                      <a:pt x="10044" y="114"/>
                    </a:cubicBezTo>
                    <a:cubicBezTo>
                      <a:pt x="9953" y="114"/>
                      <a:pt x="9861" y="114"/>
                      <a:pt x="9770" y="137"/>
                    </a:cubicBezTo>
                    <a:cubicBezTo>
                      <a:pt x="9451" y="160"/>
                      <a:pt x="9131" y="183"/>
                      <a:pt x="8811" y="251"/>
                    </a:cubicBezTo>
                    <a:cubicBezTo>
                      <a:pt x="8629" y="274"/>
                      <a:pt x="8446" y="320"/>
                      <a:pt x="8264" y="365"/>
                    </a:cubicBezTo>
                    <a:cubicBezTo>
                      <a:pt x="8172" y="411"/>
                      <a:pt x="8081" y="434"/>
                      <a:pt x="7990" y="457"/>
                    </a:cubicBezTo>
                    <a:lnTo>
                      <a:pt x="7830" y="502"/>
                    </a:lnTo>
                    <a:cubicBezTo>
                      <a:pt x="7647" y="571"/>
                      <a:pt x="7488" y="616"/>
                      <a:pt x="7351" y="685"/>
                    </a:cubicBezTo>
                    <a:lnTo>
                      <a:pt x="7259" y="731"/>
                    </a:lnTo>
                    <a:lnTo>
                      <a:pt x="6940" y="868"/>
                    </a:lnTo>
                    <a:cubicBezTo>
                      <a:pt x="6734" y="959"/>
                      <a:pt x="6506" y="1073"/>
                      <a:pt x="6301" y="1187"/>
                    </a:cubicBezTo>
                    <a:lnTo>
                      <a:pt x="6072" y="1301"/>
                    </a:lnTo>
                    <a:cubicBezTo>
                      <a:pt x="5867" y="1415"/>
                      <a:pt x="5662" y="1530"/>
                      <a:pt x="5433" y="1644"/>
                    </a:cubicBezTo>
                    <a:lnTo>
                      <a:pt x="5205" y="1781"/>
                    </a:lnTo>
                    <a:cubicBezTo>
                      <a:pt x="5068" y="1849"/>
                      <a:pt x="4931" y="1940"/>
                      <a:pt x="4817" y="2032"/>
                    </a:cubicBezTo>
                    <a:lnTo>
                      <a:pt x="4634" y="2169"/>
                    </a:lnTo>
                    <a:lnTo>
                      <a:pt x="4475" y="2283"/>
                    </a:lnTo>
                    <a:lnTo>
                      <a:pt x="4429" y="2306"/>
                    </a:lnTo>
                    <a:cubicBezTo>
                      <a:pt x="4338" y="2374"/>
                      <a:pt x="4224" y="2465"/>
                      <a:pt x="4132" y="2534"/>
                    </a:cubicBezTo>
                    <a:cubicBezTo>
                      <a:pt x="4018" y="2648"/>
                      <a:pt x="3904" y="2739"/>
                      <a:pt x="3790" y="2853"/>
                    </a:cubicBezTo>
                    <a:cubicBezTo>
                      <a:pt x="3721" y="2922"/>
                      <a:pt x="3653" y="2990"/>
                      <a:pt x="3562" y="3059"/>
                    </a:cubicBezTo>
                    <a:lnTo>
                      <a:pt x="3470" y="3150"/>
                    </a:lnTo>
                    <a:cubicBezTo>
                      <a:pt x="3379" y="3219"/>
                      <a:pt x="3311" y="3310"/>
                      <a:pt x="3242" y="3378"/>
                    </a:cubicBezTo>
                    <a:lnTo>
                      <a:pt x="3196" y="3447"/>
                    </a:lnTo>
                    <a:cubicBezTo>
                      <a:pt x="3151" y="3492"/>
                      <a:pt x="3082" y="3538"/>
                      <a:pt x="3037" y="3584"/>
                    </a:cubicBezTo>
                    <a:cubicBezTo>
                      <a:pt x="2991" y="3629"/>
                      <a:pt x="2945" y="3675"/>
                      <a:pt x="2900" y="3721"/>
                    </a:cubicBezTo>
                    <a:cubicBezTo>
                      <a:pt x="2808" y="3835"/>
                      <a:pt x="2717" y="3949"/>
                      <a:pt x="2626" y="4063"/>
                    </a:cubicBezTo>
                    <a:cubicBezTo>
                      <a:pt x="2557" y="4132"/>
                      <a:pt x="2489" y="4223"/>
                      <a:pt x="2420" y="4291"/>
                    </a:cubicBezTo>
                    <a:lnTo>
                      <a:pt x="2329" y="4405"/>
                    </a:lnTo>
                    <a:cubicBezTo>
                      <a:pt x="2261" y="4474"/>
                      <a:pt x="2192" y="4565"/>
                      <a:pt x="2124" y="4679"/>
                    </a:cubicBezTo>
                    <a:lnTo>
                      <a:pt x="2078" y="4771"/>
                    </a:lnTo>
                    <a:cubicBezTo>
                      <a:pt x="2009" y="4839"/>
                      <a:pt x="1964" y="4930"/>
                      <a:pt x="1895" y="5022"/>
                    </a:cubicBezTo>
                    <a:cubicBezTo>
                      <a:pt x="1827" y="5159"/>
                      <a:pt x="1736" y="5296"/>
                      <a:pt x="1644" y="5410"/>
                    </a:cubicBezTo>
                    <a:lnTo>
                      <a:pt x="1553" y="5570"/>
                    </a:lnTo>
                    <a:cubicBezTo>
                      <a:pt x="1553" y="5570"/>
                      <a:pt x="1530" y="5592"/>
                      <a:pt x="1530" y="5592"/>
                    </a:cubicBezTo>
                    <a:lnTo>
                      <a:pt x="1507" y="5638"/>
                    </a:lnTo>
                    <a:cubicBezTo>
                      <a:pt x="1439" y="5752"/>
                      <a:pt x="1348" y="5866"/>
                      <a:pt x="1302" y="5980"/>
                    </a:cubicBezTo>
                    <a:cubicBezTo>
                      <a:pt x="1279" y="6026"/>
                      <a:pt x="1256" y="6095"/>
                      <a:pt x="1233" y="6140"/>
                    </a:cubicBezTo>
                    <a:lnTo>
                      <a:pt x="1211" y="6186"/>
                    </a:lnTo>
                    <a:lnTo>
                      <a:pt x="1119" y="6323"/>
                    </a:lnTo>
                    <a:cubicBezTo>
                      <a:pt x="1096" y="6368"/>
                      <a:pt x="1074" y="6414"/>
                      <a:pt x="1028" y="6460"/>
                    </a:cubicBezTo>
                    <a:lnTo>
                      <a:pt x="1028" y="6505"/>
                    </a:lnTo>
                    <a:cubicBezTo>
                      <a:pt x="982" y="6574"/>
                      <a:pt x="937" y="6642"/>
                      <a:pt x="914" y="6711"/>
                    </a:cubicBezTo>
                    <a:cubicBezTo>
                      <a:pt x="777" y="6962"/>
                      <a:pt x="663" y="7213"/>
                      <a:pt x="571" y="7464"/>
                    </a:cubicBezTo>
                    <a:cubicBezTo>
                      <a:pt x="503" y="7738"/>
                      <a:pt x="435" y="8012"/>
                      <a:pt x="366" y="8309"/>
                    </a:cubicBezTo>
                    <a:cubicBezTo>
                      <a:pt x="298" y="8560"/>
                      <a:pt x="229" y="8834"/>
                      <a:pt x="183" y="9130"/>
                    </a:cubicBezTo>
                    <a:lnTo>
                      <a:pt x="183" y="9244"/>
                    </a:lnTo>
                    <a:lnTo>
                      <a:pt x="161" y="9359"/>
                    </a:lnTo>
                    <a:cubicBezTo>
                      <a:pt x="115" y="9632"/>
                      <a:pt x="92" y="9906"/>
                      <a:pt x="69" y="10157"/>
                    </a:cubicBezTo>
                    <a:lnTo>
                      <a:pt x="47" y="10249"/>
                    </a:lnTo>
                    <a:cubicBezTo>
                      <a:pt x="47" y="10363"/>
                      <a:pt x="24" y="10454"/>
                      <a:pt x="24" y="10545"/>
                    </a:cubicBezTo>
                    <a:cubicBezTo>
                      <a:pt x="24" y="10682"/>
                      <a:pt x="24" y="10819"/>
                      <a:pt x="24" y="10934"/>
                    </a:cubicBezTo>
                    <a:lnTo>
                      <a:pt x="24" y="11025"/>
                    </a:lnTo>
                    <a:cubicBezTo>
                      <a:pt x="24" y="11230"/>
                      <a:pt x="1" y="11458"/>
                      <a:pt x="24" y="11664"/>
                    </a:cubicBezTo>
                    <a:cubicBezTo>
                      <a:pt x="47" y="11915"/>
                      <a:pt x="69" y="12166"/>
                      <a:pt x="115" y="12440"/>
                    </a:cubicBezTo>
                    <a:cubicBezTo>
                      <a:pt x="115" y="12508"/>
                      <a:pt x="138" y="12600"/>
                      <a:pt x="138" y="12691"/>
                    </a:cubicBezTo>
                    <a:cubicBezTo>
                      <a:pt x="183" y="12965"/>
                      <a:pt x="229" y="13239"/>
                      <a:pt x="298" y="13490"/>
                    </a:cubicBezTo>
                    <a:cubicBezTo>
                      <a:pt x="320" y="13604"/>
                      <a:pt x="343" y="13695"/>
                      <a:pt x="366" y="13809"/>
                    </a:cubicBezTo>
                    <a:cubicBezTo>
                      <a:pt x="412" y="13809"/>
                      <a:pt x="457" y="13855"/>
                      <a:pt x="480" y="13878"/>
                    </a:cubicBezTo>
                    <a:cubicBezTo>
                      <a:pt x="526" y="13924"/>
                      <a:pt x="526" y="13969"/>
                      <a:pt x="549" y="14015"/>
                    </a:cubicBezTo>
                    <a:cubicBezTo>
                      <a:pt x="549" y="14015"/>
                      <a:pt x="549" y="14061"/>
                      <a:pt x="549" y="14061"/>
                    </a:cubicBezTo>
                    <a:cubicBezTo>
                      <a:pt x="571" y="14152"/>
                      <a:pt x="594" y="14266"/>
                      <a:pt x="549" y="14380"/>
                    </a:cubicBezTo>
                    <a:cubicBezTo>
                      <a:pt x="617" y="14608"/>
                      <a:pt x="708" y="14859"/>
                      <a:pt x="800" y="15111"/>
                    </a:cubicBezTo>
                    <a:cubicBezTo>
                      <a:pt x="868" y="15270"/>
                      <a:pt x="960" y="15453"/>
                      <a:pt x="1028" y="15590"/>
                    </a:cubicBezTo>
                    <a:lnTo>
                      <a:pt x="1119" y="15772"/>
                    </a:lnTo>
                    <a:cubicBezTo>
                      <a:pt x="1165" y="15864"/>
                      <a:pt x="1211" y="15932"/>
                      <a:pt x="1256" y="16024"/>
                    </a:cubicBezTo>
                    <a:cubicBezTo>
                      <a:pt x="1348" y="16206"/>
                      <a:pt x="1439" y="16366"/>
                      <a:pt x="1530" y="16526"/>
                    </a:cubicBezTo>
                    <a:cubicBezTo>
                      <a:pt x="1599" y="16640"/>
                      <a:pt x="1667" y="16754"/>
                      <a:pt x="1758" y="16868"/>
                    </a:cubicBezTo>
                    <a:cubicBezTo>
                      <a:pt x="1781" y="16914"/>
                      <a:pt x="1827" y="16982"/>
                      <a:pt x="1873" y="17051"/>
                    </a:cubicBezTo>
                    <a:cubicBezTo>
                      <a:pt x="1918" y="17119"/>
                      <a:pt x="1987" y="17210"/>
                      <a:pt x="2032" y="17302"/>
                    </a:cubicBezTo>
                    <a:cubicBezTo>
                      <a:pt x="2055" y="17347"/>
                      <a:pt x="2078" y="17393"/>
                      <a:pt x="2124" y="17439"/>
                    </a:cubicBezTo>
                    <a:lnTo>
                      <a:pt x="2169" y="17507"/>
                    </a:lnTo>
                    <a:cubicBezTo>
                      <a:pt x="2283" y="17644"/>
                      <a:pt x="2375" y="17804"/>
                      <a:pt x="2489" y="17941"/>
                    </a:cubicBezTo>
                    <a:lnTo>
                      <a:pt x="2512" y="17964"/>
                    </a:lnTo>
                    <a:lnTo>
                      <a:pt x="2557" y="18032"/>
                    </a:lnTo>
                    <a:lnTo>
                      <a:pt x="2580" y="18078"/>
                    </a:lnTo>
                    <a:cubicBezTo>
                      <a:pt x="2649" y="18146"/>
                      <a:pt x="2694" y="18238"/>
                      <a:pt x="2763" y="18306"/>
                    </a:cubicBezTo>
                    <a:cubicBezTo>
                      <a:pt x="2808" y="18375"/>
                      <a:pt x="2877" y="18443"/>
                      <a:pt x="2945" y="18511"/>
                    </a:cubicBezTo>
                    <a:lnTo>
                      <a:pt x="3037" y="18489"/>
                    </a:lnTo>
                    <a:lnTo>
                      <a:pt x="3196" y="18443"/>
                    </a:lnTo>
                    <a:lnTo>
                      <a:pt x="3607" y="18306"/>
                    </a:lnTo>
                    <a:lnTo>
                      <a:pt x="3721" y="18260"/>
                    </a:lnTo>
                    <a:cubicBezTo>
                      <a:pt x="3950" y="18169"/>
                      <a:pt x="4178" y="18078"/>
                      <a:pt x="4406" y="17987"/>
                    </a:cubicBezTo>
                    <a:cubicBezTo>
                      <a:pt x="4680" y="17872"/>
                      <a:pt x="4954" y="17781"/>
                      <a:pt x="5228" y="17667"/>
                    </a:cubicBezTo>
                    <a:cubicBezTo>
                      <a:pt x="5570" y="17530"/>
                      <a:pt x="5913" y="17416"/>
                      <a:pt x="6255" y="17302"/>
                    </a:cubicBezTo>
                    <a:lnTo>
                      <a:pt x="6529" y="17188"/>
                    </a:lnTo>
                    <a:lnTo>
                      <a:pt x="6620" y="17165"/>
                    </a:lnTo>
                    <a:lnTo>
                      <a:pt x="6712" y="17119"/>
                    </a:lnTo>
                    <a:lnTo>
                      <a:pt x="6734" y="17096"/>
                    </a:lnTo>
                    <a:cubicBezTo>
                      <a:pt x="6803" y="17074"/>
                      <a:pt x="6871" y="17051"/>
                      <a:pt x="6917" y="17051"/>
                    </a:cubicBezTo>
                    <a:cubicBezTo>
                      <a:pt x="6940" y="17028"/>
                      <a:pt x="6963" y="17005"/>
                      <a:pt x="6985" y="17005"/>
                    </a:cubicBezTo>
                    <a:lnTo>
                      <a:pt x="7077" y="16959"/>
                    </a:lnTo>
                    <a:lnTo>
                      <a:pt x="7168" y="16914"/>
                    </a:lnTo>
                    <a:lnTo>
                      <a:pt x="7259" y="16868"/>
                    </a:lnTo>
                    <a:lnTo>
                      <a:pt x="7351" y="16822"/>
                    </a:lnTo>
                    <a:lnTo>
                      <a:pt x="7442" y="16800"/>
                    </a:lnTo>
                    <a:cubicBezTo>
                      <a:pt x="7533" y="16754"/>
                      <a:pt x="7625" y="16708"/>
                      <a:pt x="7716" y="16663"/>
                    </a:cubicBezTo>
                    <a:cubicBezTo>
                      <a:pt x="7921" y="16571"/>
                      <a:pt x="8149" y="16457"/>
                      <a:pt x="8378" y="16343"/>
                    </a:cubicBezTo>
                    <a:lnTo>
                      <a:pt x="8515" y="16297"/>
                    </a:lnTo>
                    <a:cubicBezTo>
                      <a:pt x="8766" y="16160"/>
                      <a:pt x="9040" y="16024"/>
                      <a:pt x="9291" y="15909"/>
                    </a:cubicBezTo>
                    <a:lnTo>
                      <a:pt x="9542" y="15795"/>
                    </a:lnTo>
                    <a:lnTo>
                      <a:pt x="9610" y="15750"/>
                    </a:lnTo>
                    <a:cubicBezTo>
                      <a:pt x="9656" y="15727"/>
                      <a:pt x="9679" y="15704"/>
                      <a:pt x="9724" y="15681"/>
                    </a:cubicBezTo>
                    <a:lnTo>
                      <a:pt x="9793" y="15658"/>
                    </a:lnTo>
                    <a:lnTo>
                      <a:pt x="9861" y="15613"/>
                    </a:lnTo>
                    <a:lnTo>
                      <a:pt x="9976" y="15567"/>
                    </a:lnTo>
                    <a:lnTo>
                      <a:pt x="10112" y="15499"/>
                    </a:lnTo>
                    <a:lnTo>
                      <a:pt x="10227" y="15430"/>
                    </a:lnTo>
                    <a:cubicBezTo>
                      <a:pt x="10386" y="15362"/>
                      <a:pt x="10523" y="15293"/>
                      <a:pt x="10660" y="15225"/>
                    </a:cubicBezTo>
                    <a:lnTo>
                      <a:pt x="10843" y="15111"/>
                    </a:lnTo>
                    <a:lnTo>
                      <a:pt x="10911" y="15088"/>
                    </a:lnTo>
                    <a:lnTo>
                      <a:pt x="11048" y="14996"/>
                    </a:lnTo>
                    <a:cubicBezTo>
                      <a:pt x="11277" y="14882"/>
                      <a:pt x="11482" y="14745"/>
                      <a:pt x="11710" y="14608"/>
                    </a:cubicBezTo>
                    <a:cubicBezTo>
                      <a:pt x="11733" y="14608"/>
                      <a:pt x="11756" y="14586"/>
                      <a:pt x="11779" y="14586"/>
                    </a:cubicBezTo>
                    <a:cubicBezTo>
                      <a:pt x="11847" y="14540"/>
                      <a:pt x="11893" y="14494"/>
                      <a:pt x="11961" y="14471"/>
                    </a:cubicBezTo>
                    <a:lnTo>
                      <a:pt x="12030" y="14426"/>
                    </a:lnTo>
                    <a:lnTo>
                      <a:pt x="12235" y="14289"/>
                    </a:lnTo>
                    <a:cubicBezTo>
                      <a:pt x="12349" y="14220"/>
                      <a:pt x="12463" y="14175"/>
                      <a:pt x="12578" y="14106"/>
                    </a:cubicBezTo>
                    <a:cubicBezTo>
                      <a:pt x="12760" y="13969"/>
                      <a:pt x="12966" y="13855"/>
                      <a:pt x="13148" y="13741"/>
                    </a:cubicBezTo>
                    <a:lnTo>
                      <a:pt x="13217" y="13695"/>
                    </a:lnTo>
                    <a:cubicBezTo>
                      <a:pt x="13422" y="13558"/>
                      <a:pt x="13628" y="13421"/>
                      <a:pt x="13833" y="13307"/>
                    </a:cubicBezTo>
                    <a:lnTo>
                      <a:pt x="14153" y="13102"/>
                    </a:lnTo>
                    <a:lnTo>
                      <a:pt x="14244" y="13056"/>
                    </a:lnTo>
                    <a:lnTo>
                      <a:pt x="14312" y="13011"/>
                    </a:lnTo>
                    <a:lnTo>
                      <a:pt x="14335" y="12988"/>
                    </a:lnTo>
                    <a:cubicBezTo>
                      <a:pt x="14381" y="12942"/>
                      <a:pt x="14426" y="12919"/>
                      <a:pt x="14472" y="12874"/>
                    </a:cubicBezTo>
                    <a:lnTo>
                      <a:pt x="14563" y="12805"/>
                    </a:lnTo>
                    <a:lnTo>
                      <a:pt x="14609" y="12782"/>
                    </a:lnTo>
                    <a:cubicBezTo>
                      <a:pt x="14700" y="12714"/>
                      <a:pt x="14769" y="12668"/>
                      <a:pt x="14860" y="12600"/>
                    </a:cubicBezTo>
                    <a:cubicBezTo>
                      <a:pt x="15157" y="12394"/>
                      <a:pt x="15431" y="12235"/>
                      <a:pt x="15705" y="12052"/>
                    </a:cubicBezTo>
                    <a:lnTo>
                      <a:pt x="16161" y="11778"/>
                    </a:lnTo>
                    <a:lnTo>
                      <a:pt x="16321" y="11664"/>
                    </a:lnTo>
                    <a:lnTo>
                      <a:pt x="16458" y="11573"/>
                    </a:lnTo>
                    <a:lnTo>
                      <a:pt x="16663" y="11413"/>
                    </a:lnTo>
                    <a:lnTo>
                      <a:pt x="16800" y="11322"/>
                    </a:lnTo>
                    <a:lnTo>
                      <a:pt x="17029" y="11162"/>
                    </a:lnTo>
                    <a:lnTo>
                      <a:pt x="17051" y="11139"/>
                    </a:lnTo>
                    <a:cubicBezTo>
                      <a:pt x="17143" y="11070"/>
                      <a:pt x="17234" y="11025"/>
                      <a:pt x="17302" y="10979"/>
                    </a:cubicBezTo>
                    <a:cubicBezTo>
                      <a:pt x="17348" y="10934"/>
                      <a:pt x="17417" y="10934"/>
                      <a:pt x="17462" y="10934"/>
                    </a:cubicBezTo>
                    <a:lnTo>
                      <a:pt x="17531" y="10934"/>
                    </a:lnTo>
                    <a:lnTo>
                      <a:pt x="17713" y="10797"/>
                    </a:lnTo>
                    <a:cubicBezTo>
                      <a:pt x="17942" y="10614"/>
                      <a:pt x="18147" y="10454"/>
                      <a:pt x="18352" y="10317"/>
                    </a:cubicBezTo>
                    <a:lnTo>
                      <a:pt x="18421" y="10272"/>
                    </a:lnTo>
                    <a:lnTo>
                      <a:pt x="18467" y="10226"/>
                    </a:lnTo>
                    <a:cubicBezTo>
                      <a:pt x="18535" y="10180"/>
                      <a:pt x="18603" y="10112"/>
                      <a:pt x="18672" y="10066"/>
                    </a:cubicBezTo>
                    <a:cubicBezTo>
                      <a:pt x="18855" y="9929"/>
                      <a:pt x="19037" y="9792"/>
                      <a:pt x="19220" y="9632"/>
                    </a:cubicBezTo>
                    <a:lnTo>
                      <a:pt x="19402" y="9473"/>
                    </a:lnTo>
                    <a:cubicBezTo>
                      <a:pt x="19494" y="9404"/>
                      <a:pt x="19585" y="9313"/>
                      <a:pt x="19676" y="9244"/>
                    </a:cubicBezTo>
                    <a:lnTo>
                      <a:pt x="19813" y="9153"/>
                    </a:lnTo>
                    <a:lnTo>
                      <a:pt x="19927" y="9062"/>
                    </a:lnTo>
                    <a:lnTo>
                      <a:pt x="20019" y="8993"/>
                    </a:lnTo>
                    <a:lnTo>
                      <a:pt x="20110" y="8925"/>
                    </a:lnTo>
                    <a:cubicBezTo>
                      <a:pt x="20110" y="8902"/>
                      <a:pt x="20133" y="8879"/>
                      <a:pt x="20133" y="8856"/>
                    </a:cubicBezTo>
                    <a:cubicBezTo>
                      <a:pt x="20201" y="8788"/>
                      <a:pt x="20270" y="8719"/>
                      <a:pt x="20361" y="8651"/>
                    </a:cubicBezTo>
                    <a:lnTo>
                      <a:pt x="20384" y="8628"/>
                    </a:lnTo>
                    <a:cubicBezTo>
                      <a:pt x="20498" y="8537"/>
                      <a:pt x="20612" y="8446"/>
                      <a:pt x="20726" y="8354"/>
                    </a:cubicBezTo>
                    <a:cubicBezTo>
                      <a:pt x="20863" y="8240"/>
                      <a:pt x="21000" y="8126"/>
                      <a:pt x="21137" y="8012"/>
                    </a:cubicBezTo>
                    <a:lnTo>
                      <a:pt x="21206" y="7966"/>
                    </a:lnTo>
                    <a:cubicBezTo>
                      <a:pt x="21228" y="7943"/>
                      <a:pt x="21251" y="7921"/>
                      <a:pt x="21274" y="7921"/>
                    </a:cubicBezTo>
                    <a:lnTo>
                      <a:pt x="21251" y="7921"/>
                    </a:lnTo>
                    <a:lnTo>
                      <a:pt x="21411" y="7784"/>
                    </a:lnTo>
                    <a:lnTo>
                      <a:pt x="21525" y="7670"/>
                    </a:lnTo>
                    <a:lnTo>
                      <a:pt x="21616" y="7601"/>
                    </a:lnTo>
                    <a:cubicBezTo>
                      <a:pt x="21685" y="7533"/>
                      <a:pt x="21753" y="7464"/>
                      <a:pt x="21822" y="7396"/>
                    </a:cubicBezTo>
                    <a:cubicBezTo>
                      <a:pt x="21799" y="7327"/>
                      <a:pt x="21776" y="7259"/>
                      <a:pt x="21753" y="7190"/>
                    </a:cubicBezTo>
                    <a:cubicBezTo>
                      <a:pt x="21685" y="6939"/>
                      <a:pt x="21594" y="6734"/>
                      <a:pt x="21479" y="6528"/>
                    </a:cubicBezTo>
                    <a:cubicBezTo>
                      <a:pt x="21411" y="6414"/>
                      <a:pt x="21365" y="6323"/>
                      <a:pt x="21320" y="6232"/>
                    </a:cubicBezTo>
                    <a:cubicBezTo>
                      <a:pt x="21274" y="6140"/>
                      <a:pt x="21228" y="6072"/>
                      <a:pt x="21206" y="6003"/>
                    </a:cubicBezTo>
                    <a:lnTo>
                      <a:pt x="21183" y="5958"/>
                    </a:lnTo>
                    <a:lnTo>
                      <a:pt x="21160" y="5958"/>
                    </a:lnTo>
                    <a:lnTo>
                      <a:pt x="21160" y="5935"/>
                    </a:lnTo>
                    <a:cubicBezTo>
                      <a:pt x="21091" y="5752"/>
                      <a:pt x="21000" y="5570"/>
                      <a:pt x="20886" y="5410"/>
                    </a:cubicBezTo>
                    <a:cubicBezTo>
                      <a:pt x="20795" y="5296"/>
                      <a:pt x="20726" y="5159"/>
                      <a:pt x="20658" y="5022"/>
                    </a:cubicBezTo>
                    <a:cubicBezTo>
                      <a:pt x="20612" y="4976"/>
                      <a:pt x="20589" y="4908"/>
                      <a:pt x="20544" y="4839"/>
                    </a:cubicBezTo>
                    <a:cubicBezTo>
                      <a:pt x="20475" y="4725"/>
                      <a:pt x="20407" y="4611"/>
                      <a:pt x="20315" y="4497"/>
                    </a:cubicBezTo>
                    <a:cubicBezTo>
                      <a:pt x="20270" y="4451"/>
                      <a:pt x="20247" y="4405"/>
                      <a:pt x="20201" y="4360"/>
                    </a:cubicBezTo>
                    <a:cubicBezTo>
                      <a:pt x="20087" y="4177"/>
                      <a:pt x="19950" y="4017"/>
                      <a:pt x="19813" y="3881"/>
                    </a:cubicBezTo>
                    <a:cubicBezTo>
                      <a:pt x="19745" y="3789"/>
                      <a:pt x="19653" y="3675"/>
                      <a:pt x="19562" y="3561"/>
                    </a:cubicBezTo>
                    <a:lnTo>
                      <a:pt x="19471" y="3561"/>
                    </a:lnTo>
                    <a:cubicBezTo>
                      <a:pt x="19357" y="3538"/>
                      <a:pt x="19311" y="3470"/>
                      <a:pt x="19265" y="3401"/>
                    </a:cubicBezTo>
                    <a:lnTo>
                      <a:pt x="19220" y="3356"/>
                    </a:lnTo>
                    <a:lnTo>
                      <a:pt x="19174" y="3287"/>
                    </a:lnTo>
                    <a:cubicBezTo>
                      <a:pt x="19151" y="3264"/>
                      <a:pt x="19106" y="3241"/>
                      <a:pt x="19083" y="3219"/>
                    </a:cubicBezTo>
                    <a:lnTo>
                      <a:pt x="19060" y="3196"/>
                    </a:lnTo>
                    <a:cubicBezTo>
                      <a:pt x="19037" y="3173"/>
                      <a:pt x="19014" y="3150"/>
                      <a:pt x="18992" y="3150"/>
                    </a:cubicBezTo>
                    <a:cubicBezTo>
                      <a:pt x="18900" y="3082"/>
                      <a:pt x="18877" y="3013"/>
                      <a:pt x="18855" y="2967"/>
                    </a:cubicBezTo>
                    <a:cubicBezTo>
                      <a:pt x="18832" y="2945"/>
                      <a:pt x="18832" y="2899"/>
                      <a:pt x="18832" y="2876"/>
                    </a:cubicBezTo>
                    <a:cubicBezTo>
                      <a:pt x="18740" y="2785"/>
                      <a:pt x="18603" y="2694"/>
                      <a:pt x="18489" y="2602"/>
                    </a:cubicBezTo>
                    <a:lnTo>
                      <a:pt x="18330" y="2488"/>
                    </a:lnTo>
                    <a:cubicBezTo>
                      <a:pt x="18215" y="2420"/>
                      <a:pt x="18101" y="2328"/>
                      <a:pt x="17987" y="2260"/>
                    </a:cubicBezTo>
                    <a:lnTo>
                      <a:pt x="17964" y="2237"/>
                    </a:lnTo>
                    <a:cubicBezTo>
                      <a:pt x="17713" y="2054"/>
                      <a:pt x="17439" y="1895"/>
                      <a:pt x="17165" y="1735"/>
                    </a:cubicBezTo>
                    <a:lnTo>
                      <a:pt x="17097" y="1689"/>
                    </a:lnTo>
                    <a:cubicBezTo>
                      <a:pt x="16869" y="1575"/>
                      <a:pt x="16663" y="1438"/>
                      <a:pt x="16435" y="1324"/>
                    </a:cubicBezTo>
                    <a:cubicBezTo>
                      <a:pt x="16207" y="1210"/>
                      <a:pt x="15956" y="1119"/>
                      <a:pt x="15727" y="1027"/>
                    </a:cubicBezTo>
                    <a:cubicBezTo>
                      <a:pt x="15682" y="959"/>
                      <a:pt x="15591" y="913"/>
                      <a:pt x="15522" y="890"/>
                    </a:cubicBezTo>
                    <a:lnTo>
                      <a:pt x="15499" y="868"/>
                    </a:lnTo>
                    <a:cubicBezTo>
                      <a:pt x="15431" y="845"/>
                      <a:pt x="15362" y="799"/>
                      <a:pt x="15294" y="776"/>
                    </a:cubicBezTo>
                    <a:cubicBezTo>
                      <a:pt x="15271" y="753"/>
                      <a:pt x="15225" y="753"/>
                      <a:pt x="15203" y="731"/>
                    </a:cubicBezTo>
                    <a:cubicBezTo>
                      <a:pt x="15043" y="662"/>
                      <a:pt x="14860" y="594"/>
                      <a:pt x="14678" y="525"/>
                    </a:cubicBezTo>
                    <a:cubicBezTo>
                      <a:pt x="14518" y="480"/>
                      <a:pt x="14358" y="434"/>
                      <a:pt x="14198" y="411"/>
                    </a:cubicBezTo>
                    <a:cubicBezTo>
                      <a:pt x="14084" y="365"/>
                      <a:pt x="13947" y="320"/>
                      <a:pt x="13810" y="297"/>
                    </a:cubicBezTo>
                    <a:cubicBezTo>
                      <a:pt x="13582" y="228"/>
                      <a:pt x="13354" y="206"/>
                      <a:pt x="13148" y="160"/>
                    </a:cubicBezTo>
                    <a:lnTo>
                      <a:pt x="12897" y="137"/>
                    </a:lnTo>
                    <a:cubicBezTo>
                      <a:pt x="12555" y="69"/>
                      <a:pt x="12235" y="46"/>
                      <a:pt x="11938" y="23"/>
                    </a:cubicBezTo>
                    <a:cubicBezTo>
                      <a:pt x="11847" y="0"/>
                      <a:pt x="11733" y="0"/>
                      <a:pt x="11642" y="0"/>
                    </a:cubicBezTo>
                    <a:close/>
                  </a:path>
                </a:pathLst>
              </a:custGeom>
              <a:solidFill>
                <a:srgbClr val="E98742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470" name="Google Shape;1236;p22">
                <a:extLst>
                  <a:ext uri="{FF2B5EF4-FFF2-40B4-BE49-F238E27FC236}">
                    <a16:creationId xmlns:a16="http://schemas.microsoft.com/office/drawing/2014/main" id="{380E4AB9-1D89-42B7-83D3-16B41AE0ACC3}"/>
                  </a:ext>
                </a:extLst>
              </p:cNvPr>
              <p:cNvSpPr/>
              <p:nvPr/>
            </p:nvSpPr>
            <p:spPr>
              <a:xfrm>
                <a:off x="6681972" y="1468139"/>
                <a:ext cx="499758" cy="359121"/>
              </a:xfrm>
              <a:custGeom>
                <a:avLst/>
                <a:gdLst/>
                <a:ahLst/>
                <a:cxnLst/>
                <a:rect l="l" t="t" r="r" b="b"/>
                <a:pathLst>
                  <a:path w="18489" h="13286" extrusionOk="0">
                    <a:moveTo>
                      <a:pt x="18192" y="1"/>
                    </a:moveTo>
                    <a:lnTo>
                      <a:pt x="18055" y="115"/>
                    </a:lnTo>
                    <a:cubicBezTo>
                      <a:pt x="17918" y="229"/>
                      <a:pt x="17804" y="343"/>
                      <a:pt x="17667" y="457"/>
                    </a:cubicBezTo>
                    <a:cubicBezTo>
                      <a:pt x="17484" y="617"/>
                      <a:pt x="17302" y="754"/>
                      <a:pt x="17119" y="914"/>
                    </a:cubicBezTo>
                    <a:cubicBezTo>
                      <a:pt x="16868" y="1119"/>
                      <a:pt x="16594" y="1302"/>
                      <a:pt x="16229" y="1507"/>
                    </a:cubicBezTo>
                    <a:cubicBezTo>
                      <a:pt x="16229" y="1576"/>
                      <a:pt x="16206" y="1644"/>
                      <a:pt x="16161" y="1690"/>
                    </a:cubicBezTo>
                    <a:cubicBezTo>
                      <a:pt x="16001" y="1827"/>
                      <a:pt x="15841" y="1941"/>
                      <a:pt x="15681" y="2055"/>
                    </a:cubicBezTo>
                    <a:lnTo>
                      <a:pt x="15613" y="2101"/>
                    </a:lnTo>
                    <a:cubicBezTo>
                      <a:pt x="15476" y="2192"/>
                      <a:pt x="15339" y="2283"/>
                      <a:pt x="15202" y="2375"/>
                    </a:cubicBezTo>
                    <a:cubicBezTo>
                      <a:pt x="14997" y="2512"/>
                      <a:pt x="14791" y="2671"/>
                      <a:pt x="14586" y="2808"/>
                    </a:cubicBezTo>
                    <a:lnTo>
                      <a:pt x="14472" y="2877"/>
                    </a:lnTo>
                    <a:lnTo>
                      <a:pt x="14312" y="3014"/>
                    </a:lnTo>
                    <a:cubicBezTo>
                      <a:pt x="14106" y="3151"/>
                      <a:pt x="13901" y="3311"/>
                      <a:pt x="13695" y="3447"/>
                    </a:cubicBezTo>
                    <a:lnTo>
                      <a:pt x="13650" y="3470"/>
                    </a:lnTo>
                    <a:cubicBezTo>
                      <a:pt x="13536" y="3539"/>
                      <a:pt x="13422" y="3630"/>
                      <a:pt x="13307" y="3699"/>
                    </a:cubicBezTo>
                    <a:cubicBezTo>
                      <a:pt x="13239" y="3721"/>
                      <a:pt x="13170" y="3767"/>
                      <a:pt x="13125" y="3790"/>
                    </a:cubicBezTo>
                    <a:lnTo>
                      <a:pt x="13056" y="3813"/>
                    </a:lnTo>
                    <a:cubicBezTo>
                      <a:pt x="13034" y="3835"/>
                      <a:pt x="12988" y="3858"/>
                      <a:pt x="12942" y="3881"/>
                    </a:cubicBezTo>
                    <a:cubicBezTo>
                      <a:pt x="12919" y="3881"/>
                      <a:pt x="12874" y="3904"/>
                      <a:pt x="12828" y="3904"/>
                    </a:cubicBezTo>
                    <a:cubicBezTo>
                      <a:pt x="12805" y="3904"/>
                      <a:pt x="12782" y="3904"/>
                      <a:pt x="12760" y="3881"/>
                    </a:cubicBezTo>
                    <a:cubicBezTo>
                      <a:pt x="12737" y="3904"/>
                      <a:pt x="12714" y="3927"/>
                      <a:pt x="12691" y="3927"/>
                    </a:cubicBezTo>
                    <a:lnTo>
                      <a:pt x="12623" y="3972"/>
                    </a:lnTo>
                    <a:lnTo>
                      <a:pt x="12531" y="4018"/>
                    </a:lnTo>
                    <a:cubicBezTo>
                      <a:pt x="12509" y="4109"/>
                      <a:pt x="12463" y="4178"/>
                      <a:pt x="12394" y="4246"/>
                    </a:cubicBezTo>
                    <a:cubicBezTo>
                      <a:pt x="12303" y="4315"/>
                      <a:pt x="12189" y="4360"/>
                      <a:pt x="12098" y="4406"/>
                    </a:cubicBezTo>
                    <a:lnTo>
                      <a:pt x="12006" y="4452"/>
                    </a:lnTo>
                    <a:lnTo>
                      <a:pt x="11710" y="4612"/>
                    </a:lnTo>
                    <a:lnTo>
                      <a:pt x="11413" y="4771"/>
                    </a:lnTo>
                    <a:lnTo>
                      <a:pt x="11185" y="4908"/>
                    </a:lnTo>
                    <a:cubicBezTo>
                      <a:pt x="11002" y="5000"/>
                      <a:pt x="10842" y="5091"/>
                      <a:pt x="10683" y="5182"/>
                    </a:cubicBezTo>
                    <a:lnTo>
                      <a:pt x="10591" y="5228"/>
                    </a:lnTo>
                    <a:lnTo>
                      <a:pt x="10523" y="5273"/>
                    </a:lnTo>
                    <a:cubicBezTo>
                      <a:pt x="10454" y="5342"/>
                      <a:pt x="10363" y="5388"/>
                      <a:pt x="10272" y="5433"/>
                    </a:cubicBezTo>
                    <a:lnTo>
                      <a:pt x="10226" y="5479"/>
                    </a:lnTo>
                    <a:lnTo>
                      <a:pt x="10135" y="5525"/>
                    </a:lnTo>
                    <a:lnTo>
                      <a:pt x="10021" y="5593"/>
                    </a:lnTo>
                    <a:cubicBezTo>
                      <a:pt x="9906" y="5662"/>
                      <a:pt x="9770" y="5730"/>
                      <a:pt x="9633" y="5821"/>
                    </a:cubicBezTo>
                    <a:lnTo>
                      <a:pt x="9176" y="6095"/>
                    </a:lnTo>
                    <a:lnTo>
                      <a:pt x="8720" y="6346"/>
                    </a:lnTo>
                    <a:cubicBezTo>
                      <a:pt x="8446" y="6506"/>
                      <a:pt x="8149" y="6666"/>
                      <a:pt x="7875" y="6826"/>
                    </a:cubicBezTo>
                    <a:cubicBezTo>
                      <a:pt x="7578" y="6985"/>
                      <a:pt x="7259" y="7145"/>
                      <a:pt x="6916" y="7282"/>
                    </a:cubicBezTo>
                    <a:lnTo>
                      <a:pt x="6848" y="7328"/>
                    </a:lnTo>
                    <a:lnTo>
                      <a:pt x="6779" y="7373"/>
                    </a:lnTo>
                    <a:lnTo>
                      <a:pt x="6688" y="7442"/>
                    </a:lnTo>
                    <a:lnTo>
                      <a:pt x="6597" y="7488"/>
                    </a:lnTo>
                    <a:cubicBezTo>
                      <a:pt x="6506" y="7556"/>
                      <a:pt x="6391" y="7602"/>
                      <a:pt x="6300" y="7670"/>
                    </a:cubicBezTo>
                    <a:lnTo>
                      <a:pt x="6186" y="7739"/>
                    </a:lnTo>
                    <a:cubicBezTo>
                      <a:pt x="5935" y="7898"/>
                      <a:pt x="5638" y="8035"/>
                      <a:pt x="5296" y="8195"/>
                    </a:cubicBezTo>
                    <a:lnTo>
                      <a:pt x="5136" y="8286"/>
                    </a:lnTo>
                    <a:lnTo>
                      <a:pt x="4953" y="8378"/>
                    </a:lnTo>
                    <a:cubicBezTo>
                      <a:pt x="4862" y="8423"/>
                      <a:pt x="4771" y="8446"/>
                      <a:pt x="4679" y="8492"/>
                    </a:cubicBezTo>
                    <a:lnTo>
                      <a:pt x="4565" y="8560"/>
                    </a:lnTo>
                    <a:lnTo>
                      <a:pt x="4269" y="8697"/>
                    </a:lnTo>
                    <a:lnTo>
                      <a:pt x="4109" y="8789"/>
                    </a:lnTo>
                    <a:cubicBezTo>
                      <a:pt x="4018" y="8834"/>
                      <a:pt x="3926" y="8880"/>
                      <a:pt x="3835" y="8926"/>
                    </a:cubicBezTo>
                    <a:cubicBezTo>
                      <a:pt x="3652" y="9017"/>
                      <a:pt x="3493" y="9108"/>
                      <a:pt x="3310" y="9177"/>
                    </a:cubicBezTo>
                    <a:cubicBezTo>
                      <a:pt x="3013" y="9314"/>
                      <a:pt x="2717" y="9450"/>
                      <a:pt x="2420" y="9587"/>
                    </a:cubicBezTo>
                    <a:lnTo>
                      <a:pt x="2283" y="9633"/>
                    </a:lnTo>
                    <a:cubicBezTo>
                      <a:pt x="2169" y="9679"/>
                      <a:pt x="2077" y="9724"/>
                      <a:pt x="1963" y="9770"/>
                    </a:cubicBezTo>
                    <a:cubicBezTo>
                      <a:pt x="1872" y="9816"/>
                      <a:pt x="1781" y="9839"/>
                      <a:pt x="1667" y="9884"/>
                    </a:cubicBezTo>
                    <a:cubicBezTo>
                      <a:pt x="1621" y="9907"/>
                      <a:pt x="1575" y="9907"/>
                      <a:pt x="1530" y="9930"/>
                    </a:cubicBezTo>
                    <a:cubicBezTo>
                      <a:pt x="1438" y="9975"/>
                      <a:pt x="1370" y="9998"/>
                      <a:pt x="1301" y="9998"/>
                    </a:cubicBezTo>
                    <a:lnTo>
                      <a:pt x="1256" y="9998"/>
                    </a:lnTo>
                    <a:cubicBezTo>
                      <a:pt x="1233" y="9998"/>
                      <a:pt x="1233" y="9975"/>
                      <a:pt x="1210" y="9975"/>
                    </a:cubicBezTo>
                    <a:cubicBezTo>
                      <a:pt x="1164" y="9998"/>
                      <a:pt x="1119" y="10021"/>
                      <a:pt x="1073" y="10044"/>
                    </a:cubicBezTo>
                    <a:cubicBezTo>
                      <a:pt x="799" y="10181"/>
                      <a:pt x="525" y="10295"/>
                      <a:pt x="229" y="10409"/>
                    </a:cubicBezTo>
                    <a:cubicBezTo>
                      <a:pt x="160" y="10432"/>
                      <a:pt x="69" y="10478"/>
                      <a:pt x="0" y="10500"/>
                    </a:cubicBezTo>
                    <a:cubicBezTo>
                      <a:pt x="92" y="10592"/>
                      <a:pt x="183" y="10660"/>
                      <a:pt x="274" y="10729"/>
                    </a:cubicBezTo>
                    <a:lnTo>
                      <a:pt x="434" y="10843"/>
                    </a:lnTo>
                    <a:cubicBezTo>
                      <a:pt x="502" y="10911"/>
                      <a:pt x="571" y="10957"/>
                      <a:pt x="639" y="11025"/>
                    </a:cubicBezTo>
                    <a:cubicBezTo>
                      <a:pt x="708" y="11071"/>
                      <a:pt x="754" y="11117"/>
                      <a:pt x="822" y="11140"/>
                    </a:cubicBezTo>
                    <a:lnTo>
                      <a:pt x="913" y="11208"/>
                    </a:lnTo>
                    <a:lnTo>
                      <a:pt x="1005" y="11277"/>
                    </a:lnTo>
                    <a:cubicBezTo>
                      <a:pt x="1073" y="11322"/>
                      <a:pt x="1119" y="11368"/>
                      <a:pt x="1187" y="11413"/>
                    </a:cubicBezTo>
                    <a:lnTo>
                      <a:pt x="1301" y="11482"/>
                    </a:lnTo>
                    <a:cubicBezTo>
                      <a:pt x="1370" y="11528"/>
                      <a:pt x="1415" y="11550"/>
                      <a:pt x="1484" y="11596"/>
                    </a:cubicBezTo>
                    <a:cubicBezTo>
                      <a:pt x="1552" y="11642"/>
                      <a:pt x="1644" y="11710"/>
                      <a:pt x="1712" y="11756"/>
                    </a:cubicBezTo>
                    <a:lnTo>
                      <a:pt x="1781" y="11824"/>
                    </a:lnTo>
                    <a:cubicBezTo>
                      <a:pt x="1940" y="11938"/>
                      <a:pt x="2123" y="12030"/>
                      <a:pt x="2283" y="12144"/>
                    </a:cubicBezTo>
                    <a:lnTo>
                      <a:pt x="2351" y="12167"/>
                    </a:lnTo>
                    <a:cubicBezTo>
                      <a:pt x="2443" y="12235"/>
                      <a:pt x="2534" y="12281"/>
                      <a:pt x="2625" y="12326"/>
                    </a:cubicBezTo>
                    <a:cubicBezTo>
                      <a:pt x="2717" y="12372"/>
                      <a:pt x="2831" y="12418"/>
                      <a:pt x="2922" y="12463"/>
                    </a:cubicBezTo>
                    <a:cubicBezTo>
                      <a:pt x="3241" y="12600"/>
                      <a:pt x="3515" y="12692"/>
                      <a:pt x="3766" y="12760"/>
                    </a:cubicBezTo>
                    <a:lnTo>
                      <a:pt x="3949" y="12783"/>
                    </a:lnTo>
                    <a:lnTo>
                      <a:pt x="4154" y="12829"/>
                    </a:lnTo>
                    <a:cubicBezTo>
                      <a:pt x="4223" y="12851"/>
                      <a:pt x="4291" y="12874"/>
                      <a:pt x="4360" y="12874"/>
                    </a:cubicBezTo>
                    <a:cubicBezTo>
                      <a:pt x="4428" y="12897"/>
                      <a:pt x="4520" y="12920"/>
                      <a:pt x="4588" y="12920"/>
                    </a:cubicBezTo>
                    <a:cubicBezTo>
                      <a:pt x="4657" y="12943"/>
                      <a:pt x="4725" y="12966"/>
                      <a:pt x="4771" y="12988"/>
                    </a:cubicBezTo>
                    <a:cubicBezTo>
                      <a:pt x="4862" y="13011"/>
                      <a:pt x="4931" y="13011"/>
                      <a:pt x="4999" y="13034"/>
                    </a:cubicBezTo>
                    <a:cubicBezTo>
                      <a:pt x="5090" y="13057"/>
                      <a:pt x="5159" y="13057"/>
                      <a:pt x="5250" y="13080"/>
                    </a:cubicBezTo>
                    <a:cubicBezTo>
                      <a:pt x="5319" y="13103"/>
                      <a:pt x="5364" y="13103"/>
                      <a:pt x="5433" y="13125"/>
                    </a:cubicBezTo>
                    <a:cubicBezTo>
                      <a:pt x="5821" y="13194"/>
                      <a:pt x="6117" y="13239"/>
                      <a:pt x="6414" y="13239"/>
                    </a:cubicBezTo>
                    <a:cubicBezTo>
                      <a:pt x="6597" y="13239"/>
                      <a:pt x="6757" y="13262"/>
                      <a:pt x="6939" y="13285"/>
                    </a:cubicBezTo>
                    <a:lnTo>
                      <a:pt x="8035" y="13285"/>
                    </a:lnTo>
                    <a:cubicBezTo>
                      <a:pt x="8195" y="13262"/>
                      <a:pt x="8354" y="13239"/>
                      <a:pt x="8491" y="13217"/>
                    </a:cubicBezTo>
                    <a:lnTo>
                      <a:pt x="8583" y="13217"/>
                    </a:lnTo>
                    <a:lnTo>
                      <a:pt x="8720" y="13194"/>
                    </a:lnTo>
                    <a:cubicBezTo>
                      <a:pt x="8811" y="13194"/>
                      <a:pt x="8879" y="13171"/>
                      <a:pt x="8948" y="13171"/>
                    </a:cubicBezTo>
                    <a:cubicBezTo>
                      <a:pt x="9062" y="13148"/>
                      <a:pt x="9153" y="13125"/>
                      <a:pt x="9245" y="13103"/>
                    </a:cubicBezTo>
                    <a:cubicBezTo>
                      <a:pt x="9359" y="13080"/>
                      <a:pt x="9473" y="13080"/>
                      <a:pt x="9587" y="13057"/>
                    </a:cubicBezTo>
                    <a:cubicBezTo>
                      <a:pt x="9678" y="13034"/>
                      <a:pt x="9770" y="13011"/>
                      <a:pt x="9906" y="12988"/>
                    </a:cubicBezTo>
                    <a:cubicBezTo>
                      <a:pt x="9998" y="12943"/>
                      <a:pt x="10089" y="12920"/>
                      <a:pt x="10203" y="12874"/>
                    </a:cubicBezTo>
                    <a:cubicBezTo>
                      <a:pt x="10317" y="12851"/>
                      <a:pt x="10409" y="12806"/>
                      <a:pt x="10500" y="12783"/>
                    </a:cubicBezTo>
                    <a:cubicBezTo>
                      <a:pt x="10614" y="12760"/>
                      <a:pt x="10705" y="12737"/>
                      <a:pt x="10797" y="12692"/>
                    </a:cubicBezTo>
                    <a:cubicBezTo>
                      <a:pt x="10865" y="12669"/>
                      <a:pt x="10956" y="12623"/>
                      <a:pt x="11025" y="12600"/>
                    </a:cubicBezTo>
                    <a:lnTo>
                      <a:pt x="11116" y="12555"/>
                    </a:lnTo>
                    <a:cubicBezTo>
                      <a:pt x="11185" y="12532"/>
                      <a:pt x="11253" y="12509"/>
                      <a:pt x="11299" y="12486"/>
                    </a:cubicBezTo>
                    <a:cubicBezTo>
                      <a:pt x="11344" y="12463"/>
                      <a:pt x="11390" y="12463"/>
                      <a:pt x="11413" y="12441"/>
                    </a:cubicBezTo>
                    <a:cubicBezTo>
                      <a:pt x="11459" y="12441"/>
                      <a:pt x="11504" y="12418"/>
                      <a:pt x="11550" y="12418"/>
                    </a:cubicBezTo>
                    <a:cubicBezTo>
                      <a:pt x="11710" y="12349"/>
                      <a:pt x="11869" y="12281"/>
                      <a:pt x="12052" y="12190"/>
                    </a:cubicBezTo>
                    <a:cubicBezTo>
                      <a:pt x="12143" y="12144"/>
                      <a:pt x="12212" y="12121"/>
                      <a:pt x="12280" y="12075"/>
                    </a:cubicBezTo>
                    <a:cubicBezTo>
                      <a:pt x="12372" y="12030"/>
                      <a:pt x="12463" y="12007"/>
                      <a:pt x="12531" y="11961"/>
                    </a:cubicBezTo>
                    <a:lnTo>
                      <a:pt x="12646" y="11916"/>
                    </a:lnTo>
                    <a:cubicBezTo>
                      <a:pt x="12760" y="11847"/>
                      <a:pt x="12874" y="11779"/>
                      <a:pt x="12988" y="11733"/>
                    </a:cubicBezTo>
                    <a:cubicBezTo>
                      <a:pt x="13125" y="11665"/>
                      <a:pt x="13262" y="11619"/>
                      <a:pt x="13399" y="11528"/>
                    </a:cubicBezTo>
                    <a:cubicBezTo>
                      <a:pt x="13444" y="11505"/>
                      <a:pt x="13490" y="11482"/>
                      <a:pt x="13536" y="11436"/>
                    </a:cubicBezTo>
                    <a:lnTo>
                      <a:pt x="13581" y="11391"/>
                    </a:lnTo>
                    <a:lnTo>
                      <a:pt x="13627" y="11368"/>
                    </a:lnTo>
                    <a:lnTo>
                      <a:pt x="13764" y="11277"/>
                    </a:lnTo>
                    <a:cubicBezTo>
                      <a:pt x="13878" y="11185"/>
                      <a:pt x="14015" y="11071"/>
                      <a:pt x="14152" y="10957"/>
                    </a:cubicBezTo>
                    <a:cubicBezTo>
                      <a:pt x="14266" y="10866"/>
                      <a:pt x="14357" y="10752"/>
                      <a:pt x="14472" y="10660"/>
                    </a:cubicBezTo>
                    <a:cubicBezTo>
                      <a:pt x="14586" y="10546"/>
                      <a:pt x="14677" y="10455"/>
                      <a:pt x="14768" y="10341"/>
                    </a:cubicBezTo>
                    <a:cubicBezTo>
                      <a:pt x="14814" y="10295"/>
                      <a:pt x="14837" y="10249"/>
                      <a:pt x="14882" y="10204"/>
                    </a:cubicBezTo>
                    <a:cubicBezTo>
                      <a:pt x="14951" y="10135"/>
                      <a:pt x="14997" y="10090"/>
                      <a:pt x="15042" y="10021"/>
                    </a:cubicBezTo>
                    <a:cubicBezTo>
                      <a:pt x="15065" y="9998"/>
                      <a:pt x="15088" y="9975"/>
                      <a:pt x="15111" y="9930"/>
                    </a:cubicBezTo>
                    <a:cubicBezTo>
                      <a:pt x="15156" y="9930"/>
                      <a:pt x="15225" y="9907"/>
                      <a:pt x="15270" y="9839"/>
                    </a:cubicBezTo>
                    <a:cubicBezTo>
                      <a:pt x="15407" y="9747"/>
                      <a:pt x="15521" y="9633"/>
                      <a:pt x="15613" y="9519"/>
                    </a:cubicBezTo>
                    <a:lnTo>
                      <a:pt x="15750" y="9359"/>
                    </a:lnTo>
                    <a:cubicBezTo>
                      <a:pt x="15818" y="9291"/>
                      <a:pt x="15887" y="9222"/>
                      <a:pt x="15955" y="9154"/>
                    </a:cubicBezTo>
                    <a:cubicBezTo>
                      <a:pt x="16069" y="9017"/>
                      <a:pt x="16183" y="8880"/>
                      <a:pt x="16275" y="8743"/>
                    </a:cubicBezTo>
                    <a:cubicBezTo>
                      <a:pt x="16343" y="8674"/>
                      <a:pt x="16389" y="8606"/>
                      <a:pt x="16435" y="8537"/>
                    </a:cubicBezTo>
                    <a:cubicBezTo>
                      <a:pt x="16480" y="8492"/>
                      <a:pt x="16526" y="8423"/>
                      <a:pt x="16549" y="8378"/>
                    </a:cubicBezTo>
                    <a:lnTo>
                      <a:pt x="16663" y="8241"/>
                    </a:lnTo>
                    <a:cubicBezTo>
                      <a:pt x="16708" y="8149"/>
                      <a:pt x="16777" y="8081"/>
                      <a:pt x="16823" y="8013"/>
                    </a:cubicBezTo>
                    <a:cubicBezTo>
                      <a:pt x="16891" y="7898"/>
                      <a:pt x="16959" y="7807"/>
                      <a:pt x="17028" y="7716"/>
                    </a:cubicBezTo>
                    <a:lnTo>
                      <a:pt x="17074" y="7624"/>
                    </a:lnTo>
                    <a:cubicBezTo>
                      <a:pt x="17279" y="7328"/>
                      <a:pt x="17439" y="7031"/>
                      <a:pt x="17553" y="6757"/>
                    </a:cubicBezTo>
                    <a:cubicBezTo>
                      <a:pt x="17621" y="6575"/>
                      <a:pt x="17713" y="6369"/>
                      <a:pt x="17781" y="6118"/>
                    </a:cubicBezTo>
                    <a:cubicBezTo>
                      <a:pt x="17827" y="6004"/>
                      <a:pt x="17873" y="5890"/>
                      <a:pt x="17895" y="5776"/>
                    </a:cubicBezTo>
                    <a:cubicBezTo>
                      <a:pt x="17895" y="5707"/>
                      <a:pt x="17918" y="5616"/>
                      <a:pt x="17918" y="5547"/>
                    </a:cubicBezTo>
                    <a:lnTo>
                      <a:pt x="17918" y="5502"/>
                    </a:lnTo>
                    <a:cubicBezTo>
                      <a:pt x="17964" y="5433"/>
                      <a:pt x="18009" y="5388"/>
                      <a:pt x="18032" y="5342"/>
                    </a:cubicBezTo>
                    <a:cubicBezTo>
                      <a:pt x="18078" y="5205"/>
                      <a:pt x="18146" y="5045"/>
                      <a:pt x="18169" y="4885"/>
                    </a:cubicBezTo>
                    <a:cubicBezTo>
                      <a:pt x="18192" y="4817"/>
                      <a:pt x="18215" y="4748"/>
                      <a:pt x="18215" y="4657"/>
                    </a:cubicBezTo>
                    <a:cubicBezTo>
                      <a:pt x="18238" y="4612"/>
                      <a:pt x="18238" y="4566"/>
                      <a:pt x="18238" y="4520"/>
                    </a:cubicBezTo>
                    <a:lnTo>
                      <a:pt x="18261" y="4406"/>
                    </a:lnTo>
                    <a:cubicBezTo>
                      <a:pt x="18283" y="4315"/>
                      <a:pt x="18306" y="4201"/>
                      <a:pt x="18329" y="4109"/>
                    </a:cubicBezTo>
                    <a:cubicBezTo>
                      <a:pt x="18375" y="3858"/>
                      <a:pt x="18420" y="3562"/>
                      <a:pt x="18443" y="3219"/>
                    </a:cubicBezTo>
                    <a:cubicBezTo>
                      <a:pt x="18489" y="2877"/>
                      <a:pt x="18489" y="2534"/>
                      <a:pt x="18466" y="2238"/>
                    </a:cubicBezTo>
                    <a:cubicBezTo>
                      <a:pt x="18466" y="2009"/>
                      <a:pt x="18443" y="1781"/>
                      <a:pt x="18443" y="1576"/>
                    </a:cubicBezTo>
                    <a:lnTo>
                      <a:pt x="18420" y="1370"/>
                    </a:lnTo>
                    <a:cubicBezTo>
                      <a:pt x="18420" y="1256"/>
                      <a:pt x="18397" y="1119"/>
                      <a:pt x="18375" y="1005"/>
                    </a:cubicBezTo>
                    <a:lnTo>
                      <a:pt x="18375" y="937"/>
                    </a:lnTo>
                    <a:cubicBezTo>
                      <a:pt x="18375" y="800"/>
                      <a:pt x="18329" y="663"/>
                      <a:pt x="18306" y="526"/>
                    </a:cubicBezTo>
                    <a:lnTo>
                      <a:pt x="18283" y="457"/>
                    </a:lnTo>
                    <a:lnTo>
                      <a:pt x="18261" y="298"/>
                    </a:lnTo>
                    <a:cubicBezTo>
                      <a:pt x="18238" y="229"/>
                      <a:pt x="18238" y="138"/>
                      <a:pt x="18215" y="46"/>
                    </a:cubicBezTo>
                    <a:cubicBezTo>
                      <a:pt x="18215" y="24"/>
                      <a:pt x="18215" y="1"/>
                      <a:pt x="18192" y="1"/>
                    </a:cubicBezTo>
                    <a:close/>
                  </a:path>
                </a:pathLst>
              </a:custGeom>
              <a:solidFill>
                <a:srgbClr val="E98742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471" name="Google Shape;1237;p22">
                <a:extLst>
                  <a:ext uri="{FF2B5EF4-FFF2-40B4-BE49-F238E27FC236}">
                    <a16:creationId xmlns:a16="http://schemas.microsoft.com/office/drawing/2014/main" id="{5E658960-0B8D-484D-B486-4742343B75F1}"/>
                  </a:ext>
                </a:extLst>
              </p:cNvPr>
              <p:cNvSpPr/>
              <p:nvPr/>
            </p:nvSpPr>
            <p:spPr>
              <a:xfrm>
                <a:off x="6439486" y="1246033"/>
                <a:ext cx="884151" cy="554061"/>
              </a:xfrm>
              <a:custGeom>
                <a:avLst/>
                <a:gdLst/>
                <a:ahLst/>
                <a:cxnLst/>
                <a:rect l="l" t="t" r="r" b="b"/>
                <a:pathLst>
                  <a:path w="32710" h="20498" extrusionOk="0">
                    <a:moveTo>
                      <a:pt x="30564" y="1"/>
                    </a:moveTo>
                    <a:cubicBezTo>
                      <a:pt x="30496" y="24"/>
                      <a:pt x="30427" y="24"/>
                      <a:pt x="30359" y="46"/>
                    </a:cubicBezTo>
                    <a:cubicBezTo>
                      <a:pt x="30267" y="69"/>
                      <a:pt x="30199" y="92"/>
                      <a:pt x="30130" y="138"/>
                    </a:cubicBezTo>
                    <a:cubicBezTo>
                      <a:pt x="30085" y="161"/>
                      <a:pt x="30016" y="183"/>
                      <a:pt x="29971" y="183"/>
                    </a:cubicBezTo>
                    <a:cubicBezTo>
                      <a:pt x="29948" y="206"/>
                      <a:pt x="29902" y="229"/>
                      <a:pt x="29879" y="252"/>
                    </a:cubicBezTo>
                    <a:lnTo>
                      <a:pt x="29537" y="252"/>
                    </a:lnTo>
                    <a:cubicBezTo>
                      <a:pt x="29468" y="275"/>
                      <a:pt x="29400" y="275"/>
                      <a:pt x="29331" y="275"/>
                    </a:cubicBezTo>
                    <a:cubicBezTo>
                      <a:pt x="29286" y="275"/>
                      <a:pt x="29240" y="297"/>
                      <a:pt x="29217" y="297"/>
                    </a:cubicBezTo>
                    <a:cubicBezTo>
                      <a:pt x="29172" y="297"/>
                      <a:pt x="29126" y="297"/>
                      <a:pt x="29080" y="320"/>
                    </a:cubicBezTo>
                    <a:lnTo>
                      <a:pt x="28875" y="320"/>
                    </a:lnTo>
                    <a:cubicBezTo>
                      <a:pt x="28806" y="320"/>
                      <a:pt x="28715" y="320"/>
                      <a:pt x="28647" y="343"/>
                    </a:cubicBezTo>
                    <a:cubicBezTo>
                      <a:pt x="28373" y="366"/>
                      <a:pt x="28076" y="412"/>
                      <a:pt x="27711" y="503"/>
                    </a:cubicBezTo>
                    <a:cubicBezTo>
                      <a:pt x="27597" y="526"/>
                      <a:pt x="27460" y="571"/>
                      <a:pt x="27323" y="594"/>
                    </a:cubicBezTo>
                    <a:lnTo>
                      <a:pt x="27277" y="617"/>
                    </a:lnTo>
                    <a:cubicBezTo>
                      <a:pt x="27209" y="640"/>
                      <a:pt x="27140" y="663"/>
                      <a:pt x="27072" y="663"/>
                    </a:cubicBezTo>
                    <a:cubicBezTo>
                      <a:pt x="27003" y="686"/>
                      <a:pt x="26912" y="708"/>
                      <a:pt x="26844" y="731"/>
                    </a:cubicBezTo>
                    <a:cubicBezTo>
                      <a:pt x="26638" y="800"/>
                      <a:pt x="26410" y="868"/>
                      <a:pt x="26204" y="937"/>
                    </a:cubicBezTo>
                    <a:lnTo>
                      <a:pt x="25999" y="1005"/>
                    </a:lnTo>
                    <a:cubicBezTo>
                      <a:pt x="25702" y="1096"/>
                      <a:pt x="25406" y="1210"/>
                      <a:pt x="25132" y="1325"/>
                    </a:cubicBezTo>
                    <a:cubicBezTo>
                      <a:pt x="25017" y="1370"/>
                      <a:pt x="24881" y="1439"/>
                      <a:pt x="24744" y="1484"/>
                    </a:cubicBezTo>
                    <a:cubicBezTo>
                      <a:pt x="24675" y="1507"/>
                      <a:pt x="24629" y="1530"/>
                      <a:pt x="24561" y="1553"/>
                    </a:cubicBezTo>
                    <a:lnTo>
                      <a:pt x="24515" y="1553"/>
                    </a:lnTo>
                    <a:cubicBezTo>
                      <a:pt x="24447" y="1576"/>
                      <a:pt x="24378" y="1599"/>
                      <a:pt x="24333" y="1621"/>
                    </a:cubicBezTo>
                    <a:lnTo>
                      <a:pt x="24241" y="1667"/>
                    </a:lnTo>
                    <a:cubicBezTo>
                      <a:pt x="24173" y="1667"/>
                      <a:pt x="24127" y="1690"/>
                      <a:pt x="24059" y="1713"/>
                    </a:cubicBezTo>
                    <a:cubicBezTo>
                      <a:pt x="23990" y="1758"/>
                      <a:pt x="23922" y="1781"/>
                      <a:pt x="23876" y="1850"/>
                    </a:cubicBezTo>
                    <a:cubicBezTo>
                      <a:pt x="23808" y="1918"/>
                      <a:pt x="23785" y="2009"/>
                      <a:pt x="23831" y="2123"/>
                    </a:cubicBezTo>
                    <a:cubicBezTo>
                      <a:pt x="23831" y="2169"/>
                      <a:pt x="23876" y="2238"/>
                      <a:pt x="23968" y="2306"/>
                    </a:cubicBezTo>
                    <a:cubicBezTo>
                      <a:pt x="23990" y="2306"/>
                      <a:pt x="24013" y="2329"/>
                      <a:pt x="24036" y="2352"/>
                    </a:cubicBezTo>
                    <a:lnTo>
                      <a:pt x="24059" y="2375"/>
                    </a:lnTo>
                    <a:cubicBezTo>
                      <a:pt x="24082" y="2397"/>
                      <a:pt x="24127" y="2420"/>
                      <a:pt x="24150" y="2443"/>
                    </a:cubicBezTo>
                    <a:lnTo>
                      <a:pt x="24196" y="2512"/>
                    </a:lnTo>
                    <a:lnTo>
                      <a:pt x="24241" y="2557"/>
                    </a:lnTo>
                    <a:cubicBezTo>
                      <a:pt x="24287" y="2626"/>
                      <a:pt x="24333" y="2694"/>
                      <a:pt x="24424" y="2717"/>
                    </a:cubicBezTo>
                    <a:lnTo>
                      <a:pt x="24538" y="2717"/>
                    </a:lnTo>
                    <a:cubicBezTo>
                      <a:pt x="24584" y="2717"/>
                      <a:pt x="24652" y="2717"/>
                      <a:pt x="24698" y="2694"/>
                    </a:cubicBezTo>
                    <a:cubicBezTo>
                      <a:pt x="24766" y="2694"/>
                      <a:pt x="24835" y="2671"/>
                      <a:pt x="24881" y="2648"/>
                    </a:cubicBezTo>
                    <a:cubicBezTo>
                      <a:pt x="24972" y="2626"/>
                      <a:pt x="25063" y="2603"/>
                      <a:pt x="25177" y="2557"/>
                    </a:cubicBezTo>
                    <a:lnTo>
                      <a:pt x="25360" y="2489"/>
                    </a:lnTo>
                    <a:cubicBezTo>
                      <a:pt x="25474" y="2466"/>
                      <a:pt x="25611" y="2420"/>
                      <a:pt x="25748" y="2375"/>
                    </a:cubicBezTo>
                    <a:cubicBezTo>
                      <a:pt x="25908" y="2329"/>
                      <a:pt x="26090" y="2283"/>
                      <a:pt x="26273" y="2260"/>
                    </a:cubicBezTo>
                    <a:cubicBezTo>
                      <a:pt x="26410" y="2238"/>
                      <a:pt x="26547" y="2215"/>
                      <a:pt x="26684" y="2192"/>
                    </a:cubicBezTo>
                    <a:lnTo>
                      <a:pt x="26752" y="2192"/>
                    </a:lnTo>
                    <a:cubicBezTo>
                      <a:pt x="26889" y="2192"/>
                      <a:pt x="27003" y="2192"/>
                      <a:pt x="27140" y="2215"/>
                    </a:cubicBezTo>
                    <a:cubicBezTo>
                      <a:pt x="27277" y="2215"/>
                      <a:pt x="27437" y="2260"/>
                      <a:pt x="27551" y="2283"/>
                    </a:cubicBezTo>
                    <a:lnTo>
                      <a:pt x="27642" y="2306"/>
                    </a:lnTo>
                    <a:cubicBezTo>
                      <a:pt x="27757" y="2352"/>
                      <a:pt x="27848" y="2375"/>
                      <a:pt x="27939" y="2397"/>
                    </a:cubicBezTo>
                    <a:cubicBezTo>
                      <a:pt x="28076" y="2443"/>
                      <a:pt x="28190" y="2512"/>
                      <a:pt x="28281" y="2580"/>
                    </a:cubicBezTo>
                    <a:cubicBezTo>
                      <a:pt x="28350" y="2626"/>
                      <a:pt x="28418" y="2671"/>
                      <a:pt x="28487" y="2740"/>
                    </a:cubicBezTo>
                    <a:cubicBezTo>
                      <a:pt x="28510" y="2785"/>
                      <a:pt x="28555" y="2854"/>
                      <a:pt x="28578" y="2922"/>
                    </a:cubicBezTo>
                    <a:cubicBezTo>
                      <a:pt x="28601" y="2968"/>
                      <a:pt x="28624" y="2991"/>
                      <a:pt x="28647" y="3037"/>
                    </a:cubicBezTo>
                    <a:lnTo>
                      <a:pt x="28670" y="3105"/>
                    </a:lnTo>
                    <a:cubicBezTo>
                      <a:pt x="28692" y="3151"/>
                      <a:pt x="28715" y="3219"/>
                      <a:pt x="28715" y="3288"/>
                    </a:cubicBezTo>
                    <a:cubicBezTo>
                      <a:pt x="28738" y="3379"/>
                      <a:pt x="28738" y="3493"/>
                      <a:pt x="28738" y="3607"/>
                    </a:cubicBezTo>
                    <a:cubicBezTo>
                      <a:pt x="28715" y="3744"/>
                      <a:pt x="28692" y="3881"/>
                      <a:pt x="28647" y="3995"/>
                    </a:cubicBezTo>
                    <a:cubicBezTo>
                      <a:pt x="28624" y="4064"/>
                      <a:pt x="28601" y="4109"/>
                      <a:pt x="28578" y="4155"/>
                    </a:cubicBezTo>
                    <a:cubicBezTo>
                      <a:pt x="28555" y="4201"/>
                      <a:pt x="28533" y="4246"/>
                      <a:pt x="28510" y="4269"/>
                    </a:cubicBezTo>
                    <a:lnTo>
                      <a:pt x="28487" y="4360"/>
                    </a:lnTo>
                    <a:lnTo>
                      <a:pt x="28464" y="4429"/>
                    </a:lnTo>
                    <a:cubicBezTo>
                      <a:pt x="28441" y="4474"/>
                      <a:pt x="28418" y="4520"/>
                      <a:pt x="28373" y="4566"/>
                    </a:cubicBezTo>
                    <a:cubicBezTo>
                      <a:pt x="28327" y="4611"/>
                      <a:pt x="28281" y="4680"/>
                      <a:pt x="28236" y="4748"/>
                    </a:cubicBezTo>
                    <a:lnTo>
                      <a:pt x="28167" y="4817"/>
                    </a:lnTo>
                    <a:cubicBezTo>
                      <a:pt x="28076" y="4908"/>
                      <a:pt x="28008" y="5022"/>
                      <a:pt x="27939" y="5136"/>
                    </a:cubicBezTo>
                    <a:lnTo>
                      <a:pt x="27893" y="5182"/>
                    </a:lnTo>
                    <a:lnTo>
                      <a:pt x="27848" y="5251"/>
                    </a:lnTo>
                    <a:cubicBezTo>
                      <a:pt x="27734" y="5410"/>
                      <a:pt x="27642" y="5570"/>
                      <a:pt x="27528" y="5730"/>
                    </a:cubicBezTo>
                    <a:cubicBezTo>
                      <a:pt x="27460" y="5844"/>
                      <a:pt x="27368" y="5958"/>
                      <a:pt x="27277" y="6049"/>
                    </a:cubicBezTo>
                    <a:lnTo>
                      <a:pt x="27140" y="6186"/>
                    </a:lnTo>
                    <a:lnTo>
                      <a:pt x="27072" y="6278"/>
                    </a:lnTo>
                    <a:lnTo>
                      <a:pt x="26935" y="6415"/>
                    </a:lnTo>
                    <a:cubicBezTo>
                      <a:pt x="26821" y="6529"/>
                      <a:pt x="26707" y="6643"/>
                      <a:pt x="26592" y="6757"/>
                    </a:cubicBezTo>
                    <a:lnTo>
                      <a:pt x="26501" y="6826"/>
                    </a:lnTo>
                    <a:lnTo>
                      <a:pt x="26387" y="6940"/>
                    </a:lnTo>
                    <a:lnTo>
                      <a:pt x="26227" y="7077"/>
                    </a:lnTo>
                    <a:lnTo>
                      <a:pt x="26273" y="7054"/>
                    </a:lnTo>
                    <a:lnTo>
                      <a:pt x="26113" y="7168"/>
                    </a:lnTo>
                    <a:cubicBezTo>
                      <a:pt x="25976" y="7282"/>
                      <a:pt x="25839" y="7396"/>
                      <a:pt x="25702" y="7510"/>
                    </a:cubicBezTo>
                    <a:cubicBezTo>
                      <a:pt x="25588" y="7602"/>
                      <a:pt x="25474" y="7693"/>
                      <a:pt x="25360" y="7784"/>
                    </a:cubicBezTo>
                    <a:lnTo>
                      <a:pt x="25337" y="7807"/>
                    </a:lnTo>
                    <a:cubicBezTo>
                      <a:pt x="25246" y="7875"/>
                      <a:pt x="25177" y="7944"/>
                      <a:pt x="25109" y="8012"/>
                    </a:cubicBezTo>
                    <a:cubicBezTo>
                      <a:pt x="25109" y="8035"/>
                      <a:pt x="25086" y="8058"/>
                      <a:pt x="25086" y="8081"/>
                    </a:cubicBezTo>
                    <a:lnTo>
                      <a:pt x="24995" y="8149"/>
                    </a:lnTo>
                    <a:lnTo>
                      <a:pt x="24903" y="8218"/>
                    </a:lnTo>
                    <a:lnTo>
                      <a:pt x="24789" y="8309"/>
                    </a:lnTo>
                    <a:lnTo>
                      <a:pt x="24652" y="8400"/>
                    </a:lnTo>
                    <a:cubicBezTo>
                      <a:pt x="24561" y="8469"/>
                      <a:pt x="24470" y="8560"/>
                      <a:pt x="24378" y="8629"/>
                    </a:cubicBezTo>
                    <a:lnTo>
                      <a:pt x="24196" y="8788"/>
                    </a:lnTo>
                    <a:cubicBezTo>
                      <a:pt x="24013" y="8948"/>
                      <a:pt x="23831" y="9085"/>
                      <a:pt x="23648" y="9222"/>
                    </a:cubicBezTo>
                    <a:cubicBezTo>
                      <a:pt x="23579" y="9268"/>
                      <a:pt x="23511" y="9336"/>
                      <a:pt x="23443" y="9382"/>
                    </a:cubicBezTo>
                    <a:lnTo>
                      <a:pt x="23397" y="9428"/>
                    </a:lnTo>
                    <a:lnTo>
                      <a:pt x="23328" y="9473"/>
                    </a:lnTo>
                    <a:cubicBezTo>
                      <a:pt x="23123" y="9610"/>
                      <a:pt x="22918" y="9770"/>
                      <a:pt x="22689" y="9953"/>
                    </a:cubicBezTo>
                    <a:lnTo>
                      <a:pt x="22507" y="10090"/>
                    </a:lnTo>
                    <a:lnTo>
                      <a:pt x="22438" y="10090"/>
                    </a:lnTo>
                    <a:cubicBezTo>
                      <a:pt x="22393" y="10090"/>
                      <a:pt x="22324" y="10090"/>
                      <a:pt x="22278" y="10135"/>
                    </a:cubicBezTo>
                    <a:cubicBezTo>
                      <a:pt x="22187" y="10181"/>
                      <a:pt x="22119" y="10226"/>
                      <a:pt x="22027" y="10295"/>
                    </a:cubicBezTo>
                    <a:lnTo>
                      <a:pt x="22005" y="10318"/>
                    </a:lnTo>
                    <a:lnTo>
                      <a:pt x="21753" y="10478"/>
                    </a:lnTo>
                    <a:lnTo>
                      <a:pt x="21639" y="10569"/>
                    </a:lnTo>
                    <a:lnTo>
                      <a:pt x="21434" y="10729"/>
                    </a:lnTo>
                    <a:lnTo>
                      <a:pt x="21297" y="10820"/>
                    </a:lnTo>
                    <a:lnTo>
                      <a:pt x="21137" y="10934"/>
                    </a:lnTo>
                    <a:lnTo>
                      <a:pt x="20681" y="11208"/>
                    </a:lnTo>
                    <a:cubicBezTo>
                      <a:pt x="20407" y="11391"/>
                      <a:pt x="20133" y="11550"/>
                      <a:pt x="19836" y="11756"/>
                    </a:cubicBezTo>
                    <a:cubicBezTo>
                      <a:pt x="19745" y="11824"/>
                      <a:pt x="19676" y="11870"/>
                      <a:pt x="19585" y="11938"/>
                    </a:cubicBezTo>
                    <a:lnTo>
                      <a:pt x="19539" y="11961"/>
                    </a:lnTo>
                    <a:lnTo>
                      <a:pt x="19448" y="12030"/>
                    </a:lnTo>
                    <a:cubicBezTo>
                      <a:pt x="19402" y="12075"/>
                      <a:pt x="19357" y="12098"/>
                      <a:pt x="19311" y="12144"/>
                    </a:cubicBezTo>
                    <a:lnTo>
                      <a:pt x="19288" y="12167"/>
                    </a:lnTo>
                    <a:lnTo>
                      <a:pt x="19220" y="12212"/>
                    </a:lnTo>
                    <a:lnTo>
                      <a:pt x="19129" y="12258"/>
                    </a:lnTo>
                    <a:lnTo>
                      <a:pt x="18809" y="12463"/>
                    </a:lnTo>
                    <a:cubicBezTo>
                      <a:pt x="18604" y="12577"/>
                      <a:pt x="18398" y="12714"/>
                      <a:pt x="18193" y="12851"/>
                    </a:cubicBezTo>
                    <a:lnTo>
                      <a:pt x="18124" y="12897"/>
                    </a:lnTo>
                    <a:cubicBezTo>
                      <a:pt x="17942" y="13011"/>
                      <a:pt x="17736" y="13125"/>
                      <a:pt x="17554" y="13262"/>
                    </a:cubicBezTo>
                    <a:cubicBezTo>
                      <a:pt x="17439" y="13331"/>
                      <a:pt x="17325" y="13376"/>
                      <a:pt x="17211" y="13445"/>
                    </a:cubicBezTo>
                    <a:lnTo>
                      <a:pt x="17006" y="13582"/>
                    </a:lnTo>
                    <a:lnTo>
                      <a:pt x="16937" y="13627"/>
                    </a:lnTo>
                    <a:cubicBezTo>
                      <a:pt x="16869" y="13650"/>
                      <a:pt x="16823" y="13696"/>
                      <a:pt x="16755" y="13742"/>
                    </a:cubicBezTo>
                    <a:cubicBezTo>
                      <a:pt x="16732" y="13742"/>
                      <a:pt x="16709" y="13764"/>
                      <a:pt x="16686" y="13764"/>
                    </a:cubicBezTo>
                    <a:cubicBezTo>
                      <a:pt x="16458" y="13901"/>
                      <a:pt x="16253" y="14038"/>
                      <a:pt x="16024" y="14152"/>
                    </a:cubicBezTo>
                    <a:lnTo>
                      <a:pt x="15887" y="14244"/>
                    </a:lnTo>
                    <a:lnTo>
                      <a:pt x="15819" y="14267"/>
                    </a:lnTo>
                    <a:lnTo>
                      <a:pt x="15636" y="14381"/>
                    </a:lnTo>
                    <a:cubicBezTo>
                      <a:pt x="15499" y="14449"/>
                      <a:pt x="15362" y="14518"/>
                      <a:pt x="15203" y="14586"/>
                    </a:cubicBezTo>
                    <a:lnTo>
                      <a:pt x="15088" y="14655"/>
                    </a:lnTo>
                    <a:lnTo>
                      <a:pt x="14952" y="14723"/>
                    </a:lnTo>
                    <a:lnTo>
                      <a:pt x="14837" y="14769"/>
                    </a:lnTo>
                    <a:lnTo>
                      <a:pt x="14769" y="14814"/>
                    </a:lnTo>
                    <a:lnTo>
                      <a:pt x="14700" y="14837"/>
                    </a:lnTo>
                    <a:cubicBezTo>
                      <a:pt x="14655" y="14860"/>
                      <a:pt x="14632" y="14883"/>
                      <a:pt x="14586" y="14906"/>
                    </a:cubicBezTo>
                    <a:lnTo>
                      <a:pt x="14518" y="14951"/>
                    </a:lnTo>
                    <a:lnTo>
                      <a:pt x="14267" y="15065"/>
                    </a:lnTo>
                    <a:cubicBezTo>
                      <a:pt x="14016" y="15180"/>
                      <a:pt x="13742" y="15316"/>
                      <a:pt x="13491" y="15453"/>
                    </a:cubicBezTo>
                    <a:lnTo>
                      <a:pt x="13354" y="15499"/>
                    </a:lnTo>
                    <a:cubicBezTo>
                      <a:pt x="13125" y="15613"/>
                      <a:pt x="12897" y="15727"/>
                      <a:pt x="12692" y="15819"/>
                    </a:cubicBezTo>
                    <a:cubicBezTo>
                      <a:pt x="12601" y="15864"/>
                      <a:pt x="12509" y="15910"/>
                      <a:pt x="12418" y="15956"/>
                    </a:cubicBezTo>
                    <a:lnTo>
                      <a:pt x="12327" y="15978"/>
                    </a:lnTo>
                    <a:lnTo>
                      <a:pt x="12235" y="16024"/>
                    </a:lnTo>
                    <a:lnTo>
                      <a:pt x="12144" y="16070"/>
                    </a:lnTo>
                    <a:lnTo>
                      <a:pt x="12053" y="16115"/>
                    </a:lnTo>
                    <a:lnTo>
                      <a:pt x="11961" y="16161"/>
                    </a:lnTo>
                    <a:cubicBezTo>
                      <a:pt x="11939" y="16161"/>
                      <a:pt x="11916" y="16184"/>
                      <a:pt x="11893" y="16207"/>
                    </a:cubicBezTo>
                    <a:cubicBezTo>
                      <a:pt x="11847" y="16207"/>
                      <a:pt x="11779" y="16230"/>
                      <a:pt x="11710" y="16252"/>
                    </a:cubicBezTo>
                    <a:lnTo>
                      <a:pt x="11688" y="16275"/>
                    </a:lnTo>
                    <a:lnTo>
                      <a:pt x="11596" y="16321"/>
                    </a:lnTo>
                    <a:lnTo>
                      <a:pt x="11505" y="16344"/>
                    </a:lnTo>
                    <a:lnTo>
                      <a:pt x="11231" y="16458"/>
                    </a:lnTo>
                    <a:cubicBezTo>
                      <a:pt x="10889" y="16572"/>
                      <a:pt x="10546" y="16686"/>
                      <a:pt x="10204" y="16823"/>
                    </a:cubicBezTo>
                    <a:cubicBezTo>
                      <a:pt x="9930" y="16937"/>
                      <a:pt x="9656" y="17028"/>
                      <a:pt x="9382" y="17143"/>
                    </a:cubicBezTo>
                    <a:cubicBezTo>
                      <a:pt x="9154" y="17234"/>
                      <a:pt x="8926" y="17325"/>
                      <a:pt x="8697" y="17416"/>
                    </a:cubicBezTo>
                    <a:lnTo>
                      <a:pt x="8583" y="17462"/>
                    </a:lnTo>
                    <a:lnTo>
                      <a:pt x="8172" y="17599"/>
                    </a:lnTo>
                    <a:lnTo>
                      <a:pt x="8013" y="17645"/>
                    </a:lnTo>
                    <a:lnTo>
                      <a:pt x="7853" y="17667"/>
                    </a:lnTo>
                    <a:lnTo>
                      <a:pt x="7716" y="17713"/>
                    </a:lnTo>
                    <a:lnTo>
                      <a:pt x="7647" y="17736"/>
                    </a:lnTo>
                    <a:cubicBezTo>
                      <a:pt x="7579" y="17759"/>
                      <a:pt x="7510" y="17782"/>
                      <a:pt x="7465" y="17804"/>
                    </a:cubicBezTo>
                    <a:cubicBezTo>
                      <a:pt x="7396" y="17850"/>
                      <a:pt x="7328" y="17919"/>
                      <a:pt x="7305" y="17987"/>
                    </a:cubicBezTo>
                    <a:lnTo>
                      <a:pt x="7259" y="17987"/>
                    </a:lnTo>
                    <a:cubicBezTo>
                      <a:pt x="7168" y="18010"/>
                      <a:pt x="7100" y="18033"/>
                      <a:pt x="7008" y="18033"/>
                    </a:cubicBezTo>
                    <a:lnTo>
                      <a:pt x="6871" y="18056"/>
                    </a:lnTo>
                    <a:cubicBezTo>
                      <a:pt x="6757" y="18078"/>
                      <a:pt x="6643" y="18101"/>
                      <a:pt x="6529" y="18124"/>
                    </a:cubicBezTo>
                    <a:cubicBezTo>
                      <a:pt x="6415" y="18147"/>
                      <a:pt x="6301" y="18170"/>
                      <a:pt x="6187" y="18192"/>
                    </a:cubicBezTo>
                    <a:lnTo>
                      <a:pt x="5936" y="18238"/>
                    </a:lnTo>
                    <a:cubicBezTo>
                      <a:pt x="5776" y="18261"/>
                      <a:pt x="5616" y="18284"/>
                      <a:pt x="5456" y="18307"/>
                    </a:cubicBezTo>
                    <a:lnTo>
                      <a:pt x="5411" y="18329"/>
                    </a:lnTo>
                    <a:cubicBezTo>
                      <a:pt x="5296" y="18329"/>
                      <a:pt x="5205" y="18352"/>
                      <a:pt x="5114" y="18375"/>
                    </a:cubicBezTo>
                    <a:cubicBezTo>
                      <a:pt x="5000" y="18398"/>
                      <a:pt x="4886" y="18398"/>
                      <a:pt x="4771" y="18398"/>
                    </a:cubicBezTo>
                    <a:lnTo>
                      <a:pt x="4383" y="18398"/>
                    </a:lnTo>
                    <a:cubicBezTo>
                      <a:pt x="4246" y="18398"/>
                      <a:pt x="4132" y="18375"/>
                      <a:pt x="4041" y="18352"/>
                    </a:cubicBezTo>
                    <a:cubicBezTo>
                      <a:pt x="3927" y="18329"/>
                      <a:pt x="3790" y="18284"/>
                      <a:pt x="3653" y="18238"/>
                    </a:cubicBezTo>
                    <a:cubicBezTo>
                      <a:pt x="3516" y="18192"/>
                      <a:pt x="3379" y="18124"/>
                      <a:pt x="3242" y="18056"/>
                    </a:cubicBezTo>
                    <a:lnTo>
                      <a:pt x="3174" y="18033"/>
                    </a:lnTo>
                    <a:cubicBezTo>
                      <a:pt x="3196" y="17964"/>
                      <a:pt x="3196" y="17919"/>
                      <a:pt x="3174" y="17850"/>
                    </a:cubicBezTo>
                    <a:cubicBezTo>
                      <a:pt x="3151" y="17804"/>
                      <a:pt x="3151" y="17782"/>
                      <a:pt x="3128" y="17736"/>
                    </a:cubicBezTo>
                    <a:cubicBezTo>
                      <a:pt x="3105" y="17713"/>
                      <a:pt x="3105" y="17690"/>
                      <a:pt x="3082" y="17690"/>
                    </a:cubicBezTo>
                    <a:lnTo>
                      <a:pt x="3060" y="17599"/>
                    </a:lnTo>
                    <a:cubicBezTo>
                      <a:pt x="3037" y="17508"/>
                      <a:pt x="3014" y="17416"/>
                      <a:pt x="3014" y="17348"/>
                    </a:cubicBezTo>
                    <a:cubicBezTo>
                      <a:pt x="3014" y="17188"/>
                      <a:pt x="3014" y="17006"/>
                      <a:pt x="3060" y="16846"/>
                    </a:cubicBezTo>
                    <a:cubicBezTo>
                      <a:pt x="3082" y="16754"/>
                      <a:pt x="3105" y="16686"/>
                      <a:pt x="3151" y="16595"/>
                    </a:cubicBezTo>
                    <a:cubicBezTo>
                      <a:pt x="3174" y="16526"/>
                      <a:pt x="3219" y="16435"/>
                      <a:pt x="3242" y="16344"/>
                    </a:cubicBezTo>
                    <a:lnTo>
                      <a:pt x="3265" y="16298"/>
                    </a:lnTo>
                    <a:lnTo>
                      <a:pt x="3265" y="16298"/>
                    </a:lnTo>
                    <a:lnTo>
                      <a:pt x="3242" y="16321"/>
                    </a:lnTo>
                    <a:cubicBezTo>
                      <a:pt x="3425" y="16024"/>
                      <a:pt x="3630" y="15750"/>
                      <a:pt x="3813" y="15522"/>
                    </a:cubicBezTo>
                    <a:lnTo>
                      <a:pt x="3927" y="15385"/>
                    </a:lnTo>
                    <a:cubicBezTo>
                      <a:pt x="3973" y="15294"/>
                      <a:pt x="4041" y="15225"/>
                      <a:pt x="4110" y="15134"/>
                    </a:cubicBezTo>
                    <a:cubicBezTo>
                      <a:pt x="4201" y="15020"/>
                      <a:pt x="4292" y="14928"/>
                      <a:pt x="4406" y="14814"/>
                    </a:cubicBezTo>
                    <a:cubicBezTo>
                      <a:pt x="4452" y="14746"/>
                      <a:pt x="4520" y="14677"/>
                      <a:pt x="4589" y="14632"/>
                    </a:cubicBezTo>
                    <a:lnTo>
                      <a:pt x="4634" y="14563"/>
                    </a:lnTo>
                    <a:cubicBezTo>
                      <a:pt x="4726" y="14472"/>
                      <a:pt x="4794" y="14403"/>
                      <a:pt x="4863" y="14312"/>
                    </a:cubicBezTo>
                    <a:lnTo>
                      <a:pt x="4908" y="14267"/>
                    </a:lnTo>
                    <a:cubicBezTo>
                      <a:pt x="4954" y="14221"/>
                      <a:pt x="5000" y="14175"/>
                      <a:pt x="5068" y="14107"/>
                    </a:cubicBezTo>
                    <a:cubicBezTo>
                      <a:pt x="5159" y="14015"/>
                      <a:pt x="5274" y="13901"/>
                      <a:pt x="5365" y="13787"/>
                    </a:cubicBezTo>
                    <a:cubicBezTo>
                      <a:pt x="5433" y="13696"/>
                      <a:pt x="5479" y="13627"/>
                      <a:pt x="5525" y="13536"/>
                    </a:cubicBezTo>
                    <a:cubicBezTo>
                      <a:pt x="5570" y="13445"/>
                      <a:pt x="5547" y="13308"/>
                      <a:pt x="5525" y="13217"/>
                    </a:cubicBezTo>
                    <a:lnTo>
                      <a:pt x="5525" y="13171"/>
                    </a:lnTo>
                    <a:cubicBezTo>
                      <a:pt x="5502" y="13125"/>
                      <a:pt x="5502" y="13080"/>
                      <a:pt x="5456" y="13034"/>
                    </a:cubicBezTo>
                    <a:cubicBezTo>
                      <a:pt x="5411" y="12988"/>
                      <a:pt x="5365" y="12965"/>
                      <a:pt x="5319" y="12943"/>
                    </a:cubicBezTo>
                    <a:cubicBezTo>
                      <a:pt x="5296" y="12943"/>
                      <a:pt x="5274" y="12920"/>
                      <a:pt x="5228" y="12920"/>
                    </a:cubicBezTo>
                    <a:cubicBezTo>
                      <a:pt x="5091" y="12920"/>
                      <a:pt x="4977" y="13011"/>
                      <a:pt x="4886" y="13080"/>
                    </a:cubicBezTo>
                    <a:cubicBezTo>
                      <a:pt x="4749" y="13194"/>
                      <a:pt x="4634" y="13285"/>
                      <a:pt x="4498" y="13399"/>
                    </a:cubicBezTo>
                    <a:cubicBezTo>
                      <a:pt x="4383" y="13513"/>
                      <a:pt x="4269" y="13605"/>
                      <a:pt x="4155" y="13719"/>
                    </a:cubicBezTo>
                    <a:cubicBezTo>
                      <a:pt x="4064" y="13787"/>
                      <a:pt x="4018" y="13856"/>
                      <a:pt x="3950" y="13924"/>
                    </a:cubicBezTo>
                    <a:lnTo>
                      <a:pt x="3836" y="14015"/>
                    </a:lnTo>
                    <a:cubicBezTo>
                      <a:pt x="3721" y="14152"/>
                      <a:pt x="3607" y="14267"/>
                      <a:pt x="3470" y="14381"/>
                    </a:cubicBezTo>
                    <a:cubicBezTo>
                      <a:pt x="3379" y="14495"/>
                      <a:pt x="3265" y="14609"/>
                      <a:pt x="3174" y="14700"/>
                    </a:cubicBezTo>
                    <a:lnTo>
                      <a:pt x="3082" y="14814"/>
                    </a:lnTo>
                    <a:cubicBezTo>
                      <a:pt x="2877" y="14997"/>
                      <a:pt x="2672" y="15202"/>
                      <a:pt x="2512" y="15431"/>
                    </a:cubicBezTo>
                    <a:lnTo>
                      <a:pt x="2420" y="15522"/>
                    </a:lnTo>
                    <a:lnTo>
                      <a:pt x="2352" y="15613"/>
                    </a:lnTo>
                    <a:lnTo>
                      <a:pt x="2329" y="15659"/>
                    </a:lnTo>
                    <a:cubicBezTo>
                      <a:pt x="2124" y="15841"/>
                      <a:pt x="1895" y="16047"/>
                      <a:pt x="1713" y="16275"/>
                    </a:cubicBezTo>
                    <a:cubicBezTo>
                      <a:pt x="1599" y="16412"/>
                      <a:pt x="1507" y="16549"/>
                      <a:pt x="1416" y="16663"/>
                    </a:cubicBezTo>
                    <a:cubicBezTo>
                      <a:pt x="1348" y="16754"/>
                      <a:pt x="1279" y="16846"/>
                      <a:pt x="1211" y="16937"/>
                    </a:cubicBezTo>
                    <a:lnTo>
                      <a:pt x="1119" y="17051"/>
                    </a:lnTo>
                    <a:cubicBezTo>
                      <a:pt x="1074" y="17097"/>
                      <a:pt x="1051" y="17143"/>
                      <a:pt x="1005" y="17211"/>
                    </a:cubicBezTo>
                    <a:cubicBezTo>
                      <a:pt x="960" y="17279"/>
                      <a:pt x="891" y="17325"/>
                      <a:pt x="845" y="17394"/>
                    </a:cubicBezTo>
                    <a:cubicBezTo>
                      <a:pt x="754" y="17531"/>
                      <a:pt x="663" y="17690"/>
                      <a:pt x="594" y="17804"/>
                    </a:cubicBezTo>
                    <a:cubicBezTo>
                      <a:pt x="503" y="17964"/>
                      <a:pt x="412" y="18101"/>
                      <a:pt x="343" y="18261"/>
                    </a:cubicBezTo>
                    <a:cubicBezTo>
                      <a:pt x="275" y="18375"/>
                      <a:pt x="229" y="18512"/>
                      <a:pt x="161" y="18672"/>
                    </a:cubicBezTo>
                    <a:cubicBezTo>
                      <a:pt x="69" y="18900"/>
                      <a:pt x="24" y="19105"/>
                      <a:pt x="1" y="19311"/>
                    </a:cubicBezTo>
                    <a:cubicBezTo>
                      <a:pt x="1" y="19448"/>
                      <a:pt x="24" y="19608"/>
                      <a:pt x="92" y="19767"/>
                    </a:cubicBezTo>
                    <a:cubicBezTo>
                      <a:pt x="161" y="19904"/>
                      <a:pt x="298" y="20019"/>
                      <a:pt x="526" y="20110"/>
                    </a:cubicBezTo>
                    <a:cubicBezTo>
                      <a:pt x="572" y="20133"/>
                      <a:pt x="617" y="20155"/>
                      <a:pt x="663" y="20178"/>
                    </a:cubicBezTo>
                    <a:lnTo>
                      <a:pt x="731" y="20178"/>
                    </a:lnTo>
                    <a:cubicBezTo>
                      <a:pt x="754" y="20224"/>
                      <a:pt x="777" y="20270"/>
                      <a:pt x="845" y="20292"/>
                    </a:cubicBezTo>
                    <a:cubicBezTo>
                      <a:pt x="891" y="20292"/>
                      <a:pt x="937" y="20315"/>
                      <a:pt x="1005" y="20338"/>
                    </a:cubicBezTo>
                    <a:cubicBezTo>
                      <a:pt x="1074" y="20361"/>
                      <a:pt x="1142" y="20407"/>
                      <a:pt x="1188" y="20407"/>
                    </a:cubicBezTo>
                    <a:cubicBezTo>
                      <a:pt x="1348" y="20452"/>
                      <a:pt x="1507" y="20475"/>
                      <a:pt x="1644" y="20475"/>
                    </a:cubicBezTo>
                    <a:cubicBezTo>
                      <a:pt x="1804" y="20498"/>
                      <a:pt x="1987" y="20498"/>
                      <a:pt x="2147" y="20498"/>
                    </a:cubicBezTo>
                    <a:lnTo>
                      <a:pt x="2535" y="20498"/>
                    </a:lnTo>
                    <a:cubicBezTo>
                      <a:pt x="2831" y="20475"/>
                      <a:pt x="3151" y="20452"/>
                      <a:pt x="3470" y="20407"/>
                    </a:cubicBezTo>
                    <a:cubicBezTo>
                      <a:pt x="3699" y="20361"/>
                      <a:pt x="3927" y="20315"/>
                      <a:pt x="4155" y="20270"/>
                    </a:cubicBezTo>
                    <a:lnTo>
                      <a:pt x="4429" y="20201"/>
                    </a:lnTo>
                    <a:lnTo>
                      <a:pt x="4589" y="20178"/>
                    </a:lnTo>
                    <a:cubicBezTo>
                      <a:pt x="4771" y="20133"/>
                      <a:pt x="4954" y="20087"/>
                      <a:pt x="5137" y="20041"/>
                    </a:cubicBezTo>
                    <a:lnTo>
                      <a:pt x="5228" y="20019"/>
                    </a:lnTo>
                    <a:cubicBezTo>
                      <a:pt x="5433" y="19973"/>
                      <a:pt x="5662" y="19904"/>
                      <a:pt x="5867" y="19836"/>
                    </a:cubicBezTo>
                    <a:cubicBezTo>
                      <a:pt x="6118" y="19767"/>
                      <a:pt x="6369" y="19699"/>
                      <a:pt x="6620" y="19630"/>
                    </a:cubicBezTo>
                    <a:cubicBezTo>
                      <a:pt x="6871" y="19539"/>
                      <a:pt x="7122" y="19448"/>
                      <a:pt x="7374" y="19357"/>
                    </a:cubicBezTo>
                    <a:cubicBezTo>
                      <a:pt x="7625" y="19265"/>
                      <a:pt x="7876" y="19174"/>
                      <a:pt x="8127" y="19060"/>
                    </a:cubicBezTo>
                    <a:lnTo>
                      <a:pt x="8309" y="18991"/>
                    </a:lnTo>
                    <a:lnTo>
                      <a:pt x="8355" y="18969"/>
                    </a:lnTo>
                    <a:cubicBezTo>
                      <a:pt x="8629" y="18854"/>
                      <a:pt x="8926" y="18740"/>
                      <a:pt x="9200" y="18626"/>
                    </a:cubicBezTo>
                    <a:cubicBezTo>
                      <a:pt x="9496" y="18512"/>
                      <a:pt x="9770" y="18398"/>
                      <a:pt x="10044" y="18261"/>
                    </a:cubicBezTo>
                    <a:cubicBezTo>
                      <a:pt x="10090" y="18238"/>
                      <a:pt x="10135" y="18215"/>
                      <a:pt x="10181" y="18192"/>
                    </a:cubicBezTo>
                    <a:cubicBezTo>
                      <a:pt x="10204" y="18192"/>
                      <a:pt x="10204" y="18215"/>
                      <a:pt x="10227" y="18215"/>
                    </a:cubicBezTo>
                    <a:lnTo>
                      <a:pt x="10272" y="18215"/>
                    </a:lnTo>
                    <a:cubicBezTo>
                      <a:pt x="10341" y="18215"/>
                      <a:pt x="10409" y="18192"/>
                      <a:pt x="10501" y="18147"/>
                    </a:cubicBezTo>
                    <a:cubicBezTo>
                      <a:pt x="10546" y="18124"/>
                      <a:pt x="10592" y="18124"/>
                      <a:pt x="10638" y="18101"/>
                    </a:cubicBezTo>
                    <a:cubicBezTo>
                      <a:pt x="10752" y="18056"/>
                      <a:pt x="10843" y="18033"/>
                      <a:pt x="10934" y="17987"/>
                    </a:cubicBezTo>
                    <a:cubicBezTo>
                      <a:pt x="11048" y="17941"/>
                      <a:pt x="11140" y="17896"/>
                      <a:pt x="11254" y="17850"/>
                    </a:cubicBezTo>
                    <a:lnTo>
                      <a:pt x="11391" y="17804"/>
                    </a:lnTo>
                    <a:cubicBezTo>
                      <a:pt x="11688" y="17667"/>
                      <a:pt x="11984" y="17531"/>
                      <a:pt x="12281" y="17394"/>
                    </a:cubicBezTo>
                    <a:cubicBezTo>
                      <a:pt x="12464" y="17325"/>
                      <a:pt x="12623" y="17234"/>
                      <a:pt x="12806" y="17143"/>
                    </a:cubicBezTo>
                    <a:cubicBezTo>
                      <a:pt x="12897" y="17097"/>
                      <a:pt x="12989" y="17051"/>
                      <a:pt x="13080" y="17006"/>
                    </a:cubicBezTo>
                    <a:lnTo>
                      <a:pt x="13240" y="16914"/>
                    </a:lnTo>
                    <a:lnTo>
                      <a:pt x="13536" y="16777"/>
                    </a:lnTo>
                    <a:lnTo>
                      <a:pt x="13650" y="16709"/>
                    </a:lnTo>
                    <a:cubicBezTo>
                      <a:pt x="13742" y="16663"/>
                      <a:pt x="13833" y="16640"/>
                      <a:pt x="13924" y="16595"/>
                    </a:cubicBezTo>
                    <a:lnTo>
                      <a:pt x="14107" y="16503"/>
                    </a:lnTo>
                    <a:lnTo>
                      <a:pt x="14267" y="16412"/>
                    </a:lnTo>
                    <a:cubicBezTo>
                      <a:pt x="14609" y="16252"/>
                      <a:pt x="14883" y="16115"/>
                      <a:pt x="15157" y="15956"/>
                    </a:cubicBezTo>
                    <a:lnTo>
                      <a:pt x="15271" y="15887"/>
                    </a:lnTo>
                    <a:cubicBezTo>
                      <a:pt x="15362" y="15819"/>
                      <a:pt x="15477" y="15773"/>
                      <a:pt x="15568" y="15705"/>
                    </a:cubicBezTo>
                    <a:lnTo>
                      <a:pt x="15659" y="15659"/>
                    </a:lnTo>
                    <a:lnTo>
                      <a:pt x="15750" y="15590"/>
                    </a:lnTo>
                    <a:lnTo>
                      <a:pt x="15819" y="15545"/>
                    </a:lnTo>
                    <a:lnTo>
                      <a:pt x="15887" y="15499"/>
                    </a:lnTo>
                    <a:cubicBezTo>
                      <a:pt x="16230" y="15362"/>
                      <a:pt x="16549" y="15202"/>
                      <a:pt x="16846" y="15043"/>
                    </a:cubicBezTo>
                    <a:cubicBezTo>
                      <a:pt x="17120" y="14883"/>
                      <a:pt x="17417" y="14723"/>
                      <a:pt x="17691" y="14563"/>
                    </a:cubicBezTo>
                    <a:lnTo>
                      <a:pt x="18147" y="14312"/>
                    </a:lnTo>
                    <a:lnTo>
                      <a:pt x="18604" y="14038"/>
                    </a:lnTo>
                    <a:cubicBezTo>
                      <a:pt x="18741" y="13947"/>
                      <a:pt x="18877" y="13879"/>
                      <a:pt x="18992" y="13810"/>
                    </a:cubicBezTo>
                    <a:lnTo>
                      <a:pt x="19106" y="13742"/>
                    </a:lnTo>
                    <a:lnTo>
                      <a:pt x="19197" y="13696"/>
                    </a:lnTo>
                    <a:lnTo>
                      <a:pt x="19243" y="13673"/>
                    </a:lnTo>
                    <a:cubicBezTo>
                      <a:pt x="19334" y="13605"/>
                      <a:pt x="19425" y="13559"/>
                      <a:pt x="19494" y="13490"/>
                    </a:cubicBezTo>
                    <a:lnTo>
                      <a:pt x="19562" y="13445"/>
                    </a:lnTo>
                    <a:lnTo>
                      <a:pt x="19654" y="13399"/>
                    </a:lnTo>
                    <a:cubicBezTo>
                      <a:pt x="19813" y="13308"/>
                      <a:pt x="19973" y="13217"/>
                      <a:pt x="20156" y="13125"/>
                    </a:cubicBezTo>
                    <a:lnTo>
                      <a:pt x="20384" y="12988"/>
                    </a:lnTo>
                    <a:lnTo>
                      <a:pt x="20681" y="12829"/>
                    </a:lnTo>
                    <a:lnTo>
                      <a:pt x="20977" y="12692"/>
                    </a:lnTo>
                    <a:lnTo>
                      <a:pt x="21069" y="12623"/>
                    </a:lnTo>
                    <a:cubicBezTo>
                      <a:pt x="21160" y="12577"/>
                      <a:pt x="21274" y="12532"/>
                      <a:pt x="21365" y="12463"/>
                    </a:cubicBezTo>
                    <a:cubicBezTo>
                      <a:pt x="21434" y="12395"/>
                      <a:pt x="21480" y="12326"/>
                      <a:pt x="21502" y="12235"/>
                    </a:cubicBezTo>
                    <a:lnTo>
                      <a:pt x="21594" y="12189"/>
                    </a:lnTo>
                    <a:lnTo>
                      <a:pt x="21662" y="12144"/>
                    </a:lnTo>
                    <a:cubicBezTo>
                      <a:pt x="21685" y="12144"/>
                      <a:pt x="21708" y="12121"/>
                      <a:pt x="21731" y="12098"/>
                    </a:cubicBezTo>
                    <a:cubicBezTo>
                      <a:pt x="21753" y="12121"/>
                      <a:pt x="21776" y="12121"/>
                      <a:pt x="21799" y="12121"/>
                    </a:cubicBezTo>
                    <a:cubicBezTo>
                      <a:pt x="21845" y="12121"/>
                      <a:pt x="21890" y="12098"/>
                      <a:pt x="21913" y="12098"/>
                    </a:cubicBezTo>
                    <a:cubicBezTo>
                      <a:pt x="21959" y="12075"/>
                      <a:pt x="22005" y="12052"/>
                      <a:pt x="22027" y="12030"/>
                    </a:cubicBezTo>
                    <a:lnTo>
                      <a:pt x="22096" y="12007"/>
                    </a:lnTo>
                    <a:cubicBezTo>
                      <a:pt x="22141" y="11984"/>
                      <a:pt x="22210" y="11938"/>
                      <a:pt x="22278" y="11916"/>
                    </a:cubicBezTo>
                    <a:cubicBezTo>
                      <a:pt x="22393" y="11847"/>
                      <a:pt x="22507" y="11756"/>
                      <a:pt x="22621" y="11687"/>
                    </a:cubicBezTo>
                    <a:lnTo>
                      <a:pt x="22666" y="11664"/>
                    </a:lnTo>
                    <a:cubicBezTo>
                      <a:pt x="22872" y="11528"/>
                      <a:pt x="23077" y="11368"/>
                      <a:pt x="23283" y="11231"/>
                    </a:cubicBezTo>
                    <a:lnTo>
                      <a:pt x="23443" y="11094"/>
                    </a:lnTo>
                    <a:lnTo>
                      <a:pt x="23557" y="11025"/>
                    </a:lnTo>
                    <a:cubicBezTo>
                      <a:pt x="23762" y="10888"/>
                      <a:pt x="23968" y="10729"/>
                      <a:pt x="24173" y="10592"/>
                    </a:cubicBezTo>
                    <a:cubicBezTo>
                      <a:pt x="24310" y="10500"/>
                      <a:pt x="24447" y="10409"/>
                      <a:pt x="24584" y="10318"/>
                    </a:cubicBezTo>
                    <a:lnTo>
                      <a:pt x="24652" y="10272"/>
                    </a:lnTo>
                    <a:cubicBezTo>
                      <a:pt x="24812" y="10158"/>
                      <a:pt x="24972" y="10044"/>
                      <a:pt x="25132" y="9907"/>
                    </a:cubicBezTo>
                    <a:cubicBezTo>
                      <a:pt x="25177" y="9861"/>
                      <a:pt x="25200" y="9793"/>
                      <a:pt x="25200" y="9724"/>
                    </a:cubicBezTo>
                    <a:cubicBezTo>
                      <a:pt x="25565" y="9519"/>
                      <a:pt x="25839" y="9336"/>
                      <a:pt x="26090" y="9131"/>
                    </a:cubicBezTo>
                    <a:cubicBezTo>
                      <a:pt x="26273" y="8971"/>
                      <a:pt x="26455" y="8834"/>
                      <a:pt x="26638" y="8674"/>
                    </a:cubicBezTo>
                    <a:cubicBezTo>
                      <a:pt x="26775" y="8560"/>
                      <a:pt x="26889" y="8446"/>
                      <a:pt x="27026" y="8332"/>
                    </a:cubicBezTo>
                    <a:lnTo>
                      <a:pt x="27186" y="8195"/>
                    </a:lnTo>
                    <a:lnTo>
                      <a:pt x="27254" y="8127"/>
                    </a:lnTo>
                    <a:cubicBezTo>
                      <a:pt x="27368" y="8058"/>
                      <a:pt x="27437" y="7990"/>
                      <a:pt x="27505" y="7898"/>
                    </a:cubicBezTo>
                    <a:lnTo>
                      <a:pt x="27551" y="7830"/>
                    </a:lnTo>
                    <a:lnTo>
                      <a:pt x="27597" y="7807"/>
                    </a:lnTo>
                    <a:lnTo>
                      <a:pt x="27620" y="7784"/>
                    </a:lnTo>
                    <a:cubicBezTo>
                      <a:pt x="27711" y="7716"/>
                      <a:pt x="27802" y="7670"/>
                      <a:pt x="27893" y="7602"/>
                    </a:cubicBezTo>
                    <a:cubicBezTo>
                      <a:pt x="27985" y="7533"/>
                      <a:pt x="28076" y="7465"/>
                      <a:pt x="28145" y="7419"/>
                    </a:cubicBezTo>
                    <a:cubicBezTo>
                      <a:pt x="28236" y="7350"/>
                      <a:pt x="28327" y="7305"/>
                      <a:pt x="28396" y="7236"/>
                    </a:cubicBezTo>
                    <a:cubicBezTo>
                      <a:pt x="28487" y="7191"/>
                      <a:pt x="28555" y="7122"/>
                      <a:pt x="28624" y="7054"/>
                    </a:cubicBezTo>
                    <a:lnTo>
                      <a:pt x="28670" y="7031"/>
                    </a:lnTo>
                    <a:lnTo>
                      <a:pt x="28738" y="6962"/>
                    </a:lnTo>
                    <a:lnTo>
                      <a:pt x="28806" y="6894"/>
                    </a:lnTo>
                    <a:lnTo>
                      <a:pt x="28875" y="6848"/>
                    </a:lnTo>
                    <a:cubicBezTo>
                      <a:pt x="28989" y="6757"/>
                      <a:pt x="29103" y="6643"/>
                      <a:pt x="29217" y="6529"/>
                    </a:cubicBezTo>
                    <a:lnTo>
                      <a:pt x="29309" y="6415"/>
                    </a:lnTo>
                    <a:cubicBezTo>
                      <a:pt x="29354" y="6369"/>
                      <a:pt x="29423" y="6323"/>
                      <a:pt x="29468" y="6278"/>
                    </a:cubicBezTo>
                    <a:lnTo>
                      <a:pt x="29628" y="6118"/>
                    </a:lnTo>
                    <a:lnTo>
                      <a:pt x="29742" y="6027"/>
                    </a:lnTo>
                    <a:lnTo>
                      <a:pt x="29788" y="5981"/>
                    </a:lnTo>
                    <a:cubicBezTo>
                      <a:pt x="29834" y="5935"/>
                      <a:pt x="29902" y="5867"/>
                      <a:pt x="29971" y="5798"/>
                    </a:cubicBezTo>
                    <a:cubicBezTo>
                      <a:pt x="30085" y="5707"/>
                      <a:pt x="30222" y="5570"/>
                      <a:pt x="30359" y="5433"/>
                    </a:cubicBezTo>
                    <a:cubicBezTo>
                      <a:pt x="30404" y="5365"/>
                      <a:pt x="30450" y="5319"/>
                      <a:pt x="30496" y="5273"/>
                    </a:cubicBezTo>
                    <a:cubicBezTo>
                      <a:pt x="30564" y="5205"/>
                      <a:pt x="30633" y="5136"/>
                      <a:pt x="30701" y="5068"/>
                    </a:cubicBezTo>
                    <a:cubicBezTo>
                      <a:pt x="31135" y="4611"/>
                      <a:pt x="31500" y="4178"/>
                      <a:pt x="31842" y="3721"/>
                    </a:cubicBezTo>
                    <a:lnTo>
                      <a:pt x="31865" y="3698"/>
                    </a:lnTo>
                    <a:cubicBezTo>
                      <a:pt x="31956" y="3561"/>
                      <a:pt x="32071" y="3425"/>
                      <a:pt x="32139" y="3288"/>
                    </a:cubicBezTo>
                    <a:cubicBezTo>
                      <a:pt x="32207" y="3173"/>
                      <a:pt x="32276" y="3059"/>
                      <a:pt x="32322" y="2945"/>
                    </a:cubicBezTo>
                    <a:lnTo>
                      <a:pt x="32344" y="2900"/>
                    </a:lnTo>
                    <a:cubicBezTo>
                      <a:pt x="32390" y="2808"/>
                      <a:pt x="32436" y="2694"/>
                      <a:pt x="32481" y="2580"/>
                    </a:cubicBezTo>
                    <a:cubicBezTo>
                      <a:pt x="32527" y="2466"/>
                      <a:pt x="32573" y="2352"/>
                      <a:pt x="32618" y="2238"/>
                    </a:cubicBezTo>
                    <a:lnTo>
                      <a:pt x="32618" y="2169"/>
                    </a:lnTo>
                    <a:cubicBezTo>
                      <a:pt x="32664" y="2032"/>
                      <a:pt x="32710" y="1872"/>
                      <a:pt x="32710" y="1713"/>
                    </a:cubicBezTo>
                    <a:cubicBezTo>
                      <a:pt x="32710" y="1644"/>
                      <a:pt x="32710" y="1553"/>
                      <a:pt x="32710" y="1462"/>
                    </a:cubicBezTo>
                    <a:cubicBezTo>
                      <a:pt x="32687" y="1393"/>
                      <a:pt x="32687" y="1325"/>
                      <a:pt x="32664" y="1256"/>
                    </a:cubicBezTo>
                    <a:cubicBezTo>
                      <a:pt x="32618" y="1096"/>
                      <a:pt x="32595" y="937"/>
                      <a:pt x="32504" y="800"/>
                    </a:cubicBezTo>
                    <a:cubicBezTo>
                      <a:pt x="32390" y="617"/>
                      <a:pt x="32207" y="480"/>
                      <a:pt x="32025" y="389"/>
                    </a:cubicBezTo>
                    <a:cubicBezTo>
                      <a:pt x="31979" y="366"/>
                      <a:pt x="31911" y="366"/>
                      <a:pt x="31865" y="343"/>
                    </a:cubicBezTo>
                    <a:lnTo>
                      <a:pt x="31819" y="320"/>
                    </a:lnTo>
                    <a:cubicBezTo>
                      <a:pt x="31751" y="320"/>
                      <a:pt x="31705" y="297"/>
                      <a:pt x="31637" y="297"/>
                    </a:cubicBezTo>
                    <a:cubicBezTo>
                      <a:pt x="31568" y="297"/>
                      <a:pt x="31477" y="275"/>
                      <a:pt x="31386" y="275"/>
                    </a:cubicBezTo>
                    <a:lnTo>
                      <a:pt x="31021" y="275"/>
                    </a:lnTo>
                    <a:cubicBezTo>
                      <a:pt x="30998" y="229"/>
                      <a:pt x="30975" y="183"/>
                      <a:pt x="30929" y="161"/>
                    </a:cubicBezTo>
                    <a:cubicBezTo>
                      <a:pt x="30884" y="115"/>
                      <a:pt x="30815" y="92"/>
                      <a:pt x="30769" y="46"/>
                    </a:cubicBezTo>
                    <a:cubicBezTo>
                      <a:pt x="30724" y="24"/>
                      <a:pt x="30633" y="1"/>
                      <a:pt x="30587" y="1"/>
                    </a:cubicBezTo>
                    <a:close/>
                  </a:path>
                </a:pathLst>
              </a:custGeom>
              <a:solidFill>
                <a:srgbClr val="6B6672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472" name="Google Shape;1238;p22">
                <a:extLst>
                  <a:ext uri="{FF2B5EF4-FFF2-40B4-BE49-F238E27FC236}">
                    <a16:creationId xmlns:a16="http://schemas.microsoft.com/office/drawing/2014/main" id="{28789B55-46DB-41E8-A6C8-4C80A9DEC817}"/>
                  </a:ext>
                </a:extLst>
              </p:cNvPr>
              <p:cNvSpPr/>
              <p:nvPr/>
            </p:nvSpPr>
            <p:spPr>
              <a:xfrm>
                <a:off x="6686891" y="1498385"/>
                <a:ext cx="496082" cy="274814"/>
              </a:xfrm>
              <a:custGeom>
                <a:avLst/>
                <a:gdLst/>
                <a:ahLst/>
                <a:cxnLst/>
                <a:rect l="l" t="t" r="r" b="b"/>
                <a:pathLst>
                  <a:path w="18353" h="10167" extrusionOk="0">
                    <a:moveTo>
                      <a:pt x="15213" y="2876"/>
                    </a:moveTo>
                    <a:cubicBezTo>
                      <a:pt x="15202" y="2884"/>
                      <a:pt x="15191" y="2891"/>
                      <a:pt x="15180" y="2899"/>
                    </a:cubicBezTo>
                    <a:cubicBezTo>
                      <a:pt x="15180" y="2899"/>
                      <a:pt x="15200" y="2889"/>
                      <a:pt x="15213" y="2876"/>
                    </a:cubicBezTo>
                    <a:close/>
                    <a:moveTo>
                      <a:pt x="911" y="9131"/>
                    </a:moveTo>
                    <a:cubicBezTo>
                      <a:pt x="888" y="9132"/>
                      <a:pt x="861" y="9137"/>
                      <a:pt x="845" y="9153"/>
                    </a:cubicBezTo>
                    <a:cubicBezTo>
                      <a:pt x="867" y="9146"/>
                      <a:pt x="889" y="9139"/>
                      <a:pt x="911" y="9131"/>
                    </a:cubicBezTo>
                    <a:close/>
                    <a:moveTo>
                      <a:pt x="18101" y="0"/>
                    </a:moveTo>
                    <a:cubicBezTo>
                      <a:pt x="18033" y="0"/>
                      <a:pt x="17987" y="23"/>
                      <a:pt x="17942" y="69"/>
                    </a:cubicBezTo>
                    <a:cubicBezTo>
                      <a:pt x="17805" y="183"/>
                      <a:pt x="17668" y="320"/>
                      <a:pt x="17531" y="434"/>
                    </a:cubicBezTo>
                    <a:cubicBezTo>
                      <a:pt x="17402" y="541"/>
                      <a:pt x="17252" y="649"/>
                      <a:pt x="17121" y="737"/>
                    </a:cubicBezTo>
                    <a:lnTo>
                      <a:pt x="17121" y="737"/>
                    </a:lnTo>
                    <a:cubicBezTo>
                      <a:pt x="17126" y="729"/>
                      <a:pt x="17132" y="718"/>
                      <a:pt x="17143" y="708"/>
                    </a:cubicBezTo>
                    <a:lnTo>
                      <a:pt x="17143" y="708"/>
                    </a:lnTo>
                    <a:cubicBezTo>
                      <a:pt x="16983" y="822"/>
                      <a:pt x="16823" y="913"/>
                      <a:pt x="16686" y="1027"/>
                    </a:cubicBezTo>
                    <a:cubicBezTo>
                      <a:pt x="16549" y="1119"/>
                      <a:pt x="16412" y="1233"/>
                      <a:pt x="16298" y="1324"/>
                    </a:cubicBezTo>
                    <a:cubicBezTo>
                      <a:pt x="16047" y="1530"/>
                      <a:pt x="15773" y="1712"/>
                      <a:pt x="15522" y="1895"/>
                    </a:cubicBezTo>
                    <a:cubicBezTo>
                      <a:pt x="15454" y="1940"/>
                      <a:pt x="15385" y="1986"/>
                      <a:pt x="15317" y="2055"/>
                    </a:cubicBezTo>
                    <a:cubicBezTo>
                      <a:pt x="15317" y="2032"/>
                      <a:pt x="15317" y="2032"/>
                      <a:pt x="15317" y="2032"/>
                    </a:cubicBezTo>
                    <a:cubicBezTo>
                      <a:pt x="15231" y="2096"/>
                      <a:pt x="15145" y="2160"/>
                      <a:pt x="15041" y="2224"/>
                    </a:cubicBezTo>
                    <a:lnTo>
                      <a:pt x="15041" y="2224"/>
                    </a:lnTo>
                    <a:cubicBezTo>
                      <a:pt x="15042" y="2222"/>
                      <a:pt x="15043" y="2218"/>
                      <a:pt x="15043" y="2214"/>
                    </a:cubicBezTo>
                    <a:lnTo>
                      <a:pt x="15043" y="2214"/>
                    </a:lnTo>
                    <a:cubicBezTo>
                      <a:pt x="15020" y="2237"/>
                      <a:pt x="14997" y="2260"/>
                      <a:pt x="14974" y="2283"/>
                    </a:cubicBezTo>
                    <a:cubicBezTo>
                      <a:pt x="14951" y="2283"/>
                      <a:pt x="14929" y="2306"/>
                      <a:pt x="14906" y="2328"/>
                    </a:cubicBezTo>
                    <a:cubicBezTo>
                      <a:pt x="14928" y="2306"/>
                      <a:pt x="14929" y="2306"/>
                      <a:pt x="14929" y="2306"/>
                    </a:cubicBezTo>
                    <a:lnTo>
                      <a:pt x="14929" y="2306"/>
                    </a:lnTo>
                    <a:cubicBezTo>
                      <a:pt x="14792" y="2397"/>
                      <a:pt x="14655" y="2488"/>
                      <a:pt x="14518" y="2580"/>
                    </a:cubicBezTo>
                    <a:cubicBezTo>
                      <a:pt x="14381" y="2671"/>
                      <a:pt x="14244" y="2739"/>
                      <a:pt x="14107" y="2831"/>
                    </a:cubicBezTo>
                    <a:cubicBezTo>
                      <a:pt x="13970" y="2922"/>
                      <a:pt x="13833" y="3013"/>
                      <a:pt x="13696" y="3105"/>
                    </a:cubicBezTo>
                    <a:cubicBezTo>
                      <a:pt x="13536" y="3196"/>
                      <a:pt x="13377" y="3310"/>
                      <a:pt x="13240" y="3424"/>
                    </a:cubicBezTo>
                    <a:cubicBezTo>
                      <a:pt x="13262" y="3401"/>
                      <a:pt x="13285" y="3378"/>
                      <a:pt x="13308" y="3356"/>
                    </a:cubicBezTo>
                    <a:lnTo>
                      <a:pt x="13308" y="3356"/>
                    </a:lnTo>
                    <a:cubicBezTo>
                      <a:pt x="13217" y="3424"/>
                      <a:pt x="13148" y="3470"/>
                      <a:pt x="13057" y="3538"/>
                    </a:cubicBezTo>
                    <a:cubicBezTo>
                      <a:pt x="12578" y="3858"/>
                      <a:pt x="12098" y="4154"/>
                      <a:pt x="11596" y="4451"/>
                    </a:cubicBezTo>
                    <a:cubicBezTo>
                      <a:pt x="11345" y="4588"/>
                      <a:pt x="11071" y="4725"/>
                      <a:pt x="10797" y="4885"/>
                    </a:cubicBezTo>
                    <a:cubicBezTo>
                      <a:pt x="10546" y="4999"/>
                      <a:pt x="10318" y="5159"/>
                      <a:pt x="10090" y="5273"/>
                    </a:cubicBezTo>
                    <a:cubicBezTo>
                      <a:pt x="9565" y="5570"/>
                      <a:pt x="9040" y="5844"/>
                      <a:pt x="8515" y="6117"/>
                    </a:cubicBezTo>
                    <a:cubicBezTo>
                      <a:pt x="8241" y="6277"/>
                      <a:pt x="7967" y="6414"/>
                      <a:pt x="7670" y="6551"/>
                    </a:cubicBezTo>
                    <a:cubicBezTo>
                      <a:pt x="7396" y="6688"/>
                      <a:pt x="7122" y="6825"/>
                      <a:pt x="6826" y="6962"/>
                    </a:cubicBezTo>
                    <a:cubicBezTo>
                      <a:pt x="6803" y="6962"/>
                      <a:pt x="6780" y="6985"/>
                      <a:pt x="6757" y="6985"/>
                    </a:cubicBezTo>
                    <a:cubicBezTo>
                      <a:pt x="6826" y="6894"/>
                      <a:pt x="6848" y="6757"/>
                      <a:pt x="6803" y="6642"/>
                    </a:cubicBezTo>
                    <a:cubicBezTo>
                      <a:pt x="6757" y="6574"/>
                      <a:pt x="6689" y="6505"/>
                      <a:pt x="6620" y="6483"/>
                    </a:cubicBezTo>
                    <a:cubicBezTo>
                      <a:pt x="6582" y="6473"/>
                      <a:pt x="6549" y="6468"/>
                      <a:pt x="6515" y="6468"/>
                    </a:cubicBezTo>
                    <a:cubicBezTo>
                      <a:pt x="6468" y="6468"/>
                      <a:pt x="6423" y="6479"/>
                      <a:pt x="6369" y="6505"/>
                    </a:cubicBezTo>
                    <a:cubicBezTo>
                      <a:pt x="6278" y="6528"/>
                      <a:pt x="6187" y="6574"/>
                      <a:pt x="6118" y="6620"/>
                    </a:cubicBezTo>
                    <a:cubicBezTo>
                      <a:pt x="6050" y="6665"/>
                      <a:pt x="6004" y="6688"/>
                      <a:pt x="5958" y="6711"/>
                    </a:cubicBezTo>
                    <a:cubicBezTo>
                      <a:pt x="5799" y="6779"/>
                      <a:pt x="5662" y="6871"/>
                      <a:pt x="5525" y="6939"/>
                    </a:cubicBezTo>
                    <a:cubicBezTo>
                      <a:pt x="5228" y="7099"/>
                      <a:pt x="4908" y="7282"/>
                      <a:pt x="4612" y="7441"/>
                    </a:cubicBezTo>
                    <a:cubicBezTo>
                      <a:pt x="4292" y="7601"/>
                      <a:pt x="3972" y="7738"/>
                      <a:pt x="3653" y="7898"/>
                    </a:cubicBezTo>
                    <a:cubicBezTo>
                      <a:pt x="3356" y="8058"/>
                      <a:pt x="3082" y="8195"/>
                      <a:pt x="2786" y="8331"/>
                    </a:cubicBezTo>
                    <a:cubicBezTo>
                      <a:pt x="2466" y="8491"/>
                      <a:pt x="2146" y="8628"/>
                      <a:pt x="1827" y="8765"/>
                    </a:cubicBezTo>
                    <a:cubicBezTo>
                      <a:pt x="1528" y="8893"/>
                      <a:pt x="1229" y="9022"/>
                      <a:pt x="911" y="9131"/>
                    </a:cubicBezTo>
                    <a:lnTo>
                      <a:pt x="911" y="9131"/>
                    </a:lnTo>
                    <a:cubicBezTo>
                      <a:pt x="921" y="9130"/>
                      <a:pt x="930" y="9130"/>
                      <a:pt x="937" y="9130"/>
                    </a:cubicBezTo>
                    <a:cubicBezTo>
                      <a:pt x="868" y="9153"/>
                      <a:pt x="800" y="9176"/>
                      <a:pt x="731" y="9199"/>
                    </a:cubicBezTo>
                    <a:lnTo>
                      <a:pt x="686" y="9199"/>
                    </a:lnTo>
                    <a:lnTo>
                      <a:pt x="572" y="9245"/>
                    </a:lnTo>
                    <a:cubicBezTo>
                      <a:pt x="526" y="9267"/>
                      <a:pt x="457" y="9267"/>
                      <a:pt x="412" y="9290"/>
                    </a:cubicBezTo>
                    <a:cubicBezTo>
                      <a:pt x="389" y="9313"/>
                      <a:pt x="343" y="9313"/>
                      <a:pt x="320" y="9336"/>
                    </a:cubicBezTo>
                    <a:cubicBezTo>
                      <a:pt x="275" y="9336"/>
                      <a:pt x="252" y="9359"/>
                      <a:pt x="206" y="9359"/>
                    </a:cubicBezTo>
                    <a:cubicBezTo>
                      <a:pt x="138" y="9404"/>
                      <a:pt x="69" y="9473"/>
                      <a:pt x="24" y="9564"/>
                    </a:cubicBezTo>
                    <a:cubicBezTo>
                      <a:pt x="1" y="9701"/>
                      <a:pt x="24" y="9861"/>
                      <a:pt x="161" y="9929"/>
                    </a:cubicBezTo>
                    <a:cubicBezTo>
                      <a:pt x="229" y="9975"/>
                      <a:pt x="320" y="9998"/>
                      <a:pt x="412" y="10043"/>
                    </a:cubicBezTo>
                    <a:cubicBezTo>
                      <a:pt x="457" y="10066"/>
                      <a:pt x="526" y="10089"/>
                      <a:pt x="572" y="10112"/>
                    </a:cubicBezTo>
                    <a:cubicBezTo>
                      <a:pt x="672" y="10145"/>
                      <a:pt x="784" y="10166"/>
                      <a:pt x="900" y="10166"/>
                    </a:cubicBezTo>
                    <a:cubicBezTo>
                      <a:pt x="942" y="10166"/>
                      <a:pt x="985" y="10164"/>
                      <a:pt x="1028" y="10158"/>
                    </a:cubicBezTo>
                    <a:cubicBezTo>
                      <a:pt x="1302" y="10089"/>
                      <a:pt x="1576" y="9998"/>
                      <a:pt x="1850" y="9884"/>
                    </a:cubicBezTo>
                    <a:cubicBezTo>
                      <a:pt x="2352" y="9701"/>
                      <a:pt x="2831" y="9496"/>
                      <a:pt x="3333" y="9290"/>
                    </a:cubicBezTo>
                    <a:cubicBezTo>
                      <a:pt x="3630" y="9176"/>
                      <a:pt x="3904" y="9039"/>
                      <a:pt x="4178" y="8925"/>
                    </a:cubicBezTo>
                    <a:cubicBezTo>
                      <a:pt x="4452" y="8811"/>
                      <a:pt x="4749" y="8674"/>
                      <a:pt x="5022" y="8537"/>
                    </a:cubicBezTo>
                    <a:cubicBezTo>
                      <a:pt x="5296" y="8423"/>
                      <a:pt x="5570" y="8286"/>
                      <a:pt x="5844" y="8149"/>
                    </a:cubicBezTo>
                    <a:cubicBezTo>
                      <a:pt x="6118" y="8012"/>
                      <a:pt x="6392" y="7875"/>
                      <a:pt x="6666" y="7761"/>
                    </a:cubicBezTo>
                    <a:cubicBezTo>
                      <a:pt x="6940" y="7624"/>
                      <a:pt x="7214" y="7487"/>
                      <a:pt x="7488" y="7373"/>
                    </a:cubicBezTo>
                    <a:cubicBezTo>
                      <a:pt x="7647" y="7304"/>
                      <a:pt x="7784" y="7236"/>
                      <a:pt x="7921" y="7167"/>
                    </a:cubicBezTo>
                    <a:cubicBezTo>
                      <a:pt x="8058" y="7099"/>
                      <a:pt x="8218" y="7008"/>
                      <a:pt x="8355" y="6939"/>
                    </a:cubicBezTo>
                    <a:cubicBezTo>
                      <a:pt x="8629" y="6802"/>
                      <a:pt x="8903" y="6665"/>
                      <a:pt x="9177" y="6528"/>
                    </a:cubicBezTo>
                    <a:cubicBezTo>
                      <a:pt x="9428" y="6391"/>
                      <a:pt x="9702" y="6254"/>
                      <a:pt x="9953" y="6095"/>
                    </a:cubicBezTo>
                    <a:cubicBezTo>
                      <a:pt x="10204" y="5958"/>
                      <a:pt x="10455" y="5821"/>
                      <a:pt x="10706" y="5684"/>
                    </a:cubicBezTo>
                    <a:cubicBezTo>
                      <a:pt x="10934" y="5547"/>
                      <a:pt x="11185" y="5410"/>
                      <a:pt x="11436" y="5273"/>
                    </a:cubicBezTo>
                    <a:cubicBezTo>
                      <a:pt x="11687" y="5136"/>
                      <a:pt x="11961" y="4999"/>
                      <a:pt x="12212" y="4839"/>
                    </a:cubicBezTo>
                    <a:cubicBezTo>
                      <a:pt x="12464" y="4679"/>
                      <a:pt x="12692" y="4543"/>
                      <a:pt x="12943" y="4383"/>
                    </a:cubicBezTo>
                    <a:cubicBezTo>
                      <a:pt x="13125" y="4269"/>
                      <a:pt x="13308" y="4154"/>
                      <a:pt x="13491" y="4018"/>
                    </a:cubicBezTo>
                    <a:cubicBezTo>
                      <a:pt x="13605" y="3949"/>
                      <a:pt x="13719" y="3858"/>
                      <a:pt x="13856" y="3766"/>
                    </a:cubicBezTo>
                    <a:cubicBezTo>
                      <a:pt x="14061" y="3629"/>
                      <a:pt x="14290" y="3470"/>
                      <a:pt x="14495" y="3333"/>
                    </a:cubicBezTo>
                    <a:cubicBezTo>
                      <a:pt x="14609" y="3264"/>
                      <a:pt x="14700" y="3219"/>
                      <a:pt x="14792" y="3150"/>
                    </a:cubicBezTo>
                    <a:cubicBezTo>
                      <a:pt x="14951" y="3059"/>
                      <a:pt x="15088" y="2968"/>
                      <a:pt x="15225" y="2853"/>
                    </a:cubicBezTo>
                    <a:lnTo>
                      <a:pt x="15225" y="2853"/>
                    </a:lnTo>
                    <a:cubicBezTo>
                      <a:pt x="15225" y="2861"/>
                      <a:pt x="15220" y="2869"/>
                      <a:pt x="15213" y="2876"/>
                    </a:cubicBezTo>
                    <a:lnTo>
                      <a:pt x="15213" y="2876"/>
                    </a:lnTo>
                    <a:cubicBezTo>
                      <a:pt x="15727" y="2518"/>
                      <a:pt x="16240" y="2160"/>
                      <a:pt x="16709" y="1758"/>
                    </a:cubicBezTo>
                    <a:cubicBezTo>
                      <a:pt x="16846" y="1644"/>
                      <a:pt x="16960" y="1530"/>
                      <a:pt x="17074" y="1438"/>
                    </a:cubicBezTo>
                    <a:cubicBezTo>
                      <a:pt x="17211" y="1347"/>
                      <a:pt x="17348" y="1256"/>
                      <a:pt x="17462" y="1142"/>
                    </a:cubicBezTo>
                    <a:cubicBezTo>
                      <a:pt x="17576" y="1050"/>
                      <a:pt x="17691" y="959"/>
                      <a:pt x="17805" y="845"/>
                    </a:cubicBezTo>
                    <a:cubicBezTo>
                      <a:pt x="17896" y="754"/>
                      <a:pt x="17987" y="639"/>
                      <a:pt x="18101" y="548"/>
                    </a:cubicBezTo>
                    <a:cubicBezTo>
                      <a:pt x="18147" y="502"/>
                      <a:pt x="18193" y="457"/>
                      <a:pt x="18238" y="411"/>
                    </a:cubicBezTo>
                    <a:cubicBezTo>
                      <a:pt x="18352" y="320"/>
                      <a:pt x="18352" y="160"/>
                      <a:pt x="18261" y="69"/>
                    </a:cubicBezTo>
                    <a:cubicBezTo>
                      <a:pt x="18215" y="23"/>
                      <a:pt x="18147" y="0"/>
                      <a:pt x="18101" y="0"/>
                    </a:cubicBezTo>
                    <a:close/>
                  </a:path>
                </a:pathLst>
              </a:custGeom>
              <a:solidFill>
                <a:srgbClr val="D97F3D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473" name="Google Shape;1239;p22">
                <a:extLst>
                  <a:ext uri="{FF2B5EF4-FFF2-40B4-BE49-F238E27FC236}">
                    <a16:creationId xmlns:a16="http://schemas.microsoft.com/office/drawing/2014/main" id="{07D83EEA-0999-49D2-B9D2-004884365FC4}"/>
                  </a:ext>
                </a:extLst>
              </p:cNvPr>
              <p:cNvSpPr/>
              <p:nvPr/>
            </p:nvSpPr>
            <p:spPr>
              <a:xfrm>
                <a:off x="6842368" y="1476788"/>
                <a:ext cx="339362" cy="221754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8204" extrusionOk="0">
                    <a:moveTo>
                      <a:pt x="12167" y="0"/>
                    </a:moveTo>
                    <a:cubicBezTo>
                      <a:pt x="12121" y="0"/>
                      <a:pt x="12075" y="23"/>
                      <a:pt x="12030" y="46"/>
                    </a:cubicBezTo>
                    <a:cubicBezTo>
                      <a:pt x="11961" y="69"/>
                      <a:pt x="11893" y="137"/>
                      <a:pt x="11824" y="206"/>
                    </a:cubicBezTo>
                    <a:cubicBezTo>
                      <a:pt x="11779" y="251"/>
                      <a:pt x="11710" y="274"/>
                      <a:pt x="11665" y="320"/>
                    </a:cubicBezTo>
                    <a:cubicBezTo>
                      <a:pt x="11550" y="434"/>
                      <a:pt x="11436" y="548"/>
                      <a:pt x="11299" y="662"/>
                    </a:cubicBezTo>
                    <a:cubicBezTo>
                      <a:pt x="11231" y="708"/>
                      <a:pt x="11162" y="776"/>
                      <a:pt x="11094" y="845"/>
                    </a:cubicBezTo>
                    <a:cubicBezTo>
                      <a:pt x="11025" y="891"/>
                      <a:pt x="10957" y="936"/>
                      <a:pt x="10889" y="982"/>
                    </a:cubicBezTo>
                    <a:cubicBezTo>
                      <a:pt x="10866" y="1005"/>
                      <a:pt x="10843" y="1028"/>
                      <a:pt x="10820" y="1050"/>
                    </a:cubicBezTo>
                    <a:cubicBezTo>
                      <a:pt x="10774" y="1028"/>
                      <a:pt x="10752" y="1028"/>
                      <a:pt x="10706" y="1028"/>
                    </a:cubicBezTo>
                    <a:cubicBezTo>
                      <a:pt x="10660" y="1050"/>
                      <a:pt x="10637" y="1050"/>
                      <a:pt x="10592" y="1073"/>
                    </a:cubicBezTo>
                    <a:cubicBezTo>
                      <a:pt x="10569" y="1096"/>
                      <a:pt x="10546" y="1096"/>
                      <a:pt x="10501" y="1119"/>
                    </a:cubicBezTo>
                    <a:cubicBezTo>
                      <a:pt x="10478" y="1142"/>
                      <a:pt x="10455" y="1164"/>
                      <a:pt x="10432" y="1164"/>
                    </a:cubicBezTo>
                    <a:cubicBezTo>
                      <a:pt x="10364" y="1210"/>
                      <a:pt x="10295" y="1256"/>
                      <a:pt x="10227" y="1301"/>
                    </a:cubicBezTo>
                    <a:cubicBezTo>
                      <a:pt x="10067" y="1393"/>
                      <a:pt x="9907" y="1507"/>
                      <a:pt x="9770" y="1621"/>
                    </a:cubicBezTo>
                    <a:cubicBezTo>
                      <a:pt x="9633" y="1712"/>
                      <a:pt x="9496" y="1804"/>
                      <a:pt x="9359" y="1918"/>
                    </a:cubicBezTo>
                    <a:cubicBezTo>
                      <a:pt x="9245" y="2009"/>
                      <a:pt x="9108" y="2077"/>
                      <a:pt x="8994" y="2169"/>
                    </a:cubicBezTo>
                    <a:cubicBezTo>
                      <a:pt x="8857" y="2283"/>
                      <a:pt x="8720" y="2374"/>
                      <a:pt x="8583" y="2488"/>
                    </a:cubicBezTo>
                    <a:cubicBezTo>
                      <a:pt x="8446" y="2580"/>
                      <a:pt x="8332" y="2694"/>
                      <a:pt x="8195" y="2785"/>
                    </a:cubicBezTo>
                    <a:cubicBezTo>
                      <a:pt x="8172" y="2808"/>
                      <a:pt x="8150" y="2831"/>
                      <a:pt x="8127" y="2831"/>
                    </a:cubicBezTo>
                    <a:cubicBezTo>
                      <a:pt x="7853" y="2991"/>
                      <a:pt x="7602" y="3150"/>
                      <a:pt x="7328" y="3310"/>
                    </a:cubicBezTo>
                    <a:cubicBezTo>
                      <a:pt x="7100" y="3447"/>
                      <a:pt x="6871" y="3607"/>
                      <a:pt x="6643" y="3744"/>
                    </a:cubicBezTo>
                    <a:cubicBezTo>
                      <a:pt x="6529" y="3835"/>
                      <a:pt x="6392" y="3926"/>
                      <a:pt x="6278" y="3995"/>
                    </a:cubicBezTo>
                    <a:cubicBezTo>
                      <a:pt x="6209" y="4040"/>
                      <a:pt x="6141" y="4086"/>
                      <a:pt x="6072" y="4132"/>
                    </a:cubicBezTo>
                    <a:cubicBezTo>
                      <a:pt x="6004" y="4177"/>
                      <a:pt x="5935" y="4223"/>
                      <a:pt x="5867" y="4269"/>
                    </a:cubicBezTo>
                    <a:cubicBezTo>
                      <a:pt x="5798" y="4314"/>
                      <a:pt x="5707" y="4360"/>
                      <a:pt x="5639" y="4406"/>
                    </a:cubicBezTo>
                    <a:cubicBezTo>
                      <a:pt x="5616" y="4406"/>
                      <a:pt x="5593" y="4406"/>
                      <a:pt x="5593" y="4428"/>
                    </a:cubicBezTo>
                    <a:cubicBezTo>
                      <a:pt x="5388" y="4474"/>
                      <a:pt x="5205" y="4588"/>
                      <a:pt x="5022" y="4702"/>
                    </a:cubicBezTo>
                    <a:cubicBezTo>
                      <a:pt x="4840" y="4794"/>
                      <a:pt x="4680" y="4885"/>
                      <a:pt x="4497" y="4999"/>
                    </a:cubicBezTo>
                    <a:cubicBezTo>
                      <a:pt x="4201" y="5159"/>
                      <a:pt x="3904" y="5342"/>
                      <a:pt x="3607" y="5501"/>
                    </a:cubicBezTo>
                    <a:cubicBezTo>
                      <a:pt x="3288" y="5707"/>
                      <a:pt x="2968" y="5889"/>
                      <a:pt x="2626" y="6072"/>
                    </a:cubicBezTo>
                    <a:cubicBezTo>
                      <a:pt x="2512" y="6163"/>
                      <a:pt x="2375" y="6255"/>
                      <a:pt x="2238" y="6323"/>
                    </a:cubicBezTo>
                    <a:cubicBezTo>
                      <a:pt x="2124" y="6414"/>
                      <a:pt x="1987" y="6483"/>
                      <a:pt x="1850" y="6574"/>
                    </a:cubicBezTo>
                    <a:cubicBezTo>
                      <a:pt x="1576" y="6757"/>
                      <a:pt x="1325" y="6916"/>
                      <a:pt x="1051" y="7099"/>
                    </a:cubicBezTo>
                    <a:cubicBezTo>
                      <a:pt x="937" y="7168"/>
                      <a:pt x="823" y="7259"/>
                      <a:pt x="686" y="7327"/>
                    </a:cubicBezTo>
                    <a:lnTo>
                      <a:pt x="549" y="7419"/>
                    </a:lnTo>
                    <a:cubicBezTo>
                      <a:pt x="503" y="7441"/>
                      <a:pt x="435" y="7487"/>
                      <a:pt x="366" y="7533"/>
                    </a:cubicBezTo>
                    <a:cubicBezTo>
                      <a:pt x="320" y="7533"/>
                      <a:pt x="298" y="7556"/>
                      <a:pt x="275" y="7578"/>
                    </a:cubicBezTo>
                    <a:cubicBezTo>
                      <a:pt x="206" y="7601"/>
                      <a:pt x="138" y="7647"/>
                      <a:pt x="92" y="7693"/>
                    </a:cubicBezTo>
                    <a:cubicBezTo>
                      <a:pt x="69" y="7738"/>
                      <a:pt x="24" y="7761"/>
                      <a:pt x="24" y="7807"/>
                    </a:cubicBezTo>
                    <a:cubicBezTo>
                      <a:pt x="1" y="7898"/>
                      <a:pt x="1" y="7966"/>
                      <a:pt x="24" y="8058"/>
                    </a:cubicBezTo>
                    <a:cubicBezTo>
                      <a:pt x="87" y="8152"/>
                      <a:pt x="193" y="8203"/>
                      <a:pt x="298" y="8203"/>
                    </a:cubicBezTo>
                    <a:cubicBezTo>
                      <a:pt x="345" y="8203"/>
                      <a:pt x="392" y="8193"/>
                      <a:pt x="435" y="8172"/>
                    </a:cubicBezTo>
                    <a:cubicBezTo>
                      <a:pt x="457" y="8172"/>
                      <a:pt x="480" y="8149"/>
                      <a:pt x="503" y="8149"/>
                    </a:cubicBezTo>
                    <a:cubicBezTo>
                      <a:pt x="549" y="8149"/>
                      <a:pt x="617" y="8149"/>
                      <a:pt x="663" y="8103"/>
                    </a:cubicBezTo>
                    <a:cubicBezTo>
                      <a:pt x="731" y="8081"/>
                      <a:pt x="777" y="8035"/>
                      <a:pt x="800" y="7989"/>
                    </a:cubicBezTo>
                    <a:cubicBezTo>
                      <a:pt x="914" y="7898"/>
                      <a:pt x="1051" y="7829"/>
                      <a:pt x="1188" y="7761"/>
                    </a:cubicBezTo>
                    <a:cubicBezTo>
                      <a:pt x="1233" y="7715"/>
                      <a:pt x="1302" y="7693"/>
                      <a:pt x="1370" y="7647"/>
                    </a:cubicBezTo>
                    <a:cubicBezTo>
                      <a:pt x="1431" y="7708"/>
                      <a:pt x="1512" y="7738"/>
                      <a:pt x="1594" y="7738"/>
                    </a:cubicBezTo>
                    <a:cubicBezTo>
                      <a:pt x="1634" y="7738"/>
                      <a:pt x="1675" y="7731"/>
                      <a:pt x="1713" y="7715"/>
                    </a:cubicBezTo>
                    <a:cubicBezTo>
                      <a:pt x="1873" y="7624"/>
                      <a:pt x="2009" y="7556"/>
                      <a:pt x="2169" y="7464"/>
                    </a:cubicBezTo>
                    <a:cubicBezTo>
                      <a:pt x="2329" y="7373"/>
                      <a:pt x="2512" y="7282"/>
                      <a:pt x="2694" y="7190"/>
                    </a:cubicBezTo>
                    <a:cubicBezTo>
                      <a:pt x="2991" y="7008"/>
                      <a:pt x="3311" y="6825"/>
                      <a:pt x="3607" y="6643"/>
                    </a:cubicBezTo>
                    <a:cubicBezTo>
                      <a:pt x="4224" y="6300"/>
                      <a:pt x="4840" y="5958"/>
                      <a:pt x="5479" y="5615"/>
                    </a:cubicBezTo>
                    <a:cubicBezTo>
                      <a:pt x="5958" y="5364"/>
                      <a:pt x="6438" y="5113"/>
                      <a:pt x="6917" y="4862"/>
                    </a:cubicBezTo>
                    <a:cubicBezTo>
                      <a:pt x="7145" y="4725"/>
                      <a:pt x="7373" y="4588"/>
                      <a:pt x="7602" y="4474"/>
                    </a:cubicBezTo>
                    <a:cubicBezTo>
                      <a:pt x="7716" y="4406"/>
                      <a:pt x="7807" y="4360"/>
                      <a:pt x="7921" y="4292"/>
                    </a:cubicBezTo>
                    <a:cubicBezTo>
                      <a:pt x="7990" y="4269"/>
                      <a:pt x="8035" y="4223"/>
                      <a:pt x="8104" y="4200"/>
                    </a:cubicBezTo>
                    <a:cubicBezTo>
                      <a:pt x="8218" y="4132"/>
                      <a:pt x="8332" y="4086"/>
                      <a:pt x="8423" y="4018"/>
                    </a:cubicBezTo>
                    <a:cubicBezTo>
                      <a:pt x="8446" y="3995"/>
                      <a:pt x="8469" y="3972"/>
                      <a:pt x="8492" y="3972"/>
                    </a:cubicBezTo>
                    <a:cubicBezTo>
                      <a:pt x="8538" y="3926"/>
                      <a:pt x="8560" y="3904"/>
                      <a:pt x="8560" y="3858"/>
                    </a:cubicBezTo>
                    <a:cubicBezTo>
                      <a:pt x="8583" y="3789"/>
                      <a:pt x="8583" y="3698"/>
                      <a:pt x="8560" y="3630"/>
                    </a:cubicBezTo>
                    <a:cubicBezTo>
                      <a:pt x="8538" y="3630"/>
                      <a:pt x="8538" y="3607"/>
                      <a:pt x="8538" y="3607"/>
                    </a:cubicBezTo>
                    <a:cubicBezTo>
                      <a:pt x="8538" y="3607"/>
                      <a:pt x="8560" y="3584"/>
                      <a:pt x="8583" y="3584"/>
                    </a:cubicBezTo>
                    <a:cubicBezTo>
                      <a:pt x="8652" y="3561"/>
                      <a:pt x="8697" y="3493"/>
                      <a:pt x="8743" y="3470"/>
                    </a:cubicBezTo>
                    <a:cubicBezTo>
                      <a:pt x="8789" y="3424"/>
                      <a:pt x="8834" y="3401"/>
                      <a:pt x="8880" y="3356"/>
                    </a:cubicBezTo>
                    <a:cubicBezTo>
                      <a:pt x="8948" y="3310"/>
                      <a:pt x="9017" y="3264"/>
                      <a:pt x="9085" y="3219"/>
                    </a:cubicBezTo>
                    <a:cubicBezTo>
                      <a:pt x="9587" y="2876"/>
                      <a:pt x="10112" y="2557"/>
                      <a:pt x="10615" y="2237"/>
                    </a:cubicBezTo>
                    <a:cubicBezTo>
                      <a:pt x="10660" y="2260"/>
                      <a:pt x="10729" y="2260"/>
                      <a:pt x="10774" y="2260"/>
                    </a:cubicBezTo>
                    <a:cubicBezTo>
                      <a:pt x="10866" y="2237"/>
                      <a:pt x="10934" y="2192"/>
                      <a:pt x="10980" y="2146"/>
                    </a:cubicBezTo>
                    <a:lnTo>
                      <a:pt x="11140" y="2055"/>
                    </a:lnTo>
                    <a:cubicBezTo>
                      <a:pt x="11254" y="1963"/>
                      <a:pt x="11391" y="1895"/>
                      <a:pt x="11505" y="1804"/>
                    </a:cubicBezTo>
                    <a:cubicBezTo>
                      <a:pt x="11596" y="1735"/>
                      <a:pt x="11687" y="1667"/>
                      <a:pt x="11779" y="1575"/>
                    </a:cubicBezTo>
                    <a:cubicBezTo>
                      <a:pt x="11961" y="1438"/>
                      <a:pt x="12144" y="1279"/>
                      <a:pt x="12281" y="1073"/>
                    </a:cubicBezTo>
                    <a:cubicBezTo>
                      <a:pt x="12327" y="1028"/>
                      <a:pt x="12349" y="959"/>
                      <a:pt x="12372" y="891"/>
                    </a:cubicBezTo>
                    <a:lnTo>
                      <a:pt x="12395" y="891"/>
                    </a:lnTo>
                    <a:cubicBezTo>
                      <a:pt x="12418" y="845"/>
                      <a:pt x="12441" y="822"/>
                      <a:pt x="12463" y="776"/>
                    </a:cubicBezTo>
                    <a:lnTo>
                      <a:pt x="12463" y="776"/>
                    </a:lnTo>
                    <a:cubicBezTo>
                      <a:pt x="12463" y="799"/>
                      <a:pt x="12441" y="822"/>
                      <a:pt x="12441" y="822"/>
                    </a:cubicBezTo>
                    <a:cubicBezTo>
                      <a:pt x="12486" y="776"/>
                      <a:pt x="12509" y="731"/>
                      <a:pt x="12532" y="685"/>
                    </a:cubicBezTo>
                    <a:cubicBezTo>
                      <a:pt x="12555" y="617"/>
                      <a:pt x="12555" y="548"/>
                      <a:pt x="12509" y="480"/>
                    </a:cubicBezTo>
                    <a:cubicBezTo>
                      <a:pt x="12486" y="411"/>
                      <a:pt x="12441" y="366"/>
                      <a:pt x="12372" y="366"/>
                    </a:cubicBezTo>
                    <a:cubicBezTo>
                      <a:pt x="12372" y="366"/>
                      <a:pt x="12372" y="343"/>
                      <a:pt x="12372" y="343"/>
                    </a:cubicBezTo>
                    <a:cubicBezTo>
                      <a:pt x="12372" y="320"/>
                      <a:pt x="12372" y="274"/>
                      <a:pt x="12395" y="251"/>
                    </a:cubicBezTo>
                    <a:cubicBezTo>
                      <a:pt x="12395" y="206"/>
                      <a:pt x="12395" y="160"/>
                      <a:pt x="12372" y="115"/>
                    </a:cubicBezTo>
                    <a:cubicBezTo>
                      <a:pt x="12349" y="69"/>
                      <a:pt x="12327" y="46"/>
                      <a:pt x="12281" y="23"/>
                    </a:cubicBezTo>
                    <a:cubicBezTo>
                      <a:pt x="12258" y="0"/>
                      <a:pt x="12212" y="0"/>
                      <a:pt x="12167" y="0"/>
                    </a:cubicBezTo>
                    <a:close/>
                  </a:path>
                </a:pathLst>
              </a:custGeom>
              <a:solidFill>
                <a:srgbClr val="D97F3D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474" name="Google Shape;1240;p22">
                <a:extLst>
                  <a:ext uri="{FF2B5EF4-FFF2-40B4-BE49-F238E27FC236}">
                    <a16:creationId xmlns:a16="http://schemas.microsoft.com/office/drawing/2014/main" id="{93BE89CB-4657-450F-A345-E60175BDEDAA}"/>
                  </a:ext>
                </a:extLst>
              </p:cNvPr>
              <p:cNvSpPr/>
              <p:nvPr/>
            </p:nvSpPr>
            <p:spPr>
              <a:xfrm>
                <a:off x="6712191" y="1506413"/>
                <a:ext cx="470160" cy="271489"/>
              </a:xfrm>
              <a:custGeom>
                <a:avLst/>
                <a:gdLst/>
                <a:ahLst/>
                <a:cxnLst/>
                <a:rect l="l" t="t" r="r" b="b"/>
                <a:pathLst>
                  <a:path w="17394" h="10044" extrusionOk="0">
                    <a:moveTo>
                      <a:pt x="15250" y="1510"/>
                    </a:moveTo>
                    <a:lnTo>
                      <a:pt x="15250" y="1510"/>
                    </a:lnTo>
                    <a:cubicBezTo>
                      <a:pt x="15242" y="1517"/>
                      <a:pt x="15234" y="1523"/>
                      <a:pt x="15225" y="1529"/>
                    </a:cubicBezTo>
                    <a:cubicBezTo>
                      <a:pt x="15234" y="1520"/>
                      <a:pt x="15243" y="1515"/>
                      <a:pt x="15250" y="1510"/>
                    </a:cubicBezTo>
                    <a:close/>
                    <a:moveTo>
                      <a:pt x="14084" y="3013"/>
                    </a:moveTo>
                    <a:lnTo>
                      <a:pt x="14084" y="3013"/>
                    </a:lnTo>
                    <a:cubicBezTo>
                      <a:pt x="14062" y="3028"/>
                      <a:pt x="14040" y="3043"/>
                      <a:pt x="14018" y="3058"/>
                    </a:cubicBezTo>
                    <a:lnTo>
                      <a:pt x="14018" y="3058"/>
                    </a:lnTo>
                    <a:cubicBezTo>
                      <a:pt x="14040" y="3057"/>
                      <a:pt x="14062" y="3035"/>
                      <a:pt x="14084" y="3013"/>
                    </a:cubicBezTo>
                    <a:close/>
                    <a:moveTo>
                      <a:pt x="982" y="9832"/>
                    </a:moveTo>
                    <a:lnTo>
                      <a:pt x="982" y="9832"/>
                    </a:lnTo>
                    <a:cubicBezTo>
                      <a:pt x="974" y="9835"/>
                      <a:pt x="967" y="9838"/>
                      <a:pt x="959" y="9838"/>
                    </a:cubicBezTo>
                    <a:cubicBezTo>
                      <a:pt x="967" y="9836"/>
                      <a:pt x="974" y="9834"/>
                      <a:pt x="982" y="9832"/>
                    </a:cubicBezTo>
                    <a:close/>
                    <a:moveTo>
                      <a:pt x="17188" y="0"/>
                    </a:moveTo>
                    <a:cubicBezTo>
                      <a:pt x="17143" y="0"/>
                      <a:pt x="17097" y="23"/>
                      <a:pt x="17074" y="68"/>
                    </a:cubicBezTo>
                    <a:cubicBezTo>
                      <a:pt x="16937" y="183"/>
                      <a:pt x="16800" y="320"/>
                      <a:pt x="16663" y="434"/>
                    </a:cubicBezTo>
                    <a:cubicBezTo>
                      <a:pt x="16549" y="548"/>
                      <a:pt x="16412" y="639"/>
                      <a:pt x="16298" y="753"/>
                    </a:cubicBezTo>
                    <a:cubicBezTo>
                      <a:pt x="16047" y="959"/>
                      <a:pt x="15773" y="1141"/>
                      <a:pt x="15499" y="1324"/>
                    </a:cubicBezTo>
                    <a:cubicBezTo>
                      <a:pt x="15421" y="1382"/>
                      <a:pt x="15343" y="1441"/>
                      <a:pt x="15265" y="1499"/>
                    </a:cubicBezTo>
                    <a:lnTo>
                      <a:pt x="15265" y="1499"/>
                    </a:lnTo>
                    <a:cubicBezTo>
                      <a:pt x="15269" y="1495"/>
                      <a:pt x="15271" y="1490"/>
                      <a:pt x="15271" y="1484"/>
                    </a:cubicBezTo>
                    <a:lnTo>
                      <a:pt x="15271" y="1484"/>
                    </a:lnTo>
                    <a:cubicBezTo>
                      <a:pt x="14997" y="1666"/>
                      <a:pt x="14723" y="1849"/>
                      <a:pt x="14449" y="2031"/>
                    </a:cubicBezTo>
                    <a:cubicBezTo>
                      <a:pt x="14152" y="2237"/>
                      <a:pt x="13833" y="2419"/>
                      <a:pt x="13536" y="2625"/>
                    </a:cubicBezTo>
                    <a:cubicBezTo>
                      <a:pt x="13542" y="2625"/>
                      <a:pt x="13548" y="2623"/>
                      <a:pt x="13553" y="2621"/>
                    </a:cubicBezTo>
                    <a:lnTo>
                      <a:pt x="13553" y="2621"/>
                    </a:lnTo>
                    <a:cubicBezTo>
                      <a:pt x="13298" y="2794"/>
                      <a:pt x="13061" y="2986"/>
                      <a:pt x="12804" y="3158"/>
                    </a:cubicBezTo>
                    <a:lnTo>
                      <a:pt x="12804" y="3158"/>
                    </a:lnTo>
                    <a:cubicBezTo>
                      <a:pt x="12805" y="3156"/>
                      <a:pt x="12806" y="3153"/>
                      <a:pt x="12806" y="3150"/>
                    </a:cubicBezTo>
                    <a:lnTo>
                      <a:pt x="12806" y="3150"/>
                    </a:lnTo>
                    <a:cubicBezTo>
                      <a:pt x="12806" y="3150"/>
                      <a:pt x="12783" y="3173"/>
                      <a:pt x="12783" y="3173"/>
                    </a:cubicBezTo>
                    <a:cubicBezTo>
                      <a:pt x="12790" y="3168"/>
                      <a:pt x="12797" y="3163"/>
                      <a:pt x="12804" y="3158"/>
                    </a:cubicBezTo>
                    <a:lnTo>
                      <a:pt x="12804" y="3158"/>
                    </a:lnTo>
                    <a:cubicBezTo>
                      <a:pt x="12799" y="3173"/>
                      <a:pt x="12780" y="3176"/>
                      <a:pt x="12760" y="3196"/>
                    </a:cubicBezTo>
                    <a:cubicBezTo>
                      <a:pt x="12669" y="3241"/>
                      <a:pt x="12600" y="3310"/>
                      <a:pt x="12509" y="3355"/>
                    </a:cubicBezTo>
                    <a:cubicBezTo>
                      <a:pt x="12258" y="3538"/>
                      <a:pt x="12007" y="3698"/>
                      <a:pt x="11756" y="3857"/>
                    </a:cubicBezTo>
                    <a:cubicBezTo>
                      <a:pt x="11505" y="3994"/>
                      <a:pt x="11254" y="4154"/>
                      <a:pt x="11003" y="4291"/>
                    </a:cubicBezTo>
                    <a:cubicBezTo>
                      <a:pt x="10751" y="4428"/>
                      <a:pt x="10500" y="4565"/>
                      <a:pt x="10272" y="4725"/>
                    </a:cubicBezTo>
                    <a:cubicBezTo>
                      <a:pt x="10021" y="4885"/>
                      <a:pt x="9770" y="5022"/>
                      <a:pt x="9519" y="5181"/>
                    </a:cubicBezTo>
                    <a:cubicBezTo>
                      <a:pt x="9359" y="5250"/>
                      <a:pt x="9222" y="5341"/>
                      <a:pt x="9085" y="5432"/>
                    </a:cubicBezTo>
                    <a:cubicBezTo>
                      <a:pt x="8971" y="5501"/>
                      <a:pt x="8857" y="5547"/>
                      <a:pt x="8720" y="5615"/>
                    </a:cubicBezTo>
                    <a:cubicBezTo>
                      <a:pt x="8469" y="5752"/>
                      <a:pt x="8218" y="5889"/>
                      <a:pt x="7967" y="6003"/>
                    </a:cubicBezTo>
                    <a:cubicBezTo>
                      <a:pt x="7716" y="6140"/>
                      <a:pt x="7465" y="6254"/>
                      <a:pt x="7214" y="6391"/>
                    </a:cubicBezTo>
                    <a:cubicBezTo>
                      <a:pt x="6917" y="6528"/>
                      <a:pt x="6643" y="6665"/>
                      <a:pt x="6369" y="6802"/>
                    </a:cubicBezTo>
                    <a:cubicBezTo>
                      <a:pt x="6118" y="6916"/>
                      <a:pt x="5890" y="7053"/>
                      <a:pt x="5639" y="7167"/>
                    </a:cubicBezTo>
                    <a:cubicBezTo>
                      <a:pt x="5388" y="7281"/>
                      <a:pt x="5136" y="7418"/>
                      <a:pt x="4863" y="7532"/>
                    </a:cubicBezTo>
                    <a:cubicBezTo>
                      <a:pt x="4611" y="7646"/>
                      <a:pt x="4338" y="7783"/>
                      <a:pt x="4064" y="7920"/>
                    </a:cubicBezTo>
                    <a:cubicBezTo>
                      <a:pt x="3813" y="8057"/>
                      <a:pt x="3539" y="8171"/>
                      <a:pt x="3265" y="8286"/>
                    </a:cubicBezTo>
                    <a:cubicBezTo>
                      <a:pt x="2785" y="8491"/>
                      <a:pt x="2306" y="8651"/>
                      <a:pt x="1827" y="8833"/>
                    </a:cubicBezTo>
                    <a:cubicBezTo>
                      <a:pt x="1576" y="8925"/>
                      <a:pt x="1325" y="9039"/>
                      <a:pt x="1074" y="9130"/>
                    </a:cubicBezTo>
                    <a:cubicBezTo>
                      <a:pt x="800" y="9221"/>
                      <a:pt x="526" y="9336"/>
                      <a:pt x="252" y="9427"/>
                    </a:cubicBezTo>
                    <a:cubicBezTo>
                      <a:pt x="183" y="9450"/>
                      <a:pt x="115" y="9495"/>
                      <a:pt x="69" y="9564"/>
                    </a:cubicBezTo>
                    <a:cubicBezTo>
                      <a:pt x="24" y="9632"/>
                      <a:pt x="1" y="9701"/>
                      <a:pt x="24" y="9792"/>
                    </a:cubicBezTo>
                    <a:cubicBezTo>
                      <a:pt x="46" y="9861"/>
                      <a:pt x="92" y="9952"/>
                      <a:pt x="161" y="9997"/>
                    </a:cubicBezTo>
                    <a:cubicBezTo>
                      <a:pt x="229" y="10020"/>
                      <a:pt x="320" y="10043"/>
                      <a:pt x="389" y="10043"/>
                    </a:cubicBezTo>
                    <a:cubicBezTo>
                      <a:pt x="480" y="9997"/>
                      <a:pt x="571" y="9975"/>
                      <a:pt x="663" y="9952"/>
                    </a:cubicBezTo>
                    <a:cubicBezTo>
                      <a:pt x="764" y="9911"/>
                      <a:pt x="884" y="9871"/>
                      <a:pt x="989" y="9830"/>
                    </a:cubicBezTo>
                    <a:lnTo>
                      <a:pt x="989" y="9830"/>
                    </a:lnTo>
                    <a:cubicBezTo>
                      <a:pt x="1066" y="9809"/>
                      <a:pt x="1129" y="9787"/>
                      <a:pt x="1210" y="9746"/>
                    </a:cubicBezTo>
                    <a:lnTo>
                      <a:pt x="1210" y="9746"/>
                    </a:lnTo>
                    <a:cubicBezTo>
                      <a:pt x="1210" y="9746"/>
                      <a:pt x="1210" y="9747"/>
                      <a:pt x="1188" y="9769"/>
                    </a:cubicBezTo>
                    <a:cubicBezTo>
                      <a:pt x="1735" y="9564"/>
                      <a:pt x="2283" y="9358"/>
                      <a:pt x="2808" y="9153"/>
                    </a:cubicBezTo>
                    <a:cubicBezTo>
                      <a:pt x="2945" y="9107"/>
                      <a:pt x="3082" y="9062"/>
                      <a:pt x="3219" y="9016"/>
                    </a:cubicBezTo>
                    <a:cubicBezTo>
                      <a:pt x="3333" y="8948"/>
                      <a:pt x="3470" y="8902"/>
                      <a:pt x="3607" y="8833"/>
                    </a:cubicBezTo>
                    <a:cubicBezTo>
                      <a:pt x="3881" y="8719"/>
                      <a:pt x="4155" y="8605"/>
                      <a:pt x="4406" y="8468"/>
                    </a:cubicBezTo>
                    <a:cubicBezTo>
                      <a:pt x="4931" y="8217"/>
                      <a:pt x="5456" y="7966"/>
                      <a:pt x="5981" y="7715"/>
                    </a:cubicBezTo>
                    <a:cubicBezTo>
                      <a:pt x="6232" y="7601"/>
                      <a:pt x="6460" y="7487"/>
                      <a:pt x="6711" y="7350"/>
                    </a:cubicBezTo>
                    <a:cubicBezTo>
                      <a:pt x="6985" y="7213"/>
                      <a:pt x="7259" y="7076"/>
                      <a:pt x="7533" y="6939"/>
                    </a:cubicBezTo>
                    <a:cubicBezTo>
                      <a:pt x="7807" y="6825"/>
                      <a:pt x="8058" y="6711"/>
                      <a:pt x="8309" y="6574"/>
                    </a:cubicBezTo>
                    <a:cubicBezTo>
                      <a:pt x="8560" y="6437"/>
                      <a:pt x="8811" y="6300"/>
                      <a:pt x="9085" y="6163"/>
                    </a:cubicBezTo>
                    <a:cubicBezTo>
                      <a:pt x="9336" y="6049"/>
                      <a:pt x="9587" y="5889"/>
                      <a:pt x="9861" y="5729"/>
                    </a:cubicBezTo>
                    <a:cubicBezTo>
                      <a:pt x="10112" y="5592"/>
                      <a:pt x="10363" y="5432"/>
                      <a:pt x="10614" y="5273"/>
                    </a:cubicBezTo>
                    <a:cubicBezTo>
                      <a:pt x="10980" y="5044"/>
                      <a:pt x="11368" y="4839"/>
                      <a:pt x="11756" y="4611"/>
                    </a:cubicBezTo>
                    <a:cubicBezTo>
                      <a:pt x="11938" y="4497"/>
                      <a:pt x="12144" y="4360"/>
                      <a:pt x="12349" y="4223"/>
                    </a:cubicBezTo>
                    <a:cubicBezTo>
                      <a:pt x="12463" y="4154"/>
                      <a:pt x="12577" y="4086"/>
                      <a:pt x="12692" y="4017"/>
                    </a:cubicBezTo>
                    <a:cubicBezTo>
                      <a:pt x="12806" y="3926"/>
                      <a:pt x="12920" y="3857"/>
                      <a:pt x="13057" y="3766"/>
                    </a:cubicBezTo>
                    <a:cubicBezTo>
                      <a:pt x="13378" y="3530"/>
                      <a:pt x="13680" y="3294"/>
                      <a:pt x="14018" y="3058"/>
                    </a:cubicBezTo>
                    <a:lnTo>
                      <a:pt x="14018" y="3058"/>
                    </a:lnTo>
                    <a:cubicBezTo>
                      <a:pt x="14017" y="3059"/>
                      <a:pt x="14016" y="3059"/>
                      <a:pt x="14015" y="3059"/>
                    </a:cubicBezTo>
                    <a:cubicBezTo>
                      <a:pt x="14198" y="2922"/>
                      <a:pt x="14403" y="2808"/>
                      <a:pt x="14609" y="2671"/>
                    </a:cubicBezTo>
                    <a:cubicBezTo>
                      <a:pt x="14769" y="2556"/>
                      <a:pt x="14928" y="2419"/>
                      <a:pt x="15111" y="2305"/>
                    </a:cubicBezTo>
                    <a:cubicBezTo>
                      <a:pt x="15102" y="2305"/>
                      <a:pt x="15093" y="2309"/>
                      <a:pt x="15086" y="2313"/>
                    </a:cubicBezTo>
                    <a:lnTo>
                      <a:pt x="15086" y="2313"/>
                    </a:lnTo>
                    <a:cubicBezTo>
                      <a:pt x="15263" y="2181"/>
                      <a:pt x="15460" y="2049"/>
                      <a:pt x="15636" y="1917"/>
                    </a:cubicBezTo>
                    <a:cubicBezTo>
                      <a:pt x="15841" y="1758"/>
                      <a:pt x="16024" y="1598"/>
                      <a:pt x="16207" y="1415"/>
                    </a:cubicBezTo>
                    <a:cubicBezTo>
                      <a:pt x="16389" y="1255"/>
                      <a:pt x="16572" y="1073"/>
                      <a:pt x="16732" y="913"/>
                    </a:cubicBezTo>
                    <a:cubicBezTo>
                      <a:pt x="16937" y="708"/>
                      <a:pt x="17120" y="525"/>
                      <a:pt x="17325" y="342"/>
                    </a:cubicBezTo>
                    <a:cubicBezTo>
                      <a:pt x="17394" y="274"/>
                      <a:pt x="17394" y="160"/>
                      <a:pt x="17325" y="68"/>
                    </a:cubicBezTo>
                    <a:cubicBezTo>
                      <a:pt x="17302" y="23"/>
                      <a:pt x="17234" y="0"/>
                      <a:pt x="17188" y="0"/>
                    </a:cubicBezTo>
                    <a:close/>
                  </a:path>
                </a:pathLst>
              </a:custGeom>
              <a:solidFill>
                <a:srgbClr val="D97F3D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475" name="Google Shape;1241;p22">
                <a:extLst>
                  <a:ext uri="{FF2B5EF4-FFF2-40B4-BE49-F238E27FC236}">
                    <a16:creationId xmlns:a16="http://schemas.microsoft.com/office/drawing/2014/main" id="{BBDFB832-D6B4-4373-BF94-F31C9C3FCFBC}"/>
                  </a:ext>
                </a:extLst>
              </p:cNvPr>
              <p:cNvSpPr/>
              <p:nvPr/>
            </p:nvSpPr>
            <p:spPr>
              <a:xfrm>
                <a:off x="7053391" y="1518117"/>
                <a:ext cx="126500" cy="251298"/>
              </a:xfrm>
              <a:custGeom>
                <a:avLst/>
                <a:gdLst/>
                <a:ahLst/>
                <a:cxnLst/>
                <a:rect l="l" t="t" r="r" b="b"/>
                <a:pathLst>
                  <a:path w="4680" h="9297" extrusionOk="0">
                    <a:moveTo>
                      <a:pt x="4314" y="1"/>
                    </a:moveTo>
                    <a:cubicBezTo>
                      <a:pt x="4200" y="1"/>
                      <a:pt x="4109" y="46"/>
                      <a:pt x="4040" y="138"/>
                    </a:cubicBezTo>
                    <a:cubicBezTo>
                      <a:pt x="3995" y="206"/>
                      <a:pt x="3972" y="297"/>
                      <a:pt x="3949" y="366"/>
                    </a:cubicBezTo>
                    <a:lnTo>
                      <a:pt x="3835" y="366"/>
                    </a:lnTo>
                    <a:cubicBezTo>
                      <a:pt x="3766" y="389"/>
                      <a:pt x="3698" y="434"/>
                      <a:pt x="3652" y="503"/>
                    </a:cubicBezTo>
                    <a:cubicBezTo>
                      <a:pt x="3561" y="663"/>
                      <a:pt x="3492" y="822"/>
                      <a:pt x="3424" y="982"/>
                    </a:cubicBezTo>
                    <a:cubicBezTo>
                      <a:pt x="3401" y="1028"/>
                      <a:pt x="3378" y="1073"/>
                      <a:pt x="3355" y="1119"/>
                    </a:cubicBezTo>
                    <a:cubicBezTo>
                      <a:pt x="3287" y="1142"/>
                      <a:pt x="3241" y="1210"/>
                      <a:pt x="3218" y="1279"/>
                    </a:cubicBezTo>
                    <a:lnTo>
                      <a:pt x="3196" y="1279"/>
                    </a:lnTo>
                    <a:cubicBezTo>
                      <a:pt x="3150" y="1210"/>
                      <a:pt x="3059" y="1188"/>
                      <a:pt x="2990" y="1188"/>
                    </a:cubicBezTo>
                    <a:cubicBezTo>
                      <a:pt x="2899" y="1188"/>
                      <a:pt x="2830" y="1210"/>
                      <a:pt x="2762" y="1279"/>
                    </a:cubicBezTo>
                    <a:cubicBezTo>
                      <a:pt x="2762" y="1279"/>
                      <a:pt x="2739" y="1302"/>
                      <a:pt x="2739" y="1325"/>
                    </a:cubicBezTo>
                    <a:cubicBezTo>
                      <a:pt x="2716" y="1302"/>
                      <a:pt x="2671" y="1279"/>
                      <a:pt x="2648" y="1279"/>
                    </a:cubicBezTo>
                    <a:cubicBezTo>
                      <a:pt x="2579" y="1279"/>
                      <a:pt x="2534" y="1347"/>
                      <a:pt x="2511" y="1416"/>
                    </a:cubicBezTo>
                    <a:cubicBezTo>
                      <a:pt x="2488" y="1690"/>
                      <a:pt x="2488" y="1964"/>
                      <a:pt x="2465" y="2260"/>
                    </a:cubicBezTo>
                    <a:cubicBezTo>
                      <a:pt x="2442" y="2489"/>
                      <a:pt x="2420" y="2740"/>
                      <a:pt x="2374" y="2968"/>
                    </a:cubicBezTo>
                    <a:lnTo>
                      <a:pt x="2397" y="2968"/>
                    </a:lnTo>
                    <a:cubicBezTo>
                      <a:pt x="2397" y="2968"/>
                      <a:pt x="2374" y="2968"/>
                      <a:pt x="2374" y="2991"/>
                    </a:cubicBezTo>
                    <a:cubicBezTo>
                      <a:pt x="2351" y="3151"/>
                      <a:pt x="2328" y="3288"/>
                      <a:pt x="2305" y="3447"/>
                    </a:cubicBezTo>
                    <a:cubicBezTo>
                      <a:pt x="2260" y="3607"/>
                      <a:pt x="2214" y="3767"/>
                      <a:pt x="2169" y="3949"/>
                    </a:cubicBezTo>
                    <a:cubicBezTo>
                      <a:pt x="2100" y="4086"/>
                      <a:pt x="2077" y="4246"/>
                      <a:pt x="2032" y="4406"/>
                    </a:cubicBezTo>
                    <a:cubicBezTo>
                      <a:pt x="1986" y="4566"/>
                      <a:pt x="1940" y="4726"/>
                      <a:pt x="1917" y="4885"/>
                    </a:cubicBezTo>
                    <a:cubicBezTo>
                      <a:pt x="1826" y="5182"/>
                      <a:pt x="1735" y="5502"/>
                      <a:pt x="1644" y="5821"/>
                    </a:cubicBezTo>
                    <a:cubicBezTo>
                      <a:pt x="1598" y="5981"/>
                      <a:pt x="1552" y="6118"/>
                      <a:pt x="1484" y="6278"/>
                    </a:cubicBezTo>
                    <a:cubicBezTo>
                      <a:pt x="1438" y="6415"/>
                      <a:pt x="1392" y="6574"/>
                      <a:pt x="1324" y="6711"/>
                    </a:cubicBezTo>
                    <a:cubicBezTo>
                      <a:pt x="1301" y="6803"/>
                      <a:pt x="1278" y="6871"/>
                      <a:pt x="1233" y="6962"/>
                    </a:cubicBezTo>
                    <a:cubicBezTo>
                      <a:pt x="1119" y="7191"/>
                      <a:pt x="1004" y="7419"/>
                      <a:pt x="890" y="7647"/>
                    </a:cubicBezTo>
                    <a:cubicBezTo>
                      <a:pt x="776" y="7875"/>
                      <a:pt x="639" y="8126"/>
                      <a:pt x="502" y="8355"/>
                    </a:cubicBezTo>
                    <a:cubicBezTo>
                      <a:pt x="502" y="8355"/>
                      <a:pt x="479" y="8378"/>
                      <a:pt x="479" y="8378"/>
                    </a:cubicBezTo>
                    <a:cubicBezTo>
                      <a:pt x="411" y="8469"/>
                      <a:pt x="343" y="8583"/>
                      <a:pt x="274" y="8674"/>
                    </a:cubicBezTo>
                    <a:cubicBezTo>
                      <a:pt x="206" y="8743"/>
                      <a:pt x="160" y="8834"/>
                      <a:pt x="91" y="8903"/>
                    </a:cubicBezTo>
                    <a:cubicBezTo>
                      <a:pt x="46" y="8994"/>
                      <a:pt x="0" y="9085"/>
                      <a:pt x="23" y="9176"/>
                    </a:cubicBezTo>
                    <a:cubicBezTo>
                      <a:pt x="42" y="9252"/>
                      <a:pt x="92" y="9296"/>
                      <a:pt x="161" y="9296"/>
                    </a:cubicBezTo>
                    <a:cubicBezTo>
                      <a:pt x="175" y="9296"/>
                      <a:pt x="190" y="9294"/>
                      <a:pt x="206" y="9291"/>
                    </a:cubicBezTo>
                    <a:cubicBezTo>
                      <a:pt x="251" y="9268"/>
                      <a:pt x="297" y="9245"/>
                      <a:pt x="320" y="9199"/>
                    </a:cubicBezTo>
                    <a:cubicBezTo>
                      <a:pt x="365" y="9154"/>
                      <a:pt x="388" y="9131"/>
                      <a:pt x="411" y="9085"/>
                    </a:cubicBezTo>
                    <a:cubicBezTo>
                      <a:pt x="457" y="9039"/>
                      <a:pt x="479" y="8994"/>
                      <a:pt x="502" y="8948"/>
                    </a:cubicBezTo>
                    <a:cubicBezTo>
                      <a:pt x="571" y="8880"/>
                      <a:pt x="616" y="8811"/>
                      <a:pt x="662" y="8743"/>
                    </a:cubicBezTo>
                    <a:cubicBezTo>
                      <a:pt x="753" y="8629"/>
                      <a:pt x="845" y="8515"/>
                      <a:pt x="936" y="8400"/>
                    </a:cubicBezTo>
                    <a:cubicBezTo>
                      <a:pt x="959" y="8423"/>
                      <a:pt x="959" y="8423"/>
                      <a:pt x="982" y="8423"/>
                    </a:cubicBezTo>
                    <a:lnTo>
                      <a:pt x="1119" y="8423"/>
                    </a:lnTo>
                    <a:cubicBezTo>
                      <a:pt x="1141" y="8400"/>
                      <a:pt x="1164" y="8400"/>
                      <a:pt x="1187" y="8378"/>
                    </a:cubicBezTo>
                    <a:cubicBezTo>
                      <a:pt x="1210" y="8355"/>
                      <a:pt x="1233" y="8355"/>
                      <a:pt x="1256" y="8332"/>
                    </a:cubicBezTo>
                    <a:cubicBezTo>
                      <a:pt x="1278" y="8309"/>
                      <a:pt x="1301" y="8286"/>
                      <a:pt x="1324" y="8263"/>
                    </a:cubicBezTo>
                    <a:cubicBezTo>
                      <a:pt x="1370" y="8218"/>
                      <a:pt x="1438" y="8149"/>
                      <a:pt x="1484" y="8104"/>
                    </a:cubicBezTo>
                    <a:cubicBezTo>
                      <a:pt x="1575" y="7990"/>
                      <a:pt x="1689" y="7898"/>
                      <a:pt x="1803" y="7784"/>
                    </a:cubicBezTo>
                    <a:cubicBezTo>
                      <a:pt x="2009" y="7556"/>
                      <a:pt x="2214" y="7350"/>
                      <a:pt x="2420" y="7099"/>
                    </a:cubicBezTo>
                    <a:cubicBezTo>
                      <a:pt x="2625" y="6848"/>
                      <a:pt x="2830" y="6574"/>
                      <a:pt x="3013" y="6300"/>
                    </a:cubicBezTo>
                    <a:cubicBezTo>
                      <a:pt x="3196" y="6027"/>
                      <a:pt x="3378" y="5730"/>
                      <a:pt x="3538" y="5456"/>
                    </a:cubicBezTo>
                    <a:cubicBezTo>
                      <a:pt x="3675" y="5250"/>
                      <a:pt x="3766" y="5022"/>
                      <a:pt x="3835" y="4817"/>
                    </a:cubicBezTo>
                    <a:cubicBezTo>
                      <a:pt x="3880" y="4703"/>
                      <a:pt x="3903" y="4589"/>
                      <a:pt x="3926" y="4474"/>
                    </a:cubicBezTo>
                    <a:cubicBezTo>
                      <a:pt x="3972" y="4360"/>
                      <a:pt x="3995" y="4246"/>
                      <a:pt x="4017" y="4132"/>
                    </a:cubicBezTo>
                    <a:cubicBezTo>
                      <a:pt x="4040" y="3927"/>
                      <a:pt x="4086" y="3721"/>
                      <a:pt x="4132" y="3493"/>
                    </a:cubicBezTo>
                    <a:cubicBezTo>
                      <a:pt x="4132" y="3402"/>
                      <a:pt x="4154" y="3288"/>
                      <a:pt x="4177" y="3196"/>
                    </a:cubicBezTo>
                    <a:cubicBezTo>
                      <a:pt x="4177" y="3128"/>
                      <a:pt x="4200" y="3082"/>
                      <a:pt x="4200" y="3036"/>
                    </a:cubicBezTo>
                    <a:cubicBezTo>
                      <a:pt x="4246" y="2922"/>
                      <a:pt x="4268" y="2808"/>
                      <a:pt x="4291" y="2694"/>
                    </a:cubicBezTo>
                    <a:cubicBezTo>
                      <a:pt x="4360" y="2466"/>
                      <a:pt x="4405" y="2238"/>
                      <a:pt x="4451" y="2009"/>
                    </a:cubicBezTo>
                    <a:cubicBezTo>
                      <a:pt x="4497" y="1781"/>
                      <a:pt x="4565" y="1530"/>
                      <a:pt x="4588" y="1302"/>
                    </a:cubicBezTo>
                    <a:cubicBezTo>
                      <a:pt x="4634" y="1028"/>
                      <a:pt x="4679" y="731"/>
                      <a:pt x="4679" y="457"/>
                    </a:cubicBezTo>
                    <a:cubicBezTo>
                      <a:pt x="4679" y="389"/>
                      <a:pt x="4656" y="320"/>
                      <a:pt x="4611" y="252"/>
                    </a:cubicBezTo>
                    <a:cubicBezTo>
                      <a:pt x="4588" y="229"/>
                      <a:pt x="4588" y="183"/>
                      <a:pt x="4565" y="160"/>
                    </a:cubicBezTo>
                    <a:cubicBezTo>
                      <a:pt x="4520" y="92"/>
                      <a:pt x="4451" y="24"/>
                      <a:pt x="4383" y="1"/>
                    </a:cubicBezTo>
                    <a:close/>
                  </a:path>
                </a:pathLst>
              </a:custGeom>
              <a:solidFill>
                <a:srgbClr val="D97F3D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476" name="Google Shape;1242;p22">
                <a:extLst>
                  <a:ext uri="{FF2B5EF4-FFF2-40B4-BE49-F238E27FC236}">
                    <a16:creationId xmlns:a16="http://schemas.microsoft.com/office/drawing/2014/main" id="{9CE7FF58-3A05-40E0-A10C-83B331D8CEBD}"/>
                  </a:ext>
                </a:extLst>
              </p:cNvPr>
              <p:cNvSpPr/>
              <p:nvPr/>
            </p:nvSpPr>
            <p:spPr>
              <a:xfrm>
                <a:off x="7048444" y="1558230"/>
                <a:ext cx="77144" cy="213780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7909" extrusionOk="0">
                    <a:moveTo>
                      <a:pt x="2762" y="0"/>
                    </a:moveTo>
                    <a:cubicBezTo>
                      <a:pt x="2740" y="0"/>
                      <a:pt x="2694" y="23"/>
                      <a:pt x="2694" y="69"/>
                    </a:cubicBezTo>
                    <a:cubicBezTo>
                      <a:pt x="2671" y="114"/>
                      <a:pt x="2648" y="183"/>
                      <a:pt x="2648" y="251"/>
                    </a:cubicBezTo>
                    <a:cubicBezTo>
                      <a:pt x="2625" y="297"/>
                      <a:pt x="2625" y="366"/>
                      <a:pt x="2603" y="411"/>
                    </a:cubicBezTo>
                    <a:cubicBezTo>
                      <a:pt x="2580" y="525"/>
                      <a:pt x="2580" y="639"/>
                      <a:pt x="2557" y="754"/>
                    </a:cubicBezTo>
                    <a:cubicBezTo>
                      <a:pt x="2534" y="1073"/>
                      <a:pt x="2443" y="1393"/>
                      <a:pt x="2374" y="1689"/>
                    </a:cubicBezTo>
                    <a:cubicBezTo>
                      <a:pt x="2352" y="1758"/>
                      <a:pt x="2329" y="1826"/>
                      <a:pt x="2329" y="1918"/>
                    </a:cubicBezTo>
                    <a:cubicBezTo>
                      <a:pt x="2306" y="2009"/>
                      <a:pt x="2283" y="2100"/>
                      <a:pt x="2260" y="2192"/>
                    </a:cubicBezTo>
                    <a:cubicBezTo>
                      <a:pt x="2215" y="2351"/>
                      <a:pt x="2169" y="2488"/>
                      <a:pt x="2123" y="2648"/>
                    </a:cubicBezTo>
                    <a:cubicBezTo>
                      <a:pt x="2078" y="2808"/>
                      <a:pt x="2032" y="2968"/>
                      <a:pt x="1986" y="3127"/>
                    </a:cubicBezTo>
                    <a:cubicBezTo>
                      <a:pt x="1941" y="3287"/>
                      <a:pt x="1872" y="3447"/>
                      <a:pt x="1827" y="3584"/>
                    </a:cubicBezTo>
                    <a:cubicBezTo>
                      <a:pt x="1781" y="3744"/>
                      <a:pt x="1735" y="3903"/>
                      <a:pt x="1667" y="4063"/>
                    </a:cubicBezTo>
                    <a:cubicBezTo>
                      <a:pt x="1621" y="4200"/>
                      <a:pt x="1575" y="4337"/>
                      <a:pt x="1530" y="4497"/>
                    </a:cubicBezTo>
                    <a:cubicBezTo>
                      <a:pt x="1484" y="4611"/>
                      <a:pt x="1439" y="4725"/>
                      <a:pt x="1393" y="4839"/>
                    </a:cubicBezTo>
                    <a:cubicBezTo>
                      <a:pt x="1347" y="4976"/>
                      <a:pt x="1324" y="5090"/>
                      <a:pt x="1279" y="5204"/>
                    </a:cubicBezTo>
                    <a:cubicBezTo>
                      <a:pt x="1187" y="5433"/>
                      <a:pt x="1096" y="5661"/>
                      <a:pt x="1005" y="5912"/>
                    </a:cubicBezTo>
                    <a:cubicBezTo>
                      <a:pt x="1005" y="5889"/>
                      <a:pt x="1005" y="5889"/>
                      <a:pt x="1005" y="5889"/>
                    </a:cubicBezTo>
                    <a:lnTo>
                      <a:pt x="982" y="5912"/>
                    </a:lnTo>
                    <a:cubicBezTo>
                      <a:pt x="936" y="6049"/>
                      <a:pt x="845" y="6209"/>
                      <a:pt x="777" y="6346"/>
                    </a:cubicBezTo>
                    <a:cubicBezTo>
                      <a:pt x="708" y="6483"/>
                      <a:pt x="662" y="6620"/>
                      <a:pt x="594" y="6757"/>
                    </a:cubicBezTo>
                    <a:cubicBezTo>
                      <a:pt x="548" y="6848"/>
                      <a:pt x="503" y="6939"/>
                      <a:pt x="457" y="7008"/>
                    </a:cubicBezTo>
                    <a:cubicBezTo>
                      <a:pt x="411" y="7076"/>
                      <a:pt x="366" y="7167"/>
                      <a:pt x="320" y="7236"/>
                    </a:cubicBezTo>
                    <a:cubicBezTo>
                      <a:pt x="274" y="7304"/>
                      <a:pt x="229" y="7373"/>
                      <a:pt x="183" y="7441"/>
                    </a:cubicBezTo>
                    <a:cubicBezTo>
                      <a:pt x="137" y="7533"/>
                      <a:pt x="92" y="7601"/>
                      <a:pt x="46" y="7670"/>
                    </a:cubicBezTo>
                    <a:cubicBezTo>
                      <a:pt x="1" y="7761"/>
                      <a:pt x="23" y="7852"/>
                      <a:pt x="92" y="7898"/>
                    </a:cubicBezTo>
                    <a:cubicBezTo>
                      <a:pt x="122" y="7898"/>
                      <a:pt x="153" y="7908"/>
                      <a:pt x="176" y="7908"/>
                    </a:cubicBezTo>
                    <a:cubicBezTo>
                      <a:pt x="188" y="7908"/>
                      <a:pt x="198" y="7905"/>
                      <a:pt x="206" y="7898"/>
                    </a:cubicBezTo>
                    <a:cubicBezTo>
                      <a:pt x="252" y="7898"/>
                      <a:pt x="274" y="7875"/>
                      <a:pt x="297" y="7829"/>
                    </a:cubicBezTo>
                    <a:cubicBezTo>
                      <a:pt x="389" y="7715"/>
                      <a:pt x="457" y="7601"/>
                      <a:pt x="548" y="7464"/>
                    </a:cubicBezTo>
                    <a:cubicBezTo>
                      <a:pt x="617" y="7350"/>
                      <a:pt x="708" y="7213"/>
                      <a:pt x="799" y="7076"/>
                    </a:cubicBezTo>
                    <a:cubicBezTo>
                      <a:pt x="868" y="6962"/>
                      <a:pt x="936" y="6825"/>
                      <a:pt x="982" y="6711"/>
                    </a:cubicBezTo>
                    <a:cubicBezTo>
                      <a:pt x="1050" y="6574"/>
                      <a:pt x="1119" y="6437"/>
                      <a:pt x="1187" y="6323"/>
                    </a:cubicBezTo>
                    <a:cubicBezTo>
                      <a:pt x="1256" y="6186"/>
                      <a:pt x="1324" y="6049"/>
                      <a:pt x="1393" y="5912"/>
                    </a:cubicBezTo>
                    <a:cubicBezTo>
                      <a:pt x="1461" y="5752"/>
                      <a:pt x="1530" y="5593"/>
                      <a:pt x="1575" y="5433"/>
                    </a:cubicBezTo>
                    <a:cubicBezTo>
                      <a:pt x="1644" y="5296"/>
                      <a:pt x="1690" y="5136"/>
                      <a:pt x="1735" y="4976"/>
                    </a:cubicBezTo>
                    <a:cubicBezTo>
                      <a:pt x="1781" y="4816"/>
                      <a:pt x="1849" y="4680"/>
                      <a:pt x="1895" y="4520"/>
                    </a:cubicBezTo>
                    <a:cubicBezTo>
                      <a:pt x="1941" y="4383"/>
                      <a:pt x="1986" y="4223"/>
                      <a:pt x="2032" y="4086"/>
                    </a:cubicBezTo>
                    <a:cubicBezTo>
                      <a:pt x="2078" y="3926"/>
                      <a:pt x="2123" y="3744"/>
                      <a:pt x="2169" y="3584"/>
                    </a:cubicBezTo>
                    <a:cubicBezTo>
                      <a:pt x="2215" y="3424"/>
                      <a:pt x="2260" y="3287"/>
                      <a:pt x="2283" y="3127"/>
                    </a:cubicBezTo>
                    <a:cubicBezTo>
                      <a:pt x="2329" y="2968"/>
                      <a:pt x="2374" y="2808"/>
                      <a:pt x="2397" y="2648"/>
                    </a:cubicBezTo>
                    <a:cubicBezTo>
                      <a:pt x="2443" y="2488"/>
                      <a:pt x="2466" y="2329"/>
                      <a:pt x="2511" y="2169"/>
                    </a:cubicBezTo>
                    <a:cubicBezTo>
                      <a:pt x="2511" y="2077"/>
                      <a:pt x="2534" y="2009"/>
                      <a:pt x="2557" y="1918"/>
                    </a:cubicBezTo>
                    <a:cubicBezTo>
                      <a:pt x="2557" y="1849"/>
                      <a:pt x="2580" y="1758"/>
                      <a:pt x="2603" y="1667"/>
                    </a:cubicBezTo>
                    <a:cubicBezTo>
                      <a:pt x="2625" y="1507"/>
                      <a:pt x="2648" y="1370"/>
                      <a:pt x="2671" y="1210"/>
                    </a:cubicBezTo>
                    <a:cubicBezTo>
                      <a:pt x="2694" y="1027"/>
                      <a:pt x="2717" y="868"/>
                      <a:pt x="2740" y="708"/>
                    </a:cubicBezTo>
                    <a:cubicBezTo>
                      <a:pt x="2740" y="617"/>
                      <a:pt x="2762" y="525"/>
                      <a:pt x="2762" y="457"/>
                    </a:cubicBezTo>
                    <a:cubicBezTo>
                      <a:pt x="2762" y="457"/>
                      <a:pt x="2762" y="457"/>
                      <a:pt x="2762" y="480"/>
                    </a:cubicBezTo>
                    <a:cubicBezTo>
                      <a:pt x="2762" y="411"/>
                      <a:pt x="2785" y="366"/>
                      <a:pt x="2785" y="297"/>
                    </a:cubicBezTo>
                    <a:cubicBezTo>
                      <a:pt x="2808" y="229"/>
                      <a:pt x="2831" y="183"/>
                      <a:pt x="2854" y="114"/>
                    </a:cubicBezTo>
                    <a:cubicBezTo>
                      <a:pt x="2854" y="69"/>
                      <a:pt x="2831" y="23"/>
                      <a:pt x="2785" y="0"/>
                    </a:cubicBezTo>
                    <a:close/>
                  </a:path>
                </a:pathLst>
              </a:custGeom>
              <a:solidFill>
                <a:srgbClr val="D97F3D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477" name="Google Shape;1243;p22">
                <a:extLst>
                  <a:ext uri="{FF2B5EF4-FFF2-40B4-BE49-F238E27FC236}">
                    <a16:creationId xmlns:a16="http://schemas.microsoft.com/office/drawing/2014/main" id="{2825E620-B9C4-4720-B727-CED54B282F18}"/>
                  </a:ext>
                </a:extLst>
              </p:cNvPr>
              <p:cNvSpPr/>
              <p:nvPr/>
            </p:nvSpPr>
            <p:spPr>
              <a:xfrm>
                <a:off x="6794876" y="1222598"/>
                <a:ext cx="365256" cy="259137"/>
              </a:xfrm>
              <a:custGeom>
                <a:avLst/>
                <a:gdLst/>
                <a:ahLst/>
                <a:cxnLst/>
                <a:rect l="l" t="t" r="r" b="b"/>
                <a:pathLst>
                  <a:path w="13513" h="9587" extrusionOk="0">
                    <a:moveTo>
                      <a:pt x="2169" y="0"/>
                    </a:moveTo>
                    <a:cubicBezTo>
                      <a:pt x="2032" y="23"/>
                      <a:pt x="1918" y="46"/>
                      <a:pt x="1781" y="92"/>
                    </a:cubicBezTo>
                    <a:cubicBezTo>
                      <a:pt x="1735" y="115"/>
                      <a:pt x="1689" y="160"/>
                      <a:pt x="1667" y="229"/>
                    </a:cubicBezTo>
                    <a:lnTo>
                      <a:pt x="1598" y="206"/>
                    </a:lnTo>
                    <a:cubicBezTo>
                      <a:pt x="1415" y="183"/>
                      <a:pt x="1233" y="160"/>
                      <a:pt x="1050" y="160"/>
                    </a:cubicBezTo>
                    <a:cubicBezTo>
                      <a:pt x="982" y="137"/>
                      <a:pt x="913" y="137"/>
                      <a:pt x="822" y="137"/>
                    </a:cubicBezTo>
                    <a:cubicBezTo>
                      <a:pt x="754" y="137"/>
                      <a:pt x="685" y="137"/>
                      <a:pt x="617" y="160"/>
                    </a:cubicBezTo>
                    <a:cubicBezTo>
                      <a:pt x="548" y="160"/>
                      <a:pt x="480" y="160"/>
                      <a:pt x="411" y="183"/>
                    </a:cubicBezTo>
                    <a:cubicBezTo>
                      <a:pt x="320" y="206"/>
                      <a:pt x="229" y="229"/>
                      <a:pt x="137" y="251"/>
                    </a:cubicBezTo>
                    <a:cubicBezTo>
                      <a:pt x="46" y="297"/>
                      <a:pt x="0" y="388"/>
                      <a:pt x="46" y="457"/>
                    </a:cubicBezTo>
                    <a:cubicBezTo>
                      <a:pt x="69" y="525"/>
                      <a:pt x="114" y="571"/>
                      <a:pt x="183" y="571"/>
                    </a:cubicBezTo>
                    <a:lnTo>
                      <a:pt x="251" y="571"/>
                    </a:lnTo>
                    <a:cubicBezTo>
                      <a:pt x="297" y="548"/>
                      <a:pt x="320" y="525"/>
                      <a:pt x="366" y="525"/>
                    </a:cubicBezTo>
                    <a:cubicBezTo>
                      <a:pt x="480" y="503"/>
                      <a:pt x="571" y="503"/>
                      <a:pt x="662" y="503"/>
                    </a:cubicBezTo>
                    <a:cubicBezTo>
                      <a:pt x="799" y="503"/>
                      <a:pt x="913" y="525"/>
                      <a:pt x="1050" y="548"/>
                    </a:cubicBezTo>
                    <a:cubicBezTo>
                      <a:pt x="1142" y="571"/>
                      <a:pt x="1210" y="594"/>
                      <a:pt x="1279" y="617"/>
                    </a:cubicBezTo>
                    <a:lnTo>
                      <a:pt x="1438" y="662"/>
                    </a:lnTo>
                    <a:cubicBezTo>
                      <a:pt x="1552" y="685"/>
                      <a:pt x="1667" y="731"/>
                      <a:pt x="1781" y="754"/>
                    </a:cubicBezTo>
                    <a:cubicBezTo>
                      <a:pt x="1940" y="776"/>
                      <a:pt x="2100" y="822"/>
                      <a:pt x="2260" y="868"/>
                    </a:cubicBezTo>
                    <a:cubicBezTo>
                      <a:pt x="2465" y="936"/>
                      <a:pt x="2648" y="1005"/>
                      <a:pt x="2853" y="1073"/>
                    </a:cubicBezTo>
                    <a:lnTo>
                      <a:pt x="3059" y="1142"/>
                    </a:lnTo>
                    <a:cubicBezTo>
                      <a:pt x="3310" y="1210"/>
                      <a:pt x="3561" y="1324"/>
                      <a:pt x="3812" y="1438"/>
                    </a:cubicBezTo>
                    <a:lnTo>
                      <a:pt x="3949" y="1507"/>
                    </a:lnTo>
                    <a:lnTo>
                      <a:pt x="4063" y="1553"/>
                    </a:lnTo>
                    <a:cubicBezTo>
                      <a:pt x="4314" y="1667"/>
                      <a:pt x="4565" y="1781"/>
                      <a:pt x="4816" y="1895"/>
                    </a:cubicBezTo>
                    <a:cubicBezTo>
                      <a:pt x="5113" y="2055"/>
                      <a:pt x="5410" y="2214"/>
                      <a:pt x="5684" y="2374"/>
                    </a:cubicBezTo>
                    <a:lnTo>
                      <a:pt x="5707" y="2397"/>
                    </a:lnTo>
                    <a:lnTo>
                      <a:pt x="5729" y="2420"/>
                    </a:lnTo>
                    <a:cubicBezTo>
                      <a:pt x="5821" y="2466"/>
                      <a:pt x="5889" y="2511"/>
                      <a:pt x="5958" y="2557"/>
                    </a:cubicBezTo>
                    <a:cubicBezTo>
                      <a:pt x="6232" y="2717"/>
                      <a:pt x="6483" y="2899"/>
                      <a:pt x="6757" y="3082"/>
                    </a:cubicBezTo>
                    <a:cubicBezTo>
                      <a:pt x="7053" y="3287"/>
                      <a:pt x="7327" y="3515"/>
                      <a:pt x="7555" y="3675"/>
                    </a:cubicBezTo>
                    <a:cubicBezTo>
                      <a:pt x="7692" y="3812"/>
                      <a:pt x="7852" y="3926"/>
                      <a:pt x="7989" y="4063"/>
                    </a:cubicBezTo>
                    <a:cubicBezTo>
                      <a:pt x="7875" y="4063"/>
                      <a:pt x="7784" y="4109"/>
                      <a:pt x="7692" y="4155"/>
                    </a:cubicBezTo>
                    <a:cubicBezTo>
                      <a:pt x="7647" y="4200"/>
                      <a:pt x="7578" y="4246"/>
                      <a:pt x="7533" y="4314"/>
                    </a:cubicBezTo>
                    <a:cubicBezTo>
                      <a:pt x="7464" y="4406"/>
                      <a:pt x="7441" y="4474"/>
                      <a:pt x="7441" y="4543"/>
                    </a:cubicBezTo>
                    <a:cubicBezTo>
                      <a:pt x="7419" y="4634"/>
                      <a:pt x="7441" y="4748"/>
                      <a:pt x="7464" y="4817"/>
                    </a:cubicBezTo>
                    <a:cubicBezTo>
                      <a:pt x="7464" y="4885"/>
                      <a:pt x="7510" y="4953"/>
                      <a:pt x="7533" y="5022"/>
                    </a:cubicBezTo>
                    <a:cubicBezTo>
                      <a:pt x="7624" y="5182"/>
                      <a:pt x="7715" y="5341"/>
                      <a:pt x="7807" y="5478"/>
                    </a:cubicBezTo>
                    <a:cubicBezTo>
                      <a:pt x="7921" y="5638"/>
                      <a:pt x="8058" y="5821"/>
                      <a:pt x="8172" y="5981"/>
                    </a:cubicBezTo>
                    <a:cubicBezTo>
                      <a:pt x="8309" y="6140"/>
                      <a:pt x="8446" y="6300"/>
                      <a:pt x="8560" y="6414"/>
                    </a:cubicBezTo>
                    <a:cubicBezTo>
                      <a:pt x="8765" y="6643"/>
                      <a:pt x="8948" y="6848"/>
                      <a:pt x="9130" y="7076"/>
                    </a:cubicBezTo>
                    <a:cubicBezTo>
                      <a:pt x="9382" y="7350"/>
                      <a:pt x="9564" y="7601"/>
                      <a:pt x="9747" y="7829"/>
                    </a:cubicBezTo>
                    <a:lnTo>
                      <a:pt x="9770" y="7875"/>
                    </a:lnTo>
                    <a:cubicBezTo>
                      <a:pt x="9861" y="7989"/>
                      <a:pt x="9929" y="8081"/>
                      <a:pt x="9998" y="8195"/>
                    </a:cubicBezTo>
                    <a:lnTo>
                      <a:pt x="10043" y="8263"/>
                    </a:lnTo>
                    <a:cubicBezTo>
                      <a:pt x="10112" y="8354"/>
                      <a:pt x="10180" y="8469"/>
                      <a:pt x="10249" y="8560"/>
                    </a:cubicBezTo>
                    <a:cubicBezTo>
                      <a:pt x="10340" y="8742"/>
                      <a:pt x="10431" y="8902"/>
                      <a:pt x="10546" y="9085"/>
                    </a:cubicBezTo>
                    <a:lnTo>
                      <a:pt x="10614" y="9222"/>
                    </a:lnTo>
                    <a:lnTo>
                      <a:pt x="10637" y="9267"/>
                    </a:lnTo>
                    <a:cubicBezTo>
                      <a:pt x="10683" y="9336"/>
                      <a:pt x="10705" y="9382"/>
                      <a:pt x="10728" y="9427"/>
                    </a:cubicBezTo>
                    <a:cubicBezTo>
                      <a:pt x="10774" y="9519"/>
                      <a:pt x="10865" y="9564"/>
                      <a:pt x="10956" y="9587"/>
                    </a:cubicBezTo>
                    <a:lnTo>
                      <a:pt x="11025" y="9587"/>
                    </a:lnTo>
                    <a:cubicBezTo>
                      <a:pt x="11071" y="9587"/>
                      <a:pt x="11139" y="9564"/>
                      <a:pt x="11185" y="9564"/>
                    </a:cubicBezTo>
                    <a:cubicBezTo>
                      <a:pt x="11208" y="9541"/>
                      <a:pt x="11230" y="9541"/>
                      <a:pt x="11253" y="9519"/>
                    </a:cubicBezTo>
                    <a:cubicBezTo>
                      <a:pt x="11322" y="9496"/>
                      <a:pt x="11367" y="9473"/>
                      <a:pt x="11390" y="9450"/>
                    </a:cubicBezTo>
                    <a:cubicBezTo>
                      <a:pt x="11527" y="9359"/>
                      <a:pt x="11641" y="9245"/>
                      <a:pt x="11755" y="9130"/>
                    </a:cubicBezTo>
                    <a:cubicBezTo>
                      <a:pt x="11778" y="9108"/>
                      <a:pt x="11801" y="9085"/>
                      <a:pt x="11824" y="9039"/>
                    </a:cubicBezTo>
                    <a:lnTo>
                      <a:pt x="11847" y="8994"/>
                    </a:lnTo>
                    <a:cubicBezTo>
                      <a:pt x="11892" y="8948"/>
                      <a:pt x="11938" y="8902"/>
                      <a:pt x="11984" y="8857"/>
                    </a:cubicBezTo>
                    <a:cubicBezTo>
                      <a:pt x="12052" y="8811"/>
                      <a:pt x="12098" y="8742"/>
                      <a:pt x="12166" y="8697"/>
                    </a:cubicBezTo>
                    <a:cubicBezTo>
                      <a:pt x="12212" y="8651"/>
                      <a:pt x="12258" y="8606"/>
                      <a:pt x="12303" y="8583"/>
                    </a:cubicBezTo>
                    <a:cubicBezTo>
                      <a:pt x="12349" y="8537"/>
                      <a:pt x="12394" y="8514"/>
                      <a:pt x="12417" y="8469"/>
                    </a:cubicBezTo>
                    <a:cubicBezTo>
                      <a:pt x="12531" y="8377"/>
                      <a:pt x="12646" y="8263"/>
                      <a:pt x="12737" y="8149"/>
                    </a:cubicBezTo>
                    <a:cubicBezTo>
                      <a:pt x="12805" y="8081"/>
                      <a:pt x="12874" y="7989"/>
                      <a:pt x="12942" y="7921"/>
                    </a:cubicBezTo>
                    <a:cubicBezTo>
                      <a:pt x="12988" y="7852"/>
                      <a:pt x="13034" y="7784"/>
                      <a:pt x="13079" y="7738"/>
                    </a:cubicBezTo>
                    <a:lnTo>
                      <a:pt x="13148" y="7693"/>
                    </a:lnTo>
                    <a:cubicBezTo>
                      <a:pt x="13193" y="7647"/>
                      <a:pt x="13239" y="7601"/>
                      <a:pt x="13285" y="7556"/>
                    </a:cubicBezTo>
                    <a:cubicBezTo>
                      <a:pt x="13330" y="7510"/>
                      <a:pt x="13353" y="7464"/>
                      <a:pt x="13399" y="7396"/>
                    </a:cubicBezTo>
                    <a:cubicBezTo>
                      <a:pt x="13444" y="7327"/>
                      <a:pt x="13467" y="7259"/>
                      <a:pt x="13467" y="7190"/>
                    </a:cubicBezTo>
                    <a:cubicBezTo>
                      <a:pt x="13513" y="7031"/>
                      <a:pt x="13467" y="6848"/>
                      <a:pt x="13422" y="6688"/>
                    </a:cubicBezTo>
                    <a:lnTo>
                      <a:pt x="13399" y="6620"/>
                    </a:lnTo>
                    <a:cubicBezTo>
                      <a:pt x="13376" y="6506"/>
                      <a:pt x="13307" y="6369"/>
                      <a:pt x="13239" y="6255"/>
                    </a:cubicBezTo>
                    <a:cubicBezTo>
                      <a:pt x="13079" y="5912"/>
                      <a:pt x="12874" y="5615"/>
                      <a:pt x="12668" y="5341"/>
                    </a:cubicBezTo>
                    <a:cubicBezTo>
                      <a:pt x="12463" y="5068"/>
                      <a:pt x="12235" y="4817"/>
                      <a:pt x="12006" y="4543"/>
                    </a:cubicBezTo>
                    <a:cubicBezTo>
                      <a:pt x="11892" y="4406"/>
                      <a:pt x="11778" y="4292"/>
                      <a:pt x="11641" y="4155"/>
                    </a:cubicBezTo>
                    <a:cubicBezTo>
                      <a:pt x="11687" y="4063"/>
                      <a:pt x="11664" y="3949"/>
                      <a:pt x="11596" y="3881"/>
                    </a:cubicBezTo>
                    <a:cubicBezTo>
                      <a:pt x="11504" y="3767"/>
                      <a:pt x="11413" y="3652"/>
                      <a:pt x="11299" y="3561"/>
                    </a:cubicBezTo>
                    <a:lnTo>
                      <a:pt x="11208" y="3447"/>
                    </a:lnTo>
                    <a:lnTo>
                      <a:pt x="11185" y="3447"/>
                    </a:lnTo>
                    <a:lnTo>
                      <a:pt x="11162" y="3401"/>
                    </a:lnTo>
                    <a:lnTo>
                      <a:pt x="11116" y="3356"/>
                    </a:lnTo>
                    <a:lnTo>
                      <a:pt x="11093" y="3333"/>
                    </a:lnTo>
                    <a:cubicBezTo>
                      <a:pt x="10888" y="3105"/>
                      <a:pt x="10637" y="2876"/>
                      <a:pt x="10386" y="2671"/>
                    </a:cubicBezTo>
                    <a:cubicBezTo>
                      <a:pt x="10295" y="2602"/>
                      <a:pt x="10203" y="2534"/>
                      <a:pt x="10112" y="2488"/>
                    </a:cubicBezTo>
                    <a:lnTo>
                      <a:pt x="10021" y="2397"/>
                    </a:lnTo>
                    <a:lnTo>
                      <a:pt x="9929" y="2329"/>
                    </a:lnTo>
                    <a:cubicBezTo>
                      <a:pt x="9838" y="2283"/>
                      <a:pt x="9770" y="2214"/>
                      <a:pt x="9701" y="2169"/>
                    </a:cubicBezTo>
                    <a:cubicBezTo>
                      <a:pt x="9199" y="1804"/>
                      <a:pt x="8674" y="1484"/>
                      <a:pt x="8103" y="1210"/>
                    </a:cubicBezTo>
                    <a:lnTo>
                      <a:pt x="7921" y="1119"/>
                    </a:lnTo>
                    <a:lnTo>
                      <a:pt x="7715" y="1005"/>
                    </a:lnTo>
                    <a:cubicBezTo>
                      <a:pt x="7578" y="936"/>
                      <a:pt x="7441" y="868"/>
                      <a:pt x="7304" y="822"/>
                    </a:cubicBezTo>
                    <a:cubicBezTo>
                      <a:pt x="7145" y="776"/>
                      <a:pt x="7008" y="708"/>
                      <a:pt x="6871" y="639"/>
                    </a:cubicBezTo>
                    <a:lnTo>
                      <a:pt x="6825" y="639"/>
                    </a:lnTo>
                    <a:cubicBezTo>
                      <a:pt x="6757" y="594"/>
                      <a:pt x="6688" y="571"/>
                      <a:pt x="6642" y="571"/>
                    </a:cubicBezTo>
                    <a:cubicBezTo>
                      <a:pt x="6551" y="525"/>
                      <a:pt x="6460" y="503"/>
                      <a:pt x="6369" y="480"/>
                    </a:cubicBezTo>
                    <a:lnTo>
                      <a:pt x="6369" y="480"/>
                    </a:lnTo>
                    <a:lnTo>
                      <a:pt x="6414" y="503"/>
                    </a:lnTo>
                    <a:cubicBezTo>
                      <a:pt x="6346" y="480"/>
                      <a:pt x="6277" y="457"/>
                      <a:pt x="6232" y="434"/>
                    </a:cubicBezTo>
                    <a:cubicBezTo>
                      <a:pt x="6118" y="388"/>
                      <a:pt x="6026" y="366"/>
                      <a:pt x="5912" y="343"/>
                    </a:cubicBezTo>
                    <a:cubicBezTo>
                      <a:pt x="5798" y="297"/>
                      <a:pt x="5661" y="297"/>
                      <a:pt x="5547" y="274"/>
                    </a:cubicBezTo>
                    <a:lnTo>
                      <a:pt x="5456" y="274"/>
                    </a:lnTo>
                    <a:cubicBezTo>
                      <a:pt x="5364" y="251"/>
                      <a:pt x="5273" y="251"/>
                      <a:pt x="5159" y="229"/>
                    </a:cubicBezTo>
                    <a:lnTo>
                      <a:pt x="4999" y="206"/>
                    </a:lnTo>
                    <a:lnTo>
                      <a:pt x="4771" y="183"/>
                    </a:lnTo>
                    <a:lnTo>
                      <a:pt x="4588" y="160"/>
                    </a:lnTo>
                    <a:cubicBezTo>
                      <a:pt x="4474" y="160"/>
                      <a:pt x="4383" y="137"/>
                      <a:pt x="4269" y="115"/>
                    </a:cubicBezTo>
                    <a:lnTo>
                      <a:pt x="4132" y="92"/>
                    </a:lnTo>
                    <a:cubicBezTo>
                      <a:pt x="4040" y="69"/>
                      <a:pt x="3926" y="69"/>
                      <a:pt x="3812" y="69"/>
                    </a:cubicBezTo>
                    <a:lnTo>
                      <a:pt x="3675" y="46"/>
                    </a:lnTo>
                    <a:lnTo>
                      <a:pt x="3561" y="46"/>
                    </a:lnTo>
                    <a:cubicBezTo>
                      <a:pt x="3447" y="23"/>
                      <a:pt x="3310" y="0"/>
                      <a:pt x="3173" y="0"/>
                    </a:cubicBezTo>
                    <a:close/>
                  </a:path>
                </a:pathLst>
              </a:custGeom>
              <a:solidFill>
                <a:srgbClr val="D97F3D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478" name="Google Shape;1244;p22">
                <a:extLst>
                  <a:ext uri="{FF2B5EF4-FFF2-40B4-BE49-F238E27FC236}">
                    <a16:creationId xmlns:a16="http://schemas.microsoft.com/office/drawing/2014/main" id="{F00310FA-2CBB-4E7E-9FBD-8AB9E38E744D}"/>
                  </a:ext>
                </a:extLst>
              </p:cNvPr>
              <p:cNvSpPr/>
              <p:nvPr/>
            </p:nvSpPr>
            <p:spPr>
              <a:xfrm>
                <a:off x="6577690" y="1260224"/>
                <a:ext cx="158585" cy="463997"/>
              </a:xfrm>
              <a:custGeom>
                <a:avLst/>
                <a:gdLst/>
                <a:ahLst/>
                <a:cxnLst/>
                <a:rect l="l" t="t" r="r" b="b"/>
                <a:pathLst>
                  <a:path w="5867" h="17166" extrusionOk="0">
                    <a:moveTo>
                      <a:pt x="5593" y="1"/>
                    </a:moveTo>
                    <a:cubicBezTo>
                      <a:pt x="5570" y="1"/>
                      <a:pt x="5525" y="1"/>
                      <a:pt x="5502" y="24"/>
                    </a:cubicBezTo>
                    <a:cubicBezTo>
                      <a:pt x="5388" y="92"/>
                      <a:pt x="5228" y="161"/>
                      <a:pt x="5068" y="297"/>
                    </a:cubicBezTo>
                    <a:cubicBezTo>
                      <a:pt x="4977" y="366"/>
                      <a:pt x="4908" y="434"/>
                      <a:pt x="4817" y="503"/>
                    </a:cubicBezTo>
                    <a:lnTo>
                      <a:pt x="4726" y="571"/>
                    </a:lnTo>
                    <a:cubicBezTo>
                      <a:pt x="4612" y="685"/>
                      <a:pt x="4475" y="777"/>
                      <a:pt x="4360" y="868"/>
                    </a:cubicBezTo>
                    <a:cubicBezTo>
                      <a:pt x="4223" y="959"/>
                      <a:pt x="4109" y="1074"/>
                      <a:pt x="3972" y="1165"/>
                    </a:cubicBezTo>
                    <a:cubicBezTo>
                      <a:pt x="3813" y="1302"/>
                      <a:pt x="3630" y="1462"/>
                      <a:pt x="3470" y="1644"/>
                    </a:cubicBezTo>
                    <a:cubicBezTo>
                      <a:pt x="3425" y="1644"/>
                      <a:pt x="3402" y="1667"/>
                      <a:pt x="3356" y="1713"/>
                    </a:cubicBezTo>
                    <a:cubicBezTo>
                      <a:pt x="3059" y="1987"/>
                      <a:pt x="2786" y="2283"/>
                      <a:pt x="2580" y="2534"/>
                    </a:cubicBezTo>
                    <a:lnTo>
                      <a:pt x="2489" y="2648"/>
                    </a:lnTo>
                    <a:cubicBezTo>
                      <a:pt x="2283" y="2877"/>
                      <a:pt x="2101" y="3105"/>
                      <a:pt x="1941" y="3333"/>
                    </a:cubicBezTo>
                    <a:cubicBezTo>
                      <a:pt x="1804" y="3539"/>
                      <a:pt x="1621" y="3858"/>
                      <a:pt x="1439" y="4155"/>
                    </a:cubicBezTo>
                    <a:cubicBezTo>
                      <a:pt x="1279" y="4452"/>
                      <a:pt x="1119" y="4748"/>
                      <a:pt x="959" y="5136"/>
                    </a:cubicBezTo>
                    <a:cubicBezTo>
                      <a:pt x="800" y="5433"/>
                      <a:pt x="686" y="5730"/>
                      <a:pt x="617" y="6027"/>
                    </a:cubicBezTo>
                    <a:cubicBezTo>
                      <a:pt x="503" y="6369"/>
                      <a:pt x="434" y="6711"/>
                      <a:pt x="366" y="7099"/>
                    </a:cubicBezTo>
                    <a:cubicBezTo>
                      <a:pt x="343" y="7191"/>
                      <a:pt x="343" y="7305"/>
                      <a:pt x="320" y="7419"/>
                    </a:cubicBezTo>
                    <a:lnTo>
                      <a:pt x="298" y="7487"/>
                    </a:lnTo>
                    <a:cubicBezTo>
                      <a:pt x="229" y="7807"/>
                      <a:pt x="161" y="8104"/>
                      <a:pt x="115" y="8423"/>
                    </a:cubicBezTo>
                    <a:cubicBezTo>
                      <a:pt x="69" y="8720"/>
                      <a:pt x="46" y="9040"/>
                      <a:pt x="24" y="9336"/>
                    </a:cubicBezTo>
                    <a:lnTo>
                      <a:pt x="24" y="9450"/>
                    </a:lnTo>
                    <a:cubicBezTo>
                      <a:pt x="1" y="9793"/>
                      <a:pt x="1" y="10158"/>
                      <a:pt x="24" y="10546"/>
                    </a:cubicBezTo>
                    <a:cubicBezTo>
                      <a:pt x="24" y="10751"/>
                      <a:pt x="46" y="10957"/>
                      <a:pt x="69" y="11185"/>
                    </a:cubicBezTo>
                    <a:cubicBezTo>
                      <a:pt x="92" y="11322"/>
                      <a:pt x="115" y="11436"/>
                      <a:pt x="115" y="11573"/>
                    </a:cubicBezTo>
                    <a:cubicBezTo>
                      <a:pt x="138" y="11847"/>
                      <a:pt x="183" y="12189"/>
                      <a:pt x="275" y="12532"/>
                    </a:cubicBezTo>
                    <a:cubicBezTo>
                      <a:pt x="412" y="13148"/>
                      <a:pt x="640" y="13787"/>
                      <a:pt x="959" y="14495"/>
                    </a:cubicBezTo>
                    <a:cubicBezTo>
                      <a:pt x="1028" y="14632"/>
                      <a:pt x="1096" y="14769"/>
                      <a:pt x="1165" y="14883"/>
                    </a:cubicBezTo>
                    <a:lnTo>
                      <a:pt x="1188" y="14928"/>
                    </a:lnTo>
                    <a:cubicBezTo>
                      <a:pt x="1233" y="14997"/>
                      <a:pt x="1279" y="15088"/>
                      <a:pt x="1325" y="15157"/>
                    </a:cubicBezTo>
                    <a:lnTo>
                      <a:pt x="1416" y="15316"/>
                    </a:lnTo>
                    <a:lnTo>
                      <a:pt x="1484" y="15476"/>
                    </a:lnTo>
                    <a:cubicBezTo>
                      <a:pt x="1644" y="15727"/>
                      <a:pt x="1781" y="15956"/>
                      <a:pt x="1941" y="16161"/>
                    </a:cubicBezTo>
                    <a:lnTo>
                      <a:pt x="2055" y="16344"/>
                    </a:lnTo>
                    <a:lnTo>
                      <a:pt x="2238" y="16595"/>
                    </a:lnTo>
                    <a:lnTo>
                      <a:pt x="2261" y="16618"/>
                    </a:lnTo>
                    <a:cubicBezTo>
                      <a:pt x="2352" y="16754"/>
                      <a:pt x="2466" y="16914"/>
                      <a:pt x="2603" y="17028"/>
                    </a:cubicBezTo>
                    <a:cubicBezTo>
                      <a:pt x="2694" y="17120"/>
                      <a:pt x="2808" y="17165"/>
                      <a:pt x="2877" y="17165"/>
                    </a:cubicBezTo>
                    <a:lnTo>
                      <a:pt x="2922" y="17165"/>
                    </a:lnTo>
                    <a:cubicBezTo>
                      <a:pt x="2991" y="17165"/>
                      <a:pt x="3037" y="17165"/>
                      <a:pt x="3105" y="17142"/>
                    </a:cubicBezTo>
                    <a:cubicBezTo>
                      <a:pt x="3128" y="17120"/>
                      <a:pt x="3151" y="17120"/>
                      <a:pt x="3174" y="17097"/>
                    </a:cubicBezTo>
                    <a:cubicBezTo>
                      <a:pt x="3288" y="17051"/>
                      <a:pt x="3379" y="16983"/>
                      <a:pt x="3447" y="16891"/>
                    </a:cubicBezTo>
                    <a:cubicBezTo>
                      <a:pt x="3516" y="16800"/>
                      <a:pt x="3562" y="16663"/>
                      <a:pt x="3516" y="16503"/>
                    </a:cubicBezTo>
                    <a:cubicBezTo>
                      <a:pt x="3493" y="16412"/>
                      <a:pt x="3470" y="16344"/>
                      <a:pt x="3402" y="16275"/>
                    </a:cubicBezTo>
                    <a:lnTo>
                      <a:pt x="3356" y="16207"/>
                    </a:lnTo>
                    <a:cubicBezTo>
                      <a:pt x="3242" y="16093"/>
                      <a:pt x="3128" y="15956"/>
                      <a:pt x="3037" y="15819"/>
                    </a:cubicBezTo>
                    <a:lnTo>
                      <a:pt x="2968" y="15682"/>
                    </a:lnTo>
                    <a:lnTo>
                      <a:pt x="2945" y="15659"/>
                    </a:lnTo>
                    <a:cubicBezTo>
                      <a:pt x="2854" y="15522"/>
                      <a:pt x="2786" y="15408"/>
                      <a:pt x="2717" y="15294"/>
                    </a:cubicBezTo>
                    <a:cubicBezTo>
                      <a:pt x="2626" y="15134"/>
                      <a:pt x="2534" y="14974"/>
                      <a:pt x="2443" y="14791"/>
                    </a:cubicBezTo>
                    <a:cubicBezTo>
                      <a:pt x="2329" y="14586"/>
                      <a:pt x="2238" y="14381"/>
                      <a:pt x="2169" y="14175"/>
                    </a:cubicBezTo>
                    <a:lnTo>
                      <a:pt x="2078" y="13901"/>
                    </a:lnTo>
                    <a:lnTo>
                      <a:pt x="2032" y="13764"/>
                    </a:lnTo>
                    <a:cubicBezTo>
                      <a:pt x="1918" y="13513"/>
                      <a:pt x="1827" y="13239"/>
                      <a:pt x="1736" y="12988"/>
                    </a:cubicBezTo>
                    <a:cubicBezTo>
                      <a:pt x="1690" y="12806"/>
                      <a:pt x="1644" y="12600"/>
                      <a:pt x="1599" y="12418"/>
                    </a:cubicBezTo>
                    <a:lnTo>
                      <a:pt x="1553" y="12235"/>
                    </a:lnTo>
                    <a:cubicBezTo>
                      <a:pt x="1484" y="11961"/>
                      <a:pt x="1416" y="11710"/>
                      <a:pt x="1370" y="11459"/>
                    </a:cubicBezTo>
                    <a:lnTo>
                      <a:pt x="1348" y="11322"/>
                    </a:lnTo>
                    <a:cubicBezTo>
                      <a:pt x="1348" y="11231"/>
                      <a:pt x="1325" y="11162"/>
                      <a:pt x="1302" y="11071"/>
                    </a:cubicBezTo>
                    <a:cubicBezTo>
                      <a:pt x="1302" y="10980"/>
                      <a:pt x="1279" y="10911"/>
                      <a:pt x="1279" y="10820"/>
                    </a:cubicBezTo>
                    <a:lnTo>
                      <a:pt x="1279" y="10751"/>
                    </a:lnTo>
                    <a:lnTo>
                      <a:pt x="1256" y="10637"/>
                    </a:lnTo>
                    <a:cubicBezTo>
                      <a:pt x="1233" y="10386"/>
                      <a:pt x="1188" y="10135"/>
                      <a:pt x="1188" y="9884"/>
                    </a:cubicBezTo>
                    <a:cubicBezTo>
                      <a:pt x="1165" y="9656"/>
                      <a:pt x="1165" y="9428"/>
                      <a:pt x="1188" y="9176"/>
                    </a:cubicBezTo>
                    <a:cubicBezTo>
                      <a:pt x="1188" y="9017"/>
                      <a:pt x="1211" y="8857"/>
                      <a:pt x="1233" y="8697"/>
                    </a:cubicBezTo>
                    <a:lnTo>
                      <a:pt x="1233" y="8652"/>
                    </a:lnTo>
                    <a:lnTo>
                      <a:pt x="1256" y="8492"/>
                    </a:lnTo>
                    <a:cubicBezTo>
                      <a:pt x="1279" y="8172"/>
                      <a:pt x="1302" y="7944"/>
                      <a:pt x="1348" y="7716"/>
                    </a:cubicBezTo>
                    <a:cubicBezTo>
                      <a:pt x="1393" y="7510"/>
                      <a:pt x="1416" y="7282"/>
                      <a:pt x="1484" y="7077"/>
                    </a:cubicBezTo>
                    <a:cubicBezTo>
                      <a:pt x="1599" y="6529"/>
                      <a:pt x="1758" y="6027"/>
                      <a:pt x="1941" y="5524"/>
                    </a:cubicBezTo>
                    <a:lnTo>
                      <a:pt x="1964" y="5456"/>
                    </a:lnTo>
                    <a:cubicBezTo>
                      <a:pt x="2124" y="5022"/>
                      <a:pt x="2306" y="4497"/>
                      <a:pt x="2557" y="4041"/>
                    </a:cubicBezTo>
                    <a:cubicBezTo>
                      <a:pt x="2717" y="3721"/>
                      <a:pt x="2922" y="3425"/>
                      <a:pt x="3105" y="3128"/>
                    </a:cubicBezTo>
                    <a:lnTo>
                      <a:pt x="3265" y="2900"/>
                    </a:lnTo>
                    <a:cubicBezTo>
                      <a:pt x="3402" y="2671"/>
                      <a:pt x="3562" y="2443"/>
                      <a:pt x="3721" y="2238"/>
                    </a:cubicBezTo>
                    <a:lnTo>
                      <a:pt x="3767" y="2192"/>
                    </a:lnTo>
                    <a:cubicBezTo>
                      <a:pt x="3813" y="2146"/>
                      <a:pt x="3858" y="2123"/>
                      <a:pt x="3858" y="2078"/>
                    </a:cubicBezTo>
                    <a:cubicBezTo>
                      <a:pt x="3927" y="2009"/>
                      <a:pt x="3972" y="1941"/>
                      <a:pt x="4041" y="1872"/>
                    </a:cubicBezTo>
                    <a:cubicBezTo>
                      <a:pt x="4246" y="1667"/>
                      <a:pt x="4475" y="1462"/>
                      <a:pt x="4680" y="1256"/>
                    </a:cubicBezTo>
                    <a:lnTo>
                      <a:pt x="4771" y="1188"/>
                    </a:lnTo>
                    <a:cubicBezTo>
                      <a:pt x="4908" y="1074"/>
                      <a:pt x="5045" y="959"/>
                      <a:pt x="5159" y="822"/>
                    </a:cubicBezTo>
                    <a:lnTo>
                      <a:pt x="5228" y="777"/>
                    </a:lnTo>
                    <a:cubicBezTo>
                      <a:pt x="5296" y="708"/>
                      <a:pt x="5410" y="617"/>
                      <a:pt x="5502" y="526"/>
                    </a:cubicBezTo>
                    <a:cubicBezTo>
                      <a:pt x="5547" y="503"/>
                      <a:pt x="5593" y="480"/>
                      <a:pt x="5639" y="457"/>
                    </a:cubicBezTo>
                    <a:lnTo>
                      <a:pt x="5707" y="434"/>
                    </a:lnTo>
                    <a:cubicBezTo>
                      <a:pt x="5821" y="366"/>
                      <a:pt x="5867" y="252"/>
                      <a:pt x="5798" y="138"/>
                    </a:cubicBezTo>
                    <a:cubicBezTo>
                      <a:pt x="5776" y="46"/>
                      <a:pt x="5684" y="1"/>
                      <a:pt x="5593" y="1"/>
                    </a:cubicBezTo>
                    <a:close/>
                  </a:path>
                </a:pathLst>
              </a:custGeom>
              <a:solidFill>
                <a:srgbClr val="F49F59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479" name="Google Shape;1245;p22">
                <a:extLst>
                  <a:ext uri="{FF2B5EF4-FFF2-40B4-BE49-F238E27FC236}">
                    <a16:creationId xmlns:a16="http://schemas.microsoft.com/office/drawing/2014/main" id="{EC480C47-286A-4C69-884C-075AC3026DA5}"/>
                  </a:ext>
                </a:extLst>
              </p:cNvPr>
              <p:cNvSpPr/>
              <p:nvPr/>
            </p:nvSpPr>
            <p:spPr>
              <a:xfrm>
                <a:off x="6705407" y="1249115"/>
                <a:ext cx="50005" cy="38383"/>
              </a:xfrm>
              <a:custGeom>
                <a:avLst/>
                <a:gdLst/>
                <a:ahLst/>
                <a:cxnLst/>
                <a:rect l="l" t="t" r="r" b="b"/>
                <a:pathLst>
                  <a:path w="1850" h="1420" extrusionOk="0">
                    <a:moveTo>
                      <a:pt x="1575" y="263"/>
                    </a:moveTo>
                    <a:cubicBezTo>
                      <a:pt x="1568" y="267"/>
                      <a:pt x="1560" y="271"/>
                      <a:pt x="1553" y="275"/>
                    </a:cubicBezTo>
                    <a:cubicBezTo>
                      <a:pt x="1571" y="275"/>
                      <a:pt x="1575" y="275"/>
                      <a:pt x="1575" y="263"/>
                    </a:cubicBezTo>
                    <a:close/>
                    <a:moveTo>
                      <a:pt x="1735" y="1"/>
                    </a:moveTo>
                    <a:cubicBezTo>
                      <a:pt x="1644" y="47"/>
                      <a:pt x="1576" y="69"/>
                      <a:pt x="1507" y="115"/>
                    </a:cubicBezTo>
                    <a:cubicBezTo>
                      <a:pt x="1461" y="138"/>
                      <a:pt x="1439" y="161"/>
                      <a:pt x="1393" y="183"/>
                    </a:cubicBezTo>
                    <a:cubicBezTo>
                      <a:pt x="1347" y="206"/>
                      <a:pt x="1325" y="252"/>
                      <a:pt x="1279" y="275"/>
                    </a:cubicBezTo>
                    <a:cubicBezTo>
                      <a:pt x="1210" y="320"/>
                      <a:pt x="1165" y="343"/>
                      <a:pt x="1119" y="389"/>
                    </a:cubicBezTo>
                    <a:cubicBezTo>
                      <a:pt x="1028" y="457"/>
                      <a:pt x="959" y="503"/>
                      <a:pt x="891" y="572"/>
                    </a:cubicBezTo>
                    <a:cubicBezTo>
                      <a:pt x="822" y="617"/>
                      <a:pt x="754" y="686"/>
                      <a:pt x="685" y="731"/>
                    </a:cubicBezTo>
                    <a:cubicBezTo>
                      <a:pt x="617" y="777"/>
                      <a:pt x="548" y="845"/>
                      <a:pt x="480" y="914"/>
                    </a:cubicBezTo>
                    <a:cubicBezTo>
                      <a:pt x="320" y="1028"/>
                      <a:pt x="183" y="1142"/>
                      <a:pt x="46" y="1279"/>
                    </a:cubicBezTo>
                    <a:cubicBezTo>
                      <a:pt x="1" y="1302"/>
                      <a:pt x="1" y="1348"/>
                      <a:pt x="23" y="1393"/>
                    </a:cubicBezTo>
                    <a:cubicBezTo>
                      <a:pt x="50" y="1406"/>
                      <a:pt x="76" y="1420"/>
                      <a:pt x="98" y="1420"/>
                    </a:cubicBezTo>
                    <a:cubicBezTo>
                      <a:pt x="114" y="1420"/>
                      <a:pt x="128" y="1413"/>
                      <a:pt x="138" y="1393"/>
                    </a:cubicBezTo>
                    <a:cubicBezTo>
                      <a:pt x="275" y="1302"/>
                      <a:pt x="412" y="1188"/>
                      <a:pt x="526" y="1074"/>
                    </a:cubicBezTo>
                    <a:cubicBezTo>
                      <a:pt x="594" y="1028"/>
                      <a:pt x="640" y="960"/>
                      <a:pt x="708" y="914"/>
                    </a:cubicBezTo>
                    <a:cubicBezTo>
                      <a:pt x="754" y="868"/>
                      <a:pt x="822" y="823"/>
                      <a:pt x="868" y="777"/>
                    </a:cubicBezTo>
                    <a:cubicBezTo>
                      <a:pt x="982" y="686"/>
                      <a:pt x="1119" y="594"/>
                      <a:pt x="1233" y="503"/>
                    </a:cubicBezTo>
                    <a:cubicBezTo>
                      <a:pt x="1279" y="480"/>
                      <a:pt x="1325" y="435"/>
                      <a:pt x="1370" y="389"/>
                    </a:cubicBezTo>
                    <a:cubicBezTo>
                      <a:pt x="1416" y="366"/>
                      <a:pt x="1461" y="343"/>
                      <a:pt x="1484" y="320"/>
                    </a:cubicBezTo>
                    <a:cubicBezTo>
                      <a:pt x="1507" y="298"/>
                      <a:pt x="1553" y="275"/>
                      <a:pt x="1576" y="252"/>
                    </a:cubicBezTo>
                    <a:lnTo>
                      <a:pt x="1576" y="252"/>
                    </a:lnTo>
                    <a:cubicBezTo>
                      <a:pt x="1576" y="257"/>
                      <a:pt x="1576" y="260"/>
                      <a:pt x="1575" y="263"/>
                    </a:cubicBezTo>
                    <a:lnTo>
                      <a:pt x="1575" y="263"/>
                    </a:lnTo>
                    <a:cubicBezTo>
                      <a:pt x="1656" y="222"/>
                      <a:pt x="1720" y="182"/>
                      <a:pt x="1804" y="161"/>
                    </a:cubicBezTo>
                    <a:cubicBezTo>
                      <a:pt x="1827" y="138"/>
                      <a:pt x="1850" y="92"/>
                      <a:pt x="1827" y="47"/>
                    </a:cubicBezTo>
                    <a:cubicBezTo>
                      <a:pt x="1827" y="24"/>
                      <a:pt x="1781" y="1"/>
                      <a:pt x="1758" y="1"/>
                    </a:cubicBezTo>
                    <a:close/>
                  </a:path>
                </a:pathLst>
              </a:custGeom>
              <a:solidFill>
                <a:srgbClr val="F49F59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480" name="Google Shape;1246;p22">
                <a:extLst>
                  <a:ext uri="{FF2B5EF4-FFF2-40B4-BE49-F238E27FC236}">
                    <a16:creationId xmlns:a16="http://schemas.microsoft.com/office/drawing/2014/main" id="{CAC0D3EE-7C17-4B97-9DBF-0940275A638B}"/>
                  </a:ext>
                </a:extLst>
              </p:cNvPr>
              <p:cNvSpPr/>
              <p:nvPr/>
            </p:nvSpPr>
            <p:spPr>
              <a:xfrm>
                <a:off x="6701082" y="1252223"/>
                <a:ext cx="51249" cy="41140"/>
              </a:xfrm>
              <a:custGeom>
                <a:avLst/>
                <a:gdLst/>
                <a:ahLst/>
                <a:cxnLst/>
                <a:rect l="l" t="t" r="r" b="b"/>
                <a:pathLst>
                  <a:path w="1896" h="1522" extrusionOk="0">
                    <a:moveTo>
                      <a:pt x="1804" y="0"/>
                    </a:moveTo>
                    <a:cubicBezTo>
                      <a:pt x="1781" y="0"/>
                      <a:pt x="1781" y="23"/>
                      <a:pt x="1758" y="23"/>
                    </a:cubicBezTo>
                    <a:cubicBezTo>
                      <a:pt x="1690" y="46"/>
                      <a:pt x="1621" y="91"/>
                      <a:pt x="1553" y="137"/>
                    </a:cubicBezTo>
                    <a:cubicBezTo>
                      <a:pt x="1507" y="160"/>
                      <a:pt x="1462" y="205"/>
                      <a:pt x="1416" y="251"/>
                    </a:cubicBezTo>
                    <a:cubicBezTo>
                      <a:pt x="1393" y="274"/>
                      <a:pt x="1348" y="297"/>
                      <a:pt x="1325" y="320"/>
                    </a:cubicBezTo>
                    <a:cubicBezTo>
                      <a:pt x="1188" y="457"/>
                      <a:pt x="1028" y="571"/>
                      <a:pt x="891" y="685"/>
                    </a:cubicBezTo>
                    <a:cubicBezTo>
                      <a:pt x="617" y="913"/>
                      <a:pt x="320" y="1141"/>
                      <a:pt x="47" y="1370"/>
                    </a:cubicBezTo>
                    <a:cubicBezTo>
                      <a:pt x="1" y="1415"/>
                      <a:pt x="1" y="1461"/>
                      <a:pt x="24" y="1484"/>
                    </a:cubicBezTo>
                    <a:cubicBezTo>
                      <a:pt x="37" y="1510"/>
                      <a:pt x="66" y="1521"/>
                      <a:pt x="92" y="1521"/>
                    </a:cubicBezTo>
                    <a:cubicBezTo>
                      <a:pt x="111" y="1521"/>
                      <a:pt x="128" y="1516"/>
                      <a:pt x="138" y="1506"/>
                    </a:cubicBezTo>
                    <a:cubicBezTo>
                      <a:pt x="412" y="1278"/>
                      <a:pt x="663" y="1073"/>
                      <a:pt x="937" y="867"/>
                    </a:cubicBezTo>
                    <a:cubicBezTo>
                      <a:pt x="1051" y="776"/>
                      <a:pt x="1165" y="662"/>
                      <a:pt x="1279" y="571"/>
                    </a:cubicBezTo>
                    <a:cubicBezTo>
                      <a:pt x="1325" y="525"/>
                      <a:pt x="1393" y="479"/>
                      <a:pt x="1439" y="434"/>
                    </a:cubicBezTo>
                    <a:cubicBezTo>
                      <a:pt x="1462" y="411"/>
                      <a:pt x="1507" y="388"/>
                      <a:pt x="1530" y="365"/>
                    </a:cubicBezTo>
                    <a:cubicBezTo>
                      <a:pt x="1576" y="342"/>
                      <a:pt x="1599" y="297"/>
                      <a:pt x="1644" y="274"/>
                    </a:cubicBezTo>
                    <a:cubicBezTo>
                      <a:pt x="1713" y="228"/>
                      <a:pt x="1781" y="205"/>
                      <a:pt x="1827" y="160"/>
                    </a:cubicBezTo>
                    <a:cubicBezTo>
                      <a:pt x="1873" y="137"/>
                      <a:pt x="1895" y="91"/>
                      <a:pt x="1873" y="68"/>
                    </a:cubicBezTo>
                    <a:cubicBezTo>
                      <a:pt x="1873" y="23"/>
                      <a:pt x="1827" y="0"/>
                      <a:pt x="1804" y="0"/>
                    </a:cubicBezTo>
                    <a:close/>
                  </a:path>
                </a:pathLst>
              </a:custGeom>
              <a:solidFill>
                <a:srgbClr val="F49F59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481" name="Google Shape;1247;p22">
                <a:extLst>
                  <a:ext uri="{FF2B5EF4-FFF2-40B4-BE49-F238E27FC236}">
                    <a16:creationId xmlns:a16="http://schemas.microsoft.com/office/drawing/2014/main" id="{72FE1508-52A6-43F4-BAC6-CE2422CF7918}"/>
                  </a:ext>
                </a:extLst>
              </p:cNvPr>
              <p:cNvSpPr/>
              <p:nvPr/>
            </p:nvSpPr>
            <p:spPr>
              <a:xfrm>
                <a:off x="6688135" y="1249736"/>
                <a:ext cx="71602" cy="55357"/>
              </a:xfrm>
              <a:custGeom>
                <a:avLst/>
                <a:gdLst/>
                <a:ahLst/>
                <a:cxnLst/>
                <a:rect l="l" t="t" r="r" b="b"/>
                <a:pathLst>
                  <a:path w="2649" h="2048" extrusionOk="0">
                    <a:moveTo>
                      <a:pt x="2511" y="1"/>
                    </a:moveTo>
                    <a:cubicBezTo>
                      <a:pt x="2466" y="24"/>
                      <a:pt x="2397" y="69"/>
                      <a:pt x="2352" y="92"/>
                    </a:cubicBezTo>
                    <a:cubicBezTo>
                      <a:pt x="2283" y="138"/>
                      <a:pt x="2237" y="160"/>
                      <a:pt x="2169" y="206"/>
                    </a:cubicBezTo>
                    <a:cubicBezTo>
                      <a:pt x="2123" y="229"/>
                      <a:pt x="2078" y="275"/>
                      <a:pt x="2032" y="297"/>
                    </a:cubicBezTo>
                    <a:cubicBezTo>
                      <a:pt x="1986" y="343"/>
                      <a:pt x="1918" y="389"/>
                      <a:pt x="1872" y="434"/>
                    </a:cubicBezTo>
                    <a:cubicBezTo>
                      <a:pt x="1781" y="503"/>
                      <a:pt x="1690" y="571"/>
                      <a:pt x="1598" y="663"/>
                    </a:cubicBezTo>
                    <a:lnTo>
                      <a:pt x="1256" y="914"/>
                    </a:lnTo>
                    <a:cubicBezTo>
                      <a:pt x="1073" y="1051"/>
                      <a:pt x="891" y="1210"/>
                      <a:pt x="708" y="1370"/>
                    </a:cubicBezTo>
                    <a:cubicBezTo>
                      <a:pt x="480" y="1553"/>
                      <a:pt x="252" y="1713"/>
                      <a:pt x="46" y="1895"/>
                    </a:cubicBezTo>
                    <a:cubicBezTo>
                      <a:pt x="1" y="1941"/>
                      <a:pt x="1" y="1986"/>
                      <a:pt x="23" y="2009"/>
                    </a:cubicBezTo>
                    <a:cubicBezTo>
                      <a:pt x="37" y="2036"/>
                      <a:pt x="66" y="2047"/>
                      <a:pt x="92" y="2047"/>
                    </a:cubicBezTo>
                    <a:cubicBezTo>
                      <a:pt x="111" y="2047"/>
                      <a:pt x="128" y="2042"/>
                      <a:pt x="137" y="2032"/>
                    </a:cubicBezTo>
                    <a:cubicBezTo>
                      <a:pt x="526" y="1713"/>
                      <a:pt x="891" y="1416"/>
                      <a:pt x="1279" y="1096"/>
                    </a:cubicBezTo>
                    <a:cubicBezTo>
                      <a:pt x="1370" y="1028"/>
                      <a:pt x="1439" y="982"/>
                      <a:pt x="1530" y="914"/>
                    </a:cubicBezTo>
                    <a:cubicBezTo>
                      <a:pt x="1621" y="845"/>
                      <a:pt x="1712" y="777"/>
                      <a:pt x="1804" y="708"/>
                    </a:cubicBezTo>
                    <a:cubicBezTo>
                      <a:pt x="1895" y="617"/>
                      <a:pt x="2009" y="549"/>
                      <a:pt x="2100" y="457"/>
                    </a:cubicBezTo>
                    <a:cubicBezTo>
                      <a:pt x="2146" y="434"/>
                      <a:pt x="2192" y="389"/>
                      <a:pt x="2237" y="366"/>
                    </a:cubicBezTo>
                    <a:cubicBezTo>
                      <a:pt x="2283" y="343"/>
                      <a:pt x="2329" y="297"/>
                      <a:pt x="2352" y="275"/>
                    </a:cubicBezTo>
                    <a:cubicBezTo>
                      <a:pt x="2443" y="229"/>
                      <a:pt x="2511" y="183"/>
                      <a:pt x="2580" y="138"/>
                    </a:cubicBezTo>
                    <a:cubicBezTo>
                      <a:pt x="2625" y="115"/>
                      <a:pt x="2648" y="92"/>
                      <a:pt x="2625" y="46"/>
                    </a:cubicBezTo>
                    <a:cubicBezTo>
                      <a:pt x="2603" y="1"/>
                      <a:pt x="2580" y="1"/>
                      <a:pt x="2557" y="1"/>
                    </a:cubicBezTo>
                    <a:close/>
                  </a:path>
                </a:pathLst>
              </a:custGeom>
              <a:solidFill>
                <a:srgbClr val="F49F59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482" name="Google Shape;1248;p22">
                <a:extLst>
                  <a:ext uri="{FF2B5EF4-FFF2-40B4-BE49-F238E27FC236}">
                    <a16:creationId xmlns:a16="http://schemas.microsoft.com/office/drawing/2014/main" id="{DE202FA9-7338-4674-981F-83F5054FE1B2}"/>
                  </a:ext>
                </a:extLst>
              </p:cNvPr>
              <p:cNvSpPr/>
              <p:nvPr/>
            </p:nvSpPr>
            <p:spPr>
              <a:xfrm>
                <a:off x="6596827" y="1247277"/>
                <a:ext cx="166613" cy="468916"/>
              </a:xfrm>
              <a:custGeom>
                <a:avLst/>
                <a:gdLst/>
                <a:ahLst/>
                <a:cxnLst/>
                <a:rect l="l" t="t" r="r" b="b"/>
                <a:pathLst>
                  <a:path w="6164" h="17348" extrusionOk="0">
                    <a:moveTo>
                      <a:pt x="1190" y="13011"/>
                    </a:moveTo>
                    <a:cubicBezTo>
                      <a:pt x="1193" y="13017"/>
                      <a:pt x="1199" y="13022"/>
                      <a:pt x="1210" y="13034"/>
                    </a:cubicBezTo>
                    <a:cubicBezTo>
                      <a:pt x="1210" y="13034"/>
                      <a:pt x="1210" y="13013"/>
                      <a:pt x="1190" y="13011"/>
                    </a:cubicBezTo>
                    <a:close/>
                    <a:moveTo>
                      <a:pt x="6049" y="0"/>
                    </a:moveTo>
                    <a:cubicBezTo>
                      <a:pt x="5981" y="46"/>
                      <a:pt x="5912" y="92"/>
                      <a:pt x="5844" y="137"/>
                    </a:cubicBezTo>
                    <a:lnTo>
                      <a:pt x="5821" y="137"/>
                    </a:lnTo>
                    <a:cubicBezTo>
                      <a:pt x="5707" y="206"/>
                      <a:pt x="5593" y="274"/>
                      <a:pt x="5478" y="343"/>
                    </a:cubicBezTo>
                    <a:cubicBezTo>
                      <a:pt x="5342" y="434"/>
                      <a:pt x="5205" y="525"/>
                      <a:pt x="5090" y="617"/>
                    </a:cubicBezTo>
                    <a:cubicBezTo>
                      <a:pt x="4953" y="708"/>
                      <a:pt x="4839" y="799"/>
                      <a:pt x="4725" y="868"/>
                    </a:cubicBezTo>
                    <a:cubicBezTo>
                      <a:pt x="4588" y="959"/>
                      <a:pt x="4451" y="1050"/>
                      <a:pt x="4314" y="1142"/>
                    </a:cubicBezTo>
                    <a:cubicBezTo>
                      <a:pt x="4063" y="1324"/>
                      <a:pt x="3812" y="1507"/>
                      <a:pt x="3584" y="1712"/>
                    </a:cubicBezTo>
                    <a:cubicBezTo>
                      <a:pt x="3493" y="1804"/>
                      <a:pt x="3379" y="1895"/>
                      <a:pt x="3287" y="2009"/>
                    </a:cubicBezTo>
                    <a:cubicBezTo>
                      <a:pt x="3173" y="2100"/>
                      <a:pt x="3082" y="2214"/>
                      <a:pt x="2991" y="2329"/>
                    </a:cubicBezTo>
                    <a:cubicBezTo>
                      <a:pt x="2991" y="2329"/>
                      <a:pt x="2991" y="2306"/>
                      <a:pt x="2991" y="2306"/>
                    </a:cubicBezTo>
                    <a:cubicBezTo>
                      <a:pt x="2922" y="2374"/>
                      <a:pt x="2876" y="2443"/>
                      <a:pt x="2808" y="2511"/>
                    </a:cubicBezTo>
                    <a:lnTo>
                      <a:pt x="2808" y="2511"/>
                    </a:lnTo>
                    <a:cubicBezTo>
                      <a:pt x="2808" y="2511"/>
                      <a:pt x="2808" y="2511"/>
                      <a:pt x="2831" y="2489"/>
                    </a:cubicBezTo>
                    <a:lnTo>
                      <a:pt x="2831" y="2489"/>
                    </a:lnTo>
                    <a:cubicBezTo>
                      <a:pt x="2694" y="2625"/>
                      <a:pt x="2580" y="2762"/>
                      <a:pt x="2488" y="2899"/>
                    </a:cubicBezTo>
                    <a:cubicBezTo>
                      <a:pt x="2374" y="3013"/>
                      <a:pt x="2283" y="3150"/>
                      <a:pt x="2192" y="3287"/>
                    </a:cubicBezTo>
                    <a:cubicBezTo>
                      <a:pt x="2100" y="3424"/>
                      <a:pt x="2009" y="3561"/>
                      <a:pt x="1895" y="3698"/>
                    </a:cubicBezTo>
                    <a:cubicBezTo>
                      <a:pt x="1804" y="3835"/>
                      <a:pt x="1735" y="3972"/>
                      <a:pt x="1644" y="4109"/>
                    </a:cubicBezTo>
                    <a:cubicBezTo>
                      <a:pt x="1461" y="4383"/>
                      <a:pt x="1301" y="4680"/>
                      <a:pt x="1164" y="4976"/>
                    </a:cubicBezTo>
                    <a:cubicBezTo>
                      <a:pt x="1028" y="5296"/>
                      <a:pt x="913" y="5593"/>
                      <a:pt x="776" y="5912"/>
                    </a:cubicBezTo>
                    <a:cubicBezTo>
                      <a:pt x="731" y="6072"/>
                      <a:pt x="662" y="6209"/>
                      <a:pt x="617" y="6369"/>
                    </a:cubicBezTo>
                    <a:cubicBezTo>
                      <a:pt x="548" y="6528"/>
                      <a:pt x="503" y="6688"/>
                      <a:pt x="457" y="6848"/>
                    </a:cubicBezTo>
                    <a:cubicBezTo>
                      <a:pt x="366" y="7168"/>
                      <a:pt x="297" y="7510"/>
                      <a:pt x="206" y="7852"/>
                    </a:cubicBezTo>
                    <a:cubicBezTo>
                      <a:pt x="137" y="8172"/>
                      <a:pt x="92" y="8514"/>
                      <a:pt x="46" y="8834"/>
                    </a:cubicBezTo>
                    <a:cubicBezTo>
                      <a:pt x="23" y="8994"/>
                      <a:pt x="0" y="9176"/>
                      <a:pt x="0" y="9336"/>
                    </a:cubicBezTo>
                    <a:cubicBezTo>
                      <a:pt x="0" y="9496"/>
                      <a:pt x="0" y="9655"/>
                      <a:pt x="0" y="9815"/>
                    </a:cubicBezTo>
                    <a:cubicBezTo>
                      <a:pt x="0" y="9998"/>
                      <a:pt x="0" y="10180"/>
                      <a:pt x="23" y="10363"/>
                    </a:cubicBezTo>
                    <a:cubicBezTo>
                      <a:pt x="23" y="10432"/>
                      <a:pt x="23" y="10500"/>
                      <a:pt x="23" y="10591"/>
                    </a:cubicBezTo>
                    <a:cubicBezTo>
                      <a:pt x="46" y="10683"/>
                      <a:pt x="46" y="10751"/>
                      <a:pt x="69" y="10842"/>
                    </a:cubicBezTo>
                    <a:cubicBezTo>
                      <a:pt x="92" y="11002"/>
                      <a:pt x="115" y="11162"/>
                      <a:pt x="137" y="11322"/>
                    </a:cubicBezTo>
                    <a:cubicBezTo>
                      <a:pt x="160" y="11459"/>
                      <a:pt x="206" y="11618"/>
                      <a:pt x="229" y="11778"/>
                    </a:cubicBezTo>
                    <a:cubicBezTo>
                      <a:pt x="343" y="12417"/>
                      <a:pt x="503" y="13056"/>
                      <a:pt x="731" y="13650"/>
                    </a:cubicBezTo>
                    <a:cubicBezTo>
                      <a:pt x="822" y="13878"/>
                      <a:pt x="891" y="14084"/>
                      <a:pt x="982" y="14289"/>
                    </a:cubicBezTo>
                    <a:cubicBezTo>
                      <a:pt x="1005" y="14380"/>
                      <a:pt x="1050" y="14494"/>
                      <a:pt x="1096" y="14586"/>
                    </a:cubicBezTo>
                    <a:cubicBezTo>
                      <a:pt x="1142" y="14700"/>
                      <a:pt x="1210" y="14791"/>
                      <a:pt x="1256" y="14905"/>
                    </a:cubicBezTo>
                    <a:cubicBezTo>
                      <a:pt x="1438" y="15248"/>
                      <a:pt x="1644" y="15613"/>
                      <a:pt x="1849" y="15955"/>
                    </a:cubicBezTo>
                    <a:cubicBezTo>
                      <a:pt x="1849" y="15955"/>
                      <a:pt x="1849" y="15955"/>
                      <a:pt x="1849" y="15932"/>
                    </a:cubicBezTo>
                    <a:cubicBezTo>
                      <a:pt x="1849" y="15955"/>
                      <a:pt x="1872" y="15955"/>
                      <a:pt x="1872" y="15955"/>
                    </a:cubicBezTo>
                    <a:cubicBezTo>
                      <a:pt x="1872" y="15978"/>
                      <a:pt x="1895" y="16001"/>
                      <a:pt x="1895" y="16024"/>
                    </a:cubicBezTo>
                    <a:cubicBezTo>
                      <a:pt x="1895" y="16001"/>
                      <a:pt x="1895" y="16001"/>
                      <a:pt x="1895" y="16001"/>
                    </a:cubicBezTo>
                    <a:cubicBezTo>
                      <a:pt x="2078" y="16275"/>
                      <a:pt x="2260" y="16549"/>
                      <a:pt x="2466" y="16823"/>
                    </a:cubicBezTo>
                    <a:cubicBezTo>
                      <a:pt x="2534" y="16914"/>
                      <a:pt x="2602" y="16982"/>
                      <a:pt x="2671" y="17074"/>
                    </a:cubicBezTo>
                    <a:cubicBezTo>
                      <a:pt x="2694" y="17097"/>
                      <a:pt x="2717" y="17142"/>
                      <a:pt x="2739" y="17165"/>
                    </a:cubicBezTo>
                    <a:cubicBezTo>
                      <a:pt x="2762" y="17188"/>
                      <a:pt x="2785" y="17188"/>
                      <a:pt x="2785" y="17211"/>
                    </a:cubicBezTo>
                    <a:cubicBezTo>
                      <a:pt x="2808" y="17233"/>
                      <a:pt x="2831" y="17256"/>
                      <a:pt x="2854" y="17279"/>
                    </a:cubicBezTo>
                    <a:cubicBezTo>
                      <a:pt x="2899" y="17325"/>
                      <a:pt x="2968" y="17325"/>
                      <a:pt x="3013" y="17348"/>
                    </a:cubicBezTo>
                    <a:cubicBezTo>
                      <a:pt x="3082" y="17348"/>
                      <a:pt x="3173" y="17325"/>
                      <a:pt x="3242" y="17279"/>
                    </a:cubicBezTo>
                    <a:cubicBezTo>
                      <a:pt x="3310" y="17233"/>
                      <a:pt x="3333" y="17142"/>
                      <a:pt x="3333" y="17074"/>
                    </a:cubicBezTo>
                    <a:cubicBezTo>
                      <a:pt x="3356" y="16914"/>
                      <a:pt x="3242" y="16800"/>
                      <a:pt x="3150" y="16663"/>
                    </a:cubicBezTo>
                    <a:cubicBezTo>
                      <a:pt x="3082" y="16572"/>
                      <a:pt x="3036" y="16480"/>
                      <a:pt x="2968" y="16389"/>
                    </a:cubicBezTo>
                    <a:cubicBezTo>
                      <a:pt x="2762" y="16138"/>
                      <a:pt x="2557" y="15864"/>
                      <a:pt x="2397" y="15567"/>
                    </a:cubicBezTo>
                    <a:cubicBezTo>
                      <a:pt x="2146" y="15179"/>
                      <a:pt x="1918" y="14791"/>
                      <a:pt x="1712" y="14380"/>
                    </a:cubicBezTo>
                    <a:cubicBezTo>
                      <a:pt x="1667" y="14266"/>
                      <a:pt x="1621" y="14152"/>
                      <a:pt x="1575" y="14038"/>
                    </a:cubicBezTo>
                    <a:cubicBezTo>
                      <a:pt x="1530" y="13924"/>
                      <a:pt x="1484" y="13810"/>
                      <a:pt x="1438" y="13696"/>
                    </a:cubicBezTo>
                    <a:cubicBezTo>
                      <a:pt x="1370" y="13467"/>
                      <a:pt x="1279" y="13262"/>
                      <a:pt x="1210" y="13034"/>
                    </a:cubicBezTo>
                    <a:cubicBezTo>
                      <a:pt x="1210" y="13034"/>
                      <a:pt x="1210" y="13034"/>
                      <a:pt x="1210" y="13056"/>
                    </a:cubicBezTo>
                    <a:cubicBezTo>
                      <a:pt x="1210" y="13034"/>
                      <a:pt x="1210" y="13034"/>
                      <a:pt x="1187" y="13011"/>
                    </a:cubicBezTo>
                    <a:cubicBezTo>
                      <a:pt x="1188" y="13011"/>
                      <a:pt x="1189" y="13011"/>
                      <a:pt x="1190" y="13011"/>
                    </a:cubicBezTo>
                    <a:lnTo>
                      <a:pt x="1190" y="13011"/>
                    </a:lnTo>
                    <a:cubicBezTo>
                      <a:pt x="1187" y="13005"/>
                      <a:pt x="1187" y="12999"/>
                      <a:pt x="1187" y="12988"/>
                    </a:cubicBezTo>
                    <a:cubicBezTo>
                      <a:pt x="1028" y="12509"/>
                      <a:pt x="913" y="11984"/>
                      <a:pt x="822" y="11482"/>
                    </a:cubicBezTo>
                    <a:cubicBezTo>
                      <a:pt x="799" y="11345"/>
                      <a:pt x="776" y="11208"/>
                      <a:pt x="754" y="11071"/>
                    </a:cubicBezTo>
                    <a:cubicBezTo>
                      <a:pt x="731" y="10934"/>
                      <a:pt x="708" y="10797"/>
                      <a:pt x="685" y="10660"/>
                    </a:cubicBezTo>
                    <a:cubicBezTo>
                      <a:pt x="640" y="10386"/>
                      <a:pt x="617" y="10089"/>
                      <a:pt x="617" y="9815"/>
                    </a:cubicBezTo>
                    <a:cubicBezTo>
                      <a:pt x="594" y="9587"/>
                      <a:pt x="594" y="9359"/>
                      <a:pt x="617" y="9131"/>
                    </a:cubicBezTo>
                    <a:cubicBezTo>
                      <a:pt x="640" y="8857"/>
                      <a:pt x="662" y="8606"/>
                      <a:pt x="708" y="8354"/>
                    </a:cubicBezTo>
                    <a:cubicBezTo>
                      <a:pt x="731" y="8103"/>
                      <a:pt x="776" y="7852"/>
                      <a:pt x="822" y="7601"/>
                    </a:cubicBezTo>
                    <a:cubicBezTo>
                      <a:pt x="845" y="7373"/>
                      <a:pt x="891" y="7122"/>
                      <a:pt x="959" y="6894"/>
                    </a:cubicBezTo>
                    <a:cubicBezTo>
                      <a:pt x="959" y="6894"/>
                      <a:pt x="959" y="6916"/>
                      <a:pt x="959" y="6916"/>
                    </a:cubicBezTo>
                    <a:cubicBezTo>
                      <a:pt x="1050" y="6528"/>
                      <a:pt x="1187" y="6140"/>
                      <a:pt x="1324" y="5752"/>
                    </a:cubicBezTo>
                    <a:cubicBezTo>
                      <a:pt x="1393" y="5547"/>
                      <a:pt x="1461" y="5342"/>
                      <a:pt x="1530" y="5136"/>
                    </a:cubicBezTo>
                    <a:cubicBezTo>
                      <a:pt x="1598" y="4953"/>
                      <a:pt x="1689" y="4771"/>
                      <a:pt x="1781" y="4588"/>
                    </a:cubicBezTo>
                    <a:cubicBezTo>
                      <a:pt x="1804" y="4520"/>
                      <a:pt x="1849" y="4474"/>
                      <a:pt x="1872" y="4406"/>
                    </a:cubicBezTo>
                    <a:cubicBezTo>
                      <a:pt x="1986" y="4200"/>
                      <a:pt x="2100" y="3995"/>
                      <a:pt x="2237" y="3789"/>
                    </a:cubicBezTo>
                    <a:cubicBezTo>
                      <a:pt x="2306" y="3698"/>
                      <a:pt x="2351" y="3607"/>
                      <a:pt x="2420" y="3493"/>
                    </a:cubicBezTo>
                    <a:cubicBezTo>
                      <a:pt x="2488" y="3401"/>
                      <a:pt x="2557" y="3287"/>
                      <a:pt x="2625" y="3196"/>
                    </a:cubicBezTo>
                    <a:cubicBezTo>
                      <a:pt x="2694" y="3105"/>
                      <a:pt x="2762" y="2991"/>
                      <a:pt x="2831" y="2899"/>
                    </a:cubicBezTo>
                    <a:cubicBezTo>
                      <a:pt x="2922" y="2808"/>
                      <a:pt x="2991" y="2717"/>
                      <a:pt x="3082" y="2625"/>
                    </a:cubicBezTo>
                    <a:cubicBezTo>
                      <a:pt x="3150" y="2534"/>
                      <a:pt x="3219" y="2443"/>
                      <a:pt x="3287" y="2351"/>
                    </a:cubicBezTo>
                    <a:cubicBezTo>
                      <a:pt x="3356" y="2260"/>
                      <a:pt x="3424" y="2169"/>
                      <a:pt x="3515" y="2100"/>
                    </a:cubicBezTo>
                    <a:lnTo>
                      <a:pt x="3493" y="2100"/>
                    </a:lnTo>
                    <a:cubicBezTo>
                      <a:pt x="3515" y="2100"/>
                      <a:pt x="3515" y="2100"/>
                      <a:pt x="3515" y="2077"/>
                    </a:cubicBezTo>
                    <a:cubicBezTo>
                      <a:pt x="3675" y="1918"/>
                      <a:pt x="3812" y="1781"/>
                      <a:pt x="3972" y="1644"/>
                    </a:cubicBezTo>
                    <a:cubicBezTo>
                      <a:pt x="4155" y="1507"/>
                      <a:pt x="4314" y="1347"/>
                      <a:pt x="4497" y="1233"/>
                    </a:cubicBezTo>
                    <a:cubicBezTo>
                      <a:pt x="4588" y="1164"/>
                      <a:pt x="4680" y="1096"/>
                      <a:pt x="4771" y="1028"/>
                    </a:cubicBezTo>
                    <a:cubicBezTo>
                      <a:pt x="4862" y="959"/>
                      <a:pt x="4953" y="913"/>
                      <a:pt x="5045" y="845"/>
                    </a:cubicBezTo>
                    <a:cubicBezTo>
                      <a:pt x="5227" y="708"/>
                      <a:pt x="5410" y="571"/>
                      <a:pt x="5593" y="457"/>
                    </a:cubicBezTo>
                    <a:cubicBezTo>
                      <a:pt x="5730" y="388"/>
                      <a:pt x="5867" y="297"/>
                      <a:pt x="6026" y="206"/>
                    </a:cubicBezTo>
                    <a:lnTo>
                      <a:pt x="6003" y="206"/>
                    </a:lnTo>
                    <a:cubicBezTo>
                      <a:pt x="6049" y="183"/>
                      <a:pt x="6072" y="160"/>
                      <a:pt x="6118" y="137"/>
                    </a:cubicBezTo>
                    <a:cubicBezTo>
                      <a:pt x="6140" y="115"/>
                      <a:pt x="6163" y="92"/>
                      <a:pt x="6140" y="46"/>
                    </a:cubicBezTo>
                    <a:cubicBezTo>
                      <a:pt x="6140" y="23"/>
                      <a:pt x="6095" y="0"/>
                      <a:pt x="6072" y="0"/>
                    </a:cubicBezTo>
                    <a:close/>
                  </a:path>
                </a:pathLst>
              </a:custGeom>
              <a:solidFill>
                <a:srgbClr val="F49F59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483" name="Google Shape;1249;p22">
                <a:extLst>
                  <a:ext uri="{FF2B5EF4-FFF2-40B4-BE49-F238E27FC236}">
                    <a16:creationId xmlns:a16="http://schemas.microsoft.com/office/drawing/2014/main" id="{D724E64F-87D6-40C2-901B-C0C3B7F78893}"/>
                  </a:ext>
                </a:extLst>
              </p:cNvPr>
              <p:cNvSpPr/>
              <p:nvPr/>
            </p:nvSpPr>
            <p:spPr>
              <a:xfrm>
                <a:off x="6658510" y="1694569"/>
                <a:ext cx="16705" cy="19245"/>
              </a:xfrm>
              <a:custGeom>
                <a:avLst/>
                <a:gdLst/>
                <a:ahLst/>
                <a:cxnLst/>
                <a:rect l="l" t="t" r="r" b="b"/>
                <a:pathLst>
                  <a:path w="618" h="712" extrusionOk="0">
                    <a:moveTo>
                      <a:pt x="115" y="1"/>
                    </a:moveTo>
                    <a:cubicBezTo>
                      <a:pt x="92" y="1"/>
                      <a:pt x="92" y="24"/>
                      <a:pt x="69" y="24"/>
                    </a:cubicBezTo>
                    <a:cubicBezTo>
                      <a:pt x="47" y="46"/>
                      <a:pt x="1" y="92"/>
                      <a:pt x="24" y="138"/>
                    </a:cubicBezTo>
                    <a:cubicBezTo>
                      <a:pt x="69" y="183"/>
                      <a:pt x="92" y="229"/>
                      <a:pt x="138" y="275"/>
                    </a:cubicBezTo>
                    <a:cubicBezTo>
                      <a:pt x="161" y="343"/>
                      <a:pt x="206" y="389"/>
                      <a:pt x="252" y="434"/>
                    </a:cubicBezTo>
                    <a:cubicBezTo>
                      <a:pt x="275" y="480"/>
                      <a:pt x="320" y="526"/>
                      <a:pt x="366" y="571"/>
                    </a:cubicBezTo>
                    <a:cubicBezTo>
                      <a:pt x="389" y="594"/>
                      <a:pt x="435" y="640"/>
                      <a:pt x="457" y="685"/>
                    </a:cubicBezTo>
                    <a:cubicBezTo>
                      <a:pt x="484" y="699"/>
                      <a:pt x="510" y="712"/>
                      <a:pt x="537" y="712"/>
                    </a:cubicBezTo>
                    <a:cubicBezTo>
                      <a:pt x="556" y="712"/>
                      <a:pt x="575" y="705"/>
                      <a:pt x="594" y="685"/>
                    </a:cubicBezTo>
                    <a:cubicBezTo>
                      <a:pt x="594" y="685"/>
                      <a:pt x="617" y="663"/>
                      <a:pt x="617" y="640"/>
                    </a:cubicBezTo>
                    <a:cubicBezTo>
                      <a:pt x="617" y="617"/>
                      <a:pt x="617" y="594"/>
                      <a:pt x="594" y="571"/>
                    </a:cubicBezTo>
                    <a:cubicBezTo>
                      <a:pt x="526" y="503"/>
                      <a:pt x="457" y="434"/>
                      <a:pt x="412" y="366"/>
                    </a:cubicBezTo>
                    <a:cubicBezTo>
                      <a:pt x="366" y="320"/>
                      <a:pt x="343" y="297"/>
                      <a:pt x="298" y="252"/>
                    </a:cubicBezTo>
                    <a:cubicBezTo>
                      <a:pt x="275" y="206"/>
                      <a:pt x="252" y="160"/>
                      <a:pt x="229" y="115"/>
                    </a:cubicBezTo>
                    <a:cubicBezTo>
                      <a:pt x="206" y="92"/>
                      <a:pt x="184" y="69"/>
                      <a:pt x="184" y="46"/>
                    </a:cubicBezTo>
                    <a:cubicBezTo>
                      <a:pt x="161" y="46"/>
                      <a:pt x="161" y="24"/>
                      <a:pt x="138" y="24"/>
                    </a:cubicBezTo>
                    <a:cubicBezTo>
                      <a:pt x="138" y="24"/>
                      <a:pt x="115" y="1"/>
                      <a:pt x="115" y="1"/>
                    </a:cubicBezTo>
                    <a:close/>
                  </a:path>
                </a:pathLst>
              </a:custGeom>
              <a:solidFill>
                <a:srgbClr val="F49F59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484" name="Google Shape;1250;p22">
                <a:extLst>
                  <a:ext uri="{FF2B5EF4-FFF2-40B4-BE49-F238E27FC236}">
                    <a16:creationId xmlns:a16="http://schemas.microsoft.com/office/drawing/2014/main" id="{CD475EB4-DB07-4171-84BB-1601F688A677}"/>
                  </a:ext>
                </a:extLst>
              </p:cNvPr>
              <p:cNvSpPr/>
              <p:nvPr/>
            </p:nvSpPr>
            <p:spPr>
              <a:xfrm>
                <a:off x="6636318" y="1416322"/>
                <a:ext cx="59871" cy="235864"/>
              </a:xfrm>
              <a:custGeom>
                <a:avLst/>
                <a:gdLst/>
                <a:ahLst/>
                <a:cxnLst/>
                <a:rect l="l" t="t" r="r" b="b"/>
                <a:pathLst>
                  <a:path w="2215" h="8726" extrusionOk="0">
                    <a:moveTo>
                      <a:pt x="594" y="297"/>
                    </a:moveTo>
                    <a:cubicBezTo>
                      <a:pt x="592" y="305"/>
                      <a:pt x="590" y="312"/>
                      <a:pt x="588" y="319"/>
                    </a:cubicBezTo>
                    <a:lnTo>
                      <a:pt x="588" y="319"/>
                    </a:lnTo>
                    <a:cubicBezTo>
                      <a:pt x="594" y="317"/>
                      <a:pt x="594" y="312"/>
                      <a:pt x="594" y="297"/>
                    </a:cubicBezTo>
                    <a:close/>
                    <a:moveTo>
                      <a:pt x="548" y="1"/>
                    </a:moveTo>
                    <a:cubicBezTo>
                      <a:pt x="480" y="1"/>
                      <a:pt x="457" y="46"/>
                      <a:pt x="457" y="92"/>
                    </a:cubicBezTo>
                    <a:cubicBezTo>
                      <a:pt x="434" y="137"/>
                      <a:pt x="434" y="183"/>
                      <a:pt x="411" y="206"/>
                    </a:cubicBezTo>
                    <a:lnTo>
                      <a:pt x="411" y="229"/>
                    </a:lnTo>
                    <a:cubicBezTo>
                      <a:pt x="388" y="366"/>
                      <a:pt x="343" y="503"/>
                      <a:pt x="320" y="640"/>
                    </a:cubicBezTo>
                    <a:cubicBezTo>
                      <a:pt x="274" y="799"/>
                      <a:pt x="251" y="959"/>
                      <a:pt x="228" y="1119"/>
                    </a:cubicBezTo>
                    <a:cubicBezTo>
                      <a:pt x="160" y="1439"/>
                      <a:pt x="92" y="1735"/>
                      <a:pt x="46" y="2055"/>
                    </a:cubicBezTo>
                    <a:cubicBezTo>
                      <a:pt x="0" y="2397"/>
                      <a:pt x="0" y="2740"/>
                      <a:pt x="0" y="3082"/>
                    </a:cubicBezTo>
                    <a:cubicBezTo>
                      <a:pt x="0" y="3424"/>
                      <a:pt x="23" y="3767"/>
                      <a:pt x="46" y="4109"/>
                    </a:cubicBezTo>
                    <a:cubicBezTo>
                      <a:pt x="92" y="4451"/>
                      <a:pt x="137" y="4771"/>
                      <a:pt x="206" y="5091"/>
                    </a:cubicBezTo>
                    <a:cubicBezTo>
                      <a:pt x="297" y="5410"/>
                      <a:pt x="388" y="5730"/>
                      <a:pt x="480" y="6049"/>
                    </a:cubicBezTo>
                    <a:cubicBezTo>
                      <a:pt x="571" y="6392"/>
                      <a:pt x="685" y="6711"/>
                      <a:pt x="845" y="7031"/>
                    </a:cubicBezTo>
                    <a:cubicBezTo>
                      <a:pt x="913" y="7168"/>
                      <a:pt x="982" y="7305"/>
                      <a:pt x="1050" y="7464"/>
                    </a:cubicBezTo>
                    <a:cubicBezTo>
                      <a:pt x="1119" y="7601"/>
                      <a:pt x="1187" y="7738"/>
                      <a:pt x="1256" y="7875"/>
                    </a:cubicBezTo>
                    <a:cubicBezTo>
                      <a:pt x="1324" y="8012"/>
                      <a:pt x="1370" y="8149"/>
                      <a:pt x="1438" y="8286"/>
                    </a:cubicBezTo>
                    <a:cubicBezTo>
                      <a:pt x="1507" y="8423"/>
                      <a:pt x="1575" y="8583"/>
                      <a:pt x="1712" y="8674"/>
                    </a:cubicBezTo>
                    <a:cubicBezTo>
                      <a:pt x="1769" y="8708"/>
                      <a:pt x="1838" y="8725"/>
                      <a:pt x="1906" y="8725"/>
                    </a:cubicBezTo>
                    <a:cubicBezTo>
                      <a:pt x="1975" y="8725"/>
                      <a:pt x="2043" y="8708"/>
                      <a:pt x="2100" y="8674"/>
                    </a:cubicBezTo>
                    <a:cubicBezTo>
                      <a:pt x="2146" y="8606"/>
                      <a:pt x="2191" y="8537"/>
                      <a:pt x="2191" y="8446"/>
                    </a:cubicBezTo>
                    <a:cubicBezTo>
                      <a:pt x="2214" y="8400"/>
                      <a:pt x="2191" y="8332"/>
                      <a:pt x="2169" y="8286"/>
                    </a:cubicBezTo>
                    <a:cubicBezTo>
                      <a:pt x="1963" y="7875"/>
                      <a:pt x="1758" y="7442"/>
                      <a:pt x="1552" y="7054"/>
                    </a:cubicBezTo>
                    <a:cubicBezTo>
                      <a:pt x="1438" y="6825"/>
                      <a:pt x="1324" y="6597"/>
                      <a:pt x="1233" y="6369"/>
                    </a:cubicBezTo>
                    <a:cubicBezTo>
                      <a:pt x="1141" y="6141"/>
                      <a:pt x="1073" y="5912"/>
                      <a:pt x="982" y="5661"/>
                    </a:cubicBezTo>
                    <a:cubicBezTo>
                      <a:pt x="890" y="5410"/>
                      <a:pt x="822" y="5136"/>
                      <a:pt x="753" y="4862"/>
                    </a:cubicBezTo>
                    <a:cubicBezTo>
                      <a:pt x="708" y="4725"/>
                      <a:pt x="685" y="4566"/>
                      <a:pt x="639" y="4429"/>
                    </a:cubicBezTo>
                    <a:cubicBezTo>
                      <a:pt x="617" y="4292"/>
                      <a:pt x="594" y="4132"/>
                      <a:pt x="571" y="3995"/>
                    </a:cubicBezTo>
                    <a:cubicBezTo>
                      <a:pt x="548" y="3835"/>
                      <a:pt x="525" y="3675"/>
                      <a:pt x="502" y="3516"/>
                    </a:cubicBezTo>
                    <a:cubicBezTo>
                      <a:pt x="480" y="3356"/>
                      <a:pt x="480" y="3219"/>
                      <a:pt x="457" y="3059"/>
                    </a:cubicBezTo>
                    <a:cubicBezTo>
                      <a:pt x="434" y="2764"/>
                      <a:pt x="411" y="2445"/>
                      <a:pt x="389" y="2127"/>
                    </a:cubicBezTo>
                    <a:lnTo>
                      <a:pt x="389" y="2127"/>
                    </a:lnTo>
                    <a:cubicBezTo>
                      <a:pt x="391" y="1809"/>
                      <a:pt x="413" y="1510"/>
                      <a:pt x="434" y="1210"/>
                    </a:cubicBezTo>
                    <a:cubicBezTo>
                      <a:pt x="457" y="1050"/>
                      <a:pt x="480" y="891"/>
                      <a:pt x="502" y="731"/>
                    </a:cubicBezTo>
                    <a:cubicBezTo>
                      <a:pt x="524" y="600"/>
                      <a:pt x="546" y="470"/>
                      <a:pt x="588" y="319"/>
                    </a:cubicBezTo>
                    <a:lnTo>
                      <a:pt x="588" y="319"/>
                    </a:lnTo>
                    <a:cubicBezTo>
                      <a:pt x="584" y="320"/>
                      <a:pt x="579" y="320"/>
                      <a:pt x="571" y="320"/>
                    </a:cubicBezTo>
                    <a:cubicBezTo>
                      <a:pt x="594" y="252"/>
                      <a:pt x="617" y="183"/>
                      <a:pt x="639" y="92"/>
                    </a:cubicBezTo>
                    <a:cubicBezTo>
                      <a:pt x="639" y="46"/>
                      <a:pt x="594" y="1"/>
                      <a:pt x="548" y="1"/>
                    </a:cubicBezTo>
                    <a:close/>
                  </a:path>
                </a:pathLst>
              </a:custGeom>
              <a:solidFill>
                <a:srgbClr val="F49F59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485" name="Google Shape;1251;p22">
                <a:extLst>
                  <a:ext uri="{FF2B5EF4-FFF2-40B4-BE49-F238E27FC236}">
                    <a16:creationId xmlns:a16="http://schemas.microsoft.com/office/drawing/2014/main" id="{34DF4E90-BF66-4A25-8D4E-2D6CB1F180B3}"/>
                  </a:ext>
                </a:extLst>
              </p:cNvPr>
              <p:cNvSpPr/>
              <p:nvPr/>
            </p:nvSpPr>
            <p:spPr>
              <a:xfrm>
                <a:off x="6691838" y="1656943"/>
                <a:ext cx="18543" cy="17921"/>
              </a:xfrm>
              <a:custGeom>
                <a:avLst/>
                <a:gdLst/>
                <a:ahLst/>
                <a:cxnLst/>
                <a:rect l="l" t="t" r="r" b="b"/>
                <a:pathLst>
                  <a:path w="686" h="663" extrusionOk="0">
                    <a:moveTo>
                      <a:pt x="366" y="0"/>
                    </a:moveTo>
                    <a:cubicBezTo>
                      <a:pt x="274" y="0"/>
                      <a:pt x="206" y="23"/>
                      <a:pt x="137" y="69"/>
                    </a:cubicBezTo>
                    <a:cubicBezTo>
                      <a:pt x="69" y="137"/>
                      <a:pt x="23" y="206"/>
                      <a:pt x="23" y="297"/>
                    </a:cubicBezTo>
                    <a:cubicBezTo>
                      <a:pt x="0" y="457"/>
                      <a:pt x="137" y="662"/>
                      <a:pt x="320" y="662"/>
                    </a:cubicBezTo>
                    <a:cubicBezTo>
                      <a:pt x="411" y="662"/>
                      <a:pt x="480" y="639"/>
                      <a:pt x="548" y="571"/>
                    </a:cubicBezTo>
                    <a:cubicBezTo>
                      <a:pt x="617" y="525"/>
                      <a:pt x="662" y="434"/>
                      <a:pt x="662" y="366"/>
                    </a:cubicBezTo>
                    <a:cubicBezTo>
                      <a:pt x="685" y="206"/>
                      <a:pt x="548" y="0"/>
                      <a:pt x="366" y="0"/>
                    </a:cubicBezTo>
                    <a:close/>
                  </a:path>
                </a:pathLst>
              </a:custGeom>
              <a:solidFill>
                <a:srgbClr val="F49F59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486" name="Google Shape;1252;p22">
                <a:extLst>
                  <a:ext uri="{FF2B5EF4-FFF2-40B4-BE49-F238E27FC236}">
                    <a16:creationId xmlns:a16="http://schemas.microsoft.com/office/drawing/2014/main" id="{D897539D-D430-40D2-A51E-96F58867ECAC}"/>
                  </a:ext>
                </a:extLst>
              </p:cNvPr>
              <p:cNvSpPr/>
              <p:nvPr/>
            </p:nvSpPr>
            <p:spPr>
              <a:xfrm>
                <a:off x="6440107" y="1597721"/>
                <a:ext cx="143800" cy="188426"/>
              </a:xfrm>
              <a:custGeom>
                <a:avLst/>
                <a:gdLst/>
                <a:ahLst/>
                <a:cxnLst/>
                <a:rect l="l" t="t" r="r" b="b"/>
                <a:pathLst>
                  <a:path w="5320" h="6971" extrusionOk="0">
                    <a:moveTo>
                      <a:pt x="2027" y="3765"/>
                    </a:moveTo>
                    <a:lnTo>
                      <a:pt x="2027" y="3765"/>
                    </a:lnTo>
                    <a:cubicBezTo>
                      <a:pt x="2021" y="3773"/>
                      <a:pt x="2015" y="3781"/>
                      <a:pt x="2009" y="3789"/>
                    </a:cubicBezTo>
                    <a:cubicBezTo>
                      <a:pt x="2018" y="3781"/>
                      <a:pt x="2023" y="3773"/>
                      <a:pt x="2027" y="3765"/>
                    </a:cubicBezTo>
                    <a:close/>
                    <a:moveTo>
                      <a:pt x="5000" y="0"/>
                    </a:moveTo>
                    <a:cubicBezTo>
                      <a:pt x="4863" y="91"/>
                      <a:pt x="4726" y="183"/>
                      <a:pt x="4589" y="297"/>
                    </a:cubicBezTo>
                    <a:cubicBezTo>
                      <a:pt x="4497" y="365"/>
                      <a:pt x="4383" y="457"/>
                      <a:pt x="4269" y="548"/>
                    </a:cubicBezTo>
                    <a:cubicBezTo>
                      <a:pt x="4041" y="753"/>
                      <a:pt x="3813" y="982"/>
                      <a:pt x="3562" y="1210"/>
                    </a:cubicBezTo>
                    <a:cubicBezTo>
                      <a:pt x="3447" y="1301"/>
                      <a:pt x="3333" y="1415"/>
                      <a:pt x="3219" y="1529"/>
                    </a:cubicBezTo>
                    <a:cubicBezTo>
                      <a:pt x="3105" y="1644"/>
                      <a:pt x="2991" y="1735"/>
                      <a:pt x="2877" y="1849"/>
                    </a:cubicBezTo>
                    <a:cubicBezTo>
                      <a:pt x="2626" y="2077"/>
                      <a:pt x="2397" y="2328"/>
                      <a:pt x="2169" y="2579"/>
                    </a:cubicBezTo>
                    <a:cubicBezTo>
                      <a:pt x="2055" y="2671"/>
                      <a:pt x="1964" y="2785"/>
                      <a:pt x="1872" y="2899"/>
                    </a:cubicBezTo>
                    <a:cubicBezTo>
                      <a:pt x="1758" y="3013"/>
                      <a:pt x="1667" y="3127"/>
                      <a:pt x="1553" y="3241"/>
                    </a:cubicBezTo>
                    <a:cubicBezTo>
                      <a:pt x="1462" y="3355"/>
                      <a:pt x="1370" y="3470"/>
                      <a:pt x="1279" y="3584"/>
                    </a:cubicBezTo>
                    <a:cubicBezTo>
                      <a:pt x="1165" y="3721"/>
                      <a:pt x="1074" y="3858"/>
                      <a:pt x="982" y="3995"/>
                    </a:cubicBezTo>
                    <a:cubicBezTo>
                      <a:pt x="822" y="4246"/>
                      <a:pt x="663" y="4474"/>
                      <a:pt x="526" y="4725"/>
                    </a:cubicBezTo>
                    <a:cubicBezTo>
                      <a:pt x="457" y="4862"/>
                      <a:pt x="389" y="4999"/>
                      <a:pt x="320" y="5136"/>
                    </a:cubicBezTo>
                    <a:cubicBezTo>
                      <a:pt x="275" y="5250"/>
                      <a:pt x="206" y="5387"/>
                      <a:pt x="161" y="5524"/>
                    </a:cubicBezTo>
                    <a:cubicBezTo>
                      <a:pt x="115" y="5684"/>
                      <a:pt x="46" y="5843"/>
                      <a:pt x="24" y="6003"/>
                    </a:cubicBezTo>
                    <a:cubicBezTo>
                      <a:pt x="1" y="6186"/>
                      <a:pt x="1" y="6368"/>
                      <a:pt x="46" y="6551"/>
                    </a:cubicBezTo>
                    <a:cubicBezTo>
                      <a:pt x="69" y="6642"/>
                      <a:pt x="92" y="6711"/>
                      <a:pt x="138" y="6779"/>
                    </a:cubicBezTo>
                    <a:cubicBezTo>
                      <a:pt x="206" y="6848"/>
                      <a:pt x="252" y="6916"/>
                      <a:pt x="343" y="6939"/>
                    </a:cubicBezTo>
                    <a:cubicBezTo>
                      <a:pt x="374" y="6960"/>
                      <a:pt x="414" y="6971"/>
                      <a:pt x="455" y="6971"/>
                    </a:cubicBezTo>
                    <a:cubicBezTo>
                      <a:pt x="505" y="6971"/>
                      <a:pt x="557" y="6954"/>
                      <a:pt x="594" y="6916"/>
                    </a:cubicBezTo>
                    <a:cubicBezTo>
                      <a:pt x="640" y="6871"/>
                      <a:pt x="640" y="6825"/>
                      <a:pt x="663" y="6779"/>
                    </a:cubicBezTo>
                    <a:cubicBezTo>
                      <a:pt x="663" y="6711"/>
                      <a:pt x="663" y="6642"/>
                      <a:pt x="663" y="6574"/>
                    </a:cubicBezTo>
                    <a:cubicBezTo>
                      <a:pt x="686" y="6414"/>
                      <a:pt x="731" y="6277"/>
                      <a:pt x="754" y="6140"/>
                    </a:cubicBezTo>
                    <a:cubicBezTo>
                      <a:pt x="800" y="5935"/>
                      <a:pt x="868" y="5729"/>
                      <a:pt x="937" y="5524"/>
                    </a:cubicBezTo>
                    <a:cubicBezTo>
                      <a:pt x="1005" y="5387"/>
                      <a:pt x="1074" y="5250"/>
                      <a:pt x="1165" y="5113"/>
                    </a:cubicBezTo>
                    <a:cubicBezTo>
                      <a:pt x="1233" y="4953"/>
                      <a:pt x="1325" y="4771"/>
                      <a:pt x="1439" y="4611"/>
                    </a:cubicBezTo>
                    <a:cubicBezTo>
                      <a:pt x="1615" y="4324"/>
                      <a:pt x="1835" y="4037"/>
                      <a:pt x="2035" y="3750"/>
                    </a:cubicBezTo>
                    <a:lnTo>
                      <a:pt x="2035" y="3750"/>
                    </a:lnTo>
                    <a:cubicBezTo>
                      <a:pt x="2032" y="3755"/>
                      <a:pt x="2030" y="3760"/>
                      <a:pt x="2027" y="3765"/>
                    </a:cubicBezTo>
                    <a:lnTo>
                      <a:pt x="2027" y="3765"/>
                    </a:lnTo>
                    <a:cubicBezTo>
                      <a:pt x="2204" y="3522"/>
                      <a:pt x="2381" y="3280"/>
                      <a:pt x="2580" y="3059"/>
                    </a:cubicBezTo>
                    <a:cubicBezTo>
                      <a:pt x="2671" y="2922"/>
                      <a:pt x="2785" y="2808"/>
                      <a:pt x="2900" y="2671"/>
                    </a:cubicBezTo>
                    <a:cubicBezTo>
                      <a:pt x="2991" y="2557"/>
                      <a:pt x="3105" y="2442"/>
                      <a:pt x="3196" y="2328"/>
                    </a:cubicBezTo>
                    <a:cubicBezTo>
                      <a:pt x="3402" y="2100"/>
                      <a:pt x="3607" y="1872"/>
                      <a:pt x="3813" y="1644"/>
                    </a:cubicBezTo>
                    <a:cubicBezTo>
                      <a:pt x="3927" y="1529"/>
                      <a:pt x="4018" y="1438"/>
                      <a:pt x="4132" y="1324"/>
                    </a:cubicBezTo>
                    <a:cubicBezTo>
                      <a:pt x="4246" y="1210"/>
                      <a:pt x="4338" y="1096"/>
                      <a:pt x="4452" y="982"/>
                    </a:cubicBezTo>
                    <a:cubicBezTo>
                      <a:pt x="4703" y="731"/>
                      <a:pt x="5000" y="479"/>
                      <a:pt x="5273" y="228"/>
                    </a:cubicBezTo>
                    <a:cubicBezTo>
                      <a:pt x="5319" y="183"/>
                      <a:pt x="5319" y="91"/>
                      <a:pt x="5273" y="46"/>
                    </a:cubicBezTo>
                    <a:cubicBezTo>
                      <a:pt x="5247" y="19"/>
                      <a:pt x="5220" y="8"/>
                      <a:pt x="5193" y="8"/>
                    </a:cubicBezTo>
                    <a:cubicBezTo>
                      <a:pt x="5174" y="8"/>
                      <a:pt x="5155" y="14"/>
                      <a:pt x="5136" y="23"/>
                    </a:cubicBezTo>
                    <a:cubicBezTo>
                      <a:pt x="5114" y="0"/>
                      <a:pt x="5091" y="0"/>
                      <a:pt x="5068" y="0"/>
                    </a:cubicBezTo>
                    <a:close/>
                  </a:path>
                </a:pathLst>
              </a:custGeom>
              <a:solidFill>
                <a:srgbClr val="817E8B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487" name="Google Shape;1253;p22">
                <a:extLst>
                  <a:ext uri="{FF2B5EF4-FFF2-40B4-BE49-F238E27FC236}">
                    <a16:creationId xmlns:a16="http://schemas.microsoft.com/office/drawing/2014/main" id="{B1266A85-5CFD-431E-83CC-142A494BFB7A}"/>
                  </a:ext>
                </a:extLst>
              </p:cNvPr>
              <p:cNvSpPr/>
              <p:nvPr/>
            </p:nvSpPr>
            <p:spPr>
              <a:xfrm>
                <a:off x="6451838" y="1762442"/>
                <a:ext cx="9271" cy="29490"/>
              </a:xfrm>
              <a:custGeom>
                <a:avLst/>
                <a:gdLst/>
                <a:ahLst/>
                <a:cxnLst/>
                <a:rect l="l" t="t" r="r" b="b"/>
                <a:pathLst>
                  <a:path w="343" h="1091" extrusionOk="0">
                    <a:moveTo>
                      <a:pt x="115" y="0"/>
                    </a:moveTo>
                    <a:cubicBezTo>
                      <a:pt x="69" y="0"/>
                      <a:pt x="46" y="23"/>
                      <a:pt x="23" y="69"/>
                    </a:cubicBezTo>
                    <a:cubicBezTo>
                      <a:pt x="23" y="115"/>
                      <a:pt x="23" y="160"/>
                      <a:pt x="0" y="229"/>
                    </a:cubicBezTo>
                    <a:cubicBezTo>
                      <a:pt x="0" y="297"/>
                      <a:pt x="0" y="343"/>
                      <a:pt x="0" y="411"/>
                    </a:cubicBezTo>
                    <a:cubicBezTo>
                      <a:pt x="0" y="503"/>
                      <a:pt x="0" y="594"/>
                      <a:pt x="23" y="685"/>
                    </a:cubicBezTo>
                    <a:cubicBezTo>
                      <a:pt x="23" y="708"/>
                      <a:pt x="23" y="731"/>
                      <a:pt x="46" y="754"/>
                    </a:cubicBezTo>
                    <a:cubicBezTo>
                      <a:pt x="46" y="799"/>
                      <a:pt x="69" y="845"/>
                      <a:pt x="69" y="868"/>
                    </a:cubicBezTo>
                    <a:cubicBezTo>
                      <a:pt x="92" y="914"/>
                      <a:pt x="115" y="936"/>
                      <a:pt x="137" y="959"/>
                    </a:cubicBezTo>
                    <a:cubicBezTo>
                      <a:pt x="137" y="1005"/>
                      <a:pt x="183" y="1028"/>
                      <a:pt x="206" y="1073"/>
                    </a:cubicBezTo>
                    <a:cubicBezTo>
                      <a:pt x="217" y="1085"/>
                      <a:pt x="240" y="1090"/>
                      <a:pt x="263" y="1090"/>
                    </a:cubicBezTo>
                    <a:cubicBezTo>
                      <a:pt x="286" y="1090"/>
                      <a:pt x="309" y="1085"/>
                      <a:pt x="320" y="1073"/>
                    </a:cubicBezTo>
                    <a:cubicBezTo>
                      <a:pt x="343" y="1050"/>
                      <a:pt x="343" y="1028"/>
                      <a:pt x="343" y="1005"/>
                    </a:cubicBezTo>
                    <a:cubicBezTo>
                      <a:pt x="343" y="982"/>
                      <a:pt x="343" y="959"/>
                      <a:pt x="320" y="959"/>
                    </a:cubicBezTo>
                    <a:cubicBezTo>
                      <a:pt x="297" y="936"/>
                      <a:pt x="297" y="914"/>
                      <a:pt x="274" y="914"/>
                    </a:cubicBezTo>
                    <a:lnTo>
                      <a:pt x="297" y="914"/>
                    </a:lnTo>
                    <a:cubicBezTo>
                      <a:pt x="274" y="914"/>
                      <a:pt x="274" y="891"/>
                      <a:pt x="274" y="891"/>
                    </a:cubicBezTo>
                    <a:cubicBezTo>
                      <a:pt x="252" y="868"/>
                      <a:pt x="229" y="822"/>
                      <a:pt x="229" y="799"/>
                    </a:cubicBezTo>
                    <a:cubicBezTo>
                      <a:pt x="206" y="731"/>
                      <a:pt x="183" y="685"/>
                      <a:pt x="183" y="617"/>
                    </a:cubicBezTo>
                    <a:cubicBezTo>
                      <a:pt x="183" y="617"/>
                      <a:pt x="183" y="617"/>
                      <a:pt x="160" y="594"/>
                    </a:cubicBezTo>
                    <a:lnTo>
                      <a:pt x="160" y="594"/>
                    </a:lnTo>
                    <a:cubicBezTo>
                      <a:pt x="160" y="594"/>
                      <a:pt x="160" y="594"/>
                      <a:pt x="160" y="594"/>
                    </a:cubicBezTo>
                    <a:cubicBezTo>
                      <a:pt x="160" y="548"/>
                      <a:pt x="160" y="480"/>
                      <a:pt x="160" y="411"/>
                    </a:cubicBezTo>
                    <a:cubicBezTo>
                      <a:pt x="160" y="343"/>
                      <a:pt x="160" y="274"/>
                      <a:pt x="160" y="206"/>
                    </a:cubicBezTo>
                    <a:cubicBezTo>
                      <a:pt x="183" y="183"/>
                      <a:pt x="183" y="137"/>
                      <a:pt x="183" y="92"/>
                    </a:cubicBezTo>
                    <a:cubicBezTo>
                      <a:pt x="206" y="46"/>
                      <a:pt x="183" y="0"/>
                      <a:pt x="137" y="0"/>
                    </a:cubicBezTo>
                    <a:close/>
                  </a:path>
                </a:pathLst>
              </a:custGeom>
              <a:solidFill>
                <a:srgbClr val="817E8B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488" name="Google Shape;1254;p22">
                <a:extLst>
                  <a:ext uri="{FF2B5EF4-FFF2-40B4-BE49-F238E27FC236}">
                    <a16:creationId xmlns:a16="http://schemas.microsoft.com/office/drawing/2014/main" id="{5E09D834-9C28-4DF9-8345-F46D469C14E9}"/>
                  </a:ext>
                </a:extLst>
              </p:cNvPr>
              <p:cNvSpPr/>
              <p:nvPr/>
            </p:nvSpPr>
            <p:spPr>
              <a:xfrm>
                <a:off x="6451838" y="1767983"/>
                <a:ext cx="9893" cy="20813"/>
              </a:xfrm>
              <a:custGeom>
                <a:avLst/>
                <a:gdLst/>
                <a:ahLst/>
                <a:cxnLst/>
                <a:rect l="l" t="t" r="r" b="b"/>
                <a:pathLst>
                  <a:path w="366" h="770" extrusionOk="0">
                    <a:moveTo>
                      <a:pt x="92" y="1"/>
                    </a:moveTo>
                    <a:cubicBezTo>
                      <a:pt x="46" y="1"/>
                      <a:pt x="23" y="24"/>
                      <a:pt x="23" y="69"/>
                    </a:cubicBezTo>
                    <a:lnTo>
                      <a:pt x="23" y="92"/>
                    </a:lnTo>
                    <a:cubicBezTo>
                      <a:pt x="0" y="138"/>
                      <a:pt x="0" y="161"/>
                      <a:pt x="23" y="206"/>
                    </a:cubicBezTo>
                    <a:cubicBezTo>
                      <a:pt x="23" y="229"/>
                      <a:pt x="23" y="252"/>
                      <a:pt x="23" y="275"/>
                    </a:cubicBezTo>
                    <a:cubicBezTo>
                      <a:pt x="23" y="320"/>
                      <a:pt x="46" y="366"/>
                      <a:pt x="46" y="412"/>
                    </a:cubicBezTo>
                    <a:cubicBezTo>
                      <a:pt x="46" y="435"/>
                      <a:pt x="69" y="480"/>
                      <a:pt x="92" y="526"/>
                    </a:cubicBezTo>
                    <a:cubicBezTo>
                      <a:pt x="92" y="549"/>
                      <a:pt x="115" y="572"/>
                      <a:pt x="115" y="617"/>
                    </a:cubicBezTo>
                    <a:cubicBezTo>
                      <a:pt x="137" y="663"/>
                      <a:pt x="160" y="686"/>
                      <a:pt x="183" y="731"/>
                    </a:cubicBezTo>
                    <a:cubicBezTo>
                      <a:pt x="196" y="758"/>
                      <a:pt x="225" y="769"/>
                      <a:pt x="252" y="769"/>
                    </a:cubicBezTo>
                    <a:cubicBezTo>
                      <a:pt x="270" y="769"/>
                      <a:pt x="288" y="764"/>
                      <a:pt x="297" y="754"/>
                    </a:cubicBezTo>
                    <a:cubicBezTo>
                      <a:pt x="343" y="731"/>
                      <a:pt x="366" y="686"/>
                      <a:pt x="343" y="663"/>
                    </a:cubicBezTo>
                    <a:cubicBezTo>
                      <a:pt x="320" y="640"/>
                      <a:pt x="297" y="617"/>
                      <a:pt x="297" y="594"/>
                    </a:cubicBezTo>
                    <a:cubicBezTo>
                      <a:pt x="274" y="549"/>
                      <a:pt x="252" y="526"/>
                      <a:pt x="252" y="503"/>
                    </a:cubicBezTo>
                    <a:cubicBezTo>
                      <a:pt x="229" y="457"/>
                      <a:pt x="229" y="435"/>
                      <a:pt x="206" y="389"/>
                    </a:cubicBezTo>
                    <a:cubicBezTo>
                      <a:pt x="206" y="343"/>
                      <a:pt x="183" y="298"/>
                      <a:pt x="183" y="252"/>
                    </a:cubicBezTo>
                    <a:cubicBezTo>
                      <a:pt x="183" y="237"/>
                      <a:pt x="183" y="222"/>
                      <a:pt x="183" y="206"/>
                    </a:cubicBezTo>
                    <a:cubicBezTo>
                      <a:pt x="183" y="161"/>
                      <a:pt x="183" y="115"/>
                      <a:pt x="183" y="69"/>
                    </a:cubicBezTo>
                    <a:cubicBezTo>
                      <a:pt x="183" y="24"/>
                      <a:pt x="137" y="1"/>
                      <a:pt x="92" y="1"/>
                    </a:cubicBezTo>
                    <a:close/>
                  </a:path>
                </a:pathLst>
              </a:custGeom>
              <a:solidFill>
                <a:srgbClr val="817E8B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489" name="Google Shape;1255;p22">
                <a:extLst>
                  <a:ext uri="{FF2B5EF4-FFF2-40B4-BE49-F238E27FC236}">
                    <a16:creationId xmlns:a16="http://schemas.microsoft.com/office/drawing/2014/main" id="{1DE9B54C-78DE-4323-960F-7B5048E2F9AF}"/>
                  </a:ext>
                </a:extLst>
              </p:cNvPr>
              <p:cNvSpPr/>
              <p:nvPr/>
            </p:nvSpPr>
            <p:spPr>
              <a:xfrm>
                <a:off x="6453676" y="1758117"/>
                <a:ext cx="10515" cy="33598"/>
              </a:xfrm>
              <a:custGeom>
                <a:avLst/>
                <a:gdLst/>
                <a:ahLst/>
                <a:cxnLst/>
                <a:rect l="l" t="t" r="r" b="b"/>
                <a:pathLst>
                  <a:path w="389" h="1243" extrusionOk="0">
                    <a:moveTo>
                      <a:pt x="115" y="1"/>
                    </a:moveTo>
                    <a:cubicBezTo>
                      <a:pt x="92" y="1"/>
                      <a:pt x="69" y="24"/>
                      <a:pt x="69" y="24"/>
                    </a:cubicBezTo>
                    <a:cubicBezTo>
                      <a:pt x="47" y="24"/>
                      <a:pt x="24" y="46"/>
                      <a:pt x="24" y="69"/>
                    </a:cubicBezTo>
                    <a:cubicBezTo>
                      <a:pt x="24" y="115"/>
                      <a:pt x="24" y="160"/>
                      <a:pt x="1" y="206"/>
                    </a:cubicBezTo>
                    <a:cubicBezTo>
                      <a:pt x="1" y="252"/>
                      <a:pt x="1" y="297"/>
                      <a:pt x="1" y="366"/>
                    </a:cubicBezTo>
                    <a:cubicBezTo>
                      <a:pt x="1" y="389"/>
                      <a:pt x="1" y="434"/>
                      <a:pt x="1" y="480"/>
                    </a:cubicBezTo>
                    <a:cubicBezTo>
                      <a:pt x="1" y="503"/>
                      <a:pt x="1" y="526"/>
                      <a:pt x="1" y="549"/>
                    </a:cubicBezTo>
                    <a:cubicBezTo>
                      <a:pt x="1" y="571"/>
                      <a:pt x="1" y="594"/>
                      <a:pt x="24" y="640"/>
                    </a:cubicBezTo>
                    <a:cubicBezTo>
                      <a:pt x="24" y="685"/>
                      <a:pt x="24" y="731"/>
                      <a:pt x="24" y="777"/>
                    </a:cubicBezTo>
                    <a:cubicBezTo>
                      <a:pt x="47" y="800"/>
                      <a:pt x="47" y="845"/>
                      <a:pt x="69" y="891"/>
                    </a:cubicBezTo>
                    <a:cubicBezTo>
                      <a:pt x="92" y="1005"/>
                      <a:pt x="161" y="1096"/>
                      <a:pt x="229" y="1210"/>
                    </a:cubicBezTo>
                    <a:cubicBezTo>
                      <a:pt x="245" y="1227"/>
                      <a:pt x="273" y="1243"/>
                      <a:pt x="304" y="1243"/>
                    </a:cubicBezTo>
                    <a:cubicBezTo>
                      <a:pt x="317" y="1243"/>
                      <a:pt x="330" y="1240"/>
                      <a:pt x="343" y="1233"/>
                    </a:cubicBezTo>
                    <a:cubicBezTo>
                      <a:pt x="366" y="1210"/>
                      <a:pt x="389" y="1165"/>
                      <a:pt x="366" y="1119"/>
                    </a:cubicBezTo>
                    <a:cubicBezTo>
                      <a:pt x="320" y="1051"/>
                      <a:pt x="275" y="982"/>
                      <a:pt x="229" y="891"/>
                    </a:cubicBezTo>
                    <a:cubicBezTo>
                      <a:pt x="229" y="845"/>
                      <a:pt x="206" y="800"/>
                      <a:pt x="206" y="754"/>
                    </a:cubicBezTo>
                    <a:cubicBezTo>
                      <a:pt x="184" y="708"/>
                      <a:pt x="184" y="663"/>
                      <a:pt x="184" y="617"/>
                    </a:cubicBezTo>
                    <a:cubicBezTo>
                      <a:pt x="161" y="594"/>
                      <a:pt x="161" y="549"/>
                      <a:pt x="161" y="503"/>
                    </a:cubicBezTo>
                    <a:cubicBezTo>
                      <a:pt x="161" y="457"/>
                      <a:pt x="161" y="412"/>
                      <a:pt x="161" y="389"/>
                    </a:cubicBezTo>
                    <a:cubicBezTo>
                      <a:pt x="161" y="297"/>
                      <a:pt x="184" y="206"/>
                      <a:pt x="184" y="138"/>
                    </a:cubicBezTo>
                    <a:cubicBezTo>
                      <a:pt x="184" y="115"/>
                      <a:pt x="184" y="115"/>
                      <a:pt x="184" y="115"/>
                    </a:cubicBezTo>
                    <a:cubicBezTo>
                      <a:pt x="184" y="92"/>
                      <a:pt x="184" y="69"/>
                      <a:pt x="184" y="46"/>
                    </a:cubicBezTo>
                    <a:cubicBezTo>
                      <a:pt x="161" y="24"/>
                      <a:pt x="138" y="24"/>
                      <a:pt x="115" y="1"/>
                    </a:cubicBezTo>
                    <a:close/>
                  </a:path>
                </a:pathLst>
              </a:custGeom>
              <a:solidFill>
                <a:srgbClr val="817E8B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490" name="Google Shape;1256;p22">
                <a:extLst>
                  <a:ext uri="{FF2B5EF4-FFF2-40B4-BE49-F238E27FC236}">
                    <a16:creationId xmlns:a16="http://schemas.microsoft.com/office/drawing/2014/main" id="{50BA642A-D85F-4390-9EB8-51DA2421A635}"/>
                  </a:ext>
                </a:extLst>
              </p:cNvPr>
              <p:cNvSpPr/>
              <p:nvPr/>
            </p:nvSpPr>
            <p:spPr>
              <a:xfrm>
                <a:off x="6451217" y="1766145"/>
                <a:ext cx="9893" cy="25111"/>
              </a:xfrm>
              <a:custGeom>
                <a:avLst/>
                <a:gdLst/>
                <a:ahLst/>
                <a:cxnLst/>
                <a:rect l="l" t="t" r="r" b="b"/>
                <a:pathLst>
                  <a:path w="366" h="929" extrusionOk="0">
                    <a:moveTo>
                      <a:pt x="69" y="0"/>
                    </a:moveTo>
                    <a:cubicBezTo>
                      <a:pt x="23" y="0"/>
                      <a:pt x="1" y="46"/>
                      <a:pt x="1" y="92"/>
                    </a:cubicBezTo>
                    <a:cubicBezTo>
                      <a:pt x="1" y="160"/>
                      <a:pt x="1" y="229"/>
                      <a:pt x="23" y="274"/>
                    </a:cubicBezTo>
                    <a:cubicBezTo>
                      <a:pt x="23" y="343"/>
                      <a:pt x="46" y="411"/>
                      <a:pt x="69" y="480"/>
                    </a:cubicBezTo>
                    <a:cubicBezTo>
                      <a:pt x="92" y="548"/>
                      <a:pt x="92" y="594"/>
                      <a:pt x="115" y="662"/>
                    </a:cubicBezTo>
                    <a:cubicBezTo>
                      <a:pt x="138" y="731"/>
                      <a:pt x="183" y="822"/>
                      <a:pt x="206" y="891"/>
                    </a:cubicBezTo>
                    <a:cubicBezTo>
                      <a:pt x="219" y="917"/>
                      <a:pt x="248" y="928"/>
                      <a:pt x="275" y="928"/>
                    </a:cubicBezTo>
                    <a:cubicBezTo>
                      <a:pt x="293" y="928"/>
                      <a:pt x="311" y="923"/>
                      <a:pt x="320" y="913"/>
                    </a:cubicBezTo>
                    <a:cubicBezTo>
                      <a:pt x="343" y="913"/>
                      <a:pt x="343" y="891"/>
                      <a:pt x="366" y="868"/>
                    </a:cubicBezTo>
                    <a:cubicBezTo>
                      <a:pt x="366" y="845"/>
                      <a:pt x="366" y="822"/>
                      <a:pt x="343" y="799"/>
                    </a:cubicBezTo>
                    <a:cubicBezTo>
                      <a:pt x="343" y="777"/>
                      <a:pt x="320" y="754"/>
                      <a:pt x="320" y="731"/>
                    </a:cubicBezTo>
                    <a:cubicBezTo>
                      <a:pt x="297" y="685"/>
                      <a:pt x="297" y="662"/>
                      <a:pt x="275" y="617"/>
                    </a:cubicBezTo>
                    <a:cubicBezTo>
                      <a:pt x="252" y="571"/>
                      <a:pt x="252" y="548"/>
                      <a:pt x="229" y="503"/>
                    </a:cubicBezTo>
                    <a:cubicBezTo>
                      <a:pt x="229" y="457"/>
                      <a:pt x="206" y="411"/>
                      <a:pt x="206" y="366"/>
                    </a:cubicBezTo>
                    <a:cubicBezTo>
                      <a:pt x="183" y="320"/>
                      <a:pt x="183" y="274"/>
                      <a:pt x="183" y="206"/>
                    </a:cubicBezTo>
                    <a:cubicBezTo>
                      <a:pt x="160" y="183"/>
                      <a:pt x="160" y="137"/>
                      <a:pt x="160" y="92"/>
                    </a:cubicBezTo>
                    <a:cubicBezTo>
                      <a:pt x="160" y="69"/>
                      <a:pt x="160" y="46"/>
                      <a:pt x="138" y="23"/>
                    </a:cubicBezTo>
                    <a:cubicBezTo>
                      <a:pt x="115" y="23"/>
                      <a:pt x="92" y="0"/>
                      <a:pt x="69" y="0"/>
                    </a:cubicBezTo>
                    <a:close/>
                  </a:path>
                </a:pathLst>
              </a:custGeom>
              <a:solidFill>
                <a:srgbClr val="817E8B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491" name="Google Shape;1257;p22">
                <a:extLst>
                  <a:ext uri="{FF2B5EF4-FFF2-40B4-BE49-F238E27FC236}">
                    <a16:creationId xmlns:a16="http://schemas.microsoft.com/office/drawing/2014/main" id="{3BB4408E-3E3E-4CE3-A750-31919CDBA4E9}"/>
                  </a:ext>
                </a:extLst>
              </p:cNvPr>
              <p:cNvSpPr/>
              <p:nvPr/>
            </p:nvSpPr>
            <p:spPr>
              <a:xfrm>
                <a:off x="6490086" y="1678540"/>
                <a:ext cx="315305" cy="94064"/>
              </a:xfrm>
              <a:custGeom>
                <a:avLst/>
                <a:gdLst/>
                <a:ahLst/>
                <a:cxnLst/>
                <a:rect l="l" t="t" r="r" b="b"/>
                <a:pathLst>
                  <a:path w="11665" h="3480" extrusionOk="0">
                    <a:moveTo>
                      <a:pt x="5564" y="2801"/>
                    </a:moveTo>
                    <a:lnTo>
                      <a:pt x="5564" y="2801"/>
                    </a:lnTo>
                    <a:cubicBezTo>
                      <a:pt x="5558" y="2804"/>
                      <a:pt x="5553" y="2806"/>
                      <a:pt x="5547" y="2808"/>
                    </a:cubicBezTo>
                    <a:cubicBezTo>
                      <a:pt x="5547" y="2808"/>
                      <a:pt x="5557" y="2808"/>
                      <a:pt x="5564" y="2801"/>
                    </a:cubicBezTo>
                    <a:close/>
                    <a:moveTo>
                      <a:pt x="11573" y="0"/>
                    </a:moveTo>
                    <a:cubicBezTo>
                      <a:pt x="11573" y="0"/>
                      <a:pt x="11550" y="23"/>
                      <a:pt x="11550" y="23"/>
                    </a:cubicBezTo>
                    <a:cubicBezTo>
                      <a:pt x="11413" y="92"/>
                      <a:pt x="11276" y="160"/>
                      <a:pt x="11139" y="229"/>
                    </a:cubicBezTo>
                    <a:cubicBezTo>
                      <a:pt x="11025" y="297"/>
                      <a:pt x="10888" y="365"/>
                      <a:pt x="10751" y="434"/>
                    </a:cubicBezTo>
                    <a:cubicBezTo>
                      <a:pt x="10614" y="502"/>
                      <a:pt x="10500" y="571"/>
                      <a:pt x="10363" y="617"/>
                    </a:cubicBezTo>
                    <a:cubicBezTo>
                      <a:pt x="10226" y="685"/>
                      <a:pt x="10089" y="731"/>
                      <a:pt x="9952" y="799"/>
                    </a:cubicBezTo>
                    <a:cubicBezTo>
                      <a:pt x="9838" y="845"/>
                      <a:pt x="9701" y="890"/>
                      <a:pt x="9564" y="959"/>
                    </a:cubicBezTo>
                    <a:cubicBezTo>
                      <a:pt x="9427" y="1005"/>
                      <a:pt x="9291" y="1050"/>
                      <a:pt x="9154" y="1096"/>
                    </a:cubicBezTo>
                    <a:cubicBezTo>
                      <a:pt x="8902" y="1187"/>
                      <a:pt x="8651" y="1278"/>
                      <a:pt x="8400" y="1370"/>
                    </a:cubicBezTo>
                    <a:cubicBezTo>
                      <a:pt x="8332" y="1393"/>
                      <a:pt x="8241" y="1438"/>
                      <a:pt x="8172" y="1461"/>
                    </a:cubicBezTo>
                    <a:lnTo>
                      <a:pt x="8149" y="1461"/>
                    </a:lnTo>
                    <a:cubicBezTo>
                      <a:pt x="8081" y="1484"/>
                      <a:pt x="8035" y="1507"/>
                      <a:pt x="7989" y="1507"/>
                    </a:cubicBezTo>
                    <a:lnTo>
                      <a:pt x="8012" y="1507"/>
                    </a:lnTo>
                    <a:cubicBezTo>
                      <a:pt x="7716" y="1598"/>
                      <a:pt x="7442" y="1689"/>
                      <a:pt x="7168" y="1803"/>
                    </a:cubicBezTo>
                    <a:lnTo>
                      <a:pt x="7213" y="1781"/>
                    </a:lnTo>
                    <a:lnTo>
                      <a:pt x="7213" y="1781"/>
                    </a:lnTo>
                    <a:cubicBezTo>
                      <a:pt x="7145" y="1803"/>
                      <a:pt x="7099" y="1803"/>
                      <a:pt x="7054" y="1826"/>
                    </a:cubicBezTo>
                    <a:lnTo>
                      <a:pt x="7099" y="1803"/>
                    </a:lnTo>
                    <a:lnTo>
                      <a:pt x="7099" y="1803"/>
                    </a:lnTo>
                    <a:cubicBezTo>
                      <a:pt x="6803" y="1918"/>
                      <a:pt x="6506" y="2009"/>
                      <a:pt x="6209" y="2100"/>
                    </a:cubicBezTo>
                    <a:cubicBezTo>
                      <a:pt x="5912" y="2169"/>
                      <a:pt x="5638" y="2283"/>
                      <a:pt x="5342" y="2351"/>
                    </a:cubicBezTo>
                    <a:cubicBezTo>
                      <a:pt x="5022" y="2443"/>
                      <a:pt x="4703" y="2511"/>
                      <a:pt x="4383" y="2580"/>
                    </a:cubicBezTo>
                    <a:cubicBezTo>
                      <a:pt x="4246" y="2602"/>
                      <a:pt x="4086" y="2625"/>
                      <a:pt x="3949" y="2671"/>
                    </a:cubicBezTo>
                    <a:cubicBezTo>
                      <a:pt x="3790" y="2694"/>
                      <a:pt x="3653" y="2739"/>
                      <a:pt x="3516" y="2762"/>
                    </a:cubicBezTo>
                    <a:cubicBezTo>
                      <a:pt x="3356" y="2785"/>
                      <a:pt x="3196" y="2808"/>
                      <a:pt x="3036" y="2831"/>
                    </a:cubicBezTo>
                    <a:cubicBezTo>
                      <a:pt x="2899" y="2853"/>
                      <a:pt x="2762" y="2853"/>
                      <a:pt x="2648" y="2853"/>
                    </a:cubicBezTo>
                    <a:cubicBezTo>
                      <a:pt x="2489" y="2876"/>
                      <a:pt x="2352" y="2876"/>
                      <a:pt x="2215" y="2876"/>
                    </a:cubicBezTo>
                    <a:lnTo>
                      <a:pt x="1735" y="2876"/>
                    </a:lnTo>
                    <a:cubicBezTo>
                      <a:pt x="1439" y="2853"/>
                      <a:pt x="1142" y="2831"/>
                      <a:pt x="845" y="2762"/>
                    </a:cubicBezTo>
                    <a:cubicBezTo>
                      <a:pt x="777" y="2762"/>
                      <a:pt x="731" y="2739"/>
                      <a:pt x="663" y="2716"/>
                    </a:cubicBezTo>
                    <a:cubicBezTo>
                      <a:pt x="594" y="2694"/>
                      <a:pt x="503" y="2671"/>
                      <a:pt x="434" y="2625"/>
                    </a:cubicBezTo>
                    <a:cubicBezTo>
                      <a:pt x="406" y="2616"/>
                      <a:pt x="370" y="2610"/>
                      <a:pt x="332" y="2610"/>
                    </a:cubicBezTo>
                    <a:cubicBezTo>
                      <a:pt x="279" y="2610"/>
                      <a:pt x="223" y="2621"/>
                      <a:pt x="183" y="2648"/>
                    </a:cubicBezTo>
                    <a:cubicBezTo>
                      <a:pt x="115" y="2671"/>
                      <a:pt x="69" y="2739"/>
                      <a:pt x="46" y="2831"/>
                    </a:cubicBezTo>
                    <a:cubicBezTo>
                      <a:pt x="1" y="2899"/>
                      <a:pt x="23" y="2990"/>
                      <a:pt x="46" y="3059"/>
                    </a:cubicBezTo>
                    <a:cubicBezTo>
                      <a:pt x="92" y="3150"/>
                      <a:pt x="160" y="3196"/>
                      <a:pt x="229" y="3219"/>
                    </a:cubicBezTo>
                    <a:cubicBezTo>
                      <a:pt x="320" y="3264"/>
                      <a:pt x="389" y="3287"/>
                      <a:pt x="480" y="3310"/>
                    </a:cubicBezTo>
                    <a:cubicBezTo>
                      <a:pt x="571" y="3333"/>
                      <a:pt x="685" y="3356"/>
                      <a:pt x="777" y="3378"/>
                    </a:cubicBezTo>
                    <a:cubicBezTo>
                      <a:pt x="959" y="3424"/>
                      <a:pt x="1142" y="3424"/>
                      <a:pt x="1324" y="3447"/>
                    </a:cubicBezTo>
                    <a:cubicBezTo>
                      <a:pt x="1507" y="3470"/>
                      <a:pt x="1667" y="3470"/>
                      <a:pt x="1849" y="3470"/>
                    </a:cubicBezTo>
                    <a:cubicBezTo>
                      <a:pt x="1910" y="3477"/>
                      <a:pt x="1971" y="3480"/>
                      <a:pt x="2032" y="3480"/>
                    </a:cubicBezTo>
                    <a:cubicBezTo>
                      <a:pt x="2154" y="3480"/>
                      <a:pt x="2276" y="3470"/>
                      <a:pt x="2397" y="3470"/>
                    </a:cubicBezTo>
                    <a:lnTo>
                      <a:pt x="2466" y="3470"/>
                    </a:lnTo>
                    <a:cubicBezTo>
                      <a:pt x="2694" y="3447"/>
                      <a:pt x="2945" y="3424"/>
                      <a:pt x="3196" y="3378"/>
                    </a:cubicBezTo>
                    <a:cubicBezTo>
                      <a:pt x="3447" y="3356"/>
                      <a:pt x="3721" y="3287"/>
                      <a:pt x="3972" y="3219"/>
                    </a:cubicBezTo>
                    <a:cubicBezTo>
                      <a:pt x="4086" y="3196"/>
                      <a:pt x="4223" y="3150"/>
                      <a:pt x="4337" y="3127"/>
                    </a:cubicBezTo>
                    <a:cubicBezTo>
                      <a:pt x="4474" y="3104"/>
                      <a:pt x="4611" y="3059"/>
                      <a:pt x="4748" y="3036"/>
                    </a:cubicBezTo>
                    <a:cubicBezTo>
                      <a:pt x="5022" y="2968"/>
                      <a:pt x="5296" y="2876"/>
                      <a:pt x="5570" y="2785"/>
                    </a:cubicBezTo>
                    <a:lnTo>
                      <a:pt x="5570" y="2785"/>
                    </a:lnTo>
                    <a:cubicBezTo>
                      <a:pt x="5570" y="2793"/>
                      <a:pt x="5567" y="2798"/>
                      <a:pt x="5564" y="2801"/>
                    </a:cubicBezTo>
                    <a:lnTo>
                      <a:pt x="5564" y="2801"/>
                    </a:lnTo>
                    <a:cubicBezTo>
                      <a:pt x="5855" y="2690"/>
                      <a:pt x="6147" y="2600"/>
                      <a:pt x="6460" y="2488"/>
                    </a:cubicBezTo>
                    <a:cubicBezTo>
                      <a:pt x="6734" y="2374"/>
                      <a:pt x="7031" y="2283"/>
                      <a:pt x="7328" y="2169"/>
                    </a:cubicBezTo>
                    <a:cubicBezTo>
                      <a:pt x="7624" y="2055"/>
                      <a:pt x="7898" y="1963"/>
                      <a:pt x="8172" y="1849"/>
                    </a:cubicBezTo>
                    <a:cubicBezTo>
                      <a:pt x="8446" y="1735"/>
                      <a:pt x="8720" y="1621"/>
                      <a:pt x="8994" y="1484"/>
                    </a:cubicBezTo>
                    <a:cubicBezTo>
                      <a:pt x="9199" y="1393"/>
                      <a:pt x="9405" y="1301"/>
                      <a:pt x="9633" y="1187"/>
                    </a:cubicBezTo>
                    <a:cubicBezTo>
                      <a:pt x="9838" y="1096"/>
                      <a:pt x="10044" y="982"/>
                      <a:pt x="10272" y="868"/>
                    </a:cubicBezTo>
                    <a:cubicBezTo>
                      <a:pt x="10477" y="753"/>
                      <a:pt x="10706" y="639"/>
                      <a:pt x="10934" y="525"/>
                    </a:cubicBezTo>
                    <a:cubicBezTo>
                      <a:pt x="11048" y="480"/>
                      <a:pt x="11162" y="411"/>
                      <a:pt x="11276" y="365"/>
                    </a:cubicBezTo>
                    <a:cubicBezTo>
                      <a:pt x="11390" y="297"/>
                      <a:pt x="11505" y="229"/>
                      <a:pt x="11619" y="160"/>
                    </a:cubicBezTo>
                    <a:cubicBezTo>
                      <a:pt x="11664" y="137"/>
                      <a:pt x="11664" y="92"/>
                      <a:pt x="11642" y="69"/>
                    </a:cubicBezTo>
                    <a:cubicBezTo>
                      <a:pt x="11642" y="23"/>
                      <a:pt x="11619" y="0"/>
                      <a:pt x="11573" y="0"/>
                    </a:cubicBezTo>
                    <a:close/>
                  </a:path>
                </a:pathLst>
              </a:custGeom>
              <a:solidFill>
                <a:srgbClr val="817E8B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492" name="Google Shape;1258;p22">
                <a:extLst>
                  <a:ext uri="{FF2B5EF4-FFF2-40B4-BE49-F238E27FC236}">
                    <a16:creationId xmlns:a16="http://schemas.microsoft.com/office/drawing/2014/main" id="{929D7BFA-494F-48B8-8FAE-82B04131AD52}"/>
                  </a:ext>
                </a:extLst>
              </p:cNvPr>
              <p:cNvSpPr/>
              <p:nvPr/>
            </p:nvSpPr>
            <p:spPr>
              <a:xfrm>
                <a:off x="6472192" y="1767983"/>
                <a:ext cx="72224" cy="18813"/>
              </a:xfrm>
              <a:custGeom>
                <a:avLst/>
                <a:gdLst/>
                <a:ahLst/>
                <a:cxnLst/>
                <a:rect l="l" t="t" r="r" b="b"/>
                <a:pathLst>
                  <a:path w="2672" h="696" extrusionOk="0">
                    <a:moveTo>
                      <a:pt x="160" y="1"/>
                    </a:moveTo>
                    <a:cubicBezTo>
                      <a:pt x="92" y="1"/>
                      <a:pt x="46" y="47"/>
                      <a:pt x="24" y="92"/>
                    </a:cubicBezTo>
                    <a:cubicBezTo>
                      <a:pt x="1" y="184"/>
                      <a:pt x="46" y="252"/>
                      <a:pt x="115" y="298"/>
                    </a:cubicBezTo>
                    <a:cubicBezTo>
                      <a:pt x="206" y="320"/>
                      <a:pt x="320" y="366"/>
                      <a:pt x="412" y="412"/>
                    </a:cubicBezTo>
                    <a:cubicBezTo>
                      <a:pt x="526" y="435"/>
                      <a:pt x="617" y="480"/>
                      <a:pt x="708" y="503"/>
                    </a:cubicBezTo>
                    <a:cubicBezTo>
                      <a:pt x="822" y="526"/>
                      <a:pt x="914" y="549"/>
                      <a:pt x="1005" y="572"/>
                    </a:cubicBezTo>
                    <a:cubicBezTo>
                      <a:pt x="1119" y="594"/>
                      <a:pt x="1256" y="617"/>
                      <a:pt x="1370" y="640"/>
                    </a:cubicBezTo>
                    <a:cubicBezTo>
                      <a:pt x="1553" y="663"/>
                      <a:pt x="1735" y="686"/>
                      <a:pt x="1941" y="686"/>
                    </a:cubicBezTo>
                    <a:cubicBezTo>
                      <a:pt x="2008" y="692"/>
                      <a:pt x="2073" y="695"/>
                      <a:pt x="2137" y="695"/>
                    </a:cubicBezTo>
                    <a:cubicBezTo>
                      <a:pt x="2291" y="695"/>
                      <a:pt x="2441" y="679"/>
                      <a:pt x="2603" y="663"/>
                    </a:cubicBezTo>
                    <a:cubicBezTo>
                      <a:pt x="2648" y="663"/>
                      <a:pt x="2671" y="594"/>
                      <a:pt x="2648" y="572"/>
                    </a:cubicBezTo>
                    <a:cubicBezTo>
                      <a:pt x="2648" y="534"/>
                      <a:pt x="2618" y="497"/>
                      <a:pt x="2582" y="497"/>
                    </a:cubicBezTo>
                    <a:cubicBezTo>
                      <a:pt x="2574" y="497"/>
                      <a:pt x="2565" y="499"/>
                      <a:pt x="2557" y="503"/>
                    </a:cubicBezTo>
                    <a:cubicBezTo>
                      <a:pt x="2466" y="503"/>
                      <a:pt x="2352" y="526"/>
                      <a:pt x="2238" y="526"/>
                    </a:cubicBezTo>
                    <a:lnTo>
                      <a:pt x="1758" y="526"/>
                    </a:lnTo>
                    <a:cubicBezTo>
                      <a:pt x="1598" y="503"/>
                      <a:pt x="1416" y="480"/>
                      <a:pt x="1256" y="435"/>
                    </a:cubicBezTo>
                    <a:cubicBezTo>
                      <a:pt x="1142" y="412"/>
                      <a:pt x="1028" y="366"/>
                      <a:pt x="914" y="343"/>
                    </a:cubicBezTo>
                    <a:cubicBezTo>
                      <a:pt x="800" y="298"/>
                      <a:pt x="685" y="229"/>
                      <a:pt x="594" y="184"/>
                    </a:cubicBezTo>
                    <a:lnTo>
                      <a:pt x="594" y="184"/>
                    </a:lnTo>
                    <a:cubicBezTo>
                      <a:pt x="594" y="184"/>
                      <a:pt x="617" y="206"/>
                      <a:pt x="617" y="206"/>
                    </a:cubicBezTo>
                    <a:cubicBezTo>
                      <a:pt x="548" y="161"/>
                      <a:pt x="503" y="138"/>
                      <a:pt x="434" y="115"/>
                    </a:cubicBezTo>
                    <a:cubicBezTo>
                      <a:pt x="366" y="69"/>
                      <a:pt x="275" y="47"/>
                      <a:pt x="206" y="24"/>
                    </a:cubicBezTo>
                    <a:cubicBezTo>
                      <a:pt x="183" y="1"/>
                      <a:pt x="183" y="1"/>
                      <a:pt x="160" y="1"/>
                    </a:cubicBezTo>
                    <a:close/>
                  </a:path>
                </a:pathLst>
              </a:custGeom>
              <a:solidFill>
                <a:srgbClr val="817E8B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493" name="Google Shape;1259;p22">
                <a:extLst>
                  <a:ext uri="{FF2B5EF4-FFF2-40B4-BE49-F238E27FC236}">
                    <a16:creationId xmlns:a16="http://schemas.microsoft.com/office/drawing/2014/main" id="{C532D553-1D2D-4C8D-873F-8CF43F4AB505}"/>
                  </a:ext>
                </a:extLst>
              </p:cNvPr>
              <p:cNvSpPr/>
              <p:nvPr/>
            </p:nvSpPr>
            <p:spPr>
              <a:xfrm>
                <a:off x="7028091" y="1288606"/>
                <a:ext cx="273327" cy="269327"/>
              </a:xfrm>
              <a:custGeom>
                <a:avLst/>
                <a:gdLst/>
                <a:ahLst/>
                <a:cxnLst/>
                <a:rect l="l" t="t" r="r" b="b"/>
                <a:pathLst>
                  <a:path w="10112" h="9964" extrusionOk="0">
                    <a:moveTo>
                      <a:pt x="9770" y="1"/>
                    </a:moveTo>
                    <a:cubicBezTo>
                      <a:pt x="9701" y="1"/>
                      <a:pt x="9633" y="24"/>
                      <a:pt x="9564" y="69"/>
                    </a:cubicBezTo>
                    <a:cubicBezTo>
                      <a:pt x="9564" y="92"/>
                      <a:pt x="9541" y="115"/>
                      <a:pt x="9518" y="138"/>
                    </a:cubicBezTo>
                    <a:cubicBezTo>
                      <a:pt x="9496" y="183"/>
                      <a:pt x="9473" y="229"/>
                      <a:pt x="9473" y="275"/>
                    </a:cubicBezTo>
                    <a:cubicBezTo>
                      <a:pt x="9450" y="297"/>
                      <a:pt x="9450" y="320"/>
                      <a:pt x="9450" y="343"/>
                    </a:cubicBezTo>
                    <a:cubicBezTo>
                      <a:pt x="9404" y="503"/>
                      <a:pt x="9359" y="663"/>
                      <a:pt x="9290" y="822"/>
                    </a:cubicBezTo>
                    <a:cubicBezTo>
                      <a:pt x="9222" y="982"/>
                      <a:pt x="9153" y="1142"/>
                      <a:pt x="9062" y="1302"/>
                    </a:cubicBezTo>
                    <a:cubicBezTo>
                      <a:pt x="9016" y="1416"/>
                      <a:pt x="8948" y="1553"/>
                      <a:pt x="8879" y="1667"/>
                    </a:cubicBezTo>
                    <a:cubicBezTo>
                      <a:pt x="8788" y="1804"/>
                      <a:pt x="8697" y="1941"/>
                      <a:pt x="8583" y="2101"/>
                    </a:cubicBezTo>
                    <a:cubicBezTo>
                      <a:pt x="8491" y="2238"/>
                      <a:pt x="8400" y="2375"/>
                      <a:pt x="8309" y="2489"/>
                    </a:cubicBezTo>
                    <a:cubicBezTo>
                      <a:pt x="8195" y="2626"/>
                      <a:pt x="8080" y="2763"/>
                      <a:pt x="7966" y="2877"/>
                    </a:cubicBezTo>
                    <a:lnTo>
                      <a:pt x="7966" y="2877"/>
                    </a:lnTo>
                    <a:cubicBezTo>
                      <a:pt x="7949" y="2894"/>
                      <a:pt x="7932" y="2911"/>
                      <a:pt x="7921" y="2922"/>
                    </a:cubicBezTo>
                    <a:cubicBezTo>
                      <a:pt x="7921" y="2922"/>
                      <a:pt x="7921" y="2922"/>
                      <a:pt x="7922" y="2922"/>
                    </a:cubicBezTo>
                    <a:lnTo>
                      <a:pt x="7922" y="2922"/>
                    </a:lnTo>
                    <a:cubicBezTo>
                      <a:pt x="7908" y="2938"/>
                      <a:pt x="7898" y="2953"/>
                      <a:pt x="7898" y="2968"/>
                    </a:cubicBezTo>
                    <a:cubicBezTo>
                      <a:pt x="7829" y="3036"/>
                      <a:pt x="7761" y="3105"/>
                      <a:pt x="7692" y="3196"/>
                    </a:cubicBezTo>
                    <a:cubicBezTo>
                      <a:pt x="7684" y="3196"/>
                      <a:pt x="7676" y="3199"/>
                      <a:pt x="7669" y="3204"/>
                    </a:cubicBezTo>
                    <a:lnTo>
                      <a:pt x="7669" y="3204"/>
                    </a:lnTo>
                    <a:cubicBezTo>
                      <a:pt x="7669" y="3201"/>
                      <a:pt x="7670" y="3199"/>
                      <a:pt x="7670" y="3196"/>
                    </a:cubicBezTo>
                    <a:lnTo>
                      <a:pt x="7670" y="3196"/>
                    </a:lnTo>
                    <a:cubicBezTo>
                      <a:pt x="7601" y="3288"/>
                      <a:pt x="7510" y="3379"/>
                      <a:pt x="7419" y="3470"/>
                    </a:cubicBezTo>
                    <a:cubicBezTo>
                      <a:pt x="7213" y="3698"/>
                      <a:pt x="7008" y="3927"/>
                      <a:pt x="6779" y="4155"/>
                    </a:cubicBezTo>
                    <a:cubicBezTo>
                      <a:pt x="6528" y="4383"/>
                      <a:pt x="6277" y="4634"/>
                      <a:pt x="6026" y="4862"/>
                    </a:cubicBezTo>
                    <a:cubicBezTo>
                      <a:pt x="5775" y="5091"/>
                      <a:pt x="5524" y="5319"/>
                      <a:pt x="5273" y="5547"/>
                    </a:cubicBezTo>
                    <a:cubicBezTo>
                      <a:pt x="5045" y="5775"/>
                      <a:pt x="4794" y="6004"/>
                      <a:pt x="4543" y="6232"/>
                    </a:cubicBezTo>
                    <a:cubicBezTo>
                      <a:pt x="4314" y="6460"/>
                      <a:pt x="4063" y="6666"/>
                      <a:pt x="3789" y="6894"/>
                    </a:cubicBezTo>
                    <a:cubicBezTo>
                      <a:pt x="3675" y="7008"/>
                      <a:pt x="3538" y="7099"/>
                      <a:pt x="3424" y="7213"/>
                    </a:cubicBezTo>
                    <a:cubicBezTo>
                      <a:pt x="3287" y="7305"/>
                      <a:pt x="3173" y="7396"/>
                      <a:pt x="3059" y="7510"/>
                    </a:cubicBezTo>
                    <a:cubicBezTo>
                      <a:pt x="2945" y="7602"/>
                      <a:pt x="2808" y="7716"/>
                      <a:pt x="2694" y="7807"/>
                    </a:cubicBezTo>
                    <a:cubicBezTo>
                      <a:pt x="2557" y="7921"/>
                      <a:pt x="2420" y="8035"/>
                      <a:pt x="2283" y="8126"/>
                    </a:cubicBezTo>
                    <a:cubicBezTo>
                      <a:pt x="2032" y="8332"/>
                      <a:pt x="1781" y="8515"/>
                      <a:pt x="1530" y="8720"/>
                    </a:cubicBezTo>
                    <a:cubicBezTo>
                      <a:pt x="1301" y="8903"/>
                      <a:pt x="1050" y="9108"/>
                      <a:pt x="799" y="9268"/>
                    </a:cubicBezTo>
                    <a:cubicBezTo>
                      <a:pt x="548" y="9450"/>
                      <a:pt x="297" y="9656"/>
                      <a:pt x="46" y="9816"/>
                    </a:cubicBezTo>
                    <a:cubicBezTo>
                      <a:pt x="0" y="9838"/>
                      <a:pt x="0" y="9907"/>
                      <a:pt x="46" y="9930"/>
                    </a:cubicBezTo>
                    <a:cubicBezTo>
                      <a:pt x="57" y="9953"/>
                      <a:pt x="74" y="9964"/>
                      <a:pt x="94" y="9964"/>
                    </a:cubicBezTo>
                    <a:cubicBezTo>
                      <a:pt x="114" y="9964"/>
                      <a:pt x="137" y="9953"/>
                      <a:pt x="160" y="9930"/>
                    </a:cubicBezTo>
                    <a:cubicBezTo>
                      <a:pt x="320" y="9838"/>
                      <a:pt x="480" y="9701"/>
                      <a:pt x="639" y="9587"/>
                    </a:cubicBezTo>
                    <a:cubicBezTo>
                      <a:pt x="799" y="9473"/>
                      <a:pt x="959" y="9359"/>
                      <a:pt x="1119" y="9245"/>
                    </a:cubicBezTo>
                    <a:cubicBezTo>
                      <a:pt x="1279" y="9108"/>
                      <a:pt x="1461" y="8994"/>
                      <a:pt x="1621" y="8857"/>
                    </a:cubicBezTo>
                    <a:cubicBezTo>
                      <a:pt x="1689" y="8811"/>
                      <a:pt x="1781" y="8743"/>
                      <a:pt x="1872" y="8674"/>
                    </a:cubicBezTo>
                    <a:cubicBezTo>
                      <a:pt x="1940" y="8606"/>
                      <a:pt x="2032" y="8560"/>
                      <a:pt x="2100" y="8515"/>
                    </a:cubicBezTo>
                    <a:cubicBezTo>
                      <a:pt x="2374" y="8332"/>
                      <a:pt x="2648" y="8172"/>
                      <a:pt x="2922" y="7967"/>
                    </a:cubicBezTo>
                    <a:cubicBezTo>
                      <a:pt x="3036" y="7875"/>
                      <a:pt x="3173" y="7784"/>
                      <a:pt x="3310" y="7693"/>
                    </a:cubicBezTo>
                    <a:cubicBezTo>
                      <a:pt x="3447" y="7602"/>
                      <a:pt x="3561" y="7510"/>
                      <a:pt x="3698" y="7419"/>
                    </a:cubicBezTo>
                    <a:cubicBezTo>
                      <a:pt x="3835" y="7328"/>
                      <a:pt x="3972" y="7213"/>
                      <a:pt x="4109" y="7122"/>
                    </a:cubicBezTo>
                    <a:cubicBezTo>
                      <a:pt x="4246" y="7008"/>
                      <a:pt x="4360" y="6917"/>
                      <a:pt x="4497" y="6803"/>
                    </a:cubicBezTo>
                    <a:cubicBezTo>
                      <a:pt x="4634" y="6711"/>
                      <a:pt x="4771" y="6597"/>
                      <a:pt x="4885" y="6506"/>
                    </a:cubicBezTo>
                    <a:cubicBezTo>
                      <a:pt x="5022" y="6392"/>
                      <a:pt x="5136" y="6278"/>
                      <a:pt x="5273" y="6186"/>
                    </a:cubicBezTo>
                    <a:cubicBezTo>
                      <a:pt x="5524" y="5958"/>
                      <a:pt x="5798" y="5730"/>
                      <a:pt x="6049" y="5524"/>
                    </a:cubicBezTo>
                    <a:cubicBezTo>
                      <a:pt x="6300" y="5296"/>
                      <a:pt x="6574" y="5068"/>
                      <a:pt x="6825" y="4862"/>
                    </a:cubicBezTo>
                    <a:cubicBezTo>
                      <a:pt x="6871" y="4817"/>
                      <a:pt x="6939" y="4748"/>
                      <a:pt x="6985" y="4703"/>
                    </a:cubicBezTo>
                    <a:cubicBezTo>
                      <a:pt x="7053" y="4634"/>
                      <a:pt x="7122" y="4589"/>
                      <a:pt x="7190" y="4520"/>
                    </a:cubicBezTo>
                    <a:cubicBezTo>
                      <a:pt x="7304" y="4406"/>
                      <a:pt x="7419" y="4292"/>
                      <a:pt x="7533" y="4178"/>
                    </a:cubicBezTo>
                    <a:cubicBezTo>
                      <a:pt x="7761" y="3972"/>
                      <a:pt x="7989" y="3744"/>
                      <a:pt x="8195" y="3516"/>
                    </a:cubicBezTo>
                    <a:cubicBezTo>
                      <a:pt x="8339" y="3392"/>
                      <a:pt x="8466" y="3249"/>
                      <a:pt x="8590" y="3104"/>
                    </a:cubicBezTo>
                    <a:lnTo>
                      <a:pt x="8590" y="3104"/>
                    </a:lnTo>
                    <a:cubicBezTo>
                      <a:pt x="8585" y="3112"/>
                      <a:pt x="8583" y="3120"/>
                      <a:pt x="8583" y="3128"/>
                    </a:cubicBezTo>
                    <a:cubicBezTo>
                      <a:pt x="8674" y="3014"/>
                      <a:pt x="8788" y="2899"/>
                      <a:pt x="8879" y="2785"/>
                    </a:cubicBezTo>
                    <a:cubicBezTo>
                      <a:pt x="8948" y="2671"/>
                      <a:pt x="9039" y="2580"/>
                      <a:pt x="9108" y="2466"/>
                    </a:cubicBezTo>
                    <a:cubicBezTo>
                      <a:pt x="9245" y="2260"/>
                      <a:pt x="9381" y="2055"/>
                      <a:pt x="9496" y="1850"/>
                    </a:cubicBezTo>
                    <a:cubicBezTo>
                      <a:pt x="9633" y="1621"/>
                      <a:pt x="9747" y="1393"/>
                      <a:pt x="9861" y="1142"/>
                    </a:cubicBezTo>
                    <a:cubicBezTo>
                      <a:pt x="9906" y="1028"/>
                      <a:pt x="9929" y="914"/>
                      <a:pt x="9975" y="800"/>
                    </a:cubicBezTo>
                    <a:cubicBezTo>
                      <a:pt x="10043" y="663"/>
                      <a:pt x="10066" y="503"/>
                      <a:pt x="10089" y="343"/>
                    </a:cubicBezTo>
                    <a:cubicBezTo>
                      <a:pt x="10112" y="160"/>
                      <a:pt x="9975" y="24"/>
                      <a:pt x="9815" y="1"/>
                    </a:cubicBezTo>
                    <a:close/>
                  </a:path>
                </a:pathLst>
              </a:custGeom>
              <a:solidFill>
                <a:srgbClr val="817E8B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494" name="Google Shape;1260;p22">
                <a:extLst>
                  <a:ext uri="{FF2B5EF4-FFF2-40B4-BE49-F238E27FC236}">
                    <a16:creationId xmlns:a16="http://schemas.microsoft.com/office/drawing/2014/main" id="{CD0B8801-1DC8-42A3-96F7-5F3C3998783E}"/>
                  </a:ext>
                </a:extLst>
              </p:cNvPr>
              <p:cNvSpPr/>
              <p:nvPr/>
            </p:nvSpPr>
            <p:spPr>
              <a:xfrm>
                <a:off x="7226140" y="1278740"/>
                <a:ext cx="40113" cy="83793"/>
              </a:xfrm>
              <a:custGeom>
                <a:avLst/>
                <a:gdLst/>
                <a:ahLst/>
                <a:cxnLst/>
                <a:rect l="l" t="t" r="r" b="b"/>
                <a:pathLst>
                  <a:path w="1484" h="3100" extrusionOk="0">
                    <a:moveTo>
                      <a:pt x="1301" y="0"/>
                    </a:moveTo>
                    <a:cubicBezTo>
                      <a:pt x="1256" y="0"/>
                      <a:pt x="1210" y="23"/>
                      <a:pt x="1164" y="46"/>
                    </a:cubicBezTo>
                    <a:cubicBezTo>
                      <a:pt x="1141" y="92"/>
                      <a:pt x="1119" y="137"/>
                      <a:pt x="1119" y="183"/>
                    </a:cubicBezTo>
                    <a:cubicBezTo>
                      <a:pt x="1119" y="252"/>
                      <a:pt x="1096" y="320"/>
                      <a:pt x="1096" y="366"/>
                    </a:cubicBezTo>
                    <a:cubicBezTo>
                      <a:pt x="1096" y="457"/>
                      <a:pt x="1096" y="525"/>
                      <a:pt x="1096" y="617"/>
                    </a:cubicBezTo>
                    <a:cubicBezTo>
                      <a:pt x="1096" y="777"/>
                      <a:pt x="1050" y="936"/>
                      <a:pt x="1027" y="1119"/>
                    </a:cubicBezTo>
                    <a:cubicBezTo>
                      <a:pt x="1027" y="1096"/>
                      <a:pt x="1027" y="1096"/>
                      <a:pt x="1027" y="1096"/>
                    </a:cubicBezTo>
                    <a:cubicBezTo>
                      <a:pt x="982" y="1279"/>
                      <a:pt x="936" y="1438"/>
                      <a:pt x="868" y="1621"/>
                    </a:cubicBezTo>
                    <a:cubicBezTo>
                      <a:pt x="799" y="1804"/>
                      <a:pt x="753" y="1986"/>
                      <a:pt x="662" y="2146"/>
                    </a:cubicBezTo>
                    <a:cubicBezTo>
                      <a:pt x="662" y="2123"/>
                      <a:pt x="662" y="2123"/>
                      <a:pt x="662" y="2123"/>
                    </a:cubicBezTo>
                    <a:cubicBezTo>
                      <a:pt x="594" y="2260"/>
                      <a:pt x="525" y="2374"/>
                      <a:pt x="434" y="2511"/>
                    </a:cubicBezTo>
                    <a:cubicBezTo>
                      <a:pt x="388" y="2557"/>
                      <a:pt x="343" y="2625"/>
                      <a:pt x="297" y="2694"/>
                    </a:cubicBezTo>
                    <a:cubicBezTo>
                      <a:pt x="251" y="2740"/>
                      <a:pt x="206" y="2785"/>
                      <a:pt x="160" y="2831"/>
                    </a:cubicBezTo>
                    <a:cubicBezTo>
                      <a:pt x="114" y="2876"/>
                      <a:pt x="92" y="2922"/>
                      <a:pt x="46" y="2968"/>
                    </a:cubicBezTo>
                    <a:cubicBezTo>
                      <a:pt x="23" y="2991"/>
                      <a:pt x="0" y="3036"/>
                      <a:pt x="46" y="3082"/>
                    </a:cubicBezTo>
                    <a:cubicBezTo>
                      <a:pt x="57" y="3093"/>
                      <a:pt x="74" y="3099"/>
                      <a:pt x="94" y="3099"/>
                    </a:cubicBezTo>
                    <a:cubicBezTo>
                      <a:pt x="114" y="3099"/>
                      <a:pt x="137" y="3093"/>
                      <a:pt x="160" y="3082"/>
                    </a:cubicBezTo>
                    <a:cubicBezTo>
                      <a:pt x="251" y="2991"/>
                      <a:pt x="320" y="2899"/>
                      <a:pt x="411" y="2808"/>
                    </a:cubicBezTo>
                    <a:cubicBezTo>
                      <a:pt x="480" y="2694"/>
                      <a:pt x="571" y="2580"/>
                      <a:pt x="662" y="2466"/>
                    </a:cubicBezTo>
                    <a:cubicBezTo>
                      <a:pt x="731" y="2374"/>
                      <a:pt x="822" y="2260"/>
                      <a:pt x="890" y="2146"/>
                    </a:cubicBezTo>
                    <a:cubicBezTo>
                      <a:pt x="959" y="2032"/>
                      <a:pt x="1005" y="1895"/>
                      <a:pt x="1073" y="1758"/>
                    </a:cubicBezTo>
                    <a:cubicBezTo>
                      <a:pt x="1119" y="1621"/>
                      <a:pt x="1187" y="1507"/>
                      <a:pt x="1233" y="1370"/>
                    </a:cubicBezTo>
                    <a:cubicBezTo>
                      <a:pt x="1256" y="1302"/>
                      <a:pt x="1278" y="1233"/>
                      <a:pt x="1301" y="1187"/>
                    </a:cubicBezTo>
                    <a:cubicBezTo>
                      <a:pt x="1324" y="1119"/>
                      <a:pt x="1347" y="1050"/>
                      <a:pt x="1370" y="982"/>
                    </a:cubicBezTo>
                    <a:cubicBezTo>
                      <a:pt x="1415" y="845"/>
                      <a:pt x="1438" y="708"/>
                      <a:pt x="1461" y="548"/>
                    </a:cubicBezTo>
                    <a:cubicBezTo>
                      <a:pt x="1484" y="434"/>
                      <a:pt x="1484" y="297"/>
                      <a:pt x="1484" y="160"/>
                    </a:cubicBezTo>
                    <a:cubicBezTo>
                      <a:pt x="1461" y="137"/>
                      <a:pt x="1461" y="92"/>
                      <a:pt x="1438" y="69"/>
                    </a:cubicBezTo>
                    <a:cubicBezTo>
                      <a:pt x="1393" y="46"/>
                      <a:pt x="1370" y="23"/>
                      <a:pt x="1301" y="0"/>
                    </a:cubicBezTo>
                    <a:close/>
                  </a:path>
                </a:pathLst>
              </a:custGeom>
              <a:solidFill>
                <a:srgbClr val="817E8B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495" name="Google Shape;1261;p22">
                <a:extLst>
                  <a:ext uri="{FF2B5EF4-FFF2-40B4-BE49-F238E27FC236}">
                    <a16:creationId xmlns:a16="http://schemas.microsoft.com/office/drawing/2014/main" id="{F84EC004-19FC-45B1-A090-921A8E9BCA19}"/>
                  </a:ext>
                </a:extLst>
              </p:cNvPr>
              <p:cNvSpPr/>
              <p:nvPr/>
            </p:nvSpPr>
            <p:spPr>
              <a:xfrm>
                <a:off x="7287822" y="1267009"/>
                <a:ext cx="14839" cy="14839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297" y="1"/>
                    </a:moveTo>
                    <a:cubicBezTo>
                      <a:pt x="229" y="1"/>
                      <a:pt x="161" y="24"/>
                      <a:pt x="92" y="69"/>
                    </a:cubicBezTo>
                    <a:cubicBezTo>
                      <a:pt x="46" y="115"/>
                      <a:pt x="24" y="183"/>
                      <a:pt x="1" y="252"/>
                    </a:cubicBezTo>
                    <a:cubicBezTo>
                      <a:pt x="1" y="320"/>
                      <a:pt x="24" y="389"/>
                      <a:pt x="69" y="434"/>
                    </a:cubicBezTo>
                    <a:cubicBezTo>
                      <a:pt x="115" y="503"/>
                      <a:pt x="183" y="549"/>
                      <a:pt x="252" y="549"/>
                    </a:cubicBezTo>
                    <a:cubicBezTo>
                      <a:pt x="320" y="549"/>
                      <a:pt x="389" y="526"/>
                      <a:pt x="457" y="480"/>
                    </a:cubicBezTo>
                    <a:cubicBezTo>
                      <a:pt x="503" y="434"/>
                      <a:pt x="526" y="366"/>
                      <a:pt x="549" y="298"/>
                    </a:cubicBezTo>
                    <a:cubicBezTo>
                      <a:pt x="549" y="229"/>
                      <a:pt x="526" y="161"/>
                      <a:pt x="480" y="92"/>
                    </a:cubicBezTo>
                    <a:cubicBezTo>
                      <a:pt x="434" y="46"/>
                      <a:pt x="366" y="1"/>
                      <a:pt x="297" y="1"/>
                    </a:cubicBezTo>
                    <a:close/>
                  </a:path>
                </a:pathLst>
              </a:custGeom>
              <a:solidFill>
                <a:srgbClr val="817E8B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496" name="Google Shape;1262;p22">
                <a:extLst>
                  <a:ext uri="{FF2B5EF4-FFF2-40B4-BE49-F238E27FC236}">
                    <a16:creationId xmlns:a16="http://schemas.microsoft.com/office/drawing/2014/main" id="{5A1318CF-BD96-4420-980A-F83899045DFA}"/>
                  </a:ext>
                </a:extLst>
              </p:cNvPr>
              <p:cNvSpPr/>
              <p:nvPr/>
            </p:nvSpPr>
            <p:spPr>
              <a:xfrm>
                <a:off x="6632615" y="1333638"/>
                <a:ext cx="256677" cy="292492"/>
              </a:xfrm>
              <a:custGeom>
                <a:avLst/>
                <a:gdLst/>
                <a:ahLst/>
                <a:cxnLst/>
                <a:rect l="l" t="t" r="r" b="b"/>
                <a:pathLst>
                  <a:path w="9496" h="10821" extrusionOk="0">
                    <a:moveTo>
                      <a:pt x="343" y="1"/>
                    </a:moveTo>
                    <a:cubicBezTo>
                      <a:pt x="229" y="115"/>
                      <a:pt x="114" y="252"/>
                      <a:pt x="0" y="366"/>
                    </a:cubicBezTo>
                    <a:cubicBezTo>
                      <a:pt x="1005" y="800"/>
                      <a:pt x="1940" y="1370"/>
                      <a:pt x="2831" y="2010"/>
                    </a:cubicBezTo>
                    <a:lnTo>
                      <a:pt x="2762" y="1987"/>
                    </a:lnTo>
                    <a:lnTo>
                      <a:pt x="2762" y="1987"/>
                    </a:lnTo>
                    <a:cubicBezTo>
                      <a:pt x="3949" y="2877"/>
                      <a:pt x="4999" y="3904"/>
                      <a:pt x="5935" y="5045"/>
                    </a:cubicBezTo>
                    <a:cubicBezTo>
                      <a:pt x="5935" y="5068"/>
                      <a:pt x="5935" y="5068"/>
                      <a:pt x="5935" y="5068"/>
                    </a:cubicBezTo>
                    <a:cubicBezTo>
                      <a:pt x="5935" y="5068"/>
                      <a:pt x="5958" y="5091"/>
                      <a:pt x="5958" y="5091"/>
                    </a:cubicBezTo>
                    <a:cubicBezTo>
                      <a:pt x="6985" y="6415"/>
                      <a:pt x="7852" y="7853"/>
                      <a:pt x="8537" y="9405"/>
                    </a:cubicBezTo>
                    <a:cubicBezTo>
                      <a:pt x="8537" y="9405"/>
                      <a:pt x="8537" y="9428"/>
                      <a:pt x="8537" y="9428"/>
                    </a:cubicBezTo>
                    <a:cubicBezTo>
                      <a:pt x="8537" y="9428"/>
                      <a:pt x="8537" y="9428"/>
                      <a:pt x="8537" y="9451"/>
                    </a:cubicBezTo>
                    <a:lnTo>
                      <a:pt x="8560" y="9451"/>
                    </a:lnTo>
                    <a:cubicBezTo>
                      <a:pt x="8742" y="9884"/>
                      <a:pt x="8902" y="10341"/>
                      <a:pt x="9062" y="10820"/>
                    </a:cubicBezTo>
                    <a:cubicBezTo>
                      <a:pt x="9153" y="10752"/>
                      <a:pt x="9245" y="10706"/>
                      <a:pt x="9359" y="10660"/>
                    </a:cubicBezTo>
                    <a:lnTo>
                      <a:pt x="9381" y="10660"/>
                    </a:lnTo>
                    <a:cubicBezTo>
                      <a:pt x="9404" y="10638"/>
                      <a:pt x="9450" y="10615"/>
                      <a:pt x="9496" y="10569"/>
                    </a:cubicBezTo>
                    <a:cubicBezTo>
                      <a:pt x="9290" y="9953"/>
                      <a:pt x="9039" y="9314"/>
                      <a:pt x="8742" y="8697"/>
                    </a:cubicBezTo>
                    <a:cubicBezTo>
                      <a:pt x="7943" y="6963"/>
                      <a:pt x="6871" y="5342"/>
                      <a:pt x="5592" y="3904"/>
                    </a:cubicBezTo>
                    <a:cubicBezTo>
                      <a:pt x="4406" y="2580"/>
                      <a:pt x="2990" y="1393"/>
                      <a:pt x="1415" y="526"/>
                    </a:cubicBezTo>
                    <a:cubicBezTo>
                      <a:pt x="1073" y="320"/>
                      <a:pt x="708" y="161"/>
                      <a:pt x="343" y="1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497" name="Google Shape;1263;p22">
                <a:extLst>
                  <a:ext uri="{FF2B5EF4-FFF2-40B4-BE49-F238E27FC236}">
                    <a16:creationId xmlns:a16="http://schemas.microsoft.com/office/drawing/2014/main" id="{0F3CD667-0AB6-42C8-819D-B49C0F9F9721}"/>
                  </a:ext>
                </a:extLst>
              </p:cNvPr>
              <p:cNvSpPr/>
              <p:nvPr/>
            </p:nvSpPr>
            <p:spPr>
              <a:xfrm>
                <a:off x="6897293" y="1647672"/>
                <a:ext cx="649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23" y="1"/>
                    </a:moveTo>
                    <a:cubicBezTo>
                      <a:pt x="23" y="1"/>
                      <a:pt x="0" y="1"/>
                      <a:pt x="0" y="1"/>
                    </a:cubicBezTo>
                    <a:cubicBezTo>
                      <a:pt x="0" y="1"/>
                      <a:pt x="23" y="1"/>
                      <a:pt x="23" y="1"/>
                    </a:cubicBezTo>
                    <a:cubicBezTo>
                      <a:pt x="23" y="1"/>
                      <a:pt x="23" y="1"/>
                      <a:pt x="23" y="1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498" name="Google Shape;1264;p22">
                <a:extLst>
                  <a:ext uri="{FF2B5EF4-FFF2-40B4-BE49-F238E27FC236}">
                    <a16:creationId xmlns:a16="http://schemas.microsoft.com/office/drawing/2014/main" id="{7AC50FDE-4125-4308-8C7E-788B88DD0FE8}"/>
                  </a:ext>
                </a:extLst>
              </p:cNvPr>
              <p:cNvSpPr/>
              <p:nvPr/>
            </p:nvSpPr>
            <p:spPr>
              <a:xfrm>
                <a:off x="6886183" y="1649537"/>
                <a:ext cx="29030" cy="178939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6620" extrusionOk="0">
                    <a:moveTo>
                      <a:pt x="457" y="0"/>
                    </a:moveTo>
                    <a:cubicBezTo>
                      <a:pt x="343" y="46"/>
                      <a:pt x="252" y="115"/>
                      <a:pt x="160" y="160"/>
                    </a:cubicBezTo>
                    <a:cubicBezTo>
                      <a:pt x="115" y="183"/>
                      <a:pt x="46" y="206"/>
                      <a:pt x="0" y="229"/>
                    </a:cubicBezTo>
                    <a:cubicBezTo>
                      <a:pt x="160" y="822"/>
                      <a:pt x="297" y="1438"/>
                      <a:pt x="366" y="2055"/>
                    </a:cubicBezTo>
                    <a:lnTo>
                      <a:pt x="388" y="2055"/>
                    </a:lnTo>
                    <a:cubicBezTo>
                      <a:pt x="388" y="2055"/>
                      <a:pt x="388" y="2078"/>
                      <a:pt x="388" y="2078"/>
                    </a:cubicBezTo>
                    <a:cubicBezTo>
                      <a:pt x="525" y="3242"/>
                      <a:pt x="571" y="4383"/>
                      <a:pt x="411" y="5547"/>
                    </a:cubicBezTo>
                    <a:cubicBezTo>
                      <a:pt x="366" y="5912"/>
                      <a:pt x="320" y="6255"/>
                      <a:pt x="229" y="6620"/>
                    </a:cubicBezTo>
                    <a:cubicBezTo>
                      <a:pt x="366" y="6597"/>
                      <a:pt x="503" y="6574"/>
                      <a:pt x="662" y="6551"/>
                    </a:cubicBezTo>
                    <a:lnTo>
                      <a:pt x="754" y="6551"/>
                    </a:lnTo>
                    <a:cubicBezTo>
                      <a:pt x="1050" y="5159"/>
                      <a:pt x="1073" y="3721"/>
                      <a:pt x="891" y="2306"/>
                    </a:cubicBezTo>
                    <a:cubicBezTo>
                      <a:pt x="799" y="1530"/>
                      <a:pt x="662" y="754"/>
                      <a:pt x="457" y="0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499" name="Google Shape;1265;p22">
                <a:extLst>
                  <a:ext uri="{FF2B5EF4-FFF2-40B4-BE49-F238E27FC236}">
                    <a16:creationId xmlns:a16="http://schemas.microsoft.com/office/drawing/2014/main" id="{4574DD3A-F318-40CA-8B22-90F6A6BEF5AC}"/>
                  </a:ext>
                </a:extLst>
              </p:cNvPr>
              <p:cNvSpPr/>
              <p:nvPr/>
            </p:nvSpPr>
            <p:spPr>
              <a:xfrm>
                <a:off x="6622749" y="1337962"/>
                <a:ext cx="27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0" y="24"/>
                    </a:moveTo>
                    <a:cubicBezTo>
                      <a:pt x="0" y="24"/>
                      <a:pt x="0" y="24"/>
                      <a:pt x="0" y="1"/>
                    </a:cubicBezTo>
                    <a:cubicBezTo>
                      <a:pt x="0" y="24"/>
                      <a:pt x="0" y="24"/>
                      <a:pt x="0" y="24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500" name="Google Shape;1266;p22">
                <a:extLst>
                  <a:ext uri="{FF2B5EF4-FFF2-40B4-BE49-F238E27FC236}">
                    <a16:creationId xmlns:a16="http://schemas.microsoft.com/office/drawing/2014/main" id="{8230C260-B1CF-4FEB-8FE5-F555FC980702}"/>
                  </a:ext>
                </a:extLst>
              </p:cNvPr>
              <p:cNvSpPr/>
              <p:nvPr/>
            </p:nvSpPr>
            <p:spPr>
              <a:xfrm>
                <a:off x="6863343" y="1587828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501" name="Google Shape;1267;p22">
                <a:extLst>
                  <a:ext uri="{FF2B5EF4-FFF2-40B4-BE49-F238E27FC236}">
                    <a16:creationId xmlns:a16="http://schemas.microsoft.com/office/drawing/2014/main" id="{0B838791-EA91-4A05-A27F-42B4B496C3B5}"/>
                  </a:ext>
                </a:extLst>
              </p:cNvPr>
              <p:cNvSpPr/>
              <p:nvPr/>
            </p:nvSpPr>
            <p:spPr>
              <a:xfrm>
                <a:off x="6896671" y="1705679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502" name="Google Shape;1268;p22">
                <a:extLst>
                  <a:ext uri="{FF2B5EF4-FFF2-40B4-BE49-F238E27FC236}">
                    <a16:creationId xmlns:a16="http://schemas.microsoft.com/office/drawing/2014/main" id="{8F1506A3-E3A2-4393-BD74-B1C9EA0B6F4B}"/>
                  </a:ext>
                </a:extLst>
              </p:cNvPr>
              <p:cNvSpPr/>
              <p:nvPr/>
            </p:nvSpPr>
            <p:spPr>
              <a:xfrm>
                <a:off x="6793011" y="1470004"/>
                <a:ext cx="27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1" y="23"/>
                    </a:moveTo>
                    <a:cubicBezTo>
                      <a:pt x="1" y="23"/>
                      <a:pt x="1" y="23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23"/>
                      <a:pt x="1" y="23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503" name="Google Shape;1269;p22">
                <a:extLst>
                  <a:ext uri="{FF2B5EF4-FFF2-40B4-BE49-F238E27FC236}">
                    <a16:creationId xmlns:a16="http://schemas.microsoft.com/office/drawing/2014/main" id="{2815B735-F443-4DE4-9D17-6BE7A8604E33}"/>
                  </a:ext>
                </a:extLst>
              </p:cNvPr>
              <p:cNvSpPr/>
              <p:nvPr/>
            </p:nvSpPr>
            <p:spPr>
              <a:xfrm>
                <a:off x="6793011" y="1470626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504" name="Google Shape;1270;p22">
                <a:extLst>
                  <a:ext uri="{FF2B5EF4-FFF2-40B4-BE49-F238E27FC236}">
                    <a16:creationId xmlns:a16="http://schemas.microsoft.com/office/drawing/2014/main" id="{5A25539B-3A3C-49AB-B9CA-E96DA3108001}"/>
                  </a:ext>
                </a:extLst>
              </p:cNvPr>
              <p:cNvSpPr/>
              <p:nvPr/>
            </p:nvSpPr>
            <p:spPr>
              <a:xfrm>
                <a:off x="6793633" y="1471220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505" name="Google Shape;1271;p22">
                <a:extLst>
                  <a:ext uri="{FF2B5EF4-FFF2-40B4-BE49-F238E27FC236}">
                    <a16:creationId xmlns:a16="http://schemas.microsoft.com/office/drawing/2014/main" id="{7EAD68CB-C574-408A-B151-71D1B93DAA3C}"/>
                  </a:ext>
                </a:extLst>
              </p:cNvPr>
              <p:cNvSpPr/>
              <p:nvPr/>
            </p:nvSpPr>
            <p:spPr>
              <a:xfrm>
                <a:off x="6863343" y="1587828"/>
                <a:ext cx="27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1" y="24"/>
                    </a:move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506" name="Google Shape;1272;p22">
                <a:extLst>
                  <a:ext uri="{FF2B5EF4-FFF2-40B4-BE49-F238E27FC236}">
                    <a16:creationId xmlns:a16="http://schemas.microsoft.com/office/drawing/2014/main" id="{29F21E99-FC50-4286-85E3-98D94A5FA217}"/>
                  </a:ext>
                </a:extLst>
              </p:cNvPr>
              <p:cNvSpPr/>
              <p:nvPr/>
            </p:nvSpPr>
            <p:spPr>
              <a:xfrm>
                <a:off x="6896049" y="1704435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507" name="Google Shape;1273;p22">
                <a:extLst>
                  <a:ext uri="{FF2B5EF4-FFF2-40B4-BE49-F238E27FC236}">
                    <a16:creationId xmlns:a16="http://schemas.microsoft.com/office/drawing/2014/main" id="{C03E367A-A2AA-4ED3-A366-A38AED2875AD}"/>
                  </a:ext>
                </a:extLst>
              </p:cNvPr>
              <p:cNvSpPr/>
              <p:nvPr/>
            </p:nvSpPr>
            <p:spPr>
              <a:xfrm>
                <a:off x="6896049" y="1704435"/>
                <a:ext cx="649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3" y="24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23" y="24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508" name="Google Shape;1274;p22">
                <a:extLst>
                  <a:ext uri="{FF2B5EF4-FFF2-40B4-BE49-F238E27FC236}">
                    <a16:creationId xmlns:a16="http://schemas.microsoft.com/office/drawing/2014/main" id="{4774B783-2469-405A-8835-A8BF73849FAA}"/>
                  </a:ext>
                </a:extLst>
              </p:cNvPr>
              <p:cNvSpPr/>
              <p:nvPr/>
            </p:nvSpPr>
            <p:spPr>
              <a:xfrm>
                <a:off x="6830042" y="1220733"/>
                <a:ext cx="142529" cy="356634"/>
              </a:xfrm>
              <a:custGeom>
                <a:avLst/>
                <a:gdLst/>
                <a:ahLst/>
                <a:cxnLst/>
                <a:rect l="l" t="t" r="r" b="b"/>
                <a:pathLst>
                  <a:path w="5273" h="13194" extrusionOk="0">
                    <a:moveTo>
                      <a:pt x="662" y="1"/>
                    </a:moveTo>
                    <a:cubicBezTo>
                      <a:pt x="594" y="1"/>
                      <a:pt x="503" y="24"/>
                      <a:pt x="434" y="24"/>
                    </a:cubicBezTo>
                    <a:cubicBezTo>
                      <a:pt x="343" y="47"/>
                      <a:pt x="251" y="69"/>
                      <a:pt x="160" y="69"/>
                    </a:cubicBezTo>
                    <a:cubicBezTo>
                      <a:pt x="0" y="1667"/>
                      <a:pt x="137" y="3265"/>
                      <a:pt x="480" y="4840"/>
                    </a:cubicBezTo>
                    <a:cubicBezTo>
                      <a:pt x="913" y="6734"/>
                      <a:pt x="1667" y="8560"/>
                      <a:pt x="2671" y="10227"/>
                    </a:cubicBezTo>
                    <a:cubicBezTo>
                      <a:pt x="3287" y="11277"/>
                      <a:pt x="4018" y="12281"/>
                      <a:pt x="4839" y="13194"/>
                    </a:cubicBezTo>
                    <a:cubicBezTo>
                      <a:pt x="4931" y="13148"/>
                      <a:pt x="5022" y="13103"/>
                      <a:pt x="5113" y="13057"/>
                    </a:cubicBezTo>
                    <a:cubicBezTo>
                      <a:pt x="5159" y="13011"/>
                      <a:pt x="5227" y="12988"/>
                      <a:pt x="5273" y="12943"/>
                    </a:cubicBezTo>
                    <a:cubicBezTo>
                      <a:pt x="5022" y="12646"/>
                      <a:pt x="4748" y="12349"/>
                      <a:pt x="4520" y="12053"/>
                    </a:cubicBezTo>
                    <a:cubicBezTo>
                      <a:pt x="3470" y="10729"/>
                      <a:pt x="2602" y="9268"/>
                      <a:pt x="1941" y="7716"/>
                    </a:cubicBezTo>
                    <a:cubicBezTo>
                      <a:pt x="1347" y="6346"/>
                      <a:pt x="936" y="4908"/>
                      <a:pt x="708" y="3425"/>
                    </a:cubicBezTo>
                    <a:cubicBezTo>
                      <a:pt x="708" y="3425"/>
                      <a:pt x="708" y="3402"/>
                      <a:pt x="708" y="3402"/>
                    </a:cubicBezTo>
                    <a:lnTo>
                      <a:pt x="708" y="3379"/>
                    </a:lnTo>
                    <a:cubicBezTo>
                      <a:pt x="571" y="2261"/>
                      <a:pt x="525" y="1119"/>
                      <a:pt x="662" y="1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509" name="Google Shape;1275;p22">
                <a:extLst>
                  <a:ext uri="{FF2B5EF4-FFF2-40B4-BE49-F238E27FC236}">
                    <a16:creationId xmlns:a16="http://schemas.microsoft.com/office/drawing/2014/main" id="{A5FB8954-A536-404E-9699-75C09F01084D}"/>
                  </a:ext>
                </a:extLst>
              </p:cNvPr>
              <p:cNvSpPr/>
              <p:nvPr/>
            </p:nvSpPr>
            <p:spPr>
              <a:xfrm>
                <a:off x="6849152" y="1312068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510" name="Google Shape;1276;p22">
                <a:extLst>
                  <a:ext uri="{FF2B5EF4-FFF2-40B4-BE49-F238E27FC236}">
                    <a16:creationId xmlns:a16="http://schemas.microsoft.com/office/drawing/2014/main" id="{1B195B7A-5B84-43DD-94BC-431BACA074AF}"/>
                  </a:ext>
                </a:extLst>
              </p:cNvPr>
              <p:cNvSpPr/>
              <p:nvPr/>
            </p:nvSpPr>
            <p:spPr>
              <a:xfrm>
                <a:off x="6991681" y="1594018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511" name="Google Shape;1277;p22">
                <a:extLst>
                  <a:ext uri="{FF2B5EF4-FFF2-40B4-BE49-F238E27FC236}">
                    <a16:creationId xmlns:a16="http://schemas.microsoft.com/office/drawing/2014/main" id="{809F5226-0269-4439-9C5E-09ADDCB95F37}"/>
                  </a:ext>
                </a:extLst>
              </p:cNvPr>
              <p:cNvSpPr/>
              <p:nvPr/>
            </p:nvSpPr>
            <p:spPr>
              <a:xfrm>
                <a:off x="6984275" y="1594639"/>
                <a:ext cx="151179" cy="98741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3653" extrusionOk="0">
                    <a:moveTo>
                      <a:pt x="434" y="0"/>
                    </a:moveTo>
                    <a:cubicBezTo>
                      <a:pt x="275" y="91"/>
                      <a:pt x="138" y="160"/>
                      <a:pt x="1" y="251"/>
                    </a:cubicBezTo>
                    <a:cubicBezTo>
                      <a:pt x="206" y="479"/>
                      <a:pt x="434" y="685"/>
                      <a:pt x="663" y="890"/>
                    </a:cubicBezTo>
                    <a:cubicBezTo>
                      <a:pt x="2032" y="2077"/>
                      <a:pt x="3584" y="3059"/>
                      <a:pt x="5296" y="3652"/>
                    </a:cubicBezTo>
                    <a:cubicBezTo>
                      <a:pt x="5342" y="3561"/>
                      <a:pt x="5410" y="3492"/>
                      <a:pt x="5479" y="3401"/>
                    </a:cubicBezTo>
                    <a:cubicBezTo>
                      <a:pt x="5502" y="3355"/>
                      <a:pt x="5547" y="3287"/>
                      <a:pt x="5593" y="3241"/>
                    </a:cubicBezTo>
                    <a:cubicBezTo>
                      <a:pt x="5365" y="3173"/>
                      <a:pt x="5159" y="3081"/>
                      <a:pt x="4931" y="3013"/>
                    </a:cubicBezTo>
                    <a:lnTo>
                      <a:pt x="4954" y="3013"/>
                    </a:lnTo>
                    <a:cubicBezTo>
                      <a:pt x="3904" y="2579"/>
                      <a:pt x="2922" y="2009"/>
                      <a:pt x="1986" y="1324"/>
                    </a:cubicBezTo>
                    <a:cubicBezTo>
                      <a:pt x="1964" y="1301"/>
                      <a:pt x="1964" y="1301"/>
                      <a:pt x="1964" y="1301"/>
                    </a:cubicBezTo>
                    <a:cubicBezTo>
                      <a:pt x="1416" y="890"/>
                      <a:pt x="914" y="457"/>
                      <a:pt x="434" y="0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512" name="Google Shape;1278;p22">
                <a:extLst>
                  <a:ext uri="{FF2B5EF4-FFF2-40B4-BE49-F238E27FC236}">
                    <a16:creationId xmlns:a16="http://schemas.microsoft.com/office/drawing/2014/main" id="{771AB6ED-D01A-42D8-BA5C-575FDBBEC894}"/>
                  </a:ext>
                </a:extLst>
              </p:cNvPr>
              <p:cNvSpPr/>
              <p:nvPr/>
            </p:nvSpPr>
            <p:spPr>
              <a:xfrm>
                <a:off x="7116938" y="1675459"/>
                <a:ext cx="622" cy="622"/>
              </a:xfrm>
              <a:custGeom>
                <a:avLst/>
                <a:gdLst/>
                <a:ahLst/>
                <a:cxnLst/>
                <a:rect l="l" t="t" r="r" b="b"/>
                <a:pathLst>
                  <a:path w="23" h="23" extrusionOk="0">
                    <a:moveTo>
                      <a:pt x="23" y="23"/>
                    </a:moveTo>
                    <a:cubicBezTo>
                      <a:pt x="23" y="0"/>
                      <a:pt x="23" y="0"/>
                      <a:pt x="0" y="0"/>
                    </a:cubicBezTo>
                    <a:cubicBezTo>
                      <a:pt x="23" y="0"/>
                      <a:pt x="23" y="0"/>
                      <a:pt x="23" y="23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513" name="Google Shape;1279;p22">
                <a:extLst>
                  <a:ext uri="{FF2B5EF4-FFF2-40B4-BE49-F238E27FC236}">
                    <a16:creationId xmlns:a16="http://schemas.microsoft.com/office/drawing/2014/main" id="{300AA256-AE27-47D3-B94E-5417D0AB9AC5}"/>
                  </a:ext>
                </a:extLst>
              </p:cNvPr>
              <p:cNvSpPr/>
              <p:nvPr/>
            </p:nvSpPr>
            <p:spPr>
              <a:xfrm>
                <a:off x="6849152" y="1312068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514" name="Google Shape;1280;p22">
                <a:extLst>
                  <a:ext uri="{FF2B5EF4-FFF2-40B4-BE49-F238E27FC236}">
                    <a16:creationId xmlns:a16="http://schemas.microsoft.com/office/drawing/2014/main" id="{1EB9E888-400A-4038-AB1E-881D06ED711C}"/>
                  </a:ext>
                </a:extLst>
              </p:cNvPr>
              <p:cNvSpPr/>
              <p:nvPr/>
            </p:nvSpPr>
            <p:spPr>
              <a:xfrm>
                <a:off x="6849152" y="1313284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515" name="Google Shape;1281;p22">
                <a:extLst>
                  <a:ext uri="{FF2B5EF4-FFF2-40B4-BE49-F238E27FC236}">
                    <a16:creationId xmlns:a16="http://schemas.microsoft.com/office/drawing/2014/main" id="{027E8ADC-4F10-4651-AE84-C192AF0F10C5}"/>
                  </a:ext>
                </a:extLst>
              </p:cNvPr>
              <p:cNvSpPr/>
              <p:nvPr/>
            </p:nvSpPr>
            <p:spPr>
              <a:xfrm>
                <a:off x="7037335" y="1629805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516" name="Google Shape;1282;p22">
                <a:extLst>
                  <a:ext uri="{FF2B5EF4-FFF2-40B4-BE49-F238E27FC236}">
                    <a16:creationId xmlns:a16="http://schemas.microsoft.com/office/drawing/2014/main" id="{0252C6AC-24BC-4ED6-804F-EC34AAAF6D3B}"/>
                  </a:ext>
                </a:extLst>
              </p:cNvPr>
              <p:cNvSpPr/>
              <p:nvPr/>
            </p:nvSpPr>
            <p:spPr>
              <a:xfrm>
                <a:off x="7037957" y="1630400"/>
                <a:ext cx="649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23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517" name="Google Shape;1283;p22">
                <a:extLst>
                  <a:ext uri="{FF2B5EF4-FFF2-40B4-BE49-F238E27FC236}">
                    <a16:creationId xmlns:a16="http://schemas.microsoft.com/office/drawing/2014/main" id="{78FC3BAA-200E-4B2D-A393-551A734A6CFE}"/>
                  </a:ext>
                </a:extLst>
              </p:cNvPr>
              <p:cNvSpPr/>
              <p:nvPr/>
            </p:nvSpPr>
            <p:spPr>
              <a:xfrm>
                <a:off x="7038578" y="1630400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518" name="Google Shape;1284;p22">
                <a:extLst>
                  <a:ext uri="{FF2B5EF4-FFF2-40B4-BE49-F238E27FC236}">
                    <a16:creationId xmlns:a16="http://schemas.microsoft.com/office/drawing/2014/main" id="{C92BDF96-80EE-4B25-B0E4-6335BF5BA06D}"/>
                  </a:ext>
                </a:extLst>
              </p:cNvPr>
              <p:cNvSpPr/>
              <p:nvPr/>
            </p:nvSpPr>
            <p:spPr>
              <a:xfrm>
                <a:off x="7116938" y="1675459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519" name="Google Shape;1285;p22">
                <a:extLst>
                  <a:ext uri="{FF2B5EF4-FFF2-40B4-BE49-F238E27FC236}">
                    <a16:creationId xmlns:a16="http://schemas.microsoft.com/office/drawing/2014/main" id="{5D144F4C-B55C-489F-9E10-F8662F8B9111}"/>
                  </a:ext>
                </a:extLst>
              </p:cNvPr>
              <p:cNvSpPr/>
              <p:nvPr/>
            </p:nvSpPr>
            <p:spPr>
              <a:xfrm>
                <a:off x="6849152" y="1312068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520" name="Google Shape;1286;p22">
                <a:extLst>
                  <a:ext uri="{FF2B5EF4-FFF2-40B4-BE49-F238E27FC236}">
                    <a16:creationId xmlns:a16="http://schemas.microsoft.com/office/drawing/2014/main" id="{FDB49136-2BF8-4CD1-BA5E-4FC620834B5A}"/>
                  </a:ext>
                </a:extLst>
              </p:cNvPr>
              <p:cNvSpPr/>
              <p:nvPr/>
            </p:nvSpPr>
            <p:spPr>
              <a:xfrm>
                <a:off x="6849152" y="1312068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521" name="Google Shape;1287;p22">
                <a:extLst>
                  <a:ext uri="{FF2B5EF4-FFF2-40B4-BE49-F238E27FC236}">
                    <a16:creationId xmlns:a16="http://schemas.microsoft.com/office/drawing/2014/main" id="{A402CA3C-BC01-48AD-8816-52C4A77209F6}"/>
                  </a:ext>
                </a:extLst>
              </p:cNvPr>
              <p:cNvSpPr/>
              <p:nvPr/>
            </p:nvSpPr>
            <p:spPr>
              <a:xfrm>
                <a:off x="6849152" y="1312068"/>
                <a:ext cx="27" cy="1243"/>
              </a:xfrm>
              <a:custGeom>
                <a:avLst/>
                <a:gdLst/>
                <a:ahLst/>
                <a:cxnLst/>
                <a:rect l="l" t="t" r="r" b="b"/>
                <a:pathLst>
                  <a:path w="1" h="46" extrusionOk="0">
                    <a:moveTo>
                      <a:pt x="1" y="23"/>
                    </a:moveTo>
                    <a:cubicBezTo>
                      <a:pt x="1" y="23"/>
                      <a:pt x="1" y="23"/>
                      <a:pt x="1" y="46"/>
                    </a:cubicBezTo>
                    <a:cubicBezTo>
                      <a:pt x="1" y="23"/>
                      <a:pt x="1" y="23"/>
                      <a:pt x="1" y="0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522" name="Google Shape;1288;p22">
                <a:extLst>
                  <a:ext uri="{FF2B5EF4-FFF2-40B4-BE49-F238E27FC236}">
                    <a16:creationId xmlns:a16="http://schemas.microsoft.com/office/drawing/2014/main" id="{13BF2025-6B44-43AD-96F3-93444AC9E28E}"/>
                  </a:ext>
                </a:extLst>
              </p:cNvPr>
              <p:cNvSpPr/>
              <p:nvPr/>
            </p:nvSpPr>
            <p:spPr>
              <a:xfrm>
                <a:off x="7037335" y="1629805"/>
                <a:ext cx="649" cy="62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3" extrusionOk="0">
                    <a:moveTo>
                      <a:pt x="1" y="0"/>
                    </a:moveTo>
                    <a:cubicBezTo>
                      <a:pt x="1" y="0"/>
                      <a:pt x="23" y="23"/>
                      <a:pt x="23" y="23"/>
                    </a:cubicBezTo>
                    <a:cubicBezTo>
                      <a:pt x="23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523" name="Google Shape;1289;p22">
                <a:extLst>
                  <a:ext uri="{FF2B5EF4-FFF2-40B4-BE49-F238E27FC236}">
                    <a16:creationId xmlns:a16="http://schemas.microsoft.com/office/drawing/2014/main" id="{E1879C02-4D3A-41B6-B1B8-BE360B8AED4D}"/>
                  </a:ext>
                </a:extLst>
              </p:cNvPr>
              <p:cNvSpPr/>
              <p:nvPr/>
            </p:nvSpPr>
            <p:spPr>
              <a:xfrm>
                <a:off x="7037957" y="1630400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lnTo>
                      <a:pt x="0" y="1"/>
                    </a:ln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524" name="Google Shape;1290;p22">
                <a:extLst>
                  <a:ext uri="{FF2B5EF4-FFF2-40B4-BE49-F238E27FC236}">
                    <a16:creationId xmlns:a16="http://schemas.microsoft.com/office/drawing/2014/main" id="{EFA86F3F-053D-4D11-A1C1-F265B6EA9FC3}"/>
                  </a:ext>
                </a:extLst>
              </p:cNvPr>
              <p:cNvSpPr/>
              <p:nvPr/>
            </p:nvSpPr>
            <p:spPr>
              <a:xfrm>
                <a:off x="7037957" y="1630400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525" name="Google Shape;1291;p22">
                <a:extLst>
                  <a:ext uri="{FF2B5EF4-FFF2-40B4-BE49-F238E27FC236}">
                    <a16:creationId xmlns:a16="http://schemas.microsoft.com/office/drawing/2014/main" id="{14CEDA85-2C68-4784-9543-8E60A09B0370}"/>
                  </a:ext>
                </a:extLst>
              </p:cNvPr>
              <p:cNvSpPr/>
              <p:nvPr/>
            </p:nvSpPr>
            <p:spPr>
              <a:xfrm>
                <a:off x="7037957" y="1630400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526" name="Google Shape;1292;p22">
                <a:extLst>
                  <a:ext uri="{FF2B5EF4-FFF2-40B4-BE49-F238E27FC236}">
                    <a16:creationId xmlns:a16="http://schemas.microsoft.com/office/drawing/2014/main" id="{F91C8B9D-7034-4B3B-8278-F63312F7BD87}"/>
                  </a:ext>
                </a:extLst>
              </p:cNvPr>
              <p:cNvSpPr/>
              <p:nvPr/>
            </p:nvSpPr>
            <p:spPr>
              <a:xfrm>
                <a:off x="6570905" y="1217030"/>
                <a:ext cx="596012" cy="509651"/>
              </a:xfrm>
              <a:custGeom>
                <a:avLst/>
                <a:gdLst/>
                <a:ahLst/>
                <a:cxnLst/>
                <a:rect l="l" t="t" r="r" b="b"/>
                <a:pathLst>
                  <a:path w="22050" h="18855" extrusionOk="0">
                    <a:moveTo>
                      <a:pt x="11391" y="1"/>
                    </a:moveTo>
                    <a:cubicBezTo>
                      <a:pt x="10386" y="1"/>
                      <a:pt x="9405" y="138"/>
                      <a:pt x="8446" y="389"/>
                    </a:cubicBezTo>
                    <a:cubicBezTo>
                      <a:pt x="8378" y="412"/>
                      <a:pt x="8286" y="435"/>
                      <a:pt x="8218" y="457"/>
                    </a:cubicBezTo>
                    <a:cubicBezTo>
                      <a:pt x="7510" y="663"/>
                      <a:pt x="6826" y="937"/>
                      <a:pt x="6186" y="1256"/>
                    </a:cubicBezTo>
                    <a:cubicBezTo>
                      <a:pt x="6141" y="1279"/>
                      <a:pt x="6072" y="1325"/>
                      <a:pt x="6027" y="1348"/>
                    </a:cubicBezTo>
                    <a:cubicBezTo>
                      <a:pt x="5844" y="1439"/>
                      <a:pt x="5661" y="1553"/>
                      <a:pt x="5502" y="1644"/>
                    </a:cubicBezTo>
                    <a:cubicBezTo>
                      <a:pt x="5479" y="1644"/>
                      <a:pt x="5479" y="1644"/>
                      <a:pt x="5479" y="1667"/>
                    </a:cubicBezTo>
                    <a:cubicBezTo>
                      <a:pt x="5251" y="1781"/>
                      <a:pt x="5045" y="1941"/>
                      <a:pt x="4840" y="2078"/>
                    </a:cubicBezTo>
                    <a:cubicBezTo>
                      <a:pt x="4817" y="2101"/>
                      <a:pt x="4794" y="2101"/>
                      <a:pt x="4771" y="2124"/>
                    </a:cubicBezTo>
                    <a:cubicBezTo>
                      <a:pt x="3950" y="2694"/>
                      <a:pt x="3219" y="3402"/>
                      <a:pt x="2580" y="4178"/>
                    </a:cubicBezTo>
                    <a:cubicBezTo>
                      <a:pt x="2146" y="4703"/>
                      <a:pt x="1758" y="5274"/>
                      <a:pt x="1439" y="5867"/>
                    </a:cubicBezTo>
                    <a:cubicBezTo>
                      <a:pt x="1439" y="5890"/>
                      <a:pt x="1439" y="5890"/>
                      <a:pt x="1439" y="5890"/>
                    </a:cubicBezTo>
                    <a:cubicBezTo>
                      <a:pt x="1279" y="6141"/>
                      <a:pt x="1142" y="6415"/>
                      <a:pt x="1028" y="6689"/>
                    </a:cubicBezTo>
                    <a:cubicBezTo>
                      <a:pt x="959" y="6849"/>
                      <a:pt x="891" y="6985"/>
                      <a:pt x="822" y="7145"/>
                    </a:cubicBezTo>
                    <a:cubicBezTo>
                      <a:pt x="822" y="7168"/>
                      <a:pt x="800" y="7191"/>
                      <a:pt x="800" y="7214"/>
                    </a:cubicBezTo>
                    <a:cubicBezTo>
                      <a:pt x="617" y="7716"/>
                      <a:pt x="457" y="8195"/>
                      <a:pt x="320" y="8697"/>
                    </a:cubicBezTo>
                    <a:cubicBezTo>
                      <a:pt x="297" y="8834"/>
                      <a:pt x="275" y="8948"/>
                      <a:pt x="252" y="9085"/>
                    </a:cubicBezTo>
                    <a:cubicBezTo>
                      <a:pt x="161" y="9451"/>
                      <a:pt x="115" y="9839"/>
                      <a:pt x="69" y="10227"/>
                    </a:cubicBezTo>
                    <a:cubicBezTo>
                      <a:pt x="24" y="10683"/>
                      <a:pt x="1" y="11163"/>
                      <a:pt x="1" y="11642"/>
                    </a:cubicBezTo>
                    <a:cubicBezTo>
                      <a:pt x="24" y="11779"/>
                      <a:pt x="24" y="11916"/>
                      <a:pt x="24" y="12030"/>
                    </a:cubicBezTo>
                    <a:cubicBezTo>
                      <a:pt x="46" y="12486"/>
                      <a:pt x="115" y="12943"/>
                      <a:pt x="183" y="13399"/>
                    </a:cubicBezTo>
                    <a:cubicBezTo>
                      <a:pt x="275" y="13833"/>
                      <a:pt x="366" y="14267"/>
                      <a:pt x="503" y="14678"/>
                    </a:cubicBezTo>
                    <a:cubicBezTo>
                      <a:pt x="503" y="14678"/>
                      <a:pt x="503" y="14700"/>
                      <a:pt x="503" y="14700"/>
                    </a:cubicBezTo>
                    <a:cubicBezTo>
                      <a:pt x="503" y="14700"/>
                      <a:pt x="503" y="14723"/>
                      <a:pt x="503" y="14723"/>
                    </a:cubicBezTo>
                    <a:cubicBezTo>
                      <a:pt x="549" y="14837"/>
                      <a:pt x="571" y="14952"/>
                      <a:pt x="617" y="15043"/>
                    </a:cubicBezTo>
                    <a:cubicBezTo>
                      <a:pt x="754" y="15431"/>
                      <a:pt x="891" y="15796"/>
                      <a:pt x="1051" y="16161"/>
                    </a:cubicBezTo>
                    <a:cubicBezTo>
                      <a:pt x="1256" y="16595"/>
                      <a:pt x="1484" y="17006"/>
                      <a:pt x="1735" y="17417"/>
                    </a:cubicBezTo>
                    <a:cubicBezTo>
                      <a:pt x="1804" y="17508"/>
                      <a:pt x="1872" y="17622"/>
                      <a:pt x="1941" y="17736"/>
                    </a:cubicBezTo>
                    <a:cubicBezTo>
                      <a:pt x="2192" y="18079"/>
                      <a:pt x="2443" y="18421"/>
                      <a:pt x="2717" y="18763"/>
                    </a:cubicBezTo>
                    <a:cubicBezTo>
                      <a:pt x="2717" y="18763"/>
                      <a:pt x="2740" y="18763"/>
                      <a:pt x="2740" y="18786"/>
                    </a:cubicBezTo>
                    <a:cubicBezTo>
                      <a:pt x="2763" y="18809"/>
                      <a:pt x="2785" y="18832"/>
                      <a:pt x="2808" y="18855"/>
                    </a:cubicBezTo>
                    <a:lnTo>
                      <a:pt x="2854" y="18855"/>
                    </a:lnTo>
                    <a:cubicBezTo>
                      <a:pt x="2945" y="18809"/>
                      <a:pt x="3059" y="18786"/>
                      <a:pt x="3151" y="18763"/>
                    </a:cubicBezTo>
                    <a:cubicBezTo>
                      <a:pt x="3082" y="18672"/>
                      <a:pt x="2991" y="18558"/>
                      <a:pt x="2900" y="18467"/>
                    </a:cubicBezTo>
                    <a:cubicBezTo>
                      <a:pt x="2900" y="18467"/>
                      <a:pt x="2900" y="18444"/>
                      <a:pt x="2877" y="18444"/>
                    </a:cubicBezTo>
                    <a:cubicBezTo>
                      <a:pt x="2877" y="18444"/>
                      <a:pt x="2877" y="18421"/>
                      <a:pt x="2854" y="18421"/>
                    </a:cubicBezTo>
                    <a:cubicBezTo>
                      <a:pt x="2854" y="18398"/>
                      <a:pt x="2831" y="18375"/>
                      <a:pt x="2808" y="18375"/>
                    </a:cubicBezTo>
                    <a:cubicBezTo>
                      <a:pt x="2808" y="18352"/>
                      <a:pt x="2808" y="18352"/>
                      <a:pt x="2808" y="18352"/>
                    </a:cubicBezTo>
                    <a:cubicBezTo>
                      <a:pt x="2785" y="18330"/>
                      <a:pt x="2763" y="18307"/>
                      <a:pt x="2740" y="18261"/>
                    </a:cubicBezTo>
                    <a:lnTo>
                      <a:pt x="2717" y="18238"/>
                    </a:lnTo>
                    <a:cubicBezTo>
                      <a:pt x="2694" y="18216"/>
                      <a:pt x="2694" y="18216"/>
                      <a:pt x="2694" y="18193"/>
                    </a:cubicBezTo>
                    <a:cubicBezTo>
                      <a:pt x="2671" y="18170"/>
                      <a:pt x="2648" y="18147"/>
                      <a:pt x="2648" y="18147"/>
                    </a:cubicBezTo>
                    <a:cubicBezTo>
                      <a:pt x="2648" y="18147"/>
                      <a:pt x="2626" y="18124"/>
                      <a:pt x="2626" y="18124"/>
                    </a:cubicBezTo>
                    <a:cubicBezTo>
                      <a:pt x="2101" y="17439"/>
                      <a:pt x="1667" y="16709"/>
                      <a:pt x="1302" y="15933"/>
                    </a:cubicBezTo>
                    <a:cubicBezTo>
                      <a:pt x="1302" y="15933"/>
                      <a:pt x="1302" y="15933"/>
                      <a:pt x="1302" y="15910"/>
                    </a:cubicBezTo>
                    <a:cubicBezTo>
                      <a:pt x="1302" y="15887"/>
                      <a:pt x="1279" y="15865"/>
                      <a:pt x="1279" y="15842"/>
                    </a:cubicBezTo>
                    <a:cubicBezTo>
                      <a:pt x="1279" y="15842"/>
                      <a:pt x="1279" y="15842"/>
                      <a:pt x="1279" y="15819"/>
                    </a:cubicBezTo>
                    <a:cubicBezTo>
                      <a:pt x="1256" y="15819"/>
                      <a:pt x="1256" y="15796"/>
                      <a:pt x="1233" y="15773"/>
                    </a:cubicBezTo>
                    <a:cubicBezTo>
                      <a:pt x="1233" y="15750"/>
                      <a:pt x="1233" y="15728"/>
                      <a:pt x="1210" y="15705"/>
                    </a:cubicBezTo>
                    <a:cubicBezTo>
                      <a:pt x="1142" y="15522"/>
                      <a:pt x="1074" y="15340"/>
                      <a:pt x="1005" y="15157"/>
                    </a:cubicBezTo>
                    <a:cubicBezTo>
                      <a:pt x="1005" y="15134"/>
                      <a:pt x="1005" y="15134"/>
                      <a:pt x="1005" y="15134"/>
                    </a:cubicBezTo>
                    <a:cubicBezTo>
                      <a:pt x="982" y="15111"/>
                      <a:pt x="982" y="15088"/>
                      <a:pt x="959" y="15066"/>
                    </a:cubicBezTo>
                    <a:cubicBezTo>
                      <a:pt x="959" y="15066"/>
                      <a:pt x="959" y="15043"/>
                      <a:pt x="959" y="15043"/>
                    </a:cubicBezTo>
                    <a:cubicBezTo>
                      <a:pt x="959" y="15020"/>
                      <a:pt x="937" y="14997"/>
                      <a:pt x="937" y="14974"/>
                    </a:cubicBezTo>
                    <a:cubicBezTo>
                      <a:pt x="937" y="14974"/>
                      <a:pt x="937" y="14952"/>
                      <a:pt x="937" y="14952"/>
                    </a:cubicBezTo>
                    <a:cubicBezTo>
                      <a:pt x="914" y="14929"/>
                      <a:pt x="914" y="14906"/>
                      <a:pt x="914" y="14883"/>
                    </a:cubicBezTo>
                    <a:cubicBezTo>
                      <a:pt x="914" y="14883"/>
                      <a:pt x="891" y="14860"/>
                      <a:pt x="891" y="14860"/>
                    </a:cubicBezTo>
                    <a:cubicBezTo>
                      <a:pt x="891" y="14837"/>
                      <a:pt x="891" y="14815"/>
                      <a:pt x="891" y="14815"/>
                    </a:cubicBezTo>
                    <a:cubicBezTo>
                      <a:pt x="868" y="14792"/>
                      <a:pt x="868" y="14769"/>
                      <a:pt x="868" y="14746"/>
                    </a:cubicBezTo>
                    <a:cubicBezTo>
                      <a:pt x="868" y="14746"/>
                      <a:pt x="845" y="14723"/>
                      <a:pt x="845" y="14723"/>
                    </a:cubicBezTo>
                    <a:cubicBezTo>
                      <a:pt x="845" y="14700"/>
                      <a:pt x="845" y="14678"/>
                      <a:pt x="822" y="14655"/>
                    </a:cubicBezTo>
                    <a:cubicBezTo>
                      <a:pt x="822" y="14655"/>
                      <a:pt x="822" y="14632"/>
                      <a:pt x="822" y="14632"/>
                    </a:cubicBezTo>
                    <a:cubicBezTo>
                      <a:pt x="822" y="14609"/>
                      <a:pt x="800" y="14586"/>
                      <a:pt x="800" y="14563"/>
                    </a:cubicBezTo>
                    <a:cubicBezTo>
                      <a:pt x="800" y="14541"/>
                      <a:pt x="800" y="14541"/>
                      <a:pt x="800" y="14541"/>
                    </a:cubicBezTo>
                    <a:cubicBezTo>
                      <a:pt x="640" y="14038"/>
                      <a:pt x="526" y="13514"/>
                      <a:pt x="457" y="12989"/>
                    </a:cubicBezTo>
                    <a:cubicBezTo>
                      <a:pt x="457" y="12966"/>
                      <a:pt x="434" y="12943"/>
                      <a:pt x="434" y="12920"/>
                    </a:cubicBezTo>
                    <a:cubicBezTo>
                      <a:pt x="389" y="12555"/>
                      <a:pt x="366" y="12190"/>
                      <a:pt x="343" y="11824"/>
                    </a:cubicBezTo>
                    <a:cubicBezTo>
                      <a:pt x="343" y="11802"/>
                      <a:pt x="343" y="11779"/>
                      <a:pt x="343" y="11756"/>
                    </a:cubicBezTo>
                    <a:cubicBezTo>
                      <a:pt x="343" y="11756"/>
                      <a:pt x="343" y="11733"/>
                      <a:pt x="343" y="11733"/>
                    </a:cubicBezTo>
                    <a:cubicBezTo>
                      <a:pt x="343" y="11710"/>
                      <a:pt x="343" y="11710"/>
                      <a:pt x="343" y="11687"/>
                    </a:cubicBezTo>
                    <a:cubicBezTo>
                      <a:pt x="343" y="11665"/>
                      <a:pt x="343" y="11642"/>
                      <a:pt x="343" y="11619"/>
                    </a:cubicBezTo>
                    <a:cubicBezTo>
                      <a:pt x="320" y="11277"/>
                      <a:pt x="343" y="10934"/>
                      <a:pt x="366" y="10615"/>
                    </a:cubicBezTo>
                    <a:cubicBezTo>
                      <a:pt x="366" y="10592"/>
                      <a:pt x="366" y="10592"/>
                      <a:pt x="366" y="10592"/>
                    </a:cubicBezTo>
                    <a:cubicBezTo>
                      <a:pt x="366" y="10569"/>
                      <a:pt x="366" y="10546"/>
                      <a:pt x="366" y="10523"/>
                    </a:cubicBezTo>
                    <a:cubicBezTo>
                      <a:pt x="389" y="10341"/>
                      <a:pt x="389" y="10158"/>
                      <a:pt x="412" y="9976"/>
                    </a:cubicBezTo>
                    <a:cubicBezTo>
                      <a:pt x="412" y="9976"/>
                      <a:pt x="412" y="9976"/>
                      <a:pt x="412" y="9953"/>
                    </a:cubicBezTo>
                    <a:cubicBezTo>
                      <a:pt x="549" y="9017"/>
                      <a:pt x="800" y="8081"/>
                      <a:pt x="1165" y="7214"/>
                    </a:cubicBezTo>
                    <a:cubicBezTo>
                      <a:pt x="1159" y="7214"/>
                      <a:pt x="1154" y="7214"/>
                      <a:pt x="1151" y="7214"/>
                    </a:cubicBezTo>
                    <a:lnTo>
                      <a:pt x="1151" y="7214"/>
                    </a:lnTo>
                    <a:cubicBezTo>
                      <a:pt x="1515" y="6333"/>
                      <a:pt x="1969" y="5518"/>
                      <a:pt x="2534" y="4749"/>
                    </a:cubicBezTo>
                    <a:lnTo>
                      <a:pt x="2534" y="4771"/>
                    </a:lnTo>
                    <a:cubicBezTo>
                      <a:pt x="3082" y="4041"/>
                      <a:pt x="3698" y="3379"/>
                      <a:pt x="4406" y="2808"/>
                    </a:cubicBezTo>
                    <a:lnTo>
                      <a:pt x="4429" y="2808"/>
                    </a:lnTo>
                    <a:cubicBezTo>
                      <a:pt x="4429" y="2786"/>
                      <a:pt x="4452" y="2786"/>
                      <a:pt x="4474" y="2763"/>
                    </a:cubicBezTo>
                    <a:cubicBezTo>
                      <a:pt x="4474" y="2763"/>
                      <a:pt x="4474" y="2740"/>
                      <a:pt x="4497" y="2740"/>
                    </a:cubicBezTo>
                    <a:cubicBezTo>
                      <a:pt x="4497" y="2740"/>
                      <a:pt x="4520" y="2717"/>
                      <a:pt x="4520" y="2717"/>
                    </a:cubicBezTo>
                    <a:cubicBezTo>
                      <a:pt x="4543" y="2717"/>
                      <a:pt x="4543" y="2717"/>
                      <a:pt x="4543" y="2694"/>
                    </a:cubicBezTo>
                    <a:cubicBezTo>
                      <a:pt x="4771" y="2535"/>
                      <a:pt x="4999" y="2352"/>
                      <a:pt x="5228" y="2192"/>
                    </a:cubicBezTo>
                    <a:cubicBezTo>
                      <a:pt x="5753" y="1850"/>
                      <a:pt x="6301" y="1553"/>
                      <a:pt x="6871" y="1279"/>
                    </a:cubicBezTo>
                    <a:cubicBezTo>
                      <a:pt x="6917" y="1279"/>
                      <a:pt x="6940" y="1256"/>
                      <a:pt x="6962" y="1256"/>
                    </a:cubicBezTo>
                    <a:lnTo>
                      <a:pt x="6985" y="1234"/>
                    </a:lnTo>
                    <a:cubicBezTo>
                      <a:pt x="7008" y="1234"/>
                      <a:pt x="7031" y="1234"/>
                      <a:pt x="7054" y="1211"/>
                    </a:cubicBezTo>
                    <a:cubicBezTo>
                      <a:pt x="7533" y="1028"/>
                      <a:pt x="8012" y="845"/>
                      <a:pt x="8515" y="709"/>
                    </a:cubicBezTo>
                    <a:lnTo>
                      <a:pt x="8583" y="709"/>
                    </a:lnTo>
                    <a:cubicBezTo>
                      <a:pt x="8583" y="686"/>
                      <a:pt x="8583" y="686"/>
                      <a:pt x="8606" y="686"/>
                    </a:cubicBezTo>
                    <a:cubicBezTo>
                      <a:pt x="8948" y="594"/>
                      <a:pt x="9313" y="526"/>
                      <a:pt x="9679" y="457"/>
                    </a:cubicBezTo>
                    <a:lnTo>
                      <a:pt x="9724" y="457"/>
                    </a:lnTo>
                    <a:cubicBezTo>
                      <a:pt x="9770" y="457"/>
                      <a:pt x="9816" y="435"/>
                      <a:pt x="9838" y="435"/>
                    </a:cubicBezTo>
                    <a:lnTo>
                      <a:pt x="9861" y="435"/>
                    </a:lnTo>
                    <a:cubicBezTo>
                      <a:pt x="10362" y="363"/>
                      <a:pt x="10870" y="329"/>
                      <a:pt x="11380" y="329"/>
                    </a:cubicBezTo>
                    <a:cubicBezTo>
                      <a:pt x="11846" y="329"/>
                      <a:pt x="12315" y="357"/>
                      <a:pt x="12783" y="412"/>
                    </a:cubicBezTo>
                    <a:cubicBezTo>
                      <a:pt x="13057" y="457"/>
                      <a:pt x="13331" y="503"/>
                      <a:pt x="13605" y="572"/>
                    </a:cubicBezTo>
                    <a:lnTo>
                      <a:pt x="13673" y="572"/>
                    </a:lnTo>
                    <a:cubicBezTo>
                      <a:pt x="14244" y="709"/>
                      <a:pt x="14814" y="868"/>
                      <a:pt x="15362" y="1074"/>
                    </a:cubicBezTo>
                    <a:cubicBezTo>
                      <a:pt x="15408" y="1097"/>
                      <a:pt x="15453" y="1119"/>
                      <a:pt x="15499" y="1142"/>
                    </a:cubicBezTo>
                    <a:lnTo>
                      <a:pt x="15522" y="1142"/>
                    </a:lnTo>
                    <a:lnTo>
                      <a:pt x="15499" y="1119"/>
                    </a:lnTo>
                    <a:lnTo>
                      <a:pt x="15499" y="1119"/>
                    </a:lnTo>
                    <a:cubicBezTo>
                      <a:pt x="15750" y="1234"/>
                      <a:pt x="15978" y="1348"/>
                      <a:pt x="16230" y="1462"/>
                    </a:cubicBezTo>
                    <a:cubicBezTo>
                      <a:pt x="16823" y="1759"/>
                      <a:pt x="17416" y="2101"/>
                      <a:pt x="17964" y="2512"/>
                    </a:cubicBezTo>
                    <a:lnTo>
                      <a:pt x="17987" y="2512"/>
                    </a:lnTo>
                    <a:cubicBezTo>
                      <a:pt x="17987" y="2512"/>
                      <a:pt x="17987" y="2535"/>
                      <a:pt x="17987" y="2535"/>
                    </a:cubicBezTo>
                    <a:cubicBezTo>
                      <a:pt x="18375" y="2808"/>
                      <a:pt x="18740" y="3128"/>
                      <a:pt x="19060" y="3448"/>
                    </a:cubicBezTo>
                    <a:cubicBezTo>
                      <a:pt x="19402" y="3790"/>
                      <a:pt x="19745" y="4132"/>
                      <a:pt x="20041" y="4520"/>
                    </a:cubicBezTo>
                    <a:cubicBezTo>
                      <a:pt x="20498" y="5114"/>
                      <a:pt x="20909" y="5753"/>
                      <a:pt x="21251" y="6415"/>
                    </a:cubicBezTo>
                    <a:cubicBezTo>
                      <a:pt x="21251" y="6438"/>
                      <a:pt x="21251" y="6438"/>
                      <a:pt x="21251" y="6438"/>
                    </a:cubicBezTo>
                    <a:lnTo>
                      <a:pt x="21297" y="6483"/>
                    </a:lnTo>
                    <a:cubicBezTo>
                      <a:pt x="21297" y="6506"/>
                      <a:pt x="21297" y="6506"/>
                      <a:pt x="21297" y="6529"/>
                    </a:cubicBezTo>
                    <a:cubicBezTo>
                      <a:pt x="21320" y="6529"/>
                      <a:pt x="21320" y="6552"/>
                      <a:pt x="21320" y="6552"/>
                    </a:cubicBezTo>
                    <a:cubicBezTo>
                      <a:pt x="21342" y="6575"/>
                      <a:pt x="21342" y="6597"/>
                      <a:pt x="21342" y="6620"/>
                    </a:cubicBezTo>
                    <a:lnTo>
                      <a:pt x="21365" y="6620"/>
                    </a:lnTo>
                    <a:cubicBezTo>
                      <a:pt x="21411" y="6757"/>
                      <a:pt x="21479" y="6894"/>
                      <a:pt x="21525" y="7008"/>
                    </a:cubicBezTo>
                    <a:cubicBezTo>
                      <a:pt x="21616" y="7214"/>
                      <a:pt x="21685" y="7396"/>
                      <a:pt x="21753" y="7579"/>
                    </a:cubicBezTo>
                    <a:cubicBezTo>
                      <a:pt x="21753" y="7579"/>
                      <a:pt x="21753" y="7579"/>
                      <a:pt x="21753" y="7602"/>
                    </a:cubicBezTo>
                    <a:cubicBezTo>
                      <a:pt x="21776" y="7625"/>
                      <a:pt x="21776" y="7625"/>
                      <a:pt x="21776" y="7647"/>
                    </a:cubicBezTo>
                    <a:cubicBezTo>
                      <a:pt x="21776" y="7670"/>
                      <a:pt x="21799" y="7693"/>
                      <a:pt x="21799" y="7693"/>
                    </a:cubicBezTo>
                    <a:cubicBezTo>
                      <a:pt x="21799" y="7716"/>
                      <a:pt x="21799" y="7716"/>
                      <a:pt x="21799" y="7716"/>
                    </a:cubicBezTo>
                    <a:lnTo>
                      <a:pt x="21799" y="7739"/>
                    </a:lnTo>
                    <a:cubicBezTo>
                      <a:pt x="21890" y="7647"/>
                      <a:pt x="21982" y="7556"/>
                      <a:pt x="22050" y="7465"/>
                    </a:cubicBezTo>
                    <a:cubicBezTo>
                      <a:pt x="22004" y="7305"/>
                      <a:pt x="21936" y="7145"/>
                      <a:pt x="21867" y="7008"/>
                    </a:cubicBezTo>
                    <a:cubicBezTo>
                      <a:pt x="21753" y="6666"/>
                      <a:pt x="21593" y="6346"/>
                      <a:pt x="21434" y="6050"/>
                    </a:cubicBezTo>
                    <a:cubicBezTo>
                      <a:pt x="21388" y="5981"/>
                      <a:pt x="21342" y="5890"/>
                      <a:pt x="21320" y="5821"/>
                    </a:cubicBezTo>
                    <a:cubicBezTo>
                      <a:pt x="20817" y="4954"/>
                      <a:pt x="20201" y="4132"/>
                      <a:pt x="19494" y="3425"/>
                    </a:cubicBezTo>
                    <a:cubicBezTo>
                      <a:pt x="18809" y="2694"/>
                      <a:pt x="17987" y="2078"/>
                      <a:pt x="17120" y="1576"/>
                    </a:cubicBezTo>
                    <a:cubicBezTo>
                      <a:pt x="16275" y="1074"/>
                      <a:pt x="15362" y="686"/>
                      <a:pt x="14426" y="412"/>
                    </a:cubicBezTo>
                    <a:lnTo>
                      <a:pt x="14221" y="366"/>
                    </a:lnTo>
                    <a:cubicBezTo>
                      <a:pt x="14175" y="366"/>
                      <a:pt x="14130" y="343"/>
                      <a:pt x="14084" y="321"/>
                    </a:cubicBezTo>
                    <a:lnTo>
                      <a:pt x="14038" y="321"/>
                    </a:lnTo>
                    <a:cubicBezTo>
                      <a:pt x="13582" y="206"/>
                      <a:pt x="13125" y="138"/>
                      <a:pt x="12669" y="69"/>
                    </a:cubicBezTo>
                    <a:cubicBezTo>
                      <a:pt x="12258" y="24"/>
                      <a:pt x="11824" y="1"/>
                      <a:pt x="11391" y="1"/>
                    </a:cubicBezTo>
                    <a:close/>
                  </a:path>
                </a:pathLst>
              </a:custGeom>
              <a:solidFill>
                <a:srgbClr val="E98742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527" name="Google Shape;1293;p22">
                <a:extLst>
                  <a:ext uri="{FF2B5EF4-FFF2-40B4-BE49-F238E27FC236}">
                    <a16:creationId xmlns:a16="http://schemas.microsoft.com/office/drawing/2014/main" id="{5A6A5A62-66FD-4A47-8F89-CBA6C9AE0F14}"/>
                  </a:ext>
                </a:extLst>
              </p:cNvPr>
              <p:cNvSpPr/>
              <p:nvPr/>
            </p:nvSpPr>
            <p:spPr>
              <a:xfrm>
                <a:off x="7056472" y="1284903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C57438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528" name="Google Shape;1294;p22">
                <a:extLst>
                  <a:ext uri="{FF2B5EF4-FFF2-40B4-BE49-F238E27FC236}">
                    <a16:creationId xmlns:a16="http://schemas.microsoft.com/office/drawing/2014/main" id="{5EE8A5D5-2C98-46FE-994F-AEA8905A0442}"/>
                  </a:ext>
                </a:extLst>
              </p:cNvPr>
              <p:cNvSpPr/>
              <p:nvPr/>
            </p:nvSpPr>
            <p:spPr>
              <a:xfrm>
                <a:off x="7057094" y="1284903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C57438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529" name="Google Shape;1295;p22">
                <a:extLst>
                  <a:ext uri="{FF2B5EF4-FFF2-40B4-BE49-F238E27FC236}">
                    <a16:creationId xmlns:a16="http://schemas.microsoft.com/office/drawing/2014/main" id="{DBDF732A-E39C-4434-84FA-42B123896DCE}"/>
                  </a:ext>
                </a:extLst>
              </p:cNvPr>
              <p:cNvSpPr/>
              <p:nvPr/>
            </p:nvSpPr>
            <p:spPr>
              <a:xfrm>
                <a:off x="6693081" y="1290471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57438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530" name="Google Shape;1296;p22">
                <a:extLst>
                  <a:ext uri="{FF2B5EF4-FFF2-40B4-BE49-F238E27FC236}">
                    <a16:creationId xmlns:a16="http://schemas.microsoft.com/office/drawing/2014/main" id="{B58B85E7-BF4A-4730-9F59-2708F5D58B09}"/>
                  </a:ext>
                </a:extLst>
              </p:cNvPr>
              <p:cNvSpPr/>
              <p:nvPr/>
            </p:nvSpPr>
            <p:spPr>
              <a:xfrm>
                <a:off x="6693081" y="1290471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57438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531" name="Google Shape;1297;p22">
                <a:extLst>
                  <a:ext uri="{FF2B5EF4-FFF2-40B4-BE49-F238E27FC236}">
                    <a16:creationId xmlns:a16="http://schemas.microsoft.com/office/drawing/2014/main" id="{743F0BBB-7F33-40AE-9319-F55C725536F0}"/>
                  </a:ext>
                </a:extLst>
              </p:cNvPr>
              <p:cNvSpPr/>
              <p:nvPr/>
            </p:nvSpPr>
            <p:spPr>
              <a:xfrm>
                <a:off x="6674565" y="1462598"/>
                <a:ext cx="512110" cy="369635"/>
              </a:xfrm>
              <a:custGeom>
                <a:avLst/>
                <a:gdLst/>
                <a:ahLst/>
                <a:cxnLst/>
                <a:rect l="l" t="t" r="r" b="b"/>
                <a:pathLst>
                  <a:path w="18946" h="13675" extrusionOk="0">
                    <a:moveTo>
                      <a:pt x="18694" y="0"/>
                    </a:moveTo>
                    <a:cubicBezTo>
                      <a:pt x="18626" y="69"/>
                      <a:pt x="18557" y="115"/>
                      <a:pt x="18489" y="160"/>
                    </a:cubicBezTo>
                    <a:cubicBezTo>
                      <a:pt x="18466" y="183"/>
                      <a:pt x="18420" y="206"/>
                      <a:pt x="18398" y="229"/>
                    </a:cubicBezTo>
                    <a:cubicBezTo>
                      <a:pt x="18443" y="411"/>
                      <a:pt x="18466" y="594"/>
                      <a:pt x="18489" y="776"/>
                    </a:cubicBezTo>
                    <a:cubicBezTo>
                      <a:pt x="18489" y="776"/>
                      <a:pt x="18489" y="776"/>
                      <a:pt x="18489" y="799"/>
                    </a:cubicBezTo>
                    <a:cubicBezTo>
                      <a:pt x="18626" y="1758"/>
                      <a:pt x="18626" y="2717"/>
                      <a:pt x="18512" y="3675"/>
                    </a:cubicBezTo>
                    <a:cubicBezTo>
                      <a:pt x="18443" y="4109"/>
                      <a:pt x="18375" y="4565"/>
                      <a:pt x="18261" y="4976"/>
                    </a:cubicBezTo>
                    <a:cubicBezTo>
                      <a:pt x="18261" y="4999"/>
                      <a:pt x="18261" y="4999"/>
                      <a:pt x="18261" y="4999"/>
                    </a:cubicBezTo>
                    <a:cubicBezTo>
                      <a:pt x="18261" y="5022"/>
                      <a:pt x="18238" y="5045"/>
                      <a:pt x="18238" y="5045"/>
                    </a:cubicBezTo>
                    <a:cubicBezTo>
                      <a:pt x="18238" y="5068"/>
                      <a:pt x="18238" y="5090"/>
                      <a:pt x="18238" y="5113"/>
                    </a:cubicBezTo>
                    <a:cubicBezTo>
                      <a:pt x="18101" y="5570"/>
                      <a:pt x="17964" y="6003"/>
                      <a:pt x="17781" y="6460"/>
                    </a:cubicBezTo>
                    <a:cubicBezTo>
                      <a:pt x="17553" y="7031"/>
                      <a:pt x="17256" y="7578"/>
                      <a:pt x="16937" y="8103"/>
                    </a:cubicBezTo>
                    <a:cubicBezTo>
                      <a:pt x="16937" y="8126"/>
                      <a:pt x="16914" y="8149"/>
                      <a:pt x="16914" y="8149"/>
                    </a:cubicBezTo>
                    <a:cubicBezTo>
                      <a:pt x="16891" y="8172"/>
                      <a:pt x="16891" y="8172"/>
                      <a:pt x="16891" y="8195"/>
                    </a:cubicBezTo>
                    <a:cubicBezTo>
                      <a:pt x="16891" y="8195"/>
                      <a:pt x="16868" y="8218"/>
                      <a:pt x="16868" y="8218"/>
                    </a:cubicBezTo>
                    <a:cubicBezTo>
                      <a:pt x="16845" y="8240"/>
                      <a:pt x="16845" y="8263"/>
                      <a:pt x="16845" y="8263"/>
                    </a:cubicBezTo>
                    <a:cubicBezTo>
                      <a:pt x="16823" y="8286"/>
                      <a:pt x="16823" y="8286"/>
                      <a:pt x="16823" y="8286"/>
                    </a:cubicBezTo>
                    <a:lnTo>
                      <a:pt x="16777" y="8354"/>
                    </a:lnTo>
                    <a:cubicBezTo>
                      <a:pt x="16663" y="8537"/>
                      <a:pt x="16549" y="8720"/>
                      <a:pt x="16412" y="8879"/>
                    </a:cubicBezTo>
                    <a:cubicBezTo>
                      <a:pt x="15818" y="9655"/>
                      <a:pt x="15156" y="10363"/>
                      <a:pt x="14380" y="10979"/>
                    </a:cubicBezTo>
                    <a:cubicBezTo>
                      <a:pt x="14380" y="10979"/>
                      <a:pt x="14358" y="11002"/>
                      <a:pt x="14358" y="11002"/>
                    </a:cubicBezTo>
                    <a:lnTo>
                      <a:pt x="14312" y="11025"/>
                    </a:lnTo>
                    <a:cubicBezTo>
                      <a:pt x="14312" y="11048"/>
                      <a:pt x="14289" y="11048"/>
                      <a:pt x="14289" y="11048"/>
                    </a:cubicBezTo>
                    <a:cubicBezTo>
                      <a:pt x="14266" y="11071"/>
                      <a:pt x="14266" y="11071"/>
                      <a:pt x="14243" y="11093"/>
                    </a:cubicBezTo>
                    <a:cubicBezTo>
                      <a:pt x="14243" y="11093"/>
                      <a:pt x="14221" y="11093"/>
                      <a:pt x="14198" y="11116"/>
                    </a:cubicBezTo>
                    <a:cubicBezTo>
                      <a:pt x="14198" y="11116"/>
                      <a:pt x="14175" y="11139"/>
                      <a:pt x="14175" y="11139"/>
                    </a:cubicBezTo>
                    <a:cubicBezTo>
                      <a:pt x="14152" y="11139"/>
                      <a:pt x="14152" y="11162"/>
                      <a:pt x="14129" y="11162"/>
                    </a:cubicBezTo>
                    <a:cubicBezTo>
                      <a:pt x="14129" y="11185"/>
                      <a:pt x="14106" y="11185"/>
                      <a:pt x="14084" y="11208"/>
                    </a:cubicBezTo>
                    <a:cubicBezTo>
                      <a:pt x="14084" y="11208"/>
                      <a:pt x="14061" y="11208"/>
                      <a:pt x="14061" y="11230"/>
                    </a:cubicBezTo>
                    <a:cubicBezTo>
                      <a:pt x="14038" y="11230"/>
                      <a:pt x="14038" y="11253"/>
                      <a:pt x="14015" y="11253"/>
                    </a:cubicBezTo>
                    <a:lnTo>
                      <a:pt x="13992" y="11276"/>
                    </a:lnTo>
                    <a:cubicBezTo>
                      <a:pt x="13969" y="11299"/>
                      <a:pt x="13947" y="11299"/>
                      <a:pt x="13924" y="11322"/>
                    </a:cubicBezTo>
                    <a:lnTo>
                      <a:pt x="13901" y="11322"/>
                    </a:lnTo>
                    <a:cubicBezTo>
                      <a:pt x="13901" y="11345"/>
                      <a:pt x="13878" y="11367"/>
                      <a:pt x="13855" y="11367"/>
                    </a:cubicBezTo>
                    <a:lnTo>
                      <a:pt x="13833" y="11367"/>
                    </a:lnTo>
                    <a:cubicBezTo>
                      <a:pt x="13444" y="11664"/>
                      <a:pt x="13011" y="11915"/>
                      <a:pt x="12577" y="12121"/>
                    </a:cubicBezTo>
                    <a:cubicBezTo>
                      <a:pt x="12577" y="12143"/>
                      <a:pt x="12554" y="12143"/>
                      <a:pt x="12554" y="12143"/>
                    </a:cubicBezTo>
                    <a:cubicBezTo>
                      <a:pt x="12554" y="12143"/>
                      <a:pt x="12531" y="12143"/>
                      <a:pt x="12531" y="12166"/>
                    </a:cubicBezTo>
                    <a:cubicBezTo>
                      <a:pt x="12326" y="12258"/>
                      <a:pt x="12121" y="12349"/>
                      <a:pt x="11915" y="12440"/>
                    </a:cubicBezTo>
                    <a:cubicBezTo>
                      <a:pt x="11892" y="12463"/>
                      <a:pt x="11892" y="12463"/>
                      <a:pt x="11892" y="12463"/>
                    </a:cubicBezTo>
                    <a:cubicBezTo>
                      <a:pt x="11596" y="12577"/>
                      <a:pt x="11299" y="12691"/>
                      <a:pt x="10979" y="12805"/>
                    </a:cubicBezTo>
                    <a:lnTo>
                      <a:pt x="10911" y="12805"/>
                    </a:lnTo>
                    <a:cubicBezTo>
                      <a:pt x="10911" y="12828"/>
                      <a:pt x="10888" y="12828"/>
                      <a:pt x="10865" y="12828"/>
                    </a:cubicBezTo>
                    <a:lnTo>
                      <a:pt x="10842" y="12828"/>
                    </a:lnTo>
                    <a:cubicBezTo>
                      <a:pt x="10820" y="12851"/>
                      <a:pt x="10797" y="12851"/>
                      <a:pt x="10774" y="12851"/>
                    </a:cubicBezTo>
                    <a:cubicBezTo>
                      <a:pt x="10295" y="13011"/>
                      <a:pt x="9792" y="13125"/>
                      <a:pt x="9313" y="13193"/>
                    </a:cubicBezTo>
                    <a:cubicBezTo>
                      <a:pt x="9267" y="13216"/>
                      <a:pt x="9245" y="13216"/>
                      <a:pt x="9222" y="13216"/>
                    </a:cubicBezTo>
                    <a:lnTo>
                      <a:pt x="9199" y="13216"/>
                    </a:lnTo>
                    <a:cubicBezTo>
                      <a:pt x="9176" y="13216"/>
                      <a:pt x="9153" y="13239"/>
                      <a:pt x="9131" y="13239"/>
                    </a:cubicBezTo>
                    <a:lnTo>
                      <a:pt x="9062" y="13239"/>
                    </a:lnTo>
                    <a:cubicBezTo>
                      <a:pt x="8609" y="13309"/>
                      <a:pt x="8155" y="13339"/>
                      <a:pt x="7702" y="13339"/>
                    </a:cubicBezTo>
                    <a:cubicBezTo>
                      <a:pt x="7562" y="13339"/>
                      <a:pt x="7422" y="13336"/>
                      <a:pt x="7282" y="13330"/>
                    </a:cubicBezTo>
                    <a:cubicBezTo>
                      <a:pt x="6916" y="13330"/>
                      <a:pt x="6551" y="13308"/>
                      <a:pt x="6186" y="13262"/>
                    </a:cubicBezTo>
                    <a:cubicBezTo>
                      <a:pt x="5205" y="13125"/>
                      <a:pt x="4269" y="12897"/>
                      <a:pt x="3379" y="12531"/>
                    </a:cubicBezTo>
                    <a:lnTo>
                      <a:pt x="3401" y="12531"/>
                    </a:lnTo>
                    <a:cubicBezTo>
                      <a:pt x="2511" y="12166"/>
                      <a:pt x="1689" y="11710"/>
                      <a:pt x="913" y="11139"/>
                    </a:cubicBezTo>
                    <a:cubicBezTo>
                      <a:pt x="913" y="11139"/>
                      <a:pt x="913" y="11116"/>
                      <a:pt x="891" y="11116"/>
                    </a:cubicBezTo>
                    <a:cubicBezTo>
                      <a:pt x="822" y="11071"/>
                      <a:pt x="754" y="11002"/>
                      <a:pt x="685" y="10957"/>
                    </a:cubicBezTo>
                    <a:cubicBezTo>
                      <a:pt x="662" y="10934"/>
                      <a:pt x="662" y="10934"/>
                      <a:pt x="662" y="10934"/>
                    </a:cubicBezTo>
                    <a:cubicBezTo>
                      <a:pt x="639" y="10934"/>
                      <a:pt x="639" y="10911"/>
                      <a:pt x="639" y="10911"/>
                    </a:cubicBezTo>
                    <a:cubicBezTo>
                      <a:pt x="548" y="10842"/>
                      <a:pt x="457" y="10774"/>
                      <a:pt x="366" y="10683"/>
                    </a:cubicBezTo>
                    <a:cubicBezTo>
                      <a:pt x="320" y="10705"/>
                      <a:pt x="251" y="10728"/>
                      <a:pt x="206" y="10751"/>
                    </a:cubicBezTo>
                    <a:cubicBezTo>
                      <a:pt x="137" y="10774"/>
                      <a:pt x="69" y="10797"/>
                      <a:pt x="0" y="10797"/>
                    </a:cubicBezTo>
                    <a:cubicBezTo>
                      <a:pt x="46" y="10842"/>
                      <a:pt x="69" y="10865"/>
                      <a:pt x="115" y="10888"/>
                    </a:cubicBezTo>
                    <a:cubicBezTo>
                      <a:pt x="503" y="11230"/>
                      <a:pt x="913" y="11550"/>
                      <a:pt x="1347" y="11824"/>
                    </a:cubicBezTo>
                    <a:cubicBezTo>
                      <a:pt x="2100" y="12326"/>
                      <a:pt x="2899" y="12714"/>
                      <a:pt x="3744" y="13011"/>
                    </a:cubicBezTo>
                    <a:cubicBezTo>
                      <a:pt x="4246" y="13193"/>
                      <a:pt x="4748" y="13330"/>
                      <a:pt x="5250" y="13444"/>
                    </a:cubicBezTo>
                    <a:cubicBezTo>
                      <a:pt x="5342" y="13467"/>
                      <a:pt x="5456" y="13467"/>
                      <a:pt x="5547" y="13490"/>
                    </a:cubicBezTo>
                    <a:cubicBezTo>
                      <a:pt x="5912" y="13559"/>
                      <a:pt x="6300" y="13604"/>
                      <a:pt x="6665" y="13627"/>
                    </a:cubicBezTo>
                    <a:cubicBezTo>
                      <a:pt x="6711" y="13650"/>
                      <a:pt x="6734" y="13650"/>
                      <a:pt x="6780" y="13650"/>
                    </a:cubicBezTo>
                    <a:cubicBezTo>
                      <a:pt x="6989" y="13667"/>
                      <a:pt x="7198" y="13675"/>
                      <a:pt x="7406" y="13675"/>
                    </a:cubicBezTo>
                    <a:cubicBezTo>
                      <a:pt x="7742" y="13675"/>
                      <a:pt x="8076" y="13655"/>
                      <a:pt x="8400" y="13627"/>
                    </a:cubicBezTo>
                    <a:lnTo>
                      <a:pt x="8606" y="13627"/>
                    </a:lnTo>
                    <a:cubicBezTo>
                      <a:pt x="9039" y="13581"/>
                      <a:pt x="9450" y="13513"/>
                      <a:pt x="9861" y="13444"/>
                    </a:cubicBezTo>
                    <a:cubicBezTo>
                      <a:pt x="9861" y="13422"/>
                      <a:pt x="9884" y="13422"/>
                      <a:pt x="9907" y="13422"/>
                    </a:cubicBezTo>
                    <a:cubicBezTo>
                      <a:pt x="10409" y="13308"/>
                      <a:pt x="10888" y="13171"/>
                      <a:pt x="11367" y="13011"/>
                    </a:cubicBezTo>
                    <a:cubicBezTo>
                      <a:pt x="11436" y="12988"/>
                      <a:pt x="11504" y="12965"/>
                      <a:pt x="11573" y="12942"/>
                    </a:cubicBezTo>
                    <a:cubicBezTo>
                      <a:pt x="11961" y="12783"/>
                      <a:pt x="12326" y="12623"/>
                      <a:pt x="12691" y="12440"/>
                    </a:cubicBezTo>
                    <a:cubicBezTo>
                      <a:pt x="12691" y="12440"/>
                      <a:pt x="12714" y="12440"/>
                      <a:pt x="12714" y="12417"/>
                    </a:cubicBezTo>
                    <a:cubicBezTo>
                      <a:pt x="13239" y="12166"/>
                      <a:pt x="13764" y="11847"/>
                      <a:pt x="14243" y="11504"/>
                    </a:cubicBezTo>
                    <a:cubicBezTo>
                      <a:pt x="14540" y="11276"/>
                      <a:pt x="14860" y="11025"/>
                      <a:pt x="15156" y="10751"/>
                    </a:cubicBezTo>
                    <a:cubicBezTo>
                      <a:pt x="15179" y="10728"/>
                      <a:pt x="15202" y="10705"/>
                      <a:pt x="15225" y="10705"/>
                    </a:cubicBezTo>
                    <a:cubicBezTo>
                      <a:pt x="15567" y="10363"/>
                      <a:pt x="15910" y="10021"/>
                      <a:pt x="16206" y="9655"/>
                    </a:cubicBezTo>
                    <a:cubicBezTo>
                      <a:pt x="16252" y="9610"/>
                      <a:pt x="16320" y="9541"/>
                      <a:pt x="16366" y="9473"/>
                    </a:cubicBezTo>
                    <a:cubicBezTo>
                      <a:pt x="16617" y="9176"/>
                      <a:pt x="16845" y="8857"/>
                      <a:pt x="17051" y="8514"/>
                    </a:cubicBezTo>
                    <a:cubicBezTo>
                      <a:pt x="17074" y="8491"/>
                      <a:pt x="17097" y="8446"/>
                      <a:pt x="17119" y="8423"/>
                    </a:cubicBezTo>
                    <a:cubicBezTo>
                      <a:pt x="17462" y="7921"/>
                      <a:pt x="17736" y="7396"/>
                      <a:pt x="17964" y="6848"/>
                    </a:cubicBezTo>
                    <a:cubicBezTo>
                      <a:pt x="18124" y="6483"/>
                      <a:pt x="18261" y="6095"/>
                      <a:pt x="18398" y="5707"/>
                    </a:cubicBezTo>
                    <a:cubicBezTo>
                      <a:pt x="18398" y="5707"/>
                      <a:pt x="18398" y="5707"/>
                      <a:pt x="18398" y="5684"/>
                    </a:cubicBezTo>
                    <a:cubicBezTo>
                      <a:pt x="18626" y="4999"/>
                      <a:pt x="18763" y="4292"/>
                      <a:pt x="18854" y="3584"/>
                    </a:cubicBezTo>
                    <a:cubicBezTo>
                      <a:pt x="18854" y="3561"/>
                      <a:pt x="18854" y="3561"/>
                      <a:pt x="18854" y="3538"/>
                    </a:cubicBezTo>
                    <a:cubicBezTo>
                      <a:pt x="18854" y="3516"/>
                      <a:pt x="18854" y="3516"/>
                      <a:pt x="18854" y="3516"/>
                    </a:cubicBezTo>
                    <a:cubicBezTo>
                      <a:pt x="18877" y="3379"/>
                      <a:pt x="18877" y="3264"/>
                      <a:pt x="18900" y="3127"/>
                    </a:cubicBezTo>
                    <a:lnTo>
                      <a:pt x="18900" y="3059"/>
                    </a:lnTo>
                    <a:cubicBezTo>
                      <a:pt x="18900" y="2922"/>
                      <a:pt x="18923" y="2785"/>
                      <a:pt x="18923" y="2648"/>
                    </a:cubicBezTo>
                    <a:cubicBezTo>
                      <a:pt x="18945" y="1758"/>
                      <a:pt x="18877" y="868"/>
                      <a:pt x="18694" y="0"/>
                    </a:cubicBezTo>
                    <a:close/>
                  </a:path>
                </a:pathLst>
              </a:custGeom>
              <a:solidFill>
                <a:srgbClr val="C57438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532" name="Google Shape;1298;p22">
                <a:extLst>
                  <a:ext uri="{FF2B5EF4-FFF2-40B4-BE49-F238E27FC236}">
                    <a16:creationId xmlns:a16="http://schemas.microsoft.com/office/drawing/2014/main" id="{C58FE9D6-65E2-4123-A578-C114AC3BB0A7}"/>
                  </a:ext>
                </a:extLst>
              </p:cNvPr>
              <p:cNvSpPr/>
              <p:nvPr/>
            </p:nvSpPr>
            <p:spPr>
              <a:xfrm>
                <a:off x="7174296" y="1484195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C57438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533" name="Google Shape;1299;p22">
                <a:extLst>
                  <a:ext uri="{FF2B5EF4-FFF2-40B4-BE49-F238E27FC236}">
                    <a16:creationId xmlns:a16="http://schemas.microsoft.com/office/drawing/2014/main" id="{48213B82-4771-4EBA-8CBD-AA6C4104E202}"/>
                  </a:ext>
                </a:extLst>
              </p:cNvPr>
              <p:cNvSpPr/>
              <p:nvPr/>
            </p:nvSpPr>
            <p:spPr>
              <a:xfrm>
                <a:off x="6996628" y="1798851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57438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534" name="Google Shape;1300;p22">
                <a:extLst>
                  <a:ext uri="{FF2B5EF4-FFF2-40B4-BE49-F238E27FC236}">
                    <a16:creationId xmlns:a16="http://schemas.microsoft.com/office/drawing/2014/main" id="{CC4E93FD-6B55-4841-9301-3583E0EBA33D}"/>
                  </a:ext>
                </a:extLst>
              </p:cNvPr>
              <p:cNvSpPr/>
              <p:nvPr/>
            </p:nvSpPr>
            <p:spPr>
              <a:xfrm>
                <a:off x="6996006" y="1799473"/>
                <a:ext cx="27" cy="0"/>
              </a:xfrm>
              <a:custGeom>
                <a:avLst/>
                <a:gdLst/>
                <a:ahLst/>
                <a:cxnLst/>
                <a:rect l="l" t="t" r="r" b="b"/>
                <a:pathLst>
                  <a:path w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57438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535" name="Google Shape;1301;p22">
                <a:extLst>
                  <a:ext uri="{FF2B5EF4-FFF2-40B4-BE49-F238E27FC236}">
                    <a16:creationId xmlns:a16="http://schemas.microsoft.com/office/drawing/2014/main" id="{71A8CDE5-1CD8-4CCD-AD3D-A62C1BFFDE6A}"/>
                  </a:ext>
                </a:extLst>
              </p:cNvPr>
              <p:cNvSpPr/>
              <p:nvPr/>
            </p:nvSpPr>
            <p:spPr>
              <a:xfrm>
                <a:off x="7056472" y="1284903"/>
                <a:ext cx="649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23" y="1"/>
                    </a:moveTo>
                    <a:lnTo>
                      <a:pt x="23" y="1"/>
                    </a:ln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23" y="1"/>
                    </a:cubicBezTo>
                    <a:close/>
                  </a:path>
                </a:pathLst>
              </a:custGeom>
              <a:solidFill>
                <a:srgbClr val="C57438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536" name="Google Shape;1302;p22">
                <a:extLst>
                  <a:ext uri="{FF2B5EF4-FFF2-40B4-BE49-F238E27FC236}">
                    <a16:creationId xmlns:a16="http://schemas.microsoft.com/office/drawing/2014/main" id="{0298A86B-6623-412D-ABF0-E38CAF1E4ABD}"/>
                  </a:ext>
                </a:extLst>
              </p:cNvPr>
              <p:cNvSpPr/>
              <p:nvPr/>
            </p:nvSpPr>
            <p:spPr>
              <a:xfrm>
                <a:off x="7057094" y="1284903"/>
                <a:ext cx="27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0" y="24"/>
                    </a:moveTo>
                    <a:cubicBezTo>
                      <a:pt x="0" y="24"/>
                      <a:pt x="0" y="24"/>
                      <a:pt x="0" y="1"/>
                    </a:cubicBezTo>
                    <a:cubicBezTo>
                      <a:pt x="0" y="24"/>
                      <a:pt x="0" y="24"/>
                      <a:pt x="0" y="24"/>
                    </a:cubicBezTo>
                    <a:close/>
                  </a:path>
                </a:pathLst>
              </a:custGeom>
              <a:solidFill>
                <a:srgbClr val="C57438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537" name="Google Shape;1303;p22">
                <a:extLst>
                  <a:ext uri="{FF2B5EF4-FFF2-40B4-BE49-F238E27FC236}">
                    <a16:creationId xmlns:a16="http://schemas.microsoft.com/office/drawing/2014/main" id="{3EC64085-AD11-4B8A-9F85-CCE0A2C3E5E5}"/>
                  </a:ext>
                </a:extLst>
              </p:cNvPr>
              <p:cNvSpPr/>
              <p:nvPr/>
            </p:nvSpPr>
            <p:spPr>
              <a:xfrm>
                <a:off x="7057094" y="1285524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C57438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538" name="Google Shape;1304;p22">
                <a:extLst>
                  <a:ext uri="{FF2B5EF4-FFF2-40B4-BE49-F238E27FC236}">
                    <a16:creationId xmlns:a16="http://schemas.microsoft.com/office/drawing/2014/main" id="{BA5BDFFD-5E2E-427F-BE27-C2552CA3F379}"/>
                  </a:ext>
                </a:extLst>
              </p:cNvPr>
              <p:cNvSpPr/>
              <p:nvPr/>
            </p:nvSpPr>
            <p:spPr>
              <a:xfrm>
                <a:off x="7057094" y="1285524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C57438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539" name="Google Shape;1305;p22">
                <a:extLst>
                  <a:ext uri="{FF2B5EF4-FFF2-40B4-BE49-F238E27FC236}">
                    <a16:creationId xmlns:a16="http://schemas.microsoft.com/office/drawing/2014/main" id="{8F04684E-B772-4CC4-82DF-02875A24A687}"/>
                  </a:ext>
                </a:extLst>
              </p:cNvPr>
              <p:cNvSpPr/>
              <p:nvPr/>
            </p:nvSpPr>
            <p:spPr>
              <a:xfrm>
                <a:off x="6693081" y="1289849"/>
                <a:ext cx="622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23" h="24" extrusionOk="0">
                    <a:moveTo>
                      <a:pt x="23" y="0"/>
                    </a:moveTo>
                    <a:lnTo>
                      <a:pt x="23" y="0"/>
                    </a:lnTo>
                    <a:lnTo>
                      <a:pt x="23" y="0"/>
                    </a:lnTo>
                    <a:cubicBezTo>
                      <a:pt x="23" y="0"/>
                      <a:pt x="23" y="0"/>
                      <a:pt x="23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23" y="0"/>
                      <a:pt x="23" y="0"/>
                      <a:pt x="23" y="0"/>
                    </a:cubicBezTo>
                    <a:lnTo>
                      <a:pt x="23" y="23"/>
                    </a:lnTo>
                    <a:lnTo>
                      <a:pt x="23" y="0"/>
                    </a:lnTo>
                    <a:cubicBezTo>
                      <a:pt x="23" y="23"/>
                      <a:pt x="23" y="23"/>
                      <a:pt x="23" y="23"/>
                    </a:cubicBezTo>
                    <a:cubicBezTo>
                      <a:pt x="23" y="23"/>
                      <a:pt x="0" y="23"/>
                      <a:pt x="0" y="23"/>
                    </a:cubicBezTo>
                    <a:cubicBezTo>
                      <a:pt x="0" y="23"/>
                      <a:pt x="23" y="23"/>
                      <a:pt x="23" y="23"/>
                    </a:cubicBezTo>
                    <a:lnTo>
                      <a:pt x="23" y="23"/>
                    </a:lnTo>
                    <a:cubicBezTo>
                      <a:pt x="23" y="23"/>
                      <a:pt x="23" y="23"/>
                      <a:pt x="23" y="23"/>
                    </a:cubicBezTo>
                    <a:cubicBezTo>
                      <a:pt x="23" y="23"/>
                      <a:pt x="23" y="23"/>
                      <a:pt x="23" y="23"/>
                    </a:cubicBezTo>
                    <a:lnTo>
                      <a:pt x="23" y="0"/>
                    </a:lnTo>
                    <a:cubicBezTo>
                      <a:pt x="23" y="0"/>
                      <a:pt x="23" y="0"/>
                      <a:pt x="23" y="0"/>
                    </a:cubicBezTo>
                    <a:lnTo>
                      <a:pt x="23" y="0"/>
                    </a:lnTo>
                    <a:lnTo>
                      <a:pt x="23" y="0"/>
                    </a:lnTo>
                    <a:lnTo>
                      <a:pt x="23" y="0"/>
                    </a:lnTo>
                    <a:lnTo>
                      <a:pt x="23" y="0"/>
                    </a:lnTo>
                    <a:cubicBezTo>
                      <a:pt x="23" y="0"/>
                      <a:pt x="23" y="0"/>
                      <a:pt x="23" y="0"/>
                    </a:cubicBezTo>
                    <a:close/>
                  </a:path>
                </a:pathLst>
              </a:custGeom>
              <a:solidFill>
                <a:srgbClr val="C57438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540" name="Google Shape;1306;p22">
                <a:extLst>
                  <a:ext uri="{FF2B5EF4-FFF2-40B4-BE49-F238E27FC236}">
                    <a16:creationId xmlns:a16="http://schemas.microsoft.com/office/drawing/2014/main" id="{EA51EE46-29FF-47A5-83F5-C9327E74C97C}"/>
                  </a:ext>
                </a:extLst>
              </p:cNvPr>
              <p:cNvSpPr/>
              <p:nvPr/>
            </p:nvSpPr>
            <p:spPr>
              <a:xfrm>
                <a:off x="6693081" y="1289849"/>
                <a:ext cx="622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23" h="24" extrusionOk="0">
                    <a:moveTo>
                      <a:pt x="23" y="0"/>
                    </a:moveTo>
                    <a:lnTo>
                      <a:pt x="0" y="23"/>
                    </a:lnTo>
                    <a:lnTo>
                      <a:pt x="23" y="23"/>
                    </a:lnTo>
                    <a:cubicBezTo>
                      <a:pt x="23" y="23"/>
                      <a:pt x="23" y="23"/>
                      <a:pt x="23" y="0"/>
                    </a:cubicBezTo>
                    <a:close/>
                  </a:path>
                </a:pathLst>
              </a:custGeom>
              <a:solidFill>
                <a:srgbClr val="C57438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541" name="Google Shape;1307;p22">
                <a:extLst>
                  <a:ext uri="{FF2B5EF4-FFF2-40B4-BE49-F238E27FC236}">
                    <a16:creationId xmlns:a16="http://schemas.microsoft.com/office/drawing/2014/main" id="{E74C805A-F958-4D22-8207-84A260B750E7}"/>
                  </a:ext>
                </a:extLst>
              </p:cNvPr>
              <p:cNvSpPr/>
              <p:nvPr/>
            </p:nvSpPr>
            <p:spPr>
              <a:xfrm>
                <a:off x="6693081" y="1290471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57438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542" name="Google Shape;1308;p22">
                <a:extLst>
                  <a:ext uri="{FF2B5EF4-FFF2-40B4-BE49-F238E27FC236}">
                    <a16:creationId xmlns:a16="http://schemas.microsoft.com/office/drawing/2014/main" id="{50D437E8-CA25-4AF2-A82A-EA27894C94AC}"/>
                  </a:ext>
                </a:extLst>
              </p:cNvPr>
              <p:cNvSpPr/>
              <p:nvPr/>
            </p:nvSpPr>
            <p:spPr>
              <a:xfrm>
                <a:off x="6693081" y="1290471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57438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543" name="Google Shape;1309;p22">
                <a:extLst>
                  <a:ext uri="{FF2B5EF4-FFF2-40B4-BE49-F238E27FC236}">
                    <a16:creationId xmlns:a16="http://schemas.microsoft.com/office/drawing/2014/main" id="{9D1F09E7-EA3E-423F-B6DC-6077A0817695}"/>
                  </a:ext>
                </a:extLst>
              </p:cNvPr>
              <p:cNvSpPr/>
              <p:nvPr/>
            </p:nvSpPr>
            <p:spPr>
              <a:xfrm>
                <a:off x="7174296" y="1484195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lnTo>
                      <a:pt x="1" y="0"/>
                    </a:ln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C57438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544" name="Google Shape;1310;p22">
                <a:extLst>
                  <a:ext uri="{FF2B5EF4-FFF2-40B4-BE49-F238E27FC236}">
                    <a16:creationId xmlns:a16="http://schemas.microsoft.com/office/drawing/2014/main" id="{37E3BE3F-D8BE-4324-A707-6FC6C02EBD08}"/>
                  </a:ext>
                </a:extLst>
              </p:cNvPr>
              <p:cNvSpPr/>
              <p:nvPr/>
            </p:nvSpPr>
            <p:spPr>
              <a:xfrm>
                <a:off x="7174296" y="1484195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C57438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545" name="Google Shape;1311;p22">
                <a:extLst>
                  <a:ext uri="{FF2B5EF4-FFF2-40B4-BE49-F238E27FC236}">
                    <a16:creationId xmlns:a16="http://schemas.microsoft.com/office/drawing/2014/main" id="{29F0CD5D-6884-411D-B299-4FBA0199DDAE}"/>
                  </a:ext>
                </a:extLst>
              </p:cNvPr>
              <p:cNvSpPr/>
              <p:nvPr/>
            </p:nvSpPr>
            <p:spPr>
              <a:xfrm>
                <a:off x="7174296" y="1484195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57438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546" name="Google Shape;1312;p22">
                <a:extLst>
                  <a:ext uri="{FF2B5EF4-FFF2-40B4-BE49-F238E27FC236}">
                    <a16:creationId xmlns:a16="http://schemas.microsoft.com/office/drawing/2014/main" id="{CD76E714-8C16-4FFD-8E61-F0D62C36DE21}"/>
                  </a:ext>
                </a:extLst>
              </p:cNvPr>
              <p:cNvSpPr/>
              <p:nvPr/>
            </p:nvSpPr>
            <p:spPr>
              <a:xfrm>
                <a:off x="6582015" y="1486033"/>
                <a:ext cx="27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1" y="24"/>
                    </a:moveTo>
                    <a:cubicBezTo>
                      <a:pt x="1" y="24"/>
                      <a:pt x="1" y="24"/>
                      <a:pt x="1" y="24"/>
                    </a:cubicBezTo>
                    <a:cubicBezTo>
                      <a:pt x="1" y="24"/>
                      <a:pt x="1" y="24"/>
                      <a:pt x="1" y="1"/>
                    </a:cubicBezTo>
                    <a:close/>
                  </a:path>
                </a:pathLst>
              </a:custGeom>
              <a:solidFill>
                <a:srgbClr val="C57438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547" name="Google Shape;1313;p22">
                <a:extLst>
                  <a:ext uri="{FF2B5EF4-FFF2-40B4-BE49-F238E27FC236}">
                    <a16:creationId xmlns:a16="http://schemas.microsoft.com/office/drawing/2014/main" id="{8F11B636-76C5-4B90-9364-A9F88AAD737D}"/>
                  </a:ext>
                </a:extLst>
              </p:cNvPr>
              <p:cNvSpPr/>
              <p:nvPr/>
            </p:nvSpPr>
            <p:spPr>
              <a:xfrm>
                <a:off x="6582015" y="1486654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C57438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548" name="Google Shape;1314;p22">
                <a:extLst>
                  <a:ext uri="{FF2B5EF4-FFF2-40B4-BE49-F238E27FC236}">
                    <a16:creationId xmlns:a16="http://schemas.microsoft.com/office/drawing/2014/main" id="{0C0005CC-C88E-4672-A464-926B23A8B510}"/>
                  </a:ext>
                </a:extLst>
              </p:cNvPr>
              <p:cNvSpPr/>
              <p:nvPr/>
            </p:nvSpPr>
            <p:spPr>
              <a:xfrm>
                <a:off x="6996628" y="1798851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57438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549" name="Google Shape;1315;p22">
                <a:extLst>
                  <a:ext uri="{FF2B5EF4-FFF2-40B4-BE49-F238E27FC236}">
                    <a16:creationId xmlns:a16="http://schemas.microsoft.com/office/drawing/2014/main" id="{C188B0DA-706E-4925-9474-369FF29FA14A}"/>
                  </a:ext>
                </a:extLst>
              </p:cNvPr>
              <p:cNvSpPr/>
              <p:nvPr/>
            </p:nvSpPr>
            <p:spPr>
              <a:xfrm>
                <a:off x="6996006" y="1798851"/>
                <a:ext cx="649" cy="62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3" extrusionOk="0">
                    <a:moveTo>
                      <a:pt x="0" y="0"/>
                    </a:moveTo>
                    <a:lnTo>
                      <a:pt x="0" y="23"/>
                    </a:lnTo>
                    <a:cubicBezTo>
                      <a:pt x="0" y="0"/>
                      <a:pt x="23" y="0"/>
                      <a:pt x="23" y="0"/>
                    </a:cubicBezTo>
                    <a:close/>
                  </a:path>
                </a:pathLst>
              </a:custGeom>
              <a:solidFill>
                <a:srgbClr val="C57438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550" name="Google Shape;1316;p22">
                <a:extLst>
                  <a:ext uri="{FF2B5EF4-FFF2-40B4-BE49-F238E27FC236}">
                    <a16:creationId xmlns:a16="http://schemas.microsoft.com/office/drawing/2014/main" id="{0112419E-DD50-4F01-8BAA-54490BBC60BC}"/>
                  </a:ext>
                </a:extLst>
              </p:cNvPr>
              <p:cNvSpPr/>
              <p:nvPr/>
            </p:nvSpPr>
            <p:spPr>
              <a:xfrm>
                <a:off x="6996006" y="1799473"/>
                <a:ext cx="27" cy="0"/>
              </a:xfrm>
              <a:custGeom>
                <a:avLst/>
                <a:gdLst/>
                <a:ahLst/>
                <a:cxnLst/>
                <a:rect l="l" t="t" r="r" b="b"/>
                <a:pathLst>
                  <a:path w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57438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551" name="Google Shape;1317;p22">
                <a:extLst>
                  <a:ext uri="{FF2B5EF4-FFF2-40B4-BE49-F238E27FC236}">
                    <a16:creationId xmlns:a16="http://schemas.microsoft.com/office/drawing/2014/main" id="{4641816F-E236-4C32-9985-B2151A8B58EB}"/>
                  </a:ext>
                </a:extLst>
              </p:cNvPr>
              <p:cNvSpPr/>
              <p:nvPr/>
            </p:nvSpPr>
            <p:spPr>
              <a:xfrm>
                <a:off x="6920106" y="1820448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C57438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552" name="Google Shape;1318;p22">
                <a:extLst>
                  <a:ext uri="{FF2B5EF4-FFF2-40B4-BE49-F238E27FC236}">
                    <a16:creationId xmlns:a16="http://schemas.microsoft.com/office/drawing/2014/main" id="{3575B446-2919-4A97-A263-D96BAE6E7BC3}"/>
                  </a:ext>
                </a:extLst>
              </p:cNvPr>
              <p:cNvSpPr/>
              <p:nvPr/>
            </p:nvSpPr>
            <p:spPr>
              <a:xfrm>
                <a:off x="6920106" y="1820448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57438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553" name="Google Shape;1319;p22">
                <a:extLst>
                  <a:ext uri="{FF2B5EF4-FFF2-40B4-BE49-F238E27FC236}">
                    <a16:creationId xmlns:a16="http://schemas.microsoft.com/office/drawing/2014/main" id="{20D76EF0-4C64-4A8C-8FFD-17CA10061B02}"/>
                  </a:ext>
                </a:extLst>
              </p:cNvPr>
              <p:cNvSpPr/>
              <p:nvPr/>
            </p:nvSpPr>
            <p:spPr>
              <a:xfrm>
                <a:off x="6919511" y="1820448"/>
                <a:ext cx="622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3" h="1" extrusionOk="0">
                    <a:moveTo>
                      <a:pt x="0" y="0"/>
                    </a:moveTo>
                    <a:lnTo>
                      <a:pt x="23" y="0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C57438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554" name="Google Shape;1320;p22">
                <a:extLst>
                  <a:ext uri="{FF2B5EF4-FFF2-40B4-BE49-F238E27FC236}">
                    <a16:creationId xmlns:a16="http://schemas.microsoft.com/office/drawing/2014/main" id="{1108E0DB-2870-492B-9843-2D5E1803B5D4}"/>
                  </a:ext>
                </a:extLst>
              </p:cNvPr>
              <p:cNvSpPr/>
              <p:nvPr/>
            </p:nvSpPr>
            <p:spPr>
              <a:xfrm>
                <a:off x="6437026" y="1246033"/>
                <a:ext cx="892774" cy="559629"/>
              </a:xfrm>
              <a:custGeom>
                <a:avLst/>
                <a:gdLst/>
                <a:ahLst/>
                <a:cxnLst/>
                <a:rect l="l" t="t" r="r" b="b"/>
                <a:pathLst>
                  <a:path w="33029" h="20704" extrusionOk="0">
                    <a:moveTo>
                      <a:pt x="1210" y="17165"/>
                    </a:moveTo>
                    <a:cubicBezTo>
                      <a:pt x="1188" y="17188"/>
                      <a:pt x="1188" y="17188"/>
                      <a:pt x="1188" y="17188"/>
                    </a:cubicBezTo>
                    <a:cubicBezTo>
                      <a:pt x="1188" y="17188"/>
                      <a:pt x="1210" y="17188"/>
                      <a:pt x="1210" y="17165"/>
                    </a:cubicBezTo>
                    <a:close/>
                    <a:moveTo>
                      <a:pt x="30450" y="1"/>
                    </a:moveTo>
                    <a:cubicBezTo>
                      <a:pt x="29993" y="24"/>
                      <a:pt x="29514" y="92"/>
                      <a:pt x="29057" y="161"/>
                    </a:cubicBezTo>
                    <a:cubicBezTo>
                      <a:pt x="28578" y="252"/>
                      <a:pt x="28121" y="343"/>
                      <a:pt x="27665" y="457"/>
                    </a:cubicBezTo>
                    <a:cubicBezTo>
                      <a:pt x="26683" y="708"/>
                      <a:pt x="25748" y="1028"/>
                      <a:pt x="24789" y="1370"/>
                    </a:cubicBezTo>
                    <a:cubicBezTo>
                      <a:pt x="24469" y="1484"/>
                      <a:pt x="24127" y="1621"/>
                      <a:pt x="23785" y="1735"/>
                    </a:cubicBezTo>
                    <a:cubicBezTo>
                      <a:pt x="23876" y="1827"/>
                      <a:pt x="23967" y="1918"/>
                      <a:pt x="24059" y="1987"/>
                    </a:cubicBezTo>
                    <a:cubicBezTo>
                      <a:pt x="24264" y="1918"/>
                      <a:pt x="24469" y="1827"/>
                      <a:pt x="24675" y="1758"/>
                    </a:cubicBezTo>
                    <a:cubicBezTo>
                      <a:pt x="25405" y="1484"/>
                      <a:pt x="26136" y="1233"/>
                      <a:pt x="26866" y="1028"/>
                    </a:cubicBezTo>
                    <a:cubicBezTo>
                      <a:pt x="27619" y="800"/>
                      <a:pt x="28350" y="617"/>
                      <a:pt x="29103" y="480"/>
                    </a:cubicBezTo>
                    <a:cubicBezTo>
                      <a:pt x="29642" y="393"/>
                      <a:pt x="30180" y="320"/>
                      <a:pt x="30719" y="320"/>
                    </a:cubicBezTo>
                    <a:cubicBezTo>
                      <a:pt x="30888" y="320"/>
                      <a:pt x="31057" y="327"/>
                      <a:pt x="31226" y="343"/>
                    </a:cubicBezTo>
                    <a:cubicBezTo>
                      <a:pt x="31477" y="366"/>
                      <a:pt x="31728" y="412"/>
                      <a:pt x="31956" y="480"/>
                    </a:cubicBezTo>
                    <a:cubicBezTo>
                      <a:pt x="32070" y="526"/>
                      <a:pt x="32184" y="594"/>
                      <a:pt x="32298" y="663"/>
                    </a:cubicBezTo>
                    <a:cubicBezTo>
                      <a:pt x="32367" y="708"/>
                      <a:pt x="32435" y="777"/>
                      <a:pt x="32481" y="822"/>
                    </a:cubicBezTo>
                    <a:cubicBezTo>
                      <a:pt x="32527" y="891"/>
                      <a:pt x="32572" y="959"/>
                      <a:pt x="32618" y="1028"/>
                    </a:cubicBezTo>
                    <a:cubicBezTo>
                      <a:pt x="32641" y="1096"/>
                      <a:pt x="32664" y="1188"/>
                      <a:pt x="32686" y="1256"/>
                    </a:cubicBezTo>
                    <a:cubicBezTo>
                      <a:pt x="32686" y="1393"/>
                      <a:pt x="32686" y="1507"/>
                      <a:pt x="32686" y="1644"/>
                    </a:cubicBezTo>
                    <a:cubicBezTo>
                      <a:pt x="32664" y="1827"/>
                      <a:pt x="32618" y="1987"/>
                      <a:pt x="32550" y="2169"/>
                    </a:cubicBezTo>
                    <a:cubicBezTo>
                      <a:pt x="32367" y="2671"/>
                      <a:pt x="32093" y="3128"/>
                      <a:pt x="31773" y="3561"/>
                    </a:cubicBezTo>
                    <a:lnTo>
                      <a:pt x="31796" y="3516"/>
                    </a:lnTo>
                    <a:lnTo>
                      <a:pt x="31796" y="3516"/>
                    </a:lnTo>
                    <a:cubicBezTo>
                      <a:pt x="31614" y="3767"/>
                      <a:pt x="31431" y="4018"/>
                      <a:pt x="31226" y="4246"/>
                    </a:cubicBezTo>
                    <a:cubicBezTo>
                      <a:pt x="30746" y="4817"/>
                      <a:pt x="30244" y="5365"/>
                      <a:pt x="29719" y="5890"/>
                    </a:cubicBezTo>
                    <a:cubicBezTo>
                      <a:pt x="29331" y="6255"/>
                      <a:pt x="28920" y="6620"/>
                      <a:pt x="28509" y="6985"/>
                    </a:cubicBezTo>
                    <a:cubicBezTo>
                      <a:pt x="28487" y="7008"/>
                      <a:pt x="28441" y="7054"/>
                      <a:pt x="28418" y="7077"/>
                    </a:cubicBezTo>
                    <a:cubicBezTo>
                      <a:pt x="28395" y="7077"/>
                      <a:pt x="28395" y="7099"/>
                      <a:pt x="28372" y="7099"/>
                    </a:cubicBezTo>
                    <a:cubicBezTo>
                      <a:pt x="28350" y="7122"/>
                      <a:pt x="28327" y="7145"/>
                      <a:pt x="28304" y="7168"/>
                    </a:cubicBezTo>
                    <a:cubicBezTo>
                      <a:pt x="28281" y="7191"/>
                      <a:pt x="28258" y="7214"/>
                      <a:pt x="28236" y="7236"/>
                    </a:cubicBezTo>
                    <a:lnTo>
                      <a:pt x="28190" y="7282"/>
                    </a:lnTo>
                    <a:cubicBezTo>
                      <a:pt x="28053" y="7396"/>
                      <a:pt x="27916" y="7510"/>
                      <a:pt x="27802" y="7602"/>
                    </a:cubicBezTo>
                    <a:lnTo>
                      <a:pt x="27779" y="7602"/>
                    </a:lnTo>
                    <a:lnTo>
                      <a:pt x="27779" y="7624"/>
                    </a:lnTo>
                    <a:cubicBezTo>
                      <a:pt x="27596" y="7761"/>
                      <a:pt x="27437" y="7921"/>
                      <a:pt x="27254" y="8058"/>
                    </a:cubicBezTo>
                    <a:cubicBezTo>
                      <a:pt x="26067" y="9017"/>
                      <a:pt x="24857" y="9930"/>
                      <a:pt x="23602" y="10774"/>
                    </a:cubicBezTo>
                    <a:cubicBezTo>
                      <a:pt x="23556" y="10820"/>
                      <a:pt x="23534" y="10843"/>
                      <a:pt x="23488" y="10866"/>
                    </a:cubicBezTo>
                    <a:cubicBezTo>
                      <a:pt x="23465" y="10866"/>
                      <a:pt x="23465" y="10888"/>
                      <a:pt x="23442" y="10888"/>
                    </a:cubicBezTo>
                    <a:cubicBezTo>
                      <a:pt x="23419" y="10911"/>
                      <a:pt x="23397" y="10934"/>
                      <a:pt x="23374" y="10934"/>
                    </a:cubicBezTo>
                    <a:cubicBezTo>
                      <a:pt x="23168" y="11071"/>
                      <a:pt x="22986" y="11208"/>
                      <a:pt x="22780" y="11345"/>
                    </a:cubicBezTo>
                    <a:cubicBezTo>
                      <a:pt x="21046" y="12509"/>
                      <a:pt x="19242" y="13605"/>
                      <a:pt x="17416" y="14655"/>
                    </a:cubicBezTo>
                    <a:cubicBezTo>
                      <a:pt x="15956" y="15476"/>
                      <a:pt x="14472" y="16230"/>
                      <a:pt x="12965" y="16960"/>
                    </a:cubicBezTo>
                    <a:cubicBezTo>
                      <a:pt x="12874" y="17006"/>
                      <a:pt x="12783" y="17051"/>
                      <a:pt x="12692" y="17074"/>
                    </a:cubicBezTo>
                    <a:cubicBezTo>
                      <a:pt x="11276" y="17759"/>
                      <a:pt x="9861" y="18375"/>
                      <a:pt x="8378" y="18900"/>
                    </a:cubicBezTo>
                    <a:cubicBezTo>
                      <a:pt x="7647" y="19174"/>
                      <a:pt x="6894" y="19448"/>
                      <a:pt x="6118" y="19676"/>
                    </a:cubicBezTo>
                    <a:cubicBezTo>
                      <a:pt x="5410" y="19882"/>
                      <a:pt x="4680" y="20064"/>
                      <a:pt x="3927" y="20201"/>
                    </a:cubicBezTo>
                    <a:cubicBezTo>
                      <a:pt x="3390" y="20300"/>
                      <a:pt x="2853" y="20365"/>
                      <a:pt x="2317" y="20365"/>
                    </a:cubicBezTo>
                    <a:cubicBezTo>
                      <a:pt x="2237" y="20365"/>
                      <a:pt x="2157" y="20364"/>
                      <a:pt x="2078" y="20361"/>
                    </a:cubicBezTo>
                    <a:lnTo>
                      <a:pt x="2009" y="20361"/>
                    </a:lnTo>
                    <a:cubicBezTo>
                      <a:pt x="1941" y="20361"/>
                      <a:pt x="1849" y="20361"/>
                      <a:pt x="1781" y="20338"/>
                    </a:cubicBezTo>
                    <a:lnTo>
                      <a:pt x="1621" y="20338"/>
                    </a:lnTo>
                    <a:cubicBezTo>
                      <a:pt x="1530" y="20315"/>
                      <a:pt x="1416" y="20292"/>
                      <a:pt x="1325" y="20270"/>
                    </a:cubicBezTo>
                    <a:lnTo>
                      <a:pt x="1256" y="20270"/>
                    </a:lnTo>
                    <a:cubicBezTo>
                      <a:pt x="1256" y="20270"/>
                      <a:pt x="1256" y="20247"/>
                      <a:pt x="1256" y="20247"/>
                    </a:cubicBezTo>
                    <a:cubicBezTo>
                      <a:pt x="1188" y="20247"/>
                      <a:pt x="1119" y="20224"/>
                      <a:pt x="1073" y="20201"/>
                    </a:cubicBezTo>
                    <a:cubicBezTo>
                      <a:pt x="1051" y="20201"/>
                      <a:pt x="1028" y="20178"/>
                      <a:pt x="1028" y="20178"/>
                    </a:cubicBezTo>
                    <a:lnTo>
                      <a:pt x="1005" y="20178"/>
                    </a:lnTo>
                    <a:cubicBezTo>
                      <a:pt x="936" y="20155"/>
                      <a:pt x="891" y="20110"/>
                      <a:pt x="822" y="20087"/>
                    </a:cubicBezTo>
                    <a:lnTo>
                      <a:pt x="800" y="20087"/>
                    </a:lnTo>
                    <a:cubicBezTo>
                      <a:pt x="800" y="20064"/>
                      <a:pt x="800" y="20064"/>
                      <a:pt x="800" y="20064"/>
                    </a:cubicBezTo>
                    <a:lnTo>
                      <a:pt x="777" y="20064"/>
                    </a:lnTo>
                    <a:cubicBezTo>
                      <a:pt x="754" y="20041"/>
                      <a:pt x="731" y="20041"/>
                      <a:pt x="708" y="20019"/>
                    </a:cubicBezTo>
                    <a:cubicBezTo>
                      <a:pt x="640" y="19973"/>
                      <a:pt x="594" y="19904"/>
                      <a:pt x="526" y="19859"/>
                    </a:cubicBezTo>
                    <a:cubicBezTo>
                      <a:pt x="503" y="19813"/>
                      <a:pt x="457" y="19767"/>
                      <a:pt x="434" y="19722"/>
                    </a:cubicBezTo>
                    <a:cubicBezTo>
                      <a:pt x="434" y="19699"/>
                      <a:pt x="412" y="19676"/>
                      <a:pt x="412" y="19653"/>
                    </a:cubicBezTo>
                    <a:cubicBezTo>
                      <a:pt x="366" y="19585"/>
                      <a:pt x="343" y="19516"/>
                      <a:pt x="343" y="19425"/>
                    </a:cubicBezTo>
                    <a:cubicBezTo>
                      <a:pt x="320" y="19402"/>
                      <a:pt x="320" y="19357"/>
                      <a:pt x="320" y="19334"/>
                    </a:cubicBezTo>
                    <a:cubicBezTo>
                      <a:pt x="320" y="19242"/>
                      <a:pt x="320" y="19174"/>
                      <a:pt x="320" y="19083"/>
                    </a:cubicBezTo>
                    <a:cubicBezTo>
                      <a:pt x="320" y="19037"/>
                      <a:pt x="343" y="18969"/>
                      <a:pt x="343" y="18923"/>
                    </a:cubicBezTo>
                    <a:cubicBezTo>
                      <a:pt x="343" y="18900"/>
                      <a:pt x="343" y="18900"/>
                      <a:pt x="343" y="18900"/>
                    </a:cubicBezTo>
                    <a:cubicBezTo>
                      <a:pt x="389" y="18763"/>
                      <a:pt x="412" y="18626"/>
                      <a:pt x="457" y="18512"/>
                    </a:cubicBezTo>
                    <a:cubicBezTo>
                      <a:pt x="480" y="18444"/>
                      <a:pt x="526" y="18375"/>
                      <a:pt x="548" y="18307"/>
                    </a:cubicBezTo>
                    <a:cubicBezTo>
                      <a:pt x="708" y="17919"/>
                      <a:pt x="936" y="17553"/>
                      <a:pt x="1188" y="17188"/>
                    </a:cubicBezTo>
                    <a:cubicBezTo>
                      <a:pt x="1347" y="16960"/>
                      <a:pt x="1507" y="16754"/>
                      <a:pt x="1690" y="16549"/>
                    </a:cubicBezTo>
                    <a:cubicBezTo>
                      <a:pt x="1690" y="16526"/>
                      <a:pt x="1713" y="16503"/>
                      <a:pt x="1713" y="16503"/>
                    </a:cubicBezTo>
                    <a:lnTo>
                      <a:pt x="1735" y="16481"/>
                    </a:lnTo>
                    <a:cubicBezTo>
                      <a:pt x="1872" y="16321"/>
                      <a:pt x="2009" y="16161"/>
                      <a:pt x="2146" y="16001"/>
                    </a:cubicBezTo>
                    <a:cubicBezTo>
                      <a:pt x="2169" y="15978"/>
                      <a:pt x="2169" y="15978"/>
                      <a:pt x="2192" y="15956"/>
                    </a:cubicBezTo>
                    <a:cubicBezTo>
                      <a:pt x="2192" y="15956"/>
                      <a:pt x="2215" y="15933"/>
                      <a:pt x="2215" y="15933"/>
                    </a:cubicBezTo>
                    <a:cubicBezTo>
                      <a:pt x="2215" y="15910"/>
                      <a:pt x="2238" y="15910"/>
                      <a:pt x="2238" y="15910"/>
                    </a:cubicBezTo>
                    <a:cubicBezTo>
                      <a:pt x="2511" y="15590"/>
                      <a:pt x="2808" y="15294"/>
                      <a:pt x="3105" y="14997"/>
                    </a:cubicBezTo>
                    <a:cubicBezTo>
                      <a:pt x="3493" y="14609"/>
                      <a:pt x="3881" y="14244"/>
                      <a:pt x="4292" y="13879"/>
                    </a:cubicBezTo>
                    <a:cubicBezTo>
                      <a:pt x="4337" y="13833"/>
                      <a:pt x="4383" y="13810"/>
                      <a:pt x="4406" y="13764"/>
                    </a:cubicBezTo>
                    <a:cubicBezTo>
                      <a:pt x="4452" y="13742"/>
                      <a:pt x="4497" y="13696"/>
                      <a:pt x="4520" y="13673"/>
                    </a:cubicBezTo>
                    <a:cubicBezTo>
                      <a:pt x="4543" y="13673"/>
                      <a:pt x="4543" y="13650"/>
                      <a:pt x="4543" y="13650"/>
                    </a:cubicBezTo>
                    <a:cubicBezTo>
                      <a:pt x="4771" y="13468"/>
                      <a:pt x="4999" y="13262"/>
                      <a:pt x="5205" y="13080"/>
                    </a:cubicBezTo>
                    <a:cubicBezTo>
                      <a:pt x="5250" y="13057"/>
                      <a:pt x="5273" y="13034"/>
                      <a:pt x="5296" y="13011"/>
                    </a:cubicBezTo>
                    <a:cubicBezTo>
                      <a:pt x="5296" y="12965"/>
                      <a:pt x="5296" y="12920"/>
                      <a:pt x="5273" y="12897"/>
                    </a:cubicBezTo>
                    <a:cubicBezTo>
                      <a:pt x="5250" y="12806"/>
                      <a:pt x="5250" y="12737"/>
                      <a:pt x="5228" y="12646"/>
                    </a:cubicBezTo>
                    <a:cubicBezTo>
                      <a:pt x="4908" y="12920"/>
                      <a:pt x="4589" y="13194"/>
                      <a:pt x="4269" y="13468"/>
                    </a:cubicBezTo>
                    <a:cubicBezTo>
                      <a:pt x="4246" y="13490"/>
                      <a:pt x="4223" y="13490"/>
                      <a:pt x="4223" y="13513"/>
                    </a:cubicBezTo>
                    <a:cubicBezTo>
                      <a:pt x="4201" y="13536"/>
                      <a:pt x="4201" y="13536"/>
                      <a:pt x="4178" y="13536"/>
                    </a:cubicBezTo>
                    <a:cubicBezTo>
                      <a:pt x="4064" y="13650"/>
                      <a:pt x="3949" y="13742"/>
                      <a:pt x="3835" y="13856"/>
                    </a:cubicBezTo>
                    <a:cubicBezTo>
                      <a:pt x="3790" y="13901"/>
                      <a:pt x="3721" y="13947"/>
                      <a:pt x="3676" y="13993"/>
                    </a:cubicBezTo>
                    <a:cubicBezTo>
                      <a:pt x="2968" y="14655"/>
                      <a:pt x="2283" y="15339"/>
                      <a:pt x="1644" y="16070"/>
                    </a:cubicBezTo>
                    <a:cubicBezTo>
                      <a:pt x="1370" y="16412"/>
                      <a:pt x="1096" y="16754"/>
                      <a:pt x="845" y="17120"/>
                    </a:cubicBezTo>
                    <a:cubicBezTo>
                      <a:pt x="594" y="17485"/>
                      <a:pt x="366" y="17873"/>
                      <a:pt x="206" y="18284"/>
                    </a:cubicBezTo>
                    <a:cubicBezTo>
                      <a:pt x="183" y="18329"/>
                      <a:pt x="160" y="18398"/>
                      <a:pt x="138" y="18444"/>
                    </a:cubicBezTo>
                    <a:cubicBezTo>
                      <a:pt x="46" y="18695"/>
                      <a:pt x="1" y="18946"/>
                      <a:pt x="1" y="19197"/>
                    </a:cubicBezTo>
                    <a:lnTo>
                      <a:pt x="1" y="19220"/>
                    </a:lnTo>
                    <a:lnTo>
                      <a:pt x="1" y="19242"/>
                    </a:lnTo>
                    <a:cubicBezTo>
                      <a:pt x="1" y="19379"/>
                      <a:pt x="23" y="19539"/>
                      <a:pt x="69" y="19676"/>
                    </a:cubicBezTo>
                    <a:cubicBezTo>
                      <a:pt x="92" y="19745"/>
                      <a:pt x="115" y="19813"/>
                      <a:pt x="160" y="19882"/>
                    </a:cubicBezTo>
                    <a:cubicBezTo>
                      <a:pt x="206" y="19950"/>
                      <a:pt x="252" y="20041"/>
                      <a:pt x="320" y="20087"/>
                    </a:cubicBezTo>
                    <a:cubicBezTo>
                      <a:pt x="320" y="20110"/>
                      <a:pt x="320" y="20110"/>
                      <a:pt x="320" y="20110"/>
                    </a:cubicBezTo>
                    <a:cubicBezTo>
                      <a:pt x="366" y="20155"/>
                      <a:pt x="412" y="20201"/>
                      <a:pt x="480" y="20247"/>
                    </a:cubicBezTo>
                    <a:cubicBezTo>
                      <a:pt x="571" y="20315"/>
                      <a:pt x="685" y="20384"/>
                      <a:pt x="800" y="20429"/>
                    </a:cubicBezTo>
                    <a:cubicBezTo>
                      <a:pt x="822" y="20452"/>
                      <a:pt x="868" y="20475"/>
                      <a:pt x="914" y="20498"/>
                    </a:cubicBezTo>
                    <a:cubicBezTo>
                      <a:pt x="982" y="20521"/>
                      <a:pt x="1028" y="20543"/>
                      <a:pt x="1096" y="20543"/>
                    </a:cubicBezTo>
                    <a:cubicBezTo>
                      <a:pt x="1119" y="20566"/>
                      <a:pt x="1165" y="20566"/>
                      <a:pt x="1188" y="20589"/>
                    </a:cubicBezTo>
                    <a:cubicBezTo>
                      <a:pt x="1461" y="20658"/>
                      <a:pt x="1758" y="20680"/>
                      <a:pt x="2032" y="20680"/>
                    </a:cubicBezTo>
                    <a:lnTo>
                      <a:pt x="2123" y="20680"/>
                    </a:lnTo>
                    <a:cubicBezTo>
                      <a:pt x="2146" y="20680"/>
                      <a:pt x="2169" y="20703"/>
                      <a:pt x="2169" y="20703"/>
                    </a:cubicBezTo>
                    <a:lnTo>
                      <a:pt x="2238" y="20703"/>
                    </a:lnTo>
                    <a:cubicBezTo>
                      <a:pt x="2466" y="20703"/>
                      <a:pt x="2671" y="20680"/>
                      <a:pt x="2877" y="20658"/>
                    </a:cubicBezTo>
                    <a:lnTo>
                      <a:pt x="3014" y="20658"/>
                    </a:lnTo>
                    <a:cubicBezTo>
                      <a:pt x="3036" y="20658"/>
                      <a:pt x="3059" y="20658"/>
                      <a:pt x="3082" y="20635"/>
                    </a:cubicBezTo>
                    <a:lnTo>
                      <a:pt x="3219" y="20635"/>
                    </a:lnTo>
                    <a:cubicBezTo>
                      <a:pt x="3379" y="20612"/>
                      <a:pt x="3561" y="20589"/>
                      <a:pt x="3721" y="20566"/>
                    </a:cubicBezTo>
                    <a:cubicBezTo>
                      <a:pt x="4474" y="20452"/>
                      <a:pt x="5205" y="20270"/>
                      <a:pt x="5935" y="20064"/>
                    </a:cubicBezTo>
                    <a:cubicBezTo>
                      <a:pt x="5958" y="20041"/>
                      <a:pt x="6004" y="20041"/>
                      <a:pt x="6027" y="20041"/>
                    </a:cubicBezTo>
                    <a:cubicBezTo>
                      <a:pt x="6027" y="20041"/>
                      <a:pt x="6027" y="20019"/>
                      <a:pt x="6049" y="20019"/>
                    </a:cubicBezTo>
                    <a:lnTo>
                      <a:pt x="6095" y="20019"/>
                    </a:lnTo>
                    <a:cubicBezTo>
                      <a:pt x="6118" y="19996"/>
                      <a:pt x="6141" y="19996"/>
                      <a:pt x="6141" y="19996"/>
                    </a:cubicBezTo>
                    <a:lnTo>
                      <a:pt x="6186" y="19996"/>
                    </a:lnTo>
                    <a:cubicBezTo>
                      <a:pt x="6209" y="19973"/>
                      <a:pt x="6232" y="19973"/>
                      <a:pt x="6232" y="19973"/>
                    </a:cubicBezTo>
                    <a:cubicBezTo>
                      <a:pt x="6255" y="19973"/>
                      <a:pt x="6255" y="19973"/>
                      <a:pt x="6278" y="19950"/>
                    </a:cubicBezTo>
                    <a:lnTo>
                      <a:pt x="6346" y="19950"/>
                    </a:lnTo>
                    <a:cubicBezTo>
                      <a:pt x="6346" y="19950"/>
                      <a:pt x="6346" y="19927"/>
                      <a:pt x="6346" y="19927"/>
                    </a:cubicBezTo>
                    <a:cubicBezTo>
                      <a:pt x="6369" y="19927"/>
                      <a:pt x="6415" y="19927"/>
                      <a:pt x="6437" y="19904"/>
                    </a:cubicBezTo>
                    <a:cubicBezTo>
                      <a:pt x="6460" y="19904"/>
                      <a:pt x="6483" y="19904"/>
                      <a:pt x="6529" y="19882"/>
                    </a:cubicBezTo>
                    <a:cubicBezTo>
                      <a:pt x="6552" y="19882"/>
                      <a:pt x="6574" y="19859"/>
                      <a:pt x="6597" y="19859"/>
                    </a:cubicBezTo>
                    <a:lnTo>
                      <a:pt x="6620" y="19859"/>
                    </a:lnTo>
                    <a:cubicBezTo>
                      <a:pt x="6666" y="19836"/>
                      <a:pt x="6711" y="19836"/>
                      <a:pt x="6757" y="19813"/>
                    </a:cubicBezTo>
                    <a:cubicBezTo>
                      <a:pt x="6803" y="19790"/>
                      <a:pt x="6825" y="19790"/>
                      <a:pt x="6871" y="19767"/>
                    </a:cubicBezTo>
                    <a:cubicBezTo>
                      <a:pt x="6894" y="19767"/>
                      <a:pt x="6940" y="19767"/>
                      <a:pt x="6962" y="19745"/>
                    </a:cubicBezTo>
                    <a:cubicBezTo>
                      <a:pt x="6985" y="19745"/>
                      <a:pt x="7008" y="19745"/>
                      <a:pt x="7031" y="19722"/>
                    </a:cubicBezTo>
                    <a:cubicBezTo>
                      <a:pt x="7076" y="19722"/>
                      <a:pt x="7122" y="19699"/>
                      <a:pt x="7145" y="19676"/>
                    </a:cubicBezTo>
                    <a:lnTo>
                      <a:pt x="7168" y="19676"/>
                    </a:lnTo>
                    <a:cubicBezTo>
                      <a:pt x="8035" y="19402"/>
                      <a:pt x="8880" y="19083"/>
                      <a:pt x="9724" y="18740"/>
                    </a:cubicBezTo>
                    <a:cubicBezTo>
                      <a:pt x="11231" y="18124"/>
                      <a:pt x="12737" y="17439"/>
                      <a:pt x="14198" y="16709"/>
                    </a:cubicBezTo>
                    <a:cubicBezTo>
                      <a:pt x="14244" y="16686"/>
                      <a:pt x="14266" y="16686"/>
                      <a:pt x="14312" y="16663"/>
                    </a:cubicBezTo>
                    <a:lnTo>
                      <a:pt x="14335" y="16640"/>
                    </a:lnTo>
                    <a:cubicBezTo>
                      <a:pt x="14677" y="16481"/>
                      <a:pt x="14997" y="16321"/>
                      <a:pt x="15339" y="16138"/>
                    </a:cubicBezTo>
                    <a:cubicBezTo>
                      <a:pt x="15339" y="16138"/>
                      <a:pt x="15362" y="16138"/>
                      <a:pt x="15362" y="16115"/>
                    </a:cubicBezTo>
                    <a:cubicBezTo>
                      <a:pt x="15385" y="16115"/>
                      <a:pt x="15408" y="16115"/>
                      <a:pt x="15408" y="16093"/>
                    </a:cubicBezTo>
                    <a:lnTo>
                      <a:pt x="15453" y="16093"/>
                    </a:lnTo>
                    <a:cubicBezTo>
                      <a:pt x="16298" y="15636"/>
                      <a:pt x="17142" y="15180"/>
                      <a:pt x="17964" y="14700"/>
                    </a:cubicBezTo>
                    <a:cubicBezTo>
                      <a:pt x="19083" y="14084"/>
                      <a:pt x="20155" y="13422"/>
                      <a:pt x="21251" y="12737"/>
                    </a:cubicBezTo>
                    <a:cubicBezTo>
                      <a:pt x="22164" y="12144"/>
                      <a:pt x="23077" y="11550"/>
                      <a:pt x="23967" y="10911"/>
                    </a:cubicBezTo>
                    <a:lnTo>
                      <a:pt x="23990" y="10911"/>
                    </a:lnTo>
                    <a:cubicBezTo>
                      <a:pt x="24013" y="10888"/>
                      <a:pt x="24059" y="10866"/>
                      <a:pt x="24081" y="10843"/>
                    </a:cubicBezTo>
                    <a:cubicBezTo>
                      <a:pt x="24835" y="10318"/>
                      <a:pt x="25588" y="9770"/>
                      <a:pt x="26318" y="9222"/>
                    </a:cubicBezTo>
                    <a:cubicBezTo>
                      <a:pt x="26935" y="8743"/>
                      <a:pt x="27528" y="8263"/>
                      <a:pt x="28121" y="7761"/>
                    </a:cubicBezTo>
                    <a:cubicBezTo>
                      <a:pt x="28144" y="7739"/>
                      <a:pt x="28144" y="7739"/>
                      <a:pt x="28167" y="7716"/>
                    </a:cubicBezTo>
                    <a:cubicBezTo>
                      <a:pt x="28920" y="7077"/>
                      <a:pt x="29674" y="6392"/>
                      <a:pt x="30381" y="5684"/>
                    </a:cubicBezTo>
                    <a:cubicBezTo>
                      <a:pt x="31066" y="4977"/>
                      <a:pt x="31728" y="4223"/>
                      <a:pt x="32276" y="3402"/>
                    </a:cubicBezTo>
                    <a:cubicBezTo>
                      <a:pt x="32527" y="3037"/>
                      <a:pt x="32732" y="2626"/>
                      <a:pt x="32892" y="2169"/>
                    </a:cubicBezTo>
                    <a:cubicBezTo>
                      <a:pt x="32960" y="1964"/>
                      <a:pt x="33006" y="1735"/>
                      <a:pt x="33029" y="1507"/>
                    </a:cubicBezTo>
                    <a:cubicBezTo>
                      <a:pt x="33029" y="1393"/>
                      <a:pt x="33006" y="1279"/>
                      <a:pt x="32983" y="1188"/>
                    </a:cubicBezTo>
                    <a:cubicBezTo>
                      <a:pt x="32983" y="1119"/>
                      <a:pt x="32960" y="1074"/>
                      <a:pt x="32960" y="1028"/>
                    </a:cubicBezTo>
                    <a:cubicBezTo>
                      <a:pt x="32938" y="959"/>
                      <a:pt x="32892" y="891"/>
                      <a:pt x="32869" y="822"/>
                    </a:cubicBezTo>
                    <a:cubicBezTo>
                      <a:pt x="32823" y="731"/>
                      <a:pt x="32755" y="640"/>
                      <a:pt x="32686" y="571"/>
                    </a:cubicBezTo>
                    <a:cubicBezTo>
                      <a:pt x="32618" y="480"/>
                      <a:pt x="32527" y="412"/>
                      <a:pt x="32435" y="366"/>
                    </a:cubicBezTo>
                    <a:cubicBezTo>
                      <a:pt x="32230" y="229"/>
                      <a:pt x="32002" y="161"/>
                      <a:pt x="31796" y="92"/>
                    </a:cubicBezTo>
                    <a:cubicBezTo>
                      <a:pt x="31591" y="46"/>
                      <a:pt x="31385" y="24"/>
                      <a:pt x="31180" y="1"/>
                    </a:cubicBezTo>
                    <a:close/>
                  </a:path>
                </a:pathLst>
              </a:custGeom>
              <a:solidFill>
                <a:srgbClr val="6B6672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555" name="Google Shape;1321;p22">
                <a:extLst>
                  <a:ext uri="{FF2B5EF4-FFF2-40B4-BE49-F238E27FC236}">
                    <a16:creationId xmlns:a16="http://schemas.microsoft.com/office/drawing/2014/main" id="{AFFF7175-C417-4385-AC98-BDFC526BEE87}"/>
                  </a:ext>
                </a:extLst>
              </p:cNvPr>
              <p:cNvSpPr/>
              <p:nvPr/>
            </p:nvSpPr>
            <p:spPr>
              <a:xfrm>
                <a:off x="6469110" y="1710625"/>
                <a:ext cx="649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23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556" name="Google Shape;1322;p22">
                <a:extLst>
                  <a:ext uri="{FF2B5EF4-FFF2-40B4-BE49-F238E27FC236}">
                    <a16:creationId xmlns:a16="http://schemas.microsoft.com/office/drawing/2014/main" id="{10835C17-F4E8-405E-9637-8CC602218680}"/>
                  </a:ext>
                </a:extLst>
              </p:cNvPr>
              <p:cNvSpPr/>
              <p:nvPr/>
            </p:nvSpPr>
            <p:spPr>
              <a:xfrm>
                <a:off x="7188487" y="1451488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557" name="Google Shape;1323;p22">
                <a:extLst>
                  <a:ext uri="{FF2B5EF4-FFF2-40B4-BE49-F238E27FC236}">
                    <a16:creationId xmlns:a16="http://schemas.microsoft.com/office/drawing/2014/main" id="{CD663548-3F47-4AC0-8073-5CA53ED27214}"/>
                  </a:ext>
                </a:extLst>
              </p:cNvPr>
              <p:cNvSpPr/>
              <p:nvPr/>
            </p:nvSpPr>
            <p:spPr>
              <a:xfrm>
                <a:off x="7188487" y="1451488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558" name="Google Shape;1324;p22">
                <a:extLst>
                  <a:ext uri="{FF2B5EF4-FFF2-40B4-BE49-F238E27FC236}">
                    <a16:creationId xmlns:a16="http://schemas.microsoft.com/office/drawing/2014/main" id="{50F2668C-1C23-49F2-9100-5DDE885EF22F}"/>
                  </a:ext>
                </a:extLst>
              </p:cNvPr>
              <p:cNvSpPr/>
              <p:nvPr/>
            </p:nvSpPr>
            <p:spPr>
              <a:xfrm>
                <a:off x="6469732" y="1710003"/>
                <a:ext cx="27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0" y="23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23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559" name="Google Shape;1325;p22">
                <a:extLst>
                  <a:ext uri="{FF2B5EF4-FFF2-40B4-BE49-F238E27FC236}">
                    <a16:creationId xmlns:a16="http://schemas.microsoft.com/office/drawing/2014/main" id="{7140F28D-DE86-48D7-AD89-14EABCD883DF}"/>
                  </a:ext>
                </a:extLst>
              </p:cNvPr>
              <p:cNvSpPr/>
              <p:nvPr/>
            </p:nvSpPr>
            <p:spPr>
              <a:xfrm>
                <a:off x="6516008" y="1304040"/>
                <a:ext cx="704591" cy="441265"/>
              </a:xfrm>
              <a:custGeom>
                <a:avLst/>
                <a:gdLst/>
                <a:ahLst/>
                <a:cxnLst/>
                <a:rect l="l" t="t" r="r" b="b"/>
                <a:pathLst>
                  <a:path w="26067" h="16325" extrusionOk="0">
                    <a:moveTo>
                      <a:pt x="25642" y="1658"/>
                    </a:moveTo>
                    <a:cubicBezTo>
                      <a:pt x="25633" y="1668"/>
                      <a:pt x="25633" y="1673"/>
                      <a:pt x="25633" y="1689"/>
                    </a:cubicBezTo>
                    <a:cubicBezTo>
                      <a:pt x="25636" y="1679"/>
                      <a:pt x="25639" y="1668"/>
                      <a:pt x="25642" y="1658"/>
                    </a:cubicBezTo>
                    <a:close/>
                    <a:moveTo>
                      <a:pt x="24309" y="0"/>
                    </a:moveTo>
                    <a:cubicBezTo>
                      <a:pt x="24104" y="0"/>
                      <a:pt x="23898" y="0"/>
                      <a:pt x="23693" y="23"/>
                    </a:cubicBezTo>
                    <a:cubicBezTo>
                      <a:pt x="23214" y="69"/>
                      <a:pt x="22734" y="160"/>
                      <a:pt x="22278" y="274"/>
                    </a:cubicBezTo>
                    <a:cubicBezTo>
                      <a:pt x="22095" y="320"/>
                      <a:pt x="21913" y="366"/>
                      <a:pt x="21730" y="411"/>
                    </a:cubicBezTo>
                    <a:cubicBezTo>
                      <a:pt x="21798" y="480"/>
                      <a:pt x="21867" y="548"/>
                      <a:pt x="21913" y="617"/>
                    </a:cubicBezTo>
                    <a:cubicBezTo>
                      <a:pt x="21935" y="639"/>
                      <a:pt x="21958" y="662"/>
                      <a:pt x="21981" y="685"/>
                    </a:cubicBezTo>
                    <a:cubicBezTo>
                      <a:pt x="22346" y="594"/>
                      <a:pt x="22734" y="502"/>
                      <a:pt x="23099" y="434"/>
                    </a:cubicBezTo>
                    <a:lnTo>
                      <a:pt x="23099" y="434"/>
                    </a:lnTo>
                    <a:lnTo>
                      <a:pt x="23077" y="457"/>
                    </a:lnTo>
                    <a:cubicBezTo>
                      <a:pt x="23487" y="386"/>
                      <a:pt x="23896" y="328"/>
                      <a:pt x="24317" y="328"/>
                    </a:cubicBezTo>
                    <a:cubicBezTo>
                      <a:pt x="24435" y="328"/>
                      <a:pt x="24554" y="333"/>
                      <a:pt x="24674" y="343"/>
                    </a:cubicBezTo>
                    <a:cubicBezTo>
                      <a:pt x="24857" y="366"/>
                      <a:pt x="25040" y="388"/>
                      <a:pt x="25222" y="457"/>
                    </a:cubicBezTo>
                    <a:cubicBezTo>
                      <a:pt x="25291" y="480"/>
                      <a:pt x="25382" y="525"/>
                      <a:pt x="25450" y="571"/>
                    </a:cubicBezTo>
                    <a:cubicBezTo>
                      <a:pt x="25496" y="617"/>
                      <a:pt x="25542" y="662"/>
                      <a:pt x="25587" y="708"/>
                    </a:cubicBezTo>
                    <a:cubicBezTo>
                      <a:pt x="25633" y="754"/>
                      <a:pt x="25656" y="799"/>
                      <a:pt x="25679" y="822"/>
                    </a:cubicBezTo>
                    <a:cubicBezTo>
                      <a:pt x="25702" y="891"/>
                      <a:pt x="25724" y="936"/>
                      <a:pt x="25724" y="982"/>
                    </a:cubicBezTo>
                    <a:cubicBezTo>
                      <a:pt x="25747" y="1073"/>
                      <a:pt x="25747" y="1164"/>
                      <a:pt x="25747" y="1233"/>
                    </a:cubicBezTo>
                    <a:cubicBezTo>
                      <a:pt x="25726" y="1382"/>
                      <a:pt x="25685" y="1511"/>
                      <a:pt x="25642" y="1658"/>
                    </a:cubicBezTo>
                    <a:lnTo>
                      <a:pt x="25642" y="1658"/>
                    </a:lnTo>
                    <a:cubicBezTo>
                      <a:pt x="25645" y="1654"/>
                      <a:pt x="25650" y="1650"/>
                      <a:pt x="25656" y="1644"/>
                    </a:cubicBezTo>
                    <a:lnTo>
                      <a:pt x="25656" y="1644"/>
                    </a:lnTo>
                    <a:cubicBezTo>
                      <a:pt x="25519" y="2009"/>
                      <a:pt x="25314" y="2351"/>
                      <a:pt x="25085" y="2671"/>
                    </a:cubicBezTo>
                    <a:cubicBezTo>
                      <a:pt x="24674" y="3242"/>
                      <a:pt x="24195" y="3766"/>
                      <a:pt x="23693" y="4269"/>
                    </a:cubicBezTo>
                    <a:cubicBezTo>
                      <a:pt x="23145" y="4816"/>
                      <a:pt x="22575" y="5341"/>
                      <a:pt x="21981" y="5844"/>
                    </a:cubicBezTo>
                    <a:cubicBezTo>
                      <a:pt x="20383" y="7167"/>
                      <a:pt x="18694" y="8377"/>
                      <a:pt x="16959" y="9496"/>
                    </a:cubicBezTo>
                    <a:cubicBezTo>
                      <a:pt x="15225" y="10614"/>
                      <a:pt x="13444" y="11641"/>
                      <a:pt x="11618" y="12577"/>
                    </a:cubicBezTo>
                    <a:cubicBezTo>
                      <a:pt x="11048" y="12874"/>
                      <a:pt x="10477" y="13148"/>
                      <a:pt x="9884" y="13422"/>
                    </a:cubicBezTo>
                    <a:cubicBezTo>
                      <a:pt x="8788" y="13947"/>
                      <a:pt x="7647" y="14426"/>
                      <a:pt x="6505" y="14860"/>
                    </a:cubicBezTo>
                    <a:cubicBezTo>
                      <a:pt x="5935" y="15065"/>
                      <a:pt x="5341" y="15270"/>
                      <a:pt x="4748" y="15453"/>
                    </a:cubicBezTo>
                    <a:cubicBezTo>
                      <a:pt x="4177" y="15613"/>
                      <a:pt x="3607" y="15750"/>
                      <a:pt x="3013" y="15864"/>
                    </a:cubicBezTo>
                    <a:lnTo>
                      <a:pt x="2990" y="15864"/>
                    </a:lnTo>
                    <a:cubicBezTo>
                      <a:pt x="2581" y="15935"/>
                      <a:pt x="2171" y="15993"/>
                      <a:pt x="1761" y="15993"/>
                    </a:cubicBezTo>
                    <a:cubicBezTo>
                      <a:pt x="1646" y="15993"/>
                      <a:pt x="1531" y="15988"/>
                      <a:pt x="1415" y="15978"/>
                    </a:cubicBezTo>
                    <a:cubicBezTo>
                      <a:pt x="1233" y="15955"/>
                      <a:pt x="1050" y="15932"/>
                      <a:pt x="868" y="15864"/>
                    </a:cubicBezTo>
                    <a:cubicBezTo>
                      <a:pt x="776" y="15841"/>
                      <a:pt x="708" y="15795"/>
                      <a:pt x="617" y="15750"/>
                    </a:cubicBezTo>
                    <a:cubicBezTo>
                      <a:pt x="571" y="15704"/>
                      <a:pt x="525" y="15658"/>
                      <a:pt x="502" y="15636"/>
                    </a:cubicBezTo>
                    <a:cubicBezTo>
                      <a:pt x="457" y="15590"/>
                      <a:pt x="434" y="15521"/>
                      <a:pt x="388" y="15476"/>
                    </a:cubicBezTo>
                    <a:cubicBezTo>
                      <a:pt x="365" y="15430"/>
                      <a:pt x="365" y="15362"/>
                      <a:pt x="343" y="15316"/>
                    </a:cubicBezTo>
                    <a:cubicBezTo>
                      <a:pt x="343" y="15225"/>
                      <a:pt x="343" y="15156"/>
                      <a:pt x="343" y="15088"/>
                    </a:cubicBezTo>
                    <a:cubicBezTo>
                      <a:pt x="365" y="14905"/>
                      <a:pt x="411" y="14745"/>
                      <a:pt x="457" y="14586"/>
                    </a:cubicBezTo>
                    <a:cubicBezTo>
                      <a:pt x="594" y="14243"/>
                      <a:pt x="799" y="13901"/>
                      <a:pt x="1027" y="13604"/>
                    </a:cubicBezTo>
                    <a:cubicBezTo>
                      <a:pt x="1324" y="13170"/>
                      <a:pt x="1667" y="12782"/>
                      <a:pt x="2032" y="12394"/>
                    </a:cubicBezTo>
                    <a:cubicBezTo>
                      <a:pt x="2055" y="12372"/>
                      <a:pt x="2100" y="12326"/>
                      <a:pt x="2123" y="12303"/>
                    </a:cubicBezTo>
                    <a:cubicBezTo>
                      <a:pt x="2123" y="12303"/>
                      <a:pt x="2146" y="12280"/>
                      <a:pt x="2169" y="12257"/>
                    </a:cubicBezTo>
                    <a:cubicBezTo>
                      <a:pt x="2192" y="12235"/>
                      <a:pt x="2214" y="12212"/>
                      <a:pt x="2237" y="12166"/>
                    </a:cubicBezTo>
                    <a:lnTo>
                      <a:pt x="2283" y="12143"/>
                    </a:lnTo>
                    <a:cubicBezTo>
                      <a:pt x="2306" y="12098"/>
                      <a:pt x="2351" y="12075"/>
                      <a:pt x="2374" y="12029"/>
                    </a:cubicBezTo>
                    <a:lnTo>
                      <a:pt x="2397" y="12029"/>
                    </a:lnTo>
                    <a:cubicBezTo>
                      <a:pt x="2488" y="11938"/>
                      <a:pt x="2557" y="11847"/>
                      <a:pt x="2648" y="11755"/>
                    </a:cubicBezTo>
                    <a:cubicBezTo>
                      <a:pt x="2625" y="11664"/>
                      <a:pt x="2580" y="11527"/>
                      <a:pt x="2534" y="11413"/>
                    </a:cubicBezTo>
                    <a:cubicBezTo>
                      <a:pt x="2420" y="11550"/>
                      <a:pt x="2283" y="11664"/>
                      <a:pt x="2169" y="11801"/>
                    </a:cubicBezTo>
                    <a:cubicBezTo>
                      <a:pt x="2123" y="11824"/>
                      <a:pt x="2100" y="11869"/>
                      <a:pt x="2077" y="11892"/>
                    </a:cubicBezTo>
                    <a:cubicBezTo>
                      <a:pt x="1735" y="12235"/>
                      <a:pt x="1415" y="12577"/>
                      <a:pt x="1096" y="12965"/>
                    </a:cubicBezTo>
                    <a:cubicBezTo>
                      <a:pt x="822" y="13285"/>
                      <a:pt x="571" y="13650"/>
                      <a:pt x="365" y="14038"/>
                    </a:cubicBezTo>
                    <a:cubicBezTo>
                      <a:pt x="251" y="14220"/>
                      <a:pt x="160" y="14449"/>
                      <a:pt x="92" y="14654"/>
                    </a:cubicBezTo>
                    <a:cubicBezTo>
                      <a:pt x="23" y="14837"/>
                      <a:pt x="0" y="15042"/>
                      <a:pt x="23" y="15248"/>
                    </a:cubicBezTo>
                    <a:cubicBezTo>
                      <a:pt x="23" y="15407"/>
                      <a:pt x="69" y="15567"/>
                      <a:pt x="137" y="15704"/>
                    </a:cubicBezTo>
                    <a:cubicBezTo>
                      <a:pt x="183" y="15773"/>
                      <a:pt x="229" y="15818"/>
                      <a:pt x="274" y="15887"/>
                    </a:cubicBezTo>
                    <a:cubicBezTo>
                      <a:pt x="343" y="15955"/>
                      <a:pt x="411" y="16001"/>
                      <a:pt x="502" y="16046"/>
                    </a:cubicBezTo>
                    <a:cubicBezTo>
                      <a:pt x="639" y="16138"/>
                      <a:pt x="822" y="16206"/>
                      <a:pt x="982" y="16229"/>
                    </a:cubicBezTo>
                    <a:cubicBezTo>
                      <a:pt x="1164" y="16298"/>
                      <a:pt x="1370" y="16298"/>
                      <a:pt x="1552" y="16320"/>
                    </a:cubicBezTo>
                    <a:cubicBezTo>
                      <a:pt x="1614" y="16323"/>
                      <a:pt x="1675" y="16325"/>
                      <a:pt x="1736" y="16325"/>
                    </a:cubicBezTo>
                    <a:cubicBezTo>
                      <a:pt x="2131" y="16325"/>
                      <a:pt x="2524" y="16266"/>
                      <a:pt x="2899" y="16206"/>
                    </a:cubicBezTo>
                    <a:cubicBezTo>
                      <a:pt x="3881" y="16069"/>
                      <a:pt x="4816" y="15795"/>
                      <a:pt x="5729" y="15476"/>
                    </a:cubicBezTo>
                    <a:cubicBezTo>
                      <a:pt x="6688" y="15156"/>
                      <a:pt x="7647" y="14768"/>
                      <a:pt x="8583" y="14380"/>
                    </a:cubicBezTo>
                    <a:cubicBezTo>
                      <a:pt x="10477" y="13559"/>
                      <a:pt x="12303" y="12623"/>
                      <a:pt x="14083" y="11618"/>
                    </a:cubicBezTo>
                    <a:cubicBezTo>
                      <a:pt x="15864" y="10591"/>
                      <a:pt x="17599" y="9518"/>
                      <a:pt x="19265" y="8332"/>
                    </a:cubicBezTo>
                    <a:cubicBezTo>
                      <a:pt x="20132" y="7715"/>
                      <a:pt x="20977" y="7099"/>
                      <a:pt x="21776" y="6437"/>
                    </a:cubicBezTo>
                    <a:cubicBezTo>
                      <a:pt x="22575" y="5775"/>
                      <a:pt x="23351" y="5090"/>
                      <a:pt x="24081" y="4360"/>
                    </a:cubicBezTo>
                    <a:cubicBezTo>
                      <a:pt x="24401" y="4018"/>
                      <a:pt x="24720" y="3652"/>
                      <a:pt x="25040" y="3287"/>
                    </a:cubicBezTo>
                    <a:cubicBezTo>
                      <a:pt x="25314" y="2922"/>
                      <a:pt x="25587" y="2534"/>
                      <a:pt x="25793" y="2123"/>
                    </a:cubicBezTo>
                    <a:cubicBezTo>
                      <a:pt x="25907" y="1918"/>
                      <a:pt x="25975" y="1689"/>
                      <a:pt x="26044" y="1461"/>
                    </a:cubicBezTo>
                    <a:cubicBezTo>
                      <a:pt x="26044" y="1370"/>
                      <a:pt x="26067" y="1279"/>
                      <a:pt x="26067" y="1187"/>
                    </a:cubicBezTo>
                    <a:cubicBezTo>
                      <a:pt x="26067" y="1073"/>
                      <a:pt x="26067" y="982"/>
                      <a:pt x="26044" y="868"/>
                    </a:cubicBezTo>
                    <a:cubicBezTo>
                      <a:pt x="25998" y="685"/>
                      <a:pt x="25861" y="502"/>
                      <a:pt x="25724" y="366"/>
                    </a:cubicBezTo>
                    <a:cubicBezTo>
                      <a:pt x="25656" y="297"/>
                      <a:pt x="25542" y="251"/>
                      <a:pt x="25450" y="206"/>
                    </a:cubicBezTo>
                    <a:cubicBezTo>
                      <a:pt x="25359" y="137"/>
                      <a:pt x="25245" y="114"/>
                      <a:pt x="25131" y="92"/>
                    </a:cubicBezTo>
                    <a:cubicBezTo>
                      <a:pt x="24903" y="23"/>
                      <a:pt x="24674" y="0"/>
                      <a:pt x="24446" y="0"/>
                    </a:cubicBezTo>
                    <a:close/>
                  </a:path>
                </a:pathLst>
              </a:custGeom>
              <a:solidFill>
                <a:srgbClr val="6B6672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560" name="Google Shape;1326;p22">
                <a:extLst>
                  <a:ext uri="{FF2B5EF4-FFF2-40B4-BE49-F238E27FC236}">
                    <a16:creationId xmlns:a16="http://schemas.microsoft.com/office/drawing/2014/main" id="{CE5ED69E-F768-46E2-9188-47C91B8053CF}"/>
                  </a:ext>
                </a:extLst>
              </p:cNvPr>
              <p:cNvSpPr/>
              <p:nvPr/>
            </p:nvSpPr>
            <p:spPr>
              <a:xfrm>
                <a:off x="7193433" y="1376210"/>
                <a:ext cx="649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3" y="1"/>
                    </a:moveTo>
                    <a:cubicBezTo>
                      <a:pt x="0" y="1"/>
                      <a:pt x="0" y="24"/>
                      <a:pt x="0" y="24"/>
                    </a:cubicBezTo>
                    <a:cubicBezTo>
                      <a:pt x="0" y="24"/>
                      <a:pt x="23" y="1"/>
                      <a:pt x="23" y="1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561" name="Google Shape;1327;p22">
                <a:extLst>
                  <a:ext uri="{FF2B5EF4-FFF2-40B4-BE49-F238E27FC236}">
                    <a16:creationId xmlns:a16="http://schemas.microsoft.com/office/drawing/2014/main" id="{85FD4498-1CF1-4F34-9FDD-B66A10747CF6}"/>
                  </a:ext>
                </a:extLst>
              </p:cNvPr>
              <p:cNvSpPr/>
              <p:nvPr/>
            </p:nvSpPr>
            <p:spPr>
              <a:xfrm>
                <a:off x="6783145" y="1666809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562" name="Google Shape;1328;p22">
                <a:extLst>
                  <a:ext uri="{FF2B5EF4-FFF2-40B4-BE49-F238E27FC236}">
                    <a16:creationId xmlns:a16="http://schemas.microsoft.com/office/drawing/2014/main" id="{F790DD5F-E731-4F03-919C-76DD6A8B8371}"/>
                  </a:ext>
                </a:extLst>
              </p:cNvPr>
              <p:cNvSpPr/>
              <p:nvPr/>
            </p:nvSpPr>
            <p:spPr>
              <a:xfrm>
                <a:off x="6597449" y="1732817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563" name="Google Shape;1329;p22">
                <a:extLst>
                  <a:ext uri="{FF2B5EF4-FFF2-40B4-BE49-F238E27FC236}">
                    <a16:creationId xmlns:a16="http://schemas.microsoft.com/office/drawing/2014/main" id="{DFB4E1D6-B1B9-4268-8A82-8E7F6A3822C0}"/>
                  </a:ext>
                </a:extLst>
              </p:cNvPr>
              <p:cNvSpPr/>
              <p:nvPr/>
            </p:nvSpPr>
            <p:spPr>
              <a:xfrm>
                <a:off x="8212059" y="1117100"/>
                <a:ext cx="602174" cy="600958"/>
              </a:xfrm>
              <a:custGeom>
                <a:avLst/>
                <a:gdLst/>
                <a:ahLst/>
                <a:cxnLst/>
                <a:rect l="l" t="t" r="r" b="b"/>
                <a:pathLst>
                  <a:path w="22278" h="22233" extrusionOk="0">
                    <a:moveTo>
                      <a:pt x="11436" y="2899"/>
                    </a:moveTo>
                    <a:cubicBezTo>
                      <a:pt x="11664" y="2899"/>
                      <a:pt x="11892" y="2899"/>
                      <a:pt x="12120" y="2922"/>
                    </a:cubicBezTo>
                    <a:cubicBezTo>
                      <a:pt x="12257" y="2922"/>
                      <a:pt x="12417" y="2945"/>
                      <a:pt x="12554" y="2945"/>
                    </a:cubicBezTo>
                    <a:cubicBezTo>
                      <a:pt x="12714" y="2968"/>
                      <a:pt x="12851" y="2990"/>
                      <a:pt x="13010" y="3036"/>
                    </a:cubicBezTo>
                    <a:cubicBezTo>
                      <a:pt x="13147" y="3059"/>
                      <a:pt x="13307" y="3105"/>
                      <a:pt x="13444" y="3127"/>
                    </a:cubicBezTo>
                    <a:cubicBezTo>
                      <a:pt x="13581" y="3173"/>
                      <a:pt x="13718" y="3219"/>
                      <a:pt x="13855" y="3264"/>
                    </a:cubicBezTo>
                    <a:lnTo>
                      <a:pt x="13901" y="3287"/>
                    </a:lnTo>
                    <a:lnTo>
                      <a:pt x="13946" y="3287"/>
                    </a:lnTo>
                    <a:cubicBezTo>
                      <a:pt x="14083" y="3356"/>
                      <a:pt x="14266" y="3401"/>
                      <a:pt x="14426" y="3493"/>
                    </a:cubicBezTo>
                    <a:cubicBezTo>
                      <a:pt x="14563" y="3538"/>
                      <a:pt x="14677" y="3607"/>
                      <a:pt x="14814" y="3675"/>
                    </a:cubicBezTo>
                    <a:lnTo>
                      <a:pt x="14905" y="3721"/>
                    </a:lnTo>
                    <a:cubicBezTo>
                      <a:pt x="15019" y="3766"/>
                      <a:pt x="15133" y="3812"/>
                      <a:pt x="15225" y="3858"/>
                    </a:cubicBezTo>
                    <a:cubicBezTo>
                      <a:pt x="15521" y="4018"/>
                      <a:pt x="15795" y="4177"/>
                      <a:pt x="16023" y="4337"/>
                    </a:cubicBezTo>
                    <a:cubicBezTo>
                      <a:pt x="16138" y="4428"/>
                      <a:pt x="16252" y="4520"/>
                      <a:pt x="16389" y="4611"/>
                    </a:cubicBezTo>
                    <a:cubicBezTo>
                      <a:pt x="16503" y="4702"/>
                      <a:pt x="16617" y="4816"/>
                      <a:pt x="16731" y="4908"/>
                    </a:cubicBezTo>
                    <a:cubicBezTo>
                      <a:pt x="16845" y="4976"/>
                      <a:pt x="16959" y="5090"/>
                      <a:pt x="17051" y="5182"/>
                    </a:cubicBezTo>
                    <a:cubicBezTo>
                      <a:pt x="17165" y="5273"/>
                      <a:pt x="17256" y="5387"/>
                      <a:pt x="17370" y="5501"/>
                    </a:cubicBezTo>
                    <a:cubicBezTo>
                      <a:pt x="17370" y="5524"/>
                      <a:pt x="17370" y="5524"/>
                      <a:pt x="17370" y="5524"/>
                    </a:cubicBezTo>
                    <a:lnTo>
                      <a:pt x="17416" y="5547"/>
                    </a:lnTo>
                    <a:cubicBezTo>
                      <a:pt x="17553" y="5729"/>
                      <a:pt x="17690" y="5889"/>
                      <a:pt x="17827" y="6072"/>
                    </a:cubicBezTo>
                    <a:cubicBezTo>
                      <a:pt x="17918" y="6186"/>
                      <a:pt x="18009" y="6300"/>
                      <a:pt x="18078" y="6414"/>
                    </a:cubicBezTo>
                    <a:lnTo>
                      <a:pt x="18169" y="6574"/>
                    </a:lnTo>
                    <a:cubicBezTo>
                      <a:pt x="18215" y="6665"/>
                      <a:pt x="18260" y="6734"/>
                      <a:pt x="18306" y="6802"/>
                    </a:cubicBezTo>
                    <a:lnTo>
                      <a:pt x="18374" y="6916"/>
                    </a:lnTo>
                    <a:cubicBezTo>
                      <a:pt x="18443" y="7008"/>
                      <a:pt x="18489" y="7099"/>
                      <a:pt x="18557" y="7190"/>
                    </a:cubicBezTo>
                    <a:cubicBezTo>
                      <a:pt x="18626" y="7350"/>
                      <a:pt x="18694" y="7487"/>
                      <a:pt x="18762" y="7670"/>
                    </a:cubicBezTo>
                    <a:cubicBezTo>
                      <a:pt x="18808" y="7738"/>
                      <a:pt x="18831" y="7829"/>
                      <a:pt x="18877" y="7898"/>
                    </a:cubicBezTo>
                    <a:cubicBezTo>
                      <a:pt x="18899" y="7943"/>
                      <a:pt x="18922" y="8012"/>
                      <a:pt x="18968" y="8080"/>
                    </a:cubicBezTo>
                    <a:cubicBezTo>
                      <a:pt x="19014" y="8195"/>
                      <a:pt x="19059" y="8331"/>
                      <a:pt x="19105" y="8468"/>
                    </a:cubicBezTo>
                    <a:cubicBezTo>
                      <a:pt x="19128" y="8537"/>
                      <a:pt x="19173" y="8583"/>
                      <a:pt x="19196" y="8651"/>
                    </a:cubicBezTo>
                    <a:cubicBezTo>
                      <a:pt x="19219" y="8720"/>
                      <a:pt x="19265" y="8811"/>
                      <a:pt x="19287" y="8879"/>
                    </a:cubicBezTo>
                    <a:cubicBezTo>
                      <a:pt x="19310" y="8971"/>
                      <a:pt x="19333" y="9062"/>
                      <a:pt x="19356" y="9153"/>
                    </a:cubicBezTo>
                    <a:cubicBezTo>
                      <a:pt x="19356" y="9222"/>
                      <a:pt x="19356" y="9267"/>
                      <a:pt x="19379" y="9336"/>
                    </a:cubicBezTo>
                    <a:lnTo>
                      <a:pt x="19424" y="9518"/>
                    </a:lnTo>
                    <a:cubicBezTo>
                      <a:pt x="19447" y="9655"/>
                      <a:pt x="19470" y="9792"/>
                      <a:pt x="19493" y="9929"/>
                    </a:cubicBezTo>
                    <a:cubicBezTo>
                      <a:pt x="19516" y="10021"/>
                      <a:pt x="19539" y="10112"/>
                      <a:pt x="19539" y="10203"/>
                    </a:cubicBezTo>
                    <a:cubicBezTo>
                      <a:pt x="19539" y="10294"/>
                      <a:pt x="19516" y="10409"/>
                      <a:pt x="19516" y="10500"/>
                    </a:cubicBezTo>
                    <a:cubicBezTo>
                      <a:pt x="19516" y="10546"/>
                      <a:pt x="19470" y="10591"/>
                      <a:pt x="19424" y="10637"/>
                    </a:cubicBezTo>
                    <a:cubicBezTo>
                      <a:pt x="19447" y="10705"/>
                      <a:pt x="19447" y="10774"/>
                      <a:pt x="19447" y="10865"/>
                    </a:cubicBezTo>
                    <a:cubicBezTo>
                      <a:pt x="19447" y="10934"/>
                      <a:pt x="19447" y="11025"/>
                      <a:pt x="19447" y="11093"/>
                    </a:cubicBezTo>
                    <a:lnTo>
                      <a:pt x="19447" y="11185"/>
                    </a:lnTo>
                    <a:lnTo>
                      <a:pt x="19447" y="11344"/>
                    </a:lnTo>
                    <a:cubicBezTo>
                      <a:pt x="19447" y="11504"/>
                      <a:pt x="19447" y="11641"/>
                      <a:pt x="19447" y="11801"/>
                    </a:cubicBezTo>
                    <a:cubicBezTo>
                      <a:pt x="19447" y="11984"/>
                      <a:pt x="19424" y="12189"/>
                      <a:pt x="19379" y="12440"/>
                    </a:cubicBezTo>
                    <a:lnTo>
                      <a:pt x="19379" y="12394"/>
                    </a:lnTo>
                    <a:cubicBezTo>
                      <a:pt x="19333" y="12919"/>
                      <a:pt x="19242" y="13307"/>
                      <a:pt x="19128" y="13650"/>
                    </a:cubicBezTo>
                    <a:cubicBezTo>
                      <a:pt x="18991" y="14015"/>
                      <a:pt x="18854" y="14357"/>
                      <a:pt x="18694" y="14700"/>
                    </a:cubicBezTo>
                    <a:cubicBezTo>
                      <a:pt x="18694" y="14745"/>
                      <a:pt x="18671" y="14768"/>
                      <a:pt x="18648" y="14791"/>
                    </a:cubicBezTo>
                    <a:lnTo>
                      <a:pt x="18626" y="14860"/>
                    </a:lnTo>
                    <a:cubicBezTo>
                      <a:pt x="18626" y="14860"/>
                      <a:pt x="18626" y="14882"/>
                      <a:pt x="18626" y="14882"/>
                    </a:cubicBezTo>
                    <a:lnTo>
                      <a:pt x="18603" y="14928"/>
                    </a:lnTo>
                    <a:lnTo>
                      <a:pt x="18511" y="15156"/>
                    </a:lnTo>
                    <a:cubicBezTo>
                      <a:pt x="18466" y="15225"/>
                      <a:pt x="18443" y="15293"/>
                      <a:pt x="18397" y="15362"/>
                    </a:cubicBezTo>
                    <a:lnTo>
                      <a:pt x="18420" y="15339"/>
                    </a:lnTo>
                    <a:lnTo>
                      <a:pt x="18374" y="15430"/>
                    </a:lnTo>
                    <a:cubicBezTo>
                      <a:pt x="18329" y="15567"/>
                      <a:pt x="18283" y="15681"/>
                      <a:pt x="18215" y="15795"/>
                    </a:cubicBezTo>
                    <a:cubicBezTo>
                      <a:pt x="18169" y="15864"/>
                      <a:pt x="18123" y="15932"/>
                      <a:pt x="18078" y="16024"/>
                    </a:cubicBezTo>
                    <a:cubicBezTo>
                      <a:pt x="18055" y="16069"/>
                      <a:pt x="18009" y="16115"/>
                      <a:pt x="17986" y="16161"/>
                    </a:cubicBezTo>
                    <a:cubicBezTo>
                      <a:pt x="17941" y="16206"/>
                      <a:pt x="17918" y="16275"/>
                      <a:pt x="17872" y="16320"/>
                    </a:cubicBezTo>
                    <a:cubicBezTo>
                      <a:pt x="17758" y="16526"/>
                      <a:pt x="17621" y="16731"/>
                      <a:pt x="17461" y="16891"/>
                    </a:cubicBezTo>
                    <a:cubicBezTo>
                      <a:pt x="17393" y="16937"/>
                      <a:pt x="17347" y="17005"/>
                      <a:pt x="17302" y="17051"/>
                    </a:cubicBezTo>
                    <a:cubicBezTo>
                      <a:pt x="17256" y="17096"/>
                      <a:pt x="17210" y="17142"/>
                      <a:pt x="17165" y="17211"/>
                    </a:cubicBezTo>
                    <a:cubicBezTo>
                      <a:pt x="17096" y="17256"/>
                      <a:pt x="17051" y="17302"/>
                      <a:pt x="17005" y="17370"/>
                    </a:cubicBezTo>
                    <a:cubicBezTo>
                      <a:pt x="16959" y="17393"/>
                      <a:pt x="16936" y="17416"/>
                      <a:pt x="16914" y="17439"/>
                    </a:cubicBezTo>
                    <a:lnTo>
                      <a:pt x="16845" y="17507"/>
                    </a:lnTo>
                    <a:lnTo>
                      <a:pt x="16731" y="17599"/>
                    </a:lnTo>
                    <a:cubicBezTo>
                      <a:pt x="16663" y="17667"/>
                      <a:pt x="16594" y="17735"/>
                      <a:pt x="16503" y="17804"/>
                    </a:cubicBezTo>
                    <a:cubicBezTo>
                      <a:pt x="16411" y="17895"/>
                      <a:pt x="16320" y="17964"/>
                      <a:pt x="16183" y="18055"/>
                    </a:cubicBezTo>
                    <a:cubicBezTo>
                      <a:pt x="16115" y="18101"/>
                      <a:pt x="16046" y="18169"/>
                      <a:pt x="16001" y="18215"/>
                    </a:cubicBezTo>
                    <a:cubicBezTo>
                      <a:pt x="15932" y="18260"/>
                      <a:pt x="15886" y="18306"/>
                      <a:pt x="15818" y="18352"/>
                    </a:cubicBezTo>
                    <a:cubicBezTo>
                      <a:pt x="15681" y="18466"/>
                      <a:pt x="15521" y="18557"/>
                      <a:pt x="15339" y="18649"/>
                    </a:cubicBezTo>
                    <a:cubicBezTo>
                      <a:pt x="15247" y="18671"/>
                      <a:pt x="15156" y="18717"/>
                      <a:pt x="15042" y="18763"/>
                    </a:cubicBezTo>
                    <a:cubicBezTo>
                      <a:pt x="14973" y="18785"/>
                      <a:pt x="14882" y="18808"/>
                      <a:pt x="14791" y="18808"/>
                    </a:cubicBezTo>
                    <a:lnTo>
                      <a:pt x="14722" y="18808"/>
                    </a:lnTo>
                    <a:lnTo>
                      <a:pt x="14585" y="18877"/>
                    </a:lnTo>
                    <a:cubicBezTo>
                      <a:pt x="14517" y="18922"/>
                      <a:pt x="14471" y="18945"/>
                      <a:pt x="14403" y="18991"/>
                    </a:cubicBezTo>
                    <a:cubicBezTo>
                      <a:pt x="14266" y="19059"/>
                      <a:pt x="14129" y="19128"/>
                      <a:pt x="13992" y="19196"/>
                    </a:cubicBezTo>
                    <a:cubicBezTo>
                      <a:pt x="13855" y="19265"/>
                      <a:pt x="13672" y="19333"/>
                      <a:pt x="13490" y="19379"/>
                    </a:cubicBezTo>
                    <a:cubicBezTo>
                      <a:pt x="13399" y="19402"/>
                      <a:pt x="13307" y="19425"/>
                      <a:pt x="13193" y="19447"/>
                    </a:cubicBezTo>
                    <a:lnTo>
                      <a:pt x="13033" y="19493"/>
                    </a:lnTo>
                    <a:cubicBezTo>
                      <a:pt x="12896" y="19516"/>
                      <a:pt x="12737" y="19562"/>
                      <a:pt x="12577" y="19584"/>
                    </a:cubicBezTo>
                    <a:cubicBezTo>
                      <a:pt x="12417" y="19607"/>
                      <a:pt x="12257" y="19630"/>
                      <a:pt x="12097" y="19653"/>
                    </a:cubicBezTo>
                    <a:cubicBezTo>
                      <a:pt x="12006" y="19653"/>
                      <a:pt x="11915" y="19676"/>
                      <a:pt x="11824" y="19676"/>
                    </a:cubicBezTo>
                    <a:lnTo>
                      <a:pt x="11664" y="19676"/>
                    </a:lnTo>
                    <a:cubicBezTo>
                      <a:pt x="11504" y="19698"/>
                      <a:pt x="11367" y="19698"/>
                      <a:pt x="11207" y="19721"/>
                    </a:cubicBezTo>
                    <a:lnTo>
                      <a:pt x="10751" y="19721"/>
                    </a:lnTo>
                    <a:cubicBezTo>
                      <a:pt x="10454" y="19721"/>
                      <a:pt x="10157" y="19676"/>
                      <a:pt x="9838" y="19630"/>
                    </a:cubicBezTo>
                    <a:cubicBezTo>
                      <a:pt x="9746" y="19607"/>
                      <a:pt x="9655" y="19584"/>
                      <a:pt x="9541" y="19562"/>
                    </a:cubicBezTo>
                    <a:lnTo>
                      <a:pt x="9450" y="19562"/>
                    </a:lnTo>
                    <a:cubicBezTo>
                      <a:pt x="9381" y="19539"/>
                      <a:pt x="9290" y="19516"/>
                      <a:pt x="9221" y="19516"/>
                    </a:cubicBezTo>
                    <a:lnTo>
                      <a:pt x="9176" y="19493"/>
                    </a:lnTo>
                    <a:cubicBezTo>
                      <a:pt x="9130" y="19493"/>
                      <a:pt x="9062" y="19493"/>
                      <a:pt x="9016" y="19470"/>
                    </a:cubicBezTo>
                    <a:cubicBezTo>
                      <a:pt x="8902" y="19447"/>
                      <a:pt x="8811" y="19402"/>
                      <a:pt x="8719" y="19379"/>
                    </a:cubicBezTo>
                    <a:lnTo>
                      <a:pt x="8605" y="19333"/>
                    </a:lnTo>
                    <a:lnTo>
                      <a:pt x="8445" y="19288"/>
                    </a:lnTo>
                    <a:cubicBezTo>
                      <a:pt x="8354" y="19265"/>
                      <a:pt x="8286" y="19242"/>
                      <a:pt x="8194" y="19196"/>
                    </a:cubicBezTo>
                    <a:cubicBezTo>
                      <a:pt x="7875" y="19082"/>
                      <a:pt x="7601" y="18968"/>
                      <a:pt x="7304" y="18854"/>
                    </a:cubicBezTo>
                    <a:cubicBezTo>
                      <a:pt x="7167" y="18785"/>
                      <a:pt x="7053" y="18717"/>
                      <a:pt x="6916" y="18649"/>
                    </a:cubicBezTo>
                    <a:lnTo>
                      <a:pt x="6734" y="18534"/>
                    </a:lnTo>
                    <a:cubicBezTo>
                      <a:pt x="6665" y="18512"/>
                      <a:pt x="6597" y="18466"/>
                      <a:pt x="6528" y="18443"/>
                    </a:cubicBezTo>
                    <a:cubicBezTo>
                      <a:pt x="6414" y="18375"/>
                      <a:pt x="6300" y="18260"/>
                      <a:pt x="6186" y="18169"/>
                    </a:cubicBezTo>
                    <a:lnTo>
                      <a:pt x="6140" y="18146"/>
                    </a:lnTo>
                    <a:cubicBezTo>
                      <a:pt x="6026" y="18055"/>
                      <a:pt x="5912" y="17941"/>
                      <a:pt x="5798" y="17850"/>
                    </a:cubicBezTo>
                    <a:cubicBezTo>
                      <a:pt x="5684" y="17758"/>
                      <a:pt x="5569" y="17644"/>
                      <a:pt x="5478" y="17530"/>
                    </a:cubicBezTo>
                    <a:cubicBezTo>
                      <a:pt x="5364" y="17416"/>
                      <a:pt x="5273" y="17302"/>
                      <a:pt x="5159" y="17188"/>
                    </a:cubicBezTo>
                    <a:cubicBezTo>
                      <a:pt x="5067" y="17074"/>
                      <a:pt x="4976" y="16982"/>
                      <a:pt x="4885" y="16891"/>
                    </a:cubicBezTo>
                    <a:lnTo>
                      <a:pt x="4839" y="16845"/>
                    </a:lnTo>
                    <a:cubicBezTo>
                      <a:pt x="4748" y="16731"/>
                      <a:pt x="4611" y="16594"/>
                      <a:pt x="4519" y="16434"/>
                    </a:cubicBezTo>
                    <a:cubicBezTo>
                      <a:pt x="4428" y="16320"/>
                      <a:pt x="4360" y="16229"/>
                      <a:pt x="4291" y="16138"/>
                    </a:cubicBezTo>
                    <a:cubicBezTo>
                      <a:pt x="4177" y="15978"/>
                      <a:pt x="4086" y="15841"/>
                      <a:pt x="3972" y="15704"/>
                    </a:cubicBezTo>
                    <a:cubicBezTo>
                      <a:pt x="3880" y="15567"/>
                      <a:pt x="3812" y="15453"/>
                      <a:pt x="3743" y="15339"/>
                    </a:cubicBezTo>
                    <a:lnTo>
                      <a:pt x="3629" y="15111"/>
                    </a:lnTo>
                    <a:lnTo>
                      <a:pt x="3561" y="14951"/>
                    </a:lnTo>
                    <a:lnTo>
                      <a:pt x="3538" y="14905"/>
                    </a:lnTo>
                    <a:cubicBezTo>
                      <a:pt x="3401" y="14677"/>
                      <a:pt x="3264" y="14403"/>
                      <a:pt x="3173" y="14175"/>
                    </a:cubicBezTo>
                    <a:cubicBezTo>
                      <a:pt x="3173" y="14175"/>
                      <a:pt x="3173" y="14152"/>
                      <a:pt x="3173" y="14152"/>
                    </a:cubicBezTo>
                    <a:cubicBezTo>
                      <a:pt x="3173" y="14152"/>
                      <a:pt x="3173" y="14129"/>
                      <a:pt x="3150" y="14129"/>
                    </a:cubicBezTo>
                    <a:cubicBezTo>
                      <a:pt x="3150" y="14129"/>
                      <a:pt x="3150" y="14106"/>
                      <a:pt x="3150" y="14106"/>
                    </a:cubicBezTo>
                    <a:lnTo>
                      <a:pt x="3104" y="14015"/>
                    </a:lnTo>
                    <a:cubicBezTo>
                      <a:pt x="3036" y="13901"/>
                      <a:pt x="2990" y="13764"/>
                      <a:pt x="2945" y="13627"/>
                    </a:cubicBezTo>
                    <a:cubicBezTo>
                      <a:pt x="2899" y="13490"/>
                      <a:pt x="2853" y="13353"/>
                      <a:pt x="2830" y="13216"/>
                    </a:cubicBezTo>
                    <a:cubicBezTo>
                      <a:pt x="2785" y="13056"/>
                      <a:pt x="2762" y="12919"/>
                      <a:pt x="2739" y="12760"/>
                    </a:cubicBezTo>
                    <a:cubicBezTo>
                      <a:pt x="2716" y="12600"/>
                      <a:pt x="2693" y="12440"/>
                      <a:pt x="2671" y="12257"/>
                    </a:cubicBezTo>
                    <a:cubicBezTo>
                      <a:pt x="2671" y="12143"/>
                      <a:pt x="2671" y="12052"/>
                      <a:pt x="2671" y="11938"/>
                    </a:cubicBezTo>
                    <a:lnTo>
                      <a:pt x="2671" y="11801"/>
                    </a:lnTo>
                    <a:lnTo>
                      <a:pt x="2671" y="11596"/>
                    </a:lnTo>
                    <a:lnTo>
                      <a:pt x="2671" y="11367"/>
                    </a:lnTo>
                    <a:cubicBezTo>
                      <a:pt x="2671" y="11230"/>
                      <a:pt x="2693" y="11071"/>
                      <a:pt x="2693" y="10934"/>
                    </a:cubicBezTo>
                    <a:lnTo>
                      <a:pt x="2716" y="10842"/>
                    </a:lnTo>
                    <a:cubicBezTo>
                      <a:pt x="2716" y="10705"/>
                      <a:pt x="2739" y="10546"/>
                      <a:pt x="2762" y="10409"/>
                    </a:cubicBezTo>
                    <a:cubicBezTo>
                      <a:pt x="2785" y="10249"/>
                      <a:pt x="2808" y="10089"/>
                      <a:pt x="2830" y="9952"/>
                    </a:cubicBezTo>
                    <a:lnTo>
                      <a:pt x="2853" y="9815"/>
                    </a:lnTo>
                    <a:cubicBezTo>
                      <a:pt x="2876" y="9701"/>
                      <a:pt x="2899" y="9610"/>
                      <a:pt x="2922" y="9518"/>
                    </a:cubicBezTo>
                    <a:cubicBezTo>
                      <a:pt x="2967" y="9290"/>
                      <a:pt x="3036" y="8993"/>
                      <a:pt x="3150" y="8697"/>
                    </a:cubicBezTo>
                    <a:cubicBezTo>
                      <a:pt x="3264" y="8468"/>
                      <a:pt x="3378" y="8195"/>
                      <a:pt x="3515" y="7875"/>
                    </a:cubicBezTo>
                    <a:cubicBezTo>
                      <a:pt x="3629" y="7624"/>
                      <a:pt x="3766" y="7373"/>
                      <a:pt x="3880" y="7099"/>
                    </a:cubicBezTo>
                    <a:cubicBezTo>
                      <a:pt x="3926" y="6985"/>
                      <a:pt x="3994" y="6871"/>
                      <a:pt x="4063" y="6734"/>
                    </a:cubicBezTo>
                    <a:cubicBezTo>
                      <a:pt x="4154" y="6620"/>
                      <a:pt x="4246" y="6505"/>
                      <a:pt x="4337" y="6391"/>
                    </a:cubicBezTo>
                    <a:lnTo>
                      <a:pt x="4383" y="6323"/>
                    </a:lnTo>
                    <a:cubicBezTo>
                      <a:pt x="4428" y="6254"/>
                      <a:pt x="4474" y="6186"/>
                      <a:pt x="4542" y="6117"/>
                    </a:cubicBezTo>
                    <a:cubicBezTo>
                      <a:pt x="4588" y="6026"/>
                      <a:pt x="4656" y="5958"/>
                      <a:pt x="4725" y="5866"/>
                    </a:cubicBezTo>
                    <a:lnTo>
                      <a:pt x="4725" y="5844"/>
                    </a:lnTo>
                    <a:lnTo>
                      <a:pt x="4748" y="5821"/>
                    </a:lnTo>
                    <a:cubicBezTo>
                      <a:pt x="4748" y="5752"/>
                      <a:pt x="4748" y="5684"/>
                      <a:pt x="4771" y="5615"/>
                    </a:cubicBezTo>
                    <a:cubicBezTo>
                      <a:pt x="4839" y="5478"/>
                      <a:pt x="4953" y="5341"/>
                      <a:pt x="5067" y="5227"/>
                    </a:cubicBezTo>
                    <a:cubicBezTo>
                      <a:pt x="5136" y="5159"/>
                      <a:pt x="5204" y="5113"/>
                      <a:pt x="5250" y="5045"/>
                    </a:cubicBezTo>
                    <a:lnTo>
                      <a:pt x="5341" y="4976"/>
                    </a:lnTo>
                    <a:lnTo>
                      <a:pt x="5455" y="4885"/>
                    </a:lnTo>
                    <a:cubicBezTo>
                      <a:pt x="5524" y="4816"/>
                      <a:pt x="5592" y="4771"/>
                      <a:pt x="5638" y="4702"/>
                    </a:cubicBezTo>
                    <a:cubicBezTo>
                      <a:pt x="5706" y="4657"/>
                      <a:pt x="5752" y="4611"/>
                      <a:pt x="5821" y="4565"/>
                    </a:cubicBezTo>
                    <a:cubicBezTo>
                      <a:pt x="5866" y="4542"/>
                      <a:pt x="5935" y="4497"/>
                      <a:pt x="6003" y="4451"/>
                    </a:cubicBezTo>
                    <a:cubicBezTo>
                      <a:pt x="6140" y="4383"/>
                      <a:pt x="6277" y="4291"/>
                      <a:pt x="6391" y="4223"/>
                    </a:cubicBezTo>
                    <a:lnTo>
                      <a:pt x="6482" y="4154"/>
                    </a:lnTo>
                    <a:cubicBezTo>
                      <a:pt x="6574" y="4086"/>
                      <a:pt x="6642" y="4018"/>
                      <a:pt x="6734" y="3972"/>
                    </a:cubicBezTo>
                    <a:cubicBezTo>
                      <a:pt x="6870" y="3903"/>
                      <a:pt x="7007" y="3835"/>
                      <a:pt x="7167" y="3744"/>
                    </a:cubicBezTo>
                    <a:cubicBezTo>
                      <a:pt x="7304" y="3698"/>
                      <a:pt x="7441" y="3629"/>
                      <a:pt x="7601" y="3561"/>
                    </a:cubicBezTo>
                    <a:cubicBezTo>
                      <a:pt x="7898" y="3447"/>
                      <a:pt x="8149" y="3356"/>
                      <a:pt x="8400" y="3287"/>
                    </a:cubicBezTo>
                    <a:cubicBezTo>
                      <a:pt x="8696" y="3219"/>
                      <a:pt x="8993" y="3150"/>
                      <a:pt x="9267" y="3082"/>
                    </a:cubicBezTo>
                    <a:lnTo>
                      <a:pt x="9244" y="3082"/>
                    </a:lnTo>
                    <a:cubicBezTo>
                      <a:pt x="9427" y="3059"/>
                      <a:pt x="9610" y="3013"/>
                      <a:pt x="9792" y="2990"/>
                    </a:cubicBezTo>
                    <a:cubicBezTo>
                      <a:pt x="9906" y="2968"/>
                      <a:pt x="10043" y="2968"/>
                      <a:pt x="10157" y="2945"/>
                    </a:cubicBezTo>
                    <a:lnTo>
                      <a:pt x="10317" y="2945"/>
                    </a:lnTo>
                    <a:cubicBezTo>
                      <a:pt x="10682" y="2899"/>
                      <a:pt x="11048" y="2899"/>
                      <a:pt x="11436" y="2899"/>
                    </a:cubicBezTo>
                    <a:close/>
                    <a:moveTo>
                      <a:pt x="11184" y="0"/>
                    </a:moveTo>
                    <a:cubicBezTo>
                      <a:pt x="11025" y="0"/>
                      <a:pt x="10888" y="0"/>
                      <a:pt x="10728" y="23"/>
                    </a:cubicBezTo>
                    <a:lnTo>
                      <a:pt x="10591" y="23"/>
                    </a:lnTo>
                    <a:cubicBezTo>
                      <a:pt x="10271" y="46"/>
                      <a:pt x="9975" y="92"/>
                      <a:pt x="9701" y="137"/>
                    </a:cubicBezTo>
                    <a:cubicBezTo>
                      <a:pt x="9450" y="183"/>
                      <a:pt x="9199" y="229"/>
                      <a:pt x="8833" y="343"/>
                    </a:cubicBezTo>
                    <a:cubicBezTo>
                      <a:pt x="8149" y="525"/>
                      <a:pt x="7555" y="731"/>
                      <a:pt x="7007" y="936"/>
                    </a:cubicBezTo>
                    <a:lnTo>
                      <a:pt x="6802" y="1027"/>
                    </a:lnTo>
                    <a:lnTo>
                      <a:pt x="6619" y="1096"/>
                    </a:lnTo>
                    <a:cubicBezTo>
                      <a:pt x="6551" y="1119"/>
                      <a:pt x="6482" y="1142"/>
                      <a:pt x="6414" y="1187"/>
                    </a:cubicBezTo>
                    <a:cubicBezTo>
                      <a:pt x="6345" y="1210"/>
                      <a:pt x="6254" y="1233"/>
                      <a:pt x="6186" y="1256"/>
                    </a:cubicBezTo>
                    <a:cubicBezTo>
                      <a:pt x="6049" y="1324"/>
                      <a:pt x="5912" y="1393"/>
                      <a:pt x="5775" y="1461"/>
                    </a:cubicBezTo>
                    <a:cubicBezTo>
                      <a:pt x="5638" y="1530"/>
                      <a:pt x="5524" y="1598"/>
                      <a:pt x="5410" y="1689"/>
                    </a:cubicBezTo>
                    <a:cubicBezTo>
                      <a:pt x="5318" y="1735"/>
                      <a:pt x="5250" y="1781"/>
                      <a:pt x="5181" y="1826"/>
                    </a:cubicBezTo>
                    <a:lnTo>
                      <a:pt x="5022" y="1918"/>
                    </a:lnTo>
                    <a:cubicBezTo>
                      <a:pt x="4885" y="2009"/>
                      <a:pt x="4725" y="2100"/>
                      <a:pt x="4588" y="2191"/>
                    </a:cubicBezTo>
                    <a:cubicBezTo>
                      <a:pt x="4497" y="2260"/>
                      <a:pt x="4405" y="2351"/>
                      <a:pt x="4314" y="2420"/>
                    </a:cubicBezTo>
                    <a:lnTo>
                      <a:pt x="4200" y="2511"/>
                    </a:lnTo>
                    <a:cubicBezTo>
                      <a:pt x="4154" y="2534"/>
                      <a:pt x="4109" y="2580"/>
                      <a:pt x="4063" y="2602"/>
                    </a:cubicBezTo>
                    <a:cubicBezTo>
                      <a:pt x="3994" y="2648"/>
                      <a:pt x="3926" y="2716"/>
                      <a:pt x="3835" y="2762"/>
                    </a:cubicBezTo>
                    <a:cubicBezTo>
                      <a:pt x="3310" y="3219"/>
                      <a:pt x="2876" y="3607"/>
                      <a:pt x="2488" y="4063"/>
                    </a:cubicBezTo>
                    <a:cubicBezTo>
                      <a:pt x="2328" y="4269"/>
                      <a:pt x="2146" y="4520"/>
                      <a:pt x="1963" y="4771"/>
                    </a:cubicBezTo>
                    <a:cubicBezTo>
                      <a:pt x="1895" y="4885"/>
                      <a:pt x="1803" y="4999"/>
                      <a:pt x="1712" y="5113"/>
                    </a:cubicBezTo>
                    <a:cubicBezTo>
                      <a:pt x="1666" y="5182"/>
                      <a:pt x="1643" y="5227"/>
                      <a:pt x="1598" y="5296"/>
                    </a:cubicBezTo>
                    <a:cubicBezTo>
                      <a:pt x="1552" y="5387"/>
                      <a:pt x="1507" y="5478"/>
                      <a:pt x="1484" y="5570"/>
                    </a:cubicBezTo>
                    <a:lnTo>
                      <a:pt x="1461" y="5592"/>
                    </a:lnTo>
                    <a:cubicBezTo>
                      <a:pt x="1461" y="5615"/>
                      <a:pt x="1438" y="5638"/>
                      <a:pt x="1438" y="5661"/>
                    </a:cubicBezTo>
                    <a:cubicBezTo>
                      <a:pt x="1392" y="5729"/>
                      <a:pt x="1347" y="5821"/>
                      <a:pt x="1301" y="5889"/>
                    </a:cubicBezTo>
                    <a:cubicBezTo>
                      <a:pt x="1255" y="5935"/>
                      <a:pt x="1233" y="6003"/>
                      <a:pt x="1187" y="6049"/>
                    </a:cubicBezTo>
                    <a:lnTo>
                      <a:pt x="1164" y="6095"/>
                    </a:lnTo>
                    <a:cubicBezTo>
                      <a:pt x="1141" y="6140"/>
                      <a:pt x="1096" y="6163"/>
                      <a:pt x="1073" y="6209"/>
                    </a:cubicBezTo>
                    <a:lnTo>
                      <a:pt x="1050" y="6277"/>
                    </a:lnTo>
                    <a:cubicBezTo>
                      <a:pt x="1004" y="6346"/>
                      <a:pt x="982" y="6391"/>
                      <a:pt x="959" y="6437"/>
                    </a:cubicBezTo>
                    <a:cubicBezTo>
                      <a:pt x="913" y="6483"/>
                      <a:pt x="890" y="6551"/>
                      <a:pt x="867" y="6620"/>
                    </a:cubicBezTo>
                    <a:cubicBezTo>
                      <a:pt x="799" y="6779"/>
                      <a:pt x="730" y="6985"/>
                      <a:pt x="662" y="7167"/>
                    </a:cubicBezTo>
                    <a:lnTo>
                      <a:pt x="594" y="7373"/>
                    </a:lnTo>
                    <a:cubicBezTo>
                      <a:pt x="525" y="7533"/>
                      <a:pt x="479" y="7670"/>
                      <a:pt x="434" y="7829"/>
                    </a:cubicBezTo>
                    <a:cubicBezTo>
                      <a:pt x="365" y="8058"/>
                      <a:pt x="320" y="8286"/>
                      <a:pt x="274" y="8537"/>
                    </a:cubicBezTo>
                    <a:cubicBezTo>
                      <a:pt x="228" y="8720"/>
                      <a:pt x="183" y="8925"/>
                      <a:pt x="160" y="9176"/>
                    </a:cubicBezTo>
                    <a:cubicBezTo>
                      <a:pt x="114" y="9541"/>
                      <a:pt x="69" y="9838"/>
                      <a:pt x="46" y="10112"/>
                    </a:cubicBezTo>
                    <a:lnTo>
                      <a:pt x="46" y="10317"/>
                    </a:lnTo>
                    <a:cubicBezTo>
                      <a:pt x="23" y="10409"/>
                      <a:pt x="23" y="10500"/>
                      <a:pt x="23" y="10591"/>
                    </a:cubicBezTo>
                    <a:cubicBezTo>
                      <a:pt x="0" y="10728"/>
                      <a:pt x="0" y="10865"/>
                      <a:pt x="0" y="11002"/>
                    </a:cubicBezTo>
                    <a:cubicBezTo>
                      <a:pt x="0" y="11093"/>
                      <a:pt x="0" y="11185"/>
                      <a:pt x="0" y="11276"/>
                    </a:cubicBezTo>
                    <a:lnTo>
                      <a:pt x="0" y="11413"/>
                    </a:lnTo>
                    <a:lnTo>
                      <a:pt x="0" y="11481"/>
                    </a:lnTo>
                    <a:cubicBezTo>
                      <a:pt x="0" y="11596"/>
                      <a:pt x="0" y="11710"/>
                      <a:pt x="0" y="11824"/>
                    </a:cubicBezTo>
                    <a:cubicBezTo>
                      <a:pt x="23" y="11915"/>
                      <a:pt x="23" y="12029"/>
                      <a:pt x="23" y="12143"/>
                    </a:cubicBezTo>
                    <a:cubicBezTo>
                      <a:pt x="46" y="12326"/>
                      <a:pt x="69" y="12486"/>
                      <a:pt x="91" y="12668"/>
                    </a:cubicBezTo>
                    <a:lnTo>
                      <a:pt x="91" y="12737"/>
                    </a:lnTo>
                    <a:cubicBezTo>
                      <a:pt x="114" y="12874"/>
                      <a:pt x="137" y="13011"/>
                      <a:pt x="160" y="13148"/>
                    </a:cubicBezTo>
                    <a:cubicBezTo>
                      <a:pt x="183" y="13262"/>
                      <a:pt x="205" y="13376"/>
                      <a:pt x="228" y="13513"/>
                    </a:cubicBezTo>
                    <a:cubicBezTo>
                      <a:pt x="297" y="13741"/>
                      <a:pt x="365" y="13992"/>
                      <a:pt x="457" y="14266"/>
                    </a:cubicBezTo>
                    <a:cubicBezTo>
                      <a:pt x="525" y="14494"/>
                      <a:pt x="616" y="14700"/>
                      <a:pt x="708" y="14905"/>
                    </a:cubicBezTo>
                    <a:lnTo>
                      <a:pt x="753" y="15019"/>
                    </a:lnTo>
                    <a:cubicBezTo>
                      <a:pt x="799" y="15133"/>
                      <a:pt x="845" y="15225"/>
                      <a:pt x="890" y="15316"/>
                    </a:cubicBezTo>
                    <a:cubicBezTo>
                      <a:pt x="913" y="15362"/>
                      <a:pt x="936" y="15430"/>
                      <a:pt x="959" y="15476"/>
                    </a:cubicBezTo>
                    <a:cubicBezTo>
                      <a:pt x="1027" y="15613"/>
                      <a:pt x="1073" y="15750"/>
                      <a:pt x="1141" y="15864"/>
                    </a:cubicBezTo>
                    <a:cubicBezTo>
                      <a:pt x="1187" y="15978"/>
                      <a:pt x="1255" y="16069"/>
                      <a:pt x="1301" y="16183"/>
                    </a:cubicBezTo>
                    <a:lnTo>
                      <a:pt x="1347" y="16275"/>
                    </a:lnTo>
                    <a:cubicBezTo>
                      <a:pt x="1392" y="16389"/>
                      <a:pt x="1461" y="16526"/>
                      <a:pt x="1552" y="16663"/>
                    </a:cubicBezTo>
                    <a:cubicBezTo>
                      <a:pt x="1598" y="16731"/>
                      <a:pt x="1643" y="16800"/>
                      <a:pt x="1712" y="16891"/>
                    </a:cubicBezTo>
                    <a:lnTo>
                      <a:pt x="1803" y="17005"/>
                    </a:lnTo>
                    <a:cubicBezTo>
                      <a:pt x="1849" y="17096"/>
                      <a:pt x="1895" y="17165"/>
                      <a:pt x="1940" y="17256"/>
                    </a:cubicBezTo>
                    <a:lnTo>
                      <a:pt x="2032" y="17393"/>
                    </a:lnTo>
                    <a:cubicBezTo>
                      <a:pt x="2146" y="17576"/>
                      <a:pt x="2260" y="17735"/>
                      <a:pt x="2397" y="17895"/>
                    </a:cubicBezTo>
                    <a:lnTo>
                      <a:pt x="2511" y="18055"/>
                    </a:lnTo>
                    <a:cubicBezTo>
                      <a:pt x="2693" y="18306"/>
                      <a:pt x="2899" y="18557"/>
                      <a:pt x="3081" y="18808"/>
                    </a:cubicBezTo>
                    <a:cubicBezTo>
                      <a:pt x="3173" y="18922"/>
                      <a:pt x="3287" y="19037"/>
                      <a:pt x="3378" y="19128"/>
                    </a:cubicBezTo>
                    <a:cubicBezTo>
                      <a:pt x="3469" y="19219"/>
                      <a:pt x="3584" y="19310"/>
                      <a:pt x="3675" y="19379"/>
                    </a:cubicBezTo>
                    <a:lnTo>
                      <a:pt x="3721" y="19425"/>
                    </a:lnTo>
                    <a:cubicBezTo>
                      <a:pt x="3858" y="19539"/>
                      <a:pt x="3994" y="19653"/>
                      <a:pt x="4131" y="19744"/>
                    </a:cubicBezTo>
                    <a:cubicBezTo>
                      <a:pt x="4246" y="19835"/>
                      <a:pt x="4360" y="19927"/>
                      <a:pt x="4474" y="19995"/>
                    </a:cubicBezTo>
                    <a:lnTo>
                      <a:pt x="4519" y="20041"/>
                    </a:lnTo>
                    <a:cubicBezTo>
                      <a:pt x="4611" y="20109"/>
                      <a:pt x="4702" y="20155"/>
                      <a:pt x="4793" y="20223"/>
                    </a:cubicBezTo>
                    <a:lnTo>
                      <a:pt x="4930" y="20292"/>
                    </a:lnTo>
                    <a:lnTo>
                      <a:pt x="4999" y="20338"/>
                    </a:lnTo>
                    <a:cubicBezTo>
                      <a:pt x="5113" y="20406"/>
                      <a:pt x="5204" y="20475"/>
                      <a:pt x="5318" y="20543"/>
                    </a:cubicBezTo>
                    <a:cubicBezTo>
                      <a:pt x="5364" y="20589"/>
                      <a:pt x="5432" y="20611"/>
                      <a:pt x="5478" y="20657"/>
                    </a:cubicBezTo>
                    <a:cubicBezTo>
                      <a:pt x="5547" y="20703"/>
                      <a:pt x="5615" y="20748"/>
                      <a:pt x="5706" y="20794"/>
                    </a:cubicBezTo>
                    <a:cubicBezTo>
                      <a:pt x="5821" y="20863"/>
                      <a:pt x="5957" y="20931"/>
                      <a:pt x="6072" y="21000"/>
                    </a:cubicBezTo>
                    <a:lnTo>
                      <a:pt x="6117" y="21022"/>
                    </a:lnTo>
                    <a:cubicBezTo>
                      <a:pt x="6323" y="21114"/>
                      <a:pt x="6551" y="21205"/>
                      <a:pt x="6779" y="21296"/>
                    </a:cubicBezTo>
                    <a:lnTo>
                      <a:pt x="6916" y="21342"/>
                    </a:lnTo>
                    <a:cubicBezTo>
                      <a:pt x="7030" y="21388"/>
                      <a:pt x="7167" y="21433"/>
                      <a:pt x="7281" y="21479"/>
                    </a:cubicBezTo>
                    <a:cubicBezTo>
                      <a:pt x="7350" y="21502"/>
                      <a:pt x="7418" y="21524"/>
                      <a:pt x="7487" y="21547"/>
                    </a:cubicBezTo>
                    <a:lnTo>
                      <a:pt x="7532" y="21570"/>
                    </a:lnTo>
                    <a:lnTo>
                      <a:pt x="7555" y="21570"/>
                    </a:lnTo>
                    <a:lnTo>
                      <a:pt x="7669" y="21616"/>
                    </a:lnTo>
                    <a:cubicBezTo>
                      <a:pt x="7806" y="21684"/>
                      <a:pt x="7943" y="21730"/>
                      <a:pt x="8080" y="21776"/>
                    </a:cubicBezTo>
                    <a:lnTo>
                      <a:pt x="8172" y="21798"/>
                    </a:lnTo>
                    <a:cubicBezTo>
                      <a:pt x="8286" y="21844"/>
                      <a:pt x="8377" y="21867"/>
                      <a:pt x="8491" y="21890"/>
                    </a:cubicBezTo>
                    <a:cubicBezTo>
                      <a:pt x="8560" y="21913"/>
                      <a:pt x="8628" y="21935"/>
                      <a:pt x="8696" y="21958"/>
                    </a:cubicBezTo>
                    <a:cubicBezTo>
                      <a:pt x="8765" y="21958"/>
                      <a:pt x="8833" y="21958"/>
                      <a:pt x="8879" y="21981"/>
                    </a:cubicBezTo>
                    <a:cubicBezTo>
                      <a:pt x="8970" y="21981"/>
                      <a:pt x="9062" y="22004"/>
                      <a:pt x="9153" y="22027"/>
                    </a:cubicBezTo>
                    <a:cubicBezTo>
                      <a:pt x="9199" y="22027"/>
                      <a:pt x="9244" y="22049"/>
                      <a:pt x="9313" y="22049"/>
                    </a:cubicBezTo>
                    <a:cubicBezTo>
                      <a:pt x="9473" y="22095"/>
                      <a:pt x="9655" y="22118"/>
                      <a:pt x="9838" y="22141"/>
                    </a:cubicBezTo>
                    <a:cubicBezTo>
                      <a:pt x="10020" y="22164"/>
                      <a:pt x="10226" y="22186"/>
                      <a:pt x="10431" y="22186"/>
                    </a:cubicBezTo>
                    <a:cubicBezTo>
                      <a:pt x="10682" y="22209"/>
                      <a:pt x="10865" y="22232"/>
                      <a:pt x="11048" y="22232"/>
                    </a:cubicBezTo>
                    <a:lnTo>
                      <a:pt x="11116" y="22232"/>
                    </a:lnTo>
                    <a:cubicBezTo>
                      <a:pt x="11230" y="22232"/>
                      <a:pt x="11367" y="22209"/>
                      <a:pt x="11504" y="22209"/>
                    </a:cubicBezTo>
                    <a:cubicBezTo>
                      <a:pt x="11595" y="22186"/>
                      <a:pt x="11687" y="22186"/>
                      <a:pt x="11778" y="22186"/>
                    </a:cubicBezTo>
                    <a:cubicBezTo>
                      <a:pt x="11961" y="22186"/>
                      <a:pt x="12143" y="22141"/>
                      <a:pt x="12326" y="22118"/>
                    </a:cubicBezTo>
                    <a:lnTo>
                      <a:pt x="12485" y="22095"/>
                    </a:lnTo>
                    <a:lnTo>
                      <a:pt x="12668" y="22072"/>
                    </a:lnTo>
                    <a:cubicBezTo>
                      <a:pt x="12759" y="22049"/>
                      <a:pt x="12851" y="22049"/>
                      <a:pt x="12942" y="22027"/>
                    </a:cubicBezTo>
                    <a:cubicBezTo>
                      <a:pt x="13056" y="22027"/>
                      <a:pt x="13147" y="21981"/>
                      <a:pt x="13239" y="21958"/>
                    </a:cubicBezTo>
                    <a:cubicBezTo>
                      <a:pt x="13284" y="21958"/>
                      <a:pt x="13330" y="21935"/>
                      <a:pt x="13376" y="21935"/>
                    </a:cubicBezTo>
                    <a:cubicBezTo>
                      <a:pt x="13513" y="21913"/>
                      <a:pt x="13650" y="21867"/>
                      <a:pt x="13787" y="21821"/>
                    </a:cubicBezTo>
                    <a:cubicBezTo>
                      <a:pt x="13901" y="21776"/>
                      <a:pt x="14015" y="21730"/>
                      <a:pt x="14152" y="21707"/>
                    </a:cubicBezTo>
                    <a:cubicBezTo>
                      <a:pt x="14243" y="21684"/>
                      <a:pt x="14357" y="21661"/>
                      <a:pt x="14448" y="21639"/>
                    </a:cubicBezTo>
                    <a:cubicBezTo>
                      <a:pt x="14585" y="21593"/>
                      <a:pt x="14722" y="21547"/>
                      <a:pt x="14882" y="21502"/>
                    </a:cubicBezTo>
                    <a:cubicBezTo>
                      <a:pt x="15156" y="21433"/>
                      <a:pt x="15430" y="21342"/>
                      <a:pt x="15727" y="21205"/>
                    </a:cubicBezTo>
                    <a:cubicBezTo>
                      <a:pt x="15818" y="21182"/>
                      <a:pt x="15886" y="21114"/>
                      <a:pt x="15978" y="21068"/>
                    </a:cubicBezTo>
                    <a:lnTo>
                      <a:pt x="16023" y="21045"/>
                    </a:lnTo>
                    <a:cubicBezTo>
                      <a:pt x="16115" y="20977"/>
                      <a:pt x="16183" y="20931"/>
                      <a:pt x="16274" y="20885"/>
                    </a:cubicBezTo>
                    <a:lnTo>
                      <a:pt x="16320" y="20885"/>
                    </a:lnTo>
                    <a:cubicBezTo>
                      <a:pt x="16366" y="20840"/>
                      <a:pt x="16434" y="20817"/>
                      <a:pt x="16503" y="20771"/>
                    </a:cubicBezTo>
                    <a:cubicBezTo>
                      <a:pt x="16548" y="20748"/>
                      <a:pt x="16594" y="20726"/>
                      <a:pt x="16640" y="20703"/>
                    </a:cubicBezTo>
                    <a:cubicBezTo>
                      <a:pt x="16685" y="20680"/>
                      <a:pt x="16754" y="20657"/>
                      <a:pt x="16799" y="20634"/>
                    </a:cubicBezTo>
                    <a:cubicBezTo>
                      <a:pt x="16845" y="20611"/>
                      <a:pt x="16914" y="20566"/>
                      <a:pt x="16959" y="20543"/>
                    </a:cubicBezTo>
                    <a:cubicBezTo>
                      <a:pt x="17073" y="20497"/>
                      <a:pt x="17165" y="20429"/>
                      <a:pt x="17256" y="20360"/>
                    </a:cubicBezTo>
                    <a:lnTo>
                      <a:pt x="17324" y="20315"/>
                    </a:lnTo>
                    <a:cubicBezTo>
                      <a:pt x="17461" y="20223"/>
                      <a:pt x="17576" y="20132"/>
                      <a:pt x="17712" y="20018"/>
                    </a:cubicBezTo>
                    <a:lnTo>
                      <a:pt x="17804" y="19927"/>
                    </a:lnTo>
                    <a:cubicBezTo>
                      <a:pt x="17872" y="19858"/>
                      <a:pt x="17941" y="19813"/>
                      <a:pt x="18032" y="19744"/>
                    </a:cubicBezTo>
                    <a:cubicBezTo>
                      <a:pt x="18123" y="19653"/>
                      <a:pt x="18215" y="19562"/>
                      <a:pt x="18306" y="19493"/>
                    </a:cubicBezTo>
                    <a:lnTo>
                      <a:pt x="18352" y="19447"/>
                    </a:lnTo>
                    <a:cubicBezTo>
                      <a:pt x="18397" y="19379"/>
                      <a:pt x="18466" y="19333"/>
                      <a:pt x="18534" y="19288"/>
                    </a:cubicBezTo>
                    <a:cubicBezTo>
                      <a:pt x="18603" y="19219"/>
                      <a:pt x="18671" y="19151"/>
                      <a:pt x="18740" y="19082"/>
                    </a:cubicBezTo>
                    <a:cubicBezTo>
                      <a:pt x="18785" y="19037"/>
                      <a:pt x="18831" y="18991"/>
                      <a:pt x="18854" y="18945"/>
                    </a:cubicBezTo>
                    <a:cubicBezTo>
                      <a:pt x="18922" y="18877"/>
                      <a:pt x="18991" y="18808"/>
                      <a:pt x="19059" y="18740"/>
                    </a:cubicBezTo>
                    <a:cubicBezTo>
                      <a:pt x="19219" y="18603"/>
                      <a:pt x="19333" y="18489"/>
                      <a:pt x="19447" y="18375"/>
                    </a:cubicBezTo>
                    <a:cubicBezTo>
                      <a:pt x="19584" y="18215"/>
                      <a:pt x="19721" y="18055"/>
                      <a:pt x="19835" y="17895"/>
                    </a:cubicBezTo>
                    <a:cubicBezTo>
                      <a:pt x="19904" y="17827"/>
                      <a:pt x="19949" y="17758"/>
                      <a:pt x="20018" y="17667"/>
                    </a:cubicBezTo>
                    <a:cubicBezTo>
                      <a:pt x="20155" y="17530"/>
                      <a:pt x="20269" y="17370"/>
                      <a:pt x="20383" y="17211"/>
                    </a:cubicBezTo>
                    <a:cubicBezTo>
                      <a:pt x="20566" y="16959"/>
                      <a:pt x="20725" y="16686"/>
                      <a:pt x="20862" y="16412"/>
                    </a:cubicBezTo>
                    <a:cubicBezTo>
                      <a:pt x="20908" y="16320"/>
                      <a:pt x="20954" y="16229"/>
                      <a:pt x="20999" y="16115"/>
                    </a:cubicBezTo>
                    <a:lnTo>
                      <a:pt x="21045" y="16024"/>
                    </a:lnTo>
                    <a:lnTo>
                      <a:pt x="21136" y="15864"/>
                    </a:lnTo>
                    <a:cubicBezTo>
                      <a:pt x="21182" y="15773"/>
                      <a:pt x="21228" y="15681"/>
                      <a:pt x="21273" y="15590"/>
                    </a:cubicBezTo>
                    <a:cubicBezTo>
                      <a:pt x="21319" y="15499"/>
                      <a:pt x="21342" y="15407"/>
                      <a:pt x="21387" y="15339"/>
                    </a:cubicBezTo>
                    <a:lnTo>
                      <a:pt x="21479" y="15156"/>
                    </a:lnTo>
                    <a:cubicBezTo>
                      <a:pt x="21547" y="14974"/>
                      <a:pt x="21593" y="14814"/>
                      <a:pt x="21661" y="14677"/>
                    </a:cubicBezTo>
                    <a:lnTo>
                      <a:pt x="21730" y="14449"/>
                    </a:lnTo>
                    <a:cubicBezTo>
                      <a:pt x="21775" y="14335"/>
                      <a:pt x="21798" y="14243"/>
                      <a:pt x="21844" y="14152"/>
                    </a:cubicBezTo>
                    <a:lnTo>
                      <a:pt x="21867" y="14061"/>
                    </a:lnTo>
                    <a:cubicBezTo>
                      <a:pt x="21890" y="13992"/>
                      <a:pt x="21912" y="13947"/>
                      <a:pt x="21912" y="13878"/>
                    </a:cubicBezTo>
                    <a:cubicBezTo>
                      <a:pt x="21958" y="13787"/>
                      <a:pt x="21981" y="13673"/>
                      <a:pt x="22004" y="13581"/>
                    </a:cubicBezTo>
                    <a:cubicBezTo>
                      <a:pt x="22072" y="13353"/>
                      <a:pt x="22095" y="13148"/>
                      <a:pt x="22118" y="12942"/>
                    </a:cubicBezTo>
                    <a:cubicBezTo>
                      <a:pt x="22141" y="12805"/>
                      <a:pt x="22141" y="12668"/>
                      <a:pt x="22141" y="12531"/>
                    </a:cubicBezTo>
                    <a:lnTo>
                      <a:pt x="22141" y="12486"/>
                    </a:lnTo>
                    <a:cubicBezTo>
                      <a:pt x="22186" y="12303"/>
                      <a:pt x="22209" y="12120"/>
                      <a:pt x="22232" y="11984"/>
                    </a:cubicBezTo>
                    <a:lnTo>
                      <a:pt x="22255" y="11824"/>
                    </a:lnTo>
                    <a:cubicBezTo>
                      <a:pt x="22255" y="11732"/>
                      <a:pt x="22255" y="11641"/>
                      <a:pt x="22278" y="11550"/>
                    </a:cubicBezTo>
                    <a:cubicBezTo>
                      <a:pt x="22278" y="11344"/>
                      <a:pt x="22278" y="11185"/>
                      <a:pt x="22255" y="11002"/>
                    </a:cubicBezTo>
                    <a:cubicBezTo>
                      <a:pt x="22232" y="10728"/>
                      <a:pt x="22186" y="10431"/>
                      <a:pt x="22141" y="10089"/>
                    </a:cubicBezTo>
                    <a:cubicBezTo>
                      <a:pt x="22118" y="10043"/>
                      <a:pt x="22118" y="9998"/>
                      <a:pt x="22118" y="9952"/>
                    </a:cubicBezTo>
                    <a:lnTo>
                      <a:pt x="22118" y="9906"/>
                    </a:lnTo>
                    <a:cubicBezTo>
                      <a:pt x="22095" y="9747"/>
                      <a:pt x="22095" y="9610"/>
                      <a:pt x="22072" y="9473"/>
                    </a:cubicBezTo>
                    <a:cubicBezTo>
                      <a:pt x="22049" y="9336"/>
                      <a:pt x="22026" y="9199"/>
                      <a:pt x="22004" y="9062"/>
                    </a:cubicBezTo>
                    <a:cubicBezTo>
                      <a:pt x="22004" y="8925"/>
                      <a:pt x="21958" y="8788"/>
                      <a:pt x="21935" y="8628"/>
                    </a:cubicBezTo>
                    <a:cubicBezTo>
                      <a:pt x="21912" y="8491"/>
                      <a:pt x="21890" y="8354"/>
                      <a:pt x="21867" y="8195"/>
                    </a:cubicBezTo>
                    <a:cubicBezTo>
                      <a:pt x="21821" y="7898"/>
                      <a:pt x="21753" y="7601"/>
                      <a:pt x="21661" y="7350"/>
                    </a:cubicBezTo>
                    <a:cubicBezTo>
                      <a:pt x="21593" y="7167"/>
                      <a:pt x="21524" y="7008"/>
                      <a:pt x="21456" y="6825"/>
                    </a:cubicBezTo>
                    <a:cubicBezTo>
                      <a:pt x="21365" y="6620"/>
                      <a:pt x="21250" y="6460"/>
                      <a:pt x="21113" y="6300"/>
                    </a:cubicBezTo>
                    <a:cubicBezTo>
                      <a:pt x="21091" y="6277"/>
                      <a:pt x="21045" y="6232"/>
                      <a:pt x="20999" y="6232"/>
                    </a:cubicBezTo>
                    <a:cubicBezTo>
                      <a:pt x="20840" y="5935"/>
                      <a:pt x="20703" y="5661"/>
                      <a:pt x="20543" y="5410"/>
                    </a:cubicBezTo>
                    <a:cubicBezTo>
                      <a:pt x="20497" y="5296"/>
                      <a:pt x="20429" y="5204"/>
                      <a:pt x="20360" y="5090"/>
                    </a:cubicBezTo>
                    <a:cubicBezTo>
                      <a:pt x="20292" y="4976"/>
                      <a:pt x="20200" y="4862"/>
                      <a:pt x="20109" y="4748"/>
                    </a:cubicBezTo>
                    <a:lnTo>
                      <a:pt x="20109" y="4725"/>
                    </a:lnTo>
                    <a:lnTo>
                      <a:pt x="20086" y="4725"/>
                    </a:lnTo>
                    <a:lnTo>
                      <a:pt x="20086" y="4702"/>
                    </a:lnTo>
                    <a:lnTo>
                      <a:pt x="19972" y="4542"/>
                    </a:lnTo>
                    <a:lnTo>
                      <a:pt x="19858" y="4383"/>
                    </a:lnTo>
                    <a:cubicBezTo>
                      <a:pt x="19767" y="4246"/>
                      <a:pt x="19675" y="4109"/>
                      <a:pt x="19561" y="3972"/>
                    </a:cubicBezTo>
                    <a:lnTo>
                      <a:pt x="19447" y="3835"/>
                    </a:lnTo>
                    <a:lnTo>
                      <a:pt x="19242" y="3584"/>
                    </a:lnTo>
                    <a:cubicBezTo>
                      <a:pt x="19150" y="3470"/>
                      <a:pt x="19059" y="3378"/>
                      <a:pt x="18968" y="3287"/>
                    </a:cubicBezTo>
                    <a:lnTo>
                      <a:pt x="18922" y="3241"/>
                    </a:lnTo>
                    <a:lnTo>
                      <a:pt x="18854" y="3173"/>
                    </a:lnTo>
                    <a:cubicBezTo>
                      <a:pt x="18762" y="3082"/>
                      <a:pt x="18671" y="2968"/>
                      <a:pt x="18580" y="2876"/>
                    </a:cubicBezTo>
                    <a:cubicBezTo>
                      <a:pt x="18466" y="2762"/>
                      <a:pt x="18329" y="2648"/>
                      <a:pt x="18192" y="2534"/>
                    </a:cubicBezTo>
                    <a:cubicBezTo>
                      <a:pt x="18078" y="2443"/>
                      <a:pt x="17964" y="2351"/>
                      <a:pt x="17827" y="2260"/>
                    </a:cubicBezTo>
                    <a:cubicBezTo>
                      <a:pt x="17690" y="2146"/>
                      <a:pt x="17553" y="2055"/>
                      <a:pt x="17439" y="1986"/>
                    </a:cubicBezTo>
                    <a:cubicBezTo>
                      <a:pt x="17370" y="1963"/>
                      <a:pt x="17302" y="1918"/>
                      <a:pt x="17210" y="1872"/>
                    </a:cubicBezTo>
                    <a:lnTo>
                      <a:pt x="17119" y="1826"/>
                    </a:lnTo>
                    <a:cubicBezTo>
                      <a:pt x="16982" y="1758"/>
                      <a:pt x="16868" y="1712"/>
                      <a:pt x="16731" y="1644"/>
                    </a:cubicBezTo>
                    <a:cubicBezTo>
                      <a:pt x="16571" y="1552"/>
                      <a:pt x="16366" y="1461"/>
                      <a:pt x="16160" y="1370"/>
                    </a:cubicBezTo>
                    <a:cubicBezTo>
                      <a:pt x="16092" y="1324"/>
                      <a:pt x="16001" y="1301"/>
                      <a:pt x="15932" y="1256"/>
                    </a:cubicBezTo>
                    <a:cubicBezTo>
                      <a:pt x="15932" y="1233"/>
                      <a:pt x="15932" y="1187"/>
                      <a:pt x="15909" y="1164"/>
                    </a:cubicBezTo>
                    <a:cubicBezTo>
                      <a:pt x="15886" y="1119"/>
                      <a:pt x="15864" y="1119"/>
                      <a:pt x="15818" y="1096"/>
                    </a:cubicBezTo>
                    <a:cubicBezTo>
                      <a:pt x="15704" y="1027"/>
                      <a:pt x="15590" y="982"/>
                      <a:pt x="15476" y="936"/>
                    </a:cubicBezTo>
                    <a:cubicBezTo>
                      <a:pt x="15384" y="890"/>
                      <a:pt x="15293" y="868"/>
                      <a:pt x="15179" y="822"/>
                    </a:cubicBezTo>
                    <a:lnTo>
                      <a:pt x="15019" y="731"/>
                    </a:lnTo>
                    <a:cubicBezTo>
                      <a:pt x="14791" y="617"/>
                      <a:pt x="14563" y="502"/>
                      <a:pt x="14334" y="434"/>
                    </a:cubicBezTo>
                    <a:cubicBezTo>
                      <a:pt x="14060" y="343"/>
                      <a:pt x="13764" y="274"/>
                      <a:pt x="13467" y="229"/>
                    </a:cubicBezTo>
                    <a:cubicBezTo>
                      <a:pt x="13170" y="183"/>
                      <a:pt x="12874" y="137"/>
                      <a:pt x="12600" y="92"/>
                    </a:cubicBezTo>
                    <a:lnTo>
                      <a:pt x="12531" y="92"/>
                    </a:lnTo>
                    <a:cubicBezTo>
                      <a:pt x="12394" y="69"/>
                      <a:pt x="12257" y="46"/>
                      <a:pt x="12143" y="46"/>
                    </a:cubicBezTo>
                    <a:cubicBezTo>
                      <a:pt x="12029" y="23"/>
                      <a:pt x="11915" y="23"/>
                      <a:pt x="11801" y="23"/>
                    </a:cubicBezTo>
                    <a:lnTo>
                      <a:pt x="11687" y="23"/>
                    </a:lnTo>
                    <a:cubicBezTo>
                      <a:pt x="11527" y="0"/>
                      <a:pt x="11367" y="0"/>
                      <a:pt x="11207" y="0"/>
                    </a:cubicBezTo>
                    <a:close/>
                  </a:path>
                </a:pathLst>
              </a:custGeom>
              <a:solidFill>
                <a:srgbClr val="9F4C89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564" name="Google Shape;1330;p22">
                <a:extLst>
                  <a:ext uri="{FF2B5EF4-FFF2-40B4-BE49-F238E27FC236}">
                    <a16:creationId xmlns:a16="http://schemas.microsoft.com/office/drawing/2014/main" id="{F97FC0BA-27F2-442B-8942-CE9AE621001E}"/>
                  </a:ext>
                </a:extLst>
              </p:cNvPr>
              <p:cNvSpPr/>
              <p:nvPr/>
            </p:nvSpPr>
            <p:spPr>
              <a:xfrm>
                <a:off x="8479818" y="1403375"/>
                <a:ext cx="59250" cy="63575"/>
              </a:xfrm>
              <a:custGeom>
                <a:avLst/>
                <a:gdLst/>
                <a:ahLst/>
                <a:cxnLst/>
                <a:rect l="l" t="t" r="r" b="b"/>
                <a:pathLst>
                  <a:path w="2192" h="2352" extrusionOk="0">
                    <a:moveTo>
                      <a:pt x="1142" y="0"/>
                    </a:moveTo>
                    <a:cubicBezTo>
                      <a:pt x="1005" y="0"/>
                      <a:pt x="868" y="46"/>
                      <a:pt x="753" y="114"/>
                    </a:cubicBezTo>
                    <a:cubicBezTo>
                      <a:pt x="662" y="137"/>
                      <a:pt x="571" y="206"/>
                      <a:pt x="502" y="274"/>
                    </a:cubicBezTo>
                    <a:cubicBezTo>
                      <a:pt x="480" y="297"/>
                      <a:pt x="480" y="297"/>
                      <a:pt x="434" y="320"/>
                    </a:cubicBezTo>
                    <a:cubicBezTo>
                      <a:pt x="365" y="388"/>
                      <a:pt x="320" y="457"/>
                      <a:pt x="251" y="548"/>
                    </a:cubicBezTo>
                    <a:lnTo>
                      <a:pt x="228" y="571"/>
                    </a:lnTo>
                    <a:cubicBezTo>
                      <a:pt x="206" y="616"/>
                      <a:pt x="160" y="685"/>
                      <a:pt x="137" y="731"/>
                    </a:cubicBezTo>
                    <a:cubicBezTo>
                      <a:pt x="114" y="776"/>
                      <a:pt x="92" y="799"/>
                      <a:pt x="69" y="845"/>
                    </a:cubicBezTo>
                    <a:cubicBezTo>
                      <a:pt x="23" y="936"/>
                      <a:pt x="0" y="1027"/>
                      <a:pt x="0" y="1164"/>
                    </a:cubicBezTo>
                    <a:cubicBezTo>
                      <a:pt x="0" y="1256"/>
                      <a:pt x="23" y="1347"/>
                      <a:pt x="46" y="1461"/>
                    </a:cubicBezTo>
                    <a:cubicBezTo>
                      <a:pt x="92" y="1621"/>
                      <a:pt x="137" y="1735"/>
                      <a:pt x="206" y="1849"/>
                    </a:cubicBezTo>
                    <a:cubicBezTo>
                      <a:pt x="274" y="1940"/>
                      <a:pt x="343" y="2009"/>
                      <a:pt x="411" y="2077"/>
                    </a:cubicBezTo>
                    <a:cubicBezTo>
                      <a:pt x="457" y="2100"/>
                      <a:pt x="502" y="2146"/>
                      <a:pt x="548" y="2169"/>
                    </a:cubicBezTo>
                    <a:cubicBezTo>
                      <a:pt x="617" y="2214"/>
                      <a:pt x="685" y="2237"/>
                      <a:pt x="753" y="2283"/>
                    </a:cubicBezTo>
                    <a:cubicBezTo>
                      <a:pt x="822" y="2306"/>
                      <a:pt x="890" y="2306"/>
                      <a:pt x="1005" y="2328"/>
                    </a:cubicBezTo>
                    <a:lnTo>
                      <a:pt x="1187" y="2328"/>
                    </a:lnTo>
                    <a:cubicBezTo>
                      <a:pt x="1233" y="2328"/>
                      <a:pt x="1278" y="2351"/>
                      <a:pt x="1301" y="2351"/>
                    </a:cubicBezTo>
                    <a:cubicBezTo>
                      <a:pt x="1324" y="2351"/>
                      <a:pt x="1347" y="2328"/>
                      <a:pt x="1370" y="2328"/>
                    </a:cubicBezTo>
                    <a:cubicBezTo>
                      <a:pt x="1530" y="2328"/>
                      <a:pt x="1621" y="2283"/>
                      <a:pt x="1712" y="2214"/>
                    </a:cubicBezTo>
                    <a:cubicBezTo>
                      <a:pt x="1872" y="2123"/>
                      <a:pt x="1986" y="1986"/>
                      <a:pt x="2077" y="1849"/>
                    </a:cubicBezTo>
                    <a:cubicBezTo>
                      <a:pt x="2146" y="1712"/>
                      <a:pt x="2191" y="1529"/>
                      <a:pt x="2191" y="1370"/>
                    </a:cubicBezTo>
                    <a:cubicBezTo>
                      <a:pt x="2191" y="1324"/>
                      <a:pt x="2191" y="1301"/>
                      <a:pt x="2191" y="1256"/>
                    </a:cubicBezTo>
                    <a:lnTo>
                      <a:pt x="2191" y="1210"/>
                    </a:lnTo>
                    <a:cubicBezTo>
                      <a:pt x="2191" y="1141"/>
                      <a:pt x="2169" y="1050"/>
                      <a:pt x="2169" y="982"/>
                    </a:cubicBezTo>
                    <a:cubicBezTo>
                      <a:pt x="2123" y="708"/>
                      <a:pt x="2009" y="480"/>
                      <a:pt x="1872" y="343"/>
                    </a:cubicBezTo>
                    <a:cubicBezTo>
                      <a:pt x="1781" y="228"/>
                      <a:pt x="1666" y="160"/>
                      <a:pt x="1552" y="114"/>
                    </a:cubicBezTo>
                    <a:cubicBezTo>
                      <a:pt x="1507" y="69"/>
                      <a:pt x="1438" y="46"/>
                      <a:pt x="1370" y="23"/>
                    </a:cubicBezTo>
                    <a:cubicBezTo>
                      <a:pt x="1301" y="0"/>
                      <a:pt x="1233" y="0"/>
                      <a:pt x="1164" y="0"/>
                    </a:cubicBezTo>
                    <a:close/>
                  </a:path>
                </a:pathLst>
              </a:custGeom>
              <a:solidFill>
                <a:srgbClr val="9F4C89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565" name="Google Shape;1331;p22">
                <a:extLst>
                  <a:ext uri="{FF2B5EF4-FFF2-40B4-BE49-F238E27FC236}">
                    <a16:creationId xmlns:a16="http://schemas.microsoft.com/office/drawing/2014/main" id="{4E021588-0B69-4EE5-A602-0AF06CEECEDB}"/>
                  </a:ext>
                </a:extLst>
              </p:cNvPr>
              <p:cNvSpPr/>
              <p:nvPr/>
            </p:nvSpPr>
            <p:spPr>
              <a:xfrm>
                <a:off x="8841966" y="1355235"/>
                <a:ext cx="138231" cy="141313"/>
              </a:xfrm>
              <a:custGeom>
                <a:avLst/>
                <a:gdLst/>
                <a:ahLst/>
                <a:cxnLst/>
                <a:rect l="l" t="t" r="r" b="b"/>
                <a:pathLst>
                  <a:path w="5114" h="5228" extrusionOk="0">
                    <a:moveTo>
                      <a:pt x="2534" y="1"/>
                    </a:moveTo>
                    <a:cubicBezTo>
                      <a:pt x="2466" y="1"/>
                      <a:pt x="2397" y="1"/>
                      <a:pt x="2329" y="24"/>
                    </a:cubicBezTo>
                    <a:cubicBezTo>
                      <a:pt x="2238" y="24"/>
                      <a:pt x="2146" y="46"/>
                      <a:pt x="2078" y="69"/>
                    </a:cubicBezTo>
                    <a:lnTo>
                      <a:pt x="1986" y="92"/>
                    </a:lnTo>
                    <a:cubicBezTo>
                      <a:pt x="1827" y="115"/>
                      <a:pt x="1690" y="183"/>
                      <a:pt x="1576" y="229"/>
                    </a:cubicBezTo>
                    <a:cubicBezTo>
                      <a:pt x="1507" y="252"/>
                      <a:pt x="1462" y="298"/>
                      <a:pt x="1416" y="320"/>
                    </a:cubicBezTo>
                    <a:cubicBezTo>
                      <a:pt x="1347" y="366"/>
                      <a:pt x="1279" y="434"/>
                      <a:pt x="1210" y="480"/>
                    </a:cubicBezTo>
                    <a:cubicBezTo>
                      <a:pt x="1165" y="526"/>
                      <a:pt x="1119" y="571"/>
                      <a:pt x="1096" y="617"/>
                    </a:cubicBezTo>
                    <a:cubicBezTo>
                      <a:pt x="1028" y="663"/>
                      <a:pt x="982" y="708"/>
                      <a:pt x="937" y="754"/>
                    </a:cubicBezTo>
                    <a:cubicBezTo>
                      <a:pt x="822" y="823"/>
                      <a:pt x="708" y="937"/>
                      <a:pt x="594" y="1051"/>
                    </a:cubicBezTo>
                    <a:lnTo>
                      <a:pt x="526" y="1142"/>
                    </a:lnTo>
                    <a:lnTo>
                      <a:pt x="457" y="1211"/>
                    </a:lnTo>
                    <a:lnTo>
                      <a:pt x="412" y="1256"/>
                    </a:lnTo>
                    <a:cubicBezTo>
                      <a:pt x="366" y="1325"/>
                      <a:pt x="343" y="1370"/>
                      <a:pt x="297" y="1416"/>
                    </a:cubicBezTo>
                    <a:cubicBezTo>
                      <a:pt x="206" y="1530"/>
                      <a:pt x="138" y="1690"/>
                      <a:pt x="115" y="1850"/>
                    </a:cubicBezTo>
                    <a:cubicBezTo>
                      <a:pt x="69" y="2032"/>
                      <a:pt x="46" y="2192"/>
                      <a:pt x="24" y="2375"/>
                    </a:cubicBezTo>
                    <a:lnTo>
                      <a:pt x="24" y="2420"/>
                    </a:lnTo>
                    <a:cubicBezTo>
                      <a:pt x="24" y="2557"/>
                      <a:pt x="1" y="2671"/>
                      <a:pt x="24" y="2786"/>
                    </a:cubicBezTo>
                    <a:cubicBezTo>
                      <a:pt x="24" y="2922"/>
                      <a:pt x="46" y="3059"/>
                      <a:pt x="69" y="3196"/>
                    </a:cubicBezTo>
                    <a:lnTo>
                      <a:pt x="92" y="3265"/>
                    </a:lnTo>
                    <a:cubicBezTo>
                      <a:pt x="115" y="3402"/>
                      <a:pt x="138" y="3539"/>
                      <a:pt x="183" y="3676"/>
                    </a:cubicBezTo>
                    <a:cubicBezTo>
                      <a:pt x="206" y="3835"/>
                      <a:pt x="275" y="3972"/>
                      <a:pt x="343" y="4087"/>
                    </a:cubicBezTo>
                    <a:cubicBezTo>
                      <a:pt x="389" y="4201"/>
                      <a:pt x="480" y="4315"/>
                      <a:pt x="549" y="4406"/>
                    </a:cubicBezTo>
                    <a:cubicBezTo>
                      <a:pt x="685" y="4566"/>
                      <a:pt x="868" y="4680"/>
                      <a:pt x="1028" y="4794"/>
                    </a:cubicBezTo>
                    <a:lnTo>
                      <a:pt x="1119" y="4840"/>
                    </a:lnTo>
                    <a:cubicBezTo>
                      <a:pt x="1233" y="4908"/>
                      <a:pt x="1370" y="4977"/>
                      <a:pt x="1576" y="5045"/>
                    </a:cubicBezTo>
                    <a:lnTo>
                      <a:pt x="1621" y="5068"/>
                    </a:lnTo>
                    <a:cubicBezTo>
                      <a:pt x="1735" y="5114"/>
                      <a:pt x="1872" y="5159"/>
                      <a:pt x="1986" y="5182"/>
                    </a:cubicBezTo>
                    <a:cubicBezTo>
                      <a:pt x="2169" y="5205"/>
                      <a:pt x="2375" y="5228"/>
                      <a:pt x="2603" y="5228"/>
                    </a:cubicBezTo>
                    <a:lnTo>
                      <a:pt x="2785" y="5228"/>
                    </a:lnTo>
                    <a:cubicBezTo>
                      <a:pt x="2991" y="5228"/>
                      <a:pt x="3128" y="5205"/>
                      <a:pt x="3265" y="5159"/>
                    </a:cubicBezTo>
                    <a:cubicBezTo>
                      <a:pt x="3447" y="5114"/>
                      <a:pt x="3630" y="5022"/>
                      <a:pt x="3790" y="4931"/>
                    </a:cubicBezTo>
                    <a:cubicBezTo>
                      <a:pt x="3949" y="4840"/>
                      <a:pt x="4064" y="4748"/>
                      <a:pt x="4155" y="4657"/>
                    </a:cubicBezTo>
                    <a:cubicBezTo>
                      <a:pt x="4246" y="4566"/>
                      <a:pt x="4315" y="4475"/>
                      <a:pt x="4383" y="4383"/>
                    </a:cubicBezTo>
                    <a:lnTo>
                      <a:pt x="4406" y="4360"/>
                    </a:lnTo>
                    <a:cubicBezTo>
                      <a:pt x="4406" y="4360"/>
                      <a:pt x="4406" y="4338"/>
                      <a:pt x="4406" y="4338"/>
                    </a:cubicBezTo>
                    <a:cubicBezTo>
                      <a:pt x="4406" y="4338"/>
                      <a:pt x="4429" y="4315"/>
                      <a:pt x="4429" y="4315"/>
                    </a:cubicBezTo>
                    <a:cubicBezTo>
                      <a:pt x="4589" y="4132"/>
                      <a:pt x="4703" y="3927"/>
                      <a:pt x="4840" y="3676"/>
                    </a:cubicBezTo>
                    <a:cubicBezTo>
                      <a:pt x="4908" y="3562"/>
                      <a:pt x="4954" y="3470"/>
                      <a:pt x="4999" y="3356"/>
                    </a:cubicBezTo>
                    <a:cubicBezTo>
                      <a:pt x="5045" y="3219"/>
                      <a:pt x="5068" y="3059"/>
                      <a:pt x="5091" y="2900"/>
                    </a:cubicBezTo>
                    <a:cubicBezTo>
                      <a:pt x="5114" y="2786"/>
                      <a:pt x="5114" y="2649"/>
                      <a:pt x="5114" y="2512"/>
                    </a:cubicBezTo>
                    <a:cubicBezTo>
                      <a:pt x="5114" y="2352"/>
                      <a:pt x="5068" y="2215"/>
                      <a:pt x="4977" y="2032"/>
                    </a:cubicBezTo>
                    <a:cubicBezTo>
                      <a:pt x="4931" y="1872"/>
                      <a:pt x="4862" y="1736"/>
                      <a:pt x="4794" y="1599"/>
                    </a:cubicBezTo>
                    <a:cubicBezTo>
                      <a:pt x="4748" y="1507"/>
                      <a:pt x="4680" y="1416"/>
                      <a:pt x="4634" y="1325"/>
                    </a:cubicBezTo>
                    <a:cubicBezTo>
                      <a:pt x="4543" y="1165"/>
                      <a:pt x="4429" y="1028"/>
                      <a:pt x="4292" y="891"/>
                    </a:cubicBezTo>
                    <a:cubicBezTo>
                      <a:pt x="4155" y="754"/>
                      <a:pt x="3995" y="663"/>
                      <a:pt x="3858" y="549"/>
                    </a:cubicBezTo>
                    <a:lnTo>
                      <a:pt x="3813" y="526"/>
                    </a:lnTo>
                    <a:cubicBezTo>
                      <a:pt x="3813" y="526"/>
                      <a:pt x="3790" y="503"/>
                      <a:pt x="3790" y="503"/>
                    </a:cubicBezTo>
                    <a:lnTo>
                      <a:pt x="3767" y="480"/>
                    </a:lnTo>
                    <a:cubicBezTo>
                      <a:pt x="3676" y="389"/>
                      <a:pt x="3561" y="320"/>
                      <a:pt x="3470" y="252"/>
                    </a:cubicBezTo>
                    <a:cubicBezTo>
                      <a:pt x="3356" y="206"/>
                      <a:pt x="3242" y="138"/>
                      <a:pt x="3128" y="115"/>
                    </a:cubicBezTo>
                    <a:cubicBezTo>
                      <a:pt x="3036" y="69"/>
                      <a:pt x="2922" y="46"/>
                      <a:pt x="2785" y="24"/>
                    </a:cubicBezTo>
                    <a:cubicBezTo>
                      <a:pt x="2717" y="1"/>
                      <a:pt x="2626" y="1"/>
                      <a:pt x="253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566" name="Google Shape;1332;p22">
                <a:extLst>
                  <a:ext uri="{FF2B5EF4-FFF2-40B4-BE49-F238E27FC236}">
                    <a16:creationId xmlns:a16="http://schemas.microsoft.com/office/drawing/2014/main" id="{7767E272-21CC-4B70-9B85-924BCB3C5C50}"/>
                  </a:ext>
                </a:extLst>
              </p:cNvPr>
              <p:cNvSpPr/>
              <p:nvPr/>
            </p:nvSpPr>
            <p:spPr>
              <a:xfrm>
                <a:off x="8479818" y="1403375"/>
                <a:ext cx="59250" cy="63575"/>
              </a:xfrm>
              <a:custGeom>
                <a:avLst/>
                <a:gdLst/>
                <a:ahLst/>
                <a:cxnLst/>
                <a:rect l="l" t="t" r="r" b="b"/>
                <a:pathLst>
                  <a:path w="2192" h="2352" extrusionOk="0">
                    <a:moveTo>
                      <a:pt x="1142" y="0"/>
                    </a:moveTo>
                    <a:cubicBezTo>
                      <a:pt x="1005" y="0"/>
                      <a:pt x="868" y="46"/>
                      <a:pt x="753" y="114"/>
                    </a:cubicBezTo>
                    <a:cubicBezTo>
                      <a:pt x="662" y="137"/>
                      <a:pt x="571" y="206"/>
                      <a:pt x="502" y="274"/>
                    </a:cubicBezTo>
                    <a:cubicBezTo>
                      <a:pt x="480" y="297"/>
                      <a:pt x="480" y="297"/>
                      <a:pt x="434" y="320"/>
                    </a:cubicBezTo>
                    <a:cubicBezTo>
                      <a:pt x="365" y="388"/>
                      <a:pt x="320" y="457"/>
                      <a:pt x="251" y="548"/>
                    </a:cubicBezTo>
                    <a:lnTo>
                      <a:pt x="228" y="571"/>
                    </a:lnTo>
                    <a:cubicBezTo>
                      <a:pt x="206" y="616"/>
                      <a:pt x="160" y="685"/>
                      <a:pt x="137" y="731"/>
                    </a:cubicBezTo>
                    <a:cubicBezTo>
                      <a:pt x="114" y="776"/>
                      <a:pt x="92" y="799"/>
                      <a:pt x="69" y="845"/>
                    </a:cubicBezTo>
                    <a:cubicBezTo>
                      <a:pt x="23" y="936"/>
                      <a:pt x="0" y="1027"/>
                      <a:pt x="0" y="1164"/>
                    </a:cubicBezTo>
                    <a:cubicBezTo>
                      <a:pt x="0" y="1256"/>
                      <a:pt x="23" y="1347"/>
                      <a:pt x="46" y="1461"/>
                    </a:cubicBezTo>
                    <a:cubicBezTo>
                      <a:pt x="92" y="1621"/>
                      <a:pt x="137" y="1735"/>
                      <a:pt x="206" y="1849"/>
                    </a:cubicBezTo>
                    <a:cubicBezTo>
                      <a:pt x="274" y="1940"/>
                      <a:pt x="343" y="2009"/>
                      <a:pt x="411" y="2077"/>
                    </a:cubicBezTo>
                    <a:cubicBezTo>
                      <a:pt x="457" y="2100"/>
                      <a:pt x="502" y="2146"/>
                      <a:pt x="548" y="2169"/>
                    </a:cubicBezTo>
                    <a:cubicBezTo>
                      <a:pt x="617" y="2214"/>
                      <a:pt x="685" y="2237"/>
                      <a:pt x="753" y="2283"/>
                    </a:cubicBezTo>
                    <a:cubicBezTo>
                      <a:pt x="822" y="2306"/>
                      <a:pt x="890" y="2306"/>
                      <a:pt x="1005" y="2328"/>
                    </a:cubicBezTo>
                    <a:lnTo>
                      <a:pt x="1187" y="2328"/>
                    </a:lnTo>
                    <a:cubicBezTo>
                      <a:pt x="1233" y="2328"/>
                      <a:pt x="1278" y="2351"/>
                      <a:pt x="1301" y="2351"/>
                    </a:cubicBezTo>
                    <a:cubicBezTo>
                      <a:pt x="1324" y="2351"/>
                      <a:pt x="1347" y="2328"/>
                      <a:pt x="1370" y="2328"/>
                    </a:cubicBezTo>
                    <a:cubicBezTo>
                      <a:pt x="1530" y="2328"/>
                      <a:pt x="1621" y="2283"/>
                      <a:pt x="1712" y="2214"/>
                    </a:cubicBezTo>
                    <a:cubicBezTo>
                      <a:pt x="1872" y="2123"/>
                      <a:pt x="1986" y="1986"/>
                      <a:pt x="2077" y="1849"/>
                    </a:cubicBezTo>
                    <a:cubicBezTo>
                      <a:pt x="2146" y="1712"/>
                      <a:pt x="2191" y="1529"/>
                      <a:pt x="2191" y="1370"/>
                    </a:cubicBezTo>
                    <a:cubicBezTo>
                      <a:pt x="2191" y="1324"/>
                      <a:pt x="2191" y="1301"/>
                      <a:pt x="2191" y="1256"/>
                    </a:cubicBezTo>
                    <a:lnTo>
                      <a:pt x="2191" y="1210"/>
                    </a:lnTo>
                    <a:cubicBezTo>
                      <a:pt x="2191" y="1141"/>
                      <a:pt x="2169" y="1050"/>
                      <a:pt x="2169" y="982"/>
                    </a:cubicBezTo>
                    <a:cubicBezTo>
                      <a:pt x="2123" y="708"/>
                      <a:pt x="2009" y="480"/>
                      <a:pt x="1872" y="343"/>
                    </a:cubicBezTo>
                    <a:cubicBezTo>
                      <a:pt x="1781" y="228"/>
                      <a:pt x="1666" y="160"/>
                      <a:pt x="1552" y="114"/>
                    </a:cubicBezTo>
                    <a:cubicBezTo>
                      <a:pt x="1507" y="69"/>
                      <a:pt x="1438" y="46"/>
                      <a:pt x="1370" y="23"/>
                    </a:cubicBezTo>
                    <a:cubicBezTo>
                      <a:pt x="1301" y="0"/>
                      <a:pt x="1233" y="0"/>
                      <a:pt x="1164" y="0"/>
                    </a:cubicBezTo>
                    <a:close/>
                  </a:path>
                </a:pathLst>
              </a:custGeom>
              <a:solidFill>
                <a:srgbClr val="6B6672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567" name="Google Shape;1333;p22">
                <a:extLst>
                  <a:ext uri="{FF2B5EF4-FFF2-40B4-BE49-F238E27FC236}">
                    <a16:creationId xmlns:a16="http://schemas.microsoft.com/office/drawing/2014/main" id="{10107C67-813C-4FDE-ABF1-1FFC2BC22687}"/>
                  </a:ext>
                </a:extLst>
              </p:cNvPr>
              <p:cNvSpPr/>
              <p:nvPr/>
            </p:nvSpPr>
            <p:spPr>
              <a:xfrm>
                <a:off x="8284229" y="1195460"/>
                <a:ext cx="455969" cy="454726"/>
              </a:xfrm>
              <a:custGeom>
                <a:avLst/>
                <a:gdLst/>
                <a:ahLst/>
                <a:cxnLst/>
                <a:rect l="l" t="t" r="r" b="b"/>
                <a:pathLst>
                  <a:path w="16869" h="16823" extrusionOk="0">
                    <a:moveTo>
                      <a:pt x="8400" y="7692"/>
                    </a:moveTo>
                    <a:cubicBezTo>
                      <a:pt x="8469" y="7692"/>
                      <a:pt x="8537" y="7692"/>
                      <a:pt x="8606" y="7715"/>
                    </a:cubicBezTo>
                    <a:cubicBezTo>
                      <a:pt x="8674" y="7738"/>
                      <a:pt x="8743" y="7761"/>
                      <a:pt x="8788" y="7806"/>
                    </a:cubicBezTo>
                    <a:cubicBezTo>
                      <a:pt x="8902" y="7852"/>
                      <a:pt x="9017" y="7920"/>
                      <a:pt x="9108" y="8035"/>
                    </a:cubicBezTo>
                    <a:cubicBezTo>
                      <a:pt x="9245" y="8172"/>
                      <a:pt x="9359" y="8400"/>
                      <a:pt x="9405" y="8674"/>
                    </a:cubicBezTo>
                    <a:cubicBezTo>
                      <a:pt x="9405" y="8742"/>
                      <a:pt x="9427" y="8833"/>
                      <a:pt x="9427" y="8902"/>
                    </a:cubicBezTo>
                    <a:lnTo>
                      <a:pt x="9427" y="8948"/>
                    </a:lnTo>
                    <a:cubicBezTo>
                      <a:pt x="9427" y="8993"/>
                      <a:pt x="9427" y="9016"/>
                      <a:pt x="9427" y="9062"/>
                    </a:cubicBezTo>
                    <a:cubicBezTo>
                      <a:pt x="9427" y="9221"/>
                      <a:pt x="9382" y="9404"/>
                      <a:pt x="9313" y="9541"/>
                    </a:cubicBezTo>
                    <a:cubicBezTo>
                      <a:pt x="9222" y="9678"/>
                      <a:pt x="9108" y="9815"/>
                      <a:pt x="8948" y="9906"/>
                    </a:cubicBezTo>
                    <a:cubicBezTo>
                      <a:pt x="8857" y="9975"/>
                      <a:pt x="8766" y="10020"/>
                      <a:pt x="8606" y="10020"/>
                    </a:cubicBezTo>
                    <a:cubicBezTo>
                      <a:pt x="8583" y="10043"/>
                      <a:pt x="8560" y="10043"/>
                      <a:pt x="8537" y="10043"/>
                    </a:cubicBezTo>
                    <a:cubicBezTo>
                      <a:pt x="8514" y="10043"/>
                      <a:pt x="8469" y="10020"/>
                      <a:pt x="8423" y="10020"/>
                    </a:cubicBezTo>
                    <a:lnTo>
                      <a:pt x="8241" y="10020"/>
                    </a:lnTo>
                    <a:cubicBezTo>
                      <a:pt x="8126" y="9998"/>
                      <a:pt x="8058" y="9998"/>
                      <a:pt x="7989" y="9975"/>
                    </a:cubicBezTo>
                    <a:cubicBezTo>
                      <a:pt x="7921" y="9929"/>
                      <a:pt x="7853" y="9906"/>
                      <a:pt x="7784" y="9861"/>
                    </a:cubicBezTo>
                    <a:cubicBezTo>
                      <a:pt x="7738" y="9838"/>
                      <a:pt x="7693" y="9792"/>
                      <a:pt x="7647" y="9769"/>
                    </a:cubicBezTo>
                    <a:cubicBezTo>
                      <a:pt x="7579" y="9701"/>
                      <a:pt x="7510" y="9632"/>
                      <a:pt x="7442" y="9541"/>
                    </a:cubicBezTo>
                    <a:cubicBezTo>
                      <a:pt x="7373" y="9427"/>
                      <a:pt x="7328" y="9313"/>
                      <a:pt x="7282" y="9153"/>
                    </a:cubicBezTo>
                    <a:cubicBezTo>
                      <a:pt x="7259" y="9039"/>
                      <a:pt x="7236" y="8948"/>
                      <a:pt x="7236" y="8856"/>
                    </a:cubicBezTo>
                    <a:cubicBezTo>
                      <a:pt x="7236" y="8719"/>
                      <a:pt x="7259" y="8628"/>
                      <a:pt x="7305" y="8537"/>
                    </a:cubicBezTo>
                    <a:cubicBezTo>
                      <a:pt x="7328" y="8491"/>
                      <a:pt x="7350" y="8468"/>
                      <a:pt x="7373" y="8423"/>
                    </a:cubicBezTo>
                    <a:cubicBezTo>
                      <a:pt x="7396" y="8377"/>
                      <a:pt x="7442" y="8308"/>
                      <a:pt x="7464" y="8263"/>
                    </a:cubicBezTo>
                    <a:lnTo>
                      <a:pt x="7487" y="8240"/>
                    </a:lnTo>
                    <a:cubicBezTo>
                      <a:pt x="7556" y="8149"/>
                      <a:pt x="7601" y="8080"/>
                      <a:pt x="7670" y="8012"/>
                    </a:cubicBezTo>
                    <a:cubicBezTo>
                      <a:pt x="7716" y="7989"/>
                      <a:pt x="7716" y="7989"/>
                      <a:pt x="7738" y="7966"/>
                    </a:cubicBezTo>
                    <a:cubicBezTo>
                      <a:pt x="7807" y="7898"/>
                      <a:pt x="7898" y="7829"/>
                      <a:pt x="7989" y="7806"/>
                    </a:cubicBezTo>
                    <a:cubicBezTo>
                      <a:pt x="8104" y="7738"/>
                      <a:pt x="8241" y="7692"/>
                      <a:pt x="8378" y="7692"/>
                    </a:cubicBezTo>
                    <a:close/>
                    <a:moveTo>
                      <a:pt x="8766" y="0"/>
                    </a:moveTo>
                    <a:cubicBezTo>
                      <a:pt x="8378" y="0"/>
                      <a:pt x="8012" y="0"/>
                      <a:pt x="7647" y="46"/>
                    </a:cubicBezTo>
                    <a:lnTo>
                      <a:pt x="7487" y="46"/>
                    </a:lnTo>
                    <a:cubicBezTo>
                      <a:pt x="7373" y="69"/>
                      <a:pt x="7236" y="69"/>
                      <a:pt x="7122" y="91"/>
                    </a:cubicBezTo>
                    <a:cubicBezTo>
                      <a:pt x="6940" y="114"/>
                      <a:pt x="6757" y="160"/>
                      <a:pt x="6574" y="183"/>
                    </a:cubicBezTo>
                    <a:lnTo>
                      <a:pt x="6597" y="183"/>
                    </a:lnTo>
                    <a:cubicBezTo>
                      <a:pt x="6323" y="251"/>
                      <a:pt x="6026" y="320"/>
                      <a:pt x="5730" y="388"/>
                    </a:cubicBezTo>
                    <a:cubicBezTo>
                      <a:pt x="5479" y="457"/>
                      <a:pt x="5228" y="548"/>
                      <a:pt x="4931" y="662"/>
                    </a:cubicBezTo>
                    <a:cubicBezTo>
                      <a:pt x="4771" y="730"/>
                      <a:pt x="4634" y="799"/>
                      <a:pt x="4497" y="845"/>
                    </a:cubicBezTo>
                    <a:cubicBezTo>
                      <a:pt x="4337" y="936"/>
                      <a:pt x="4200" y="1004"/>
                      <a:pt x="4064" y="1073"/>
                    </a:cubicBezTo>
                    <a:cubicBezTo>
                      <a:pt x="3972" y="1119"/>
                      <a:pt x="3904" y="1187"/>
                      <a:pt x="3812" y="1255"/>
                    </a:cubicBezTo>
                    <a:lnTo>
                      <a:pt x="3721" y="1324"/>
                    </a:lnTo>
                    <a:cubicBezTo>
                      <a:pt x="3584" y="1392"/>
                      <a:pt x="3470" y="1484"/>
                      <a:pt x="3333" y="1552"/>
                    </a:cubicBezTo>
                    <a:cubicBezTo>
                      <a:pt x="3265" y="1598"/>
                      <a:pt x="3196" y="1643"/>
                      <a:pt x="3151" y="1666"/>
                    </a:cubicBezTo>
                    <a:cubicBezTo>
                      <a:pt x="3082" y="1712"/>
                      <a:pt x="3036" y="1758"/>
                      <a:pt x="2991" y="1803"/>
                    </a:cubicBezTo>
                    <a:cubicBezTo>
                      <a:pt x="2922" y="1872"/>
                      <a:pt x="2854" y="1917"/>
                      <a:pt x="2785" y="1986"/>
                    </a:cubicBezTo>
                    <a:lnTo>
                      <a:pt x="2671" y="2077"/>
                    </a:lnTo>
                    <a:lnTo>
                      <a:pt x="2580" y="2146"/>
                    </a:lnTo>
                    <a:cubicBezTo>
                      <a:pt x="2534" y="2214"/>
                      <a:pt x="2466" y="2260"/>
                      <a:pt x="2397" y="2328"/>
                    </a:cubicBezTo>
                    <a:cubicBezTo>
                      <a:pt x="2283" y="2442"/>
                      <a:pt x="2169" y="2557"/>
                      <a:pt x="2101" y="2716"/>
                    </a:cubicBezTo>
                    <a:cubicBezTo>
                      <a:pt x="2078" y="2785"/>
                      <a:pt x="2078" y="2853"/>
                      <a:pt x="2078" y="2922"/>
                    </a:cubicBezTo>
                    <a:lnTo>
                      <a:pt x="2055" y="2945"/>
                    </a:lnTo>
                    <a:lnTo>
                      <a:pt x="2055" y="2967"/>
                    </a:lnTo>
                    <a:cubicBezTo>
                      <a:pt x="1986" y="3059"/>
                      <a:pt x="1918" y="3127"/>
                      <a:pt x="1872" y="3218"/>
                    </a:cubicBezTo>
                    <a:cubicBezTo>
                      <a:pt x="1804" y="3287"/>
                      <a:pt x="1758" y="3355"/>
                      <a:pt x="1713" y="3424"/>
                    </a:cubicBezTo>
                    <a:lnTo>
                      <a:pt x="1667" y="3492"/>
                    </a:lnTo>
                    <a:cubicBezTo>
                      <a:pt x="1576" y="3606"/>
                      <a:pt x="1484" y="3721"/>
                      <a:pt x="1393" y="3835"/>
                    </a:cubicBezTo>
                    <a:cubicBezTo>
                      <a:pt x="1324" y="3972"/>
                      <a:pt x="1256" y="4086"/>
                      <a:pt x="1210" y="4200"/>
                    </a:cubicBezTo>
                    <a:cubicBezTo>
                      <a:pt x="1096" y="4474"/>
                      <a:pt x="959" y="4725"/>
                      <a:pt x="845" y="4976"/>
                    </a:cubicBezTo>
                    <a:cubicBezTo>
                      <a:pt x="708" y="5296"/>
                      <a:pt x="594" y="5569"/>
                      <a:pt x="480" y="5798"/>
                    </a:cubicBezTo>
                    <a:cubicBezTo>
                      <a:pt x="366" y="6094"/>
                      <a:pt x="297" y="6391"/>
                      <a:pt x="252" y="6619"/>
                    </a:cubicBezTo>
                    <a:cubicBezTo>
                      <a:pt x="229" y="6711"/>
                      <a:pt x="206" y="6802"/>
                      <a:pt x="183" y="6916"/>
                    </a:cubicBezTo>
                    <a:lnTo>
                      <a:pt x="160" y="7053"/>
                    </a:lnTo>
                    <a:cubicBezTo>
                      <a:pt x="138" y="7190"/>
                      <a:pt x="115" y="7350"/>
                      <a:pt x="92" y="7510"/>
                    </a:cubicBezTo>
                    <a:cubicBezTo>
                      <a:pt x="69" y="7647"/>
                      <a:pt x="46" y="7806"/>
                      <a:pt x="46" y="7943"/>
                    </a:cubicBezTo>
                    <a:lnTo>
                      <a:pt x="23" y="8035"/>
                    </a:lnTo>
                    <a:cubicBezTo>
                      <a:pt x="23" y="8172"/>
                      <a:pt x="1" y="8331"/>
                      <a:pt x="1" y="8468"/>
                    </a:cubicBezTo>
                    <a:lnTo>
                      <a:pt x="1" y="8697"/>
                    </a:lnTo>
                    <a:lnTo>
                      <a:pt x="1" y="8902"/>
                    </a:lnTo>
                    <a:lnTo>
                      <a:pt x="1" y="9039"/>
                    </a:lnTo>
                    <a:cubicBezTo>
                      <a:pt x="1" y="9153"/>
                      <a:pt x="1" y="9244"/>
                      <a:pt x="1" y="9358"/>
                    </a:cubicBezTo>
                    <a:cubicBezTo>
                      <a:pt x="23" y="9541"/>
                      <a:pt x="46" y="9701"/>
                      <a:pt x="69" y="9861"/>
                    </a:cubicBezTo>
                    <a:cubicBezTo>
                      <a:pt x="92" y="10020"/>
                      <a:pt x="115" y="10157"/>
                      <a:pt x="160" y="10317"/>
                    </a:cubicBezTo>
                    <a:cubicBezTo>
                      <a:pt x="183" y="10454"/>
                      <a:pt x="229" y="10591"/>
                      <a:pt x="275" y="10728"/>
                    </a:cubicBezTo>
                    <a:cubicBezTo>
                      <a:pt x="320" y="10865"/>
                      <a:pt x="366" y="11002"/>
                      <a:pt x="434" y="11116"/>
                    </a:cubicBezTo>
                    <a:lnTo>
                      <a:pt x="480" y="11207"/>
                    </a:lnTo>
                    <a:cubicBezTo>
                      <a:pt x="480" y="11207"/>
                      <a:pt x="480" y="11230"/>
                      <a:pt x="480" y="11230"/>
                    </a:cubicBezTo>
                    <a:lnTo>
                      <a:pt x="503" y="11230"/>
                    </a:lnTo>
                    <a:cubicBezTo>
                      <a:pt x="503" y="11230"/>
                      <a:pt x="503" y="11253"/>
                      <a:pt x="503" y="11253"/>
                    </a:cubicBezTo>
                    <a:cubicBezTo>
                      <a:pt x="503" y="11253"/>
                      <a:pt x="503" y="11276"/>
                      <a:pt x="503" y="11276"/>
                    </a:cubicBezTo>
                    <a:cubicBezTo>
                      <a:pt x="594" y="11504"/>
                      <a:pt x="731" y="11778"/>
                      <a:pt x="868" y="12006"/>
                    </a:cubicBezTo>
                    <a:lnTo>
                      <a:pt x="891" y="12052"/>
                    </a:lnTo>
                    <a:lnTo>
                      <a:pt x="959" y="12212"/>
                    </a:lnTo>
                    <a:cubicBezTo>
                      <a:pt x="1005" y="12280"/>
                      <a:pt x="1051" y="12371"/>
                      <a:pt x="1073" y="12440"/>
                    </a:cubicBezTo>
                    <a:cubicBezTo>
                      <a:pt x="1142" y="12554"/>
                      <a:pt x="1210" y="12668"/>
                      <a:pt x="1302" y="12805"/>
                    </a:cubicBezTo>
                    <a:cubicBezTo>
                      <a:pt x="1416" y="12942"/>
                      <a:pt x="1507" y="13079"/>
                      <a:pt x="1621" y="13239"/>
                    </a:cubicBezTo>
                    <a:cubicBezTo>
                      <a:pt x="1690" y="13330"/>
                      <a:pt x="1758" y="13421"/>
                      <a:pt x="1849" y="13535"/>
                    </a:cubicBezTo>
                    <a:cubicBezTo>
                      <a:pt x="1941" y="13695"/>
                      <a:pt x="2078" y="13832"/>
                      <a:pt x="2169" y="13946"/>
                    </a:cubicBezTo>
                    <a:lnTo>
                      <a:pt x="2215" y="13992"/>
                    </a:lnTo>
                    <a:cubicBezTo>
                      <a:pt x="2306" y="14083"/>
                      <a:pt x="2397" y="14175"/>
                      <a:pt x="2489" y="14289"/>
                    </a:cubicBezTo>
                    <a:cubicBezTo>
                      <a:pt x="2603" y="14403"/>
                      <a:pt x="2694" y="14517"/>
                      <a:pt x="2808" y="14631"/>
                    </a:cubicBezTo>
                    <a:cubicBezTo>
                      <a:pt x="2899" y="14745"/>
                      <a:pt x="3014" y="14859"/>
                      <a:pt x="3128" y="14951"/>
                    </a:cubicBezTo>
                    <a:cubicBezTo>
                      <a:pt x="3242" y="15042"/>
                      <a:pt x="3356" y="15156"/>
                      <a:pt x="3470" y="15247"/>
                    </a:cubicBezTo>
                    <a:lnTo>
                      <a:pt x="3516" y="15270"/>
                    </a:lnTo>
                    <a:cubicBezTo>
                      <a:pt x="3630" y="15361"/>
                      <a:pt x="3744" y="15476"/>
                      <a:pt x="3858" y="15544"/>
                    </a:cubicBezTo>
                    <a:cubicBezTo>
                      <a:pt x="3927" y="15567"/>
                      <a:pt x="3995" y="15613"/>
                      <a:pt x="4064" y="15635"/>
                    </a:cubicBezTo>
                    <a:cubicBezTo>
                      <a:pt x="4132" y="15681"/>
                      <a:pt x="4200" y="15704"/>
                      <a:pt x="4246" y="15750"/>
                    </a:cubicBezTo>
                    <a:cubicBezTo>
                      <a:pt x="4383" y="15818"/>
                      <a:pt x="4497" y="15886"/>
                      <a:pt x="4634" y="15955"/>
                    </a:cubicBezTo>
                    <a:cubicBezTo>
                      <a:pt x="4931" y="16069"/>
                      <a:pt x="5205" y="16183"/>
                      <a:pt x="5547" y="16297"/>
                    </a:cubicBezTo>
                    <a:cubicBezTo>
                      <a:pt x="5616" y="16320"/>
                      <a:pt x="5684" y="16366"/>
                      <a:pt x="5775" y="16389"/>
                    </a:cubicBezTo>
                    <a:lnTo>
                      <a:pt x="5935" y="16434"/>
                    </a:lnTo>
                    <a:lnTo>
                      <a:pt x="6049" y="16480"/>
                    </a:lnTo>
                    <a:cubicBezTo>
                      <a:pt x="6141" y="16503"/>
                      <a:pt x="6232" y="16548"/>
                      <a:pt x="6346" y="16571"/>
                    </a:cubicBezTo>
                    <a:cubicBezTo>
                      <a:pt x="6392" y="16594"/>
                      <a:pt x="6460" y="16594"/>
                      <a:pt x="6506" y="16594"/>
                    </a:cubicBezTo>
                    <a:lnTo>
                      <a:pt x="6551" y="16617"/>
                    </a:lnTo>
                    <a:cubicBezTo>
                      <a:pt x="6620" y="16617"/>
                      <a:pt x="6711" y="16640"/>
                      <a:pt x="6780" y="16663"/>
                    </a:cubicBezTo>
                    <a:lnTo>
                      <a:pt x="6871" y="16663"/>
                    </a:lnTo>
                    <a:cubicBezTo>
                      <a:pt x="6985" y="16685"/>
                      <a:pt x="7076" y="16708"/>
                      <a:pt x="7168" y="16731"/>
                    </a:cubicBezTo>
                    <a:cubicBezTo>
                      <a:pt x="7487" y="16777"/>
                      <a:pt x="7784" y="16822"/>
                      <a:pt x="8081" y="16822"/>
                    </a:cubicBezTo>
                    <a:lnTo>
                      <a:pt x="8332" y="16822"/>
                    </a:lnTo>
                    <a:cubicBezTo>
                      <a:pt x="8400" y="16822"/>
                      <a:pt x="8469" y="16822"/>
                      <a:pt x="8537" y="16799"/>
                    </a:cubicBezTo>
                    <a:cubicBezTo>
                      <a:pt x="8697" y="16799"/>
                      <a:pt x="8834" y="16799"/>
                      <a:pt x="8994" y="16777"/>
                    </a:cubicBezTo>
                    <a:lnTo>
                      <a:pt x="9154" y="16777"/>
                    </a:lnTo>
                    <a:cubicBezTo>
                      <a:pt x="9245" y="16754"/>
                      <a:pt x="9336" y="16754"/>
                      <a:pt x="9427" y="16754"/>
                    </a:cubicBezTo>
                    <a:cubicBezTo>
                      <a:pt x="9587" y="16731"/>
                      <a:pt x="9747" y="16708"/>
                      <a:pt x="9907" y="16685"/>
                    </a:cubicBezTo>
                    <a:cubicBezTo>
                      <a:pt x="10067" y="16663"/>
                      <a:pt x="10226" y="16617"/>
                      <a:pt x="10363" y="16594"/>
                    </a:cubicBezTo>
                    <a:lnTo>
                      <a:pt x="10546" y="16548"/>
                    </a:lnTo>
                    <a:cubicBezTo>
                      <a:pt x="10637" y="16526"/>
                      <a:pt x="10729" y="16503"/>
                      <a:pt x="10820" y="16480"/>
                    </a:cubicBezTo>
                    <a:cubicBezTo>
                      <a:pt x="11002" y="16434"/>
                      <a:pt x="11185" y="16366"/>
                      <a:pt x="11322" y="16297"/>
                    </a:cubicBezTo>
                    <a:cubicBezTo>
                      <a:pt x="11459" y="16229"/>
                      <a:pt x="11596" y="16160"/>
                      <a:pt x="11733" y="16092"/>
                    </a:cubicBezTo>
                    <a:cubicBezTo>
                      <a:pt x="11801" y="16046"/>
                      <a:pt x="11847" y="16023"/>
                      <a:pt x="11915" y="15978"/>
                    </a:cubicBezTo>
                    <a:lnTo>
                      <a:pt x="12052" y="15909"/>
                    </a:lnTo>
                    <a:lnTo>
                      <a:pt x="12121" y="15909"/>
                    </a:lnTo>
                    <a:cubicBezTo>
                      <a:pt x="12212" y="15909"/>
                      <a:pt x="12303" y="15886"/>
                      <a:pt x="12372" y="15864"/>
                    </a:cubicBezTo>
                    <a:cubicBezTo>
                      <a:pt x="12486" y="15818"/>
                      <a:pt x="12577" y="15772"/>
                      <a:pt x="12669" y="15750"/>
                    </a:cubicBezTo>
                    <a:cubicBezTo>
                      <a:pt x="12851" y="15658"/>
                      <a:pt x="13011" y="15567"/>
                      <a:pt x="13148" y="15453"/>
                    </a:cubicBezTo>
                    <a:cubicBezTo>
                      <a:pt x="13216" y="15407"/>
                      <a:pt x="13262" y="15361"/>
                      <a:pt x="13331" y="15316"/>
                    </a:cubicBezTo>
                    <a:cubicBezTo>
                      <a:pt x="13376" y="15270"/>
                      <a:pt x="13445" y="15202"/>
                      <a:pt x="13513" y="15156"/>
                    </a:cubicBezTo>
                    <a:cubicBezTo>
                      <a:pt x="13650" y="15065"/>
                      <a:pt x="13741" y="14996"/>
                      <a:pt x="13833" y="14905"/>
                    </a:cubicBezTo>
                    <a:cubicBezTo>
                      <a:pt x="13924" y="14836"/>
                      <a:pt x="13993" y="14768"/>
                      <a:pt x="14061" y="14700"/>
                    </a:cubicBezTo>
                    <a:lnTo>
                      <a:pt x="14175" y="14608"/>
                    </a:lnTo>
                    <a:lnTo>
                      <a:pt x="14244" y="14540"/>
                    </a:lnTo>
                    <a:cubicBezTo>
                      <a:pt x="14266" y="14517"/>
                      <a:pt x="14289" y="14494"/>
                      <a:pt x="14335" y="14471"/>
                    </a:cubicBezTo>
                    <a:cubicBezTo>
                      <a:pt x="14381" y="14403"/>
                      <a:pt x="14426" y="14357"/>
                      <a:pt x="14495" y="14312"/>
                    </a:cubicBezTo>
                    <a:cubicBezTo>
                      <a:pt x="14540" y="14243"/>
                      <a:pt x="14586" y="14197"/>
                      <a:pt x="14632" y="14152"/>
                    </a:cubicBezTo>
                    <a:cubicBezTo>
                      <a:pt x="14677" y="14106"/>
                      <a:pt x="14723" y="14038"/>
                      <a:pt x="14791" y="13992"/>
                    </a:cubicBezTo>
                    <a:cubicBezTo>
                      <a:pt x="14951" y="13832"/>
                      <a:pt x="15088" y="13627"/>
                      <a:pt x="15202" y="13421"/>
                    </a:cubicBezTo>
                    <a:cubicBezTo>
                      <a:pt x="15248" y="13376"/>
                      <a:pt x="15271" y="13307"/>
                      <a:pt x="15316" y="13262"/>
                    </a:cubicBezTo>
                    <a:cubicBezTo>
                      <a:pt x="15339" y="13216"/>
                      <a:pt x="15385" y="13170"/>
                      <a:pt x="15408" y="13125"/>
                    </a:cubicBezTo>
                    <a:cubicBezTo>
                      <a:pt x="15453" y="13033"/>
                      <a:pt x="15499" y="12965"/>
                      <a:pt x="15545" y="12896"/>
                    </a:cubicBezTo>
                    <a:cubicBezTo>
                      <a:pt x="15613" y="12782"/>
                      <a:pt x="15659" y="12668"/>
                      <a:pt x="15704" y="12531"/>
                    </a:cubicBezTo>
                    <a:lnTo>
                      <a:pt x="15750" y="12440"/>
                    </a:lnTo>
                    <a:lnTo>
                      <a:pt x="15727" y="12463"/>
                    </a:lnTo>
                    <a:cubicBezTo>
                      <a:pt x="15773" y="12394"/>
                      <a:pt x="15796" y="12326"/>
                      <a:pt x="15841" y="12257"/>
                    </a:cubicBezTo>
                    <a:lnTo>
                      <a:pt x="15933" y="12029"/>
                    </a:lnTo>
                    <a:lnTo>
                      <a:pt x="15956" y="11983"/>
                    </a:lnTo>
                    <a:cubicBezTo>
                      <a:pt x="15956" y="11983"/>
                      <a:pt x="15956" y="11961"/>
                      <a:pt x="15956" y="11961"/>
                    </a:cubicBezTo>
                    <a:lnTo>
                      <a:pt x="15978" y="11892"/>
                    </a:lnTo>
                    <a:cubicBezTo>
                      <a:pt x="16001" y="11869"/>
                      <a:pt x="16024" y="11846"/>
                      <a:pt x="16024" y="11801"/>
                    </a:cubicBezTo>
                    <a:cubicBezTo>
                      <a:pt x="16184" y="11458"/>
                      <a:pt x="16321" y="11116"/>
                      <a:pt x="16458" y="10751"/>
                    </a:cubicBezTo>
                    <a:cubicBezTo>
                      <a:pt x="16572" y="10408"/>
                      <a:pt x="16663" y="10020"/>
                      <a:pt x="16709" y="9495"/>
                    </a:cubicBezTo>
                    <a:lnTo>
                      <a:pt x="16709" y="9541"/>
                    </a:lnTo>
                    <a:cubicBezTo>
                      <a:pt x="16754" y="9290"/>
                      <a:pt x="16777" y="9085"/>
                      <a:pt x="16777" y="8902"/>
                    </a:cubicBezTo>
                    <a:cubicBezTo>
                      <a:pt x="16777" y="8742"/>
                      <a:pt x="16777" y="8605"/>
                      <a:pt x="16777" y="8445"/>
                    </a:cubicBezTo>
                    <a:lnTo>
                      <a:pt x="16777" y="8286"/>
                    </a:lnTo>
                    <a:lnTo>
                      <a:pt x="16777" y="8194"/>
                    </a:lnTo>
                    <a:cubicBezTo>
                      <a:pt x="16777" y="8103"/>
                      <a:pt x="16777" y="8035"/>
                      <a:pt x="16777" y="7966"/>
                    </a:cubicBezTo>
                    <a:cubicBezTo>
                      <a:pt x="16777" y="7875"/>
                      <a:pt x="16777" y="7806"/>
                      <a:pt x="16754" y="7715"/>
                    </a:cubicBezTo>
                    <a:cubicBezTo>
                      <a:pt x="16800" y="7692"/>
                      <a:pt x="16846" y="7647"/>
                      <a:pt x="16846" y="7601"/>
                    </a:cubicBezTo>
                    <a:cubicBezTo>
                      <a:pt x="16846" y="7510"/>
                      <a:pt x="16869" y="7395"/>
                      <a:pt x="16869" y="7304"/>
                    </a:cubicBezTo>
                    <a:cubicBezTo>
                      <a:pt x="16869" y="7213"/>
                      <a:pt x="16846" y="7122"/>
                      <a:pt x="16823" y="7030"/>
                    </a:cubicBezTo>
                    <a:cubicBezTo>
                      <a:pt x="16800" y="6893"/>
                      <a:pt x="16777" y="6756"/>
                      <a:pt x="16754" y="6619"/>
                    </a:cubicBezTo>
                    <a:lnTo>
                      <a:pt x="16709" y="6437"/>
                    </a:lnTo>
                    <a:cubicBezTo>
                      <a:pt x="16686" y="6368"/>
                      <a:pt x="16686" y="6323"/>
                      <a:pt x="16686" y="6254"/>
                    </a:cubicBezTo>
                    <a:cubicBezTo>
                      <a:pt x="16663" y="6163"/>
                      <a:pt x="16640" y="6072"/>
                      <a:pt x="16617" y="5980"/>
                    </a:cubicBezTo>
                    <a:cubicBezTo>
                      <a:pt x="16595" y="5912"/>
                      <a:pt x="16549" y="5821"/>
                      <a:pt x="16526" y="5752"/>
                    </a:cubicBezTo>
                    <a:cubicBezTo>
                      <a:pt x="16503" y="5684"/>
                      <a:pt x="16458" y="5638"/>
                      <a:pt x="16435" y="5569"/>
                    </a:cubicBezTo>
                    <a:cubicBezTo>
                      <a:pt x="16389" y="5432"/>
                      <a:pt x="16344" y="5296"/>
                      <a:pt x="16298" y="5181"/>
                    </a:cubicBezTo>
                    <a:cubicBezTo>
                      <a:pt x="16252" y="5113"/>
                      <a:pt x="16229" y="5044"/>
                      <a:pt x="16207" y="4999"/>
                    </a:cubicBezTo>
                    <a:cubicBezTo>
                      <a:pt x="16161" y="4908"/>
                      <a:pt x="16138" y="4839"/>
                      <a:pt x="16115" y="4771"/>
                    </a:cubicBezTo>
                    <a:cubicBezTo>
                      <a:pt x="16024" y="4588"/>
                      <a:pt x="15956" y="4451"/>
                      <a:pt x="15887" y="4291"/>
                    </a:cubicBezTo>
                    <a:cubicBezTo>
                      <a:pt x="15819" y="4200"/>
                      <a:pt x="15773" y="4109"/>
                      <a:pt x="15704" y="4017"/>
                    </a:cubicBezTo>
                    <a:lnTo>
                      <a:pt x="15636" y="3903"/>
                    </a:lnTo>
                    <a:cubicBezTo>
                      <a:pt x="15590" y="3835"/>
                      <a:pt x="15545" y="3766"/>
                      <a:pt x="15499" y="3675"/>
                    </a:cubicBezTo>
                    <a:lnTo>
                      <a:pt x="15408" y="3515"/>
                    </a:lnTo>
                    <a:cubicBezTo>
                      <a:pt x="15339" y="3401"/>
                      <a:pt x="15248" y="3287"/>
                      <a:pt x="15157" y="3173"/>
                    </a:cubicBezTo>
                    <a:cubicBezTo>
                      <a:pt x="15020" y="2990"/>
                      <a:pt x="14883" y="2830"/>
                      <a:pt x="14746" y="2648"/>
                    </a:cubicBezTo>
                    <a:lnTo>
                      <a:pt x="14700" y="2625"/>
                    </a:lnTo>
                    <a:cubicBezTo>
                      <a:pt x="14700" y="2625"/>
                      <a:pt x="14700" y="2625"/>
                      <a:pt x="14700" y="2602"/>
                    </a:cubicBezTo>
                    <a:cubicBezTo>
                      <a:pt x="14586" y="2488"/>
                      <a:pt x="14495" y="2374"/>
                      <a:pt x="14381" y="2283"/>
                    </a:cubicBezTo>
                    <a:cubicBezTo>
                      <a:pt x="14289" y="2191"/>
                      <a:pt x="14175" y="2077"/>
                      <a:pt x="14061" y="2009"/>
                    </a:cubicBezTo>
                    <a:cubicBezTo>
                      <a:pt x="13947" y="1917"/>
                      <a:pt x="13833" y="1803"/>
                      <a:pt x="13719" y="1712"/>
                    </a:cubicBezTo>
                    <a:cubicBezTo>
                      <a:pt x="13582" y="1621"/>
                      <a:pt x="13468" y="1529"/>
                      <a:pt x="13353" y="1438"/>
                    </a:cubicBezTo>
                    <a:cubicBezTo>
                      <a:pt x="13125" y="1278"/>
                      <a:pt x="12851" y="1119"/>
                      <a:pt x="12555" y="959"/>
                    </a:cubicBezTo>
                    <a:cubicBezTo>
                      <a:pt x="12463" y="913"/>
                      <a:pt x="12349" y="867"/>
                      <a:pt x="12235" y="822"/>
                    </a:cubicBezTo>
                    <a:lnTo>
                      <a:pt x="12144" y="776"/>
                    </a:lnTo>
                    <a:cubicBezTo>
                      <a:pt x="12007" y="708"/>
                      <a:pt x="11893" y="639"/>
                      <a:pt x="11756" y="594"/>
                    </a:cubicBezTo>
                    <a:cubicBezTo>
                      <a:pt x="11596" y="502"/>
                      <a:pt x="11413" y="457"/>
                      <a:pt x="11276" y="388"/>
                    </a:cubicBezTo>
                    <a:lnTo>
                      <a:pt x="11231" y="388"/>
                    </a:lnTo>
                    <a:lnTo>
                      <a:pt x="11185" y="365"/>
                    </a:lnTo>
                    <a:cubicBezTo>
                      <a:pt x="11048" y="320"/>
                      <a:pt x="10911" y="274"/>
                      <a:pt x="10774" y="228"/>
                    </a:cubicBezTo>
                    <a:cubicBezTo>
                      <a:pt x="10637" y="183"/>
                      <a:pt x="10477" y="160"/>
                      <a:pt x="10340" y="137"/>
                    </a:cubicBezTo>
                    <a:cubicBezTo>
                      <a:pt x="10181" y="91"/>
                      <a:pt x="10044" y="69"/>
                      <a:pt x="9884" y="69"/>
                    </a:cubicBezTo>
                    <a:cubicBezTo>
                      <a:pt x="9747" y="46"/>
                      <a:pt x="9587" y="23"/>
                      <a:pt x="9450" y="23"/>
                    </a:cubicBezTo>
                    <a:cubicBezTo>
                      <a:pt x="9222" y="0"/>
                      <a:pt x="8994" y="0"/>
                      <a:pt x="876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568" name="Google Shape;1334;p22">
                <a:extLst>
                  <a:ext uri="{FF2B5EF4-FFF2-40B4-BE49-F238E27FC236}">
                    <a16:creationId xmlns:a16="http://schemas.microsoft.com/office/drawing/2014/main" id="{7C3F0532-48DA-4210-B4A8-A29EFB0F39BA}"/>
                  </a:ext>
                </a:extLst>
              </p:cNvPr>
              <p:cNvSpPr/>
              <p:nvPr/>
            </p:nvSpPr>
            <p:spPr>
              <a:xfrm>
                <a:off x="8403918" y="946190"/>
                <a:ext cx="140691" cy="137610"/>
              </a:xfrm>
              <a:custGeom>
                <a:avLst/>
                <a:gdLst/>
                <a:ahLst/>
                <a:cxnLst/>
                <a:rect l="l" t="t" r="r" b="b"/>
                <a:pathLst>
                  <a:path w="5205" h="5091" extrusionOk="0">
                    <a:moveTo>
                      <a:pt x="2420" y="1"/>
                    </a:moveTo>
                    <a:cubicBezTo>
                      <a:pt x="2260" y="1"/>
                      <a:pt x="2123" y="1"/>
                      <a:pt x="1987" y="23"/>
                    </a:cubicBezTo>
                    <a:cubicBezTo>
                      <a:pt x="1735" y="69"/>
                      <a:pt x="1507" y="160"/>
                      <a:pt x="1325" y="252"/>
                    </a:cubicBezTo>
                    <a:cubicBezTo>
                      <a:pt x="1210" y="297"/>
                      <a:pt x="1119" y="366"/>
                      <a:pt x="1028" y="434"/>
                    </a:cubicBezTo>
                    <a:lnTo>
                      <a:pt x="959" y="480"/>
                    </a:lnTo>
                    <a:cubicBezTo>
                      <a:pt x="868" y="526"/>
                      <a:pt x="822" y="594"/>
                      <a:pt x="777" y="640"/>
                    </a:cubicBezTo>
                    <a:cubicBezTo>
                      <a:pt x="685" y="754"/>
                      <a:pt x="594" y="868"/>
                      <a:pt x="480" y="1028"/>
                    </a:cubicBezTo>
                    <a:cubicBezTo>
                      <a:pt x="320" y="1279"/>
                      <a:pt x="183" y="1530"/>
                      <a:pt x="92" y="1804"/>
                    </a:cubicBezTo>
                    <a:cubicBezTo>
                      <a:pt x="92" y="1872"/>
                      <a:pt x="69" y="1918"/>
                      <a:pt x="46" y="1986"/>
                    </a:cubicBezTo>
                    <a:cubicBezTo>
                      <a:pt x="24" y="2055"/>
                      <a:pt x="24" y="2123"/>
                      <a:pt x="1" y="2192"/>
                    </a:cubicBezTo>
                    <a:cubicBezTo>
                      <a:pt x="1" y="2260"/>
                      <a:pt x="1" y="2306"/>
                      <a:pt x="24" y="2374"/>
                    </a:cubicBezTo>
                    <a:lnTo>
                      <a:pt x="24" y="2443"/>
                    </a:lnTo>
                    <a:cubicBezTo>
                      <a:pt x="24" y="2603"/>
                      <a:pt x="24" y="2740"/>
                      <a:pt x="46" y="2877"/>
                    </a:cubicBezTo>
                    <a:cubicBezTo>
                      <a:pt x="69" y="2991"/>
                      <a:pt x="115" y="3082"/>
                      <a:pt x="138" y="3196"/>
                    </a:cubicBezTo>
                    <a:lnTo>
                      <a:pt x="161" y="3288"/>
                    </a:lnTo>
                    <a:cubicBezTo>
                      <a:pt x="206" y="3447"/>
                      <a:pt x="252" y="3607"/>
                      <a:pt x="320" y="3767"/>
                    </a:cubicBezTo>
                    <a:cubicBezTo>
                      <a:pt x="366" y="3858"/>
                      <a:pt x="412" y="3949"/>
                      <a:pt x="480" y="4041"/>
                    </a:cubicBezTo>
                    <a:cubicBezTo>
                      <a:pt x="549" y="4155"/>
                      <a:pt x="640" y="4269"/>
                      <a:pt x="777" y="4383"/>
                    </a:cubicBezTo>
                    <a:cubicBezTo>
                      <a:pt x="868" y="4474"/>
                      <a:pt x="959" y="4543"/>
                      <a:pt x="1074" y="4611"/>
                    </a:cubicBezTo>
                    <a:cubicBezTo>
                      <a:pt x="1256" y="4748"/>
                      <a:pt x="1507" y="4862"/>
                      <a:pt x="1781" y="4931"/>
                    </a:cubicBezTo>
                    <a:cubicBezTo>
                      <a:pt x="1918" y="4977"/>
                      <a:pt x="2055" y="4977"/>
                      <a:pt x="2192" y="4977"/>
                    </a:cubicBezTo>
                    <a:lnTo>
                      <a:pt x="2534" y="4977"/>
                    </a:lnTo>
                    <a:cubicBezTo>
                      <a:pt x="2557" y="5022"/>
                      <a:pt x="2603" y="5045"/>
                      <a:pt x="2648" y="5068"/>
                    </a:cubicBezTo>
                    <a:cubicBezTo>
                      <a:pt x="2717" y="5091"/>
                      <a:pt x="2785" y="5091"/>
                      <a:pt x="2854" y="5091"/>
                    </a:cubicBezTo>
                    <a:lnTo>
                      <a:pt x="3059" y="5091"/>
                    </a:lnTo>
                    <a:cubicBezTo>
                      <a:pt x="3128" y="5091"/>
                      <a:pt x="3173" y="5091"/>
                      <a:pt x="3219" y="5068"/>
                    </a:cubicBezTo>
                    <a:lnTo>
                      <a:pt x="3242" y="5068"/>
                    </a:lnTo>
                    <a:cubicBezTo>
                      <a:pt x="3333" y="5068"/>
                      <a:pt x="3402" y="5045"/>
                      <a:pt x="3447" y="5022"/>
                    </a:cubicBezTo>
                    <a:cubicBezTo>
                      <a:pt x="3607" y="4954"/>
                      <a:pt x="3721" y="4862"/>
                      <a:pt x="3858" y="4771"/>
                    </a:cubicBezTo>
                    <a:cubicBezTo>
                      <a:pt x="3927" y="4726"/>
                      <a:pt x="3972" y="4703"/>
                      <a:pt x="4018" y="4657"/>
                    </a:cubicBezTo>
                    <a:cubicBezTo>
                      <a:pt x="4132" y="4566"/>
                      <a:pt x="4269" y="4474"/>
                      <a:pt x="4360" y="4383"/>
                    </a:cubicBezTo>
                    <a:cubicBezTo>
                      <a:pt x="4566" y="4201"/>
                      <a:pt x="4703" y="4041"/>
                      <a:pt x="4817" y="3858"/>
                    </a:cubicBezTo>
                    <a:cubicBezTo>
                      <a:pt x="4863" y="3790"/>
                      <a:pt x="4931" y="3698"/>
                      <a:pt x="4977" y="3607"/>
                    </a:cubicBezTo>
                    <a:cubicBezTo>
                      <a:pt x="5045" y="3470"/>
                      <a:pt x="5091" y="3310"/>
                      <a:pt x="5114" y="3151"/>
                    </a:cubicBezTo>
                    <a:cubicBezTo>
                      <a:pt x="5205" y="2854"/>
                      <a:pt x="5205" y="2534"/>
                      <a:pt x="5136" y="2123"/>
                    </a:cubicBezTo>
                    <a:cubicBezTo>
                      <a:pt x="5114" y="2009"/>
                      <a:pt x="5068" y="1872"/>
                      <a:pt x="5022" y="1713"/>
                    </a:cubicBezTo>
                    <a:cubicBezTo>
                      <a:pt x="4977" y="1553"/>
                      <a:pt x="4885" y="1416"/>
                      <a:pt x="4794" y="1302"/>
                    </a:cubicBezTo>
                    <a:cubicBezTo>
                      <a:pt x="4703" y="1165"/>
                      <a:pt x="4611" y="1028"/>
                      <a:pt x="4497" y="891"/>
                    </a:cubicBezTo>
                    <a:lnTo>
                      <a:pt x="4474" y="868"/>
                    </a:lnTo>
                    <a:cubicBezTo>
                      <a:pt x="4383" y="777"/>
                      <a:pt x="4292" y="685"/>
                      <a:pt x="4201" y="594"/>
                    </a:cubicBezTo>
                    <a:cubicBezTo>
                      <a:pt x="4086" y="480"/>
                      <a:pt x="3950" y="389"/>
                      <a:pt x="3835" y="320"/>
                    </a:cubicBezTo>
                    <a:cubicBezTo>
                      <a:pt x="3790" y="275"/>
                      <a:pt x="3721" y="252"/>
                      <a:pt x="3676" y="229"/>
                    </a:cubicBezTo>
                    <a:cubicBezTo>
                      <a:pt x="3584" y="183"/>
                      <a:pt x="3493" y="138"/>
                      <a:pt x="3425" y="115"/>
                    </a:cubicBezTo>
                    <a:cubicBezTo>
                      <a:pt x="3173" y="23"/>
                      <a:pt x="2900" y="1"/>
                      <a:pt x="269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569" name="Google Shape;1335;p22">
                <a:extLst>
                  <a:ext uri="{FF2B5EF4-FFF2-40B4-BE49-F238E27FC236}">
                    <a16:creationId xmlns:a16="http://schemas.microsoft.com/office/drawing/2014/main" id="{0A32A7B3-963F-46EB-BDCE-D3CDDC2CBC3A}"/>
                  </a:ext>
                </a:extLst>
              </p:cNvPr>
              <p:cNvSpPr/>
              <p:nvPr/>
            </p:nvSpPr>
            <p:spPr>
              <a:xfrm>
                <a:off x="8239819" y="1201001"/>
                <a:ext cx="103038" cy="403909"/>
              </a:xfrm>
              <a:custGeom>
                <a:avLst/>
                <a:gdLst/>
                <a:ahLst/>
                <a:cxnLst/>
                <a:rect l="l" t="t" r="r" b="b"/>
                <a:pathLst>
                  <a:path w="3812" h="14943" extrusionOk="0">
                    <a:moveTo>
                      <a:pt x="358" y="5671"/>
                    </a:moveTo>
                    <a:cubicBezTo>
                      <a:pt x="343" y="5695"/>
                      <a:pt x="343" y="5733"/>
                      <a:pt x="343" y="5752"/>
                    </a:cubicBezTo>
                    <a:cubicBezTo>
                      <a:pt x="347" y="5725"/>
                      <a:pt x="352" y="5698"/>
                      <a:pt x="358" y="5671"/>
                    </a:cubicBezTo>
                    <a:close/>
                    <a:moveTo>
                      <a:pt x="3721" y="1"/>
                    </a:moveTo>
                    <a:cubicBezTo>
                      <a:pt x="3698" y="1"/>
                      <a:pt x="3675" y="1"/>
                      <a:pt x="3652" y="23"/>
                    </a:cubicBezTo>
                    <a:cubicBezTo>
                      <a:pt x="3607" y="69"/>
                      <a:pt x="3561" y="137"/>
                      <a:pt x="3515" y="183"/>
                    </a:cubicBezTo>
                    <a:cubicBezTo>
                      <a:pt x="3388" y="310"/>
                      <a:pt x="3279" y="419"/>
                      <a:pt x="3150" y="548"/>
                    </a:cubicBezTo>
                    <a:cubicBezTo>
                      <a:pt x="3059" y="662"/>
                      <a:pt x="2945" y="777"/>
                      <a:pt x="2831" y="891"/>
                    </a:cubicBezTo>
                    <a:cubicBezTo>
                      <a:pt x="2785" y="959"/>
                      <a:pt x="2716" y="1005"/>
                      <a:pt x="2671" y="1073"/>
                    </a:cubicBezTo>
                    <a:cubicBezTo>
                      <a:pt x="2625" y="1142"/>
                      <a:pt x="2557" y="1210"/>
                      <a:pt x="2511" y="1279"/>
                    </a:cubicBezTo>
                    <a:cubicBezTo>
                      <a:pt x="2420" y="1393"/>
                      <a:pt x="2328" y="1530"/>
                      <a:pt x="2237" y="1644"/>
                    </a:cubicBezTo>
                    <a:cubicBezTo>
                      <a:pt x="2146" y="1781"/>
                      <a:pt x="2032" y="1895"/>
                      <a:pt x="1940" y="2009"/>
                    </a:cubicBezTo>
                    <a:cubicBezTo>
                      <a:pt x="1758" y="2260"/>
                      <a:pt x="1598" y="2534"/>
                      <a:pt x="1438" y="2808"/>
                    </a:cubicBezTo>
                    <a:cubicBezTo>
                      <a:pt x="1393" y="2876"/>
                      <a:pt x="1347" y="2968"/>
                      <a:pt x="1301" y="3036"/>
                    </a:cubicBezTo>
                    <a:cubicBezTo>
                      <a:pt x="1278" y="3105"/>
                      <a:pt x="1233" y="3173"/>
                      <a:pt x="1210" y="3242"/>
                    </a:cubicBezTo>
                    <a:cubicBezTo>
                      <a:pt x="1141" y="3379"/>
                      <a:pt x="1073" y="3538"/>
                      <a:pt x="1005" y="3675"/>
                    </a:cubicBezTo>
                    <a:cubicBezTo>
                      <a:pt x="890" y="3995"/>
                      <a:pt x="776" y="4314"/>
                      <a:pt x="662" y="4634"/>
                    </a:cubicBezTo>
                    <a:cubicBezTo>
                      <a:pt x="535" y="4974"/>
                      <a:pt x="427" y="5313"/>
                      <a:pt x="358" y="5671"/>
                    </a:cubicBezTo>
                    <a:lnTo>
                      <a:pt x="358" y="5671"/>
                    </a:lnTo>
                    <a:cubicBezTo>
                      <a:pt x="360" y="5667"/>
                      <a:pt x="362" y="5664"/>
                      <a:pt x="365" y="5661"/>
                    </a:cubicBezTo>
                    <a:lnTo>
                      <a:pt x="365" y="5661"/>
                    </a:lnTo>
                    <a:cubicBezTo>
                      <a:pt x="320" y="5844"/>
                      <a:pt x="274" y="6026"/>
                      <a:pt x="228" y="6232"/>
                    </a:cubicBezTo>
                    <a:cubicBezTo>
                      <a:pt x="206" y="6369"/>
                      <a:pt x="183" y="6529"/>
                      <a:pt x="160" y="6688"/>
                    </a:cubicBezTo>
                    <a:cubicBezTo>
                      <a:pt x="114" y="7008"/>
                      <a:pt x="69" y="7350"/>
                      <a:pt x="46" y="7693"/>
                    </a:cubicBezTo>
                    <a:cubicBezTo>
                      <a:pt x="23" y="7852"/>
                      <a:pt x="23" y="8012"/>
                      <a:pt x="23" y="8195"/>
                    </a:cubicBezTo>
                    <a:cubicBezTo>
                      <a:pt x="0" y="8332"/>
                      <a:pt x="23" y="8492"/>
                      <a:pt x="23" y="8628"/>
                    </a:cubicBezTo>
                    <a:cubicBezTo>
                      <a:pt x="23" y="8811"/>
                      <a:pt x="23" y="8994"/>
                      <a:pt x="46" y="9199"/>
                    </a:cubicBezTo>
                    <a:cubicBezTo>
                      <a:pt x="69" y="9359"/>
                      <a:pt x="69" y="9519"/>
                      <a:pt x="91" y="9678"/>
                    </a:cubicBezTo>
                    <a:cubicBezTo>
                      <a:pt x="114" y="9838"/>
                      <a:pt x="137" y="9998"/>
                      <a:pt x="160" y="10181"/>
                    </a:cubicBezTo>
                    <a:cubicBezTo>
                      <a:pt x="183" y="10318"/>
                      <a:pt x="228" y="10477"/>
                      <a:pt x="251" y="10614"/>
                    </a:cubicBezTo>
                    <a:cubicBezTo>
                      <a:pt x="343" y="10934"/>
                      <a:pt x="411" y="11253"/>
                      <a:pt x="502" y="11596"/>
                    </a:cubicBezTo>
                    <a:cubicBezTo>
                      <a:pt x="594" y="11892"/>
                      <a:pt x="708" y="12212"/>
                      <a:pt x="822" y="12509"/>
                    </a:cubicBezTo>
                    <a:cubicBezTo>
                      <a:pt x="959" y="12805"/>
                      <a:pt x="1096" y="13102"/>
                      <a:pt x="1233" y="13376"/>
                    </a:cubicBezTo>
                    <a:cubicBezTo>
                      <a:pt x="1301" y="13536"/>
                      <a:pt x="1415" y="13673"/>
                      <a:pt x="1507" y="13810"/>
                    </a:cubicBezTo>
                    <a:cubicBezTo>
                      <a:pt x="1598" y="13947"/>
                      <a:pt x="1689" y="14061"/>
                      <a:pt x="1781" y="14198"/>
                    </a:cubicBezTo>
                    <a:cubicBezTo>
                      <a:pt x="1872" y="14312"/>
                      <a:pt x="1963" y="14449"/>
                      <a:pt x="2054" y="14563"/>
                    </a:cubicBezTo>
                    <a:cubicBezTo>
                      <a:pt x="2100" y="14609"/>
                      <a:pt x="2146" y="14677"/>
                      <a:pt x="2191" y="14723"/>
                    </a:cubicBezTo>
                    <a:cubicBezTo>
                      <a:pt x="2237" y="14791"/>
                      <a:pt x="2283" y="14837"/>
                      <a:pt x="2328" y="14883"/>
                    </a:cubicBezTo>
                    <a:cubicBezTo>
                      <a:pt x="2381" y="14925"/>
                      <a:pt x="2449" y="14943"/>
                      <a:pt x="2518" y="14943"/>
                    </a:cubicBezTo>
                    <a:cubicBezTo>
                      <a:pt x="2597" y="14943"/>
                      <a:pt x="2678" y="14919"/>
                      <a:pt x="2739" y="14883"/>
                    </a:cubicBezTo>
                    <a:cubicBezTo>
                      <a:pt x="2785" y="14814"/>
                      <a:pt x="2831" y="14746"/>
                      <a:pt x="2853" y="14654"/>
                    </a:cubicBezTo>
                    <a:cubicBezTo>
                      <a:pt x="2853" y="14586"/>
                      <a:pt x="2831" y="14472"/>
                      <a:pt x="2762" y="14426"/>
                    </a:cubicBezTo>
                    <a:cubicBezTo>
                      <a:pt x="2739" y="14380"/>
                      <a:pt x="2716" y="14358"/>
                      <a:pt x="2694" y="14335"/>
                    </a:cubicBezTo>
                    <a:lnTo>
                      <a:pt x="2602" y="14198"/>
                    </a:lnTo>
                    <a:cubicBezTo>
                      <a:pt x="2511" y="14107"/>
                      <a:pt x="2442" y="13992"/>
                      <a:pt x="2374" y="13901"/>
                    </a:cubicBezTo>
                    <a:cubicBezTo>
                      <a:pt x="2214" y="13696"/>
                      <a:pt x="2054" y="13490"/>
                      <a:pt x="1918" y="13262"/>
                    </a:cubicBezTo>
                    <a:cubicBezTo>
                      <a:pt x="1781" y="13034"/>
                      <a:pt x="1644" y="12783"/>
                      <a:pt x="1529" y="12509"/>
                    </a:cubicBezTo>
                    <a:cubicBezTo>
                      <a:pt x="1484" y="12372"/>
                      <a:pt x="1415" y="12235"/>
                      <a:pt x="1370" y="12098"/>
                    </a:cubicBezTo>
                    <a:cubicBezTo>
                      <a:pt x="1301" y="11961"/>
                      <a:pt x="1256" y="11824"/>
                      <a:pt x="1210" y="11687"/>
                    </a:cubicBezTo>
                    <a:cubicBezTo>
                      <a:pt x="1141" y="11459"/>
                      <a:pt x="1073" y="11231"/>
                      <a:pt x="1027" y="11002"/>
                    </a:cubicBezTo>
                    <a:cubicBezTo>
                      <a:pt x="959" y="10751"/>
                      <a:pt x="890" y="10523"/>
                      <a:pt x="845" y="10295"/>
                    </a:cubicBezTo>
                    <a:cubicBezTo>
                      <a:pt x="799" y="10044"/>
                      <a:pt x="753" y="9793"/>
                      <a:pt x="731" y="9541"/>
                    </a:cubicBezTo>
                    <a:cubicBezTo>
                      <a:pt x="708" y="9313"/>
                      <a:pt x="685" y="9085"/>
                      <a:pt x="662" y="8834"/>
                    </a:cubicBezTo>
                    <a:cubicBezTo>
                      <a:pt x="662" y="8606"/>
                      <a:pt x="662" y="8355"/>
                      <a:pt x="662" y="8126"/>
                    </a:cubicBezTo>
                    <a:cubicBezTo>
                      <a:pt x="662" y="7852"/>
                      <a:pt x="708" y="7578"/>
                      <a:pt x="731" y="7305"/>
                    </a:cubicBezTo>
                    <a:cubicBezTo>
                      <a:pt x="731" y="7168"/>
                      <a:pt x="753" y="7054"/>
                      <a:pt x="776" y="6917"/>
                    </a:cubicBezTo>
                    <a:cubicBezTo>
                      <a:pt x="776" y="6780"/>
                      <a:pt x="799" y="6643"/>
                      <a:pt x="822" y="6483"/>
                    </a:cubicBezTo>
                    <a:cubicBezTo>
                      <a:pt x="868" y="6255"/>
                      <a:pt x="913" y="6004"/>
                      <a:pt x="959" y="5752"/>
                    </a:cubicBezTo>
                    <a:cubicBezTo>
                      <a:pt x="1027" y="5456"/>
                      <a:pt x="1119" y="5182"/>
                      <a:pt x="1210" y="4908"/>
                    </a:cubicBezTo>
                    <a:cubicBezTo>
                      <a:pt x="1278" y="4611"/>
                      <a:pt x="1370" y="4337"/>
                      <a:pt x="1461" y="4063"/>
                    </a:cubicBezTo>
                    <a:cubicBezTo>
                      <a:pt x="1552" y="3812"/>
                      <a:pt x="1644" y="3538"/>
                      <a:pt x="1758" y="3265"/>
                    </a:cubicBezTo>
                    <a:cubicBezTo>
                      <a:pt x="1849" y="3013"/>
                      <a:pt x="1963" y="2740"/>
                      <a:pt x="2100" y="2488"/>
                    </a:cubicBezTo>
                    <a:cubicBezTo>
                      <a:pt x="2146" y="2397"/>
                      <a:pt x="2191" y="2329"/>
                      <a:pt x="2214" y="2260"/>
                    </a:cubicBezTo>
                    <a:cubicBezTo>
                      <a:pt x="2283" y="2169"/>
                      <a:pt x="2328" y="2100"/>
                      <a:pt x="2374" y="2009"/>
                    </a:cubicBezTo>
                    <a:cubicBezTo>
                      <a:pt x="2420" y="1941"/>
                      <a:pt x="2465" y="1872"/>
                      <a:pt x="2511" y="1781"/>
                    </a:cubicBezTo>
                    <a:cubicBezTo>
                      <a:pt x="2557" y="1690"/>
                      <a:pt x="2602" y="1621"/>
                      <a:pt x="2648" y="1530"/>
                    </a:cubicBezTo>
                    <a:cubicBezTo>
                      <a:pt x="2831" y="1210"/>
                      <a:pt x="3059" y="914"/>
                      <a:pt x="3310" y="617"/>
                    </a:cubicBezTo>
                    <a:lnTo>
                      <a:pt x="3333" y="617"/>
                    </a:lnTo>
                    <a:cubicBezTo>
                      <a:pt x="3470" y="457"/>
                      <a:pt x="3629" y="297"/>
                      <a:pt x="3789" y="115"/>
                    </a:cubicBezTo>
                    <a:cubicBezTo>
                      <a:pt x="3812" y="92"/>
                      <a:pt x="3812" y="23"/>
                      <a:pt x="3766" y="1"/>
                    </a:cubicBezTo>
                    <a:close/>
                  </a:path>
                </a:pathLst>
              </a:custGeom>
              <a:solidFill>
                <a:srgbClr val="B15498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570" name="Google Shape;1336;p22">
                <a:extLst>
                  <a:ext uri="{FF2B5EF4-FFF2-40B4-BE49-F238E27FC236}">
                    <a16:creationId xmlns:a16="http://schemas.microsoft.com/office/drawing/2014/main" id="{4D9B3104-82A4-4813-A4DD-6605FDEA17F8}"/>
                  </a:ext>
                </a:extLst>
              </p:cNvPr>
              <p:cNvSpPr/>
              <p:nvPr/>
            </p:nvSpPr>
            <p:spPr>
              <a:xfrm>
                <a:off x="8320638" y="1609425"/>
                <a:ext cx="17921" cy="17921"/>
              </a:xfrm>
              <a:custGeom>
                <a:avLst/>
                <a:gdLst/>
                <a:ahLst/>
                <a:cxnLst/>
                <a:rect l="l" t="t" r="r" b="b"/>
                <a:pathLst>
                  <a:path w="663" h="663" extrusionOk="0">
                    <a:moveTo>
                      <a:pt x="320" y="1"/>
                    </a:moveTo>
                    <a:cubicBezTo>
                      <a:pt x="160" y="1"/>
                      <a:pt x="0" y="161"/>
                      <a:pt x="23" y="343"/>
                    </a:cubicBezTo>
                    <a:cubicBezTo>
                      <a:pt x="23" y="526"/>
                      <a:pt x="183" y="663"/>
                      <a:pt x="343" y="663"/>
                    </a:cubicBezTo>
                    <a:cubicBezTo>
                      <a:pt x="525" y="663"/>
                      <a:pt x="662" y="480"/>
                      <a:pt x="662" y="320"/>
                    </a:cubicBezTo>
                    <a:cubicBezTo>
                      <a:pt x="662" y="138"/>
                      <a:pt x="502" y="1"/>
                      <a:pt x="320" y="1"/>
                    </a:cubicBezTo>
                    <a:close/>
                  </a:path>
                </a:pathLst>
              </a:custGeom>
              <a:solidFill>
                <a:srgbClr val="B15498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571" name="Google Shape;1337;p22">
                <a:extLst>
                  <a:ext uri="{FF2B5EF4-FFF2-40B4-BE49-F238E27FC236}">
                    <a16:creationId xmlns:a16="http://schemas.microsoft.com/office/drawing/2014/main" id="{4BB61D3C-4876-4511-A03C-027AE41051BC}"/>
                  </a:ext>
                </a:extLst>
              </p:cNvPr>
              <p:cNvSpPr/>
              <p:nvPr/>
            </p:nvSpPr>
            <p:spPr>
              <a:xfrm>
                <a:off x="8347777" y="1629184"/>
                <a:ext cx="9893" cy="9271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43" extrusionOk="0">
                    <a:moveTo>
                      <a:pt x="160" y="0"/>
                    </a:moveTo>
                    <a:cubicBezTo>
                      <a:pt x="69" y="0"/>
                      <a:pt x="1" y="92"/>
                      <a:pt x="1" y="183"/>
                    </a:cubicBezTo>
                    <a:cubicBezTo>
                      <a:pt x="1" y="274"/>
                      <a:pt x="92" y="343"/>
                      <a:pt x="183" y="343"/>
                    </a:cubicBezTo>
                    <a:cubicBezTo>
                      <a:pt x="275" y="343"/>
                      <a:pt x="366" y="251"/>
                      <a:pt x="343" y="160"/>
                    </a:cubicBezTo>
                    <a:cubicBezTo>
                      <a:pt x="343" y="69"/>
                      <a:pt x="275" y="0"/>
                      <a:pt x="160" y="0"/>
                    </a:cubicBezTo>
                    <a:close/>
                  </a:path>
                </a:pathLst>
              </a:custGeom>
              <a:solidFill>
                <a:srgbClr val="B15498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572" name="Google Shape;1338;p22">
                <a:extLst>
                  <a:ext uri="{FF2B5EF4-FFF2-40B4-BE49-F238E27FC236}">
                    <a16:creationId xmlns:a16="http://schemas.microsoft.com/office/drawing/2014/main" id="{64B61BC8-7826-40A3-B9E3-25AD59E79A48}"/>
                  </a:ext>
                </a:extLst>
              </p:cNvPr>
              <p:cNvSpPr/>
              <p:nvPr/>
            </p:nvSpPr>
            <p:spPr>
              <a:xfrm>
                <a:off x="8706248" y="1242330"/>
                <a:ext cx="77144" cy="230160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8515" extrusionOk="0">
                    <a:moveTo>
                      <a:pt x="1614" y="3310"/>
                    </a:moveTo>
                    <a:cubicBezTo>
                      <a:pt x="1621" y="3326"/>
                      <a:pt x="1621" y="3341"/>
                      <a:pt x="1621" y="3356"/>
                    </a:cubicBezTo>
                    <a:cubicBezTo>
                      <a:pt x="1621" y="3333"/>
                      <a:pt x="1621" y="3333"/>
                      <a:pt x="1621" y="3310"/>
                    </a:cubicBezTo>
                    <a:cubicBezTo>
                      <a:pt x="1618" y="3310"/>
                      <a:pt x="1616" y="3310"/>
                      <a:pt x="1614" y="3310"/>
                    </a:cubicBezTo>
                    <a:close/>
                    <a:moveTo>
                      <a:pt x="206" y="1"/>
                    </a:moveTo>
                    <a:cubicBezTo>
                      <a:pt x="137" y="1"/>
                      <a:pt x="91" y="24"/>
                      <a:pt x="46" y="69"/>
                    </a:cubicBezTo>
                    <a:cubicBezTo>
                      <a:pt x="0" y="161"/>
                      <a:pt x="23" y="275"/>
                      <a:pt x="91" y="320"/>
                    </a:cubicBezTo>
                    <a:cubicBezTo>
                      <a:pt x="137" y="343"/>
                      <a:pt x="183" y="389"/>
                      <a:pt x="228" y="412"/>
                    </a:cubicBezTo>
                    <a:cubicBezTo>
                      <a:pt x="274" y="480"/>
                      <a:pt x="343" y="549"/>
                      <a:pt x="388" y="617"/>
                    </a:cubicBezTo>
                    <a:cubicBezTo>
                      <a:pt x="434" y="708"/>
                      <a:pt x="479" y="777"/>
                      <a:pt x="548" y="845"/>
                    </a:cubicBezTo>
                    <a:cubicBezTo>
                      <a:pt x="552" y="852"/>
                      <a:pt x="556" y="859"/>
                      <a:pt x="559" y="865"/>
                    </a:cubicBezTo>
                    <a:lnTo>
                      <a:pt x="559" y="865"/>
                    </a:lnTo>
                    <a:cubicBezTo>
                      <a:pt x="554" y="862"/>
                      <a:pt x="548" y="857"/>
                      <a:pt x="548" y="845"/>
                    </a:cubicBezTo>
                    <a:lnTo>
                      <a:pt x="548" y="845"/>
                    </a:lnTo>
                    <a:cubicBezTo>
                      <a:pt x="548" y="864"/>
                      <a:pt x="548" y="867"/>
                      <a:pt x="561" y="868"/>
                    </a:cubicBezTo>
                    <a:lnTo>
                      <a:pt x="561" y="868"/>
                    </a:lnTo>
                    <a:cubicBezTo>
                      <a:pt x="560" y="867"/>
                      <a:pt x="560" y="866"/>
                      <a:pt x="559" y="865"/>
                    </a:cubicBezTo>
                    <a:lnTo>
                      <a:pt x="559" y="865"/>
                    </a:lnTo>
                    <a:cubicBezTo>
                      <a:pt x="565" y="868"/>
                      <a:pt x="571" y="868"/>
                      <a:pt x="571" y="868"/>
                    </a:cubicBezTo>
                    <a:cubicBezTo>
                      <a:pt x="567" y="868"/>
                      <a:pt x="564" y="868"/>
                      <a:pt x="561" y="868"/>
                    </a:cubicBezTo>
                    <a:lnTo>
                      <a:pt x="561" y="868"/>
                    </a:lnTo>
                    <a:cubicBezTo>
                      <a:pt x="648" y="1020"/>
                      <a:pt x="734" y="1172"/>
                      <a:pt x="799" y="1325"/>
                    </a:cubicBezTo>
                    <a:cubicBezTo>
                      <a:pt x="867" y="1484"/>
                      <a:pt x="959" y="1644"/>
                      <a:pt x="1050" y="1804"/>
                    </a:cubicBezTo>
                    <a:cubicBezTo>
                      <a:pt x="1119" y="1964"/>
                      <a:pt x="1187" y="2124"/>
                      <a:pt x="1256" y="2283"/>
                    </a:cubicBezTo>
                    <a:cubicBezTo>
                      <a:pt x="1324" y="2443"/>
                      <a:pt x="1392" y="2603"/>
                      <a:pt x="1438" y="2785"/>
                    </a:cubicBezTo>
                    <a:cubicBezTo>
                      <a:pt x="1507" y="2945"/>
                      <a:pt x="1552" y="3128"/>
                      <a:pt x="1598" y="3288"/>
                    </a:cubicBezTo>
                    <a:cubicBezTo>
                      <a:pt x="1605" y="3295"/>
                      <a:pt x="1610" y="3302"/>
                      <a:pt x="1614" y="3310"/>
                    </a:cubicBezTo>
                    <a:lnTo>
                      <a:pt x="1614" y="3310"/>
                    </a:lnTo>
                    <a:cubicBezTo>
                      <a:pt x="1598" y="3305"/>
                      <a:pt x="1598" y="3288"/>
                      <a:pt x="1598" y="3288"/>
                    </a:cubicBezTo>
                    <a:lnTo>
                      <a:pt x="1598" y="3288"/>
                    </a:lnTo>
                    <a:cubicBezTo>
                      <a:pt x="1598" y="3308"/>
                      <a:pt x="1598" y="3310"/>
                      <a:pt x="1614" y="3310"/>
                    </a:cubicBezTo>
                    <a:lnTo>
                      <a:pt x="1614" y="3310"/>
                    </a:lnTo>
                    <a:cubicBezTo>
                      <a:pt x="1614" y="3310"/>
                      <a:pt x="1614" y="3310"/>
                      <a:pt x="1614" y="3310"/>
                    </a:cubicBezTo>
                    <a:lnTo>
                      <a:pt x="1614" y="3310"/>
                    </a:lnTo>
                    <a:cubicBezTo>
                      <a:pt x="1616" y="3310"/>
                      <a:pt x="1618" y="3310"/>
                      <a:pt x="1621" y="3310"/>
                    </a:cubicBezTo>
                    <a:cubicBezTo>
                      <a:pt x="1644" y="3425"/>
                      <a:pt x="1689" y="3562"/>
                      <a:pt x="1735" y="3676"/>
                    </a:cubicBezTo>
                    <a:cubicBezTo>
                      <a:pt x="1758" y="3813"/>
                      <a:pt x="1781" y="3927"/>
                      <a:pt x="1826" y="4041"/>
                    </a:cubicBezTo>
                    <a:cubicBezTo>
                      <a:pt x="1895" y="4269"/>
                      <a:pt x="1940" y="4497"/>
                      <a:pt x="1986" y="4726"/>
                    </a:cubicBezTo>
                    <a:cubicBezTo>
                      <a:pt x="2077" y="5228"/>
                      <a:pt x="2146" y="5753"/>
                      <a:pt x="2169" y="6255"/>
                    </a:cubicBezTo>
                    <a:cubicBezTo>
                      <a:pt x="2169" y="6278"/>
                      <a:pt x="2169" y="6301"/>
                      <a:pt x="2169" y="6346"/>
                    </a:cubicBezTo>
                    <a:cubicBezTo>
                      <a:pt x="2169" y="6643"/>
                      <a:pt x="2169" y="6940"/>
                      <a:pt x="2169" y="7236"/>
                    </a:cubicBezTo>
                    <a:cubicBezTo>
                      <a:pt x="2146" y="7533"/>
                      <a:pt x="2123" y="7853"/>
                      <a:pt x="2100" y="8149"/>
                    </a:cubicBezTo>
                    <a:cubicBezTo>
                      <a:pt x="2100" y="8332"/>
                      <a:pt x="2214" y="8492"/>
                      <a:pt x="2397" y="8515"/>
                    </a:cubicBezTo>
                    <a:cubicBezTo>
                      <a:pt x="2579" y="8515"/>
                      <a:pt x="2739" y="8378"/>
                      <a:pt x="2739" y="8195"/>
                    </a:cubicBezTo>
                    <a:cubicBezTo>
                      <a:pt x="2808" y="7556"/>
                      <a:pt x="2853" y="6894"/>
                      <a:pt x="2808" y="6232"/>
                    </a:cubicBezTo>
                    <a:cubicBezTo>
                      <a:pt x="2785" y="5616"/>
                      <a:pt x="2716" y="5000"/>
                      <a:pt x="2579" y="4383"/>
                    </a:cubicBezTo>
                    <a:cubicBezTo>
                      <a:pt x="2534" y="4155"/>
                      <a:pt x="2465" y="3950"/>
                      <a:pt x="2397" y="3721"/>
                    </a:cubicBezTo>
                    <a:cubicBezTo>
                      <a:pt x="2305" y="3447"/>
                      <a:pt x="2214" y="3151"/>
                      <a:pt x="2123" y="2877"/>
                    </a:cubicBezTo>
                    <a:cubicBezTo>
                      <a:pt x="2077" y="2717"/>
                      <a:pt x="2009" y="2557"/>
                      <a:pt x="1940" y="2397"/>
                    </a:cubicBezTo>
                    <a:cubicBezTo>
                      <a:pt x="1895" y="2238"/>
                      <a:pt x="1826" y="2078"/>
                      <a:pt x="1758" y="1941"/>
                    </a:cubicBezTo>
                    <a:cubicBezTo>
                      <a:pt x="1598" y="1644"/>
                      <a:pt x="1438" y="1347"/>
                      <a:pt x="1233" y="1074"/>
                    </a:cubicBezTo>
                    <a:lnTo>
                      <a:pt x="1233" y="1074"/>
                    </a:lnTo>
                    <a:cubicBezTo>
                      <a:pt x="1256" y="1096"/>
                      <a:pt x="1256" y="1096"/>
                      <a:pt x="1256" y="1096"/>
                    </a:cubicBezTo>
                    <a:cubicBezTo>
                      <a:pt x="1119" y="891"/>
                      <a:pt x="982" y="708"/>
                      <a:pt x="822" y="526"/>
                    </a:cubicBezTo>
                    <a:cubicBezTo>
                      <a:pt x="731" y="457"/>
                      <a:pt x="662" y="389"/>
                      <a:pt x="594" y="298"/>
                    </a:cubicBezTo>
                    <a:cubicBezTo>
                      <a:pt x="502" y="206"/>
                      <a:pt x="411" y="115"/>
                      <a:pt x="297" y="46"/>
                    </a:cubicBezTo>
                    <a:cubicBezTo>
                      <a:pt x="274" y="24"/>
                      <a:pt x="228" y="1"/>
                      <a:pt x="206" y="1"/>
                    </a:cubicBezTo>
                    <a:close/>
                  </a:path>
                </a:pathLst>
              </a:custGeom>
              <a:solidFill>
                <a:srgbClr val="90457E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573" name="Google Shape;1339;p22">
                <a:extLst>
                  <a:ext uri="{FF2B5EF4-FFF2-40B4-BE49-F238E27FC236}">
                    <a16:creationId xmlns:a16="http://schemas.microsoft.com/office/drawing/2014/main" id="{7BEE8847-A2B4-4B89-9F00-11DE60F7F0BB}"/>
                  </a:ext>
                </a:extLst>
              </p:cNvPr>
              <p:cNvSpPr/>
              <p:nvPr/>
            </p:nvSpPr>
            <p:spPr>
              <a:xfrm>
                <a:off x="8755605" y="1486654"/>
                <a:ext cx="18516" cy="17921"/>
              </a:xfrm>
              <a:custGeom>
                <a:avLst/>
                <a:gdLst/>
                <a:ahLst/>
                <a:cxnLst/>
                <a:rect l="l" t="t" r="r" b="b"/>
                <a:pathLst>
                  <a:path w="685" h="663" extrusionOk="0">
                    <a:moveTo>
                      <a:pt x="365" y="1"/>
                    </a:moveTo>
                    <a:cubicBezTo>
                      <a:pt x="274" y="1"/>
                      <a:pt x="206" y="23"/>
                      <a:pt x="137" y="69"/>
                    </a:cubicBezTo>
                    <a:cubicBezTo>
                      <a:pt x="69" y="138"/>
                      <a:pt x="23" y="206"/>
                      <a:pt x="23" y="297"/>
                    </a:cubicBezTo>
                    <a:cubicBezTo>
                      <a:pt x="0" y="457"/>
                      <a:pt x="137" y="663"/>
                      <a:pt x="320" y="663"/>
                    </a:cubicBezTo>
                    <a:cubicBezTo>
                      <a:pt x="411" y="663"/>
                      <a:pt x="479" y="640"/>
                      <a:pt x="548" y="571"/>
                    </a:cubicBezTo>
                    <a:cubicBezTo>
                      <a:pt x="616" y="526"/>
                      <a:pt x="662" y="434"/>
                      <a:pt x="662" y="343"/>
                    </a:cubicBezTo>
                    <a:cubicBezTo>
                      <a:pt x="685" y="183"/>
                      <a:pt x="548" y="1"/>
                      <a:pt x="365" y="1"/>
                    </a:cubicBezTo>
                    <a:close/>
                  </a:path>
                </a:pathLst>
              </a:custGeom>
              <a:solidFill>
                <a:srgbClr val="90457E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574" name="Google Shape;1340;p22">
                <a:extLst>
                  <a:ext uri="{FF2B5EF4-FFF2-40B4-BE49-F238E27FC236}">
                    <a16:creationId xmlns:a16="http://schemas.microsoft.com/office/drawing/2014/main" id="{F8E0764D-F4B6-49EE-AA17-3867B1397D00}"/>
                  </a:ext>
                </a:extLst>
              </p:cNvPr>
              <p:cNvSpPr/>
              <p:nvPr/>
            </p:nvSpPr>
            <p:spPr>
              <a:xfrm>
                <a:off x="8684651" y="1215814"/>
                <a:ext cx="18516" cy="17299"/>
              </a:xfrm>
              <a:custGeom>
                <a:avLst/>
                <a:gdLst/>
                <a:ahLst/>
                <a:cxnLst/>
                <a:rect l="l" t="t" r="r" b="b"/>
                <a:pathLst>
                  <a:path w="685" h="640" extrusionOk="0">
                    <a:moveTo>
                      <a:pt x="365" y="0"/>
                    </a:moveTo>
                    <a:cubicBezTo>
                      <a:pt x="274" y="0"/>
                      <a:pt x="206" y="0"/>
                      <a:pt x="137" y="69"/>
                    </a:cubicBezTo>
                    <a:cubicBezTo>
                      <a:pt x="69" y="114"/>
                      <a:pt x="23" y="206"/>
                      <a:pt x="23" y="297"/>
                    </a:cubicBezTo>
                    <a:cubicBezTo>
                      <a:pt x="0" y="457"/>
                      <a:pt x="137" y="639"/>
                      <a:pt x="320" y="639"/>
                    </a:cubicBezTo>
                    <a:cubicBezTo>
                      <a:pt x="411" y="639"/>
                      <a:pt x="480" y="617"/>
                      <a:pt x="548" y="571"/>
                    </a:cubicBezTo>
                    <a:cubicBezTo>
                      <a:pt x="617" y="502"/>
                      <a:pt x="662" y="434"/>
                      <a:pt x="662" y="343"/>
                    </a:cubicBezTo>
                    <a:cubicBezTo>
                      <a:pt x="685" y="183"/>
                      <a:pt x="548" y="0"/>
                      <a:pt x="365" y="0"/>
                    </a:cubicBezTo>
                    <a:close/>
                  </a:path>
                </a:pathLst>
              </a:custGeom>
              <a:solidFill>
                <a:srgbClr val="90457E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575" name="Google Shape;1341;p22">
                <a:extLst>
                  <a:ext uri="{FF2B5EF4-FFF2-40B4-BE49-F238E27FC236}">
                    <a16:creationId xmlns:a16="http://schemas.microsoft.com/office/drawing/2014/main" id="{43938F9F-6857-48F2-9387-3E841CB726D8}"/>
                  </a:ext>
                </a:extLst>
              </p:cNvPr>
              <p:cNvSpPr/>
              <p:nvPr/>
            </p:nvSpPr>
            <p:spPr>
              <a:xfrm>
                <a:off x="8329261" y="1240492"/>
                <a:ext cx="119716" cy="298627"/>
              </a:xfrm>
              <a:custGeom>
                <a:avLst/>
                <a:gdLst/>
                <a:ahLst/>
                <a:cxnLst/>
                <a:rect l="l" t="t" r="r" b="b"/>
                <a:pathLst>
                  <a:path w="4429" h="11048" extrusionOk="0">
                    <a:moveTo>
                      <a:pt x="4155" y="0"/>
                    </a:moveTo>
                    <a:cubicBezTo>
                      <a:pt x="4132" y="0"/>
                      <a:pt x="4087" y="0"/>
                      <a:pt x="4064" y="23"/>
                    </a:cubicBezTo>
                    <a:cubicBezTo>
                      <a:pt x="3858" y="114"/>
                      <a:pt x="3676" y="229"/>
                      <a:pt x="3470" y="320"/>
                    </a:cubicBezTo>
                    <a:cubicBezTo>
                      <a:pt x="3242" y="480"/>
                      <a:pt x="3037" y="639"/>
                      <a:pt x="2808" y="799"/>
                    </a:cubicBezTo>
                    <a:cubicBezTo>
                      <a:pt x="2671" y="913"/>
                      <a:pt x="2512" y="1050"/>
                      <a:pt x="2375" y="1187"/>
                    </a:cubicBezTo>
                    <a:cubicBezTo>
                      <a:pt x="2192" y="1393"/>
                      <a:pt x="2032" y="1621"/>
                      <a:pt x="1873" y="1826"/>
                    </a:cubicBezTo>
                    <a:cubicBezTo>
                      <a:pt x="1713" y="2009"/>
                      <a:pt x="1553" y="2214"/>
                      <a:pt x="1416" y="2397"/>
                    </a:cubicBezTo>
                    <a:cubicBezTo>
                      <a:pt x="1256" y="2648"/>
                      <a:pt x="1119" y="2922"/>
                      <a:pt x="1005" y="3196"/>
                    </a:cubicBezTo>
                    <a:cubicBezTo>
                      <a:pt x="800" y="3675"/>
                      <a:pt x="594" y="4177"/>
                      <a:pt x="435" y="4702"/>
                    </a:cubicBezTo>
                    <a:cubicBezTo>
                      <a:pt x="275" y="5250"/>
                      <a:pt x="183" y="5844"/>
                      <a:pt x="92" y="6414"/>
                    </a:cubicBezTo>
                    <a:cubicBezTo>
                      <a:pt x="69" y="6665"/>
                      <a:pt x="24" y="6916"/>
                      <a:pt x="24" y="7167"/>
                    </a:cubicBezTo>
                    <a:cubicBezTo>
                      <a:pt x="1" y="7487"/>
                      <a:pt x="24" y="7784"/>
                      <a:pt x="47" y="8080"/>
                    </a:cubicBezTo>
                    <a:cubicBezTo>
                      <a:pt x="69" y="8332"/>
                      <a:pt x="92" y="8560"/>
                      <a:pt x="161" y="8811"/>
                    </a:cubicBezTo>
                    <a:cubicBezTo>
                      <a:pt x="183" y="9016"/>
                      <a:pt x="252" y="9199"/>
                      <a:pt x="320" y="9404"/>
                    </a:cubicBezTo>
                    <a:cubicBezTo>
                      <a:pt x="412" y="9655"/>
                      <a:pt x="526" y="9929"/>
                      <a:pt x="640" y="10180"/>
                    </a:cubicBezTo>
                    <a:cubicBezTo>
                      <a:pt x="663" y="10249"/>
                      <a:pt x="686" y="10340"/>
                      <a:pt x="731" y="10409"/>
                    </a:cubicBezTo>
                    <a:cubicBezTo>
                      <a:pt x="800" y="10500"/>
                      <a:pt x="845" y="10591"/>
                      <a:pt x="914" y="10660"/>
                    </a:cubicBezTo>
                    <a:cubicBezTo>
                      <a:pt x="1005" y="10751"/>
                      <a:pt x="1119" y="10819"/>
                      <a:pt x="1211" y="10911"/>
                    </a:cubicBezTo>
                    <a:cubicBezTo>
                      <a:pt x="1348" y="10979"/>
                      <a:pt x="1485" y="11048"/>
                      <a:pt x="1644" y="11048"/>
                    </a:cubicBezTo>
                    <a:cubicBezTo>
                      <a:pt x="1895" y="11048"/>
                      <a:pt x="2124" y="10979"/>
                      <a:pt x="2306" y="10819"/>
                    </a:cubicBezTo>
                    <a:cubicBezTo>
                      <a:pt x="2580" y="10568"/>
                      <a:pt x="2694" y="10112"/>
                      <a:pt x="2512" y="9770"/>
                    </a:cubicBezTo>
                    <a:cubicBezTo>
                      <a:pt x="2466" y="9655"/>
                      <a:pt x="2443" y="9541"/>
                      <a:pt x="2398" y="9450"/>
                    </a:cubicBezTo>
                    <a:cubicBezTo>
                      <a:pt x="2352" y="9336"/>
                      <a:pt x="2283" y="9267"/>
                      <a:pt x="2238" y="9176"/>
                    </a:cubicBezTo>
                    <a:cubicBezTo>
                      <a:pt x="2146" y="8971"/>
                      <a:pt x="2055" y="8788"/>
                      <a:pt x="1987" y="8583"/>
                    </a:cubicBezTo>
                    <a:cubicBezTo>
                      <a:pt x="1781" y="7966"/>
                      <a:pt x="1667" y="7350"/>
                      <a:pt x="1621" y="6688"/>
                    </a:cubicBezTo>
                    <a:cubicBezTo>
                      <a:pt x="1576" y="5981"/>
                      <a:pt x="1599" y="5250"/>
                      <a:pt x="1736" y="4520"/>
                    </a:cubicBezTo>
                    <a:cubicBezTo>
                      <a:pt x="1850" y="3926"/>
                      <a:pt x="1987" y="3310"/>
                      <a:pt x="2238" y="2762"/>
                    </a:cubicBezTo>
                    <a:cubicBezTo>
                      <a:pt x="2375" y="2488"/>
                      <a:pt x="2534" y="2214"/>
                      <a:pt x="2694" y="1940"/>
                    </a:cubicBezTo>
                    <a:cubicBezTo>
                      <a:pt x="2831" y="1689"/>
                      <a:pt x="2991" y="1461"/>
                      <a:pt x="3151" y="1233"/>
                    </a:cubicBezTo>
                    <a:cubicBezTo>
                      <a:pt x="3379" y="982"/>
                      <a:pt x="3607" y="754"/>
                      <a:pt x="3904" y="571"/>
                    </a:cubicBezTo>
                    <a:cubicBezTo>
                      <a:pt x="3995" y="502"/>
                      <a:pt x="4132" y="434"/>
                      <a:pt x="4246" y="366"/>
                    </a:cubicBezTo>
                    <a:cubicBezTo>
                      <a:pt x="4429" y="274"/>
                      <a:pt x="4338" y="0"/>
                      <a:pt x="4155" y="0"/>
                    </a:cubicBezTo>
                    <a:close/>
                  </a:path>
                </a:pathLst>
              </a:custGeom>
              <a:solidFill>
                <a:srgbClr val="FFFFFF">
                  <a:alpha val="8039"/>
                </a:srgbClr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576" name="Google Shape;1342;p22">
                <a:extLst>
                  <a:ext uri="{FF2B5EF4-FFF2-40B4-BE49-F238E27FC236}">
                    <a16:creationId xmlns:a16="http://schemas.microsoft.com/office/drawing/2014/main" id="{61D25D9D-D698-4925-8958-72F0DB5DABB8}"/>
                  </a:ext>
                </a:extLst>
              </p:cNvPr>
              <p:cNvSpPr/>
              <p:nvPr/>
            </p:nvSpPr>
            <p:spPr>
              <a:xfrm>
                <a:off x="8392809" y="1544661"/>
                <a:ext cx="40140" cy="38274"/>
              </a:xfrm>
              <a:custGeom>
                <a:avLst/>
                <a:gdLst/>
                <a:ahLst/>
                <a:cxnLst/>
                <a:rect l="l" t="t" r="r" b="b"/>
                <a:pathLst>
                  <a:path w="1485" h="1416" extrusionOk="0">
                    <a:moveTo>
                      <a:pt x="777" y="0"/>
                    </a:moveTo>
                    <a:cubicBezTo>
                      <a:pt x="389" y="0"/>
                      <a:pt x="47" y="274"/>
                      <a:pt x="24" y="662"/>
                    </a:cubicBezTo>
                    <a:cubicBezTo>
                      <a:pt x="1" y="1050"/>
                      <a:pt x="320" y="1415"/>
                      <a:pt x="708" y="1415"/>
                    </a:cubicBezTo>
                    <a:cubicBezTo>
                      <a:pt x="1096" y="1415"/>
                      <a:pt x="1439" y="1141"/>
                      <a:pt x="1462" y="753"/>
                    </a:cubicBezTo>
                    <a:cubicBezTo>
                      <a:pt x="1485" y="365"/>
                      <a:pt x="1165" y="0"/>
                      <a:pt x="777" y="0"/>
                    </a:cubicBezTo>
                    <a:close/>
                  </a:path>
                </a:pathLst>
              </a:custGeom>
              <a:solidFill>
                <a:srgbClr val="FFFFFF">
                  <a:alpha val="8039"/>
                </a:srgbClr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577" name="Google Shape;1343;p22">
                <a:extLst>
                  <a:ext uri="{FF2B5EF4-FFF2-40B4-BE49-F238E27FC236}">
                    <a16:creationId xmlns:a16="http://schemas.microsoft.com/office/drawing/2014/main" id="{B5FF9CD2-49F9-417D-A586-3BDB40238B2F}"/>
                  </a:ext>
                </a:extLst>
              </p:cNvPr>
              <p:cNvSpPr/>
              <p:nvPr/>
            </p:nvSpPr>
            <p:spPr>
              <a:xfrm>
                <a:off x="8469952" y="964083"/>
                <a:ext cx="15434" cy="59034"/>
              </a:xfrm>
              <a:custGeom>
                <a:avLst/>
                <a:gdLst/>
                <a:ahLst/>
                <a:cxnLst/>
                <a:rect l="l" t="t" r="r" b="b"/>
                <a:pathLst>
                  <a:path w="571" h="2184" extrusionOk="0">
                    <a:moveTo>
                      <a:pt x="365" y="1"/>
                    </a:moveTo>
                    <a:cubicBezTo>
                      <a:pt x="342" y="23"/>
                      <a:pt x="342" y="46"/>
                      <a:pt x="320" y="46"/>
                    </a:cubicBezTo>
                    <a:cubicBezTo>
                      <a:pt x="320" y="69"/>
                      <a:pt x="320" y="92"/>
                      <a:pt x="342" y="115"/>
                    </a:cubicBezTo>
                    <a:cubicBezTo>
                      <a:pt x="342" y="138"/>
                      <a:pt x="342" y="138"/>
                      <a:pt x="342" y="160"/>
                    </a:cubicBezTo>
                    <a:cubicBezTo>
                      <a:pt x="365" y="252"/>
                      <a:pt x="388" y="366"/>
                      <a:pt x="411" y="480"/>
                    </a:cubicBezTo>
                    <a:cubicBezTo>
                      <a:pt x="411" y="594"/>
                      <a:pt x="411" y="708"/>
                      <a:pt x="411" y="822"/>
                    </a:cubicBezTo>
                    <a:cubicBezTo>
                      <a:pt x="411" y="891"/>
                      <a:pt x="388" y="959"/>
                      <a:pt x="388" y="1005"/>
                    </a:cubicBezTo>
                    <a:cubicBezTo>
                      <a:pt x="388" y="1073"/>
                      <a:pt x="365" y="1119"/>
                      <a:pt x="365" y="1188"/>
                    </a:cubicBezTo>
                    <a:cubicBezTo>
                      <a:pt x="365" y="1188"/>
                      <a:pt x="365" y="1165"/>
                      <a:pt x="365" y="1165"/>
                    </a:cubicBezTo>
                    <a:cubicBezTo>
                      <a:pt x="342" y="1210"/>
                      <a:pt x="342" y="1279"/>
                      <a:pt x="320" y="1324"/>
                    </a:cubicBezTo>
                    <a:cubicBezTo>
                      <a:pt x="320" y="1393"/>
                      <a:pt x="297" y="1461"/>
                      <a:pt x="274" y="1530"/>
                    </a:cubicBezTo>
                    <a:cubicBezTo>
                      <a:pt x="251" y="1576"/>
                      <a:pt x="228" y="1644"/>
                      <a:pt x="205" y="1712"/>
                    </a:cubicBezTo>
                    <a:cubicBezTo>
                      <a:pt x="183" y="1758"/>
                      <a:pt x="160" y="1804"/>
                      <a:pt x="137" y="1849"/>
                    </a:cubicBezTo>
                    <a:cubicBezTo>
                      <a:pt x="91" y="1941"/>
                      <a:pt x="69" y="2009"/>
                      <a:pt x="23" y="2078"/>
                    </a:cubicBezTo>
                    <a:cubicBezTo>
                      <a:pt x="0" y="2123"/>
                      <a:pt x="23" y="2169"/>
                      <a:pt x="69" y="2169"/>
                    </a:cubicBezTo>
                    <a:cubicBezTo>
                      <a:pt x="78" y="2178"/>
                      <a:pt x="95" y="2184"/>
                      <a:pt x="114" y="2184"/>
                    </a:cubicBezTo>
                    <a:cubicBezTo>
                      <a:pt x="140" y="2184"/>
                      <a:pt x="169" y="2173"/>
                      <a:pt x="183" y="2146"/>
                    </a:cubicBezTo>
                    <a:cubicBezTo>
                      <a:pt x="205" y="2123"/>
                      <a:pt x="228" y="2078"/>
                      <a:pt x="251" y="2032"/>
                    </a:cubicBezTo>
                    <a:cubicBezTo>
                      <a:pt x="274" y="2009"/>
                      <a:pt x="274" y="1964"/>
                      <a:pt x="297" y="1918"/>
                    </a:cubicBezTo>
                    <a:cubicBezTo>
                      <a:pt x="320" y="1895"/>
                      <a:pt x="342" y="1849"/>
                      <a:pt x="342" y="1827"/>
                    </a:cubicBezTo>
                    <a:cubicBezTo>
                      <a:pt x="365" y="1781"/>
                      <a:pt x="365" y="1735"/>
                      <a:pt x="388" y="1690"/>
                    </a:cubicBezTo>
                    <a:cubicBezTo>
                      <a:pt x="411" y="1598"/>
                      <a:pt x="457" y="1507"/>
                      <a:pt x="479" y="1416"/>
                    </a:cubicBezTo>
                    <a:cubicBezTo>
                      <a:pt x="502" y="1324"/>
                      <a:pt x="525" y="1233"/>
                      <a:pt x="525" y="1142"/>
                    </a:cubicBezTo>
                    <a:cubicBezTo>
                      <a:pt x="548" y="1051"/>
                      <a:pt x="571" y="959"/>
                      <a:pt x="571" y="868"/>
                    </a:cubicBezTo>
                    <a:cubicBezTo>
                      <a:pt x="571" y="777"/>
                      <a:pt x="571" y="685"/>
                      <a:pt x="571" y="571"/>
                    </a:cubicBezTo>
                    <a:cubicBezTo>
                      <a:pt x="571" y="480"/>
                      <a:pt x="571" y="411"/>
                      <a:pt x="548" y="320"/>
                    </a:cubicBezTo>
                    <a:cubicBezTo>
                      <a:pt x="548" y="275"/>
                      <a:pt x="525" y="229"/>
                      <a:pt x="525" y="206"/>
                    </a:cubicBezTo>
                    <a:cubicBezTo>
                      <a:pt x="525" y="138"/>
                      <a:pt x="502" y="92"/>
                      <a:pt x="479" y="46"/>
                    </a:cubicBezTo>
                    <a:cubicBezTo>
                      <a:pt x="457" y="23"/>
                      <a:pt x="434" y="1"/>
                      <a:pt x="411" y="1"/>
                    </a:cubicBezTo>
                    <a:close/>
                  </a:path>
                </a:pathLst>
              </a:custGeom>
              <a:solidFill>
                <a:srgbClr val="FBCF62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578" name="Google Shape;1344;p22">
                <a:extLst>
                  <a:ext uri="{FF2B5EF4-FFF2-40B4-BE49-F238E27FC236}">
                    <a16:creationId xmlns:a16="http://schemas.microsoft.com/office/drawing/2014/main" id="{30AE6165-971A-4074-B7F4-071BA96F5B7C}"/>
                  </a:ext>
                </a:extLst>
              </p:cNvPr>
              <p:cNvSpPr/>
              <p:nvPr/>
            </p:nvSpPr>
            <p:spPr>
              <a:xfrm>
                <a:off x="8476115" y="973949"/>
                <a:ext cx="21624" cy="62358"/>
              </a:xfrm>
              <a:custGeom>
                <a:avLst/>
                <a:gdLst/>
                <a:ahLst/>
                <a:cxnLst/>
                <a:rect l="l" t="t" r="r" b="b"/>
                <a:pathLst>
                  <a:path w="800" h="2307" extrusionOk="0">
                    <a:moveTo>
                      <a:pt x="708" y="1"/>
                    </a:moveTo>
                    <a:cubicBezTo>
                      <a:pt x="685" y="1"/>
                      <a:pt x="639" y="46"/>
                      <a:pt x="639" y="92"/>
                    </a:cubicBezTo>
                    <a:cubicBezTo>
                      <a:pt x="639" y="229"/>
                      <a:pt x="639" y="389"/>
                      <a:pt x="617" y="526"/>
                    </a:cubicBezTo>
                    <a:cubicBezTo>
                      <a:pt x="617" y="594"/>
                      <a:pt x="617" y="663"/>
                      <a:pt x="594" y="754"/>
                    </a:cubicBezTo>
                    <a:cubicBezTo>
                      <a:pt x="594" y="823"/>
                      <a:pt x="571" y="891"/>
                      <a:pt x="571" y="959"/>
                    </a:cubicBezTo>
                    <a:cubicBezTo>
                      <a:pt x="548" y="1005"/>
                      <a:pt x="548" y="1074"/>
                      <a:pt x="525" y="1119"/>
                    </a:cubicBezTo>
                    <a:cubicBezTo>
                      <a:pt x="502" y="1188"/>
                      <a:pt x="502" y="1233"/>
                      <a:pt x="480" y="1279"/>
                    </a:cubicBezTo>
                    <a:cubicBezTo>
                      <a:pt x="434" y="1393"/>
                      <a:pt x="388" y="1484"/>
                      <a:pt x="343" y="1599"/>
                    </a:cubicBezTo>
                    <a:cubicBezTo>
                      <a:pt x="297" y="1690"/>
                      <a:pt x="251" y="1781"/>
                      <a:pt x="183" y="1872"/>
                    </a:cubicBezTo>
                    <a:cubicBezTo>
                      <a:pt x="137" y="1941"/>
                      <a:pt x="92" y="2032"/>
                      <a:pt x="46" y="2101"/>
                    </a:cubicBezTo>
                    <a:cubicBezTo>
                      <a:pt x="0" y="2169"/>
                      <a:pt x="23" y="2238"/>
                      <a:pt x="69" y="2283"/>
                    </a:cubicBezTo>
                    <a:cubicBezTo>
                      <a:pt x="114" y="2306"/>
                      <a:pt x="137" y="2306"/>
                      <a:pt x="183" y="2306"/>
                    </a:cubicBezTo>
                    <a:cubicBezTo>
                      <a:pt x="206" y="2306"/>
                      <a:pt x="251" y="2283"/>
                      <a:pt x="274" y="2238"/>
                    </a:cubicBezTo>
                    <a:cubicBezTo>
                      <a:pt x="320" y="2192"/>
                      <a:pt x="343" y="2124"/>
                      <a:pt x="388" y="2078"/>
                    </a:cubicBezTo>
                    <a:cubicBezTo>
                      <a:pt x="411" y="1987"/>
                      <a:pt x="457" y="1895"/>
                      <a:pt x="502" y="1827"/>
                    </a:cubicBezTo>
                    <a:cubicBezTo>
                      <a:pt x="548" y="1736"/>
                      <a:pt x="571" y="1621"/>
                      <a:pt x="617" y="1530"/>
                    </a:cubicBezTo>
                    <a:cubicBezTo>
                      <a:pt x="639" y="1439"/>
                      <a:pt x="685" y="1347"/>
                      <a:pt x="708" y="1256"/>
                    </a:cubicBezTo>
                    <a:cubicBezTo>
                      <a:pt x="731" y="1165"/>
                      <a:pt x="754" y="1074"/>
                      <a:pt x="754" y="982"/>
                    </a:cubicBezTo>
                    <a:cubicBezTo>
                      <a:pt x="776" y="891"/>
                      <a:pt x="799" y="777"/>
                      <a:pt x="799" y="686"/>
                    </a:cubicBezTo>
                    <a:cubicBezTo>
                      <a:pt x="799" y="503"/>
                      <a:pt x="799" y="298"/>
                      <a:pt x="799" y="92"/>
                    </a:cubicBezTo>
                    <a:cubicBezTo>
                      <a:pt x="799" y="46"/>
                      <a:pt x="776" y="24"/>
                      <a:pt x="731" y="1"/>
                    </a:cubicBezTo>
                    <a:close/>
                  </a:path>
                </a:pathLst>
              </a:custGeom>
              <a:solidFill>
                <a:srgbClr val="FBCF62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579" name="Google Shape;1345;p22">
                <a:extLst>
                  <a:ext uri="{FF2B5EF4-FFF2-40B4-BE49-F238E27FC236}">
                    <a16:creationId xmlns:a16="http://schemas.microsoft.com/office/drawing/2014/main" id="{C2C0F9A0-A989-4269-B1A8-5267268BEF43}"/>
                  </a:ext>
                </a:extLst>
              </p:cNvPr>
              <p:cNvSpPr/>
              <p:nvPr/>
            </p:nvSpPr>
            <p:spPr>
              <a:xfrm>
                <a:off x="8482278" y="975814"/>
                <a:ext cx="28409" cy="76522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2831" extrusionOk="0">
                    <a:moveTo>
                      <a:pt x="868" y="0"/>
                    </a:moveTo>
                    <a:cubicBezTo>
                      <a:pt x="822" y="0"/>
                      <a:pt x="799" y="46"/>
                      <a:pt x="799" y="92"/>
                    </a:cubicBezTo>
                    <a:cubicBezTo>
                      <a:pt x="822" y="160"/>
                      <a:pt x="822" y="229"/>
                      <a:pt x="845" y="274"/>
                    </a:cubicBezTo>
                    <a:cubicBezTo>
                      <a:pt x="845" y="343"/>
                      <a:pt x="868" y="388"/>
                      <a:pt x="868" y="457"/>
                    </a:cubicBezTo>
                    <a:cubicBezTo>
                      <a:pt x="868" y="548"/>
                      <a:pt x="868" y="639"/>
                      <a:pt x="868" y="731"/>
                    </a:cubicBezTo>
                    <a:cubicBezTo>
                      <a:pt x="868" y="845"/>
                      <a:pt x="845" y="959"/>
                      <a:pt x="822" y="1073"/>
                    </a:cubicBezTo>
                    <a:cubicBezTo>
                      <a:pt x="799" y="1210"/>
                      <a:pt x="754" y="1370"/>
                      <a:pt x="685" y="1507"/>
                    </a:cubicBezTo>
                    <a:cubicBezTo>
                      <a:pt x="685" y="1552"/>
                      <a:pt x="640" y="1598"/>
                      <a:pt x="617" y="1667"/>
                    </a:cubicBezTo>
                    <a:cubicBezTo>
                      <a:pt x="594" y="1712"/>
                      <a:pt x="594" y="1758"/>
                      <a:pt x="571" y="1803"/>
                    </a:cubicBezTo>
                    <a:cubicBezTo>
                      <a:pt x="480" y="1940"/>
                      <a:pt x="411" y="2077"/>
                      <a:pt x="320" y="2237"/>
                    </a:cubicBezTo>
                    <a:cubicBezTo>
                      <a:pt x="252" y="2374"/>
                      <a:pt x="137" y="2488"/>
                      <a:pt x="46" y="2625"/>
                    </a:cubicBezTo>
                    <a:cubicBezTo>
                      <a:pt x="1" y="2694"/>
                      <a:pt x="23" y="2762"/>
                      <a:pt x="92" y="2808"/>
                    </a:cubicBezTo>
                    <a:cubicBezTo>
                      <a:pt x="115" y="2831"/>
                      <a:pt x="137" y="2831"/>
                      <a:pt x="183" y="2831"/>
                    </a:cubicBezTo>
                    <a:cubicBezTo>
                      <a:pt x="206" y="2808"/>
                      <a:pt x="229" y="2808"/>
                      <a:pt x="252" y="2762"/>
                    </a:cubicBezTo>
                    <a:cubicBezTo>
                      <a:pt x="320" y="2694"/>
                      <a:pt x="389" y="2602"/>
                      <a:pt x="457" y="2511"/>
                    </a:cubicBezTo>
                    <a:cubicBezTo>
                      <a:pt x="526" y="2420"/>
                      <a:pt x="571" y="2306"/>
                      <a:pt x="617" y="2214"/>
                    </a:cubicBezTo>
                    <a:cubicBezTo>
                      <a:pt x="662" y="2100"/>
                      <a:pt x="731" y="1986"/>
                      <a:pt x="777" y="1895"/>
                    </a:cubicBezTo>
                    <a:cubicBezTo>
                      <a:pt x="822" y="1781"/>
                      <a:pt x="868" y="1667"/>
                      <a:pt x="914" y="1552"/>
                    </a:cubicBezTo>
                    <a:cubicBezTo>
                      <a:pt x="914" y="1507"/>
                      <a:pt x="936" y="1461"/>
                      <a:pt x="959" y="1415"/>
                    </a:cubicBezTo>
                    <a:cubicBezTo>
                      <a:pt x="982" y="1324"/>
                      <a:pt x="1005" y="1233"/>
                      <a:pt x="1028" y="1142"/>
                    </a:cubicBezTo>
                    <a:cubicBezTo>
                      <a:pt x="1051" y="1005"/>
                      <a:pt x="1051" y="868"/>
                      <a:pt x="1051" y="731"/>
                    </a:cubicBezTo>
                    <a:cubicBezTo>
                      <a:pt x="1051" y="617"/>
                      <a:pt x="1051" y="480"/>
                      <a:pt x="1028" y="388"/>
                    </a:cubicBezTo>
                    <a:cubicBezTo>
                      <a:pt x="1028" y="274"/>
                      <a:pt x="982" y="160"/>
                      <a:pt x="959" y="69"/>
                    </a:cubicBezTo>
                    <a:cubicBezTo>
                      <a:pt x="959" y="23"/>
                      <a:pt x="914" y="0"/>
                      <a:pt x="891" y="0"/>
                    </a:cubicBezTo>
                    <a:close/>
                  </a:path>
                </a:pathLst>
              </a:custGeom>
              <a:solidFill>
                <a:srgbClr val="FBCF62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580" name="Google Shape;1346;p22">
                <a:extLst>
                  <a:ext uri="{FF2B5EF4-FFF2-40B4-BE49-F238E27FC236}">
                    <a16:creationId xmlns:a16="http://schemas.microsoft.com/office/drawing/2014/main" id="{4CC2015F-16FA-4BAD-A7AD-DF9B70F3FEEA}"/>
                  </a:ext>
                </a:extLst>
              </p:cNvPr>
              <p:cNvSpPr/>
              <p:nvPr/>
            </p:nvSpPr>
            <p:spPr>
              <a:xfrm>
                <a:off x="8492144" y="1000493"/>
                <a:ext cx="30274" cy="59790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2212" extrusionOk="0">
                    <a:moveTo>
                      <a:pt x="1028" y="0"/>
                    </a:moveTo>
                    <a:cubicBezTo>
                      <a:pt x="982" y="0"/>
                      <a:pt x="914" y="46"/>
                      <a:pt x="914" y="92"/>
                    </a:cubicBezTo>
                    <a:cubicBezTo>
                      <a:pt x="914" y="251"/>
                      <a:pt x="914" y="388"/>
                      <a:pt x="891" y="548"/>
                    </a:cubicBezTo>
                    <a:cubicBezTo>
                      <a:pt x="845" y="731"/>
                      <a:pt x="777" y="913"/>
                      <a:pt x="686" y="1096"/>
                    </a:cubicBezTo>
                    <a:cubicBezTo>
                      <a:pt x="640" y="1187"/>
                      <a:pt x="571" y="1301"/>
                      <a:pt x="526" y="1415"/>
                    </a:cubicBezTo>
                    <a:cubicBezTo>
                      <a:pt x="457" y="1507"/>
                      <a:pt x="389" y="1598"/>
                      <a:pt x="320" y="1689"/>
                    </a:cubicBezTo>
                    <a:cubicBezTo>
                      <a:pt x="275" y="1735"/>
                      <a:pt x="229" y="1781"/>
                      <a:pt x="183" y="1803"/>
                    </a:cubicBezTo>
                    <a:cubicBezTo>
                      <a:pt x="138" y="1849"/>
                      <a:pt x="115" y="1895"/>
                      <a:pt x="69" y="1940"/>
                    </a:cubicBezTo>
                    <a:cubicBezTo>
                      <a:pt x="24" y="1963"/>
                      <a:pt x="24" y="2009"/>
                      <a:pt x="1" y="2055"/>
                    </a:cubicBezTo>
                    <a:cubicBezTo>
                      <a:pt x="1" y="2077"/>
                      <a:pt x="24" y="2123"/>
                      <a:pt x="46" y="2169"/>
                    </a:cubicBezTo>
                    <a:cubicBezTo>
                      <a:pt x="71" y="2194"/>
                      <a:pt x="117" y="2212"/>
                      <a:pt x="165" y="2212"/>
                    </a:cubicBezTo>
                    <a:cubicBezTo>
                      <a:pt x="204" y="2212"/>
                      <a:pt x="244" y="2200"/>
                      <a:pt x="275" y="2169"/>
                    </a:cubicBezTo>
                    <a:cubicBezTo>
                      <a:pt x="320" y="2123"/>
                      <a:pt x="366" y="2077"/>
                      <a:pt x="412" y="2032"/>
                    </a:cubicBezTo>
                    <a:cubicBezTo>
                      <a:pt x="480" y="1963"/>
                      <a:pt x="549" y="1872"/>
                      <a:pt x="594" y="1803"/>
                    </a:cubicBezTo>
                    <a:cubicBezTo>
                      <a:pt x="708" y="1644"/>
                      <a:pt x="800" y="1461"/>
                      <a:pt x="868" y="1301"/>
                    </a:cubicBezTo>
                    <a:cubicBezTo>
                      <a:pt x="937" y="1142"/>
                      <a:pt x="1005" y="982"/>
                      <a:pt x="1051" y="799"/>
                    </a:cubicBezTo>
                    <a:cubicBezTo>
                      <a:pt x="1096" y="662"/>
                      <a:pt x="1119" y="525"/>
                      <a:pt x="1119" y="388"/>
                    </a:cubicBezTo>
                    <a:cubicBezTo>
                      <a:pt x="1119" y="297"/>
                      <a:pt x="1119" y="206"/>
                      <a:pt x="1119" y="114"/>
                    </a:cubicBezTo>
                    <a:cubicBezTo>
                      <a:pt x="1119" y="69"/>
                      <a:pt x="1096" y="0"/>
                      <a:pt x="1028" y="0"/>
                    </a:cubicBezTo>
                    <a:close/>
                  </a:path>
                </a:pathLst>
              </a:custGeom>
              <a:solidFill>
                <a:srgbClr val="FBCF62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581" name="Google Shape;1347;p22">
                <a:extLst>
                  <a:ext uri="{FF2B5EF4-FFF2-40B4-BE49-F238E27FC236}">
                    <a16:creationId xmlns:a16="http://schemas.microsoft.com/office/drawing/2014/main" id="{0C70B854-7EE2-4F92-BB82-19DFBF4492A1}"/>
                  </a:ext>
                </a:extLst>
              </p:cNvPr>
              <p:cNvSpPr/>
              <p:nvPr/>
            </p:nvSpPr>
            <p:spPr>
              <a:xfrm>
                <a:off x="8898729" y="1382400"/>
                <a:ext cx="31490" cy="66791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2471" extrusionOk="0">
                    <a:moveTo>
                      <a:pt x="936" y="0"/>
                    </a:moveTo>
                    <a:cubicBezTo>
                      <a:pt x="868" y="0"/>
                      <a:pt x="822" y="91"/>
                      <a:pt x="845" y="160"/>
                    </a:cubicBezTo>
                    <a:cubicBezTo>
                      <a:pt x="845" y="228"/>
                      <a:pt x="868" y="297"/>
                      <a:pt x="868" y="365"/>
                    </a:cubicBezTo>
                    <a:cubicBezTo>
                      <a:pt x="868" y="457"/>
                      <a:pt x="868" y="548"/>
                      <a:pt x="868" y="616"/>
                    </a:cubicBezTo>
                    <a:cubicBezTo>
                      <a:pt x="868" y="708"/>
                      <a:pt x="845" y="776"/>
                      <a:pt x="822" y="845"/>
                    </a:cubicBezTo>
                    <a:cubicBezTo>
                      <a:pt x="822" y="936"/>
                      <a:pt x="800" y="1004"/>
                      <a:pt x="777" y="1096"/>
                    </a:cubicBezTo>
                    <a:cubicBezTo>
                      <a:pt x="731" y="1187"/>
                      <a:pt x="685" y="1256"/>
                      <a:pt x="640" y="1347"/>
                    </a:cubicBezTo>
                    <a:cubicBezTo>
                      <a:pt x="594" y="1461"/>
                      <a:pt x="526" y="1575"/>
                      <a:pt x="457" y="1689"/>
                    </a:cubicBezTo>
                    <a:cubicBezTo>
                      <a:pt x="389" y="1781"/>
                      <a:pt x="320" y="1872"/>
                      <a:pt x="252" y="1963"/>
                    </a:cubicBezTo>
                    <a:cubicBezTo>
                      <a:pt x="252" y="1986"/>
                      <a:pt x="252" y="1986"/>
                      <a:pt x="252" y="1986"/>
                    </a:cubicBezTo>
                    <a:cubicBezTo>
                      <a:pt x="183" y="2032"/>
                      <a:pt x="115" y="2100"/>
                      <a:pt x="69" y="2169"/>
                    </a:cubicBezTo>
                    <a:cubicBezTo>
                      <a:pt x="23" y="2214"/>
                      <a:pt x="1" y="2237"/>
                      <a:pt x="1" y="2283"/>
                    </a:cubicBezTo>
                    <a:cubicBezTo>
                      <a:pt x="1" y="2328"/>
                      <a:pt x="23" y="2374"/>
                      <a:pt x="46" y="2420"/>
                    </a:cubicBezTo>
                    <a:cubicBezTo>
                      <a:pt x="81" y="2454"/>
                      <a:pt x="126" y="2471"/>
                      <a:pt x="172" y="2471"/>
                    </a:cubicBezTo>
                    <a:cubicBezTo>
                      <a:pt x="217" y="2471"/>
                      <a:pt x="263" y="2454"/>
                      <a:pt x="297" y="2420"/>
                    </a:cubicBezTo>
                    <a:cubicBezTo>
                      <a:pt x="366" y="2351"/>
                      <a:pt x="434" y="2283"/>
                      <a:pt x="503" y="2191"/>
                    </a:cubicBezTo>
                    <a:cubicBezTo>
                      <a:pt x="571" y="2123"/>
                      <a:pt x="640" y="2032"/>
                      <a:pt x="685" y="1963"/>
                    </a:cubicBezTo>
                    <a:cubicBezTo>
                      <a:pt x="822" y="1758"/>
                      <a:pt x="914" y="1552"/>
                      <a:pt x="1005" y="1347"/>
                    </a:cubicBezTo>
                    <a:cubicBezTo>
                      <a:pt x="1073" y="1164"/>
                      <a:pt x="1119" y="959"/>
                      <a:pt x="1142" y="753"/>
                    </a:cubicBezTo>
                    <a:cubicBezTo>
                      <a:pt x="1165" y="525"/>
                      <a:pt x="1142" y="320"/>
                      <a:pt x="1096" y="91"/>
                    </a:cubicBezTo>
                    <a:cubicBezTo>
                      <a:pt x="1096" y="46"/>
                      <a:pt x="1028" y="0"/>
                      <a:pt x="9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582" name="Google Shape;1348;p22">
                <a:extLst>
                  <a:ext uri="{FF2B5EF4-FFF2-40B4-BE49-F238E27FC236}">
                    <a16:creationId xmlns:a16="http://schemas.microsoft.com/office/drawing/2014/main" id="{63B317BE-0395-4648-9E8F-D82BBF9F0DA6}"/>
                  </a:ext>
                </a:extLst>
              </p:cNvPr>
              <p:cNvSpPr/>
              <p:nvPr/>
            </p:nvSpPr>
            <p:spPr>
              <a:xfrm>
                <a:off x="8905514" y="1387319"/>
                <a:ext cx="42599" cy="79495"/>
              </a:xfrm>
              <a:custGeom>
                <a:avLst/>
                <a:gdLst/>
                <a:ahLst/>
                <a:cxnLst/>
                <a:rect l="l" t="t" r="r" b="b"/>
                <a:pathLst>
                  <a:path w="1576" h="2941" extrusionOk="0">
                    <a:moveTo>
                      <a:pt x="1439" y="1"/>
                    </a:moveTo>
                    <a:cubicBezTo>
                      <a:pt x="1370" y="1"/>
                      <a:pt x="1302" y="69"/>
                      <a:pt x="1302" y="138"/>
                    </a:cubicBezTo>
                    <a:cubicBezTo>
                      <a:pt x="1279" y="389"/>
                      <a:pt x="1279" y="617"/>
                      <a:pt x="1233" y="868"/>
                    </a:cubicBezTo>
                    <a:cubicBezTo>
                      <a:pt x="1188" y="1051"/>
                      <a:pt x="1119" y="1210"/>
                      <a:pt x="1051" y="1370"/>
                    </a:cubicBezTo>
                    <a:cubicBezTo>
                      <a:pt x="959" y="1530"/>
                      <a:pt x="868" y="1667"/>
                      <a:pt x="754" y="1827"/>
                    </a:cubicBezTo>
                    <a:cubicBezTo>
                      <a:pt x="663" y="1987"/>
                      <a:pt x="549" y="2123"/>
                      <a:pt x="434" y="2260"/>
                    </a:cubicBezTo>
                    <a:cubicBezTo>
                      <a:pt x="320" y="2397"/>
                      <a:pt x="183" y="2512"/>
                      <a:pt x="69" y="2648"/>
                    </a:cubicBezTo>
                    <a:cubicBezTo>
                      <a:pt x="1" y="2717"/>
                      <a:pt x="24" y="2808"/>
                      <a:pt x="69" y="2877"/>
                    </a:cubicBezTo>
                    <a:cubicBezTo>
                      <a:pt x="109" y="2917"/>
                      <a:pt x="164" y="2941"/>
                      <a:pt x="221" y="2941"/>
                    </a:cubicBezTo>
                    <a:cubicBezTo>
                      <a:pt x="263" y="2941"/>
                      <a:pt x="305" y="2928"/>
                      <a:pt x="343" y="2900"/>
                    </a:cubicBezTo>
                    <a:cubicBezTo>
                      <a:pt x="412" y="2808"/>
                      <a:pt x="503" y="2740"/>
                      <a:pt x="571" y="2648"/>
                    </a:cubicBezTo>
                    <a:cubicBezTo>
                      <a:pt x="663" y="2557"/>
                      <a:pt x="754" y="2443"/>
                      <a:pt x="845" y="2329"/>
                    </a:cubicBezTo>
                    <a:cubicBezTo>
                      <a:pt x="982" y="2123"/>
                      <a:pt x="1119" y="1918"/>
                      <a:pt x="1233" y="1690"/>
                    </a:cubicBezTo>
                    <a:cubicBezTo>
                      <a:pt x="1279" y="1599"/>
                      <a:pt x="1347" y="1484"/>
                      <a:pt x="1393" y="1370"/>
                    </a:cubicBezTo>
                    <a:cubicBezTo>
                      <a:pt x="1439" y="1210"/>
                      <a:pt x="1507" y="1028"/>
                      <a:pt x="1530" y="868"/>
                    </a:cubicBezTo>
                    <a:cubicBezTo>
                      <a:pt x="1530" y="754"/>
                      <a:pt x="1530" y="640"/>
                      <a:pt x="1553" y="503"/>
                    </a:cubicBezTo>
                    <a:cubicBezTo>
                      <a:pt x="1553" y="389"/>
                      <a:pt x="1553" y="275"/>
                      <a:pt x="1576" y="161"/>
                    </a:cubicBezTo>
                    <a:cubicBezTo>
                      <a:pt x="1576" y="69"/>
                      <a:pt x="1507" y="24"/>
                      <a:pt x="14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583" name="Google Shape;1349;p22">
                <a:extLst>
                  <a:ext uri="{FF2B5EF4-FFF2-40B4-BE49-F238E27FC236}">
                    <a16:creationId xmlns:a16="http://schemas.microsoft.com/office/drawing/2014/main" id="{9429A2F6-4E87-40C9-91D1-2F0B21587D8D}"/>
                  </a:ext>
                </a:extLst>
              </p:cNvPr>
              <p:cNvSpPr/>
              <p:nvPr/>
            </p:nvSpPr>
            <p:spPr>
              <a:xfrm>
                <a:off x="8913541" y="1398429"/>
                <a:ext cx="46924" cy="80468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2977" extrusionOk="0">
                    <a:moveTo>
                      <a:pt x="1644" y="1"/>
                    </a:moveTo>
                    <a:cubicBezTo>
                      <a:pt x="1575" y="1"/>
                      <a:pt x="1530" y="23"/>
                      <a:pt x="1530" y="92"/>
                    </a:cubicBezTo>
                    <a:cubicBezTo>
                      <a:pt x="1530" y="274"/>
                      <a:pt x="1507" y="457"/>
                      <a:pt x="1484" y="640"/>
                    </a:cubicBezTo>
                    <a:cubicBezTo>
                      <a:pt x="1461" y="754"/>
                      <a:pt x="1438" y="868"/>
                      <a:pt x="1393" y="982"/>
                    </a:cubicBezTo>
                    <a:cubicBezTo>
                      <a:pt x="1370" y="1051"/>
                      <a:pt x="1324" y="1096"/>
                      <a:pt x="1301" y="1165"/>
                    </a:cubicBezTo>
                    <a:cubicBezTo>
                      <a:pt x="1279" y="1233"/>
                      <a:pt x="1256" y="1302"/>
                      <a:pt x="1210" y="1370"/>
                    </a:cubicBezTo>
                    <a:cubicBezTo>
                      <a:pt x="1210" y="1370"/>
                      <a:pt x="1232" y="1349"/>
                      <a:pt x="1233" y="1347"/>
                    </a:cubicBezTo>
                    <a:lnTo>
                      <a:pt x="1233" y="1347"/>
                    </a:lnTo>
                    <a:cubicBezTo>
                      <a:pt x="1187" y="1393"/>
                      <a:pt x="1164" y="1461"/>
                      <a:pt x="1119" y="1530"/>
                    </a:cubicBezTo>
                    <a:cubicBezTo>
                      <a:pt x="1073" y="1598"/>
                      <a:pt x="1028" y="1667"/>
                      <a:pt x="1005" y="1712"/>
                    </a:cubicBezTo>
                    <a:cubicBezTo>
                      <a:pt x="913" y="1849"/>
                      <a:pt x="822" y="1964"/>
                      <a:pt x="708" y="2078"/>
                    </a:cubicBezTo>
                    <a:cubicBezTo>
                      <a:pt x="708" y="2078"/>
                      <a:pt x="708" y="2055"/>
                      <a:pt x="708" y="2055"/>
                    </a:cubicBezTo>
                    <a:cubicBezTo>
                      <a:pt x="662" y="2123"/>
                      <a:pt x="617" y="2169"/>
                      <a:pt x="571" y="2237"/>
                    </a:cubicBezTo>
                    <a:cubicBezTo>
                      <a:pt x="503" y="2283"/>
                      <a:pt x="434" y="2352"/>
                      <a:pt x="388" y="2397"/>
                    </a:cubicBezTo>
                    <a:cubicBezTo>
                      <a:pt x="343" y="2443"/>
                      <a:pt x="274" y="2489"/>
                      <a:pt x="229" y="2534"/>
                    </a:cubicBezTo>
                    <a:cubicBezTo>
                      <a:pt x="183" y="2580"/>
                      <a:pt x="115" y="2625"/>
                      <a:pt x="69" y="2694"/>
                    </a:cubicBezTo>
                    <a:cubicBezTo>
                      <a:pt x="23" y="2717"/>
                      <a:pt x="0" y="2762"/>
                      <a:pt x="0" y="2808"/>
                    </a:cubicBezTo>
                    <a:cubicBezTo>
                      <a:pt x="0" y="2854"/>
                      <a:pt x="23" y="2899"/>
                      <a:pt x="46" y="2922"/>
                    </a:cubicBezTo>
                    <a:cubicBezTo>
                      <a:pt x="84" y="2960"/>
                      <a:pt x="128" y="2977"/>
                      <a:pt x="172" y="2977"/>
                    </a:cubicBezTo>
                    <a:cubicBezTo>
                      <a:pt x="208" y="2977"/>
                      <a:pt x="244" y="2966"/>
                      <a:pt x="274" y="2945"/>
                    </a:cubicBezTo>
                    <a:cubicBezTo>
                      <a:pt x="366" y="2854"/>
                      <a:pt x="457" y="2785"/>
                      <a:pt x="548" y="2694"/>
                    </a:cubicBezTo>
                    <a:cubicBezTo>
                      <a:pt x="640" y="2603"/>
                      <a:pt x="731" y="2511"/>
                      <a:pt x="822" y="2397"/>
                    </a:cubicBezTo>
                    <a:cubicBezTo>
                      <a:pt x="913" y="2283"/>
                      <a:pt x="1005" y="2192"/>
                      <a:pt x="1096" y="2078"/>
                    </a:cubicBezTo>
                    <a:cubicBezTo>
                      <a:pt x="1119" y="2009"/>
                      <a:pt x="1165" y="1964"/>
                      <a:pt x="1210" y="1895"/>
                    </a:cubicBezTo>
                    <a:cubicBezTo>
                      <a:pt x="1256" y="1827"/>
                      <a:pt x="1301" y="1781"/>
                      <a:pt x="1324" y="1712"/>
                    </a:cubicBezTo>
                    <a:cubicBezTo>
                      <a:pt x="1461" y="1461"/>
                      <a:pt x="1575" y="1188"/>
                      <a:pt x="1644" y="936"/>
                    </a:cubicBezTo>
                    <a:cubicBezTo>
                      <a:pt x="1667" y="868"/>
                      <a:pt x="1690" y="799"/>
                      <a:pt x="1690" y="731"/>
                    </a:cubicBezTo>
                    <a:cubicBezTo>
                      <a:pt x="1712" y="663"/>
                      <a:pt x="1712" y="594"/>
                      <a:pt x="1712" y="548"/>
                    </a:cubicBezTo>
                    <a:cubicBezTo>
                      <a:pt x="1712" y="389"/>
                      <a:pt x="1735" y="252"/>
                      <a:pt x="1735" y="92"/>
                    </a:cubicBezTo>
                    <a:cubicBezTo>
                      <a:pt x="1735" y="46"/>
                      <a:pt x="1690" y="1"/>
                      <a:pt x="16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584" name="Google Shape;1350;p22">
                <a:extLst>
                  <a:ext uri="{FF2B5EF4-FFF2-40B4-BE49-F238E27FC236}">
                    <a16:creationId xmlns:a16="http://schemas.microsoft.com/office/drawing/2014/main" id="{9254814A-822B-4D22-8F85-0A7BF20E96C4}"/>
                  </a:ext>
                </a:extLst>
              </p:cNvPr>
              <p:cNvSpPr/>
              <p:nvPr/>
            </p:nvSpPr>
            <p:spPr>
              <a:xfrm>
                <a:off x="8930192" y="1423729"/>
                <a:ext cx="40761" cy="56060"/>
              </a:xfrm>
              <a:custGeom>
                <a:avLst/>
                <a:gdLst/>
                <a:ahLst/>
                <a:cxnLst/>
                <a:rect l="l" t="t" r="r" b="b"/>
                <a:pathLst>
                  <a:path w="1508" h="2074" extrusionOk="0">
                    <a:moveTo>
                      <a:pt x="1370" y="0"/>
                    </a:moveTo>
                    <a:cubicBezTo>
                      <a:pt x="1279" y="0"/>
                      <a:pt x="1233" y="46"/>
                      <a:pt x="1233" y="115"/>
                    </a:cubicBezTo>
                    <a:cubicBezTo>
                      <a:pt x="1210" y="229"/>
                      <a:pt x="1210" y="343"/>
                      <a:pt x="1188" y="457"/>
                    </a:cubicBezTo>
                    <a:cubicBezTo>
                      <a:pt x="1165" y="548"/>
                      <a:pt x="1119" y="640"/>
                      <a:pt x="1074" y="731"/>
                    </a:cubicBezTo>
                    <a:cubicBezTo>
                      <a:pt x="1028" y="822"/>
                      <a:pt x="959" y="936"/>
                      <a:pt x="891" y="1028"/>
                    </a:cubicBezTo>
                    <a:cubicBezTo>
                      <a:pt x="822" y="1119"/>
                      <a:pt x="754" y="1210"/>
                      <a:pt x="685" y="1301"/>
                    </a:cubicBezTo>
                    <a:cubicBezTo>
                      <a:pt x="617" y="1370"/>
                      <a:pt x="549" y="1438"/>
                      <a:pt x="480" y="1507"/>
                    </a:cubicBezTo>
                    <a:cubicBezTo>
                      <a:pt x="412" y="1575"/>
                      <a:pt x="343" y="1621"/>
                      <a:pt x="275" y="1667"/>
                    </a:cubicBezTo>
                    <a:cubicBezTo>
                      <a:pt x="229" y="1712"/>
                      <a:pt x="160" y="1735"/>
                      <a:pt x="115" y="1758"/>
                    </a:cubicBezTo>
                    <a:cubicBezTo>
                      <a:pt x="46" y="1804"/>
                      <a:pt x="1" y="1895"/>
                      <a:pt x="46" y="1986"/>
                    </a:cubicBezTo>
                    <a:cubicBezTo>
                      <a:pt x="79" y="2036"/>
                      <a:pt x="136" y="2073"/>
                      <a:pt x="199" y="2073"/>
                    </a:cubicBezTo>
                    <a:cubicBezTo>
                      <a:pt x="224" y="2073"/>
                      <a:pt x="249" y="2067"/>
                      <a:pt x="275" y="2055"/>
                    </a:cubicBezTo>
                    <a:cubicBezTo>
                      <a:pt x="366" y="2009"/>
                      <a:pt x="434" y="1963"/>
                      <a:pt x="526" y="1895"/>
                    </a:cubicBezTo>
                    <a:cubicBezTo>
                      <a:pt x="594" y="1849"/>
                      <a:pt x="663" y="1781"/>
                      <a:pt x="708" y="1712"/>
                    </a:cubicBezTo>
                    <a:cubicBezTo>
                      <a:pt x="845" y="1575"/>
                      <a:pt x="959" y="1438"/>
                      <a:pt x="1074" y="1279"/>
                    </a:cubicBezTo>
                    <a:cubicBezTo>
                      <a:pt x="1119" y="1210"/>
                      <a:pt x="1165" y="1142"/>
                      <a:pt x="1188" y="1073"/>
                    </a:cubicBezTo>
                    <a:cubicBezTo>
                      <a:pt x="1256" y="982"/>
                      <a:pt x="1302" y="891"/>
                      <a:pt x="1347" y="776"/>
                    </a:cubicBezTo>
                    <a:cubicBezTo>
                      <a:pt x="1370" y="754"/>
                      <a:pt x="1370" y="708"/>
                      <a:pt x="1393" y="662"/>
                    </a:cubicBezTo>
                    <a:cubicBezTo>
                      <a:pt x="1416" y="594"/>
                      <a:pt x="1439" y="525"/>
                      <a:pt x="1462" y="457"/>
                    </a:cubicBezTo>
                    <a:cubicBezTo>
                      <a:pt x="1462" y="343"/>
                      <a:pt x="1484" y="252"/>
                      <a:pt x="1484" y="137"/>
                    </a:cubicBezTo>
                    <a:cubicBezTo>
                      <a:pt x="1507" y="69"/>
                      <a:pt x="1439" y="0"/>
                      <a:pt x="137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585" name="Google Shape;1351;p22">
                <a:extLst>
                  <a:ext uri="{FF2B5EF4-FFF2-40B4-BE49-F238E27FC236}">
                    <a16:creationId xmlns:a16="http://schemas.microsoft.com/office/drawing/2014/main" id="{4ECB05A5-6866-4746-8A85-D000A6D896F0}"/>
                  </a:ext>
                </a:extLst>
              </p:cNvPr>
              <p:cNvSpPr/>
              <p:nvPr/>
            </p:nvSpPr>
            <p:spPr>
              <a:xfrm>
                <a:off x="8476737" y="1404591"/>
                <a:ext cx="61709" cy="56952"/>
              </a:xfrm>
              <a:custGeom>
                <a:avLst/>
                <a:gdLst/>
                <a:ahLst/>
                <a:cxnLst/>
                <a:rect l="l" t="t" r="r" b="b"/>
                <a:pathLst>
                  <a:path w="2283" h="2107" extrusionOk="0">
                    <a:moveTo>
                      <a:pt x="1164" y="1"/>
                    </a:moveTo>
                    <a:cubicBezTo>
                      <a:pt x="1073" y="1"/>
                      <a:pt x="982" y="24"/>
                      <a:pt x="867" y="24"/>
                    </a:cubicBezTo>
                    <a:lnTo>
                      <a:pt x="890" y="24"/>
                    </a:lnTo>
                    <a:cubicBezTo>
                      <a:pt x="845" y="46"/>
                      <a:pt x="776" y="46"/>
                      <a:pt x="708" y="69"/>
                    </a:cubicBezTo>
                    <a:cubicBezTo>
                      <a:pt x="662" y="92"/>
                      <a:pt x="616" y="115"/>
                      <a:pt x="571" y="161"/>
                    </a:cubicBezTo>
                    <a:cubicBezTo>
                      <a:pt x="525" y="183"/>
                      <a:pt x="479" y="206"/>
                      <a:pt x="434" y="252"/>
                    </a:cubicBezTo>
                    <a:cubicBezTo>
                      <a:pt x="411" y="275"/>
                      <a:pt x="365" y="298"/>
                      <a:pt x="342" y="343"/>
                    </a:cubicBezTo>
                    <a:cubicBezTo>
                      <a:pt x="274" y="412"/>
                      <a:pt x="206" y="503"/>
                      <a:pt x="160" y="571"/>
                    </a:cubicBezTo>
                    <a:cubicBezTo>
                      <a:pt x="91" y="686"/>
                      <a:pt x="69" y="777"/>
                      <a:pt x="23" y="891"/>
                    </a:cubicBezTo>
                    <a:cubicBezTo>
                      <a:pt x="0" y="937"/>
                      <a:pt x="46" y="982"/>
                      <a:pt x="69" y="982"/>
                    </a:cubicBezTo>
                    <a:cubicBezTo>
                      <a:pt x="81" y="988"/>
                      <a:pt x="93" y="991"/>
                      <a:pt x="105" y="991"/>
                    </a:cubicBezTo>
                    <a:cubicBezTo>
                      <a:pt x="137" y="991"/>
                      <a:pt x="166" y="970"/>
                      <a:pt x="183" y="937"/>
                    </a:cubicBezTo>
                    <a:cubicBezTo>
                      <a:pt x="206" y="891"/>
                      <a:pt x="228" y="823"/>
                      <a:pt x="251" y="777"/>
                    </a:cubicBezTo>
                    <a:lnTo>
                      <a:pt x="251" y="777"/>
                    </a:lnTo>
                    <a:lnTo>
                      <a:pt x="228" y="800"/>
                    </a:lnTo>
                    <a:cubicBezTo>
                      <a:pt x="274" y="708"/>
                      <a:pt x="320" y="640"/>
                      <a:pt x="365" y="549"/>
                    </a:cubicBezTo>
                    <a:cubicBezTo>
                      <a:pt x="411" y="526"/>
                      <a:pt x="434" y="480"/>
                      <a:pt x="479" y="457"/>
                    </a:cubicBezTo>
                    <a:cubicBezTo>
                      <a:pt x="479" y="457"/>
                      <a:pt x="479" y="457"/>
                      <a:pt x="479" y="435"/>
                    </a:cubicBezTo>
                    <a:lnTo>
                      <a:pt x="502" y="435"/>
                    </a:lnTo>
                    <a:cubicBezTo>
                      <a:pt x="479" y="435"/>
                      <a:pt x="479" y="435"/>
                      <a:pt x="479" y="457"/>
                    </a:cubicBezTo>
                    <a:cubicBezTo>
                      <a:pt x="571" y="389"/>
                      <a:pt x="662" y="320"/>
                      <a:pt x="753" y="275"/>
                    </a:cubicBezTo>
                    <a:cubicBezTo>
                      <a:pt x="776" y="275"/>
                      <a:pt x="822" y="275"/>
                      <a:pt x="845" y="252"/>
                    </a:cubicBezTo>
                    <a:lnTo>
                      <a:pt x="1187" y="252"/>
                    </a:lnTo>
                    <a:cubicBezTo>
                      <a:pt x="1233" y="252"/>
                      <a:pt x="1301" y="275"/>
                      <a:pt x="1347" y="298"/>
                    </a:cubicBezTo>
                    <a:cubicBezTo>
                      <a:pt x="1415" y="320"/>
                      <a:pt x="1484" y="366"/>
                      <a:pt x="1552" y="412"/>
                    </a:cubicBezTo>
                    <a:cubicBezTo>
                      <a:pt x="1598" y="457"/>
                      <a:pt x="1621" y="480"/>
                      <a:pt x="1666" y="526"/>
                    </a:cubicBezTo>
                    <a:cubicBezTo>
                      <a:pt x="1712" y="617"/>
                      <a:pt x="1758" y="708"/>
                      <a:pt x="1803" y="777"/>
                    </a:cubicBezTo>
                    <a:cubicBezTo>
                      <a:pt x="1826" y="845"/>
                      <a:pt x="1849" y="891"/>
                      <a:pt x="1849" y="937"/>
                    </a:cubicBezTo>
                    <a:cubicBezTo>
                      <a:pt x="1872" y="982"/>
                      <a:pt x="1895" y="1051"/>
                      <a:pt x="1895" y="1096"/>
                    </a:cubicBezTo>
                    <a:cubicBezTo>
                      <a:pt x="1895" y="1142"/>
                      <a:pt x="1917" y="1188"/>
                      <a:pt x="1917" y="1256"/>
                    </a:cubicBezTo>
                    <a:cubicBezTo>
                      <a:pt x="1917" y="1302"/>
                      <a:pt x="1917" y="1348"/>
                      <a:pt x="1917" y="1393"/>
                    </a:cubicBezTo>
                    <a:cubicBezTo>
                      <a:pt x="1895" y="1462"/>
                      <a:pt x="1895" y="1507"/>
                      <a:pt x="1849" y="1576"/>
                    </a:cubicBezTo>
                    <a:cubicBezTo>
                      <a:pt x="1826" y="1644"/>
                      <a:pt x="1803" y="1690"/>
                      <a:pt x="1758" y="1758"/>
                    </a:cubicBezTo>
                    <a:cubicBezTo>
                      <a:pt x="1735" y="1781"/>
                      <a:pt x="1712" y="1827"/>
                      <a:pt x="1689" y="1850"/>
                    </a:cubicBezTo>
                    <a:cubicBezTo>
                      <a:pt x="1666" y="1873"/>
                      <a:pt x="1644" y="1895"/>
                      <a:pt x="1644" y="1895"/>
                    </a:cubicBezTo>
                    <a:cubicBezTo>
                      <a:pt x="1598" y="1964"/>
                      <a:pt x="1598" y="2032"/>
                      <a:pt x="1644" y="2078"/>
                    </a:cubicBezTo>
                    <a:cubicBezTo>
                      <a:pt x="1664" y="2099"/>
                      <a:pt x="1689" y="2107"/>
                      <a:pt x="1716" y="2107"/>
                    </a:cubicBezTo>
                    <a:cubicBezTo>
                      <a:pt x="1777" y="2107"/>
                      <a:pt x="1847" y="2064"/>
                      <a:pt x="1895" y="2032"/>
                    </a:cubicBezTo>
                    <a:cubicBezTo>
                      <a:pt x="1940" y="1964"/>
                      <a:pt x="2009" y="1918"/>
                      <a:pt x="2054" y="1850"/>
                    </a:cubicBezTo>
                    <a:cubicBezTo>
                      <a:pt x="2146" y="1736"/>
                      <a:pt x="2191" y="1599"/>
                      <a:pt x="2237" y="1439"/>
                    </a:cubicBezTo>
                    <a:cubicBezTo>
                      <a:pt x="2260" y="1348"/>
                      <a:pt x="2260" y="1279"/>
                      <a:pt x="2283" y="1188"/>
                    </a:cubicBezTo>
                    <a:cubicBezTo>
                      <a:pt x="2283" y="1096"/>
                      <a:pt x="2283" y="1005"/>
                      <a:pt x="2283" y="937"/>
                    </a:cubicBezTo>
                    <a:cubicBezTo>
                      <a:pt x="2260" y="891"/>
                      <a:pt x="2260" y="845"/>
                      <a:pt x="2237" y="800"/>
                    </a:cubicBezTo>
                    <a:cubicBezTo>
                      <a:pt x="2237" y="731"/>
                      <a:pt x="2191" y="663"/>
                      <a:pt x="2169" y="617"/>
                    </a:cubicBezTo>
                    <a:cubicBezTo>
                      <a:pt x="2123" y="549"/>
                      <a:pt x="2077" y="480"/>
                      <a:pt x="2032" y="412"/>
                    </a:cubicBezTo>
                    <a:cubicBezTo>
                      <a:pt x="1963" y="343"/>
                      <a:pt x="1895" y="298"/>
                      <a:pt x="1849" y="252"/>
                    </a:cubicBezTo>
                    <a:cubicBezTo>
                      <a:pt x="1826" y="229"/>
                      <a:pt x="1803" y="229"/>
                      <a:pt x="1780" y="206"/>
                    </a:cubicBezTo>
                    <a:cubicBezTo>
                      <a:pt x="1758" y="206"/>
                      <a:pt x="1758" y="183"/>
                      <a:pt x="1735" y="183"/>
                    </a:cubicBezTo>
                    <a:cubicBezTo>
                      <a:pt x="1666" y="138"/>
                      <a:pt x="1575" y="92"/>
                      <a:pt x="1507" y="69"/>
                    </a:cubicBezTo>
                    <a:cubicBezTo>
                      <a:pt x="1415" y="24"/>
                      <a:pt x="1324" y="1"/>
                      <a:pt x="1233" y="1"/>
                    </a:cubicBezTo>
                    <a:close/>
                  </a:path>
                </a:pathLst>
              </a:custGeom>
              <a:solidFill>
                <a:srgbClr val="4E4A53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586" name="Google Shape;1352;p22">
                <a:extLst>
                  <a:ext uri="{FF2B5EF4-FFF2-40B4-BE49-F238E27FC236}">
                    <a16:creationId xmlns:a16="http://schemas.microsoft.com/office/drawing/2014/main" id="{02138F63-1050-4B5B-B935-3F56E9F888E9}"/>
                  </a:ext>
                </a:extLst>
              </p:cNvPr>
              <p:cNvSpPr/>
              <p:nvPr/>
            </p:nvSpPr>
            <p:spPr>
              <a:xfrm>
                <a:off x="8511281" y="1404591"/>
                <a:ext cx="24705" cy="60493"/>
              </a:xfrm>
              <a:custGeom>
                <a:avLst/>
                <a:gdLst/>
                <a:ahLst/>
                <a:cxnLst/>
                <a:rect l="l" t="t" r="r" b="b"/>
                <a:pathLst>
                  <a:path w="914" h="2238" extrusionOk="0">
                    <a:moveTo>
                      <a:pt x="92" y="1"/>
                    </a:moveTo>
                    <a:cubicBezTo>
                      <a:pt x="69" y="1"/>
                      <a:pt x="46" y="1"/>
                      <a:pt x="46" y="24"/>
                    </a:cubicBezTo>
                    <a:cubicBezTo>
                      <a:pt x="23" y="24"/>
                      <a:pt x="0" y="46"/>
                      <a:pt x="0" y="69"/>
                    </a:cubicBezTo>
                    <a:cubicBezTo>
                      <a:pt x="0" y="92"/>
                      <a:pt x="0" y="115"/>
                      <a:pt x="0" y="138"/>
                    </a:cubicBezTo>
                    <a:cubicBezTo>
                      <a:pt x="23" y="138"/>
                      <a:pt x="46" y="161"/>
                      <a:pt x="69" y="161"/>
                    </a:cubicBezTo>
                    <a:cubicBezTo>
                      <a:pt x="69" y="161"/>
                      <a:pt x="92" y="183"/>
                      <a:pt x="114" y="183"/>
                    </a:cubicBezTo>
                    <a:lnTo>
                      <a:pt x="92" y="183"/>
                    </a:lnTo>
                    <a:cubicBezTo>
                      <a:pt x="137" y="206"/>
                      <a:pt x="183" y="206"/>
                      <a:pt x="206" y="229"/>
                    </a:cubicBezTo>
                    <a:cubicBezTo>
                      <a:pt x="229" y="252"/>
                      <a:pt x="251" y="275"/>
                      <a:pt x="274" y="275"/>
                    </a:cubicBezTo>
                    <a:cubicBezTo>
                      <a:pt x="366" y="366"/>
                      <a:pt x="434" y="435"/>
                      <a:pt x="502" y="526"/>
                    </a:cubicBezTo>
                    <a:cubicBezTo>
                      <a:pt x="525" y="571"/>
                      <a:pt x="548" y="594"/>
                      <a:pt x="571" y="640"/>
                    </a:cubicBezTo>
                    <a:cubicBezTo>
                      <a:pt x="594" y="663"/>
                      <a:pt x="617" y="708"/>
                      <a:pt x="639" y="754"/>
                    </a:cubicBezTo>
                    <a:lnTo>
                      <a:pt x="617" y="731"/>
                    </a:lnTo>
                    <a:lnTo>
                      <a:pt x="617" y="731"/>
                    </a:lnTo>
                    <a:cubicBezTo>
                      <a:pt x="662" y="845"/>
                      <a:pt x="685" y="960"/>
                      <a:pt x="708" y="1074"/>
                    </a:cubicBezTo>
                    <a:cubicBezTo>
                      <a:pt x="708" y="1051"/>
                      <a:pt x="708" y="1051"/>
                      <a:pt x="708" y="1051"/>
                    </a:cubicBezTo>
                    <a:cubicBezTo>
                      <a:pt x="708" y="1096"/>
                      <a:pt x="708" y="1142"/>
                      <a:pt x="731" y="1188"/>
                    </a:cubicBezTo>
                    <a:cubicBezTo>
                      <a:pt x="731" y="1233"/>
                      <a:pt x="731" y="1256"/>
                      <a:pt x="708" y="1302"/>
                    </a:cubicBezTo>
                    <a:lnTo>
                      <a:pt x="708" y="1279"/>
                    </a:lnTo>
                    <a:cubicBezTo>
                      <a:pt x="708" y="1348"/>
                      <a:pt x="685" y="1416"/>
                      <a:pt x="662" y="1462"/>
                    </a:cubicBezTo>
                    <a:cubicBezTo>
                      <a:pt x="662" y="1484"/>
                      <a:pt x="639" y="1507"/>
                      <a:pt x="639" y="1553"/>
                    </a:cubicBezTo>
                    <a:cubicBezTo>
                      <a:pt x="617" y="1576"/>
                      <a:pt x="594" y="1621"/>
                      <a:pt x="571" y="1644"/>
                    </a:cubicBezTo>
                    <a:cubicBezTo>
                      <a:pt x="525" y="1690"/>
                      <a:pt x="502" y="1736"/>
                      <a:pt x="457" y="1781"/>
                    </a:cubicBezTo>
                    <a:cubicBezTo>
                      <a:pt x="411" y="1827"/>
                      <a:pt x="388" y="1850"/>
                      <a:pt x="343" y="1895"/>
                    </a:cubicBezTo>
                    <a:lnTo>
                      <a:pt x="320" y="1895"/>
                    </a:lnTo>
                    <a:cubicBezTo>
                      <a:pt x="274" y="1918"/>
                      <a:pt x="251" y="1964"/>
                      <a:pt x="206" y="1987"/>
                    </a:cubicBezTo>
                    <a:cubicBezTo>
                      <a:pt x="183" y="2009"/>
                      <a:pt x="137" y="2055"/>
                      <a:pt x="114" y="2078"/>
                    </a:cubicBezTo>
                    <a:cubicBezTo>
                      <a:pt x="69" y="2124"/>
                      <a:pt x="69" y="2169"/>
                      <a:pt x="114" y="2215"/>
                    </a:cubicBezTo>
                    <a:cubicBezTo>
                      <a:pt x="114" y="2215"/>
                      <a:pt x="137" y="2238"/>
                      <a:pt x="160" y="2238"/>
                    </a:cubicBezTo>
                    <a:cubicBezTo>
                      <a:pt x="183" y="2238"/>
                      <a:pt x="206" y="2215"/>
                      <a:pt x="229" y="2215"/>
                    </a:cubicBezTo>
                    <a:cubicBezTo>
                      <a:pt x="251" y="2192"/>
                      <a:pt x="297" y="2169"/>
                      <a:pt x="320" y="2124"/>
                    </a:cubicBezTo>
                    <a:cubicBezTo>
                      <a:pt x="343" y="2101"/>
                      <a:pt x="366" y="2078"/>
                      <a:pt x="388" y="2055"/>
                    </a:cubicBezTo>
                    <a:cubicBezTo>
                      <a:pt x="434" y="2032"/>
                      <a:pt x="457" y="2009"/>
                      <a:pt x="502" y="1987"/>
                    </a:cubicBezTo>
                    <a:cubicBezTo>
                      <a:pt x="525" y="1941"/>
                      <a:pt x="571" y="1918"/>
                      <a:pt x="594" y="1873"/>
                    </a:cubicBezTo>
                    <a:cubicBezTo>
                      <a:pt x="662" y="1804"/>
                      <a:pt x="708" y="1736"/>
                      <a:pt x="754" y="1667"/>
                    </a:cubicBezTo>
                    <a:cubicBezTo>
                      <a:pt x="868" y="1530"/>
                      <a:pt x="913" y="1348"/>
                      <a:pt x="891" y="1165"/>
                    </a:cubicBezTo>
                    <a:cubicBezTo>
                      <a:pt x="891" y="1074"/>
                      <a:pt x="868" y="960"/>
                      <a:pt x="845" y="845"/>
                    </a:cubicBezTo>
                    <a:cubicBezTo>
                      <a:pt x="822" y="800"/>
                      <a:pt x="822" y="754"/>
                      <a:pt x="799" y="708"/>
                    </a:cubicBezTo>
                    <a:cubicBezTo>
                      <a:pt x="776" y="663"/>
                      <a:pt x="754" y="617"/>
                      <a:pt x="731" y="571"/>
                    </a:cubicBezTo>
                    <a:cubicBezTo>
                      <a:pt x="708" y="526"/>
                      <a:pt x="662" y="480"/>
                      <a:pt x="639" y="435"/>
                    </a:cubicBezTo>
                    <a:cubicBezTo>
                      <a:pt x="617" y="389"/>
                      <a:pt x="571" y="343"/>
                      <a:pt x="525" y="298"/>
                    </a:cubicBezTo>
                    <a:cubicBezTo>
                      <a:pt x="502" y="275"/>
                      <a:pt x="480" y="229"/>
                      <a:pt x="434" y="206"/>
                    </a:cubicBezTo>
                    <a:cubicBezTo>
                      <a:pt x="388" y="161"/>
                      <a:pt x="343" y="138"/>
                      <a:pt x="297" y="92"/>
                    </a:cubicBezTo>
                    <a:cubicBezTo>
                      <a:pt x="229" y="69"/>
                      <a:pt x="160" y="46"/>
                      <a:pt x="92" y="1"/>
                    </a:cubicBezTo>
                    <a:close/>
                  </a:path>
                </a:pathLst>
              </a:custGeom>
              <a:solidFill>
                <a:srgbClr val="4E4A53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587" name="Google Shape;1353;p22">
                <a:extLst>
                  <a:ext uri="{FF2B5EF4-FFF2-40B4-BE49-F238E27FC236}">
                    <a16:creationId xmlns:a16="http://schemas.microsoft.com/office/drawing/2014/main" id="{E4AE3372-8F35-48B7-B5F7-CD59DF0E7CA6}"/>
                  </a:ext>
                </a:extLst>
              </p:cNvPr>
              <p:cNvSpPr/>
              <p:nvPr/>
            </p:nvSpPr>
            <p:spPr>
              <a:xfrm>
                <a:off x="8416271" y="964083"/>
                <a:ext cx="35193" cy="82171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3040" extrusionOk="0">
                    <a:moveTo>
                      <a:pt x="1073" y="1"/>
                    </a:moveTo>
                    <a:cubicBezTo>
                      <a:pt x="1027" y="1"/>
                      <a:pt x="959" y="23"/>
                      <a:pt x="936" y="46"/>
                    </a:cubicBezTo>
                    <a:cubicBezTo>
                      <a:pt x="845" y="138"/>
                      <a:pt x="753" y="206"/>
                      <a:pt x="662" y="275"/>
                    </a:cubicBezTo>
                    <a:cubicBezTo>
                      <a:pt x="594" y="366"/>
                      <a:pt x="525" y="457"/>
                      <a:pt x="434" y="548"/>
                    </a:cubicBezTo>
                    <a:cubicBezTo>
                      <a:pt x="365" y="640"/>
                      <a:pt x="297" y="777"/>
                      <a:pt x="228" y="891"/>
                    </a:cubicBezTo>
                    <a:cubicBezTo>
                      <a:pt x="160" y="1005"/>
                      <a:pt x="114" y="1165"/>
                      <a:pt x="69" y="1302"/>
                    </a:cubicBezTo>
                    <a:cubicBezTo>
                      <a:pt x="46" y="1439"/>
                      <a:pt x="23" y="1598"/>
                      <a:pt x="23" y="1735"/>
                    </a:cubicBezTo>
                    <a:cubicBezTo>
                      <a:pt x="0" y="1895"/>
                      <a:pt x="0" y="2078"/>
                      <a:pt x="46" y="2215"/>
                    </a:cubicBezTo>
                    <a:cubicBezTo>
                      <a:pt x="69" y="2374"/>
                      <a:pt x="114" y="2511"/>
                      <a:pt x="183" y="2648"/>
                    </a:cubicBezTo>
                    <a:cubicBezTo>
                      <a:pt x="228" y="2762"/>
                      <a:pt x="274" y="2877"/>
                      <a:pt x="365" y="2945"/>
                    </a:cubicBezTo>
                    <a:cubicBezTo>
                      <a:pt x="437" y="3005"/>
                      <a:pt x="521" y="3039"/>
                      <a:pt x="605" y="3039"/>
                    </a:cubicBezTo>
                    <a:cubicBezTo>
                      <a:pt x="681" y="3039"/>
                      <a:pt x="757" y="3010"/>
                      <a:pt x="822" y="2945"/>
                    </a:cubicBezTo>
                    <a:cubicBezTo>
                      <a:pt x="936" y="2831"/>
                      <a:pt x="936" y="2648"/>
                      <a:pt x="822" y="2511"/>
                    </a:cubicBezTo>
                    <a:cubicBezTo>
                      <a:pt x="776" y="2420"/>
                      <a:pt x="731" y="2352"/>
                      <a:pt x="685" y="2260"/>
                    </a:cubicBezTo>
                    <a:cubicBezTo>
                      <a:pt x="662" y="2169"/>
                      <a:pt x="639" y="2101"/>
                      <a:pt x="617" y="2009"/>
                    </a:cubicBezTo>
                    <a:cubicBezTo>
                      <a:pt x="617" y="1827"/>
                      <a:pt x="617" y="1621"/>
                      <a:pt x="639" y="1439"/>
                    </a:cubicBezTo>
                    <a:cubicBezTo>
                      <a:pt x="662" y="1233"/>
                      <a:pt x="731" y="1051"/>
                      <a:pt x="822" y="868"/>
                    </a:cubicBezTo>
                    <a:cubicBezTo>
                      <a:pt x="868" y="754"/>
                      <a:pt x="913" y="663"/>
                      <a:pt x="982" y="571"/>
                    </a:cubicBezTo>
                    <a:cubicBezTo>
                      <a:pt x="1050" y="480"/>
                      <a:pt x="1141" y="411"/>
                      <a:pt x="1210" y="343"/>
                    </a:cubicBezTo>
                    <a:cubicBezTo>
                      <a:pt x="1301" y="275"/>
                      <a:pt x="1278" y="138"/>
                      <a:pt x="1210" y="69"/>
                    </a:cubicBezTo>
                    <a:cubicBezTo>
                      <a:pt x="1164" y="23"/>
                      <a:pt x="1119" y="1"/>
                      <a:pt x="1073" y="1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588" name="Google Shape;1354;p22">
                <a:extLst>
                  <a:ext uri="{FF2B5EF4-FFF2-40B4-BE49-F238E27FC236}">
                    <a16:creationId xmlns:a16="http://schemas.microsoft.com/office/drawing/2014/main" id="{05DA93E9-3F6E-4339-BBDE-A57E265CF601}"/>
                  </a:ext>
                </a:extLst>
              </p:cNvPr>
              <p:cNvSpPr/>
              <p:nvPr/>
            </p:nvSpPr>
            <p:spPr>
              <a:xfrm>
                <a:off x="8859238" y="1377453"/>
                <a:ext cx="35193" cy="83712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3097" extrusionOk="0">
                    <a:moveTo>
                      <a:pt x="1028" y="1"/>
                    </a:moveTo>
                    <a:cubicBezTo>
                      <a:pt x="982" y="1"/>
                      <a:pt x="959" y="23"/>
                      <a:pt x="914" y="46"/>
                    </a:cubicBezTo>
                    <a:cubicBezTo>
                      <a:pt x="823" y="115"/>
                      <a:pt x="708" y="206"/>
                      <a:pt x="617" y="297"/>
                    </a:cubicBezTo>
                    <a:cubicBezTo>
                      <a:pt x="526" y="389"/>
                      <a:pt x="457" y="503"/>
                      <a:pt x="389" y="594"/>
                    </a:cubicBezTo>
                    <a:cubicBezTo>
                      <a:pt x="320" y="708"/>
                      <a:pt x="275" y="799"/>
                      <a:pt x="229" y="914"/>
                    </a:cubicBezTo>
                    <a:cubicBezTo>
                      <a:pt x="161" y="1050"/>
                      <a:pt x="115" y="1187"/>
                      <a:pt x="92" y="1324"/>
                    </a:cubicBezTo>
                    <a:cubicBezTo>
                      <a:pt x="24" y="1575"/>
                      <a:pt x="1" y="1827"/>
                      <a:pt x="24" y="2100"/>
                    </a:cubicBezTo>
                    <a:cubicBezTo>
                      <a:pt x="24" y="2237"/>
                      <a:pt x="69" y="2374"/>
                      <a:pt x="92" y="2534"/>
                    </a:cubicBezTo>
                    <a:cubicBezTo>
                      <a:pt x="115" y="2580"/>
                      <a:pt x="115" y="2648"/>
                      <a:pt x="138" y="2694"/>
                    </a:cubicBezTo>
                    <a:cubicBezTo>
                      <a:pt x="138" y="2740"/>
                      <a:pt x="161" y="2762"/>
                      <a:pt x="161" y="2785"/>
                    </a:cubicBezTo>
                    <a:cubicBezTo>
                      <a:pt x="206" y="2877"/>
                      <a:pt x="229" y="2945"/>
                      <a:pt x="320" y="3013"/>
                    </a:cubicBezTo>
                    <a:cubicBezTo>
                      <a:pt x="375" y="3068"/>
                      <a:pt x="450" y="3096"/>
                      <a:pt x="526" y="3096"/>
                    </a:cubicBezTo>
                    <a:cubicBezTo>
                      <a:pt x="610" y="3096"/>
                      <a:pt x="694" y="3062"/>
                      <a:pt x="754" y="2991"/>
                    </a:cubicBezTo>
                    <a:cubicBezTo>
                      <a:pt x="800" y="2945"/>
                      <a:pt x="845" y="2854"/>
                      <a:pt x="845" y="2762"/>
                    </a:cubicBezTo>
                    <a:cubicBezTo>
                      <a:pt x="845" y="2694"/>
                      <a:pt x="800" y="2648"/>
                      <a:pt x="754" y="2580"/>
                    </a:cubicBezTo>
                    <a:cubicBezTo>
                      <a:pt x="708" y="2443"/>
                      <a:pt x="686" y="2306"/>
                      <a:pt x="663" y="2169"/>
                    </a:cubicBezTo>
                    <a:cubicBezTo>
                      <a:pt x="617" y="1986"/>
                      <a:pt x="617" y="1804"/>
                      <a:pt x="640" y="1598"/>
                    </a:cubicBezTo>
                    <a:cubicBezTo>
                      <a:pt x="663" y="1370"/>
                      <a:pt x="708" y="1142"/>
                      <a:pt x="800" y="914"/>
                    </a:cubicBezTo>
                    <a:cubicBezTo>
                      <a:pt x="845" y="822"/>
                      <a:pt x="891" y="708"/>
                      <a:pt x="937" y="617"/>
                    </a:cubicBezTo>
                    <a:cubicBezTo>
                      <a:pt x="982" y="571"/>
                      <a:pt x="1028" y="526"/>
                      <a:pt x="1074" y="480"/>
                    </a:cubicBezTo>
                    <a:cubicBezTo>
                      <a:pt x="1096" y="457"/>
                      <a:pt x="1119" y="434"/>
                      <a:pt x="1165" y="411"/>
                    </a:cubicBezTo>
                    <a:cubicBezTo>
                      <a:pt x="1256" y="343"/>
                      <a:pt x="1302" y="229"/>
                      <a:pt x="1233" y="115"/>
                    </a:cubicBezTo>
                    <a:cubicBezTo>
                      <a:pt x="1188" y="46"/>
                      <a:pt x="1119" y="1"/>
                      <a:pt x="1028" y="1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589" name="Google Shape;1355;p22">
                <a:extLst>
                  <a:ext uri="{FF2B5EF4-FFF2-40B4-BE49-F238E27FC236}">
                    <a16:creationId xmlns:a16="http://schemas.microsoft.com/office/drawing/2014/main" id="{553F7E7C-EA93-4501-9765-B89DEE94FD1D}"/>
                  </a:ext>
                </a:extLst>
              </p:cNvPr>
              <p:cNvSpPr/>
              <p:nvPr/>
            </p:nvSpPr>
            <p:spPr>
              <a:xfrm>
                <a:off x="8530391" y="1344747"/>
                <a:ext cx="61737" cy="71602"/>
              </a:xfrm>
              <a:custGeom>
                <a:avLst/>
                <a:gdLst/>
                <a:ahLst/>
                <a:cxnLst/>
                <a:rect l="l" t="t" r="r" b="b"/>
                <a:pathLst>
                  <a:path w="2284" h="2649" extrusionOk="0">
                    <a:moveTo>
                      <a:pt x="2010" y="1"/>
                    </a:moveTo>
                    <a:cubicBezTo>
                      <a:pt x="1964" y="1"/>
                      <a:pt x="1918" y="24"/>
                      <a:pt x="1873" y="46"/>
                    </a:cubicBezTo>
                    <a:cubicBezTo>
                      <a:pt x="1827" y="92"/>
                      <a:pt x="1781" y="138"/>
                      <a:pt x="1736" y="183"/>
                    </a:cubicBezTo>
                    <a:cubicBezTo>
                      <a:pt x="1713" y="229"/>
                      <a:pt x="1690" y="252"/>
                      <a:pt x="1667" y="298"/>
                    </a:cubicBezTo>
                    <a:cubicBezTo>
                      <a:pt x="1622" y="343"/>
                      <a:pt x="1576" y="412"/>
                      <a:pt x="1530" y="480"/>
                    </a:cubicBezTo>
                    <a:cubicBezTo>
                      <a:pt x="1462" y="526"/>
                      <a:pt x="1439" y="594"/>
                      <a:pt x="1393" y="640"/>
                    </a:cubicBezTo>
                    <a:cubicBezTo>
                      <a:pt x="1348" y="686"/>
                      <a:pt x="1325" y="708"/>
                      <a:pt x="1279" y="754"/>
                    </a:cubicBezTo>
                    <a:cubicBezTo>
                      <a:pt x="1097" y="959"/>
                      <a:pt x="914" y="1165"/>
                      <a:pt x="731" y="1370"/>
                    </a:cubicBezTo>
                    <a:cubicBezTo>
                      <a:pt x="594" y="1507"/>
                      <a:pt x="503" y="1667"/>
                      <a:pt x="389" y="1804"/>
                    </a:cubicBezTo>
                    <a:cubicBezTo>
                      <a:pt x="343" y="1872"/>
                      <a:pt x="298" y="1941"/>
                      <a:pt x="229" y="2009"/>
                    </a:cubicBezTo>
                    <a:cubicBezTo>
                      <a:pt x="184" y="2078"/>
                      <a:pt x="138" y="2146"/>
                      <a:pt x="92" y="2215"/>
                    </a:cubicBezTo>
                    <a:cubicBezTo>
                      <a:pt x="47" y="2306"/>
                      <a:pt x="1" y="2397"/>
                      <a:pt x="47" y="2512"/>
                    </a:cubicBezTo>
                    <a:cubicBezTo>
                      <a:pt x="69" y="2580"/>
                      <a:pt x="161" y="2649"/>
                      <a:pt x="229" y="2649"/>
                    </a:cubicBezTo>
                    <a:lnTo>
                      <a:pt x="298" y="2649"/>
                    </a:lnTo>
                    <a:cubicBezTo>
                      <a:pt x="320" y="2649"/>
                      <a:pt x="343" y="2649"/>
                      <a:pt x="366" y="2626"/>
                    </a:cubicBezTo>
                    <a:cubicBezTo>
                      <a:pt x="389" y="2626"/>
                      <a:pt x="412" y="2603"/>
                      <a:pt x="435" y="2603"/>
                    </a:cubicBezTo>
                    <a:cubicBezTo>
                      <a:pt x="457" y="2580"/>
                      <a:pt x="480" y="2534"/>
                      <a:pt x="503" y="2534"/>
                    </a:cubicBezTo>
                    <a:cubicBezTo>
                      <a:pt x="526" y="2489"/>
                      <a:pt x="549" y="2466"/>
                      <a:pt x="572" y="2443"/>
                    </a:cubicBezTo>
                    <a:cubicBezTo>
                      <a:pt x="640" y="2375"/>
                      <a:pt x="686" y="2329"/>
                      <a:pt x="754" y="2260"/>
                    </a:cubicBezTo>
                    <a:cubicBezTo>
                      <a:pt x="845" y="2124"/>
                      <a:pt x="960" y="1987"/>
                      <a:pt x="1051" y="1850"/>
                    </a:cubicBezTo>
                    <a:cubicBezTo>
                      <a:pt x="1119" y="1758"/>
                      <a:pt x="1211" y="1644"/>
                      <a:pt x="1279" y="1553"/>
                    </a:cubicBezTo>
                    <a:cubicBezTo>
                      <a:pt x="1370" y="1439"/>
                      <a:pt x="1462" y="1302"/>
                      <a:pt x="1530" y="1188"/>
                    </a:cubicBezTo>
                    <a:cubicBezTo>
                      <a:pt x="1576" y="1142"/>
                      <a:pt x="1599" y="1119"/>
                      <a:pt x="1622" y="1074"/>
                    </a:cubicBezTo>
                    <a:cubicBezTo>
                      <a:pt x="1726" y="948"/>
                      <a:pt x="1831" y="822"/>
                      <a:pt x="1936" y="696"/>
                    </a:cubicBezTo>
                    <a:lnTo>
                      <a:pt x="1936" y="696"/>
                    </a:lnTo>
                    <a:cubicBezTo>
                      <a:pt x="1995" y="654"/>
                      <a:pt x="2036" y="611"/>
                      <a:pt x="2078" y="549"/>
                    </a:cubicBezTo>
                    <a:cubicBezTo>
                      <a:pt x="2124" y="503"/>
                      <a:pt x="2169" y="434"/>
                      <a:pt x="2215" y="389"/>
                    </a:cubicBezTo>
                    <a:cubicBezTo>
                      <a:pt x="2283" y="298"/>
                      <a:pt x="2261" y="183"/>
                      <a:pt x="2215" y="92"/>
                    </a:cubicBezTo>
                    <a:cubicBezTo>
                      <a:pt x="2169" y="46"/>
                      <a:pt x="2101" y="1"/>
                      <a:pt x="2055" y="1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590" name="Google Shape;1356;p22">
                <a:extLst>
                  <a:ext uri="{FF2B5EF4-FFF2-40B4-BE49-F238E27FC236}">
                    <a16:creationId xmlns:a16="http://schemas.microsoft.com/office/drawing/2014/main" id="{52E45FB7-31CC-4542-AA6D-5AF95B561F77}"/>
                  </a:ext>
                </a:extLst>
              </p:cNvPr>
              <p:cNvSpPr/>
              <p:nvPr/>
            </p:nvSpPr>
            <p:spPr>
              <a:xfrm>
                <a:off x="8581613" y="1306499"/>
                <a:ext cx="34571" cy="67764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2507" extrusionOk="0">
                    <a:moveTo>
                      <a:pt x="936" y="1"/>
                    </a:moveTo>
                    <a:cubicBezTo>
                      <a:pt x="891" y="23"/>
                      <a:pt x="845" y="46"/>
                      <a:pt x="799" y="69"/>
                    </a:cubicBezTo>
                    <a:cubicBezTo>
                      <a:pt x="776" y="115"/>
                      <a:pt x="776" y="160"/>
                      <a:pt x="776" y="206"/>
                    </a:cubicBezTo>
                    <a:cubicBezTo>
                      <a:pt x="776" y="252"/>
                      <a:pt x="776" y="275"/>
                      <a:pt x="776" y="297"/>
                    </a:cubicBezTo>
                    <a:cubicBezTo>
                      <a:pt x="776" y="526"/>
                      <a:pt x="754" y="754"/>
                      <a:pt x="731" y="982"/>
                    </a:cubicBezTo>
                    <a:cubicBezTo>
                      <a:pt x="731" y="1142"/>
                      <a:pt x="708" y="1279"/>
                      <a:pt x="685" y="1439"/>
                    </a:cubicBezTo>
                    <a:cubicBezTo>
                      <a:pt x="685" y="1461"/>
                      <a:pt x="662" y="1484"/>
                      <a:pt x="662" y="1530"/>
                    </a:cubicBezTo>
                    <a:cubicBezTo>
                      <a:pt x="617" y="1484"/>
                      <a:pt x="571" y="1439"/>
                      <a:pt x="525" y="1416"/>
                    </a:cubicBezTo>
                    <a:cubicBezTo>
                      <a:pt x="474" y="1364"/>
                      <a:pt x="410" y="1339"/>
                      <a:pt x="342" y="1339"/>
                    </a:cubicBezTo>
                    <a:cubicBezTo>
                      <a:pt x="320" y="1339"/>
                      <a:pt x="297" y="1342"/>
                      <a:pt x="274" y="1347"/>
                    </a:cubicBezTo>
                    <a:cubicBezTo>
                      <a:pt x="206" y="1347"/>
                      <a:pt x="115" y="1393"/>
                      <a:pt x="69" y="1461"/>
                    </a:cubicBezTo>
                    <a:cubicBezTo>
                      <a:pt x="23" y="1530"/>
                      <a:pt x="0" y="1621"/>
                      <a:pt x="0" y="1713"/>
                    </a:cubicBezTo>
                    <a:cubicBezTo>
                      <a:pt x="23" y="1804"/>
                      <a:pt x="69" y="1872"/>
                      <a:pt x="137" y="1918"/>
                    </a:cubicBezTo>
                    <a:cubicBezTo>
                      <a:pt x="183" y="1964"/>
                      <a:pt x="229" y="2009"/>
                      <a:pt x="297" y="2055"/>
                    </a:cubicBezTo>
                    <a:cubicBezTo>
                      <a:pt x="320" y="2078"/>
                      <a:pt x="366" y="2123"/>
                      <a:pt x="411" y="2169"/>
                    </a:cubicBezTo>
                    <a:cubicBezTo>
                      <a:pt x="434" y="2192"/>
                      <a:pt x="480" y="2237"/>
                      <a:pt x="503" y="2260"/>
                    </a:cubicBezTo>
                    <a:cubicBezTo>
                      <a:pt x="571" y="2352"/>
                      <a:pt x="662" y="2443"/>
                      <a:pt x="776" y="2489"/>
                    </a:cubicBezTo>
                    <a:cubicBezTo>
                      <a:pt x="818" y="2500"/>
                      <a:pt x="859" y="2506"/>
                      <a:pt x="899" y="2506"/>
                    </a:cubicBezTo>
                    <a:cubicBezTo>
                      <a:pt x="1014" y="2506"/>
                      <a:pt x="1120" y="2459"/>
                      <a:pt x="1187" y="2374"/>
                    </a:cubicBezTo>
                    <a:cubicBezTo>
                      <a:pt x="1233" y="2306"/>
                      <a:pt x="1256" y="2215"/>
                      <a:pt x="1256" y="2146"/>
                    </a:cubicBezTo>
                    <a:cubicBezTo>
                      <a:pt x="1276" y="2085"/>
                      <a:pt x="1278" y="2024"/>
                      <a:pt x="1279" y="1963"/>
                    </a:cubicBezTo>
                    <a:lnTo>
                      <a:pt x="1279" y="1963"/>
                    </a:lnTo>
                    <a:cubicBezTo>
                      <a:pt x="1279" y="1971"/>
                      <a:pt x="1279" y="1979"/>
                      <a:pt x="1279" y="1986"/>
                    </a:cubicBezTo>
                    <a:cubicBezTo>
                      <a:pt x="1279" y="1964"/>
                      <a:pt x="1279" y="1941"/>
                      <a:pt x="1279" y="1941"/>
                    </a:cubicBezTo>
                    <a:cubicBezTo>
                      <a:pt x="1279" y="1948"/>
                      <a:pt x="1279" y="1956"/>
                      <a:pt x="1279" y="1963"/>
                    </a:cubicBezTo>
                    <a:lnTo>
                      <a:pt x="1279" y="1963"/>
                    </a:lnTo>
                    <a:cubicBezTo>
                      <a:pt x="1278" y="1898"/>
                      <a:pt x="1276" y="1817"/>
                      <a:pt x="1256" y="1735"/>
                    </a:cubicBezTo>
                    <a:cubicBezTo>
                      <a:pt x="1256" y="1713"/>
                      <a:pt x="1256" y="1690"/>
                      <a:pt x="1256" y="1667"/>
                    </a:cubicBezTo>
                    <a:cubicBezTo>
                      <a:pt x="1256" y="1553"/>
                      <a:pt x="1256" y="1439"/>
                      <a:pt x="1256" y="1324"/>
                    </a:cubicBezTo>
                    <a:cubicBezTo>
                      <a:pt x="1256" y="1233"/>
                      <a:pt x="1256" y="1165"/>
                      <a:pt x="1256" y="1073"/>
                    </a:cubicBezTo>
                    <a:cubicBezTo>
                      <a:pt x="1256" y="1005"/>
                      <a:pt x="1233" y="914"/>
                      <a:pt x="1210" y="845"/>
                    </a:cubicBezTo>
                    <a:cubicBezTo>
                      <a:pt x="1187" y="731"/>
                      <a:pt x="1165" y="594"/>
                      <a:pt x="1165" y="480"/>
                    </a:cubicBezTo>
                    <a:cubicBezTo>
                      <a:pt x="1142" y="389"/>
                      <a:pt x="1142" y="275"/>
                      <a:pt x="1142" y="160"/>
                    </a:cubicBezTo>
                    <a:cubicBezTo>
                      <a:pt x="1142" y="69"/>
                      <a:pt x="1028" y="1"/>
                      <a:pt x="959" y="1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591" name="Google Shape;1357;p22">
                <a:extLst>
                  <a:ext uri="{FF2B5EF4-FFF2-40B4-BE49-F238E27FC236}">
                    <a16:creationId xmlns:a16="http://schemas.microsoft.com/office/drawing/2014/main" id="{F9D4BF10-E5B9-42B0-B0FD-5B71431AF199}"/>
                  </a:ext>
                </a:extLst>
              </p:cNvPr>
              <p:cNvSpPr/>
              <p:nvPr/>
            </p:nvSpPr>
            <p:spPr>
              <a:xfrm>
                <a:off x="8538419" y="1410160"/>
                <a:ext cx="4352" cy="4352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61" extrusionOk="0">
                    <a:moveTo>
                      <a:pt x="23" y="0"/>
                    </a:moveTo>
                    <a:cubicBezTo>
                      <a:pt x="1" y="23"/>
                      <a:pt x="1" y="46"/>
                      <a:pt x="1" y="69"/>
                    </a:cubicBezTo>
                    <a:cubicBezTo>
                      <a:pt x="1" y="92"/>
                      <a:pt x="1" y="114"/>
                      <a:pt x="1" y="114"/>
                    </a:cubicBezTo>
                    <a:cubicBezTo>
                      <a:pt x="23" y="137"/>
                      <a:pt x="46" y="160"/>
                      <a:pt x="69" y="160"/>
                    </a:cubicBezTo>
                    <a:cubicBezTo>
                      <a:pt x="92" y="160"/>
                      <a:pt x="115" y="160"/>
                      <a:pt x="115" y="137"/>
                    </a:cubicBezTo>
                    <a:cubicBezTo>
                      <a:pt x="138" y="114"/>
                      <a:pt x="160" y="92"/>
                      <a:pt x="160" y="69"/>
                    </a:cubicBezTo>
                    <a:cubicBezTo>
                      <a:pt x="160" y="69"/>
                      <a:pt x="160" y="46"/>
                      <a:pt x="138" y="23"/>
                    </a:cubicBezTo>
                    <a:cubicBezTo>
                      <a:pt x="138" y="0"/>
                      <a:pt x="115" y="0"/>
                      <a:pt x="92" y="0"/>
                    </a:cubicBezTo>
                    <a:close/>
                  </a:path>
                </a:pathLst>
              </a:custGeom>
              <a:solidFill>
                <a:srgbClr val="DE82BB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592" name="Google Shape;1358;p22">
                <a:extLst>
                  <a:ext uri="{FF2B5EF4-FFF2-40B4-BE49-F238E27FC236}">
                    <a16:creationId xmlns:a16="http://schemas.microsoft.com/office/drawing/2014/main" id="{89802430-4434-4142-958A-FC19E8ADA6FA}"/>
                  </a:ext>
                </a:extLst>
              </p:cNvPr>
              <p:cNvSpPr/>
              <p:nvPr/>
            </p:nvSpPr>
            <p:spPr>
              <a:xfrm>
                <a:off x="8506956" y="1405213"/>
                <a:ext cx="49384" cy="77387"/>
              </a:xfrm>
              <a:custGeom>
                <a:avLst/>
                <a:gdLst/>
                <a:ahLst/>
                <a:cxnLst/>
                <a:rect l="l" t="t" r="r" b="b"/>
                <a:pathLst>
                  <a:path w="1827" h="2863" extrusionOk="0">
                    <a:moveTo>
                      <a:pt x="1256" y="1"/>
                    </a:moveTo>
                    <a:cubicBezTo>
                      <a:pt x="1210" y="1"/>
                      <a:pt x="1142" y="23"/>
                      <a:pt x="1119" y="46"/>
                    </a:cubicBezTo>
                    <a:cubicBezTo>
                      <a:pt x="1051" y="92"/>
                      <a:pt x="1028" y="160"/>
                      <a:pt x="1028" y="206"/>
                    </a:cubicBezTo>
                    <a:cubicBezTo>
                      <a:pt x="1005" y="275"/>
                      <a:pt x="1028" y="320"/>
                      <a:pt x="1073" y="389"/>
                    </a:cubicBezTo>
                    <a:cubicBezTo>
                      <a:pt x="1073" y="389"/>
                      <a:pt x="1096" y="412"/>
                      <a:pt x="1096" y="434"/>
                    </a:cubicBezTo>
                    <a:cubicBezTo>
                      <a:pt x="1119" y="457"/>
                      <a:pt x="1119" y="503"/>
                      <a:pt x="1142" y="526"/>
                    </a:cubicBezTo>
                    <a:cubicBezTo>
                      <a:pt x="1142" y="548"/>
                      <a:pt x="1142" y="548"/>
                      <a:pt x="1142" y="548"/>
                    </a:cubicBezTo>
                    <a:cubicBezTo>
                      <a:pt x="1165" y="594"/>
                      <a:pt x="1165" y="640"/>
                      <a:pt x="1187" y="685"/>
                    </a:cubicBezTo>
                    <a:cubicBezTo>
                      <a:pt x="1210" y="777"/>
                      <a:pt x="1210" y="868"/>
                      <a:pt x="1210" y="937"/>
                    </a:cubicBezTo>
                    <a:cubicBezTo>
                      <a:pt x="1210" y="1051"/>
                      <a:pt x="1210" y="1165"/>
                      <a:pt x="1187" y="1256"/>
                    </a:cubicBezTo>
                    <a:cubicBezTo>
                      <a:pt x="1142" y="1393"/>
                      <a:pt x="1096" y="1530"/>
                      <a:pt x="1028" y="1667"/>
                    </a:cubicBezTo>
                    <a:cubicBezTo>
                      <a:pt x="1005" y="1690"/>
                      <a:pt x="982" y="1735"/>
                      <a:pt x="982" y="1758"/>
                    </a:cubicBezTo>
                    <a:lnTo>
                      <a:pt x="982" y="1758"/>
                    </a:lnTo>
                    <a:cubicBezTo>
                      <a:pt x="982" y="1735"/>
                      <a:pt x="1005" y="1712"/>
                      <a:pt x="1028" y="1690"/>
                    </a:cubicBezTo>
                    <a:lnTo>
                      <a:pt x="1028" y="1690"/>
                    </a:lnTo>
                    <a:cubicBezTo>
                      <a:pt x="959" y="1804"/>
                      <a:pt x="868" y="1895"/>
                      <a:pt x="799" y="1986"/>
                    </a:cubicBezTo>
                    <a:cubicBezTo>
                      <a:pt x="731" y="2032"/>
                      <a:pt x="685" y="2078"/>
                      <a:pt x="640" y="2123"/>
                    </a:cubicBezTo>
                    <a:cubicBezTo>
                      <a:pt x="594" y="2123"/>
                      <a:pt x="571" y="2146"/>
                      <a:pt x="526" y="2146"/>
                    </a:cubicBezTo>
                    <a:cubicBezTo>
                      <a:pt x="434" y="2169"/>
                      <a:pt x="366" y="2192"/>
                      <a:pt x="274" y="2215"/>
                    </a:cubicBezTo>
                    <a:cubicBezTo>
                      <a:pt x="183" y="2238"/>
                      <a:pt x="115" y="2283"/>
                      <a:pt x="69" y="2352"/>
                    </a:cubicBezTo>
                    <a:cubicBezTo>
                      <a:pt x="23" y="2420"/>
                      <a:pt x="1" y="2511"/>
                      <a:pt x="1" y="2580"/>
                    </a:cubicBezTo>
                    <a:cubicBezTo>
                      <a:pt x="20" y="2739"/>
                      <a:pt x="161" y="2863"/>
                      <a:pt x="302" y="2863"/>
                    </a:cubicBezTo>
                    <a:cubicBezTo>
                      <a:pt x="323" y="2863"/>
                      <a:pt x="345" y="2860"/>
                      <a:pt x="366" y="2854"/>
                    </a:cubicBezTo>
                    <a:cubicBezTo>
                      <a:pt x="434" y="2854"/>
                      <a:pt x="480" y="2831"/>
                      <a:pt x="548" y="2808"/>
                    </a:cubicBezTo>
                    <a:cubicBezTo>
                      <a:pt x="617" y="2785"/>
                      <a:pt x="708" y="2763"/>
                      <a:pt x="799" y="2740"/>
                    </a:cubicBezTo>
                    <a:cubicBezTo>
                      <a:pt x="914" y="2717"/>
                      <a:pt x="1005" y="2648"/>
                      <a:pt x="1119" y="2580"/>
                    </a:cubicBezTo>
                    <a:cubicBezTo>
                      <a:pt x="1302" y="2420"/>
                      <a:pt x="1439" y="2238"/>
                      <a:pt x="1553" y="2009"/>
                    </a:cubicBezTo>
                    <a:cubicBezTo>
                      <a:pt x="1575" y="2009"/>
                      <a:pt x="1575" y="1986"/>
                      <a:pt x="1575" y="1986"/>
                    </a:cubicBezTo>
                    <a:cubicBezTo>
                      <a:pt x="1621" y="1918"/>
                      <a:pt x="1667" y="1827"/>
                      <a:pt x="1690" y="1758"/>
                    </a:cubicBezTo>
                    <a:cubicBezTo>
                      <a:pt x="1735" y="1667"/>
                      <a:pt x="1758" y="1553"/>
                      <a:pt x="1781" y="1461"/>
                    </a:cubicBezTo>
                    <a:cubicBezTo>
                      <a:pt x="1827" y="1279"/>
                      <a:pt x="1827" y="1119"/>
                      <a:pt x="1804" y="937"/>
                    </a:cubicBezTo>
                    <a:cubicBezTo>
                      <a:pt x="1781" y="777"/>
                      <a:pt x="1735" y="617"/>
                      <a:pt x="1644" y="480"/>
                    </a:cubicBezTo>
                    <a:cubicBezTo>
                      <a:pt x="1621" y="434"/>
                      <a:pt x="1598" y="389"/>
                      <a:pt x="1575" y="320"/>
                    </a:cubicBezTo>
                    <a:cubicBezTo>
                      <a:pt x="1530" y="252"/>
                      <a:pt x="1484" y="160"/>
                      <a:pt x="1439" y="92"/>
                    </a:cubicBezTo>
                    <a:cubicBezTo>
                      <a:pt x="1393" y="23"/>
                      <a:pt x="1324" y="1"/>
                      <a:pt x="1256" y="1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593" name="Google Shape;1359;p22">
                <a:extLst>
                  <a:ext uri="{FF2B5EF4-FFF2-40B4-BE49-F238E27FC236}">
                    <a16:creationId xmlns:a16="http://schemas.microsoft.com/office/drawing/2014/main" id="{87820C5F-F5B4-4997-BD6C-06C0FE51FBD1}"/>
                  </a:ext>
                </a:extLst>
              </p:cNvPr>
              <p:cNvSpPr/>
              <p:nvPr/>
            </p:nvSpPr>
            <p:spPr>
              <a:xfrm>
                <a:off x="8501415" y="1473085"/>
                <a:ext cx="21597" cy="127203"/>
              </a:xfrm>
              <a:custGeom>
                <a:avLst/>
                <a:gdLst/>
                <a:ahLst/>
                <a:cxnLst/>
                <a:rect l="l" t="t" r="r" b="b"/>
                <a:pathLst>
                  <a:path w="799" h="4706" extrusionOk="0">
                    <a:moveTo>
                      <a:pt x="571" y="0"/>
                    </a:moveTo>
                    <a:cubicBezTo>
                      <a:pt x="479" y="0"/>
                      <a:pt x="388" y="69"/>
                      <a:pt x="365" y="183"/>
                    </a:cubicBezTo>
                    <a:cubicBezTo>
                      <a:pt x="343" y="297"/>
                      <a:pt x="320" y="411"/>
                      <a:pt x="297" y="525"/>
                    </a:cubicBezTo>
                    <a:cubicBezTo>
                      <a:pt x="251" y="685"/>
                      <a:pt x="228" y="822"/>
                      <a:pt x="206" y="959"/>
                    </a:cubicBezTo>
                    <a:cubicBezTo>
                      <a:pt x="183" y="1096"/>
                      <a:pt x="160" y="1233"/>
                      <a:pt x="137" y="1370"/>
                    </a:cubicBezTo>
                    <a:cubicBezTo>
                      <a:pt x="114" y="1690"/>
                      <a:pt x="91" y="1986"/>
                      <a:pt x="69" y="2306"/>
                    </a:cubicBezTo>
                    <a:cubicBezTo>
                      <a:pt x="23" y="2580"/>
                      <a:pt x="23" y="2876"/>
                      <a:pt x="0" y="3150"/>
                    </a:cubicBezTo>
                    <a:cubicBezTo>
                      <a:pt x="0" y="3447"/>
                      <a:pt x="0" y="3744"/>
                      <a:pt x="23" y="4041"/>
                    </a:cubicBezTo>
                    <a:cubicBezTo>
                      <a:pt x="23" y="4132"/>
                      <a:pt x="23" y="4223"/>
                      <a:pt x="23" y="4337"/>
                    </a:cubicBezTo>
                    <a:cubicBezTo>
                      <a:pt x="23" y="4383"/>
                      <a:pt x="46" y="4429"/>
                      <a:pt x="46" y="4497"/>
                    </a:cubicBezTo>
                    <a:cubicBezTo>
                      <a:pt x="69" y="4611"/>
                      <a:pt x="160" y="4702"/>
                      <a:pt x="274" y="4702"/>
                    </a:cubicBezTo>
                    <a:cubicBezTo>
                      <a:pt x="286" y="4704"/>
                      <a:pt x="298" y="4705"/>
                      <a:pt x="309" y="4705"/>
                    </a:cubicBezTo>
                    <a:cubicBezTo>
                      <a:pt x="434" y="4705"/>
                      <a:pt x="548" y="4599"/>
                      <a:pt x="548" y="4474"/>
                    </a:cubicBezTo>
                    <a:cubicBezTo>
                      <a:pt x="548" y="4481"/>
                      <a:pt x="548" y="4489"/>
                      <a:pt x="548" y="4497"/>
                    </a:cubicBezTo>
                    <a:cubicBezTo>
                      <a:pt x="571" y="4406"/>
                      <a:pt x="571" y="4337"/>
                      <a:pt x="594" y="4246"/>
                    </a:cubicBezTo>
                    <a:cubicBezTo>
                      <a:pt x="594" y="4109"/>
                      <a:pt x="594" y="3995"/>
                      <a:pt x="594" y="3858"/>
                    </a:cubicBezTo>
                    <a:cubicBezTo>
                      <a:pt x="594" y="3584"/>
                      <a:pt x="639" y="3333"/>
                      <a:pt x="639" y="3059"/>
                    </a:cubicBezTo>
                    <a:cubicBezTo>
                      <a:pt x="662" y="2785"/>
                      <a:pt x="685" y="2534"/>
                      <a:pt x="685" y="2260"/>
                    </a:cubicBezTo>
                    <a:cubicBezTo>
                      <a:pt x="708" y="1963"/>
                      <a:pt x="708" y="1667"/>
                      <a:pt x="708" y="1370"/>
                    </a:cubicBezTo>
                    <a:cubicBezTo>
                      <a:pt x="708" y="1165"/>
                      <a:pt x="708" y="982"/>
                      <a:pt x="731" y="799"/>
                    </a:cubicBezTo>
                    <a:cubicBezTo>
                      <a:pt x="731" y="617"/>
                      <a:pt x="753" y="411"/>
                      <a:pt x="799" y="229"/>
                    </a:cubicBezTo>
                    <a:cubicBezTo>
                      <a:pt x="799" y="115"/>
                      <a:pt x="708" y="0"/>
                      <a:pt x="594" y="0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594" name="Google Shape;1360;p22">
                <a:extLst>
                  <a:ext uri="{FF2B5EF4-FFF2-40B4-BE49-F238E27FC236}">
                    <a16:creationId xmlns:a16="http://schemas.microsoft.com/office/drawing/2014/main" id="{13334380-2B53-4928-8262-4B3F6F1B854A}"/>
                  </a:ext>
                </a:extLst>
              </p:cNvPr>
              <p:cNvSpPr/>
              <p:nvPr/>
            </p:nvSpPr>
            <p:spPr>
              <a:xfrm>
                <a:off x="8497712" y="1586611"/>
                <a:ext cx="43816" cy="52249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1933" extrusionOk="0">
                    <a:moveTo>
                      <a:pt x="1004" y="0"/>
                    </a:moveTo>
                    <a:cubicBezTo>
                      <a:pt x="890" y="0"/>
                      <a:pt x="776" y="46"/>
                      <a:pt x="662" y="46"/>
                    </a:cubicBezTo>
                    <a:lnTo>
                      <a:pt x="548" y="46"/>
                    </a:lnTo>
                    <a:cubicBezTo>
                      <a:pt x="533" y="43"/>
                      <a:pt x="519" y="42"/>
                      <a:pt x="505" y="42"/>
                    </a:cubicBezTo>
                    <a:cubicBezTo>
                      <a:pt x="412" y="42"/>
                      <a:pt x="343" y="106"/>
                      <a:pt x="343" y="206"/>
                    </a:cubicBezTo>
                    <a:cubicBezTo>
                      <a:pt x="320" y="297"/>
                      <a:pt x="388" y="411"/>
                      <a:pt x="502" y="411"/>
                    </a:cubicBezTo>
                    <a:cubicBezTo>
                      <a:pt x="571" y="411"/>
                      <a:pt x="616" y="434"/>
                      <a:pt x="685" y="434"/>
                    </a:cubicBezTo>
                    <a:lnTo>
                      <a:pt x="845" y="434"/>
                    </a:lnTo>
                    <a:cubicBezTo>
                      <a:pt x="890" y="434"/>
                      <a:pt x="959" y="457"/>
                      <a:pt x="1004" y="457"/>
                    </a:cubicBezTo>
                    <a:cubicBezTo>
                      <a:pt x="959" y="525"/>
                      <a:pt x="913" y="571"/>
                      <a:pt x="868" y="639"/>
                    </a:cubicBezTo>
                    <a:cubicBezTo>
                      <a:pt x="776" y="731"/>
                      <a:pt x="685" y="845"/>
                      <a:pt x="594" y="959"/>
                    </a:cubicBezTo>
                    <a:cubicBezTo>
                      <a:pt x="594" y="936"/>
                      <a:pt x="616" y="936"/>
                      <a:pt x="616" y="913"/>
                    </a:cubicBezTo>
                    <a:lnTo>
                      <a:pt x="616" y="913"/>
                    </a:lnTo>
                    <a:cubicBezTo>
                      <a:pt x="594" y="936"/>
                      <a:pt x="594" y="936"/>
                      <a:pt x="571" y="959"/>
                    </a:cubicBezTo>
                    <a:cubicBezTo>
                      <a:pt x="480" y="1073"/>
                      <a:pt x="365" y="1187"/>
                      <a:pt x="274" y="1301"/>
                    </a:cubicBezTo>
                    <a:cubicBezTo>
                      <a:pt x="228" y="1370"/>
                      <a:pt x="183" y="1415"/>
                      <a:pt x="114" y="1484"/>
                    </a:cubicBezTo>
                    <a:cubicBezTo>
                      <a:pt x="69" y="1552"/>
                      <a:pt x="0" y="1621"/>
                      <a:pt x="0" y="1712"/>
                    </a:cubicBezTo>
                    <a:cubicBezTo>
                      <a:pt x="0" y="1781"/>
                      <a:pt x="23" y="1849"/>
                      <a:pt x="91" y="1895"/>
                    </a:cubicBezTo>
                    <a:cubicBezTo>
                      <a:pt x="118" y="1922"/>
                      <a:pt x="161" y="1933"/>
                      <a:pt x="205" y="1933"/>
                    </a:cubicBezTo>
                    <a:cubicBezTo>
                      <a:pt x="236" y="1933"/>
                      <a:pt x="269" y="1927"/>
                      <a:pt x="297" y="1918"/>
                    </a:cubicBezTo>
                    <a:cubicBezTo>
                      <a:pt x="343" y="1895"/>
                      <a:pt x="388" y="1872"/>
                      <a:pt x="411" y="1826"/>
                    </a:cubicBezTo>
                    <a:cubicBezTo>
                      <a:pt x="434" y="1803"/>
                      <a:pt x="457" y="1781"/>
                      <a:pt x="480" y="1758"/>
                    </a:cubicBezTo>
                    <a:cubicBezTo>
                      <a:pt x="548" y="1689"/>
                      <a:pt x="594" y="1621"/>
                      <a:pt x="639" y="1575"/>
                    </a:cubicBezTo>
                    <a:cubicBezTo>
                      <a:pt x="723" y="1492"/>
                      <a:pt x="787" y="1427"/>
                      <a:pt x="850" y="1347"/>
                    </a:cubicBezTo>
                    <a:lnTo>
                      <a:pt x="850" y="1347"/>
                    </a:lnTo>
                    <a:cubicBezTo>
                      <a:pt x="848" y="1347"/>
                      <a:pt x="847" y="1347"/>
                      <a:pt x="845" y="1347"/>
                    </a:cubicBezTo>
                    <a:cubicBezTo>
                      <a:pt x="847" y="1347"/>
                      <a:pt x="849" y="1347"/>
                      <a:pt x="850" y="1346"/>
                    </a:cubicBezTo>
                    <a:lnTo>
                      <a:pt x="850" y="1346"/>
                    </a:lnTo>
                    <a:cubicBezTo>
                      <a:pt x="850" y="1347"/>
                      <a:pt x="850" y="1347"/>
                      <a:pt x="850" y="1347"/>
                    </a:cubicBezTo>
                    <a:lnTo>
                      <a:pt x="850" y="1347"/>
                    </a:lnTo>
                    <a:cubicBezTo>
                      <a:pt x="863" y="1347"/>
                      <a:pt x="867" y="1346"/>
                      <a:pt x="867" y="1336"/>
                    </a:cubicBezTo>
                    <a:lnTo>
                      <a:pt x="867" y="1336"/>
                    </a:lnTo>
                    <a:cubicBezTo>
                      <a:pt x="863" y="1340"/>
                      <a:pt x="858" y="1345"/>
                      <a:pt x="850" y="1346"/>
                    </a:cubicBezTo>
                    <a:lnTo>
                      <a:pt x="850" y="1346"/>
                    </a:lnTo>
                    <a:cubicBezTo>
                      <a:pt x="856" y="1339"/>
                      <a:pt x="862" y="1332"/>
                      <a:pt x="868" y="1324"/>
                    </a:cubicBezTo>
                    <a:lnTo>
                      <a:pt x="868" y="1324"/>
                    </a:lnTo>
                    <a:cubicBezTo>
                      <a:pt x="868" y="1329"/>
                      <a:pt x="868" y="1333"/>
                      <a:pt x="867" y="1336"/>
                    </a:cubicBezTo>
                    <a:lnTo>
                      <a:pt x="867" y="1336"/>
                    </a:lnTo>
                    <a:cubicBezTo>
                      <a:pt x="873" y="1330"/>
                      <a:pt x="879" y="1324"/>
                      <a:pt x="890" y="1324"/>
                    </a:cubicBezTo>
                    <a:cubicBezTo>
                      <a:pt x="959" y="1256"/>
                      <a:pt x="1027" y="1164"/>
                      <a:pt x="1119" y="1096"/>
                    </a:cubicBezTo>
                    <a:cubicBezTo>
                      <a:pt x="1187" y="1005"/>
                      <a:pt x="1256" y="936"/>
                      <a:pt x="1301" y="845"/>
                    </a:cubicBezTo>
                    <a:cubicBezTo>
                      <a:pt x="1370" y="754"/>
                      <a:pt x="1438" y="662"/>
                      <a:pt x="1507" y="571"/>
                    </a:cubicBezTo>
                    <a:cubicBezTo>
                      <a:pt x="1529" y="525"/>
                      <a:pt x="1552" y="502"/>
                      <a:pt x="1552" y="457"/>
                    </a:cubicBezTo>
                    <a:cubicBezTo>
                      <a:pt x="1575" y="434"/>
                      <a:pt x="1598" y="388"/>
                      <a:pt x="1598" y="343"/>
                    </a:cubicBezTo>
                    <a:cubicBezTo>
                      <a:pt x="1621" y="297"/>
                      <a:pt x="1575" y="206"/>
                      <a:pt x="1552" y="160"/>
                    </a:cubicBezTo>
                    <a:cubicBezTo>
                      <a:pt x="1507" y="114"/>
                      <a:pt x="1484" y="92"/>
                      <a:pt x="1415" y="69"/>
                    </a:cubicBezTo>
                    <a:cubicBezTo>
                      <a:pt x="1393" y="46"/>
                      <a:pt x="1370" y="46"/>
                      <a:pt x="1347" y="23"/>
                    </a:cubicBezTo>
                    <a:cubicBezTo>
                      <a:pt x="1301" y="23"/>
                      <a:pt x="1256" y="0"/>
                      <a:pt x="1210" y="0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595" name="Google Shape;1361;p22">
                <a:extLst>
                  <a:ext uri="{FF2B5EF4-FFF2-40B4-BE49-F238E27FC236}">
                    <a16:creationId xmlns:a16="http://schemas.microsoft.com/office/drawing/2014/main" id="{D7AFFD0D-6C37-49F0-9FD9-E983A84A197B}"/>
                  </a:ext>
                </a:extLst>
              </p:cNvPr>
              <p:cNvSpPr/>
              <p:nvPr/>
            </p:nvSpPr>
            <p:spPr>
              <a:xfrm>
                <a:off x="8585316" y="1442244"/>
                <a:ext cx="125257" cy="161288"/>
              </a:xfrm>
              <a:custGeom>
                <a:avLst/>
                <a:gdLst/>
                <a:ahLst/>
                <a:cxnLst/>
                <a:rect l="l" t="t" r="r" b="b"/>
                <a:pathLst>
                  <a:path w="4634" h="5967" extrusionOk="0">
                    <a:moveTo>
                      <a:pt x="4520" y="0"/>
                    </a:moveTo>
                    <a:cubicBezTo>
                      <a:pt x="4474" y="0"/>
                      <a:pt x="4428" y="23"/>
                      <a:pt x="4428" y="91"/>
                    </a:cubicBezTo>
                    <a:cubicBezTo>
                      <a:pt x="4406" y="160"/>
                      <a:pt x="4383" y="228"/>
                      <a:pt x="4360" y="320"/>
                    </a:cubicBezTo>
                    <a:cubicBezTo>
                      <a:pt x="4246" y="639"/>
                      <a:pt x="4132" y="982"/>
                      <a:pt x="3995" y="1324"/>
                    </a:cubicBezTo>
                    <a:cubicBezTo>
                      <a:pt x="3926" y="1484"/>
                      <a:pt x="3835" y="1666"/>
                      <a:pt x="3744" y="1849"/>
                    </a:cubicBezTo>
                    <a:cubicBezTo>
                      <a:pt x="3652" y="2009"/>
                      <a:pt x="3561" y="2169"/>
                      <a:pt x="3470" y="2328"/>
                    </a:cubicBezTo>
                    <a:cubicBezTo>
                      <a:pt x="3264" y="2648"/>
                      <a:pt x="3036" y="2967"/>
                      <a:pt x="2808" y="3264"/>
                    </a:cubicBezTo>
                    <a:cubicBezTo>
                      <a:pt x="2694" y="3424"/>
                      <a:pt x="2580" y="3584"/>
                      <a:pt x="2443" y="3744"/>
                    </a:cubicBezTo>
                    <a:cubicBezTo>
                      <a:pt x="2306" y="3880"/>
                      <a:pt x="2169" y="4017"/>
                      <a:pt x="2032" y="4154"/>
                    </a:cubicBezTo>
                    <a:cubicBezTo>
                      <a:pt x="1598" y="4520"/>
                      <a:pt x="1142" y="4862"/>
                      <a:pt x="639" y="5136"/>
                    </a:cubicBezTo>
                    <a:cubicBezTo>
                      <a:pt x="571" y="5182"/>
                      <a:pt x="503" y="5204"/>
                      <a:pt x="457" y="5227"/>
                    </a:cubicBezTo>
                    <a:cubicBezTo>
                      <a:pt x="320" y="5296"/>
                      <a:pt x="206" y="5341"/>
                      <a:pt x="114" y="5433"/>
                    </a:cubicBezTo>
                    <a:cubicBezTo>
                      <a:pt x="23" y="5547"/>
                      <a:pt x="0" y="5706"/>
                      <a:pt x="92" y="5821"/>
                    </a:cubicBezTo>
                    <a:cubicBezTo>
                      <a:pt x="137" y="5889"/>
                      <a:pt x="206" y="5958"/>
                      <a:pt x="297" y="5958"/>
                    </a:cubicBezTo>
                    <a:cubicBezTo>
                      <a:pt x="315" y="5964"/>
                      <a:pt x="337" y="5967"/>
                      <a:pt x="360" y="5967"/>
                    </a:cubicBezTo>
                    <a:cubicBezTo>
                      <a:pt x="422" y="5967"/>
                      <a:pt x="492" y="5945"/>
                      <a:pt x="525" y="5912"/>
                    </a:cubicBezTo>
                    <a:lnTo>
                      <a:pt x="548" y="5912"/>
                    </a:lnTo>
                    <a:cubicBezTo>
                      <a:pt x="799" y="5775"/>
                      <a:pt x="1050" y="5661"/>
                      <a:pt x="1301" y="5501"/>
                    </a:cubicBezTo>
                    <a:cubicBezTo>
                      <a:pt x="1552" y="5364"/>
                      <a:pt x="1781" y="5182"/>
                      <a:pt x="2009" y="4999"/>
                    </a:cubicBezTo>
                    <a:cubicBezTo>
                      <a:pt x="2260" y="4793"/>
                      <a:pt x="2488" y="4588"/>
                      <a:pt x="2717" y="4360"/>
                    </a:cubicBezTo>
                    <a:cubicBezTo>
                      <a:pt x="2945" y="4109"/>
                      <a:pt x="3150" y="3858"/>
                      <a:pt x="3333" y="3584"/>
                    </a:cubicBezTo>
                    <a:cubicBezTo>
                      <a:pt x="3424" y="3447"/>
                      <a:pt x="3515" y="3333"/>
                      <a:pt x="3607" y="3196"/>
                    </a:cubicBezTo>
                    <a:cubicBezTo>
                      <a:pt x="3698" y="3036"/>
                      <a:pt x="3789" y="2899"/>
                      <a:pt x="3881" y="2739"/>
                    </a:cubicBezTo>
                    <a:cubicBezTo>
                      <a:pt x="4040" y="2465"/>
                      <a:pt x="4177" y="2191"/>
                      <a:pt x="4269" y="1895"/>
                    </a:cubicBezTo>
                    <a:cubicBezTo>
                      <a:pt x="4383" y="1598"/>
                      <a:pt x="4451" y="1278"/>
                      <a:pt x="4474" y="982"/>
                    </a:cubicBezTo>
                    <a:cubicBezTo>
                      <a:pt x="4520" y="708"/>
                      <a:pt x="4565" y="434"/>
                      <a:pt x="4611" y="160"/>
                    </a:cubicBezTo>
                    <a:cubicBezTo>
                      <a:pt x="4611" y="160"/>
                      <a:pt x="4611" y="137"/>
                      <a:pt x="4611" y="114"/>
                    </a:cubicBezTo>
                    <a:cubicBezTo>
                      <a:pt x="4634" y="69"/>
                      <a:pt x="4588" y="0"/>
                      <a:pt x="4543" y="0"/>
                    </a:cubicBezTo>
                    <a:close/>
                  </a:path>
                </a:pathLst>
              </a:custGeom>
              <a:solidFill>
                <a:srgbClr val="FFFFFF">
                  <a:alpha val="8039"/>
                </a:srgbClr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596" name="Google Shape;1362;p22">
                <a:extLst>
                  <a:ext uri="{FF2B5EF4-FFF2-40B4-BE49-F238E27FC236}">
                    <a16:creationId xmlns:a16="http://schemas.microsoft.com/office/drawing/2014/main" id="{343381F5-5E51-4028-B5E8-AA6531708DAA}"/>
                  </a:ext>
                </a:extLst>
              </p:cNvPr>
              <p:cNvSpPr/>
              <p:nvPr/>
            </p:nvSpPr>
            <p:spPr>
              <a:xfrm>
                <a:off x="8543366" y="1493439"/>
                <a:ext cx="120338" cy="93199"/>
              </a:xfrm>
              <a:custGeom>
                <a:avLst/>
                <a:gdLst/>
                <a:ahLst/>
                <a:cxnLst/>
                <a:rect l="l" t="t" r="r" b="b"/>
                <a:pathLst>
                  <a:path w="4452" h="3448" extrusionOk="0">
                    <a:moveTo>
                      <a:pt x="4269" y="1"/>
                    </a:moveTo>
                    <a:cubicBezTo>
                      <a:pt x="4223" y="1"/>
                      <a:pt x="4177" y="24"/>
                      <a:pt x="4154" y="69"/>
                    </a:cubicBezTo>
                    <a:cubicBezTo>
                      <a:pt x="3995" y="252"/>
                      <a:pt x="3858" y="434"/>
                      <a:pt x="3698" y="594"/>
                    </a:cubicBezTo>
                    <a:cubicBezTo>
                      <a:pt x="3538" y="777"/>
                      <a:pt x="3378" y="959"/>
                      <a:pt x="3219" y="1119"/>
                    </a:cubicBezTo>
                    <a:cubicBezTo>
                      <a:pt x="3059" y="1256"/>
                      <a:pt x="2899" y="1370"/>
                      <a:pt x="2739" y="1484"/>
                    </a:cubicBezTo>
                    <a:cubicBezTo>
                      <a:pt x="2557" y="1621"/>
                      <a:pt x="2374" y="1735"/>
                      <a:pt x="2169" y="1850"/>
                    </a:cubicBezTo>
                    <a:cubicBezTo>
                      <a:pt x="1803" y="2078"/>
                      <a:pt x="1438" y="2283"/>
                      <a:pt x="1050" y="2489"/>
                    </a:cubicBezTo>
                    <a:cubicBezTo>
                      <a:pt x="913" y="2557"/>
                      <a:pt x="799" y="2603"/>
                      <a:pt x="662" y="2671"/>
                    </a:cubicBezTo>
                    <a:cubicBezTo>
                      <a:pt x="525" y="2717"/>
                      <a:pt x="388" y="2785"/>
                      <a:pt x="251" y="2831"/>
                    </a:cubicBezTo>
                    <a:cubicBezTo>
                      <a:pt x="92" y="2877"/>
                      <a:pt x="0" y="3082"/>
                      <a:pt x="69" y="3242"/>
                    </a:cubicBezTo>
                    <a:cubicBezTo>
                      <a:pt x="104" y="3365"/>
                      <a:pt x="220" y="3447"/>
                      <a:pt x="345" y="3447"/>
                    </a:cubicBezTo>
                    <a:cubicBezTo>
                      <a:pt x="382" y="3447"/>
                      <a:pt x="420" y="3440"/>
                      <a:pt x="457" y="3424"/>
                    </a:cubicBezTo>
                    <a:cubicBezTo>
                      <a:pt x="594" y="3379"/>
                      <a:pt x="731" y="3310"/>
                      <a:pt x="868" y="3242"/>
                    </a:cubicBezTo>
                    <a:cubicBezTo>
                      <a:pt x="1050" y="3173"/>
                      <a:pt x="1233" y="3082"/>
                      <a:pt x="1393" y="2991"/>
                    </a:cubicBezTo>
                    <a:cubicBezTo>
                      <a:pt x="1530" y="2899"/>
                      <a:pt x="1666" y="2831"/>
                      <a:pt x="1781" y="2763"/>
                    </a:cubicBezTo>
                    <a:cubicBezTo>
                      <a:pt x="1918" y="2671"/>
                      <a:pt x="2077" y="2580"/>
                      <a:pt x="2214" y="2511"/>
                    </a:cubicBezTo>
                    <a:cubicBezTo>
                      <a:pt x="2488" y="2329"/>
                      <a:pt x="2739" y="2146"/>
                      <a:pt x="2990" y="1941"/>
                    </a:cubicBezTo>
                    <a:cubicBezTo>
                      <a:pt x="3241" y="1735"/>
                      <a:pt x="3493" y="1507"/>
                      <a:pt x="3698" y="1233"/>
                    </a:cubicBezTo>
                    <a:cubicBezTo>
                      <a:pt x="3812" y="1073"/>
                      <a:pt x="3926" y="891"/>
                      <a:pt x="4040" y="731"/>
                    </a:cubicBezTo>
                    <a:cubicBezTo>
                      <a:pt x="4109" y="663"/>
                      <a:pt x="4154" y="594"/>
                      <a:pt x="4200" y="503"/>
                    </a:cubicBezTo>
                    <a:cubicBezTo>
                      <a:pt x="4269" y="434"/>
                      <a:pt x="4337" y="343"/>
                      <a:pt x="4406" y="275"/>
                    </a:cubicBezTo>
                    <a:cubicBezTo>
                      <a:pt x="4451" y="206"/>
                      <a:pt x="4451" y="92"/>
                      <a:pt x="4383" y="46"/>
                    </a:cubicBezTo>
                    <a:cubicBezTo>
                      <a:pt x="4360" y="24"/>
                      <a:pt x="4314" y="1"/>
                      <a:pt x="4269" y="1"/>
                    </a:cubicBezTo>
                    <a:close/>
                  </a:path>
                </a:pathLst>
              </a:custGeom>
              <a:solidFill>
                <a:srgbClr val="FFFFFF">
                  <a:alpha val="8039"/>
                </a:srgbClr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597" name="Google Shape;1363;p22">
                <a:extLst>
                  <a:ext uri="{FF2B5EF4-FFF2-40B4-BE49-F238E27FC236}">
                    <a16:creationId xmlns:a16="http://schemas.microsoft.com/office/drawing/2014/main" id="{3CE3308D-9D69-4CCB-864B-9925BAC9017A}"/>
                  </a:ext>
                </a:extLst>
              </p:cNvPr>
              <p:cNvSpPr/>
              <p:nvPr/>
            </p:nvSpPr>
            <p:spPr>
              <a:xfrm>
                <a:off x="8110237" y="1039362"/>
                <a:ext cx="791601" cy="778653"/>
              </a:xfrm>
              <a:custGeom>
                <a:avLst/>
                <a:gdLst/>
                <a:ahLst/>
                <a:cxnLst/>
                <a:rect l="l" t="t" r="r" b="b"/>
                <a:pathLst>
                  <a:path w="29286" h="28807" extrusionOk="0">
                    <a:moveTo>
                      <a:pt x="1521" y="19562"/>
                    </a:moveTo>
                    <a:cubicBezTo>
                      <a:pt x="1524" y="19569"/>
                      <a:pt x="1527" y="19577"/>
                      <a:pt x="1530" y="19584"/>
                    </a:cubicBezTo>
                    <a:cubicBezTo>
                      <a:pt x="1530" y="19567"/>
                      <a:pt x="1530" y="19563"/>
                      <a:pt x="1521" y="19562"/>
                    </a:cubicBezTo>
                    <a:close/>
                    <a:moveTo>
                      <a:pt x="16937" y="28349"/>
                    </a:moveTo>
                    <a:cubicBezTo>
                      <a:pt x="16934" y="28349"/>
                      <a:pt x="16932" y="28350"/>
                      <a:pt x="16929" y="28350"/>
                    </a:cubicBezTo>
                    <a:lnTo>
                      <a:pt x="16929" y="28350"/>
                    </a:lnTo>
                    <a:cubicBezTo>
                      <a:pt x="16932" y="28350"/>
                      <a:pt x="16935" y="28350"/>
                      <a:pt x="16937" y="28349"/>
                    </a:cubicBezTo>
                    <a:close/>
                    <a:moveTo>
                      <a:pt x="12988" y="28349"/>
                    </a:moveTo>
                    <a:cubicBezTo>
                      <a:pt x="12996" y="28350"/>
                      <a:pt x="13004" y="28351"/>
                      <a:pt x="13012" y="28353"/>
                    </a:cubicBezTo>
                    <a:lnTo>
                      <a:pt x="13012" y="28353"/>
                    </a:lnTo>
                    <a:cubicBezTo>
                      <a:pt x="13006" y="28349"/>
                      <a:pt x="13000" y="28349"/>
                      <a:pt x="12988" y="28349"/>
                    </a:cubicBezTo>
                    <a:close/>
                    <a:moveTo>
                      <a:pt x="9656" y="0"/>
                    </a:moveTo>
                    <a:cubicBezTo>
                      <a:pt x="9451" y="69"/>
                      <a:pt x="9245" y="160"/>
                      <a:pt x="9040" y="251"/>
                    </a:cubicBezTo>
                    <a:cubicBezTo>
                      <a:pt x="9017" y="251"/>
                      <a:pt x="8994" y="274"/>
                      <a:pt x="8971" y="274"/>
                    </a:cubicBezTo>
                    <a:cubicBezTo>
                      <a:pt x="8811" y="343"/>
                      <a:pt x="8674" y="411"/>
                      <a:pt x="8515" y="480"/>
                    </a:cubicBezTo>
                    <a:lnTo>
                      <a:pt x="8469" y="502"/>
                    </a:lnTo>
                    <a:cubicBezTo>
                      <a:pt x="8469" y="525"/>
                      <a:pt x="8446" y="525"/>
                      <a:pt x="8423" y="525"/>
                    </a:cubicBezTo>
                    <a:cubicBezTo>
                      <a:pt x="7579" y="936"/>
                      <a:pt x="6803" y="1415"/>
                      <a:pt x="6050" y="1986"/>
                    </a:cubicBezTo>
                    <a:cubicBezTo>
                      <a:pt x="5274" y="2557"/>
                      <a:pt x="4589" y="3196"/>
                      <a:pt x="3950" y="3881"/>
                    </a:cubicBezTo>
                    <a:cubicBezTo>
                      <a:pt x="3311" y="4565"/>
                      <a:pt x="2763" y="5319"/>
                      <a:pt x="2261" y="6117"/>
                    </a:cubicBezTo>
                    <a:cubicBezTo>
                      <a:pt x="1781" y="6916"/>
                      <a:pt x="1370" y="7761"/>
                      <a:pt x="1028" y="8651"/>
                    </a:cubicBezTo>
                    <a:cubicBezTo>
                      <a:pt x="320" y="10500"/>
                      <a:pt x="1" y="12486"/>
                      <a:pt x="69" y="14449"/>
                    </a:cubicBezTo>
                    <a:cubicBezTo>
                      <a:pt x="92" y="15430"/>
                      <a:pt x="229" y="16412"/>
                      <a:pt x="457" y="17370"/>
                    </a:cubicBezTo>
                    <a:cubicBezTo>
                      <a:pt x="686" y="18329"/>
                      <a:pt x="1005" y="19242"/>
                      <a:pt x="1416" y="20132"/>
                    </a:cubicBezTo>
                    <a:cubicBezTo>
                      <a:pt x="2238" y="21913"/>
                      <a:pt x="3402" y="23533"/>
                      <a:pt x="4840" y="24857"/>
                    </a:cubicBezTo>
                    <a:cubicBezTo>
                      <a:pt x="5525" y="25496"/>
                      <a:pt x="6301" y="26067"/>
                      <a:pt x="7100" y="26569"/>
                    </a:cubicBezTo>
                    <a:cubicBezTo>
                      <a:pt x="7898" y="27071"/>
                      <a:pt x="8743" y="27482"/>
                      <a:pt x="9633" y="27824"/>
                    </a:cubicBezTo>
                    <a:cubicBezTo>
                      <a:pt x="11332" y="28486"/>
                      <a:pt x="13159" y="28807"/>
                      <a:pt x="14990" y="28807"/>
                    </a:cubicBezTo>
                    <a:cubicBezTo>
                      <a:pt x="15054" y="28807"/>
                      <a:pt x="15117" y="28807"/>
                      <a:pt x="15180" y="28806"/>
                    </a:cubicBezTo>
                    <a:cubicBezTo>
                      <a:pt x="16138" y="28806"/>
                      <a:pt x="17120" y="28692"/>
                      <a:pt x="18056" y="28486"/>
                    </a:cubicBezTo>
                    <a:cubicBezTo>
                      <a:pt x="19014" y="28281"/>
                      <a:pt x="19950" y="27984"/>
                      <a:pt x="20840" y="27596"/>
                    </a:cubicBezTo>
                    <a:cubicBezTo>
                      <a:pt x="22164" y="27025"/>
                      <a:pt x="23397" y="26272"/>
                      <a:pt x="24492" y="25359"/>
                    </a:cubicBezTo>
                    <a:cubicBezTo>
                      <a:pt x="25565" y="24469"/>
                      <a:pt x="26501" y="23442"/>
                      <a:pt x="27277" y="22301"/>
                    </a:cubicBezTo>
                    <a:cubicBezTo>
                      <a:pt x="27323" y="22209"/>
                      <a:pt x="27368" y="22141"/>
                      <a:pt x="27437" y="22072"/>
                    </a:cubicBezTo>
                    <a:cubicBezTo>
                      <a:pt x="27437" y="22049"/>
                      <a:pt x="27437" y="22049"/>
                      <a:pt x="27437" y="22027"/>
                    </a:cubicBezTo>
                    <a:lnTo>
                      <a:pt x="27460" y="22027"/>
                    </a:lnTo>
                    <a:cubicBezTo>
                      <a:pt x="27779" y="21502"/>
                      <a:pt x="28099" y="20977"/>
                      <a:pt x="28350" y="20406"/>
                    </a:cubicBezTo>
                    <a:lnTo>
                      <a:pt x="28373" y="20406"/>
                    </a:lnTo>
                    <a:cubicBezTo>
                      <a:pt x="28396" y="20360"/>
                      <a:pt x="28418" y="20292"/>
                      <a:pt x="28441" y="20246"/>
                    </a:cubicBezTo>
                    <a:cubicBezTo>
                      <a:pt x="28441" y="20246"/>
                      <a:pt x="28441" y="20223"/>
                      <a:pt x="28441" y="20223"/>
                    </a:cubicBezTo>
                    <a:cubicBezTo>
                      <a:pt x="28578" y="19950"/>
                      <a:pt x="28692" y="19653"/>
                      <a:pt x="28806" y="19379"/>
                    </a:cubicBezTo>
                    <a:cubicBezTo>
                      <a:pt x="28806" y="19356"/>
                      <a:pt x="28829" y="19356"/>
                      <a:pt x="28829" y="19356"/>
                    </a:cubicBezTo>
                    <a:cubicBezTo>
                      <a:pt x="28852" y="19288"/>
                      <a:pt x="28875" y="19242"/>
                      <a:pt x="28898" y="19174"/>
                    </a:cubicBezTo>
                    <a:cubicBezTo>
                      <a:pt x="28898" y="19151"/>
                      <a:pt x="28898" y="19151"/>
                      <a:pt x="28898" y="19151"/>
                    </a:cubicBezTo>
                    <a:cubicBezTo>
                      <a:pt x="28921" y="19105"/>
                      <a:pt x="28921" y="19082"/>
                      <a:pt x="28943" y="19059"/>
                    </a:cubicBezTo>
                    <a:cubicBezTo>
                      <a:pt x="28943" y="19059"/>
                      <a:pt x="28943" y="19059"/>
                      <a:pt x="28943" y="19037"/>
                    </a:cubicBezTo>
                    <a:cubicBezTo>
                      <a:pt x="28943" y="19014"/>
                      <a:pt x="28966" y="18991"/>
                      <a:pt x="28966" y="18968"/>
                    </a:cubicBezTo>
                    <a:cubicBezTo>
                      <a:pt x="29057" y="18740"/>
                      <a:pt x="29126" y="18512"/>
                      <a:pt x="29194" y="18260"/>
                    </a:cubicBezTo>
                    <a:cubicBezTo>
                      <a:pt x="29217" y="18238"/>
                      <a:pt x="29217" y="18215"/>
                      <a:pt x="29217" y="18169"/>
                    </a:cubicBezTo>
                    <a:lnTo>
                      <a:pt x="29240" y="18169"/>
                    </a:lnTo>
                    <a:cubicBezTo>
                      <a:pt x="29240" y="18124"/>
                      <a:pt x="29240" y="18101"/>
                      <a:pt x="29263" y="18055"/>
                    </a:cubicBezTo>
                    <a:cubicBezTo>
                      <a:pt x="29286" y="17987"/>
                      <a:pt x="29240" y="17895"/>
                      <a:pt x="29149" y="17872"/>
                    </a:cubicBezTo>
                    <a:cubicBezTo>
                      <a:pt x="29133" y="17869"/>
                      <a:pt x="29117" y="17867"/>
                      <a:pt x="29102" y="17867"/>
                    </a:cubicBezTo>
                    <a:cubicBezTo>
                      <a:pt x="29028" y="17867"/>
                      <a:pt x="28962" y="17911"/>
                      <a:pt x="28943" y="17987"/>
                    </a:cubicBezTo>
                    <a:cubicBezTo>
                      <a:pt x="28943" y="18009"/>
                      <a:pt x="28921" y="18055"/>
                      <a:pt x="28921" y="18078"/>
                    </a:cubicBezTo>
                    <a:cubicBezTo>
                      <a:pt x="28921" y="18101"/>
                      <a:pt x="28921" y="18101"/>
                      <a:pt x="28921" y="18101"/>
                    </a:cubicBezTo>
                    <a:cubicBezTo>
                      <a:pt x="28898" y="18101"/>
                      <a:pt x="28898" y="18101"/>
                      <a:pt x="28898" y="18124"/>
                    </a:cubicBezTo>
                    <a:cubicBezTo>
                      <a:pt x="28898" y="18146"/>
                      <a:pt x="28898" y="18169"/>
                      <a:pt x="28875" y="18192"/>
                    </a:cubicBezTo>
                    <a:cubicBezTo>
                      <a:pt x="28875" y="18192"/>
                      <a:pt x="28875" y="18192"/>
                      <a:pt x="28875" y="18215"/>
                    </a:cubicBezTo>
                    <a:cubicBezTo>
                      <a:pt x="28806" y="18443"/>
                      <a:pt x="28715" y="18694"/>
                      <a:pt x="28624" y="18945"/>
                    </a:cubicBezTo>
                    <a:cubicBezTo>
                      <a:pt x="28624" y="18945"/>
                      <a:pt x="28624" y="18968"/>
                      <a:pt x="28624" y="18968"/>
                    </a:cubicBezTo>
                    <a:cubicBezTo>
                      <a:pt x="28601" y="18991"/>
                      <a:pt x="28601" y="19037"/>
                      <a:pt x="28578" y="19059"/>
                    </a:cubicBezTo>
                    <a:cubicBezTo>
                      <a:pt x="28578" y="19082"/>
                      <a:pt x="28578" y="19082"/>
                      <a:pt x="28578" y="19082"/>
                    </a:cubicBezTo>
                    <a:cubicBezTo>
                      <a:pt x="28578" y="19105"/>
                      <a:pt x="28578" y="19105"/>
                      <a:pt x="28578" y="19105"/>
                    </a:cubicBezTo>
                    <a:cubicBezTo>
                      <a:pt x="28555" y="19151"/>
                      <a:pt x="28533" y="19219"/>
                      <a:pt x="28510" y="19265"/>
                    </a:cubicBezTo>
                    <a:cubicBezTo>
                      <a:pt x="28464" y="19379"/>
                      <a:pt x="28418" y="19493"/>
                      <a:pt x="28373" y="19584"/>
                    </a:cubicBezTo>
                    <a:cubicBezTo>
                      <a:pt x="28373" y="19596"/>
                      <a:pt x="28373" y="19601"/>
                      <a:pt x="28373" y="19607"/>
                    </a:cubicBezTo>
                    <a:cubicBezTo>
                      <a:pt x="28373" y="19607"/>
                      <a:pt x="28373" y="19630"/>
                      <a:pt x="28350" y="19630"/>
                    </a:cubicBezTo>
                    <a:lnTo>
                      <a:pt x="28373" y="19630"/>
                    </a:lnTo>
                    <a:cubicBezTo>
                      <a:pt x="28281" y="19813"/>
                      <a:pt x="28213" y="19972"/>
                      <a:pt x="28122" y="20155"/>
                    </a:cubicBezTo>
                    <a:cubicBezTo>
                      <a:pt x="28122" y="20155"/>
                      <a:pt x="28122" y="20178"/>
                      <a:pt x="28122" y="20178"/>
                    </a:cubicBezTo>
                    <a:cubicBezTo>
                      <a:pt x="28099" y="20201"/>
                      <a:pt x="28076" y="20223"/>
                      <a:pt x="28076" y="20246"/>
                    </a:cubicBezTo>
                    <a:cubicBezTo>
                      <a:pt x="28076" y="20269"/>
                      <a:pt x="28076" y="20269"/>
                      <a:pt x="28076" y="20269"/>
                    </a:cubicBezTo>
                    <a:cubicBezTo>
                      <a:pt x="27779" y="20840"/>
                      <a:pt x="27460" y="21410"/>
                      <a:pt x="27117" y="21935"/>
                    </a:cubicBezTo>
                    <a:cubicBezTo>
                      <a:pt x="27117" y="21935"/>
                      <a:pt x="27117" y="21935"/>
                      <a:pt x="27117" y="21958"/>
                    </a:cubicBezTo>
                    <a:cubicBezTo>
                      <a:pt x="27072" y="22004"/>
                      <a:pt x="27049" y="22049"/>
                      <a:pt x="27003" y="22118"/>
                    </a:cubicBezTo>
                    <a:cubicBezTo>
                      <a:pt x="26821" y="22369"/>
                      <a:pt x="26661" y="22620"/>
                      <a:pt x="26478" y="22848"/>
                    </a:cubicBezTo>
                    <a:cubicBezTo>
                      <a:pt x="26478" y="22848"/>
                      <a:pt x="26478" y="22848"/>
                      <a:pt x="26478" y="22826"/>
                    </a:cubicBezTo>
                    <a:cubicBezTo>
                      <a:pt x="25725" y="23807"/>
                      <a:pt x="24858" y="24697"/>
                      <a:pt x="23876" y="25450"/>
                    </a:cubicBezTo>
                    <a:lnTo>
                      <a:pt x="23853" y="25450"/>
                    </a:lnTo>
                    <a:cubicBezTo>
                      <a:pt x="22849" y="26227"/>
                      <a:pt x="21776" y="26866"/>
                      <a:pt x="20612" y="27345"/>
                    </a:cubicBezTo>
                    <a:cubicBezTo>
                      <a:pt x="20589" y="27345"/>
                      <a:pt x="20589" y="27368"/>
                      <a:pt x="20589" y="27368"/>
                    </a:cubicBezTo>
                    <a:cubicBezTo>
                      <a:pt x="19405" y="27846"/>
                      <a:pt x="18175" y="28188"/>
                      <a:pt x="16900" y="28371"/>
                    </a:cubicBezTo>
                    <a:lnTo>
                      <a:pt x="16900" y="28371"/>
                    </a:lnTo>
                    <a:cubicBezTo>
                      <a:pt x="16913" y="28367"/>
                      <a:pt x="16916" y="28354"/>
                      <a:pt x="16929" y="28350"/>
                    </a:cubicBezTo>
                    <a:lnTo>
                      <a:pt x="16929" y="28350"/>
                    </a:lnTo>
                    <a:cubicBezTo>
                      <a:pt x="16281" y="28441"/>
                      <a:pt x="15622" y="28486"/>
                      <a:pt x="14963" y="28486"/>
                    </a:cubicBezTo>
                    <a:cubicBezTo>
                      <a:pt x="14309" y="28486"/>
                      <a:pt x="13655" y="28442"/>
                      <a:pt x="13012" y="28353"/>
                    </a:cubicBezTo>
                    <a:lnTo>
                      <a:pt x="13012" y="28353"/>
                    </a:lnTo>
                    <a:cubicBezTo>
                      <a:pt x="13018" y="28356"/>
                      <a:pt x="13023" y="28361"/>
                      <a:pt x="13034" y="28372"/>
                    </a:cubicBezTo>
                    <a:cubicBezTo>
                      <a:pt x="11733" y="28189"/>
                      <a:pt x="10455" y="27824"/>
                      <a:pt x="9245" y="27322"/>
                    </a:cubicBezTo>
                    <a:lnTo>
                      <a:pt x="9245" y="27322"/>
                    </a:lnTo>
                    <a:lnTo>
                      <a:pt x="9291" y="27345"/>
                    </a:lnTo>
                    <a:cubicBezTo>
                      <a:pt x="8127" y="26843"/>
                      <a:pt x="7031" y="26204"/>
                      <a:pt x="6027" y="25428"/>
                    </a:cubicBezTo>
                    <a:cubicBezTo>
                      <a:pt x="5068" y="24674"/>
                      <a:pt x="4178" y="23807"/>
                      <a:pt x="3425" y="22848"/>
                    </a:cubicBezTo>
                    <a:cubicBezTo>
                      <a:pt x="2649" y="21821"/>
                      <a:pt x="2010" y="20726"/>
                      <a:pt x="1507" y="19562"/>
                    </a:cubicBezTo>
                    <a:cubicBezTo>
                      <a:pt x="1513" y="19562"/>
                      <a:pt x="1517" y="19562"/>
                      <a:pt x="1521" y="19562"/>
                    </a:cubicBezTo>
                    <a:lnTo>
                      <a:pt x="1521" y="19562"/>
                    </a:lnTo>
                    <a:cubicBezTo>
                      <a:pt x="1025" y="18384"/>
                      <a:pt x="686" y="17140"/>
                      <a:pt x="504" y="15872"/>
                    </a:cubicBezTo>
                    <a:lnTo>
                      <a:pt x="504" y="15872"/>
                    </a:lnTo>
                    <a:cubicBezTo>
                      <a:pt x="506" y="15881"/>
                      <a:pt x="512" y="15895"/>
                      <a:pt x="526" y="15909"/>
                    </a:cubicBezTo>
                    <a:cubicBezTo>
                      <a:pt x="343" y="14586"/>
                      <a:pt x="343" y="13285"/>
                      <a:pt x="526" y="11984"/>
                    </a:cubicBezTo>
                    <a:cubicBezTo>
                      <a:pt x="511" y="11984"/>
                      <a:pt x="506" y="11994"/>
                      <a:pt x="504" y="12000"/>
                    </a:cubicBezTo>
                    <a:lnTo>
                      <a:pt x="504" y="12000"/>
                    </a:lnTo>
                    <a:cubicBezTo>
                      <a:pt x="687" y="10724"/>
                      <a:pt x="1029" y="9448"/>
                      <a:pt x="1530" y="8240"/>
                    </a:cubicBezTo>
                    <a:cubicBezTo>
                      <a:pt x="2032" y="7076"/>
                      <a:pt x="2671" y="6003"/>
                      <a:pt x="3425" y="4999"/>
                    </a:cubicBezTo>
                    <a:cubicBezTo>
                      <a:pt x="4178" y="4018"/>
                      <a:pt x="5068" y="3150"/>
                      <a:pt x="6027" y="2397"/>
                    </a:cubicBezTo>
                    <a:cubicBezTo>
                      <a:pt x="6050" y="2397"/>
                      <a:pt x="6050" y="2397"/>
                      <a:pt x="6050" y="2374"/>
                    </a:cubicBezTo>
                    <a:cubicBezTo>
                      <a:pt x="6848" y="1758"/>
                      <a:pt x="7716" y="1233"/>
                      <a:pt x="8629" y="799"/>
                    </a:cubicBezTo>
                    <a:cubicBezTo>
                      <a:pt x="8834" y="685"/>
                      <a:pt x="9017" y="617"/>
                      <a:pt x="9222" y="525"/>
                    </a:cubicBezTo>
                    <a:cubicBezTo>
                      <a:pt x="9245" y="502"/>
                      <a:pt x="9268" y="502"/>
                      <a:pt x="9291" y="480"/>
                    </a:cubicBezTo>
                    <a:lnTo>
                      <a:pt x="9291" y="502"/>
                    </a:lnTo>
                    <a:cubicBezTo>
                      <a:pt x="9451" y="434"/>
                      <a:pt x="9588" y="365"/>
                      <a:pt x="9747" y="320"/>
                    </a:cubicBezTo>
                    <a:cubicBezTo>
                      <a:pt x="9770" y="297"/>
                      <a:pt x="9816" y="274"/>
                      <a:pt x="9839" y="229"/>
                    </a:cubicBezTo>
                    <a:cubicBezTo>
                      <a:pt x="9861" y="206"/>
                      <a:pt x="9861" y="160"/>
                      <a:pt x="9861" y="114"/>
                    </a:cubicBezTo>
                    <a:cubicBezTo>
                      <a:pt x="9839" y="69"/>
                      <a:pt x="9816" y="46"/>
                      <a:pt x="9770" y="23"/>
                    </a:cubicBezTo>
                    <a:cubicBezTo>
                      <a:pt x="9747" y="0"/>
                      <a:pt x="9724" y="0"/>
                      <a:pt x="970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598" name="Google Shape;1364;p22">
                <a:extLst>
                  <a:ext uri="{FF2B5EF4-FFF2-40B4-BE49-F238E27FC236}">
                    <a16:creationId xmlns:a16="http://schemas.microsoft.com/office/drawing/2014/main" id="{08437182-8309-40BC-8B6A-A4FA1F82B00B}"/>
                  </a:ext>
                </a:extLst>
              </p:cNvPr>
              <p:cNvSpPr/>
              <p:nvPr/>
            </p:nvSpPr>
            <p:spPr>
              <a:xfrm>
                <a:off x="8566801" y="1017143"/>
                <a:ext cx="338740" cy="306196"/>
              </a:xfrm>
              <a:custGeom>
                <a:avLst/>
                <a:gdLst/>
                <a:ahLst/>
                <a:cxnLst/>
                <a:rect l="l" t="t" r="r" b="b"/>
                <a:pathLst>
                  <a:path w="12532" h="11328" extrusionOk="0">
                    <a:moveTo>
                      <a:pt x="160" y="1"/>
                    </a:moveTo>
                    <a:cubicBezTo>
                      <a:pt x="138" y="1"/>
                      <a:pt x="115" y="1"/>
                      <a:pt x="92" y="23"/>
                    </a:cubicBezTo>
                    <a:cubicBezTo>
                      <a:pt x="46" y="46"/>
                      <a:pt x="23" y="69"/>
                      <a:pt x="1" y="115"/>
                    </a:cubicBezTo>
                    <a:cubicBezTo>
                      <a:pt x="1" y="160"/>
                      <a:pt x="1" y="206"/>
                      <a:pt x="23" y="252"/>
                    </a:cubicBezTo>
                    <a:cubicBezTo>
                      <a:pt x="46" y="274"/>
                      <a:pt x="92" y="320"/>
                      <a:pt x="115" y="320"/>
                    </a:cubicBezTo>
                    <a:cubicBezTo>
                      <a:pt x="822" y="411"/>
                      <a:pt x="1507" y="571"/>
                      <a:pt x="2169" y="777"/>
                    </a:cubicBezTo>
                    <a:lnTo>
                      <a:pt x="2215" y="777"/>
                    </a:lnTo>
                    <a:cubicBezTo>
                      <a:pt x="2260" y="799"/>
                      <a:pt x="2283" y="799"/>
                      <a:pt x="2329" y="799"/>
                    </a:cubicBezTo>
                    <a:cubicBezTo>
                      <a:pt x="2329" y="799"/>
                      <a:pt x="2329" y="822"/>
                      <a:pt x="2329" y="822"/>
                    </a:cubicBezTo>
                    <a:cubicBezTo>
                      <a:pt x="2694" y="914"/>
                      <a:pt x="3059" y="1051"/>
                      <a:pt x="3402" y="1187"/>
                    </a:cubicBezTo>
                    <a:lnTo>
                      <a:pt x="3424" y="1187"/>
                    </a:lnTo>
                    <a:cubicBezTo>
                      <a:pt x="3539" y="1233"/>
                      <a:pt x="3653" y="1279"/>
                      <a:pt x="3767" y="1347"/>
                    </a:cubicBezTo>
                    <a:cubicBezTo>
                      <a:pt x="4337" y="1576"/>
                      <a:pt x="4885" y="1849"/>
                      <a:pt x="5410" y="2146"/>
                    </a:cubicBezTo>
                    <a:cubicBezTo>
                      <a:pt x="5410" y="2146"/>
                      <a:pt x="5410" y="2146"/>
                      <a:pt x="5410" y="2169"/>
                    </a:cubicBezTo>
                    <a:cubicBezTo>
                      <a:pt x="5958" y="2489"/>
                      <a:pt x="6483" y="2831"/>
                      <a:pt x="6985" y="3219"/>
                    </a:cubicBezTo>
                    <a:cubicBezTo>
                      <a:pt x="7944" y="3972"/>
                      <a:pt x="8811" y="4817"/>
                      <a:pt x="9564" y="5775"/>
                    </a:cubicBezTo>
                    <a:cubicBezTo>
                      <a:pt x="9564" y="5775"/>
                      <a:pt x="9564" y="5775"/>
                      <a:pt x="9564" y="5798"/>
                    </a:cubicBezTo>
                    <a:cubicBezTo>
                      <a:pt x="10021" y="6369"/>
                      <a:pt x="10432" y="6985"/>
                      <a:pt x="10797" y="7647"/>
                    </a:cubicBezTo>
                    <a:cubicBezTo>
                      <a:pt x="10820" y="7716"/>
                      <a:pt x="10865" y="7784"/>
                      <a:pt x="10888" y="7830"/>
                    </a:cubicBezTo>
                    <a:cubicBezTo>
                      <a:pt x="10888" y="7852"/>
                      <a:pt x="10911" y="7852"/>
                      <a:pt x="10911" y="7852"/>
                    </a:cubicBezTo>
                    <a:cubicBezTo>
                      <a:pt x="11025" y="8081"/>
                      <a:pt x="11139" y="8309"/>
                      <a:pt x="11253" y="8560"/>
                    </a:cubicBezTo>
                    <a:cubicBezTo>
                      <a:pt x="11253" y="8560"/>
                      <a:pt x="11276" y="8583"/>
                      <a:pt x="11276" y="8583"/>
                    </a:cubicBezTo>
                    <a:cubicBezTo>
                      <a:pt x="11299" y="8651"/>
                      <a:pt x="11345" y="8743"/>
                      <a:pt x="11390" y="8834"/>
                    </a:cubicBezTo>
                    <a:cubicBezTo>
                      <a:pt x="11390" y="8857"/>
                      <a:pt x="11390" y="8857"/>
                      <a:pt x="11390" y="8857"/>
                    </a:cubicBezTo>
                    <a:cubicBezTo>
                      <a:pt x="11436" y="8925"/>
                      <a:pt x="11459" y="9017"/>
                      <a:pt x="11505" y="9085"/>
                    </a:cubicBezTo>
                    <a:lnTo>
                      <a:pt x="11482" y="9085"/>
                    </a:lnTo>
                    <a:cubicBezTo>
                      <a:pt x="11573" y="9268"/>
                      <a:pt x="11664" y="9473"/>
                      <a:pt x="11733" y="9678"/>
                    </a:cubicBezTo>
                    <a:cubicBezTo>
                      <a:pt x="11733" y="9701"/>
                      <a:pt x="11733" y="9724"/>
                      <a:pt x="11756" y="9724"/>
                    </a:cubicBezTo>
                    <a:cubicBezTo>
                      <a:pt x="11756" y="9770"/>
                      <a:pt x="11778" y="9815"/>
                      <a:pt x="11801" y="9861"/>
                    </a:cubicBezTo>
                    <a:cubicBezTo>
                      <a:pt x="11801" y="9884"/>
                      <a:pt x="11801" y="9907"/>
                      <a:pt x="11824" y="9930"/>
                    </a:cubicBezTo>
                    <a:cubicBezTo>
                      <a:pt x="11824" y="9952"/>
                      <a:pt x="11847" y="9975"/>
                      <a:pt x="11847" y="9998"/>
                    </a:cubicBezTo>
                    <a:lnTo>
                      <a:pt x="11847" y="10021"/>
                    </a:lnTo>
                    <a:cubicBezTo>
                      <a:pt x="11938" y="10272"/>
                      <a:pt x="12007" y="10523"/>
                      <a:pt x="12075" y="10774"/>
                    </a:cubicBezTo>
                    <a:lnTo>
                      <a:pt x="12098" y="10774"/>
                    </a:lnTo>
                    <a:cubicBezTo>
                      <a:pt x="12098" y="10820"/>
                      <a:pt x="12098" y="10843"/>
                      <a:pt x="12121" y="10865"/>
                    </a:cubicBezTo>
                    <a:cubicBezTo>
                      <a:pt x="12121" y="10911"/>
                      <a:pt x="12144" y="10957"/>
                      <a:pt x="12144" y="11002"/>
                    </a:cubicBezTo>
                    <a:lnTo>
                      <a:pt x="12166" y="11048"/>
                    </a:lnTo>
                    <a:cubicBezTo>
                      <a:pt x="12166" y="11071"/>
                      <a:pt x="12166" y="11071"/>
                      <a:pt x="12166" y="11094"/>
                    </a:cubicBezTo>
                    <a:cubicBezTo>
                      <a:pt x="12189" y="11139"/>
                      <a:pt x="12189" y="11162"/>
                      <a:pt x="12212" y="11208"/>
                    </a:cubicBezTo>
                    <a:cubicBezTo>
                      <a:pt x="12231" y="11283"/>
                      <a:pt x="12297" y="11328"/>
                      <a:pt x="12358" y="11328"/>
                    </a:cubicBezTo>
                    <a:cubicBezTo>
                      <a:pt x="12371" y="11328"/>
                      <a:pt x="12383" y="11326"/>
                      <a:pt x="12395" y="11322"/>
                    </a:cubicBezTo>
                    <a:cubicBezTo>
                      <a:pt x="12486" y="11299"/>
                      <a:pt x="12532" y="11208"/>
                      <a:pt x="12509" y="11116"/>
                    </a:cubicBezTo>
                    <a:cubicBezTo>
                      <a:pt x="12509" y="11071"/>
                      <a:pt x="12486" y="11048"/>
                      <a:pt x="12486" y="11002"/>
                    </a:cubicBezTo>
                    <a:cubicBezTo>
                      <a:pt x="12486" y="10980"/>
                      <a:pt x="12463" y="10957"/>
                      <a:pt x="12463" y="10934"/>
                    </a:cubicBezTo>
                    <a:cubicBezTo>
                      <a:pt x="12463" y="10911"/>
                      <a:pt x="12463" y="10911"/>
                      <a:pt x="12463" y="10911"/>
                    </a:cubicBezTo>
                    <a:cubicBezTo>
                      <a:pt x="12463" y="10911"/>
                      <a:pt x="12463" y="10888"/>
                      <a:pt x="12463" y="10888"/>
                    </a:cubicBezTo>
                    <a:cubicBezTo>
                      <a:pt x="12440" y="10865"/>
                      <a:pt x="12440" y="10820"/>
                      <a:pt x="12440" y="10797"/>
                    </a:cubicBezTo>
                    <a:cubicBezTo>
                      <a:pt x="12418" y="10797"/>
                      <a:pt x="12418" y="10774"/>
                      <a:pt x="12418" y="10774"/>
                    </a:cubicBezTo>
                    <a:cubicBezTo>
                      <a:pt x="12418" y="10774"/>
                      <a:pt x="12418" y="10774"/>
                      <a:pt x="12418" y="10751"/>
                    </a:cubicBezTo>
                    <a:cubicBezTo>
                      <a:pt x="12349" y="10500"/>
                      <a:pt x="12281" y="10249"/>
                      <a:pt x="12189" y="9998"/>
                    </a:cubicBezTo>
                    <a:cubicBezTo>
                      <a:pt x="12189" y="9975"/>
                      <a:pt x="12166" y="9952"/>
                      <a:pt x="12166" y="9930"/>
                    </a:cubicBezTo>
                    <a:cubicBezTo>
                      <a:pt x="12166" y="9930"/>
                      <a:pt x="12144" y="9907"/>
                      <a:pt x="12144" y="9884"/>
                    </a:cubicBezTo>
                    <a:cubicBezTo>
                      <a:pt x="12144" y="9861"/>
                      <a:pt x="12121" y="9838"/>
                      <a:pt x="12121" y="9815"/>
                    </a:cubicBezTo>
                    <a:cubicBezTo>
                      <a:pt x="12121" y="9815"/>
                      <a:pt x="12121" y="9793"/>
                      <a:pt x="12121" y="9793"/>
                    </a:cubicBezTo>
                    <a:cubicBezTo>
                      <a:pt x="12121" y="9770"/>
                      <a:pt x="12098" y="9770"/>
                      <a:pt x="12098" y="9770"/>
                    </a:cubicBezTo>
                    <a:cubicBezTo>
                      <a:pt x="12098" y="9770"/>
                      <a:pt x="12098" y="9747"/>
                      <a:pt x="12098" y="9747"/>
                    </a:cubicBezTo>
                    <a:cubicBezTo>
                      <a:pt x="12075" y="9678"/>
                      <a:pt x="12052" y="9610"/>
                      <a:pt x="12030" y="9564"/>
                    </a:cubicBezTo>
                    <a:cubicBezTo>
                      <a:pt x="12030" y="9564"/>
                      <a:pt x="12030" y="9542"/>
                      <a:pt x="12030" y="9542"/>
                    </a:cubicBezTo>
                    <a:cubicBezTo>
                      <a:pt x="11915" y="9268"/>
                      <a:pt x="11824" y="9017"/>
                      <a:pt x="11710" y="8765"/>
                    </a:cubicBezTo>
                    <a:cubicBezTo>
                      <a:pt x="11710" y="8743"/>
                      <a:pt x="11710" y="8743"/>
                      <a:pt x="11687" y="8743"/>
                    </a:cubicBezTo>
                    <a:cubicBezTo>
                      <a:pt x="11642" y="8629"/>
                      <a:pt x="11596" y="8514"/>
                      <a:pt x="11550" y="8400"/>
                    </a:cubicBezTo>
                    <a:cubicBezTo>
                      <a:pt x="11527" y="8377"/>
                      <a:pt x="11527" y="8377"/>
                      <a:pt x="11527" y="8355"/>
                    </a:cubicBezTo>
                    <a:cubicBezTo>
                      <a:pt x="11527" y="8355"/>
                      <a:pt x="11527" y="8355"/>
                      <a:pt x="11505" y="8332"/>
                    </a:cubicBezTo>
                    <a:cubicBezTo>
                      <a:pt x="11413" y="8149"/>
                      <a:pt x="11322" y="7967"/>
                      <a:pt x="11231" y="7761"/>
                    </a:cubicBezTo>
                    <a:cubicBezTo>
                      <a:pt x="11185" y="7693"/>
                      <a:pt x="11139" y="7624"/>
                      <a:pt x="11117" y="7556"/>
                    </a:cubicBezTo>
                    <a:cubicBezTo>
                      <a:pt x="11117" y="7556"/>
                      <a:pt x="11117" y="7533"/>
                      <a:pt x="11094" y="7533"/>
                    </a:cubicBezTo>
                    <a:cubicBezTo>
                      <a:pt x="11094" y="7510"/>
                      <a:pt x="11094" y="7510"/>
                      <a:pt x="11071" y="7487"/>
                    </a:cubicBezTo>
                    <a:cubicBezTo>
                      <a:pt x="10706" y="6825"/>
                      <a:pt x="10295" y="6209"/>
                      <a:pt x="9861" y="5638"/>
                    </a:cubicBezTo>
                    <a:cubicBezTo>
                      <a:pt x="9838" y="5616"/>
                      <a:pt x="9838" y="5616"/>
                      <a:pt x="9838" y="5616"/>
                    </a:cubicBezTo>
                    <a:cubicBezTo>
                      <a:pt x="9245" y="4862"/>
                      <a:pt x="8606" y="4155"/>
                      <a:pt x="7875" y="3538"/>
                    </a:cubicBezTo>
                    <a:cubicBezTo>
                      <a:pt x="7168" y="2922"/>
                      <a:pt x="6392" y="2352"/>
                      <a:pt x="5593" y="1895"/>
                    </a:cubicBezTo>
                    <a:cubicBezTo>
                      <a:pt x="5593" y="1872"/>
                      <a:pt x="5570" y="1872"/>
                      <a:pt x="5570" y="1872"/>
                    </a:cubicBezTo>
                    <a:cubicBezTo>
                      <a:pt x="4885" y="1484"/>
                      <a:pt x="4178" y="1142"/>
                      <a:pt x="3447" y="845"/>
                    </a:cubicBezTo>
                    <a:cubicBezTo>
                      <a:pt x="3105" y="731"/>
                      <a:pt x="2785" y="617"/>
                      <a:pt x="2443" y="503"/>
                    </a:cubicBezTo>
                    <a:lnTo>
                      <a:pt x="2420" y="503"/>
                    </a:lnTo>
                    <a:cubicBezTo>
                      <a:pt x="2397" y="503"/>
                      <a:pt x="2374" y="480"/>
                      <a:pt x="2329" y="480"/>
                    </a:cubicBezTo>
                    <a:cubicBezTo>
                      <a:pt x="2329" y="480"/>
                      <a:pt x="2329" y="480"/>
                      <a:pt x="2329" y="457"/>
                    </a:cubicBezTo>
                    <a:cubicBezTo>
                      <a:pt x="1621" y="274"/>
                      <a:pt x="914" y="115"/>
                      <a:pt x="20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599" name="Google Shape;1365;p22">
                <a:extLst>
                  <a:ext uri="{FF2B5EF4-FFF2-40B4-BE49-F238E27FC236}">
                    <a16:creationId xmlns:a16="http://schemas.microsoft.com/office/drawing/2014/main" id="{3B8034C1-4BF8-4188-93AC-CA3411E02373}"/>
                  </a:ext>
                </a:extLst>
              </p:cNvPr>
              <p:cNvSpPr/>
              <p:nvPr/>
            </p:nvSpPr>
            <p:spPr>
              <a:xfrm>
                <a:off x="8042392" y="1022090"/>
                <a:ext cx="228295" cy="699807"/>
              </a:xfrm>
              <a:custGeom>
                <a:avLst/>
                <a:gdLst/>
                <a:ahLst/>
                <a:cxnLst/>
                <a:rect l="l" t="t" r="r" b="b"/>
                <a:pathLst>
                  <a:path w="8446" h="25890" extrusionOk="0">
                    <a:moveTo>
                      <a:pt x="8263" y="0"/>
                    </a:moveTo>
                    <a:cubicBezTo>
                      <a:pt x="8240" y="0"/>
                      <a:pt x="8194" y="23"/>
                      <a:pt x="8172" y="23"/>
                    </a:cubicBezTo>
                    <a:cubicBezTo>
                      <a:pt x="8057" y="91"/>
                      <a:pt x="7943" y="160"/>
                      <a:pt x="7829" y="251"/>
                    </a:cubicBezTo>
                    <a:cubicBezTo>
                      <a:pt x="6893" y="845"/>
                      <a:pt x="6003" y="1552"/>
                      <a:pt x="5204" y="2306"/>
                    </a:cubicBezTo>
                    <a:cubicBezTo>
                      <a:pt x="4405" y="3082"/>
                      <a:pt x="3675" y="3949"/>
                      <a:pt x="3036" y="4862"/>
                    </a:cubicBezTo>
                    <a:cubicBezTo>
                      <a:pt x="3036" y="4885"/>
                      <a:pt x="3036" y="4885"/>
                      <a:pt x="3036" y="4885"/>
                    </a:cubicBezTo>
                    <a:cubicBezTo>
                      <a:pt x="3013" y="4885"/>
                      <a:pt x="3013" y="4885"/>
                      <a:pt x="3013" y="4908"/>
                    </a:cubicBezTo>
                    <a:cubicBezTo>
                      <a:pt x="3013" y="4908"/>
                      <a:pt x="3013" y="4908"/>
                      <a:pt x="2990" y="4930"/>
                    </a:cubicBezTo>
                    <a:cubicBezTo>
                      <a:pt x="2054" y="6300"/>
                      <a:pt x="1324" y="7829"/>
                      <a:pt x="799" y="9427"/>
                    </a:cubicBezTo>
                    <a:cubicBezTo>
                      <a:pt x="274" y="11139"/>
                      <a:pt x="0" y="12919"/>
                      <a:pt x="23" y="14700"/>
                    </a:cubicBezTo>
                    <a:cubicBezTo>
                      <a:pt x="23" y="15635"/>
                      <a:pt x="114" y="16548"/>
                      <a:pt x="274" y="17462"/>
                    </a:cubicBezTo>
                    <a:cubicBezTo>
                      <a:pt x="434" y="18397"/>
                      <a:pt x="685" y="19333"/>
                      <a:pt x="1004" y="20223"/>
                    </a:cubicBezTo>
                    <a:cubicBezTo>
                      <a:pt x="1324" y="21068"/>
                      <a:pt x="1689" y="21912"/>
                      <a:pt x="2123" y="22711"/>
                    </a:cubicBezTo>
                    <a:cubicBezTo>
                      <a:pt x="2579" y="23510"/>
                      <a:pt x="3082" y="24263"/>
                      <a:pt x="3652" y="24994"/>
                    </a:cubicBezTo>
                    <a:cubicBezTo>
                      <a:pt x="3858" y="25268"/>
                      <a:pt x="4086" y="25542"/>
                      <a:pt x="4337" y="25816"/>
                    </a:cubicBezTo>
                    <a:lnTo>
                      <a:pt x="4360" y="25838"/>
                    </a:lnTo>
                    <a:cubicBezTo>
                      <a:pt x="4383" y="25873"/>
                      <a:pt x="4422" y="25890"/>
                      <a:pt x="4465" y="25890"/>
                    </a:cubicBezTo>
                    <a:cubicBezTo>
                      <a:pt x="4508" y="25890"/>
                      <a:pt x="4554" y="25873"/>
                      <a:pt x="4588" y="25838"/>
                    </a:cubicBezTo>
                    <a:cubicBezTo>
                      <a:pt x="4656" y="25770"/>
                      <a:pt x="4634" y="25679"/>
                      <a:pt x="4588" y="25610"/>
                    </a:cubicBezTo>
                    <a:cubicBezTo>
                      <a:pt x="4314" y="25313"/>
                      <a:pt x="4063" y="24994"/>
                      <a:pt x="3812" y="24697"/>
                    </a:cubicBezTo>
                    <a:cubicBezTo>
                      <a:pt x="2945" y="23533"/>
                      <a:pt x="2191" y="22278"/>
                      <a:pt x="1644" y="20931"/>
                    </a:cubicBezTo>
                    <a:lnTo>
                      <a:pt x="1644" y="20977"/>
                    </a:lnTo>
                    <a:cubicBezTo>
                      <a:pt x="1096" y="19630"/>
                      <a:pt x="708" y="18215"/>
                      <a:pt x="502" y="16777"/>
                    </a:cubicBezTo>
                    <a:cubicBezTo>
                      <a:pt x="411" y="16092"/>
                      <a:pt x="365" y="15384"/>
                      <a:pt x="342" y="14700"/>
                    </a:cubicBezTo>
                    <a:cubicBezTo>
                      <a:pt x="342" y="13878"/>
                      <a:pt x="388" y="13079"/>
                      <a:pt x="502" y="12280"/>
                    </a:cubicBezTo>
                    <a:cubicBezTo>
                      <a:pt x="502" y="12280"/>
                      <a:pt x="502" y="12303"/>
                      <a:pt x="502" y="12326"/>
                    </a:cubicBezTo>
                    <a:cubicBezTo>
                      <a:pt x="708" y="10842"/>
                      <a:pt x="1096" y="9381"/>
                      <a:pt x="1666" y="8012"/>
                    </a:cubicBezTo>
                    <a:lnTo>
                      <a:pt x="1666" y="8035"/>
                    </a:lnTo>
                    <a:cubicBezTo>
                      <a:pt x="2100" y="7008"/>
                      <a:pt x="2648" y="6003"/>
                      <a:pt x="3287" y="5067"/>
                    </a:cubicBezTo>
                    <a:cubicBezTo>
                      <a:pt x="3287" y="5067"/>
                      <a:pt x="3310" y="5067"/>
                      <a:pt x="3310" y="5045"/>
                    </a:cubicBezTo>
                    <a:cubicBezTo>
                      <a:pt x="3470" y="4816"/>
                      <a:pt x="3652" y="4588"/>
                      <a:pt x="3812" y="4360"/>
                    </a:cubicBezTo>
                    <a:cubicBezTo>
                      <a:pt x="4679" y="3219"/>
                      <a:pt x="5706" y="2214"/>
                      <a:pt x="6825" y="1347"/>
                    </a:cubicBezTo>
                    <a:lnTo>
                      <a:pt x="6825" y="1347"/>
                    </a:lnTo>
                    <a:cubicBezTo>
                      <a:pt x="6825" y="1347"/>
                      <a:pt x="6802" y="1370"/>
                      <a:pt x="6802" y="1370"/>
                    </a:cubicBezTo>
                    <a:cubicBezTo>
                      <a:pt x="7144" y="1096"/>
                      <a:pt x="7510" y="845"/>
                      <a:pt x="7875" y="594"/>
                    </a:cubicBezTo>
                    <a:cubicBezTo>
                      <a:pt x="8035" y="502"/>
                      <a:pt x="8194" y="411"/>
                      <a:pt x="8331" y="320"/>
                    </a:cubicBezTo>
                    <a:cubicBezTo>
                      <a:pt x="8423" y="274"/>
                      <a:pt x="8445" y="160"/>
                      <a:pt x="8400" y="91"/>
                    </a:cubicBezTo>
                    <a:cubicBezTo>
                      <a:pt x="8377" y="46"/>
                      <a:pt x="8309" y="0"/>
                      <a:pt x="826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600" name="Google Shape;1366;p22">
                <a:extLst>
                  <a:ext uri="{FF2B5EF4-FFF2-40B4-BE49-F238E27FC236}">
                    <a16:creationId xmlns:a16="http://schemas.microsoft.com/office/drawing/2014/main" id="{D1954157-498E-4024-B9A3-97F3CBC079E3}"/>
                  </a:ext>
                </a:extLst>
              </p:cNvPr>
              <p:cNvSpPr/>
              <p:nvPr/>
            </p:nvSpPr>
            <p:spPr>
              <a:xfrm>
                <a:off x="8212059" y="1763685"/>
                <a:ext cx="76522" cy="53114"/>
              </a:xfrm>
              <a:custGeom>
                <a:avLst/>
                <a:gdLst/>
                <a:ahLst/>
                <a:cxnLst/>
                <a:rect l="l" t="t" r="r" b="b"/>
                <a:pathLst>
                  <a:path w="2831" h="1965" extrusionOk="0">
                    <a:moveTo>
                      <a:pt x="160" y="0"/>
                    </a:moveTo>
                    <a:cubicBezTo>
                      <a:pt x="137" y="0"/>
                      <a:pt x="91" y="0"/>
                      <a:pt x="46" y="46"/>
                    </a:cubicBezTo>
                    <a:cubicBezTo>
                      <a:pt x="23" y="69"/>
                      <a:pt x="0" y="114"/>
                      <a:pt x="0" y="160"/>
                    </a:cubicBezTo>
                    <a:cubicBezTo>
                      <a:pt x="0" y="206"/>
                      <a:pt x="23" y="251"/>
                      <a:pt x="46" y="274"/>
                    </a:cubicBezTo>
                    <a:cubicBezTo>
                      <a:pt x="730" y="822"/>
                      <a:pt x="1461" y="1301"/>
                      <a:pt x="2214" y="1758"/>
                    </a:cubicBezTo>
                    <a:cubicBezTo>
                      <a:pt x="2328" y="1826"/>
                      <a:pt x="2442" y="1872"/>
                      <a:pt x="2556" y="1940"/>
                    </a:cubicBezTo>
                    <a:cubicBezTo>
                      <a:pt x="2589" y="1956"/>
                      <a:pt x="2621" y="1964"/>
                      <a:pt x="2651" y="1964"/>
                    </a:cubicBezTo>
                    <a:cubicBezTo>
                      <a:pt x="2707" y="1964"/>
                      <a:pt x="2755" y="1939"/>
                      <a:pt x="2785" y="1895"/>
                    </a:cubicBezTo>
                    <a:cubicBezTo>
                      <a:pt x="2830" y="1803"/>
                      <a:pt x="2808" y="1712"/>
                      <a:pt x="2716" y="1666"/>
                    </a:cubicBezTo>
                    <a:cubicBezTo>
                      <a:pt x="2602" y="1598"/>
                      <a:pt x="2488" y="1529"/>
                      <a:pt x="2397" y="1484"/>
                    </a:cubicBezTo>
                    <a:cubicBezTo>
                      <a:pt x="2374" y="1461"/>
                      <a:pt x="2374" y="1461"/>
                      <a:pt x="2374" y="1461"/>
                    </a:cubicBezTo>
                    <a:cubicBezTo>
                      <a:pt x="1735" y="1096"/>
                      <a:pt x="1096" y="662"/>
                      <a:pt x="502" y="206"/>
                    </a:cubicBezTo>
                    <a:cubicBezTo>
                      <a:pt x="434" y="160"/>
                      <a:pt x="365" y="91"/>
                      <a:pt x="274" y="46"/>
                    </a:cubicBezTo>
                    <a:cubicBezTo>
                      <a:pt x="251" y="23"/>
                      <a:pt x="205" y="0"/>
                      <a:pt x="1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601" name="Google Shape;1367;p22">
                <a:extLst>
                  <a:ext uri="{FF2B5EF4-FFF2-40B4-BE49-F238E27FC236}">
                    <a16:creationId xmlns:a16="http://schemas.microsoft.com/office/drawing/2014/main" id="{39695362-EFDB-4F02-B0EB-AC855401FE9D}"/>
                  </a:ext>
                </a:extLst>
              </p:cNvPr>
              <p:cNvSpPr/>
              <p:nvPr/>
            </p:nvSpPr>
            <p:spPr>
              <a:xfrm>
                <a:off x="8661811" y="1573042"/>
                <a:ext cx="266570" cy="268057"/>
              </a:xfrm>
              <a:custGeom>
                <a:avLst/>
                <a:gdLst/>
                <a:ahLst/>
                <a:cxnLst/>
                <a:rect l="l" t="t" r="r" b="b"/>
                <a:pathLst>
                  <a:path w="9862" h="9917" extrusionOk="0">
                    <a:moveTo>
                      <a:pt x="480" y="9450"/>
                    </a:moveTo>
                    <a:cubicBezTo>
                      <a:pt x="464" y="9450"/>
                      <a:pt x="459" y="9450"/>
                      <a:pt x="458" y="9457"/>
                    </a:cubicBezTo>
                    <a:lnTo>
                      <a:pt x="458" y="9457"/>
                    </a:lnTo>
                    <a:cubicBezTo>
                      <a:pt x="465" y="9455"/>
                      <a:pt x="473" y="9452"/>
                      <a:pt x="480" y="9450"/>
                    </a:cubicBezTo>
                    <a:close/>
                    <a:moveTo>
                      <a:pt x="9701" y="0"/>
                    </a:moveTo>
                    <a:cubicBezTo>
                      <a:pt x="9656" y="0"/>
                      <a:pt x="9633" y="23"/>
                      <a:pt x="9610" y="23"/>
                    </a:cubicBezTo>
                    <a:cubicBezTo>
                      <a:pt x="9565" y="46"/>
                      <a:pt x="9542" y="91"/>
                      <a:pt x="9542" y="137"/>
                    </a:cubicBezTo>
                    <a:cubicBezTo>
                      <a:pt x="9519" y="137"/>
                      <a:pt x="9519" y="160"/>
                      <a:pt x="9519" y="183"/>
                    </a:cubicBezTo>
                    <a:cubicBezTo>
                      <a:pt x="9450" y="320"/>
                      <a:pt x="9405" y="479"/>
                      <a:pt x="9336" y="616"/>
                    </a:cubicBezTo>
                    <a:cubicBezTo>
                      <a:pt x="8948" y="1529"/>
                      <a:pt x="8469" y="2442"/>
                      <a:pt x="7921" y="3287"/>
                    </a:cubicBezTo>
                    <a:cubicBezTo>
                      <a:pt x="7693" y="3629"/>
                      <a:pt x="7442" y="3949"/>
                      <a:pt x="7191" y="4291"/>
                    </a:cubicBezTo>
                    <a:cubicBezTo>
                      <a:pt x="6346" y="5410"/>
                      <a:pt x="5342" y="6414"/>
                      <a:pt x="4223" y="7281"/>
                    </a:cubicBezTo>
                    <a:cubicBezTo>
                      <a:pt x="3219" y="8035"/>
                      <a:pt x="2146" y="8674"/>
                      <a:pt x="1028" y="9222"/>
                    </a:cubicBezTo>
                    <a:cubicBezTo>
                      <a:pt x="845" y="9290"/>
                      <a:pt x="640" y="9381"/>
                      <a:pt x="457" y="9473"/>
                    </a:cubicBezTo>
                    <a:cubicBezTo>
                      <a:pt x="457" y="9466"/>
                      <a:pt x="457" y="9461"/>
                      <a:pt x="458" y="9457"/>
                    </a:cubicBezTo>
                    <a:lnTo>
                      <a:pt x="458" y="9457"/>
                    </a:lnTo>
                    <a:cubicBezTo>
                      <a:pt x="331" y="9503"/>
                      <a:pt x="223" y="9566"/>
                      <a:pt x="115" y="9610"/>
                    </a:cubicBezTo>
                    <a:cubicBezTo>
                      <a:pt x="69" y="9610"/>
                      <a:pt x="46" y="9632"/>
                      <a:pt x="24" y="9678"/>
                    </a:cubicBezTo>
                    <a:cubicBezTo>
                      <a:pt x="1" y="9701"/>
                      <a:pt x="1" y="9747"/>
                      <a:pt x="1" y="9792"/>
                    </a:cubicBezTo>
                    <a:cubicBezTo>
                      <a:pt x="24" y="9838"/>
                      <a:pt x="46" y="9883"/>
                      <a:pt x="69" y="9906"/>
                    </a:cubicBezTo>
                    <a:cubicBezTo>
                      <a:pt x="100" y="9906"/>
                      <a:pt x="130" y="9916"/>
                      <a:pt x="160" y="9916"/>
                    </a:cubicBezTo>
                    <a:cubicBezTo>
                      <a:pt x="176" y="9916"/>
                      <a:pt x="191" y="9914"/>
                      <a:pt x="206" y="9906"/>
                    </a:cubicBezTo>
                    <a:cubicBezTo>
                      <a:pt x="503" y="9792"/>
                      <a:pt x="800" y="9655"/>
                      <a:pt x="1096" y="9541"/>
                    </a:cubicBezTo>
                    <a:cubicBezTo>
                      <a:pt x="1119" y="9518"/>
                      <a:pt x="1119" y="9518"/>
                      <a:pt x="1119" y="9518"/>
                    </a:cubicBezTo>
                    <a:cubicBezTo>
                      <a:pt x="1142" y="9518"/>
                      <a:pt x="1165" y="9495"/>
                      <a:pt x="1188" y="9495"/>
                    </a:cubicBezTo>
                    <a:lnTo>
                      <a:pt x="1210" y="9495"/>
                    </a:lnTo>
                    <a:cubicBezTo>
                      <a:pt x="1918" y="9153"/>
                      <a:pt x="2626" y="8765"/>
                      <a:pt x="3288" y="8331"/>
                    </a:cubicBezTo>
                    <a:cubicBezTo>
                      <a:pt x="3949" y="7898"/>
                      <a:pt x="4589" y="7418"/>
                      <a:pt x="5182" y="6916"/>
                    </a:cubicBezTo>
                    <a:cubicBezTo>
                      <a:pt x="6323" y="5912"/>
                      <a:pt x="7350" y="4725"/>
                      <a:pt x="8195" y="3447"/>
                    </a:cubicBezTo>
                    <a:cubicBezTo>
                      <a:pt x="8218" y="3424"/>
                      <a:pt x="8218" y="3401"/>
                      <a:pt x="8241" y="3378"/>
                    </a:cubicBezTo>
                    <a:cubicBezTo>
                      <a:pt x="8880" y="2397"/>
                      <a:pt x="9405" y="1347"/>
                      <a:pt x="9838" y="251"/>
                    </a:cubicBezTo>
                    <a:cubicBezTo>
                      <a:pt x="9838" y="251"/>
                      <a:pt x="9838" y="228"/>
                      <a:pt x="9861" y="206"/>
                    </a:cubicBezTo>
                    <a:cubicBezTo>
                      <a:pt x="9861" y="183"/>
                      <a:pt x="9861" y="114"/>
                      <a:pt x="9838" y="91"/>
                    </a:cubicBezTo>
                    <a:cubicBezTo>
                      <a:pt x="9816" y="46"/>
                      <a:pt x="9770" y="23"/>
                      <a:pt x="9747" y="23"/>
                    </a:cubicBezTo>
                    <a:cubicBezTo>
                      <a:pt x="9724" y="0"/>
                      <a:pt x="9701" y="0"/>
                      <a:pt x="970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602" name="Google Shape;1368;p22">
                <a:extLst>
                  <a:ext uri="{FF2B5EF4-FFF2-40B4-BE49-F238E27FC236}">
                    <a16:creationId xmlns:a16="http://schemas.microsoft.com/office/drawing/2014/main" id="{1A94323F-2D59-4A02-B9D6-9A9EE38B8999}"/>
                  </a:ext>
                </a:extLst>
              </p:cNvPr>
              <p:cNvSpPr/>
              <p:nvPr/>
            </p:nvSpPr>
            <p:spPr>
              <a:xfrm>
                <a:off x="8769796" y="1048606"/>
                <a:ext cx="152395" cy="191291"/>
              </a:xfrm>
              <a:custGeom>
                <a:avLst/>
                <a:gdLst/>
                <a:ahLst/>
                <a:cxnLst/>
                <a:rect l="l" t="t" r="r" b="b"/>
                <a:pathLst>
                  <a:path w="5638" h="7077" extrusionOk="0">
                    <a:moveTo>
                      <a:pt x="137" y="1"/>
                    </a:moveTo>
                    <a:cubicBezTo>
                      <a:pt x="91" y="23"/>
                      <a:pt x="46" y="46"/>
                      <a:pt x="46" y="69"/>
                    </a:cubicBezTo>
                    <a:cubicBezTo>
                      <a:pt x="23" y="115"/>
                      <a:pt x="0" y="160"/>
                      <a:pt x="23" y="206"/>
                    </a:cubicBezTo>
                    <a:cubicBezTo>
                      <a:pt x="23" y="252"/>
                      <a:pt x="69" y="275"/>
                      <a:pt x="91" y="297"/>
                    </a:cubicBezTo>
                    <a:cubicBezTo>
                      <a:pt x="137" y="343"/>
                      <a:pt x="183" y="366"/>
                      <a:pt x="228" y="412"/>
                    </a:cubicBezTo>
                    <a:cubicBezTo>
                      <a:pt x="228" y="410"/>
                      <a:pt x="228" y="408"/>
                      <a:pt x="228" y="406"/>
                    </a:cubicBezTo>
                    <a:lnTo>
                      <a:pt x="228" y="406"/>
                    </a:lnTo>
                    <a:cubicBezTo>
                      <a:pt x="1337" y="1269"/>
                      <a:pt x="2334" y="2268"/>
                      <a:pt x="3196" y="3379"/>
                    </a:cubicBezTo>
                    <a:cubicBezTo>
                      <a:pt x="3492" y="3767"/>
                      <a:pt x="3766" y="4155"/>
                      <a:pt x="4040" y="4566"/>
                    </a:cubicBezTo>
                    <a:cubicBezTo>
                      <a:pt x="4040" y="4566"/>
                      <a:pt x="4040" y="4566"/>
                      <a:pt x="4040" y="4589"/>
                    </a:cubicBezTo>
                    <a:cubicBezTo>
                      <a:pt x="4291" y="4954"/>
                      <a:pt x="4520" y="5365"/>
                      <a:pt x="4725" y="5753"/>
                    </a:cubicBezTo>
                    <a:cubicBezTo>
                      <a:pt x="4816" y="5912"/>
                      <a:pt x="4885" y="6049"/>
                      <a:pt x="4953" y="6186"/>
                    </a:cubicBezTo>
                    <a:cubicBezTo>
                      <a:pt x="4953" y="6209"/>
                      <a:pt x="4976" y="6232"/>
                      <a:pt x="4976" y="6255"/>
                    </a:cubicBezTo>
                    <a:cubicBezTo>
                      <a:pt x="5045" y="6392"/>
                      <a:pt x="5136" y="6552"/>
                      <a:pt x="5204" y="6711"/>
                    </a:cubicBezTo>
                    <a:cubicBezTo>
                      <a:pt x="5204" y="6711"/>
                      <a:pt x="5204" y="6734"/>
                      <a:pt x="5204" y="6757"/>
                    </a:cubicBezTo>
                    <a:lnTo>
                      <a:pt x="5227" y="6757"/>
                    </a:lnTo>
                    <a:cubicBezTo>
                      <a:pt x="5227" y="6780"/>
                      <a:pt x="5227" y="6803"/>
                      <a:pt x="5250" y="6803"/>
                    </a:cubicBezTo>
                    <a:cubicBezTo>
                      <a:pt x="5250" y="6825"/>
                      <a:pt x="5273" y="6871"/>
                      <a:pt x="5273" y="6894"/>
                    </a:cubicBezTo>
                    <a:cubicBezTo>
                      <a:pt x="5296" y="6917"/>
                      <a:pt x="5296" y="6917"/>
                      <a:pt x="5296" y="6940"/>
                    </a:cubicBezTo>
                    <a:cubicBezTo>
                      <a:pt x="5296" y="6962"/>
                      <a:pt x="5318" y="6985"/>
                      <a:pt x="5318" y="7008"/>
                    </a:cubicBezTo>
                    <a:cubicBezTo>
                      <a:pt x="5341" y="7031"/>
                      <a:pt x="5387" y="7054"/>
                      <a:pt x="5433" y="7076"/>
                    </a:cubicBezTo>
                    <a:cubicBezTo>
                      <a:pt x="5455" y="7076"/>
                      <a:pt x="5501" y="7076"/>
                      <a:pt x="5547" y="7054"/>
                    </a:cubicBezTo>
                    <a:cubicBezTo>
                      <a:pt x="5592" y="7031"/>
                      <a:pt x="5615" y="7008"/>
                      <a:pt x="5615" y="6962"/>
                    </a:cubicBezTo>
                    <a:cubicBezTo>
                      <a:pt x="5638" y="6917"/>
                      <a:pt x="5615" y="6871"/>
                      <a:pt x="5615" y="6825"/>
                    </a:cubicBezTo>
                    <a:cubicBezTo>
                      <a:pt x="5592" y="6825"/>
                      <a:pt x="5592" y="6825"/>
                      <a:pt x="5592" y="6803"/>
                    </a:cubicBezTo>
                    <a:cubicBezTo>
                      <a:pt x="5592" y="6803"/>
                      <a:pt x="5592" y="6803"/>
                      <a:pt x="5592" y="6780"/>
                    </a:cubicBezTo>
                    <a:cubicBezTo>
                      <a:pt x="5592" y="6780"/>
                      <a:pt x="5570" y="6780"/>
                      <a:pt x="5570" y="6757"/>
                    </a:cubicBezTo>
                    <a:cubicBezTo>
                      <a:pt x="5570" y="6757"/>
                      <a:pt x="5570" y="6734"/>
                      <a:pt x="5547" y="6734"/>
                    </a:cubicBezTo>
                    <a:cubicBezTo>
                      <a:pt x="5547" y="6711"/>
                      <a:pt x="5547" y="6711"/>
                      <a:pt x="5547" y="6711"/>
                    </a:cubicBezTo>
                    <a:cubicBezTo>
                      <a:pt x="5524" y="6666"/>
                      <a:pt x="5524" y="6643"/>
                      <a:pt x="5501" y="6597"/>
                    </a:cubicBezTo>
                    <a:cubicBezTo>
                      <a:pt x="5501" y="6597"/>
                      <a:pt x="5501" y="6597"/>
                      <a:pt x="5501" y="6574"/>
                    </a:cubicBezTo>
                    <a:cubicBezTo>
                      <a:pt x="5478" y="6552"/>
                      <a:pt x="5478" y="6552"/>
                      <a:pt x="5478" y="6529"/>
                    </a:cubicBezTo>
                    <a:cubicBezTo>
                      <a:pt x="5455" y="6529"/>
                      <a:pt x="5455" y="6506"/>
                      <a:pt x="5455" y="6506"/>
                    </a:cubicBezTo>
                    <a:cubicBezTo>
                      <a:pt x="5387" y="6369"/>
                      <a:pt x="5318" y="6209"/>
                      <a:pt x="5250" y="6072"/>
                    </a:cubicBezTo>
                    <a:cubicBezTo>
                      <a:pt x="5250" y="6049"/>
                      <a:pt x="5250" y="6049"/>
                      <a:pt x="5250" y="6049"/>
                    </a:cubicBezTo>
                    <a:lnTo>
                      <a:pt x="5227" y="6049"/>
                    </a:lnTo>
                    <a:cubicBezTo>
                      <a:pt x="5159" y="5890"/>
                      <a:pt x="5090" y="5753"/>
                      <a:pt x="5022" y="5593"/>
                    </a:cubicBezTo>
                    <a:lnTo>
                      <a:pt x="4999" y="5593"/>
                    </a:lnTo>
                    <a:cubicBezTo>
                      <a:pt x="4793" y="5182"/>
                      <a:pt x="4565" y="4794"/>
                      <a:pt x="4314" y="4406"/>
                    </a:cubicBezTo>
                    <a:lnTo>
                      <a:pt x="4314" y="4383"/>
                    </a:lnTo>
                    <a:cubicBezTo>
                      <a:pt x="3789" y="3561"/>
                      <a:pt x="3196" y="2808"/>
                      <a:pt x="2534" y="2078"/>
                    </a:cubicBezTo>
                    <a:cubicBezTo>
                      <a:pt x="1849" y="1325"/>
                      <a:pt x="1073" y="640"/>
                      <a:pt x="251" y="23"/>
                    </a:cubicBezTo>
                    <a:cubicBezTo>
                      <a:pt x="228" y="1"/>
                      <a:pt x="206" y="1"/>
                      <a:pt x="18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603" name="Google Shape;1369;p22">
                <a:extLst>
                  <a:ext uri="{FF2B5EF4-FFF2-40B4-BE49-F238E27FC236}">
                    <a16:creationId xmlns:a16="http://schemas.microsoft.com/office/drawing/2014/main" id="{6D91E00C-C8AF-4AB8-883E-F4F8447FB92C}"/>
                  </a:ext>
                </a:extLst>
              </p:cNvPr>
              <p:cNvSpPr/>
              <p:nvPr/>
            </p:nvSpPr>
            <p:spPr>
              <a:xfrm>
                <a:off x="8521769" y="1337962"/>
                <a:ext cx="64196" cy="76549"/>
              </a:xfrm>
              <a:custGeom>
                <a:avLst/>
                <a:gdLst/>
                <a:ahLst/>
                <a:cxnLst/>
                <a:rect l="l" t="t" r="r" b="b"/>
                <a:pathLst>
                  <a:path w="2375" h="2832" extrusionOk="0">
                    <a:moveTo>
                      <a:pt x="2100" y="1"/>
                    </a:moveTo>
                    <a:cubicBezTo>
                      <a:pt x="2032" y="1"/>
                      <a:pt x="1963" y="24"/>
                      <a:pt x="1918" y="92"/>
                    </a:cubicBezTo>
                    <a:cubicBezTo>
                      <a:pt x="1279" y="891"/>
                      <a:pt x="639" y="1713"/>
                      <a:pt x="0" y="2511"/>
                    </a:cubicBezTo>
                    <a:cubicBezTo>
                      <a:pt x="92" y="2580"/>
                      <a:pt x="206" y="2648"/>
                      <a:pt x="297" y="2740"/>
                    </a:cubicBezTo>
                    <a:cubicBezTo>
                      <a:pt x="320" y="2763"/>
                      <a:pt x="343" y="2785"/>
                      <a:pt x="366" y="2831"/>
                    </a:cubicBezTo>
                    <a:cubicBezTo>
                      <a:pt x="1005" y="2009"/>
                      <a:pt x="1644" y="1210"/>
                      <a:pt x="2283" y="389"/>
                    </a:cubicBezTo>
                    <a:cubicBezTo>
                      <a:pt x="2374" y="297"/>
                      <a:pt x="2351" y="138"/>
                      <a:pt x="2260" y="46"/>
                    </a:cubicBezTo>
                    <a:cubicBezTo>
                      <a:pt x="2214" y="24"/>
                      <a:pt x="2146" y="1"/>
                      <a:pt x="2100" y="1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604" name="Google Shape;1370;p22">
                <a:extLst>
                  <a:ext uri="{FF2B5EF4-FFF2-40B4-BE49-F238E27FC236}">
                    <a16:creationId xmlns:a16="http://schemas.microsoft.com/office/drawing/2014/main" id="{C13F733E-5CA8-4416-BCCC-2C04F2D92690}"/>
                  </a:ext>
                </a:extLst>
              </p:cNvPr>
              <p:cNvSpPr/>
              <p:nvPr/>
            </p:nvSpPr>
            <p:spPr>
              <a:xfrm>
                <a:off x="8494009" y="1460733"/>
                <a:ext cx="19137" cy="155504"/>
              </a:xfrm>
              <a:custGeom>
                <a:avLst/>
                <a:gdLst/>
                <a:ahLst/>
                <a:cxnLst/>
                <a:rect l="l" t="t" r="r" b="b"/>
                <a:pathLst>
                  <a:path w="708" h="5753" extrusionOk="0">
                    <a:moveTo>
                      <a:pt x="708" y="1"/>
                    </a:moveTo>
                    <a:lnTo>
                      <a:pt x="708" y="1"/>
                    </a:lnTo>
                    <a:cubicBezTo>
                      <a:pt x="662" y="24"/>
                      <a:pt x="617" y="47"/>
                      <a:pt x="571" y="47"/>
                    </a:cubicBezTo>
                    <a:cubicBezTo>
                      <a:pt x="525" y="69"/>
                      <a:pt x="480" y="69"/>
                      <a:pt x="434" y="69"/>
                    </a:cubicBezTo>
                    <a:cubicBezTo>
                      <a:pt x="403" y="69"/>
                      <a:pt x="373" y="80"/>
                      <a:pt x="343" y="80"/>
                    </a:cubicBezTo>
                    <a:cubicBezTo>
                      <a:pt x="327" y="80"/>
                      <a:pt x="312" y="77"/>
                      <a:pt x="297" y="69"/>
                    </a:cubicBezTo>
                    <a:lnTo>
                      <a:pt x="228" y="69"/>
                    </a:lnTo>
                    <a:cubicBezTo>
                      <a:pt x="160" y="1850"/>
                      <a:pt x="92" y="3630"/>
                      <a:pt x="0" y="5411"/>
                    </a:cubicBezTo>
                    <a:cubicBezTo>
                      <a:pt x="0" y="5433"/>
                      <a:pt x="0" y="5456"/>
                      <a:pt x="0" y="5479"/>
                    </a:cubicBezTo>
                    <a:cubicBezTo>
                      <a:pt x="0" y="5547"/>
                      <a:pt x="0" y="5593"/>
                      <a:pt x="46" y="5639"/>
                    </a:cubicBezTo>
                    <a:cubicBezTo>
                      <a:pt x="92" y="5707"/>
                      <a:pt x="137" y="5730"/>
                      <a:pt x="206" y="5753"/>
                    </a:cubicBezTo>
                    <a:cubicBezTo>
                      <a:pt x="274" y="5753"/>
                      <a:pt x="343" y="5753"/>
                      <a:pt x="388" y="5707"/>
                    </a:cubicBezTo>
                    <a:cubicBezTo>
                      <a:pt x="434" y="5684"/>
                      <a:pt x="480" y="5616"/>
                      <a:pt x="480" y="5547"/>
                    </a:cubicBezTo>
                    <a:cubicBezTo>
                      <a:pt x="480" y="5525"/>
                      <a:pt x="480" y="5502"/>
                      <a:pt x="480" y="5502"/>
                    </a:cubicBezTo>
                    <a:cubicBezTo>
                      <a:pt x="571" y="3653"/>
                      <a:pt x="639" y="1827"/>
                      <a:pt x="708" y="1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605" name="Google Shape;1371;p22">
                <a:extLst>
                  <a:ext uri="{FF2B5EF4-FFF2-40B4-BE49-F238E27FC236}">
                    <a16:creationId xmlns:a16="http://schemas.microsoft.com/office/drawing/2014/main" id="{667AC9DC-8091-439C-9F67-0A7FD3B4BB07}"/>
                  </a:ext>
                </a:extLst>
              </p:cNvPr>
              <p:cNvSpPr/>
              <p:nvPr/>
            </p:nvSpPr>
            <p:spPr>
              <a:xfrm>
                <a:off x="8551988" y="1307121"/>
                <a:ext cx="56790" cy="58033"/>
              </a:xfrm>
              <a:custGeom>
                <a:avLst/>
                <a:gdLst/>
                <a:ahLst/>
                <a:cxnLst/>
                <a:rect l="l" t="t" r="r" b="b"/>
                <a:pathLst>
                  <a:path w="2101" h="2147" extrusionOk="0">
                    <a:moveTo>
                      <a:pt x="2101" y="0"/>
                    </a:moveTo>
                    <a:lnTo>
                      <a:pt x="2101" y="0"/>
                    </a:lnTo>
                    <a:cubicBezTo>
                      <a:pt x="1393" y="160"/>
                      <a:pt x="708" y="320"/>
                      <a:pt x="1" y="480"/>
                    </a:cubicBezTo>
                    <a:cubicBezTo>
                      <a:pt x="663" y="1050"/>
                      <a:pt x="1347" y="1598"/>
                      <a:pt x="2009" y="2146"/>
                    </a:cubicBezTo>
                    <a:cubicBezTo>
                      <a:pt x="2032" y="1438"/>
                      <a:pt x="2078" y="731"/>
                      <a:pt x="2101" y="0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606" name="Google Shape;1372;p22">
                <a:extLst>
                  <a:ext uri="{FF2B5EF4-FFF2-40B4-BE49-F238E27FC236}">
                    <a16:creationId xmlns:a16="http://schemas.microsoft.com/office/drawing/2014/main" id="{F956254F-E80B-452F-A90A-2871D9031EA9}"/>
                  </a:ext>
                </a:extLst>
              </p:cNvPr>
              <p:cNvSpPr/>
              <p:nvPr/>
            </p:nvSpPr>
            <p:spPr>
              <a:xfrm>
                <a:off x="8466249" y="1591531"/>
                <a:ext cx="69116" cy="46302"/>
              </a:xfrm>
              <a:custGeom>
                <a:avLst/>
                <a:gdLst/>
                <a:ahLst/>
                <a:cxnLst/>
                <a:rect l="l" t="t" r="r" b="b"/>
                <a:pathLst>
                  <a:path w="2557" h="1713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11" y="572"/>
                      <a:pt x="799" y="1142"/>
                      <a:pt x="1210" y="1713"/>
                    </a:cubicBezTo>
                    <a:cubicBezTo>
                      <a:pt x="1666" y="1188"/>
                      <a:pt x="2123" y="640"/>
                      <a:pt x="2557" y="92"/>
                    </a:cubicBezTo>
                    <a:cubicBezTo>
                      <a:pt x="1712" y="47"/>
                      <a:pt x="845" y="24"/>
                      <a:pt x="0" y="1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607" name="Google Shape;1373;p22">
                <a:extLst>
                  <a:ext uri="{FF2B5EF4-FFF2-40B4-BE49-F238E27FC236}">
                    <a16:creationId xmlns:a16="http://schemas.microsoft.com/office/drawing/2014/main" id="{7EEBE82C-8AB1-415B-A00B-5365AADCB0DB}"/>
                  </a:ext>
                </a:extLst>
              </p:cNvPr>
              <p:cNvSpPr/>
              <p:nvPr/>
            </p:nvSpPr>
            <p:spPr>
              <a:xfrm>
                <a:off x="8207112" y="1112775"/>
                <a:ext cx="610824" cy="609905"/>
              </a:xfrm>
              <a:custGeom>
                <a:avLst/>
                <a:gdLst/>
                <a:ahLst/>
                <a:cxnLst/>
                <a:rect l="l" t="t" r="r" b="b"/>
                <a:pathLst>
                  <a:path w="22598" h="22564" extrusionOk="0">
                    <a:moveTo>
                      <a:pt x="21388" y="6985"/>
                    </a:moveTo>
                    <a:cubicBezTo>
                      <a:pt x="21388" y="7002"/>
                      <a:pt x="21388" y="7006"/>
                      <a:pt x="21397" y="7007"/>
                    </a:cubicBezTo>
                    <a:lnTo>
                      <a:pt x="21397" y="7007"/>
                    </a:lnTo>
                    <a:cubicBezTo>
                      <a:pt x="21394" y="7000"/>
                      <a:pt x="21391" y="6993"/>
                      <a:pt x="21388" y="6985"/>
                    </a:cubicBezTo>
                    <a:close/>
                    <a:moveTo>
                      <a:pt x="12760" y="22141"/>
                    </a:moveTo>
                    <a:cubicBezTo>
                      <a:pt x="12748" y="22141"/>
                      <a:pt x="12742" y="22141"/>
                      <a:pt x="12736" y="22144"/>
                    </a:cubicBezTo>
                    <a:lnTo>
                      <a:pt x="12736" y="22144"/>
                    </a:lnTo>
                    <a:cubicBezTo>
                      <a:pt x="12744" y="22143"/>
                      <a:pt x="12752" y="22142"/>
                      <a:pt x="12760" y="22141"/>
                    </a:cubicBezTo>
                    <a:close/>
                    <a:moveTo>
                      <a:pt x="11299" y="326"/>
                    </a:moveTo>
                    <a:cubicBezTo>
                      <a:pt x="11795" y="326"/>
                      <a:pt x="12292" y="354"/>
                      <a:pt x="12783" y="411"/>
                    </a:cubicBezTo>
                    <a:lnTo>
                      <a:pt x="12737" y="411"/>
                    </a:lnTo>
                    <a:cubicBezTo>
                      <a:pt x="13718" y="548"/>
                      <a:pt x="14677" y="799"/>
                      <a:pt x="15590" y="1187"/>
                    </a:cubicBezTo>
                    <a:lnTo>
                      <a:pt x="15567" y="1187"/>
                    </a:lnTo>
                    <a:cubicBezTo>
                      <a:pt x="16435" y="1553"/>
                      <a:pt x="17256" y="2032"/>
                      <a:pt x="18010" y="2603"/>
                    </a:cubicBezTo>
                    <a:cubicBezTo>
                      <a:pt x="18740" y="3173"/>
                      <a:pt x="19402" y="3835"/>
                      <a:pt x="19973" y="4566"/>
                    </a:cubicBezTo>
                    <a:cubicBezTo>
                      <a:pt x="20543" y="5319"/>
                      <a:pt x="21023" y="6140"/>
                      <a:pt x="21411" y="7008"/>
                    </a:cubicBezTo>
                    <a:cubicBezTo>
                      <a:pt x="21405" y="7008"/>
                      <a:pt x="21401" y="7008"/>
                      <a:pt x="21397" y="7007"/>
                    </a:cubicBezTo>
                    <a:lnTo>
                      <a:pt x="21397" y="7007"/>
                    </a:lnTo>
                    <a:cubicBezTo>
                      <a:pt x="21780" y="7913"/>
                      <a:pt x="22028" y="8842"/>
                      <a:pt x="22164" y="9815"/>
                    </a:cubicBezTo>
                    <a:cubicBezTo>
                      <a:pt x="22164" y="9793"/>
                      <a:pt x="22164" y="9793"/>
                      <a:pt x="22164" y="9770"/>
                    </a:cubicBezTo>
                    <a:cubicBezTo>
                      <a:pt x="22301" y="10774"/>
                      <a:pt x="22301" y="11778"/>
                      <a:pt x="22164" y="12760"/>
                    </a:cubicBezTo>
                    <a:cubicBezTo>
                      <a:pt x="22164" y="12760"/>
                      <a:pt x="22164" y="12737"/>
                      <a:pt x="22164" y="12737"/>
                    </a:cubicBezTo>
                    <a:cubicBezTo>
                      <a:pt x="22027" y="13696"/>
                      <a:pt x="21776" y="14631"/>
                      <a:pt x="21411" y="15544"/>
                    </a:cubicBezTo>
                    <a:cubicBezTo>
                      <a:pt x="21411" y="15522"/>
                      <a:pt x="21411" y="15522"/>
                      <a:pt x="21411" y="15522"/>
                    </a:cubicBezTo>
                    <a:cubicBezTo>
                      <a:pt x="21023" y="16412"/>
                      <a:pt x="20543" y="17234"/>
                      <a:pt x="19973" y="18010"/>
                    </a:cubicBezTo>
                    <a:cubicBezTo>
                      <a:pt x="19402" y="18717"/>
                      <a:pt x="18740" y="19379"/>
                      <a:pt x="18032" y="19950"/>
                    </a:cubicBezTo>
                    <a:cubicBezTo>
                      <a:pt x="17256" y="20520"/>
                      <a:pt x="16412" y="21023"/>
                      <a:pt x="15544" y="21388"/>
                    </a:cubicBezTo>
                    <a:cubicBezTo>
                      <a:pt x="14631" y="21776"/>
                      <a:pt x="13696" y="22027"/>
                      <a:pt x="12714" y="22164"/>
                    </a:cubicBezTo>
                    <a:cubicBezTo>
                      <a:pt x="12725" y="22153"/>
                      <a:pt x="12731" y="22147"/>
                      <a:pt x="12736" y="22144"/>
                    </a:cubicBezTo>
                    <a:lnTo>
                      <a:pt x="12736" y="22144"/>
                    </a:lnTo>
                    <a:cubicBezTo>
                      <a:pt x="12264" y="22211"/>
                      <a:pt x="11787" y="22244"/>
                      <a:pt x="11310" y="22244"/>
                    </a:cubicBezTo>
                    <a:cubicBezTo>
                      <a:pt x="10825" y="22244"/>
                      <a:pt x="10340" y="22209"/>
                      <a:pt x="9861" y="22141"/>
                    </a:cubicBezTo>
                    <a:lnTo>
                      <a:pt x="9907" y="22141"/>
                    </a:lnTo>
                    <a:cubicBezTo>
                      <a:pt x="8925" y="22027"/>
                      <a:pt x="7944" y="21753"/>
                      <a:pt x="7031" y="21365"/>
                    </a:cubicBezTo>
                    <a:cubicBezTo>
                      <a:pt x="6437" y="21114"/>
                      <a:pt x="5867" y="20817"/>
                      <a:pt x="5319" y="20475"/>
                    </a:cubicBezTo>
                    <a:cubicBezTo>
                      <a:pt x="5319" y="20475"/>
                      <a:pt x="5319" y="20452"/>
                      <a:pt x="5319" y="20452"/>
                    </a:cubicBezTo>
                    <a:cubicBezTo>
                      <a:pt x="5296" y="20452"/>
                      <a:pt x="5273" y="20429"/>
                      <a:pt x="5250" y="20429"/>
                    </a:cubicBezTo>
                    <a:cubicBezTo>
                      <a:pt x="5250" y="20406"/>
                      <a:pt x="5227" y="20406"/>
                      <a:pt x="5227" y="20406"/>
                    </a:cubicBezTo>
                    <a:lnTo>
                      <a:pt x="5205" y="20383"/>
                    </a:lnTo>
                    <a:cubicBezTo>
                      <a:pt x="5182" y="20361"/>
                      <a:pt x="5159" y="20361"/>
                      <a:pt x="5136" y="20338"/>
                    </a:cubicBezTo>
                    <a:cubicBezTo>
                      <a:pt x="4954" y="20224"/>
                      <a:pt x="4794" y="20110"/>
                      <a:pt x="4611" y="19973"/>
                    </a:cubicBezTo>
                    <a:cubicBezTo>
                      <a:pt x="4611" y="19950"/>
                      <a:pt x="4588" y="19950"/>
                      <a:pt x="4588" y="19950"/>
                    </a:cubicBezTo>
                    <a:lnTo>
                      <a:pt x="4611" y="19950"/>
                    </a:lnTo>
                    <a:cubicBezTo>
                      <a:pt x="4474" y="19858"/>
                      <a:pt x="4337" y="19744"/>
                      <a:pt x="4200" y="19630"/>
                    </a:cubicBezTo>
                    <a:cubicBezTo>
                      <a:pt x="4063" y="19516"/>
                      <a:pt x="3926" y="19379"/>
                      <a:pt x="3767" y="19242"/>
                    </a:cubicBezTo>
                    <a:cubicBezTo>
                      <a:pt x="3356" y="18854"/>
                      <a:pt x="2968" y="18443"/>
                      <a:pt x="2625" y="17987"/>
                    </a:cubicBezTo>
                    <a:cubicBezTo>
                      <a:pt x="2215" y="17439"/>
                      <a:pt x="1849" y="16868"/>
                      <a:pt x="1530" y="16252"/>
                    </a:cubicBezTo>
                    <a:cubicBezTo>
                      <a:pt x="1507" y="16229"/>
                      <a:pt x="1507" y="16184"/>
                      <a:pt x="1484" y="16161"/>
                    </a:cubicBezTo>
                    <a:cubicBezTo>
                      <a:pt x="1484" y="16138"/>
                      <a:pt x="1461" y="16115"/>
                      <a:pt x="1461" y="16092"/>
                    </a:cubicBezTo>
                    <a:cubicBezTo>
                      <a:pt x="1438" y="16092"/>
                      <a:pt x="1438" y="16069"/>
                      <a:pt x="1438" y="16069"/>
                    </a:cubicBezTo>
                    <a:cubicBezTo>
                      <a:pt x="1438" y="16047"/>
                      <a:pt x="1416" y="16024"/>
                      <a:pt x="1416" y="16001"/>
                    </a:cubicBezTo>
                    <a:lnTo>
                      <a:pt x="1393" y="15978"/>
                    </a:lnTo>
                    <a:cubicBezTo>
                      <a:pt x="1393" y="15955"/>
                      <a:pt x="1393" y="15955"/>
                      <a:pt x="1370" y="15933"/>
                    </a:cubicBezTo>
                    <a:cubicBezTo>
                      <a:pt x="1370" y="15910"/>
                      <a:pt x="1370" y="15910"/>
                      <a:pt x="1347" y="15887"/>
                    </a:cubicBezTo>
                    <a:cubicBezTo>
                      <a:pt x="1347" y="15887"/>
                      <a:pt x="1347" y="15864"/>
                      <a:pt x="1347" y="15841"/>
                    </a:cubicBezTo>
                    <a:lnTo>
                      <a:pt x="1324" y="15796"/>
                    </a:lnTo>
                    <a:cubicBezTo>
                      <a:pt x="1301" y="15796"/>
                      <a:pt x="1301" y="15773"/>
                      <a:pt x="1301" y="15773"/>
                    </a:cubicBezTo>
                    <a:lnTo>
                      <a:pt x="1279" y="15727"/>
                    </a:lnTo>
                    <a:lnTo>
                      <a:pt x="1256" y="15681"/>
                    </a:lnTo>
                    <a:cubicBezTo>
                      <a:pt x="1256" y="15659"/>
                      <a:pt x="1256" y="15659"/>
                      <a:pt x="1233" y="15636"/>
                    </a:cubicBezTo>
                    <a:cubicBezTo>
                      <a:pt x="1233" y="15613"/>
                      <a:pt x="1233" y="15613"/>
                      <a:pt x="1233" y="15613"/>
                    </a:cubicBezTo>
                    <a:cubicBezTo>
                      <a:pt x="1210" y="15590"/>
                      <a:pt x="1210" y="15567"/>
                      <a:pt x="1210" y="15544"/>
                    </a:cubicBezTo>
                    <a:cubicBezTo>
                      <a:pt x="1210" y="15567"/>
                      <a:pt x="1210" y="15567"/>
                      <a:pt x="1210" y="15567"/>
                    </a:cubicBezTo>
                    <a:cubicBezTo>
                      <a:pt x="1050" y="15202"/>
                      <a:pt x="936" y="14837"/>
                      <a:pt x="822" y="14472"/>
                    </a:cubicBezTo>
                    <a:cubicBezTo>
                      <a:pt x="822" y="14449"/>
                      <a:pt x="799" y="14449"/>
                      <a:pt x="799" y="14449"/>
                    </a:cubicBezTo>
                    <a:cubicBezTo>
                      <a:pt x="799" y="14426"/>
                      <a:pt x="799" y="14403"/>
                      <a:pt x="799" y="14403"/>
                    </a:cubicBezTo>
                    <a:cubicBezTo>
                      <a:pt x="799" y="14380"/>
                      <a:pt x="777" y="14358"/>
                      <a:pt x="777" y="14358"/>
                    </a:cubicBezTo>
                    <a:cubicBezTo>
                      <a:pt x="777" y="14335"/>
                      <a:pt x="777" y="14335"/>
                      <a:pt x="777" y="14335"/>
                    </a:cubicBezTo>
                    <a:cubicBezTo>
                      <a:pt x="662" y="13970"/>
                      <a:pt x="571" y="13582"/>
                      <a:pt x="503" y="13216"/>
                    </a:cubicBezTo>
                    <a:cubicBezTo>
                      <a:pt x="503" y="13216"/>
                      <a:pt x="503" y="13193"/>
                      <a:pt x="503" y="13193"/>
                    </a:cubicBezTo>
                    <a:cubicBezTo>
                      <a:pt x="503" y="13193"/>
                      <a:pt x="503" y="13171"/>
                      <a:pt x="503" y="13171"/>
                    </a:cubicBezTo>
                    <a:cubicBezTo>
                      <a:pt x="480" y="13034"/>
                      <a:pt x="457" y="12920"/>
                      <a:pt x="434" y="12783"/>
                    </a:cubicBezTo>
                    <a:cubicBezTo>
                      <a:pt x="411" y="12486"/>
                      <a:pt x="366" y="12189"/>
                      <a:pt x="366" y="11870"/>
                    </a:cubicBezTo>
                    <a:cubicBezTo>
                      <a:pt x="320" y="11185"/>
                      <a:pt x="343" y="10477"/>
                      <a:pt x="434" y="9793"/>
                    </a:cubicBezTo>
                    <a:cubicBezTo>
                      <a:pt x="434" y="9793"/>
                      <a:pt x="434" y="9770"/>
                      <a:pt x="457" y="9770"/>
                    </a:cubicBezTo>
                    <a:cubicBezTo>
                      <a:pt x="503" y="9336"/>
                      <a:pt x="594" y="8902"/>
                      <a:pt x="708" y="8491"/>
                    </a:cubicBezTo>
                    <a:cubicBezTo>
                      <a:pt x="708" y="8491"/>
                      <a:pt x="708" y="8469"/>
                      <a:pt x="708" y="8469"/>
                    </a:cubicBezTo>
                    <a:lnTo>
                      <a:pt x="731" y="8400"/>
                    </a:lnTo>
                    <a:cubicBezTo>
                      <a:pt x="731" y="8400"/>
                      <a:pt x="731" y="8400"/>
                      <a:pt x="731" y="8377"/>
                    </a:cubicBezTo>
                    <a:cubicBezTo>
                      <a:pt x="731" y="8377"/>
                      <a:pt x="754" y="8355"/>
                      <a:pt x="754" y="8332"/>
                    </a:cubicBezTo>
                    <a:cubicBezTo>
                      <a:pt x="754" y="8309"/>
                      <a:pt x="754" y="8309"/>
                      <a:pt x="754" y="8286"/>
                    </a:cubicBezTo>
                    <a:cubicBezTo>
                      <a:pt x="754" y="8286"/>
                      <a:pt x="754" y="8286"/>
                      <a:pt x="777" y="8263"/>
                    </a:cubicBezTo>
                    <a:cubicBezTo>
                      <a:pt x="777" y="8240"/>
                      <a:pt x="777" y="8218"/>
                      <a:pt x="777" y="8195"/>
                    </a:cubicBezTo>
                    <a:lnTo>
                      <a:pt x="799" y="8195"/>
                    </a:lnTo>
                    <a:cubicBezTo>
                      <a:pt x="799" y="8126"/>
                      <a:pt x="822" y="8058"/>
                      <a:pt x="845" y="7989"/>
                    </a:cubicBezTo>
                    <a:cubicBezTo>
                      <a:pt x="845" y="7967"/>
                      <a:pt x="868" y="7967"/>
                      <a:pt x="868" y="7944"/>
                    </a:cubicBezTo>
                    <a:cubicBezTo>
                      <a:pt x="959" y="7624"/>
                      <a:pt x="1073" y="7305"/>
                      <a:pt x="1210" y="7008"/>
                    </a:cubicBezTo>
                    <a:lnTo>
                      <a:pt x="1210" y="7031"/>
                    </a:lnTo>
                    <a:cubicBezTo>
                      <a:pt x="1301" y="6802"/>
                      <a:pt x="1393" y="6597"/>
                      <a:pt x="1484" y="6392"/>
                    </a:cubicBezTo>
                    <a:cubicBezTo>
                      <a:pt x="1507" y="6392"/>
                      <a:pt x="1507" y="6369"/>
                      <a:pt x="1507" y="6369"/>
                    </a:cubicBezTo>
                    <a:cubicBezTo>
                      <a:pt x="1507" y="6369"/>
                      <a:pt x="1507" y="6346"/>
                      <a:pt x="1530" y="6323"/>
                    </a:cubicBezTo>
                    <a:cubicBezTo>
                      <a:pt x="1530" y="6323"/>
                      <a:pt x="1530" y="6300"/>
                      <a:pt x="1553" y="6277"/>
                    </a:cubicBezTo>
                    <a:cubicBezTo>
                      <a:pt x="1826" y="5752"/>
                      <a:pt x="2123" y="5250"/>
                      <a:pt x="2466" y="4771"/>
                    </a:cubicBezTo>
                    <a:cubicBezTo>
                      <a:pt x="2488" y="4771"/>
                      <a:pt x="2488" y="4771"/>
                      <a:pt x="2488" y="4748"/>
                    </a:cubicBezTo>
                    <a:cubicBezTo>
                      <a:pt x="2511" y="4748"/>
                      <a:pt x="2511" y="4725"/>
                      <a:pt x="2534" y="4702"/>
                    </a:cubicBezTo>
                    <a:cubicBezTo>
                      <a:pt x="2557" y="4680"/>
                      <a:pt x="2580" y="4634"/>
                      <a:pt x="2625" y="4588"/>
                    </a:cubicBezTo>
                    <a:cubicBezTo>
                      <a:pt x="2648" y="4566"/>
                      <a:pt x="2671" y="4520"/>
                      <a:pt x="2694" y="4497"/>
                    </a:cubicBezTo>
                    <a:cubicBezTo>
                      <a:pt x="3219" y="3812"/>
                      <a:pt x="3835" y="3219"/>
                      <a:pt x="4520" y="2671"/>
                    </a:cubicBezTo>
                    <a:cubicBezTo>
                      <a:pt x="4543" y="2648"/>
                      <a:pt x="4543" y="2648"/>
                      <a:pt x="4566" y="2625"/>
                    </a:cubicBezTo>
                    <a:cubicBezTo>
                      <a:pt x="4566" y="2625"/>
                      <a:pt x="4588" y="2625"/>
                      <a:pt x="4588" y="2603"/>
                    </a:cubicBezTo>
                    <a:lnTo>
                      <a:pt x="4611" y="2580"/>
                    </a:lnTo>
                    <a:lnTo>
                      <a:pt x="4634" y="2580"/>
                    </a:lnTo>
                    <a:lnTo>
                      <a:pt x="4680" y="2557"/>
                    </a:lnTo>
                    <a:cubicBezTo>
                      <a:pt x="4680" y="2534"/>
                      <a:pt x="4702" y="2534"/>
                      <a:pt x="4725" y="2511"/>
                    </a:cubicBezTo>
                    <a:cubicBezTo>
                      <a:pt x="5433" y="1986"/>
                      <a:pt x="6209" y="1530"/>
                      <a:pt x="7031" y="1187"/>
                    </a:cubicBezTo>
                    <a:cubicBezTo>
                      <a:pt x="7076" y="1165"/>
                      <a:pt x="7122" y="1142"/>
                      <a:pt x="7168" y="1119"/>
                    </a:cubicBezTo>
                    <a:lnTo>
                      <a:pt x="7190" y="1119"/>
                    </a:lnTo>
                    <a:cubicBezTo>
                      <a:pt x="7213" y="1119"/>
                      <a:pt x="7213" y="1096"/>
                      <a:pt x="7236" y="1096"/>
                    </a:cubicBezTo>
                    <a:cubicBezTo>
                      <a:pt x="7259" y="1096"/>
                      <a:pt x="7282" y="1096"/>
                      <a:pt x="7282" y="1073"/>
                    </a:cubicBezTo>
                    <a:lnTo>
                      <a:pt x="7305" y="1073"/>
                    </a:lnTo>
                    <a:cubicBezTo>
                      <a:pt x="7624" y="936"/>
                      <a:pt x="7966" y="822"/>
                      <a:pt x="8332" y="731"/>
                    </a:cubicBezTo>
                    <a:cubicBezTo>
                      <a:pt x="8811" y="594"/>
                      <a:pt x="9313" y="480"/>
                      <a:pt x="9815" y="411"/>
                    </a:cubicBezTo>
                    <a:cubicBezTo>
                      <a:pt x="10306" y="354"/>
                      <a:pt x="10803" y="326"/>
                      <a:pt x="11299" y="326"/>
                    </a:cubicBezTo>
                    <a:close/>
                    <a:moveTo>
                      <a:pt x="10797" y="0"/>
                    </a:moveTo>
                    <a:cubicBezTo>
                      <a:pt x="10317" y="23"/>
                      <a:pt x="9838" y="69"/>
                      <a:pt x="9359" y="160"/>
                    </a:cubicBezTo>
                    <a:cubicBezTo>
                      <a:pt x="8948" y="229"/>
                      <a:pt x="8537" y="320"/>
                      <a:pt x="8149" y="434"/>
                    </a:cubicBezTo>
                    <a:cubicBezTo>
                      <a:pt x="8012" y="480"/>
                      <a:pt x="7898" y="525"/>
                      <a:pt x="7761" y="571"/>
                    </a:cubicBezTo>
                    <a:cubicBezTo>
                      <a:pt x="7327" y="708"/>
                      <a:pt x="6894" y="891"/>
                      <a:pt x="6460" y="1073"/>
                    </a:cubicBezTo>
                    <a:cubicBezTo>
                      <a:pt x="6460" y="1073"/>
                      <a:pt x="6460" y="1073"/>
                      <a:pt x="6460" y="1096"/>
                    </a:cubicBezTo>
                    <a:lnTo>
                      <a:pt x="6437" y="1096"/>
                    </a:lnTo>
                    <a:cubicBezTo>
                      <a:pt x="6095" y="1256"/>
                      <a:pt x="5752" y="1438"/>
                      <a:pt x="5410" y="1644"/>
                    </a:cubicBezTo>
                    <a:cubicBezTo>
                      <a:pt x="5296" y="1712"/>
                      <a:pt x="5182" y="1804"/>
                      <a:pt x="5068" y="1872"/>
                    </a:cubicBezTo>
                    <a:cubicBezTo>
                      <a:pt x="4680" y="2123"/>
                      <a:pt x="4337" y="2397"/>
                      <a:pt x="3995" y="2694"/>
                    </a:cubicBezTo>
                    <a:cubicBezTo>
                      <a:pt x="3675" y="2945"/>
                      <a:pt x="3401" y="3219"/>
                      <a:pt x="3128" y="3516"/>
                    </a:cubicBezTo>
                    <a:lnTo>
                      <a:pt x="3082" y="3538"/>
                    </a:lnTo>
                    <a:cubicBezTo>
                      <a:pt x="3082" y="3538"/>
                      <a:pt x="3082" y="3538"/>
                      <a:pt x="3082" y="3561"/>
                    </a:cubicBezTo>
                    <a:cubicBezTo>
                      <a:pt x="2991" y="3653"/>
                      <a:pt x="2899" y="3744"/>
                      <a:pt x="2808" y="3858"/>
                    </a:cubicBezTo>
                    <a:cubicBezTo>
                      <a:pt x="2534" y="4155"/>
                      <a:pt x="2283" y="4497"/>
                      <a:pt x="2032" y="4839"/>
                    </a:cubicBezTo>
                    <a:cubicBezTo>
                      <a:pt x="1735" y="5250"/>
                      <a:pt x="1461" y="5707"/>
                      <a:pt x="1233" y="6186"/>
                    </a:cubicBezTo>
                    <a:cubicBezTo>
                      <a:pt x="1210" y="6232"/>
                      <a:pt x="1165" y="6300"/>
                      <a:pt x="1142" y="6369"/>
                    </a:cubicBezTo>
                    <a:cubicBezTo>
                      <a:pt x="959" y="6734"/>
                      <a:pt x="822" y="7099"/>
                      <a:pt x="685" y="7487"/>
                    </a:cubicBezTo>
                    <a:cubicBezTo>
                      <a:pt x="343" y="8400"/>
                      <a:pt x="137" y="9382"/>
                      <a:pt x="46" y="10340"/>
                    </a:cubicBezTo>
                    <a:cubicBezTo>
                      <a:pt x="0" y="10865"/>
                      <a:pt x="0" y="11390"/>
                      <a:pt x="23" y="11915"/>
                    </a:cubicBezTo>
                    <a:cubicBezTo>
                      <a:pt x="46" y="12052"/>
                      <a:pt x="46" y="12166"/>
                      <a:pt x="69" y="12303"/>
                    </a:cubicBezTo>
                    <a:cubicBezTo>
                      <a:pt x="92" y="12669"/>
                      <a:pt x="137" y="13011"/>
                      <a:pt x="206" y="13376"/>
                    </a:cubicBezTo>
                    <a:cubicBezTo>
                      <a:pt x="206" y="13376"/>
                      <a:pt x="206" y="13399"/>
                      <a:pt x="206" y="13399"/>
                    </a:cubicBezTo>
                    <a:cubicBezTo>
                      <a:pt x="206" y="13399"/>
                      <a:pt x="206" y="13399"/>
                      <a:pt x="206" y="13422"/>
                    </a:cubicBezTo>
                    <a:cubicBezTo>
                      <a:pt x="411" y="14403"/>
                      <a:pt x="731" y="15339"/>
                      <a:pt x="1165" y="16252"/>
                    </a:cubicBezTo>
                    <a:cubicBezTo>
                      <a:pt x="1393" y="16709"/>
                      <a:pt x="1644" y="17165"/>
                      <a:pt x="1941" y="17576"/>
                    </a:cubicBezTo>
                    <a:cubicBezTo>
                      <a:pt x="1986" y="17667"/>
                      <a:pt x="2055" y="17736"/>
                      <a:pt x="2100" y="17827"/>
                    </a:cubicBezTo>
                    <a:cubicBezTo>
                      <a:pt x="2329" y="18147"/>
                      <a:pt x="2580" y="18466"/>
                      <a:pt x="2831" y="18763"/>
                    </a:cubicBezTo>
                    <a:cubicBezTo>
                      <a:pt x="3264" y="19242"/>
                      <a:pt x="3721" y="19676"/>
                      <a:pt x="4246" y="20087"/>
                    </a:cubicBezTo>
                    <a:cubicBezTo>
                      <a:pt x="4474" y="20269"/>
                      <a:pt x="4702" y="20452"/>
                      <a:pt x="4954" y="20612"/>
                    </a:cubicBezTo>
                    <a:cubicBezTo>
                      <a:pt x="4999" y="20635"/>
                      <a:pt x="5022" y="20657"/>
                      <a:pt x="5045" y="20680"/>
                    </a:cubicBezTo>
                    <a:cubicBezTo>
                      <a:pt x="5889" y="21251"/>
                      <a:pt x="6802" y="21684"/>
                      <a:pt x="7761" y="22004"/>
                    </a:cubicBezTo>
                    <a:cubicBezTo>
                      <a:pt x="8743" y="22324"/>
                      <a:pt x="9770" y="22506"/>
                      <a:pt x="10797" y="22552"/>
                    </a:cubicBezTo>
                    <a:cubicBezTo>
                      <a:pt x="10972" y="22559"/>
                      <a:pt x="11146" y="22563"/>
                      <a:pt x="11320" y="22563"/>
                    </a:cubicBezTo>
                    <a:cubicBezTo>
                      <a:pt x="12189" y="22563"/>
                      <a:pt x="13045" y="22468"/>
                      <a:pt x="13901" y="22278"/>
                    </a:cubicBezTo>
                    <a:cubicBezTo>
                      <a:pt x="14905" y="22027"/>
                      <a:pt x="15864" y="21662"/>
                      <a:pt x="16754" y="21160"/>
                    </a:cubicBezTo>
                    <a:cubicBezTo>
                      <a:pt x="17622" y="20680"/>
                      <a:pt x="18420" y="20087"/>
                      <a:pt x="19151" y="19402"/>
                    </a:cubicBezTo>
                    <a:cubicBezTo>
                      <a:pt x="19858" y="18717"/>
                      <a:pt x="20452" y="17941"/>
                      <a:pt x="20977" y="17119"/>
                    </a:cubicBezTo>
                    <a:cubicBezTo>
                      <a:pt x="21502" y="16229"/>
                      <a:pt x="21913" y="15271"/>
                      <a:pt x="22187" y="14289"/>
                    </a:cubicBezTo>
                    <a:cubicBezTo>
                      <a:pt x="22461" y="13285"/>
                      <a:pt x="22598" y="12258"/>
                      <a:pt x="22598" y="11208"/>
                    </a:cubicBezTo>
                    <a:cubicBezTo>
                      <a:pt x="22598" y="10181"/>
                      <a:pt x="22438" y="9153"/>
                      <a:pt x="22141" y="8149"/>
                    </a:cubicBezTo>
                    <a:cubicBezTo>
                      <a:pt x="21867" y="7190"/>
                      <a:pt x="21456" y="6277"/>
                      <a:pt x="20954" y="5410"/>
                    </a:cubicBezTo>
                    <a:cubicBezTo>
                      <a:pt x="20429" y="4566"/>
                      <a:pt x="19790" y="3789"/>
                      <a:pt x="19082" y="3105"/>
                    </a:cubicBezTo>
                    <a:cubicBezTo>
                      <a:pt x="18352" y="2397"/>
                      <a:pt x="17530" y="1804"/>
                      <a:pt x="16640" y="1324"/>
                    </a:cubicBezTo>
                    <a:cubicBezTo>
                      <a:pt x="15339" y="640"/>
                      <a:pt x="13901" y="206"/>
                      <a:pt x="12417" y="46"/>
                    </a:cubicBezTo>
                    <a:lnTo>
                      <a:pt x="12395" y="46"/>
                    </a:lnTo>
                    <a:cubicBezTo>
                      <a:pt x="12007" y="0"/>
                      <a:pt x="11641" y="0"/>
                      <a:pt x="11276" y="0"/>
                    </a:cubicBezTo>
                    <a:close/>
                  </a:path>
                </a:pathLst>
              </a:custGeom>
              <a:solidFill>
                <a:srgbClr val="9F4C89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608" name="Google Shape;1374;p22">
                <a:extLst>
                  <a:ext uri="{FF2B5EF4-FFF2-40B4-BE49-F238E27FC236}">
                    <a16:creationId xmlns:a16="http://schemas.microsoft.com/office/drawing/2014/main" id="{20890A56-B6F3-4FCA-AD23-D2C3412578C7}"/>
                  </a:ext>
                </a:extLst>
              </p:cNvPr>
              <p:cNvSpPr/>
              <p:nvPr/>
            </p:nvSpPr>
            <p:spPr>
              <a:xfrm>
                <a:off x="8279310" y="1189270"/>
                <a:ext cx="468916" cy="466889"/>
              </a:xfrm>
              <a:custGeom>
                <a:avLst/>
                <a:gdLst/>
                <a:ahLst/>
                <a:cxnLst/>
                <a:rect l="l" t="t" r="r" b="b"/>
                <a:pathLst>
                  <a:path w="17348" h="17273" extrusionOk="0">
                    <a:moveTo>
                      <a:pt x="16868" y="7488"/>
                    </a:moveTo>
                    <a:lnTo>
                      <a:pt x="16868" y="7488"/>
                    </a:lnTo>
                    <a:cubicBezTo>
                      <a:pt x="16868" y="7491"/>
                      <a:pt x="16868" y="7494"/>
                      <a:pt x="16869" y="7496"/>
                    </a:cubicBezTo>
                    <a:lnTo>
                      <a:pt x="16869" y="7496"/>
                    </a:lnTo>
                    <a:cubicBezTo>
                      <a:pt x="16869" y="7493"/>
                      <a:pt x="16868" y="7490"/>
                      <a:pt x="16868" y="7488"/>
                    </a:cubicBezTo>
                    <a:close/>
                    <a:moveTo>
                      <a:pt x="8619" y="320"/>
                    </a:moveTo>
                    <a:cubicBezTo>
                      <a:pt x="8993" y="320"/>
                      <a:pt x="9370" y="343"/>
                      <a:pt x="9746" y="389"/>
                    </a:cubicBezTo>
                    <a:lnTo>
                      <a:pt x="9701" y="389"/>
                    </a:lnTo>
                    <a:cubicBezTo>
                      <a:pt x="10454" y="480"/>
                      <a:pt x="11207" y="686"/>
                      <a:pt x="11915" y="982"/>
                    </a:cubicBezTo>
                    <a:lnTo>
                      <a:pt x="11869" y="982"/>
                    </a:lnTo>
                    <a:cubicBezTo>
                      <a:pt x="12531" y="1256"/>
                      <a:pt x="13147" y="1621"/>
                      <a:pt x="13718" y="2055"/>
                    </a:cubicBezTo>
                    <a:cubicBezTo>
                      <a:pt x="14289" y="2489"/>
                      <a:pt x="14791" y="2991"/>
                      <a:pt x="15224" y="3562"/>
                    </a:cubicBezTo>
                    <a:cubicBezTo>
                      <a:pt x="15658" y="4132"/>
                      <a:pt x="16023" y="4748"/>
                      <a:pt x="16297" y="5410"/>
                    </a:cubicBezTo>
                    <a:cubicBezTo>
                      <a:pt x="16593" y="6092"/>
                      <a:pt x="16775" y="6797"/>
                      <a:pt x="16889" y="7524"/>
                    </a:cubicBezTo>
                    <a:lnTo>
                      <a:pt x="16889" y="7524"/>
                    </a:lnTo>
                    <a:cubicBezTo>
                      <a:pt x="16885" y="7512"/>
                      <a:pt x="16873" y="7508"/>
                      <a:pt x="16869" y="7496"/>
                    </a:cubicBezTo>
                    <a:lnTo>
                      <a:pt x="16869" y="7496"/>
                    </a:lnTo>
                    <a:cubicBezTo>
                      <a:pt x="16982" y="8247"/>
                      <a:pt x="16982" y="8997"/>
                      <a:pt x="16868" y="9747"/>
                    </a:cubicBezTo>
                    <a:lnTo>
                      <a:pt x="16891" y="9724"/>
                    </a:lnTo>
                    <a:lnTo>
                      <a:pt x="16891" y="9724"/>
                    </a:lnTo>
                    <a:cubicBezTo>
                      <a:pt x="16777" y="10455"/>
                      <a:pt x="16571" y="11208"/>
                      <a:pt x="16274" y="11893"/>
                    </a:cubicBezTo>
                    <a:cubicBezTo>
                      <a:pt x="16001" y="12555"/>
                      <a:pt x="15635" y="13171"/>
                      <a:pt x="15202" y="13719"/>
                    </a:cubicBezTo>
                    <a:cubicBezTo>
                      <a:pt x="14768" y="14289"/>
                      <a:pt x="14289" y="14769"/>
                      <a:pt x="13718" y="15202"/>
                    </a:cubicBezTo>
                    <a:lnTo>
                      <a:pt x="13695" y="15225"/>
                    </a:lnTo>
                    <a:lnTo>
                      <a:pt x="13718" y="15225"/>
                    </a:lnTo>
                    <a:cubicBezTo>
                      <a:pt x="13159" y="15650"/>
                      <a:pt x="12534" y="15987"/>
                      <a:pt x="11887" y="16280"/>
                    </a:cubicBezTo>
                    <a:lnTo>
                      <a:pt x="11887" y="16280"/>
                    </a:lnTo>
                    <a:cubicBezTo>
                      <a:pt x="11890" y="16277"/>
                      <a:pt x="11892" y="16275"/>
                      <a:pt x="11892" y="16275"/>
                    </a:cubicBezTo>
                    <a:lnTo>
                      <a:pt x="11892" y="16275"/>
                    </a:lnTo>
                    <a:cubicBezTo>
                      <a:pt x="11207" y="16572"/>
                      <a:pt x="10477" y="16777"/>
                      <a:pt x="9724" y="16869"/>
                    </a:cubicBezTo>
                    <a:lnTo>
                      <a:pt x="9769" y="16869"/>
                    </a:lnTo>
                    <a:cubicBezTo>
                      <a:pt x="9415" y="16918"/>
                      <a:pt x="9066" y="16940"/>
                      <a:pt x="8718" y="16940"/>
                    </a:cubicBezTo>
                    <a:cubicBezTo>
                      <a:pt x="8416" y="16940"/>
                      <a:pt x="8113" y="16923"/>
                      <a:pt x="7806" y="16892"/>
                    </a:cubicBezTo>
                    <a:cubicBezTo>
                      <a:pt x="7715" y="16892"/>
                      <a:pt x="7646" y="16869"/>
                      <a:pt x="7555" y="16869"/>
                    </a:cubicBezTo>
                    <a:cubicBezTo>
                      <a:pt x="6825" y="16755"/>
                      <a:pt x="6117" y="16572"/>
                      <a:pt x="5432" y="16298"/>
                    </a:cubicBezTo>
                    <a:lnTo>
                      <a:pt x="5410" y="16275"/>
                    </a:lnTo>
                    <a:lnTo>
                      <a:pt x="5410" y="16275"/>
                    </a:lnTo>
                    <a:cubicBezTo>
                      <a:pt x="5410" y="16280"/>
                      <a:pt x="5410" y="16284"/>
                      <a:pt x="5410" y="16287"/>
                    </a:cubicBezTo>
                    <a:lnTo>
                      <a:pt x="5410" y="16287"/>
                    </a:lnTo>
                    <a:lnTo>
                      <a:pt x="5387" y="16275"/>
                    </a:lnTo>
                    <a:cubicBezTo>
                      <a:pt x="4748" y="16001"/>
                      <a:pt x="4131" y="15636"/>
                      <a:pt x="3561" y="15225"/>
                    </a:cubicBezTo>
                    <a:lnTo>
                      <a:pt x="3584" y="15225"/>
                    </a:lnTo>
                    <a:cubicBezTo>
                      <a:pt x="3561" y="15225"/>
                      <a:pt x="3561" y="15225"/>
                      <a:pt x="3561" y="15202"/>
                    </a:cubicBezTo>
                    <a:cubicBezTo>
                      <a:pt x="2990" y="14769"/>
                      <a:pt x="2488" y="14267"/>
                      <a:pt x="2054" y="13696"/>
                    </a:cubicBezTo>
                    <a:cubicBezTo>
                      <a:pt x="1735" y="13262"/>
                      <a:pt x="1438" y="12806"/>
                      <a:pt x="1187" y="12326"/>
                    </a:cubicBezTo>
                    <a:cubicBezTo>
                      <a:pt x="1187" y="12326"/>
                      <a:pt x="1187" y="12304"/>
                      <a:pt x="1187" y="12304"/>
                    </a:cubicBezTo>
                    <a:lnTo>
                      <a:pt x="1164" y="12258"/>
                    </a:lnTo>
                    <a:cubicBezTo>
                      <a:pt x="1164" y="12258"/>
                      <a:pt x="1164" y="12235"/>
                      <a:pt x="1164" y="12235"/>
                    </a:cubicBezTo>
                    <a:lnTo>
                      <a:pt x="1141" y="12190"/>
                    </a:lnTo>
                    <a:cubicBezTo>
                      <a:pt x="1141" y="12190"/>
                      <a:pt x="1118" y="12167"/>
                      <a:pt x="1118" y="12167"/>
                    </a:cubicBezTo>
                    <a:cubicBezTo>
                      <a:pt x="1118" y="12167"/>
                      <a:pt x="1118" y="12144"/>
                      <a:pt x="1118" y="12144"/>
                    </a:cubicBezTo>
                    <a:cubicBezTo>
                      <a:pt x="1096" y="12121"/>
                      <a:pt x="1096" y="12098"/>
                      <a:pt x="1096" y="12098"/>
                    </a:cubicBezTo>
                    <a:cubicBezTo>
                      <a:pt x="1096" y="12098"/>
                      <a:pt x="1073" y="12075"/>
                      <a:pt x="1073" y="12075"/>
                    </a:cubicBezTo>
                    <a:cubicBezTo>
                      <a:pt x="1073" y="12053"/>
                      <a:pt x="1073" y="12030"/>
                      <a:pt x="1050" y="12030"/>
                    </a:cubicBezTo>
                    <a:cubicBezTo>
                      <a:pt x="1050" y="12030"/>
                      <a:pt x="1050" y="12030"/>
                      <a:pt x="1050" y="12007"/>
                    </a:cubicBezTo>
                    <a:cubicBezTo>
                      <a:pt x="1050" y="12007"/>
                      <a:pt x="1027" y="11984"/>
                      <a:pt x="1027" y="11961"/>
                    </a:cubicBezTo>
                    <a:cubicBezTo>
                      <a:pt x="1004" y="11916"/>
                      <a:pt x="1004" y="11893"/>
                      <a:pt x="981" y="11870"/>
                    </a:cubicBezTo>
                    <a:cubicBezTo>
                      <a:pt x="959" y="11801"/>
                      <a:pt x="936" y="11733"/>
                      <a:pt x="913" y="11687"/>
                    </a:cubicBezTo>
                    <a:cubicBezTo>
                      <a:pt x="913" y="11665"/>
                      <a:pt x="913" y="11665"/>
                      <a:pt x="913" y="11665"/>
                    </a:cubicBezTo>
                    <a:cubicBezTo>
                      <a:pt x="890" y="11665"/>
                      <a:pt x="890" y="11642"/>
                      <a:pt x="890" y="11619"/>
                    </a:cubicBezTo>
                    <a:cubicBezTo>
                      <a:pt x="890" y="11619"/>
                      <a:pt x="890" y="11619"/>
                      <a:pt x="890" y="11596"/>
                    </a:cubicBezTo>
                    <a:cubicBezTo>
                      <a:pt x="867" y="11596"/>
                      <a:pt x="867" y="11573"/>
                      <a:pt x="867" y="11573"/>
                    </a:cubicBezTo>
                    <a:cubicBezTo>
                      <a:pt x="867" y="11550"/>
                      <a:pt x="867" y="11550"/>
                      <a:pt x="845" y="11528"/>
                    </a:cubicBezTo>
                    <a:cubicBezTo>
                      <a:pt x="845" y="11505"/>
                      <a:pt x="845" y="11482"/>
                      <a:pt x="822" y="11459"/>
                    </a:cubicBezTo>
                    <a:cubicBezTo>
                      <a:pt x="662" y="11003"/>
                      <a:pt x="548" y="10523"/>
                      <a:pt x="457" y="10044"/>
                    </a:cubicBezTo>
                    <a:lnTo>
                      <a:pt x="434" y="9975"/>
                    </a:lnTo>
                    <a:cubicBezTo>
                      <a:pt x="434" y="9975"/>
                      <a:pt x="434" y="9975"/>
                      <a:pt x="434" y="9953"/>
                    </a:cubicBezTo>
                    <a:lnTo>
                      <a:pt x="434" y="9930"/>
                    </a:lnTo>
                    <a:cubicBezTo>
                      <a:pt x="434" y="9907"/>
                      <a:pt x="434" y="9907"/>
                      <a:pt x="434" y="9884"/>
                    </a:cubicBezTo>
                    <a:lnTo>
                      <a:pt x="411" y="9861"/>
                    </a:lnTo>
                    <a:cubicBezTo>
                      <a:pt x="411" y="9839"/>
                      <a:pt x="411" y="9793"/>
                      <a:pt x="411" y="9770"/>
                    </a:cubicBezTo>
                    <a:cubicBezTo>
                      <a:pt x="297" y="9040"/>
                      <a:pt x="297" y="8286"/>
                      <a:pt x="411" y="7533"/>
                    </a:cubicBezTo>
                    <a:cubicBezTo>
                      <a:pt x="502" y="6780"/>
                      <a:pt x="708" y="6072"/>
                      <a:pt x="1004" y="5365"/>
                    </a:cubicBezTo>
                    <a:lnTo>
                      <a:pt x="1004" y="5365"/>
                    </a:lnTo>
                    <a:cubicBezTo>
                      <a:pt x="981" y="5388"/>
                      <a:pt x="981" y="5388"/>
                      <a:pt x="981" y="5388"/>
                    </a:cubicBezTo>
                    <a:cubicBezTo>
                      <a:pt x="1278" y="4726"/>
                      <a:pt x="1643" y="4109"/>
                      <a:pt x="2077" y="3539"/>
                    </a:cubicBezTo>
                    <a:cubicBezTo>
                      <a:pt x="2214" y="3356"/>
                      <a:pt x="2351" y="3174"/>
                      <a:pt x="2511" y="3014"/>
                    </a:cubicBezTo>
                    <a:cubicBezTo>
                      <a:pt x="2830" y="2671"/>
                      <a:pt x="3173" y="2352"/>
                      <a:pt x="3538" y="2078"/>
                    </a:cubicBezTo>
                    <a:lnTo>
                      <a:pt x="3561" y="2055"/>
                    </a:lnTo>
                    <a:cubicBezTo>
                      <a:pt x="3743" y="1918"/>
                      <a:pt x="3949" y="1781"/>
                      <a:pt x="4154" y="1644"/>
                    </a:cubicBezTo>
                    <a:lnTo>
                      <a:pt x="4177" y="1621"/>
                    </a:lnTo>
                    <a:cubicBezTo>
                      <a:pt x="4200" y="1599"/>
                      <a:pt x="4223" y="1599"/>
                      <a:pt x="4223" y="1599"/>
                    </a:cubicBezTo>
                    <a:lnTo>
                      <a:pt x="4246" y="1576"/>
                    </a:lnTo>
                    <a:cubicBezTo>
                      <a:pt x="4611" y="1348"/>
                      <a:pt x="5022" y="1142"/>
                      <a:pt x="5432" y="959"/>
                    </a:cubicBezTo>
                    <a:cubicBezTo>
                      <a:pt x="6003" y="731"/>
                      <a:pt x="6574" y="549"/>
                      <a:pt x="7167" y="457"/>
                    </a:cubicBezTo>
                    <a:lnTo>
                      <a:pt x="7190" y="457"/>
                    </a:lnTo>
                    <a:cubicBezTo>
                      <a:pt x="7190" y="435"/>
                      <a:pt x="7213" y="435"/>
                      <a:pt x="7213" y="435"/>
                    </a:cubicBezTo>
                    <a:lnTo>
                      <a:pt x="7281" y="435"/>
                    </a:lnTo>
                    <a:cubicBezTo>
                      <a:pt x="7350" y="412"/>
                      <a:pt x="7418" y="412"/>
                      <a:pt x="7510" y="389"/>
                    </a:cubicBezTo>
                    <a:cubicBezTo>
                      <a:pt x="7875" y="343"/>
                      <a:pt x="8246" y="320"/>
                      <a:pt x="8619" y="320"/>
                    </a:cubicBezTo>
                    <a:close/>
                    <a:moveTo>
                      <a:pt x="8628" y="1"/>
                    </a:moveTo>
                    <a:cubicBezTo>
                      <a:pt x="8149" y="1"/>
                      <a:pt x="7646" y="46"/>
                      <a:pt x="7167" y="115"/>
                    </a:cubicBezTo>
                    <a:cubicBezTo>
                      <a:pt x="7053" y="138"/>
                      <a:pt x="6939" y="161"/>
                      <a:pt x="6825" y="183"/>
                    </a:cubicBezTo>
                    <a:cubicBezTo>
                      <a:pt x="6665" y="229"/>
                      <a:pt x="6505" y="252"/>
                      <a:pt x="6345" y="298"/>
                    </a:cubicBezTo>
                    <a:cubicBezTo>
                      <a:pt x="5729" y="480"/>
                      <a:pt x="5136" y="708"/>
                      <a:pt x="4588" y="1005"/>
                    </a:cubicBezTo>
                    <a:cubicBezTo>
                      <a:pt x="4565" y="1005"/>
                      <a:pt x="4542" y="1028"/>
                      <a:pt x="4542" y="1028"/>
                    </a:cubicBezTo>
                    <a:lnTo>
                      <a:pt x="4519" y="1028"/>
                    </a:lnTo>
                    <a:cubicBezTo>
                      <a:pt x="4428" y="1096"/>
                      <a:pt x="4337" y="1142"/>
                      <a:pt x="4246" y="1188"/>
                    </a:cubicBezTo>
                    <a:cubicBezTo>
                      <a:pt x="4086" y="1302"/>
                      <a:pt x="3903" y="1393"/>
                      <a:pt x="3743" y="1507"/>
                    </a:cubicBezTo>
                    <a:cubicBezTo>
                      <a:pt x="3743" y="1530"/>
                      <a:pt x="3721" y="1530"/>
                      <a:pt x="3721" y="1530"/>
                    </a:cubicBezTo>
                    <a:cubicBezTo>
                      <a:pt x="3515" y="1690"/>
                      <a:pt x="3310" y="1827"/>
                      <a:pt x="3104" y="2009"/>
                    </a:cubicBezTo>
                    <a:cubicBezTo>
                      <a:pt x="3081" y="2009"/>
                      <a:pt x="3081" y="2009"/>
                      <a:pt x="3081" y="2032"/>
                    </a:cubicBezTo>
                    <a:cubicBezTo>
                      <a:pt x="2579" y="2443"/>
                      <a:pt x="2146" y="2900"/>
                      <a:pt x="1758" y="3425"/>
                    </a:cubicBezTo>
                    <a:cubicBezTo>
                      <a:pt x="1712" y="3470"/>
                      <a:pt x="1666" y="3516"/>
                      <a:pt x="1643" y="3584"/>
                    </a:cubicBezTo>
                    <a:cubicBezTo>
                      <a:pt x="1438" y="3835"/>
                      <a:pt x="1278" y="4109"/>
                      <a:pt x="1118" y="4383"/>
                    </a:cubicBezTo>
                    <a:cubicBezTo>
                      <a:pt x="822" y="4885"/>
                      <a:pt x="593" y="5433"/>
                      <a:pt x="411" y="5981"/>
                    </a:cubicBezTo>
                    <a:cubicBezTo>
                      <a:pt x="411" y="5981"/>
                      <a:pt x="411" y="6004"/>
                      <a:pt x="411" y="6004"/>
                    </a:cubicBezTo>
                    <a:cubicBezTo>
                      <a:pt x="411" y="6027"/>
                      <a:pt x="411" y="6027"/>
                      <a:pt x="411" y="6050"/>
                    </a:cubicBezTo>
                    <a:cubicBezTo>
                      <a:pt x="388" y="6118"/>
                      <a:pt x="365" y="6186"/>
                      <a:pt x="342" y="6255"/>
                    </a:cubicBezTo>
                    <a:cubicBezTo>
                      <a:pt x="160" y="6894"/>
                      <a:pt x="46" y="7579"/>
                      <a:pt x="23" y="8241"/>
                    </a:cubicBezTo>
                    <a:cubicBezTo>
                      <a:pt x="0" y="8309"/>
                      <a:pt x="0" y="8378"/>
                      <a:pt x="0" y="8446"/>
                    </a:cubicBezTo>
                    <a:cubicBezTo>
                      <a:pt x="0" y="8720"/>
                      <a:pt x="0" y="8994"/>
                      <a:pt x="23" y="9245"/>
                    </a:cubicBezTo>
                    <a:cubicBezTo>
                      <a:pt x="23" y="9268"/>
                      <a:pt x="23" y="9268"/>
                      <a:pt x="23" y="9291"/>
                    </a:cubicBezTo>
                    <a:cubicBezTo>
                      <a:pt x="46" y="9587"/>
                      <a:pt x="91" y="9884"/>
                      <a:pt x="137" y="10181"/>
                    </a:cubicBezTo>
                    <a:cubicBezTo>
                      <a:pt x="183" y="10455"/>
                      <a:pt x="251" y="10729"/>
                      <a:pt x="342" y="11003"/>
                    </a:cubicBezTo>
                    <a:cubicBezTo>
                      <a:pt x="342" y="11025"/>
                      <a:pt x="342" y="11025"/>
                      <a:pt x="342" y="11048"/>
                    </a:cubicBezTo>
                    <a:lnTo>
                      <a:pt x="365" y="11071"/>
                    </a:lnTo>
                    <a:cubicBezTo>
                      <a:pt x="365" y="11094"/>
                      <a:pt x="365" y="11117"/>
                      <a:pt x="365" y="11140"/>
                    </a:cubicBezTo>
                    <a:cubicBezTo>
                      <a:pt x="365" y="11140"/>
                      <a:pt x="388" y="11162"/>
                      <a:pt x="388" y="11162"/>
                    </a:cubicBezTo>
                    <a:cubicBezTo>
                      <a:pt x="388" y="11185"/>
                      <a:pt x="388" y="11208"/>
                      <a:pt x="411" y="11231"/>
                    </a:cubicBezTo>
                    <a:cubicBezTo>
                      <a:pt x="411" y="11231"/>
                      <a:pt x="411" y="11254"/>
                      <a:pt x="411" y="11254"/>
                    </a:cubicBezTo>
                    <a:cubicBezTo>
                      <a:pt x="411" y="11277"/>
                      <a:pt x="434" y="11299"/>
                      <a:pt x="434" y="11299"/>
                    </a:cubicBezTo>
                    <a:cubicBezTo>
                      <a:pt x="525" y="11573"/>
                      <a:pt x="616" y="11824"/>
                      <a:pt x="730" y="12098"/>
                    </a:cubicBezTo>
                    <a:cubicBezTo>
                      <a:pt x="753" y="12144"/>
                      <a:pt x="776" y="12212"/>
                      <a:pt x="799" y="12258"/>
                    </a:cubicBezTo>
                    <a:cubicBezTo>
                      <a:pt x="913" y="12486"/>
                      <a:pt x="1027" y="12714"/>
                      <a:pt x="1164" y="12943"/>
                    </a:cubicBezTo>
                    <a:cubicBezTo>
                      <a:pt x="1415" y="13399"/>
                      <a:pt x="1735" y="13856"/>
                      <a:pt x="2100" y="14267"/>
                    </a:cubicBezTo>
                    <a:cubicBezTo>
                      <a:pt x="2579" y="14837"/>
                      <a:pt x="3150" y="15339"/>
                      <a:pt x="3766" y="15750"/>
                    </a:cubicBezTo>
                    <a:cubicBezTo>
                      <a:pt x="4154" y="16024"/>
                      <a:pt x="4588" y="16275"/>
                      <a:pt x="5022" y="16458"/>
                    </a:cubicBezTo>
                    <a:cubicBezTo>
                      <a:pt x="5044" y="16481"/>
                      <a:pt x="5044" y="16481"/>
                      <a:pt x="5067" y="16481"/>
                    </a:cubicBezTo>
                    <a:cubicBezTo>
                      <a:pt x="5067" y="16481"/>
                      <a:pt x="5067" y="16481"/>
                      <a:pt x="5067" y="16503"/>
                    </a:cubicBezTo>
                    <a:cubicBezTo>
                      <a:pt x="5136" y="16526"/>
                      <a:pt x="5204" y="16549"/>
                      <a:pt x="5295" y="16595"/>
                    </a:cubicBezTo>
                    <a:cubicBezTo>
                      <a:pt x="5318" y="16595"/>
                      <a:pt x="5364" y="16618"/>
                      <a:pt x="5387" y="16640"/>
                    </a:cubicBezTo>
                    <a:cubicBezTo>
                      <a:pt x="5524" y="16686"/>
                      <a:pt x="5661" y="16732"/>
                      <a:pt x="5798" y="16777"/>
                    </a:cubicBezTo>
                    <a:cubicBezTo>
                      <a:pt x="6072" y="16892"/>
                      <a:pt x="6368" y="16960"/>
                      <a:pt x="6665" y="17028"/>
                    </a:cubicBezTo>
                    <a:cubicBezTo>
                      <a:pt x="6688" y="17028"/>
                      <a:pt x="6688" y="17051"/>
                      <a:pt x="6688" y="17051"/>
                    </a:cubicBezTo>
                    <a:cubicBezTo>
                      <a:pt x="6985" y="17120"/>
                      <a:pt x="7281" y="17165"/>
                      <a:pt x="7578" y="17188"/>
                    </a:cubicBezTo>
                    <a:cubicBezTo>
                      <a:pt x="7601" y="17211"/>
                      <a:pt x="7601" y="17211"/>
                      <a:pt x="7624" y="17211"/>
                    </a:cubicBezTo>
                    <a:cubicBezTo>
                      <a:pt x="7783" y="17211"/>
                      <a:pt x="7920" y="17234"/>
                      <a:pt x="8080" y="17257"/>
                    </a:cubicBezTo>
                    <a:lnTo>
                      <a:pt x="8194" y="17257"/>
                    </a:lnTo>
                    <a:cubicBezTo>
                      <a:pt x="8352" y="17267"/>
                      <a:pt x="8511" y="17272"/>
                      <a:pt x="8670" y="17272"/>
                    </a:cubicBezTo>
                    <a:cubicBezTo>
                      <a:pt x="9549" y="17272"/>
                      <a:pt x="10445" y="17116"/>
                      <a:pt x="11276" y="16846"/>
                    </a:cubicBezTo>
                    <a:cubicBezTo>
                      <a:pt x="11778" y="16709"/>
                      <a:pt x="12234" y="16503"/>
                      <a:pt x="12691" y="16252"/>
                    </a:cubicBezTo>
                    <a:cubicBezTo>
                      <a:pt x="13125" y="16024"/>
                      <a:pt x="13535" y="15750"/>
                      <a:pt x="13946" y="15454"/>
                    </a:cubicBezTo>
                    <a:cubicBezTo>
                      <a:pt x="14334" y="15157"/>
                      <a:pt x="14700" y="14814"/>
                      <a:pt x="15019" y="14449"/>
                    </a:cubicBezTo>
                    <a:cubicBezTo>
                      <a:pt x="15361" y="14084"/>
                      <a:pt x="15658" y="13696"/>
                      <a:pt x="15909" y="13285"/>
                    </a:cubicBezTo>
                    <a:cubicBezTo>
                      <a:pt x="16457" y="12441"/>
                      <a:pt x="16845" y="11505"/>
                      <a:pt x="17051" y="10546"/>
                    </a:cubicBezTo>
                    <a:cubicBezTo>
                      <a:pt x="17302" y="9519"/>
                      <a:pt x="17347" y="8469"/>
                      <a:pt x="17187" y="7442"/>
                    </a:cubicBezTo>
                    <a:cubicBezTo>
                      <a:pt x="17119" y="6963"/>
                      <a:pt x="17028" y="6483"/>
                      <a:pt x="16868" y="6004"/>
                    </a:cubicBezTo>
                    <a:cubicBezTo>
                      <a:pt x="16731" y="5547"/>
                      <a:pt x="16526" y="5114"/>
                      <a:pt x="16320" y="4680"/>
                    </a:cubicBezTo>
                    <a:cubicBezTo>
                      <a:pt x="15886" y="3835"/>
                      <a:pt x="15293" y="3037"/>
                      <a:pt x="14608" y="2375"/>
                    </a:cubicBezTo>
                    <a:cubicBezTo>
                      <a:pt x="13901" y="1690"/>
                      <a:pt x="13056" y="1142"/>
                      <a:pt x="12166" y="754"/>
                    </a:cubicBezTo>
                    <a:cubicBezTo>
                      <a:pt x="11276" y="343"/>
                      <a:pt x="10317" y="115"/>
                      <a:pt x="9358" y="24"/>
                    </a:cubicBezTo>
                    <a:cubicBezTo>
                      <a:pt x="9107" y="1"/>
                      <a:pt x="8879" y="1"/>
                      <a:pt x="86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609" name="Google Shape;1375;p22">
                <a:extLst>
                  <a:ext uri="{FF2B5EF4-FFF2-40B4-BE49-F238E27FC236}">
                    <a16:creationId xmlns:a16="http://schemas.microsoft.com/office/drawing/2014/main" id="{198A12A7-52A2-4042-9D08-48612104CC9C}"/>
                  </a:ext>
                </a:extLst>
              </p:cNvPr>
              <p:cNvSpPr/>
              <p:nvPr/>
            </p:nvSpPr>
            <p:spPr>
              <a:xfrm>
                <a:off x="8473034" y="1397807"/>
                <a:ext cx="71575" cy="71602"/>
              </a:xfrm>
              <a:custGeom>
                <a:avLst/>
                <a:gdLst/>
                <a:ahLst/>
                <a:cxnLst/>
                <a:rect l="l" t="t" r="r" b="b"/>
                <a:pathLst>
                  <a:path w="2648" h="2649" extrusionOk="0">
                    <a:moveTo>
                      <a:pt x="1301" y="320"/>
                    </a:moveTo>
                    <a:cubicBezTo>
                      <a:pt x="1393" y="320"/>
                      <a:pt x="1484" y="343"/>
                      <a:pt x="1552" y="366"/>
                    </a:cubicBezTo>
                    <a:cubicBezTo>
                      <a:pt x="1644" y="389"/>
                      <a:pt x="1735" y="412"/>
                      <a:pt x="1803" y="457"/>
                    </a:cubicBezTo>
                    <a:cubicBezTo>
                      <a:pt x="1872" y="503"/>
                      <a:pt x="1940" y="549"/>
                      <a:pt x="2009" y="594"/>
                    </a:cubicBezTo>
                    <a:cubicBezTo>
                      <a:pt x="2077" y="663"/>
                      <a:pt x="2123" y="731"/>
                      <a:pt x="2169" y="800"/>
                    </a:cubicBezTo>
                    <a:cubicBezTo>
                      <a:pt x="2214" y="868"/>
                      <a:pt x="2237" y="959"/>
                      <a:pt x="2260" y="1028"/>
                    </a:cubicBezTo>
                    <a:cubicBezTo>
                      <a:pt x="2306" y="1119"/>
                      <a:pt x="2306" y="1188"/>
                      <a:pt x="2306" y="1279"/>
                    </a:cubicBezTo>
                    <a:cubicBezTo>
                      <a:pt x="2306" y="1370"/>
                      <a:pt x="2306" y="1462"/>
                      <a:pt x="2283" y="1553"/>
                    </a:cubicBezTo>
                    <a:cubicBezTo>
                      <a:pt x="2260" y="1644"/>
                      <a:pt x="2237" y="1713"/>
                      <a:pt x="2191" y="1804"/>
                    </a:cubicBezTo>
                    <a:cubicBezTo>
                      <a:pt x="2146" y="1872"/>
                      <a:pt x="2100" y="1941"/>
                      <a:pt x="2054" y="2009"/>
                    </a:cubicBezTo>
                    <a:cubicBezTo>
                      <a:pt x="1986" y="2078"/>
                      <a:pt x="1917" y="2124"/>
                      <a:pt x="1826" y="2169"/>
                    </a:cubicBezTo>
                    <a:cubicBezTo>
                      <a:pt x="1758" y="2215"/>
                      <a:pt x="1689" y="2260"/>
                      <a:pt x="1598" y="2283"/>
                    </a:cubicBezTo>
                    <a:cubicBezTo>
                      <a:pt x="1507" y="2306"/>
                      <a:pt x="1438" y="2306"/>
                      <a:pt x="1347" y="2329"/>
                    </a:cubicBezTo>
                    <a:cubicBezTo>
                      <a:pt x="1256" y="2329"/>
                      <a:pt x="1164" y="2306"/>
                      <a:pt x="1073" y="2283"/>
                    </a:cubicBezTo>
                    <a:cubicBezTo>
                      <a:pt x="1004" y="2260"/>
                      <a:pt x="913" y="2238"/>
                      <a:pt x="845" y="2215"/>
                    </a:cubicBezTo>
                    <a:cubicBezTo>
                      <a:pt x="776" y="2146"/>
                      <a:pt x="685" y="2101"/>
                      <a:pt x="616" y="2032"/>
                    </a:cubicBezTo>
                    <a:cubicBezTo>
                      <a:pt x="616" y="2032"/>
                      <a:pt x="594" y="2009"/>
                      <a:pt x="571" y="1987"/>
                    </a:cubicBezTo>
                    <a:cubicBezTo>
                      <a:pt x="525" y="1941"/>
                      <a:pt x="502" y="1895"/>
                      <a:pt x="457" y="1827"/>
                    </a:cubicBezTo>
                    <a:cubicBezTo>
                      <a:pt x="411" y="1758"/>
                      <a:pt x="388" y="1690"/>
                      <a:pt x="365" y="1599"/>
                    </a:cubicBezTo>
                    <a:cubicBezTo>
                      <a:pt x="343" y="1530"/>
                      <a:pt x="320" y="1484"/>
                      <a:pt x="320" y="1416"/>
                    </a:cubicBezTo>
                    <a:cubicBezTo>
                      <a:pt x="320" y="1393"/>
                      <a:pt x="320" y="1370"/>
                      <a:pt x="320" y="1347"/>
                    </a:cubicBezTo>
                    <a:cubicBezTo>
                      <a:pt x="320" y="1325"/>
                      <a:pt x="320" y="1279"/>
                      <a:pt x="320" y="1233"/>
                    </a:cubicBezTo>
                    <a:cubicBezTo>
                      <a:pt x="320" y="1188"/>
                      <a:pt x="343" y="1165"/>
                      <a:pt x="343" y="1119"/>
                    </a:cubicBezTo>
                    <a:cubicBezTo>
                      <a:pt x="343" y="1096"/>
                      <a:pt x="343" y="1096"/>
                      <a:pt x="343" y="1096"/>
                    </a:cubicBezTo>
                    <a:cubicBezTo>
                      <a:pt x="343" y="1096"/>
                      <a:pt x="343" y="1096"/>
                      <a:pt x="343" y="1074"/>
                    </a:cubicBezTo>
                    <a:cubicBezTo>
                      <a:pt x="365" y="1005"/>
                      <a:pt x="411" y="914"/>
                      <a:pt x="457" y="845"/>
                    </a:cubicBezTo>
                    <a:cubicBezTo>
                      <a:pt x="479" y="800"/>
                      <a:pt x="502" y="754"/>
                      <a:pt x="525" y="708"/>
                    </a:cubicBezTo>
                    <a:cubicBezTo>
                      <a:pt x="548" y="708"/>
                      <a:pt x="548" y="686"/>
                      <a:pt x="548" y="686"/>
                    </a:cubicBezTo>
                    <a:lnTo>
                      <a:pt x="571" y="663"/>
                    </a:lnTo>
                    <a:cubicBezTo>
                      <a:pt x="571" y="663"/>
                      <a:pt x="594" y="640"/>
                      <a:pt x="594" y="640"/>
                    </a:cubicBezTo>
                    <a:cubicBezTo>
                      <a:pt x="662" y="571"/>
                      <a:pt x="731" y="526"/>
                      <a:pt x="799" y="480"/>
                    </a:cubicBezTo>
                    <a:cubicBezTo>
                      <a:pt x="799" y="480"/>
                      <a:pt x="799" y="457"/>
                      <a:pt x="822" y="457"/>
                    </a:cubicBezTo>
                    <a:lnTo>
                      <a:pt x="845" y="457"/>
                    </a:lnTo>
                    <a:cubicBezTo>
                      <a:pt x="845" y="457"/>
                      <a:pt x="845" y="434"/>
                      <a:pt x="868" y="434"/>
                    </a:cubicBezTo>
                    <a:lnTo>
                      <a:pt x="890" y="434"/>
                    </a:lnTo>
                    <a:cubicBezTo>
                      <a:pt x="936" y="412"/>
                      <a:pt x="982" y="389"/>
                      <a:pt x="1050" y="366"/>
                    </a:cubicBezTo>
                    <a:cubicBezTo>
                      <a:pt x="1073" y="366"/>
                      <a:pt x="1096" y="343"/>
                      <a:pt x="1119" y="343"/>
                    </a:cubicBezTo>
                    <a:lnTo>
                      <a:pt x="1141" y="343"/>
                    </a:lnTo>
                    <a:cubicBezTo>
                      <a:pt x="1187" y="343"/>
                      <a:pt x="1256" y="320"/>
                      <a:pt x="1301" y="320"/>
                    </a:cubicBezTo>
                    <a:close/>
                    <a:moveTo>
                      <a:pt x="1164" y="1"/>
                    </a:moveTo>
                    <a:cubicBezTo>
                      <a:pt x="1073" y="24"/>
                      <a:pt x="982" y="46"/>
                      <a:pt x="913" y="69"/>
                    </a:cubicBezTo>
                    <a:lnTo>
                      <a:pt x="868" y="69"/>
                    </a:lnTo>
                    <a:lnTo>
                      <a:pt x="845" y="92"/>
                    </a:lnTo>
                    <a:cubicBezTo>
                      <a:pt x="822" y="92"/>
                      <a:pt x="799" y="115"/>
                      <a:pt x="776" y="115"/>
                    </a:cubicBezTo>
                    <a:cubicBezTo>
                      <a:pt x="753" y="138"/>
                      <a:pt x="731" y="138"/>
                      <a:pt x="708" y="161"/>
                    </a:cubicBezTo>
                    <a:cubicBezTo>
                      <a:pt x="639" y="183"/>
                      <a:pt x="594" y="206"/>
                      <a:pt x="525" y="252"/>
                    </a:cubicBezTo>
                    <a:cubicBezTo>
                      <a:pt x="457" y="297"/>
                      <a:pt x="411" y="366"/>
                      <a:pt x="343" y="434"/>
                    </a:cubicBezTo>
                    <a:cubicBezTo>
                      <a:pt x="320" y="434"/>
                      <a:pt x="320" y="457"/>
                      <a:pt x="297" y="480"/>
                    </a:cubicBezTo>
                    <a:cubicBezTo>
                      <a:pt x="274" y="503"/>
                      <a:pt x="274" y="526"/>
                      <a:pt x="251" y="526"/>
                    </a:cubicBezTo>
                    <a:cubicBezTo>
                      <a:pt x="206" y="594"/>
                      <a:pt x="160" y="663"/>
                      <a:pt x="137" y="731"/>
                    </a:cubicBezTo>
                    <a:cubicBezTo>
                      <a:pt x="91" y="822"/>
                      <a:pt x="69" y="891"/>
                      <a:pt x="46" y="982"/>
                    </a:cubicBezTo>
                    <a:cubicBezTo>
                      <a:pt x="0" y="1096"/>
                      <a:pt x="0" y="1211"/>
                      <a:pt x="0" y="1347"/>
                    </a:cubicBezTo>
                    <a:cubicBezTo>
                      <a:pt x="0" y="1416"/>
                      <a:pt x="0" y="1507"/>
                      <a:pt x="23" y="1576"/>
                    </a:cubicBezTo>
                    <a:cubicBezTo>
                      <a:pt x="23" y="1599"/>
                      <a:pt x="23" y="1621"/>
                      <a:pt x="23" y="1644"/>
                    </a:cubicBezTo>
                    <a:cubicBezTo>
                      <a:pt x="46" y="1713"/>
                      <a:pt x="91" y="1804"/>
                      <a:pt x="114" y="1895"/>
                    </a:cubicBezTo>
                    <a:lnTo>
                      <a:pt x="137" y="1895"/>
                    </a:lnTo>
                    <a:cubicBezTo>
                      <a:pt x="160" y="1987"/>
                      <a:pt x="228" y="2078"/>
                      <a:pt x="274" y="2146"/>
                    </a:cubicBezTo>
                    <a:cubicBezTo>
                      <a:pt x="343" y="2215"/>
                      <a:pt x="411" y="2283"/>
                      <a:pt x="479" y="2352"/>
                    </a:cubicBezTo>
                    <a:cubicBezTo>
                      <a:pt x="502" y="2375"/>
                      <a:pt x="525" y="2397"/>
                      <a:pt x="548" y="2397"/>
                    </a:cubicBezTo>
                    <a:cubicBezTo>
                      <a:pt x="616" y="2443"/>
                      <a:pt x="662" y="2489"/>
                      <a:pt x="731" y="2512"/>
                    </a:cubicBezTo>
                    <a:cubicBezTo>
                      <a:pt x="731" y="2512"/>
                      <a:pt x="753" y="2512"/>
                      <a:pt x="753" y="2534"/>
                    </a:cubicBezTo>
                    <a:lnTo>
                      <a:pt x="776" y="2534"/>
                    </a:lnTo>
                    <a:cubicBezTo>
                      <a:pt x="868" y="2580"/>
                      <a:pt x="982" y="2603"/>
                      <a:pt x="1073" y="2626"/>
                    </a:cubicBezTo>
                    <a:cubicBezTo>
                      <a:pt x="1164" y="2648"/>
                      <a:pt x="1278" y="2648"/>
                      <a:pt x="1370" y="2648"/>
                    </a:cubicBezTo>
                    <a:cubicBezTo>
                      <a:pt x="1438" y="2648"/>
                      <a:pt x="1484" y="2648"/>
                      <a:pt x="1529" y="2626"/>
                    </a:cubicBezTo>
                    <a:cubicBezTo>
                      <a:pt x="1598" y="2626"/>
                      <a:pt x="1689" y="2603"/>
                      <a:pt x="1758" y="2580"/>
                    </a:cubicBezTo>
                    <a:cubicBezTo>
                      <a:pt x="1849" y="2534"/>
                      <a:pt x="1940" y="2489"/>
                      <a:pt x="2032" y="2443"/>
                    </a:cubicBezTo>
                    <a:cubicBezTo>
                      <a:pt x="2123" y="2375"/>
                      <a:pt x="2191" y="2306"/>
                      <a:pt x="2260" y="2238"/>
                    </a:cubicBezTo>
                    <a:cubicBezTo>
                      <a:pt x="2420" y="2078"/>
                      <a:pt x="2534" y="1872"/>
                      <a:pt x="2602" y="1667"/>
                    </a:cubicBezTo>
                    <a:cubicBezTo>
                      <a:pt x="2648" y="1484"/>
                      <a:pt x="2648" y="1279"/>
                      <a:pt x="2625" y="1096"/>
                    </a:cubicBezTo>
                    <a:cubicBezTo>
                      <a:pt x="2579" y="868"/>
                      <a:pt x="2488" y="663"/>
                      <a:pt x="2351" y="503"/>
                    </a:cubicBezTo>
                    <a:cubicBezTo>
                      <a:pt x="2283" y="412"/>
                      <a:pt x="2214" y="343"/>
                      <a:pt x="2123" y="275"/>
                    </a:cubicBezTo>
                    <a:cubicBezTo>
                      <a:pt x="2054" y="229"/>
                      <a:pt x="1986" y="183"/>
                      <a:pt x="1895" y="138"/>
                    </a:cubicBezTo>
                    <a:cubicBezTo>
                      <a:pt x="1803" y="92"/>
                      <a:pt x="1712" y="69"/>
                      <a:pt x="1621" y="46"/>
                    </a:cubicBezTo>
                    <a:cubicBezTo>
                      <a:pt x="1598" y="24"/>
                      <a:pt x="1575" y="24"/>
                      <a:pt x="1552" y="24"/>
                    </a:cubicBezTo>
                    <a:cubicBezTo>
                      <a:pt x="1507" y="24"/>
                      <a:pt x="1484" y="1"/>
                      <a:pt x="1461" y="1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610" name="Google Shape;1376;p22">
                <a:extLst>
                  <a:ext uri="{FF2B5EF4-FFF2-40B4-BE49-F238E27FC236}">
                    <a16:creationId xmlns:a16="http://schemas.microsoft.com/office/drawing/2014/main" id="{CB4BAD9C-9F1D-41BA-BF56-3FEE4D83A8F0}"/>
                  </a:ext>
                </a:extLst>
              </p:cNvPr>
              <p:cNvSpPr/>
              <p:nvPr/>
            </p:nvSpPr>
            <p:spPr>
              <a:xfrm>
                <a:off x="8836425" y="1353397"/>
                <a:ext cx="150557" cy="149935"/>
              </a:xfrm>
              <a:custGeom>
                <a:avLst/>
                <a:gdLst/>
                <a:ahLst/>
                <a:cxnLst/>
                <a:rect l="l" t="t" r="r" b="b"/>
                <a:pathLst>
                  <a:path w="5570" h="5547" extrusionOk="0">
                    <a:moveTo>
                      <a:pt x="2990" y="320"/>
                    </a:moveTo>
                    <a:cubicBezTo>
                      <a:pt x="2990" y="320"/>
                      <a:pt x="3013" y="343"/>
                      <a:pt x="3013" y="343"/>
                    </a:cubicBezTo>
                    <a:lnTo>
                      <a:pt x="3196" y="343"/>
                    </a:lnTo>
                    <a:cubicBezTo>
                      <a:pt x="3196" y="343"/>
                      <a:pt x="3196" y="366"/>
                      <a:pt x="3219" y="366"/>
                    </a:cubicBezTo>
                    <a:cubicBezTo>
                      <a:pt x="3424" y="388"/>
                      <a:pt x="3607" y="457"/>
                      <a:pt x="3812" y="548"/>
                    </a:cubicBezTo>
                    <a:cubicBezTo>
                      <a:pt x="3995" y="639"/>
                      <a:pt x="4177" y="754"/>
                      <a:pt x="4337" y="868"/>
                    </a:cubicBezTo>
                    <a:cubicBezTo>
                      <a:pt x="4497" y="1027"/>
                      <a:pt x="4657" y="1164"/>
                      <a:pt x="4771" y="1347"/>
                    </a:cubicBezTo>
                    <a:cubicBezTo>
                      <a:pt x="4908" y="1507"/>
                      <a:pt x="4999" y="1712"/>
                      <a:pt x="5067" y="1895"/>
                    </a:cubicBezTo>
                    <a:cubicBezTo>
                      <a:pt x="5067" y="1895"/>
                      <a:pt x="5067" y="1872"/>
                      <a:pt x="5067" y="1872"/>
                    </a:cubicBezTo>
                    <a:cubicBezTo>
                      <a:pt x="5136" y="2077"/>
                      <a:pt x="5204" y="2306"/>
                      <a:pt x="5227" y="2534"/>
                    </a:cubicBezTo>
                    <a:cubicBezTo>
                      <a:pt x="5250" y="2739"/>
                      <a:pt x="5227" y="2968"/>
                      <a:pt x="5204" y="3173"/>
                    </a:cubicBezTo>
                    <a:cubicBezTo>
                      <a:pt x="5159" y="3378"/>
                      <a:pt x="5090" y="3584"/>
                      <a:pt x="5022" y="3789"/>
                    </a:cubicBezTo>
                    <a:cubicBezTo>
                      <a:pt x="4908" y="3995"/>
                      <a:pt x="4794" y="4177"/>
                      <a:pt x="4657" y="4360"/>
                    </a:cubicBezTo>
                    <a:cubicBezTo>
                      <a:pt x="4526" y="4491"/>
                      <a:pt x="4395" y="4621"/>
                      <a:pt x="4245" y="4732"/>
                    </a:cubicBezTo>
                    <a:lnTo>
                      <a:pt x="4245" y="4732"/>
                    </a:lnTo>
                    <a:cubicBezTo>
                      <a:pt x="4245" y="4730"/>
                      <a:pt x="4246" y="4728"/>
                      <a:pt x="4246" y="4725"/>
                    </a:cubicBezTo>
                    <a:lnTo>
                      <a:pt x="4246" y="4725"/>
                    </a:lnTo>
                    <a:cubicBezTo>
                      <a:pt x="4063" y="4862"/>
                      <a:pt x="3881" y="4976"/>
                      <a:pt x="3675" y="5045"/>
                    </a:cubicBezTo>
                    <a:cubicBezTo>
                      <a:pt x="3470" y="5136"/>
                      <a:pt x="3264" y="5182"/>
                      <a:pt x="3059" y="5205"/>
                    </a:cubicBezTo>
                    <a:cubicBezTo>
                      <a:pt x="2964" y="5214"/>
                      <a:pt x="2870" y="5219"/>
                      <a:pt x="2775" y="5219"/>
                    </a:cubicBezTo>
                    <a:cubicBezTo>
                      <a:pt x="2642" y="5219"/>
                      <a:pt x="2508" y="5208"/>
                      <a:pt x="2374" y="5182"/>
                    </a:cubicBezTo>
                    <a:cubicBezTo>
                      <a:pt x="2169" y="5136"/>
                      <a:pt x="1963" y="5090"/>
                      <a:pt x="1781" y="4999"/>
                    </a:cubicBezTo>
                    <a:cubicBezTo>
                      <a:pt x="1575" y="4908"/>
                      <a:pt x="1393" y="4794"/>
                      <a:pt x="1210" y="4657"/>
                    </a:cubicBezTo>
                    <a:cubicBezTo>
                      <a:pt x="1073" y="4520"/>
                      <a:pt x="936" y="4383"/>
                      <a:pt x="799" y="4200"/>
                    </a:cubicBezTo>
                    <a:cubicBezTo>
                      <a:pt x="799" y="4200"/>
                      <a:pt x="799" y="4223"/>
                      <a:pt x="799" y="4223"/>
                    </a:cubicBezTo>
                    <a:cubicBezTo>
                      <a:pt x="708" y="4086"/>
                      <a:pt x="617" y="3926"/>
                      <a:pt x="548" y="3767"/>
                    </a:cubicBezTo>
                    <a:cubicBezTo>
                      <a:pt x="548" y="3744"/>
                      <a:pt x="548" y="3744"/>
                      <a:pt x="548" y="3744"/>
                    </a:cubicBezTo>
                    <a:cubicBezTo>
                      <a:pt x="525" y="3721"/>
                      <a:pt x="525" y="3721"/>
                      <a:pt x="525" y="3698"/>
                    </a:cubicBezTo>
                    <a:cubicBezTo>
                      <a:pt x="502" y="3675"/>
                      <a:pt x="502" y="3675"/>
                      <a:pt x="502" y="3652"/>
                    </a:cubicBezTo>
                    <a:cubicBezTo>
                      <a:pt x="502" y="3630"/>
                      <a:pt x="502" y="3630"/>
                      <a:pt x="480" y="3607"/>
                    </a:cubicBezTo>
                    <a:cubicBezTo>
                      <a:pt x="480" y="3584"/>
                      <a:pt x="480" y="3584"/>
                      <a:pt x="480" y="3584"/>
                    </a:cubicBezTo>
                    <a:lnTo>
                      <a:pt x="480" y="3561"/>
                    </a:lnTo>
                    <a:cubicBezTo>
                      <a:pt x="457" y="3561"/>
                      <a:pt x="457" y="3538"/>
                      <a:pt x="457" y="3538"/>
                    </a:cubicBezTo>
                    <a:cubicBezTo>
                      <a:pt x="457" y="3538"/>
                      <a:pt x="457" y="3515"/>
                      <a:pt x="457" y="3515"/>
                    </a:cubicBezTo>
                    <a:cubicBezTo>
                      <a:pt x="411" y="3356"/>
                      <a:pt x="365" y="3196"/>
                      <a:pt x="343" y="3036"/>
                    </a:cubicBezTo>
                    <a:cubicBezTo>
                      <a:pt x="343" y="2922"/>
                      <a:pt x="343" y="2785"/>
                      <a:pt x="343" y="2648"/>
                    </a:cubicBezTo>
                    <a:cubicBezTo>
                      <a:pt x="343" y="2648"/>
                      <a:pt x="343" y="2625"/>
                      <a:pt x="343" y="2625"/>
                    </a:cubicBezTo>
                    <a:cubicBezTo>
                      <a:pt x="343" y="2534"/>
                      <a:pt x="365" y="2443"/>
                      <a:pt x="365" y="2374"/>
                    </a:cubicBezTo>
                    <a:cubicBezTo>
                      <a:pt x="411" y="2146"/>
                      <a:pt x="480" y="1940"/>
                      <a:pt x="571" y="1735"/>
                    </a:cubicBezTo>
                    <a:cubicBezTo>
                      <a:pt x="662" y="1530"/>
                      <a:pt x="776" y="1370"/>
                      <a:pt x="913" y="1187"/>
                    </a:cubicBezTo>
                    <a:cubicBezTo>
                      <a:pt x="936" y="1164"/>
                      <a:pt x="959" y="1142"/>
                      <a:pt x="982" y="1119"/>
                    </a:cubicBezTo>
                    <a:cubicBezTo>
                      <a:pt x="982" y="1119"/>
                      <a:pt x="982" y="1096"/>
                      <a:pt x="982" y="1096"/>
                    </a:cubicBezTo>
                    <a:cubicBezTo>
                      <a:pt x="1005" y="1096"/>
                      <a:pt x="1005" y="1096"/>
                      <a:pt x="1005" y="1073"/>
                    </a:cubicBezTo>
                    <a:lnTo>
                      <a:pt x="1027" y="1073"/>
                    </a:lnTo>
                    <a:cubicBezTo>
                      <a:pt x="1027" y="1050"/>
                      <a:pt x="1027" y="1050"/>
                      <a:pt x="1027" y="1050"/>
                    </a:cubicBezTo>
                    <a:cubicBezTo>
                      <a:pt x="1119" y="982"/>
                      <a:pt x="1210" y="891"/>
                      <a:pt x="1301" y="822"/>
                    </a:cubicBezTo>
                    <a:cubicBezTo>
                      <a:pt x="1324" y="799"/>
                      <a:pt x="1347" y="799"/>
                      <a:pt x="1347" y="776"/>
                    </a:cubicBezTo>
                    <a:cubicBezTo>
                      <a:pt x="1393" y="754"/>
                      <a:pt x="1415" y="731"/>
                      <a:pt x="1438" y="708"/>
                    </a:cubicBezTo>
                    <a:cubicBezTo>
                      <a:pt x="1598" y="617"/>
                      <a:pt x="1758" y="548"/>
                      <a:pt x="1918" y="480"/>
                    </a:cubicBezTo>
                    <a:cubicBezTo>
                      <a:pt x="2123" y="411"/>
                      <a:pt x="2328" y="366"/>
                      <a:pt x="2534" y="320"/>
                    </a:cubicBezTo>
                    <a:close/>
                    <a:moveTo>
                      <a:pt x="2762" y="0"/>
                    </a:moveTo>
                    <a:cubicBezTo>
                      <a:pt x="2580" y="0"/>
                      <a:pt x="2374" y="23"/>
                      <a:pt x="2191" y="69"/>
                    </a:cubicBezTo>
                    <a:cubicBezTo>
                      <a:pt x="2055" y="92"/>
                      <a:pt x="1940" y="114"/>
                      <a:pt x="1826" y="160"/>
                    </a:cubicBezTo>
                    <a:cubicBezTo>
                      <a:pt x="1530" y="274"/>
                      <a:pt x="1256" y="434"/>
                      <a:pt x="1027" y="617"/>
                    </a:cubicBezTo>
                    <a:cubicBezTo>
                      <a:pt x="1005" y="639"/>
                      <a:pt x="1005" y="639"/>
                      <a:pt x="982" y="662"/>
                    </a:cubicBezTo>
                    <a:cubicBezTo>
                      <a:pt x="936" y="708"/>
                      <a:pt x="890" y="731"/>
                      <a:pt x="845" y="776"/>
                    </a:cubicBezTo>
                    <a:cubicBezTo>
                      <a:pt x="845" y="776"/>
                      <a:pt x="845" y="776"/>
                      <a:pt x="845" y="799"/>
                    </a:cubicBezTo>
                    <a:cubicBezTo>
                      <a:pt x="754" y="891"/>
                      <a:pt x="662" y="982"/>
                      <a:pt x="594" y="1073"/>
                    </a:cubicBezTo>
                    <a:cubicBezTo>
                      <a:pt x="525" y="1142"/>
                      <a:pt x="480" y="1233"/>
                      <a:pt x="434" y="1301"/>
                    </a:cubicBezTo>
                    <a:cubicBezTo>
                      <a:pt x="343" y="1438"/>
                      <a:pt x="274" y="1575"/>
                      <a:pt x="229" y="1712"/>
                    </a:cubicBezTo>
                    <a:cubicBezTo>
                      <a:pt x="183" y="1804"/>
                      <a:pt x="137" y="1895"/>
                      <a:pt x="114" y="2009"/>
                    </a:cubicBezTo>
                    <a:cubicBezTo>
                      <a:pt x="92" y="2123"/>
                      <a:pt x="46" y="2260"/>
                      <a:pt x="46" y="2397"/>
                    </a:cubicBezTo>
                    <a:cubicBezTo>
                      <a:pt x="0" y="2625"/>
                      <a:pt x="0" y="2854"/>
                      <a:pt x="23" y="3082"/>
                    </a:cubicBezTo>
                    <a:cubicBezTo>
                      <a:pt x="23" y="3105"/>
                      <a:pt x="46" y="3127"/>
                      <a:pt x="46" y="3150"/>
                    </a:cubicBezTo>
                    <a:cubicBezTo>
                      <a:pt x="46" y="3173"/>
                      <a:pt x="46" y="3173"/>
                      <a:pt x="46" y="3196"/>
                    </a:cubicBezTo>
                    <a:cubicBezTo>
                      <a:pt x="92" y="3538"/>
                      <a:pt x="229" y="3903"/>
                      <a:pt x="411" y="4200"/>
                    </a:cubicBezTo>
                    <a:cubicBezTo>
                      <a:pt x="411" y="4223"/>
                      <a:pt x="411" y="4223"/>
                      <a:pt x="434" y="4223"/>
                    </a:cubicBezTo>
                    <a:cubicBezTo>
                      <a:pt x="434" y="4246"/>
                      <a:pt x="457" y="4269"/>
                      <a:pt x="480" y="4314"/>
                    </a:cubicBezTo>
                    <a:cubicBezTo>
                      <a:pt x="708" y="4680"/>
                      <a:pt x="1050" y="4976"/>
                      <a:pt x="1438" y="5182"/>
                    </a:cubicBezTo>
                    <a:cubicBezTo>
                      <a:pt x="1826" y="5410"/>
                      <a:pt x="2283" y="5524"/>
                      <a:pt x="2716" y="5547"/>
                    </a:cubicBezTo>
                    <a:cubicBezTo>
                      <a:pt x="2945" y="5547"/>
                      <a:pt x="3150" y="5524"/>
                      <a:pt x="3378" y="5478"/>
                    </a:cubicBezTo>
                    <a:cubicBezTo>
                      <a:pt x="3584" y="5433"/>
                      <a:pt x="3812" y="5364"/>
                      <a:pt x="4018" y="5250"/>
                    </a:cubicBezTo>
                    <a:cubicBezTo>
                      <a:pt x="4223" y="5159"/>
                      <a:pt x="4406" y="5022"/>
                      <a:pt x="4565" y="4885"/>
                    </a:cubicBezTo>
                    <a:cubicBezTo>
                      <a:pt x="4771" y="4748"/>
                      <a:pt x="4931" y="4565"/>
                      <a:pt x="5067" y="4360"/>
                    </a:cubicBezTo>
                    <a:cubicBezTo>
                      <a:pt x="5182" y="4177"/>
                      <a:pt x="5296" y="3972"/>
                      <a:pt x="5364" y="3789"/>
                    </a:cubicBezTo>
                    <a:cubicBezTo>
                      <a:pt x="5456" y="3561"/>
                      <a:pt x="5524" y="3310"/>
                      <a:pt x="5547" y="3059"/>
                    </a:cubicBezTo>
                    <a:cubicBezTo>
                      <a:pt x="5570" y="2831"/>
                      <a:pt x="5570" y="2625"/>
                      <a:pt x="5547" y="2397"/>
                    </a:cubicBezTo>
                    <a:cubicBezTo>
                      <a:pt x="5501" y="2146"/>
                      <a:pt x="5433" y="1918"/>
                      <a:pt x="5341" y="1689"/>
                    </a:cubicBezTo>
                    <a:cubicBezTo>
                      <a:pt x="5273" y="1507"/>
                      <a:pt x="5159" y="1324"/>
                      <a:pt x="5045" y="1142"/>
                    </a:cubicBezTo>
                    <a:cubicBezTo>
                      <a:pt x="4885" y="959"/>
                      <a:pt x="4725" y="776"/>
                      <a:pt x="4543" y="617"/>
                    </a:cubicBezTo>
                    <a:cubicBezTo>
                      <a:pt x="4200" y="343"/>
                      <a:pt x="3789" y="160"/>
                      <a:pt x="3356" y="46"/>
                    </a:cubicBezTo>
                    <a:lnTo>
                      <a:pt x="3333" y="46"/>
                    </a:lnTo>
                    <a:cubicBezTo>
                      <a:pt x="3173" y="23"/>
                      <a:pt x="3036" y="0"/>
                      <a:pt x="287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611" name="Google Shape;1377;p22">
                <a:extLst>
                  <a:ext uri="{FF2B5EF4-FFF2-40B4-BE49-F238E27FC236}">
                    <a16:creationId xmlns:a16="http://schemas.microsoft.com/office/drawing/2014/main" id="{6E9F58B5-A3D9-41E9-B3F4-E1F514FAEAAD}"/>
                  </a:ext>
                </a:extLst>
              </p:cNvPr>
              <p:cNvSpPr/>
              <p:nvPr/>
            </p:nvSpPr>
            <p:spPr>
              <a:xfrm>
                <a:off x="8397755" y="939405"/>
                <a:ext cx="151179" cy="150557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5570" extrusionOk="0">
                    <a:moveTo>
                      <a:pt x="5068" y="1918"/>
                    </a:moveTo>
                    <a:cubicBezTo>
                      <a:pt x="5068" y="1918"/>
                      <a:pt x="5068" y="1929"/>
                      <a:pt x="5076" y="1936"/>
                    </a:cubicBezTo>
                    <a:lnTo>
                      <a:pt x="5076" y="1936"/>
                    </a:lnTo>
                    <a:cubicBezTo>
                      <a:pt x="5073" y="1930"/>
                      <a:pt x="5070" y="1924"/>
                      <a:pt x="5068" y="1918"/>
                    </a:cubicBezTo>
                    <a:close/>
                    <a:moveTo>
                      <a:pt x="2737" y="334"/>
                    </a:moveTo>
                    <a:cubicBezTo>
                      <a:pt x="2883" y="334"/>
                      <a:pt x="3028" y="350"/>
                      <a:pt x="3173" y="366"/>
                    </a:cubicBezTo>
                    <a:cubicBezTo>
                      <a:pt x="3401" y="411"/>
                      <a:pt x="3607" y="480"/>
                      <a:pt x="3835" y="571"/>
                    </a:cubicBezTo>
                    <a:cubicBezTo>
                      <a:pt x="4018" y="663"/>
                      <a:pt x="4178" y="777"/>
                      <a:pt x="4360" y="914"/>
                    </a:cubicBezTo>
                    <a:cubicBezTo>
                      <a:pt x="4360" y="914"/>
                      <a:pt x="4360" y="891"/>
                      <a:pt x="4360" y="891"/>
                    </a:cubicBezTo>
                    <a:cubicBezTo>
                      <a:pt x="4520" y="1051"/>
                      <a:pt x="4657" y="1188"/>
                      <a:pt x="4771" y="1370"/>
                    </a:cubicBezTo>
                    <a:cubicBezTo>
                      <a:pt x="4908" y="1553"/>
                      <a:pt x="4999" y="1735"/>
                      <a:pt x="5091" y="1941"/>
                    </a:cubicBezTo>
                    <a:cubicBezTo>
                      <a:pt x="5084" y="1941"/>
                      <a:pt x="5079" y="1939"/>
                      <a:pt x="5076" y="1936"/>
                    </a:cubicBezTo>
                    <a:lnTo>
                      <a:pt x="5076" y="1936"/>
                    </a:lnTo>
                    <a:cubicBezTo>
                      <a:pt x="5162" y="2135"/>
                      <a:pt x="5205" y="2335"/>
                      <a:pt x="5227" y="2534"/>
                    </a:cubicBezTo>
                    <a:cubicBezTo>
                      <a:pt x="5227" y="2534"/>
                      <a:pt x="5227" y="2511"/>
                      <a:pt x="5227" y="2489"/>
                    </a:cubicBezTo>
                    <a:lnTo>
                      <a:pt x="5227" y="2489"/>
                    </a:lnTo>
                    <a:cubicBezTo>
                      <a:pt x="5250" y="2740"/>
                      <a:pt x="5227" y="2968"/>
                      <a:pt x="5205" y="3196"/>
                    </a:cubicBezTo>
                    <a:cubicBezTo>
                      <a:pt x="5159" y="3424"/>
                      <a:pt x="5091" y="3630"/>
                      <a:pt x="4999" y="3835"/>
                    </a:cubicBezTo>
                    <a:cubicBezTo>
                      <a:pt x="4908" y="4018"/>
                      <a:pt x="4817" y="4178"/>
                      <a:pt x="4680" y="4337"/>
                    </a:cubicBezTo>
                    <a:cubicBezTo>
                      <a:pt x="4543" y="4497"/>
                      <a:pt x="4406" y="4634"/>
                      <a:pt x="4223" y="4771"/>
                    </a:cubicBezTo>
                    <a:cubicBezTo>
                      <a:pt x="4063" y="4885"/>
                      <a:pt x="3904" y="4977"/>
                      <a:pt x="3721" y="5045"/>
                    </a:cubicBezTo>
                    <a:cubicBezTo>
                      <a:pt x="3698" y="5045"/>
                      <a:pt x="3698" y="5068"/>
                      <a:pt x="3675" y="5068"/>
                    </a:cubicBezTo>
                    <a:cubicBezTo>
                      <a:pt x="3470" y="5136"/>
                      <a:pt x="3242" y="5205"/>
                      <a:pt x="3036" y="5228"/>
                    </a:cubicBezTo>
                    <a:lnTo>
                      <a:pt x="2785" y="5228"/>
                    </a:lnTo>
                    <a:cubicBezTo>
                      <a:pt x="2648" y="5228"/>
                      <a:pt x="2534" y="5228"/>
                      <a:pt x="2397" y="5205"/>
                    </a:cubicBezTo>
                    <a:cubicBezTo>
                      <a:pt x="2283" y="5182"/>
                      <a:pt x="2192" y="5159"/>
                      <a:pt x="2078" y="5136"/>
                    </a:cubicBezTo>
                    <a:cubicBezTo>
                      <a:pt x="2078" y="5136"/>
                      <a:pt x="2055" y="5113"/>
                      <a:pt x="2055" y="5113"/>
                    </a:cubicBezTo>
                    <a:lnTo>
                      <a:pt x="2009" y="5113"/>
                    </a:lnTo>
                    <a:cubicBezTo>
                      <a:pt x="2009" y="5113"/>
                      <a:pt x="2009" y="5113"/>
                      <a:pt x="1986" y="5091"/>
                    </a:cubicBezTo>
                    <a:lnTo>
                      <a:pt x="1941" y="5091"/>
                    </a:lnTo>
                    <a:cubicBezTo>
                      <a:pt x="1918" y="5068"/>
                      <a:pt x="1918" y="5068"/>
                      <a:pt x="1918" y="5068"/>
                    </a:cubicBezTo>
                    <a:lnTo>
                      <a:pt x="1872" y="5068"/>
                    </a:lnTo>
                    <a:cubicBezTo>
                      <a:pt x="1872" y="5045"/>
                      <a:pt x="1849" y="5045"/>
                      <a:pt x="1849" y="5045"/>
                    </a:cubicBezTo>
                    <a:lnTo>
                      <a:pt x="1826" y="5045"/>
                    </a:lnTo>
                    <a:cubicBezTo>
                      <a:pt x="1804" y="5022"/>
                      <a:pt x="1781" y="5022"/>
                      <a:pt x="1758" y="5022"/>
                    </a:cubicBezTo>
                    <a:cubicBezTo>
                      <a:pt x="1667" y="4954"/>
                      <a:pt x="1575" y="4908"/>
                      <a:pt x="1461" y="4840"/>
                    </a:cubicBezTo>
                    <a:lnTo>
                      <a:pt x="1438" y="4840"/>
                    </a:lnTo>
                    <a:cubicBezTo>
                      <a:pt x="1370" y="4794"/>
                      <a:pt x="1302" y="4725"/>
                      <a:pt x="1233" y="4680"/>
                    </a:cubicBezTo>
                    <a:cubicBezTo>
                      <a:pt x="1210" y="4657"/>
                      <a:pt x="1187" y="4657"/>
                      <a:pt x="1165" y="4634"/>
                    </a:cubicBezTo>
                    <a:cubicBezTo>
                      <a:pt x="1073" y="4543"/>
                      <a:pt x="1005" y="4474"/>
                      <a:pt x="913" y="4383"/>
                    </a:cubicBezTo>
                    <a:cubicBezTo>
                      <a:pt x="913" y="4360"/>
                      <a:pt x="913" y="4360"/>
                      <a:pt x="891" y="4337"/>
                    </a:cubicBezTo>
                    <a:cubicBezTo>
                      <a:pt x="891" y="4337"/>
                      <a:pt x="868" y="4315"/>
                      <a:pt x="868" y="4315"/>
                    </a:cubicBezTo>
                    <a:cubicBezTo>
                      <a:pt x="868" y="4315"/>
                      <a:pt x="868" y="4315"/>
                      <a:pt x="868" y="4292"/>
                    </a:cubicBezTo>
                    <a:lnTo>
                      <a:pt x="845" y="4292"/>
                    </a:lnTo>
                    <a:cubicBezTo>
                      <a:pt x="845" y="4269"/>
                      <a:pt x="845" y="4269"/>
                      <a:pt x="822" y="4269"/>
                    </a:cubicBezTo>
                    <a:cubicBezTo>
                      <a:pt x="822" y="4269"/>
                      <a:pt x="822" y="4246"/>
                      <a:pt x="822" y="4246"/>
                    </a:cubicBezTo>
                    <a:cubicBezTo>
                      <a:pt x="822" y="4246"/>
                      <a:pt x="799" y="4246"/>
                      <a:pt x="799" y="4223"/>
                    </a:cubicBezTo>
                    <a:cubicBezTo>
                      <a:pt x="731" y="4132"/>
                      <a:pt x="685" y="4041"/>
                      <a:pt x="617" y="3949"/>
                    </a:cubicBezTo>
                    <a:cubicBezTo>
                      <a:pt x="571" y="3858"/>
                      <a:pt x="525" y="3767"/>
                      <a:pt x="503" y="3653"/>
                    </a:cubicBezTo>
                    <a:cubicBezTo>
                      <a:pt x="411" y="3447"/>
                      <a:pt x="366" y="3242"/>
                      <a:pt x="343" y="3036"/>
                    </a:cubicBezTo>
                    <a:cubicBezTo>
                      <a:pt x="320" y="2808"/>
                      <a:pt x="343" y="2603"/>
                      <a:pt x="366" y="2374"/>
                    </a:cubicBezTo>
                    <a:cubicBezTo>
                      <a:pt x="389" y="2329"/>
                      <a:pt x="389" y="2260"/>
                      <a:pt x="411" y="2215"/>
                    </a:cubicBezTo>
                    <a:cubicBezTo>
                      <a:pt x="434" y="2078"/>
                      <a:pt x="480" y="1941"/>
                      <a:pt x="525" y="1827"/>
                    </a:cubicBezTo>
                    <a:cubicBezTo>
                      <a:pt x="548" y="1804"/>
                      <a:pt x="548" y="1781"/>
                      <a:pt x="548" y="1758"/>
                    </a:cubicBezTo>
                    <a:cubicBezTo>
                      <a:pt x="662" y="1576"/>
                      <a:pt x="777" y="1393"/>
                      <a:pt x="913" y="1210"/>
                    </a:cubicBezTo>
                    <a:cubicBezTo>
                      <a:pt x="1028" y="1051"/>
                      <a:pt x="1187" y="936"/>
                      <a:pt x="1347" y="799"/>
                    </a:cubicBezTo>
                    <a:lnTo>
                      <a:pt x="1370" y="799"/>
                    </a:lnTo>
                    <a:cubicBezTo>
                      <a:pt x="1370" y="777"/>
                      <a:pt x="1370" y="777"/>
                      <a:pt x="1370" y="777"/>
                    </a:cubicBezTo>
                    <a:cubicBezTo>
                      <a:pt x="1393" y="777"/>
                      <a:pt x="1393" y="777"/>
                      <a:pt x="1393" y="754"/>
                    </a:cubicBezTo>
                    <a:lnTo>
                      <a:pt x="1416" y="754"/>
                    </a:lnTo>
                    <a:cubicBezTo>
                      <a:pt x="1416" y="754"/>
                      <a:pt x="1438" y="754"/>
                      <a:pt x="1438" y="731"/>
                    </a:cubicBezTo>
                    <a:cubicBezTo>
                      <a:pt x="1598" y="640"/>
                      <a:pt x="1758" y="571"/>
                      <a:pt x="1918" y="503"/>
                    </a:cubicBezTo>
                    <a:cubicBezTo>
                      <a:pt x="1941" y="480"/>
                      <a:pt x="1963" y="480"/>
                      <a:pt x="1986" y="480"/>
                    </a:cubicBezTo>
                    <a:cubicBezTo>
                      <a:pt x="1986" y="457"/>
                      <a:pt x="2009" y="457"/>
                      <a:pt x="2009" y="457"/>
                    </a:cubicBezTo>
                    <a:lnTo>
                      <a:pt x="2032" y="457"/>
                    </a:lnTo>
                    <a:cubicBezTo>
                      <a:pt x="2055" y="457"/>
                      <a:pt x="2055" y="457"/>
                      <a:pt x="2055" y="434"/>
                    </a:cubicBezTo>
                    <a:cubicBezTo>
                      <a:pt x="2146" y="411"/>
                      <a:pt x="2237" y="389"/>
                      <a:pt x="2329" y="389"/>
                    </a:cubicBezTo>
                    <a:cubicBezTo>
                      <a:pt x="2351" y="389"/>
                      <a:pt x="2351" y="366"/>
                      <a:pt x="2351" y="366"/>
                    </a:cubicBezTo>
                    <a:cubicBezTo>
                      <a:pt x="2420" y="366"/>
                      <a:pt x="2488" y="343"/>
                      <a:pt x="2557" y="343"/>
                    </a:cubicBezTo>
                    <a:cubicBezTo>
                      <a:pt x="2617" y="336"/>
                      <a:pt x="2677" y="334"/>
                      <a:pt x="2737" y="334"/>
                    </a:cubicBezTo>
                    <a:close/>
                    <a:moveTo>
                      <a:pt x="2785" y="1"/>
                    </a:moveTo>
                    <a:cubicBezTo>
                      <a:pt x="2603" y="1"/>
                      <a:pt x="2397" y="23"/>
                      <a:pt x="2237" y="69"/>
                    </a:cubicBezTo>
                    <a:cubicBezTo>
                      <a:pt x="2169" y="69"/>
                      <a:pt x="2123" y="92"/>
                      <a:pt x="2055" y="115"/>
                    </a:cubicBezTo>
                    <a:cubicBezTo>
                      <a:pt x="1918" y="138"/>
                      <a:pt x="1781" y="183"/>
                      <a:pt x="1644" y="252"/>
                    </a:cubicBezTo>
                    <a:cubicBezTo>
                      <a:pt x="1553" y="297"/>
                      <a:pt x="1484" y="343"/>
                      <a:pt x="1393" y="389"/>
                    </a:cubicBezTo>
                    <a:cubicBezTo>
                      <a:pt x="1256" y="457"/>
                      <a:pt x="1119" y="548"/>
                      <a:pt x="1005" y="663"/>
                    </a:cubicBezTo>
                    <a:cubicBezTo>
                      <a:pt x="891" y="731"/>
                      <a:pt x="799" y="845"/>
                      <a:pt x="708" y="936"/>
                    </a:cubicBezTo>
                    <a:cubicBezTo>
                      <a:pt x="685" y="982"/>
                      <a:pt x="640" y="1028"/>
                      <a:pt x="594" y="1073"/>
                    </a:cubicBezTo>
                    <a:lnTo>
                      <a:pt x="571" y="1119"/>
                    </a:lnTo>
                    <a:cubicBezTo>
                      <a:pt x="525" y="1165"/>
                      <a:pt x="480" y="1233"/>
                      <a:pt x="457" y="1279"/>
                    </a:cubicBezTo>
                    <a:cubicBezTo>
                      <a:pt x="434" y="1279"/>
                      <a:pt x="434" y="1302"/>
                      <a:pt x="434" y="1302"/>
                    </a:cubicBezTo>
                    <a:cubicBezTo>
                      <a:pt x="343" y="1439"/>
                      <a:pt x="274" y="1598"/>
                      <a:pt x="206" y="1781"/>
                    </a:cubicBezTo>
                    <a:cubicBezTo>
                      <a:pt x="137" y="1895"/>
                      <a:pt x="115" y="2032"/>
                      <a:pt x="69" y="2192"/>
                    </a:cubicBezTo>
                    <a:cubicBezTo>
                      <a:pt x="69" y="2237"/>
                      <a:pt x="46" y="2283"/>
                      <a:pt x="46" y="2329"/>
                    </a:cubicBezTo>
                    <a:cubicBezTo>
                      <a:pt x="46" y="2352"/>
                      <a:pt x="46" y="2374"/>
                      <a:pt x="46" y="2374"/>
                    </a:cubicBezTo>
                    <a:cubicBezTo>
                      <a:pt x="23" y="2466"/>
                      <a:pt x="23" y="2534"/>
                      <a:pt x="23" y="2603"/>
                    </a:cubicBezTo>
                    <a:cubicBezTo>
                      <a:pt x="0" y="2762"/>
                      <a:pt x="0" y="2899"/>
                      <a:pt x="23" y="3059"/>
                    </a:cubicBezTo>
                    <a:cubicBezTo>
                      <a:pt x="23" y="3105"/>
                      <a:pt x="23" y="3150"/>
                      <a:pt x="46" y="3173"/>
                    </a:cubicBezTo>
                    <a:cubicBezTo>
                      <a:pt x="69" y="3402"/>
                      <a:pt x="115" y="3607"/>
                      <a:pt x="206" y="3812"/>
                    </a:cubicBezTo>
                    <a:cubicBezTo>
                      <a:pt x="206" y="3835"/>
                      <a:pt x="229" y="3835"/>
                      <a:pt x="229" y="3858"/>
                    </a:cubicBezTo>
                    <a:cubicBezTo>
                      <a:pt x="343" y="4132"/>
                      <a:pt x="503" y="4383"/>
                      <a:pt x="685" y="4611"/>
                    </a:cubicBezTo>
                    <a:cubicBezTo>
                      <a:pt x="868" y="4794"/>
                      <a:pt x="1050" y="4954"/>
                      <a:pt x="1256" y="5113"/>
                    </a:cubicBezTo>
                    <a:cubicBezTo>
                      <a:pt x="1347" y="5159"/>
                      <a:pt x="1461" y="5228"/>
                      <a:pt x="1553" y="5273"/>
                    </a:cubicBezTo>
                    <a:cubicBezTo>
                      <a:pt x="1735" y="5365"/>
                      <a:pt x="1918" y="5433"/>
                      <a:pt x="2123" y="5479"/>
                    </a:cubicBezTo>
                    <a:cubicBezTo>
                      <a:pt x="2169" y="5501"/>
                      <a:pt x="2215" y="5501"/>
                      <a:pt x="2260" y="5501"/>
                    </a:cubicBezTo>
                    <a:cubicBezTo>
                      <a:pt x="2466" y="5547"/>
                      <a:pt x="2648" y="5570"/>
                      <a:pt x="2854" y="5570"/>
                    </a:cubicBezTo>
                    <a:cubicBezTo>
                      <a:pt x="2854" y="5547"/>
                      <a:pt x="2876" y="5547"/>
                      <a:pt x="2899" y="5547"/>
                    </a:cubicBezTo>
                    <a:cubicBezTo>
                      <a:pt x="3173" y="5547"/>
                      <a:pt x="3424" y="5501"/>
                      <a:pt x="3675" y="5410"/>
                    </a:cubicBezTo>
                    <a:lnTo>
                      <a:pt x="3698" y="5410"/>
                    </a:lnTo>
                    <a:cubicBezTo>
                      <a:pt x="3858" y="5342"/>
                      <a:pt x="3995" y="5273"/>
                      <a:pt x="4155" y="5205"/>
                    </a:cubicBezTo>
                    <a:cubicBezTo>
                      <a:pt x="4155" y="5205"/>
                      <a:pt x="4155" y="5182"/>
                      <a:pt x="4155" y="5182"/>
                    </a:cubicBezTo>
                    <a:cubicBezTo>
                      <a:pt x="4406" y="5045"/>
                      <a:pt x="4634" y="4862"/>
                      <a:pt x="4839" y="4657"/>
                    </a:cubicBezTo>
                    <a:cubicBezTo>
                      <a:pt x="5159" y="4292"/>
                      <a:pt x="5387" y="3858"/>
                      <a:pt x="5479" y="3402"/>
                    </a:cubicBezTo>
                    <a:cubicBezTo>
                      <a:pt x="5593" y="2922"/>
                      <a:pt x="5570" y="2443"/>
                      <a:pt x="5433" y="1964"/>
                    </a:cubicBezTo>
                    <a:cubicBezTo>
                      <a:pt x="5296" y="1530"/>
                      <a:pt x="5045" y="1119"/>
                      <a:pt x="4725" y="799"/>
                    </a:cubicBezTo>
                    <a:cubicBezTo>
                      <a:pt x="4406" y="480"/>
                      <a:pt x="3995" y="252"/>
                      <a:pt x="3538" y="115"/>
                    </a:cubicBezTo>
                    <a:cubicBezTo>
                      <a:pt x="3333" y="46"/>
                      <a:pt x="3105" y="23"/>
                      <a:pt x="2899" y="23"/>
                    </a:cubicBezTo>
                    <a:cubicBezTo>
                      <a:pt x="2854" y="1"/>
                      <a:pt x="2808" y="1"/>
                      <a:pt x="27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612" name="Google Shape;1378;p22">
                <a:extLst>
                  <a:ext uri="{FF2B5EF4-FFF2-40B4-BE49-F238E27FC236}">
                    <a16:creationId xmlns:a16="http://schemas.microsoft.com/office/drawing/2014/main" id="{5BDCB955-5CB9-42A5-BACC-E3BA7AF5B8AD}"/>
                  </a:ext>
                </a:extLst>
              </p:cNvPr>
              <p:cNvSpPr/>
              <p:nvPr/>
            </p:nvSpPr>
            <p:spPr>
              <a:xfrm>
                <a:off x="4563306" y="3176516"/>
                <a:ext cx="223971" cy="302358"/>
              </a:xfrm>
              <a:custGeom>
                <a:avLst/>
                <a:gdLst/>
                <a:ahLst/>
                <a:cxnLst/>
                <a:rect l="l" t="t" r="r" b="b"/>
                <a:pathLst>
                  <a:path w="8286" h="11186" extrusionOk="0">
                    <a:moveTo>
                      <a:pt x="8103" y="1"/>
                    </a:moveTo>
                    <a:cubicBezTo>
                      <a:pt x="8080" y="1"/>
                      <a:pt x="8080" y="24"/>
                      <a:pt x="8058" y="24"/>
                    </a:cubicBezTo>
                    <a:cubicBezTo>
                      <a:pt x="7943" y="69"/>
                      <a:pt x="7829" y="138"/>
                      <a:pt x="7692" y="184"/>
                    </a:cubicBezTo>
                    <a:lnTo>
                      <a:pt x="7464" y="321"/>
                    </a:lnTo>
                    <a:cubicBezTo>
                      <a:pt x="7304" y="435"/>
                      <a:pt x="7145" y="503"/>
                      <a:pt x="7008" y="572"/>
                    </a:cubicBezTo>
                    <a:lnTo>
                      <a:pt x="7053" y="549"/>
                    </a:lnTo>
                    <a:lnTo>
                      <a:pt x="7053" y="549"/>
                    </a:lnTo>
                    <a:cubicBezTo>
                      <a:pt x="6916" y="617"/>
                      <a:pt x="6756" y="686"/>
                      <a:pt x="6620" y="754"/>
                    </a:cubicBezTo>
                    <a:lnTo>
                      <a:pt x="6483" y="823"/>
                    </a:lnTo>
                    <a:cubicBezTo>
                      <a:pt x="6391" y="868"/>
                      <a:pt x="6323" y="891"/>
                      <a:pt x="6231" y="937"/>
                    </a:cubicBezTo>
                    <a:cubicBezTo>
                      <a:pt x="6095" y="982"/>
                      <a:pt x="5980" y="1051"/>
                      <a:pt x="5843" y="1097"/>
                    </a:cubicBezTo>
                    <a:cubicBezTo>
                      <a:pt x="5729" y="1165"/>
                      <a:pt x="5615" y="1211"/>
                      <a:pt x="5524" y="1279"/>
                    </a:cubicBezTo>
                    <a:cubicBezTo>
                      <a:pt x="5433" y="1325"/>
                      <a:pt x="5364" y="1348"/>
                      <a:pt x="5273" y="1393"/>
                    </a:cubicBezTo>
                    <a:lnTo>
                      <a:pt x="5136" y="1462"/>
                    </a:lnTo>
                    <a:cubicBezTo>
                      <a:pt x="4976" y="1530"/>
                      <a:pt x="4839" y="1622"/>
                      <a:pt x="4702" y="1690"/>
                    </a:cubicBezTo>
                    <a:cubicBezTo>
                      <a:pt x="4542" y="1781"/>
                      <a:pt x="4383" y="1850"/>
                      <a:pt x="4223" y="1941"/>
                    </a:cubicBezTo>
                    <a:lnTo>
                      <a:pt x="4200" y="1941"/>
                    </a:lnTo>
                    <a:lnTo>
                      <a:pt x="4154" y="1964"/>
                    </a:lnTo>
                    <a:cubicBezTo>
                      <a:pt x="3926" y="2055"/>
                      <a:pt x="3721" y="2169"/>
                      <a:pt x="3492" y="2284"/>
                    </a:cubicBezTo>
                    <a:lnTo>
                      <a:pt x="3196" y="2443"/>
                    </a:lnTo>
                    <a:cubicBezTo>
                      <a:pt x="3036" y="2512"/>
                      <a:pt x="2899" y="2580"/>
                      <a:pt x="2739" y="2672"/>
                    </a:cubicBezTo>
                    <a:cubicBezTo>
                      <a:pt x="2579" y="2740"/>
                      <a:pt x="2420" y="2831"/>
                      <a:pt x="2260" y="2900"/>
                    </a:cubicBezTo>
                    <a:cubicBezTo>
                      <a:pt x="2214" y="2923"/>
                      <a:pt x="2146" y="2945"/>
                      <a:pt x="2100" y="2968"/>
                    </a:cubicBezTo>
                    <a:cubicBezTo>
                      <a:pt x="1895" y="3082"/>
                      <a:pt x="1666" y="3174"/>
                      <a:pt x="1461" y="3288"/>
                    </a:cubicBezTo>
                    <a:lnTo>
                      <a:pt x="1438" y="3288"/>
                    </a:lnTo>
                    <a:cubicBezTo>
                      <a:pt x="1233" y="3402"/>
                      <a:pt x="1027" y="3493"/>
                      <a:pt x="845" y="3630"/>
                    </a:cubicBezTo>
                    <a:cubicBezTo>
                      <a:pt x="776" y="3676"/>
                      <a:pt x="685" y="3744"/>
                      <a:pt x="616" y="3836"/>
                    </a:cubicBezTo>
                    <a:cubicBezTo>
                      <a:pt x="548" y="3927"/>
                      <a:pt x="480" y="4018"/>
                      <a:pt x="411" y="4110"/>
                    </a:cubicBezTo>
                    <a:cubicBezTo>
                      <a:pt x="343" y="4201"/>
                      <a:pt x="274" y="4315"/>
                      <a:pt x="228" y="4429"/>
                    </a:cubicBezTo>
                    <a:cubicBezTo>
                      <a:pt x="183" y="4543"/>
                      <a:pt x="137" y="4657"/>
                      <a:pt x="114" y="4794"/>
                    </a:cubicBezTo>
                    <a:cubicBezTo>
                      <a:pt x="91" y="4863"/>
                      <a:pt x="69" y="4931"/>
                      <a:pt x="46" y="5000"/>
                    </a:cubicBezTo>
                    <a:cubicBezTo>
                      <a:pt x="46" y="5045"/>
                      <a:pt x="23" y="5091"/>
                      <a:pt x="23" y="5137"/>
                    </a:cubicBezTo>
                    <a:lnTo>
                      <a:pt x="23" y="5182"/>
                    </a:lnTo>
                    <a:cubicBezTo>
                      <a:pt x="23" y="5274"/>
                      <a:pt x="0" y="5365"/>
                      <a:pt x="0" y="5433"/>
                    </a:cubicBezTo>
                    <a:cubicBezTo>
                      <a:pt x="0" y="5593"/>
                      <a:pt x="0" y="5730"/>
                      <a:pt x="0" y="5890"/>
                    </a:cubicBezTo>
                    <a:cubicBezTo>
                      <a:pt x="0" y="6004"/>
                      <a:pt x="23" y="6118"/>
                      <a:pt x="46" y="6232"/>
                    </a:cubicBezTo>
                    <a:lnTo>
                      <a:pt x="46" y="6324"/>
                    </a:lnTo>
                    <a:cubicBezTo>
                      <a:pt x="69" y="6506"/>
                      <a:pt x="114" y="6666"/>
                      <a:pt x="183" y="6826"/>
                    </a:cubicBezTo>
                    <a:cubicBezTo>
                      <a:pt x="206" y="6940"/>
                      <a:pt x="274" y="7054"/>
                      <a:pt x="320" y="7191"/>
                    </a:cubicBezTo>
                    <a:lnTo>
                      <a:pt x="343" y="7237"/>
                    </a:lnTo>
                    <a:cubicBezTo>
                      <a:pt x="411" y="7396"/>
                      <a:pt x="480" y="7533"/>
                      <a:pt x="548" y="7693"/>
                    </a:cubicBezTo>
                    <a:lnTo>
                      <a:pt x="571" y="7739"/>
                    </a:lnTo>
                    <a:lnTo>
                      <a:pt x="594" y="7762"/>
                    </a:lnTo>
                    <a:lnTo>
                      <a:pt x="639" y="7853"/>
                    </a:lnTo>
                    <a:lnTo>
                      <a:pt x="708" y="7967"/>
                    </a:lnTo>
                    <a:cubicBezTo>
                      <a:pt x="753" y="8081"/>
                      <a:pt x="799" y="8172"/>
                      <a:pt x="845" y="8264"/>
                    </a:cubicBezTo>
                    <a:cubicBezTo>
                      <a:pt x="936" y="8401"/>
                      <a:pt x="1027" y="8538"/>
                      <a:pt x="1119" y="8652"/>
                    </a:cubicBezTo>
                    <a:cubicBezTo>
                      <a:pt x="1187" y="8766"/>
                      <a:pt x="1278" y="8880"/>
                      <a:pt x="1370" y="8971"/>
                    </a:cubicBezTo>
                    <a:lnTo>
                      <a:pt x="1393" y="9017"/>
                    </a:lnTo>
                    <a:lnTo>
                      <a:pt x="1415" y="9063"/>
                    </a:lnTo>
                    <a:cubicBezTo>
                      <a:pt x="1461" y="9085"/>
                      <a:pt x="1484" y="9131"/>
                      <a:pt x="1529" y="9177"/>
                    </a:cubicBezTo>
                    <a:cubicBezTo>
                      <a:pt x="1666" y="9359"/>
                      <a:pt x="1826" y="9565"/>
                      <a:pt x="1963" y="9725"/>
                    </a:cubicBezTo>
                    <a:cubicBezTo>
                      <a:pt x="2054" y="9839"/>
                      <a:pt x="2123" y="9907"/>
                      <a:pt x="2214" y="9998"/>
                    </a:cubicBezTo>
                    <a:cubicBezTo>
                      <a:pt x="2283" y="10067"/>
                      <a:pt x="2397" y="10181"/>
                      <a:pt x="2511" y="10250"/>
                    </a:cubicBezTo>
                    <a:cubicBezTo>
                      <a:pt x="2625" y="10341"/>
                      <a:pt x="2739" y="10409"/>
                      <a:pt x="2853" y="10478"/>
                    </a:cubicBezTo>
                    <a:cubicBezTo>
                      <a:pt x="2922" y="10501"/>
                      <a:pt x="2967" y="10546"/>
                      <a:pt x="3013" y="10569"/>
                    </a:cubicBezTo>
                    <a:cubicBezTo>
                      <a:pt x="3036" y="10592"/>
                      <a:pt x="3059" y="10615"/>
                      <a:pt x="3082" y="10638"/>
                    </a:cubicBezTo>
                    <a:cubicBezTo>
                      <a:pt x="3310" y="10775"/>
                      <a:pt x="3607" y="10934"/>
                      <a:pt x="3926" y="11026"/>
                    </a:cubicBezTo>
                    <a:cubicBezTo>
                      <a:pt x="4063" y="11071"/>
                      <a:pt x="4223" y="11117"/>
                      <a:pt x="4405" y="11140"/>
                    </a:cubicBezTo>
                    <a:lnTo>
                      <a:pt x="4451" y="11140"/>
                    </a:lnTo>
                    <a:cubicBezTo>
                      <a:pt x="4565" y="11163"/>
                      <a:pt x="4679" y="11185"/>
                      <a:pt x="4771" y="11185"/>
                    </a:cubicBezTo>
                    <a:lnTo>
                      <a:pt x="4816" y="11185"/>
                    </a:lnTo>
                    <a:cubicBezTo>
                      <a:pt x="4885" y="11185"/>
                      <a:pt x="4930" y="11163"/>
                      <a:pt x="4999" y="11163"/>
                    </a:cubicBezTo>
                    <a:lnTo>
                      <a:pt x="5067" y="11140"/>
                    </a:lnTo>
                    <a:cubicBezTo>
                      <a:pt x="5136" y="11140"/>
                      <a:pt x="5204" y="11117"/>
                      <a:pt x="5273" y="11117"/>
                    </a:cubicBezTo>
                    <a:cubicBezTo>
                      <a:pt x="5410" y="11071"/>
                      <a:pt x="5570" y="11026"/>
                      <a:pt x="5684" y="10980"/>
                    </a:cubicBezTo>
                    <a:cubicBezTo>
                      <a:pt x="5866" y="10934"/>
                      <a:pt x="6003" y="10866"/>
                      <a:pt x="6140" y="10820"/>
                    </a:cubicBezTo>
                    <a:cubicBezTo>
                      <a:pt x="6231" y="10775"/>
                      <a:pt x="6346" y="10729"/>
                      <a:pt x="6437" y="10683"/>
                    </a:cubicBezTo>
                    <a:lnTo>
                      <a:pt x="6597" y="10615"/>
                    </a:lnTo>
                    <a:lnTo>
                      <a:pt x="6665" y="10569"/>
                    </a:lnTo>
                    <a:cubicBezTo>
                      <a:pt x="6871" y="10478"/>
                      <a:pt x="7099" y="10364"/>
                      <a:pt x="7327" y="10250"/>
                    </a:cubicBezTo>
                    <a:cubicBezTo>
                      <a:pt x="7396" y="10204"/>
                      <a:pt x="7464" y="10158"/>
                      <a:pt x="7533" y="10113"/>
                    </a:cubicBezTo>
                    <a:lnTo>
                      <a:pt x="7578" y="10090"/>
                    </a:lnTo>
                    <a:cubicBezTo>
                      <a:pt x="7647" y="10044"/>
                      <a:pt x="7738" y="9998"/>
                      <a:pt x="7806" y="9953"/>
                    </a:cubicBezTo>
                    <a:cubicBezTo>
                      <a:pt x="7875" y="9907"/>
                      <a:pt x="7943" y="9884"/>
                      <a:pt x="7989" y="9839"/>
                    </a:cubicBezTo>
                    <a:cubicBezTo>
                      <a:pt x="8035" y="9793"/>
                      <a:pt x="8058" y="9770"/>
                      <a:pt x="8080" y="9747"/>
                    </a:cubicBezTo>
                    <a:cubicBezTo>
                      <a:pt x="8126" y="9702"/>
                      <a:pt x="8149" y="9656"/>
                      <a:pt x="8172" y="9565"/>
                    </a:cubicBezTo>
                    <a:cubicBezTo>
                      <a:pt x="8194" y="9519"/>
                      <a:pt x="8194" y="9451"/>
                      <a:pt x="8172" y="9405"/>
                    </a:cubicBezTo>
                    <a:cubicBezTo>
                      <a:pt x="8172" y="9337"/>
                      <a:pt x="8172" y="9291"/>
                      <a:pt x="8149" y="9222"/>
                    </a:cubicBezTo>
                    <a:cubicBezTo>
                      <a:pt x="8103" y="9085"/>
                      <a:pt x="8035" y="8948"/>
                      <a:pt x="7966" y="8834"/>
                    </a:cubicBezTo>
                    <a:cubicBezTo>
                      <a:pt x="7921" y="8743"/>
                      <a:pt x="7875" y="8652"/>
                      <a:pt x="7829" y="8560"/>
                    </a:cubicBezTo>
                    <a:lnTo>
                      <a:pt x="7761" y="8424"/>
                    </a:lnTo>
                    <a:cubicBezTo>
                      <a:pt x="7715" y="8332"/>
                      <a:pt x="7669" y="8241"/>
                      <a:pt x="7624" y="8150"/>
                    </a:cubicBezTo>
                    <a:lnTo>
                      <a:pt x="7578" y="8081"/>
                    </a:lnTo>
                    <a:cubicBezTo>
                      <a:pt x="7510" y="7921"/>
                      <a:pt x="7464" y="7784"/>
                      <a:pt x="7441" y="7670"/>
                    </a:cubicBezTo>
                    <a:lnTo>
                      <a:pt x="7418" y="7533"/>
                    </a:lnTo>
                    <a:cubicBezTo>
                      <a:pt x="7418" y="7465"/>
                      <a:pt x="7396" y="7396"/>
                      <a:pt x="7396" y="7328"/>
                    </a:cubicBezTo>
                    <a:cubicBezTo>
                      <a:pt x="7373" y="7168"/>
                      <a:pt x="7373" y="7008"/>
                      <a:pt x="7396" y="6849"/>
                    </a:cubicBezTo>
                    <a:lnTo>
                      <a:pt x="7396" y="6826"/>
                    </a:lnTo>
                    <a:cubicBezTo>
                      <a:pt x="7396" y="6803"/>
                      <a:pt x="7396" y="6780"/>
                      <a:pt x="7396" y="6780"/>
                    </a:cubicBezTo>
                    <a:lnTo>
                      <a:pt x="7418" y="6666"/>
                    </a:lnTo>
                    <a:lnTo>
                      <a:pt x="7441" y="6483"/>
                    </a:lnTo>
                    <a:cubicBezTo>
                      <a:pt x="7464" y="6278"/>
                      <a:pt x="7487" y="6095"/>
                      <a:pt x="7533" y="5913"/>
                    </a:cubicBezTo>
                    <a:cubicBezTo>
                      <a:pt x="7555" y="5707"/>
                      <a:pt x="7601" y="5479"/>
                      <a:pt x="7624" y="5251"/>
                    </a:cubicBezTo>
                    <a:cubicBezTo>
                      <a:pt x="7647" y="5023"/>
                      <a:pt x="7647" y="4771"/>
                      <a:pt x="7669" y="4543"/>
                    </a:cubicBezTo>
                    <a:lnTo>
                      <a:pt x="7669" y="4498"/>
                    </a:lnTo>
                    <a:cubicBezTo>
                      <a:pt x="7692" y="4246"/>
                      <a:pt x="7692" y="3973"/>
                      <a:pt x="7715" y="3722"/>
                    </a:cubicBezTo>
                    <a:cubicBezTo>
                      <a:pt x="7715" y="3722"/>
                      <a:pt x="7715" y="3744"/>
                      <a:pt x="7715" y="3744"/>
                    </a:cubicBezTo>
                    <a:cubicBezTo>
                      <a:pt x="7715" y="3744"/>
                      <a:pt x="7715" y="3744"/>
                      <a:pt x="7715" y="3767"/>
                    </a:cubicBezTo>
                    <a:cubicBezTo>
                      <a:pt x="7738" y="3676"/>
                      <a:pt x="7738" y="3607"/>
                      <a:pt x="7738" y="3516"/>
                    </a:cubicBezTo>
                    <a:lnTo>
                      <a:pt x="7738" y="3539"/>
                    </a:lnTo>
                    <a:cubicBezTo>
                      <a:pt x="7784" y="3311"/>
                      <a:pt x="7806" y="3082"/>
                      <a:pt x="7852" y="2854"/>
                    </a:cubicBezTo>
                    <a:cubicBezTo>
                      <a:pt x="7875" y="2717"/>
                      <a:pt x="7898" y="2580"/>
                      <a:pt x="7921" y="2443"/>
                    </a:cubicBezTo>
                    <a:cubicBezTo>
                      <a:pt x="7943" y="2306"/>
                      <a:pt x="7966" y="2147"/>
                      <a:pt x="7989" y="2010"/>
                    </a:cubicBezTo>
                    <a:cubicBezTo>
                      <a:pt x="8012" y="1827"/>
                      <a:pt x="8035" y="1644"/>
                      <a:pt x="8058" y="1462"/>
                    </a:cubicBezTo>
                    <a:lnTo>
                      <a:pt x="8080" y="1234"/>
                    </a:lnTo>
                    <a:cubicBezTo>
                      <a:pt x="8103" y="1097"/>
                      <a:pt x="8126" y="960"/>
                      <a:pt x="8126" y="800"/>
                    </a:cubicBezTo>
                    <a:lnTo>
                      <a:pt x="8149" y="709"/>
                    </a:lnTo>
                    <a:lnTo>
                      <a:pt x="8149" y="617"/>
                    </a:lnTo>
                    <a:cubicBezTo>
                      <a:pt x="8149" y="594"/>
                      <a:pt x="8149" y="572"/>
                      <a:pt x="8149" y="549"/>
                    </a:cubicBezTo>
                    <a:cubicBezTo>
                      <a:pt x="8172" y="526"/>
                      <a:pt x="8194" y="503"/>
                      <a:pt x="8217" y="457"/>
                    </a:cubicBezTo>
                    <a:lnTo>
                      <a:pt x="8217" y="435"/>
                    </a:lnTo>
                    <a:lnTo>
                      <a:pt x="8240" y="412"/>
                    </a:lnTo>
                    <a:cubicBezTo>
                      <a:pt x="8240" y="389"/>
                      <a:pt x="8240" y="389"/>
                      <a:pt x="8240" y="366"/>
                    </a:cubicBezTo>
                    <a:cubicBezTo>
                      <a:pt x="8240" y="343"/>
                      <a:pt x="8263" y="321"/>
                      <a:pt x="8263" y="275"/>
                    </a:cubicBezTo>
                    <a:cubicBezTo>
                      <a:pt x="8263" y="252"/>
                      <a:pt x="8263" y="229"/>
                      <a:pt x="8286" y="206"/>
                    </a:cubicBezTo>
                    <a:cubicBezTo>
                      <a:pt x="8286" y="206"/>
                      <a:pt x="8263" y="206"/>
                      <a:pt x="8263" y="184"/>
                    </a:cubicBezTo>
                    <a:cubicBezTo>
                      <a:pt x="8263" y="115"/>
                      <a:pt x="8194" y="69"/>
                      <a:pt x="8149" y="24"/>
                    </a:cubicBezTo>
                    <a:cubicBezTo>
                      <a:pt x="8126" y="24"/>
                      <a:pt x="8103" y="24"/>
                      <a:pt x="810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613" name="Google Shape;1379;p22">
                <a:extLst>
                  <a:ext uri="{FF2B5EF4-FFF2-40B4-BE49-F238E27FC236}">
                    <a16:creationId xmlns:a16="http://schemas.microsoft.com/office/drawing/2014/main" id="{E10895E4-20C7-494B-AB56-A3B6B42BA111}"/>
                  </a:ext>
                </a:extLst>
              </p:cNvPr>
              <p:cNvSpPr/>
              <p:nvPr/>
            </p:nvSpPr>
            <p:spPr>
              <a:xfrm>
                <a:off x="4769356" y="3146918"/>
                <a:ext cx="209807" cy="290627"/>
              </a:xfrm>
              <a:custGeom>
                <a:avLst/>
                <a:gdLst/>
                <a:ahLst/>
                <a:cxnLst/>
                <a:rect l="l" t="t" r="r" b="b"/>
                <a:pathLst>
                  <a:path w="7762" h="10752" extrusionOk="0">
                    <a:moveTo>
                      <a:pt x="3059" y="0"/>
                    </a:moveTo>
                    <a:cubicBezTo>
                      <a:pt x="3037" y="0"/>
                      <a:pt x="2991" y="0"/>
                      <a:pt x="2945" y="23"/>
                    </a:cubicBezTo>
                    <a:cubicBezTo>
                      <a:pt x="2854" y="23"/>
                      <a:pt x="2763" y="46"/>
                      <a:pt x="2649" y="69"/>
                    </a:cubicBezTo>
                    <a:cubicBezTo>
                      <a:pt x="2603" y="92"/>
                      <a:pt x="2534" y="115"/>
                      <a:pt x="2489" y="137"/>
                    </a:cubicBezTo>
                    <a:cubicBezTo>
                      <a:pt x="2398" y="160"/>
                      <a:pt x="2329" y="206"/>
                      <a:pt x="2261" y="251"/>
                    </a:cubicBezTo>
                    <a:lnTo>
                      <a:pt x="2124" y="320"/>
                    </a:lnTo>
                    <a:cubicBezTo>
                      <a:pt x="2009" y="388"/>
                      <a:pt x="1895" y="457"/>
                      <a:pt x="1781" y="503"/>
                    </a:cubicBezTo>
                    <a:cubicBezTo>
                      <a:pt x="1713" y="525"/>
                      <a:pt x="1667" y="548"/>
                      <a:pt x="1599" y="594"/>
                    </a:cubicBezTo>
                    <a:cubicBezTo>
                      <a:pt x="1530" y="617"/>
                      <a:pt x="1439" y="639"/>
                      <a:pt x="1370" y="685"/>
                    </a:cubicBezTo>
                    <a:cubicBezTo>
                      <a:pt x="1325" y="708"/>
                      <a:pt x="1279" y="731"/>
                      <a:pt x="1256" y="754"/>
                    </a:cubicBezTo>
                    <a:cubicBezTo>
                      <a:pt x="1211" y="776"/>
                      <a:pt x="1165" y="799"/>
                      <a:pt x="1119" y="822"/>
                    </a:cubicBezTo>
                    <a:cubicBezTo>
                      <a:pt x="982" y="891"/>
                      <a:pt x="777" y="982"/>
                      <a:pt x="708" y="1164"/>
                    </a:cubicBezTo>
                    <a:cubicBezTo>
                      <a:pt x="686" y="1233"/>
                      <a:pt x="640" y="1301"/>
                      <a:pt x="640" y="1370"/>
                    </a:cubicBezTo>
                    <a:cubicBezTo>
                      <a:pt x="640" y="1416"/>
                      <a:pt x="617" y="1438"/>
                      <a:pt x="617" y="1461"/>
                    </a:cubicBezTo>
                    <a:cubicBezTo>
                      <a:pt x="617" y="1507"/>
                      <a:pt x="617" y="1530"/>
                      <a:pt x="617" y="1575"/>
                    </a:cubicBezTo>
                    <a:lnTo>
                      <a:pt x="594" y="1644"/>
                    </a:lnTo>
                    <a:cubicBezTo>
                      <a:pt x="594" y="1712"/>
                      <a:pt x="571" y="1758"/>
                      <a:pt x="571" y="1804"/>
                    </a:cubicBezTo>
                    <a:cubicBezTo>
                      <a:pt x="549" y="1872"/>
                      <a:pt x="549" y="1941"/>
                      <a:pt x="549" y="1986"/>
                    </a:cubicBezTo>
                    <a:lnTo>
                      <a:pt x="549" y="2077"/>
                    </a:lnTo>
                    <a:lnTo>
                      <a:pt x="526" y="2214"/>
                    </a:lnTo>
                    <a:cubicBezTo>
                      <a:pt x="526" y="2306"/>
                      <a:pt x="503" y="2397"/>
                      <a:pt x="503" y="2511"/>
                    </a:cubicBezTo>
                    <a:cubicBezTo>
                      <a:pt x="503" y="2557"/>
                      <a:pt x="503" y="2602"/>
                      <a:pt x="503" y="2648"/>
                    </a:cubicBezTo>
                    <a:cubicBezTo>
                      <a:pt x="503" y="2717"/>
                      <a:pt x="503" y="2762"/>
                      <a:pt x="480" y="2831"/>
                    </a:cubicBezTo>
                    <a:cubicBezTo>
                      <a:pt x="480" y="2990"/>
                      <a:pt x="457" y="3150"/>
                      <a:pt x="435" y="3310"/>
                    </a:cubicBezTo>
                    <a:lnTo>
                      <a:pt x="435" y="3356"/>
                    </a:lnTo>
                    <a:cubicBezTo>
                      <a:pt x="412" y="3470"/>
                      <a:pt x="412" y="3584"/>
                      <a:pt x="389" y="3721"/>
                    </a:cubicBezTo>
                    <a:cubicBezTo>
                      <a:pt x="389" y="3767"/>
                      <a:pt x="389" y="3835"/>
                      <a:pt x="389" y="3881"/>
                    </a:cubicBezTo>
                    <a:cubicBezTo>
                      <a:pt x="389" y="3926"/>
                      <a:pt x="366" y="3972"/>
                      <a:pt x="366" y="4018"/>
                    </a:cubicBezTo>
                    <a:cubicBezTo>
                      <a:pt x="366" y="4109"/>
                      <a:pt x="343" y="4200"/>
                      <a:pt x="343" y="4269"/>
                    </a:cubicBezTo>
                    <a:cubicBezTo>
                      <a:pt x="320" y="4406"/>
                      <a:pt x="298" y="4520"/>
                      <a:pt x="275" y="4634"/>
                    </a:cubicBezTo>
                    <a:lnTo>
                      <a:pt x="252" y="4908"/>
                    </a:lnTo>
                    <a:cubicBezTo>
                      <a:pt x="252" y="5022"/>
                      <a:pt x="252" y="5113"/>
                      <a:pt x="229" y="5227"/>
                    </a:cubicBezTo>
                    <a:lnTo>
                      <a:pt x="229" y="5296"/>
                    </a:lnTo>
                    <a:lnTo>
                      <a:pt x="206" y="5410"/>
                    </a:lnTo>
                    <a:cubicBezTo>
                      <a:pt x="183" y="5661"/>
                      <a:pt x="161" y="5912"/>
                      <a:pt x="138" y="6186"/>
                    </a:cubicBezTo>
                    <a:cubicBezTo>
                      <a:pt x="115" y="6346"/>
                      <a:pt x="115" y="6483"/>
                      <a:pt x="115" y="6643"/>
                    </a:cubicBezTo>
                    <a:lnTo>
                      <a:pt x="92" y="6802"/>
                    </a:lnTo>
                    <a:cubicBezTo>
                      <a:pt x="92" y="6894"/>
                      <a:pt x="92" y="6962"/>
                      <a:pt x="92" y="7053"/>
                    </a:cubicBezTo>
                    <a:lnTo>
                      <a:pt x="69" y="7168"/>
                    </a:lnTo>
                    <a:cubicBezTo>
                      <a:pt x="69" y="7282"/>
                      <a:pt x="46" y="7419"/>
                      <a:pt x="46" y="7533"/>
                    </a:cubicBezTo>
                    <a:cubicBezTo>
                      <a:pt x="46" y="7670"/>
                      <a:pt x="46" y="7784"/>
                      <a:pt x="24" y="7921"/>
                    </a:cubicBezTo>
                    <a:cubicBezTo>
                      <a:pt x="24" y="8035"/>
                      <a:pt x="24" y="8172"/>
                      <a:pt x="1" y="8286"/>
                    </a:cubicBezTo>
                    <a:cubicBezTo>
                      <a:pt x="1" y="8377"/>
                      <a:pt x="1" y="8446"/>
                      <a:pt x="24" y="8514"/>
                    </a:cubicBezTo>
                    <a:cubicBezTo>
                      <a:pt x="24" y="8560"/>
                      <a:pt x="24" y="8606"/>
                      <a:pt x="24" y="8628"/>
                    </a:cubicBezTo>
                    <a:cubicBezTo>
                      <a:pt x="24" y="8651"/>
                      <a:pt x="1" y="8697"/>
                      <a:pt x="1" y="8742"/>
                    </a:cubicBezTo>
                    <a:cubicBezTo>
                      <a:pt x="24" y="8857"/>
                      <a:pt x="46" y="8971"/>
                      <a:pt x="69" y="9085"/>
                    </a:cubicBezTo>
                    <a:lnTo>
                      <a:pt x="92" y="9153"/>
                    </a:lnTo>
                    <a:cubicBezTo>
                      <a:pt x="138" y="9290"/>
                      <a:pt x="183" y="9427"/>
                      <a:pt x="229" y="9564"/>
                    </a:cubicBezTo>
                    <a:cubicBezTo>
                      <a:pt x="275" y="9724"/>
                      <a:pt x="320" y="9861"/>
                      <a:pt x="389" y="9975"/>
                    </a:cubicBezTo>
                    <a:cubicBezTo>
                      <a:pt x="412" y="10043"/>
                      <a:pt x="435" y="10089"/>
                      <a:pt x="480" y="10135"/>
                    </a:cubicBezTo>
                    <a:lnTo>
                      <a:pt x="526" y="10249"/>
                    </a:lnTo>
                    <a:lnTo>
                      <a:pt x="571" y="10340"/>
                    </a:lnTo>
                    <a:cubicBezTo>
                      <a:pt x="594" y="10386"/>
                      <a:pt x="617" y="10454"/>
                      <a:pt x="640" y="10500"/>
                    </a:cubicBezTo>
                    <a:cubicBezTo>
                      <a:pt x="640" y="10523"/>
                      <a:pt x="663" y="10546"/>
                      <a:pt x="663" y="10546"/>
                    </a:cubicBezTo>
                    <a:cubicBezTo>
                      <a:pt x="686" y="10591"/>
                      <a:pt x="708" y="10614"/>
                      <a:pt x="731" y="10637"/>
                    </a:cubicBezTo>
                    <a:cubicBezTo>
                      <a:pt x="777" y="10683"/>
                      <a:pt x="845" y="10705"/>
                      <a:pt x="891" y="10728"/>
                    </a:cubicBezTo>
                    <a:cubicBezTo>
                      <a:pt x="914" y="10751"/>
                      <a:pt x="960" y="10751"/>
                      <a:pt x="982" y="10751"/>
                    </a:cubicBezTo>
                    <a:cubicBezTo>
                      <a:pt x="1051" y="10751"/>
                      <a:pt x="1142" y="10705"/>
                      <a:pt x="1211" y="10660"/>
                    </a:cubicBezTo>
                    <a:cubicBezTo>
                      <a:pt x="1256" y="10660"/>
                      <a:pt x="1279" y="10614"/>
                      <a:pt x="1325" y="10591"/>
                    </a:cubicBezTo>
                    <a:lnTo>
                      <a:pt x="1416" y="10523"/>
                    </a:lnTo>
                    <a:lnTo>
                      <a:pt x="1621" y="10409"/>
                    </a:lnTo>
                    <a:cubicBezTo>
                      <a:pt x="1827" y="10272"/>
                      <a:pt x="2032" y="10180"/>
                      <a:pt x="2238" y="10066"/>
                    </a:cubicBezTo>
                    <a:lnTo>
                      <a:pt x="2261" y="10043"/>
                    </a:lnTo>
                    <a:lnTo>
                      <a:pt x="2420" y="9975"/>
                    </a:lnTo>
                    <a:cubicBezTo>
                      <a:pt x="2580" y="9884"/>
                      <a:pt x="2740" y="9815"/>
                      <a:pt x="2900" y="9724"/>
                    </a:cubicBezTo>
                    <a:lnTo>
                      <a:pt x="2968" y="9701"/>
                    </a:lnTo>
                    <a:lnTo>
                      <a:pt x="2945" y="9701"/>
                    </a:lnTo>
                    <a:cubicBezTo>
                      <a:pt x="3219" y="9587"/>
                      <a:pt x="3493" y="9473"/>
                      <a:pt x="3767" y="9359"/>
                    </a:cubicBezTo>
                    <a:cubicBezTo>
                      <a:pt x="4087" y="9222"/>
                      <a:pt x="4383" y="9062"/>
                      <a:pt x="4634" y="8925"/>
                    </a:cubicBezTo>
                    <a:cubicBezTo>
                      <a:pt x="4771" y="8857"/>
                      <a:pt x="4885" y="8788"/>
                      <a:pt x="5000" y="8720"/>
                    </a:cubicBezTo>
                    <a:cubicBezTo>
                      <a:pt x="5159" y="8628"/>
                      <a:pt x="5296" y="8560"/>
                      <a:pt x="5433" y="8469"/>
                    </a:cubicBezTo>
                    <a:lnTo>
                      <a:pt x="5639" y="8354"/>
                    </a:lnTo>
                    <a:cubicBezTo>
                      <a:pt x="5821" y="8263"/>
                      <a:pt x="6004" y="8172"/>
                      <a:pt x="6187" y="8081"/>
                    </a:cubicBezTo>
                    <a:cubicBezTo>
                      <a:pt x="6392" y="7966"/>
                      <a:pt x="6575" y="7875"/>
                      <a:pt x="6780" y="7784"/>
                    </a:cubicBezTo>
                    <a:cubicBezTo>
                      <a:pt x="6894" y="7738"/>
                      <a:pt x="6985" y="7692"/>
                      <a:pt x="7100" y="7647"/>
                    </a:cubicBezTo>
                    <a:cubicBezTo>
                      <a:pt x="7168" y="7624"/>
                      <a:pt x="7259" y="7601"/>
                      <a:pt x="7328" y="7556"/>
                    </a:cubicBezTo>
                    <a:cubicBezTo>
                      <a:pt x="7373" y="7533"/>
                      <a:pt x="7442" y="7510"/>
                      <a:pt x="7488" y="7487"/>
                    </a:cubicBezTo>
                    <a:cubicBezTo>
                      <a:pt x="7510" y="7487"/>
                      <a:pt x="7510" y="7464"/>
                      <a:pt x="7533" y="7464"/>
                    </a:cubicBezTo>
                    <a:cubicBezTo>
                      <a:pt x="7579" y="7419"/>
                      <a:pt x="7624" y="7373"/>
                      <a:pt x="7670" y="7327"/>
                    </a:cubicBezTo>
                    <a:cubicBezTo>
                      <a:pt x="7716" y="7236"/>
                      <a:pt x="7716" y="7145"/>
                      <a:pt x="7739" y="7053"/>
                    </a:cubicBezTo>
                    <a:lnTo>
                      <a:pt x="7739" y="7008"/>
                    </a:lnTo>
                    <a:cubicBezTo>
                      <a:pt x="7739" y="6848"/>
                      <a:pt x="7761" y="6711"/>
                      <a:pt x="7761" y="6574"/>
                    </a:cubicBezTo>
                    <a:cubicBezTo>
                      <a:pt x="7761" y="6437"/>
                      <a:pt x="7761" y="6300"/>
                      <a:pt x="7739" y="6163"/>
                    </a:cubicBezTo>
                    <a:lnTo>
                      <a:pt x="7739" y="6118"/>
                    </a:lnTo>
                    <a:cubicBezTo>
                      <a:pt x="7739" y="6003"/>
                      <a:pt x="7739" y="5866"/>
                      <a:pt x="7716" y="5752"/>
                    </a:cubicBezTo>
                    <a:cubicBezTo>
                      <a:pt x="7693" y="5593"/>
                      <a:pt x="7670" y="5410"/>
                      <a:pt x="7624" y="5227"/>
                    </a:cubicBezTo>
                    <a:cubicBezTo>
                      <a:pt x="7602" y="5159"/>
                      <a:pt x="7602" y="5113"/>
                      <a:pt x="7579" y="5045"/>
                    </a:cubicBezTo>
                    <a:cubicBezTo>
                      <a:pt x="7556" y="4953"/>
                      <a:pt x="7556" y="4885"/>
                      <a:pt x="7533" y="4794"/>
                    </a:cubicBezTo>
                    <a:cubicBezTo>
                      <a:pt x="7510" y="4725"/>
                      <a:pt x="7488" y="4680"/>
                      <a:pt x="7465" y="4611"/>
                    </a:cubicBezTo>
                    <a:lnTo>
                      <a:pt x="7442" y="4543"/>
                    </a:lnTo>
                    <a:cubicBezTo>
                      <a:pt x="7442" y="4520"/>
                      <a:pt x="7442" y="4497"/>
                      <a:pt x="7419" y="4474"/>
                    </a:cubicBezTo>
                    <a:cubicBezTo>
                      <a:pt x="7396" y="4428"/>
                      <a:pt x="7373" y="4383"/>
                      <a:pt x="7351" y="4337"/>
                    </a:cubicBezTo>
                    <a:lnTo>
                      <a:pt x="7305" y="4246"/>
                    </a:lnTo>
                    <a:cubicBezTo>
                      <a:pt x="7259" y="4177"/>
                      <a:pt x="7236" y="4086"/>
                      <a:pt x="7191" y="4040"/>
                    </a:cubicBezTo>
                    <a:cubicBezTo>
                      <a:pt x="7100" y="3903"/>
                      <a:pt x="7008" y="3767"/>
                      <a:pt x="6894" y="3652"/>
                    </a:cubicBezTo>
                    <a:lnTo>
                      <a:pt x="6826" y="3538"/>
                    </a:lnTo>
                    <a:cubicBezTo>
                      <a:pt x="6757" y="3447"/>
                      <a:pt x="6689" y="3356"/>
                      <a:pt x="6620" y="3264"/>
                    </a:cubicBezTo>
                    <a:cubicBezTo>
                      <a:pt x="6460" y="3105"/>
                      <a:pt x="6301" y="2945"/>
                      <a:pt x="6141" y="2785"/>
                    </a:cubicBezTo>
                    <a:lnTo>
                      <a:pt x="6072" y="2717"/>
                    </a:lnTo>
                    <a:cubicBezTo>
                      <a:pt x="6095" y="2648"/>
                      <a:pt x="6072" y="2602"/>
                      <a:pt x="6050" y="2557"/>
                    </a:cubicBezTo>
                    <a:cubicBezTo>
                      <a:pt x="6004" y="2488"/>
                      <a:pt x="5981" y="2466"/>
                      <a:pt x="5935" y="2420"/>
                    </a:cubicBezTo>
                    <a:lnTo>
                      <a:pt x="5890" y="2374"/>
                    </a:lnTo>
                    <a:cubicBezTo>
                      <a:pt x="5867" y="2329"/>
                      <a:pt x="5844" y="2283"/>
                      <a:pt x="5798" y="2237"/>
                    </a:cubicBezTo>
                    <a:lnTo>
                      <a:pt x="5753" y="2146"/>
                    </a:lnTo>
                    <a:cubicBezTo>
                      <a:pt x="5730" y="2123"/>
                      <a:pt x="5730" y="2100"/>
                      <a:pt x="5707" y="2100"/>
                    </a:cubicBezTo>
                    <a:cubicBezTo>
                      <a:pt x="5707" y="2077"/>
                      <a:pt x="5707" y="2077"/>
                      <a:pt x="5707" y="2077"/>
                    </a:cubicBezTo>
                    <a:cubicBezTo>
                      <a:pt x="5662" y="2032"/>
                      <a:pt x="5616" y="1986"/>
                      <a:pt x="5570" y="1918"/>
                    </a:cubicBezTo>
                    <a:cubicBezTo>
                      <a:pt x="5502" y="1872"/>
                      <a:pt x="5456" y="1804"/>
                      <a:pt x="5388" y="1758"/>
                    </a:cubicBezTo>
                    <a:cubicBezTo>
                      <a:pt x="5273" y="1621"/>
                      <a:pt x="5137" y="1530"/>
                      <a:pt x="5000" y="1416"/>
                    </a:cubicBezTo>
                    <a:cubicBezTo>
                      <a:pt x="4908" y="1324"/>
                      <a:pt x="4817" y="1233"/>
                      <a:pt x="4703" y="1142"/>
                    </a:cubicBezTo>
                    <a:lnTo>
                      <a:pt x="4589" y="1050"/>
                    </a:lnTo>
                    <a:cubicBezTo>
                      <a:pt x="4497" y="959"/>
                      <a:pt x="4406" y="868"/>
                      <a:pt x="4315" y="799"/>
                    </a:cubicBezTo>
                    <a:cubicBezTo>
                      <a:pt x="4269" y="754"/>
                      <a:pt x="4224" y="708"/>
                      <a:pt x="4178" y="662"/>
                    </a:cubicBezTo>
                    <a:cubicBezTo>
                      <a:pt x="4132" y="639"/>
                      <a:pt x="4087" y="617"/>
                      <a:pt x="4041" y="571"/>
                    </a:cubicBezTo>
                    <a:cubicBezTo>
                      <a:pt x="3972" y="503"/>
                      <a:pt x="3904" y="457"/>
                      <a:pt x="3835" y="388"/>
                    </a:cubicBezTo>
                    <a:lnTo>
                      <a:pt x="3790" y="366"/>
                    </a:lnTo>
                    <a:cubicBezTo>
                      <a:pt x="3721" y="320"/>
                      <a:pt x="3653" y="297"/>
                      <a:pt x="3584" y="251"/>
                    </a:cubicBezTo>
                    <a:cubicBezTo>
                      <a:pt x="3562" y="229"/>
                      <a:pt x="3539" y="206"/>
                      <a:pt x="3516" y="183"/>
                    </a:cubicBezTo>
                    <a:cubicBezTo>
                      <a:pt x="3470" y="137"/>
                      <a:pt x="3425" y="115"/>
                      <a:pt x="3402" y="92"/>
                    </a:cubicBezTo>
                    <a:lnTo>
                      <a:pt x="3311" y="46"/>
                    </a:lnTo>
                    <a:cubicBezTo>
                      <a:pt x="3265" y="23"/>
                      <a:pt x="3242" y="23"/>
                      <a:pt x="3196" y="23"/>
                    </a:cubicBezTo>
                    <a:cubicBezTo>
                      <a:pt x="3151" y="0"/>
                      <a:pt x="3105" y="0"/>
                      <a:pt x="305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614" name="Google Shape;1380;p22">
                <a:extLst>
                  <a:ext uri="{FF2B5EF4-FFF2-40B4-BE49-F238E27FC236}">
                    <a16:creationId xmlns:a16="http://schemas.microsoft.com/office/drawing/2014/main" id="{6C4FC81D-E3B2-439D-8D16-5451B84B7224}"/>
                  </a:ext>
                </a:extLst>
              </p:cNvPr>
              <p:cNvSpPr/>
              <p:nvPr/>
            </p:nvSpPr>
            <p:spPr>
              <a:xfrm>
                <a:off x="4723702" y="2987738"/>
                <a:ext cx="629339" cy="418316"/>
              </a:xfrm>
              <a:custGeom>
                <a:avLst/>
                <a:gdLst/>
                <a:ahLst/>
                <a:cxnLst/>
                <a:rect l="l" t="t" r="r" b="b"/>
                <a:pathLst>
                  <a:path w="23283" h="15476" extrusionOk="0">
                    <a:moveTo>
                      <a:pt x="15522" y="0"/>
                    </a:moveTo>
                    <a:cubicBezTo>
                      <a:pt x="15385" y="0"/>
                      <a:pt x="15225" y="23"/>
                      <a:pt x="15088" y="23"/>
                    </a:cubicBezTo>
                    <a:cubicBezTo>
                      <a:pt x="14951" y="23"/>
                      <a:pt x="14837" y="46"/>
                      <a:pt x="14723" y="69"/>
                    </a:cubicBezTo>
                    <a:cubicBezTo>
                      <a:pt x="14632" y="92"/>
                      <a:pt x="14563" y="92"/>
                      <a:pt x="14495" y="115"/>
                    </a:cubicBezTo>
                    <a:cubicBezTo>
                      <a:pt x="14404" y="115"/>
                      <a:pt x="14335" y="137"/>
                      <a:pt x="14244" y="137"/>
                    </a:cubicBezTo>
                    <a:cubicBezTo>
                      <a:pt x="14107" y="160"/>
                      <a:pt x="13993" y="206"/>
                      <a:pt x="13879" y="229"/>
                    </a:cubicBezTo>
                    <a:cubicBezTo>
                      <a:pt x="13856" y="206"/>
                      <a:pt x="13833" y="183"/>
                      <a:pt x="13787" y="183"/>
                    </a:cubicBezTo>
                    <a:lnTo>
                      <a:pt x="13696" y="206"/>
                    </a:lnTo>
                    <a:cubicBezTo>
                      <a:pt x="13605" y="229"/>
                      <a:pt x="13513" y="252"/>
                      <a:pt x="13422" y="274"/>
                    </a:cubicBezTo>
                    <a:cubicBezTo>
                      <a:pt x="13331" y="320"/>
                      <a:pt x="13262" y="343"/>
                      <a:pt x="13171" y="366"/>
                    </a:cubicBezTo>
                    <a:lnTo>
                      <a:pt x="13125" y="388"/>
                    </a:lnTo>
                    <a:cubicBezTo>
                      <a:pt x="13011" y="434"/>
                      <a:pt x="12897" y="480"/>
                      <a:pt x="12783" y="525"/>
                    </a:cubicBezTo>
                    <a:lnTo>
                      <a:pt x="12555" y="594"/>
                    </a:lnTo>
                    <a:lnTo>
                      <a:pt x="12463" y="640"/>
                    </a:lnTo>
                    <a:cubicBezTo>
                      <a:pt x="12304" y="685"/>
                      <a:pt x="12167" y="731"/>
                      <a:pt x="12007" y="799"/>
                    </a:cubicBezTo>
                    <a:cubicBezTo>
                      <a:pt x="11916" y="845"/>
                      <a:pt x="11824" y="891"/>
                      <a:pt x="11756" y="936"/>
                    </a:cubicBezTo>
                    <a:lnTo>
                      <a:pt x="11413" y="1142"/>
                    </a:lnTo>
                    <a:cubicBezTo>
                      <a:pt x="11368" y="1165"/>
                      <a:pt x="11322" y="1210"/>
                      <a:pt x="11299" y="1233"/>
                    </a:cubicBezTo>
                    <a:cubicBezTo>
                      <a:pt x="11140" y="1324"/>
                      <a:pt x="10980" y="1393"/>
                      <a:pt x="10820" y="1484"/>
                    </a:cubicBezTo>
                    <a:lnTo>
                      <a:pt x="10660" y="1575"/>
                    </a:lnTo>
                    <a:lnTo>
                      <a:pt x="10500" y="1644"/>
                    </a:lnTo>
                    <a:cubicBezTo>
                      <a:pt x="10341" y="1712"/>
                      <a:pt x="10181" y="1804"/>
                      <a:pt x="10021" y="1872"/>
                    </a:cubicBezTo>
                    <a:cubicBezTo>
                      <a:pt x="9816" y="1986"/>
                      <a:pt x="9610" y="2100"/>
                      <a:pt x="9405" y="2237"/>
                    </a:cubicBezTo>
                    <a:cubicBezTo>
                      <a:pt x="9245" y="2329"/>
                      <a:pt x="9085" y="2420"/>
                      <a:pt x="8925" y="2511"/>
                    </a:cubicBezTo>
                    <a:lnTo>
                      <a:pt x="8789" y="2603"/>
                    </a:lnTo>
                    <a:lnTo>
                      <a:pt x="8789" y="2603"/>
                    </a:lnTo>
                    <a:lnTo>
                      <a:pt x="8811" y="2580"/>
                    </a:lnTo>
                    <a:lnTo>
                      <a:pt x="8857" y="2534"/>
                    </a:lnTo>
                    <a:cubicBezTo>
                      <a:pt x="8971" y="2420"/>
                      <a:pt x="9062" y="2329"/>
                      <a:pt x="9154" y="2237"/>
                    </a:cubicBezTo>
                    <a:cubicBezTo>
                      <a:pt x="9245" y="2100"/>
                      <a:pt x="9336" y="1986"/>
                      <a:pt x="9382" y="1872"/>
                    </a:cubicBezTo>
                    <a:cubicBezTo>
                      <a:pt x="9428" y="1758"/>
                      <a:pt x="9473" y="1644"/>
                      <a:pt x="9473" y="1507"/>
                    </a:cubicBezTo>
                    <a:cubicBezTo>
                      <a:pt x="9496" y="1393"/>
                      <a:pt x="9496" y="1302"/>
                      <a:pt x="9473" y="1187"/>
                    </a:cubicBezTo>
                    <a:cubicBezTo>
                      <a:pt x="9450" y="1096"/>
                      <a:pt x="9428" y="1005"/>
                      <a:pt x="9359" y="868"/>
                    </a:cubicBezTo>
                    <a:cubicBezTo>
                      <a:pt x="9336" y="822"/>
                      <a:pt x="9291" y="777"/>
                      <a:pt x="9268" y="731"/>
                    </a:cubicBezTo>
                    <a:cubicBezTo>
                      <a:pt x="9199" y="662"/>
                      <a:pt x="9131" y="594"/>
                      <a:pt x="8994" y="548"/>
                    </a:cubicBezTo>
                    <a:cubicBezTo>
                      <a:pt x="8925" y="525"/>
                      <a:pt x="8857" y="503"/>
                      <a:pt x="8789" y="480"/>
                    </a:cubicBezTo>
                    <a:lnTo>
                      <a:pt x="8515" y="480"/>
                    </a:lnTo>
                    <a:cubicBezTo>
                      <a:pt x="8400" y="503"/>
                      <a:pt x="8286" y="503"/>
                      <a:pt x="8172" y="525"/>
                    </a:cubicBezTo>
                    <a:lnTo>
                      <a:pt x="8035" y="548"/>
                    </a:lnTo>
                    <a:cubicBezTo>
                      <a:pt x="7898" y="571"/>
                      <a:pt x="7761" y="594"/>
                      <a:pt x="7602" y="617"/>
                    </a:cubicBezTo>
                    <a:cubicBezTo>
                      <a:pt x="7442" y="662"/>
                      <a:pt x="7282" y="708"/>
                      <a:pt x="7122" y="754"/>
                    </a:cubicBezTo>
                    <a:cubicBezTo>
                      <a:pt x="6940" y="822"/>
                      <a:pt x="6757" y="891"/>
                      <a:pt x="6597" y="959"/>
                    </a:cubicBezTo>
                    <a:cubicBezTo>
                      <a:pt x="6438" y="1005"/>
                      <a:pt x="6301" y="1073"/>
                      <a:pt x="6118" y="1142"/>
                    </a:cubicBezTo>
                    <a:lnTo>
                      <a:pt x="6027" y="1210"/>
                    </a:lnTo>
                    <a:cubicBezTo>
                      <a:pt x="5913" y="1256"/>
                      <a:pt x="5798" y="1302"/>
                      <a:pt x="5707" y="1347"/>
                    </a:cubicBezTo>
                    <a:cubicBezTo>
                      <a:pt x="5456" y="1484"/>
                      <a:pt x="5228" y="1667"/>
                      <a:pt x="4977" y="1826"/>
                    </a:cubicBezTo>
                    <a:lnTo>
                      <a:pt x="4931" y="1872"/>
                    </a:lnTo>
                    <a:lnTo>
                      <a:pt x="4817" y="1941"/>
                    </a:lnTo>
                    <a:cubicBezTo>
                      <a:pt x="4657" y="2032"/>
                      <a:pt x="4520" y="2146"/>
                      <a:pt x="4360" y="2260"/>
                    </a:cubicBezTo>
                    <a:cubicBezTo>
                      <a:pt x="4201" y="2397"/>
                      <a:pt x="4041" y="2534"/>
                      <a:pt x="3881" y="2694"/>
                    </a:cubicBezTo>
                    <a:cubicBezTo>
                      <a:pt x="3721" y="2831"/>
                      <a:pt x="3562" y="2968"/>
                      <a:pt x="3425" y="3105"/>
                    </a:cubicBezTo>
                    <a:cubicBezTo>
                      <a:pt x="3288" y="3242"/>
                      <a:pt x="3173" y="3379"/>
                      <a:pt x="3059" y="3516"/>
                    </a:cubicBezTo>
                    <a:lnTo>
                      <a:pt x="2968" y="3630"/>
                    </a:lnTo>
                    <a:cubicBezTo>
                      <a:pt x="2877" y="3744"/>
                      <a:pt x="2763" y="3858"/>
                      <a:pt x="2649" y="3995"/>
                    </a:cubicBezTo>
                    <a:cubicBezTo>
                      <a:pt x="2628" y="4015"/>
                      <a:pt x="2607" y="4036"/>
                      <a:pt x="2603" y="4057"/>
                    </a:cubicBezTo>
                    <a:lnTo>
                      <a:pt x="2603" y="4057"/>
                    </a:lnTo>
                    <a:cubicBezTo>
                      <a:pt x="2486" y="4162"/>
                      <a:pt x="2382" y="4284"/>
                      <a:pt x="2260" y="4406"/>
                    </a:cubicBezTo>
                    <a:cubicBezTo>
                      <a:pt x="2124" y="4543"/>
                      <a:pt x="2009" y="4680"/>
                      <a:pt x="1895" y="4839"/>
                    </a:cubicBezTo>
                    <a:lnTo>
                      <a:pt x="1804" y="4931"/>
                    </a:lnTo>
                    <a:cubicBezTo>
                      <a:pt x="1735" y="4999"/>
                      <a:pt x="1667" y="5068"/>
                      <a:pt x="1599" y="5159"/>
                    </a:cubicBezTo>
                    <a:lnTo>
                      <a:pt x="1507" y="5273"/>
                    </a:lnTo>
                    <a:cubicBezTo>
                      <a:pt x="1462" y="5319"/>
                      <a:pt x="1416" y="5387"/>
                      <a:pt x="1370" y="5433"/>
                    </a:cubicBezTo>
                    <a:cubicBezTo>
                      <a:pt x="1370" y="5433"/>
                      <a:pt x="1370" y="5456"/>
                      <a:pt x="1370" y="5456"/>
                    </a:cubicBezTo>
                    <a:cubicBezTo>
                      <a:pt x="1370" y="5456"/>
                      <a:pt x="1347" y="5479"/>
                      <a:pt x="1347" y="5479"/>
                    </a:cubicBezTo>
                    <a:cubicBezTo>
                      <a:pt x="1279" y="5570"/>
                      <a:pt x="1188" y="5661"/>
                      <a:pt x="1119" y="5752"/>
                    </a:cubicBezTo>
                    <a:cubicBezTo>
                      <a:pt x="1096" y="5798"/>
                      <a:pt x="1074" y="5844"/>
                      <a:pt x="1028" y="5867"/>
                    </a:cubicBezTo>
                    <a:cubicBezTo>
                      <a:pt x="1005" y="5912"/>
                      <a:pt x="982" y="5981"/>
                      <a:pt x="937" y="6026"/>
                    </a:cubicBezTo>
                    <a:cubicBezTo>
                      <a:pt x="868" y="6118"/>
                      <a:pt x="800" y="6232"/>
                      <a:pt x="731" y="6323"/>
                    </a:cubicBezTo>
                    <a:cubicBezTo>
                      <a:pt x="663" y="6437"/>
                      <a:pt x="594" y="6528"/>
                      <a:pt x="526" y="6643"/>
                    </a:cubicBezTo>
                    <a:lnTo>
                      <a:pt x="503" y="6688"/>
                    </a:lnTo>
                    <a:cubicBezTo>
                      <a:pt x="412" y="6825"/>
                      <a:pt x="320" y="6962"/>
                      <a:pt x="229" y="7099"/>
                    </a:cubicBezTo>
                    <a:cubicBezTo>
                      <a:pt x="206" y="7145"/>
                      <a:pt x="183" y="7168"/>
                      <a:pt x="161" y="7213"/>
                    </a:cubicBezTo>
                    <a:lnTo>
                      <a:pt x="115" y="7282"/>
                    </a:lnTo>
                    <a:cubicBezTo>
                      <a:pt x="115" y="7305"/>
                      <a:pt x="92" y="7327"/>
                      <a:pt x="92" y="7350"/>
                    </a:cubicBezTo>
                    <a:cubicBezTo>
                      <a:pt x="46" y="7396"/>
                      <a:pt x="24" y="7441"/>
                      <a:pt x="24" y="7487"/>
                    </a:cubicBezTo>
                    <a:cubicBezTo>
                      <a:pt x="1" y="7556"/>
                      <a:pt x="1" y="7624"/>
                      <a:pt x="24" y="7693"/>
                    </a:cubicBezTo>
                    <a:cubicBezTo>
                      <a:pt x="69" y="7738"/>
                      <a:pt x="115" y="7807"/>
                      <a:pt x="183" y="7830"/>
                    </a:cubicBezTo>
                    <a:lnTo>
                      <a:pt x="366" y="7830"/>
                    </a:lnTo>
                    <a:cubicBezTo>
                      <a:pt x="366" y="7807"/>
                      <a:pt x="389" y="7807"/>
                      <a:pt x="389" y="7807"/>
                    </a:cubicBezTo>
                    <a:cubicBezTo>
                      <a:pt x="412" y="7807"/>
                      <a:pt x="412" y="7784"/>
                      <a:pt x="434" y="7784"/>
                    </a:cubicBezTo>
                    <a:cubicBezTo>
                      <a:pt x="480" y="7761"/>
                      <a:pt x="526" y="7738"/>
                      <a:pt x="549" y="7693"/>
                    </a:cubicBezTo>
                    <a:cubicBezTo>
                      <a:pt x="640" y="7647"/>
                      <a:pt x="708" y="7624"/>
                      <a:pt x="777" y="7601"/>
                    </a:cubicBezTo>
                    <a:lnTo>
                      <a:pt x="822" y="7578"/>
                    </a:lnTo>
                    <a:cubicBezTo>
                      <a:pt x="914" y="7533"/>
                      <a:pt x="1028" y="7487"/>
                      <a:pt x="1119" y="7441"/>
                    </a:cubicBezTo>
                    <a:lnTo>
                      <a:pt x="1256" y="7373"/>
                    </a:lnTo>
                    <a:cubicBezTo>
                      <a:pt x="1416" y="7305"/>
                      <a:pt x="1553" y="7236"/>
                      <a:pt x="1713" y="7190"/>
                    </a:cubicBezTo>
                    <a:cubicBezTo>
                      <a:pt x="1850" y="7122"/>
                      <a:pt x="1987" y="7076"/>
                      <a:pt x="2124" y="7008"/>
                    </a:cubicBezTo>
                    <a:cubicBezTo>
                      <a:pt x="2375" y="6894"/>
                      <a:pt x="2626" y="6757"/>
                      <a:pt x="2854" y="6643"/>
                    </a:cubicBezTo>
                    <a:lnTo>
                      <a:pt x="2900" y="6620"/>
                    </a:lnTo>
                    <a:cubicBezTo>
                      <a:pt x="2945" y="6597"/>
                      <a:pt x="3014" y="6551"/>
                      <a:pt x="3059" y="6528"/>
                    </a:cubicBezTo>
                    <a:cubicBezTo>
                      <a:pt x="3151" y="6506"/>
                      <a:pt x="3219" y="6460"/>
                      <a:pt x="3288" y="6414"/>
                    </a:cubicBezTo>
                    <a:cubicBezTo>
                      <a:pt x="3402" y="6346"/>
                      <a:pt x="3539" y="6277"/>
                      <a:pt x="3676" y="6209"/>
                    </a:cubicBezTo>
                    <a:cubicBezTo>
                      <a:pt x="3858" y="6118"/>
                      <a:pt x="4064" y="6026"/>
                      <a:pt x="4269" y="5958"/>
                    </a:cubicBezTo>
                    <a:cubicBezTo>
                      <a:pt x="4406" y="5912"/>
                      <a:pt x="4543" y="5867"/>
                      <a:pt x="4634" y="5867"/>
                    </a:cubicBezTo>
                    <a:lnTo>
                      <a:pt x="4840" y="5867"/>
                    </a:lnTo>
                    <a:cubicBezTo>
                      <a:pt x="4885" y="5889"/>
                      <a:pt x="4931" y="5889"/>
                      <a:pt x="4977" y="5912"/>
                    </a:cubicBezTo>
                    <a:cubicBezTo>
                      <a:pt x="4931" y="5889"/>
                      <a:pt x="4908" y="5867"/>
                      <a:pt x="4863" y="5844"/>
                    </a:cubicBezTo>
                    <a:cubicBezTo>
                      <a:pt x="4817" y="5844"/>
                      <a:pt x="4771" y="5821"/>
                      <a:pt x="4703" y="5821"/>
                    </a:cubicBezTo>
                    <a:cubicBezTo>
                      <a:pt x="4634" y="5821"/>
                      <a:pt x="4589" y="5821"/>
                      <a:pt x="4520" y="5844"/>
                    </a:cubicBezTo>
                    <a:cubicBezTo>
                      <a:pt x="4452" y="5844"/>
                      <a:pt x="4360" y="5867"/>
                      <a:pt x="4269" y="5912"/>
                    </a:cubicBezTo>
                    <a:lnTo>
                      <a:pt x="4178" y="5935"/>
                    </a:lnTo>
                    <a:cubicBezTo>
                      <a:pt x="4132" y="5958"/>
                      <a:pt x="4109" y="5958"/>
                      <a:pt x="4064" y="5958"/>
                    </a:cubicBezTo>
                    <a:cubicBezTo>
                      <a:pt x="4041" y="5958"/>
                      <a:pt x="4018" y="5958"/>
                      <a:pt x="3995" y="5935"/>
                    </a:cubicBezTo>
                    <a:cubicBezTo>
                      <a:pt x="3927" y="5912"/>
                      <a:pt x="3881" y="5844"/>
                      <a:pt x="3881" y="5775"/>
                    </a:cubicBezTo>
                    <a:cubicBezTo>
                      <a:pt x="3881" y="5638"/>
                      <a:pt x="4018" y="5547"/>
                      <a:pt x="4155" y="5456"/>
                    </a:cubicBezTo>
                    <a:cubicBezTo>
                      <a:pt x="4223" y="5410"/>
                      <a:pt x="4292" y="5387"/>
                      <a:pt x="4360" y="5342"/>
                    </a:cubicBezTo>
                    <a:cubicBezTo>
                      <a:pt x="4406" y="5319"/>
                      <a:pt x="4475" y="5273"/>
                      <a:pt x="4520" y="5250"/>
                    </a:cubicBezTo>
                    <a:cubicBezTo>
                      <a:pt x="4589" y="5205"/>
                      <a:pt x="4634" y="5182"/>
                      <a:pt x="4703" y="5159"/>
                    </a:cubicBezTo>
                    <a:cubicBezTo>
                      <a:pt x="4771" y="5113"/>
                      <a:pt x="4863" y="5068"/>
                      <a:pt x="4931" y="5022"/>
                    </a:cubicBezTo>
                    <a:cubicBezTo>
                      <a:pt x="5045" y="4954"/>
                      <a:pt x="5182" y="4885"/>
                      <a:pt x="5296" y="4817"/>
                    </a:cubicBezTo>
                    <a:lnTo>
                      <a:pt x="5388" y="4771"/>
                    </a:lnTo>
                    <a:lnTo>
                      <a:pt x="5502" y="4725"/>
                    </a:lnTo>
                    <a:lnTo>
                      <a:pt x="5502" y="4748"/>
                    </a:lnTo>
                    <a:lnTo>
                      <a:pt x="5547" y="4702"/>
                    </a:lnTo>
                    <a:lnTo>
                      <a:pt x="5639" y="4657"/>
                    </a:lnTo>
                    <a:cubicBezTo>
                      <a:pt x="5753" y="4611"/>
                      <a:pt x="5844" y="4566"/>
                      <a:pt x="5958" y="4520"/>
                    </a:cubicBezTo>
                    <a:cubicBezTo>
                      <a:pt x="6072" y="4451"/>
                      <a:pt x="6186" y="4406"/>
                      <a:pt x="6323" y="4383"/>
                    </a:cubicBezTo>
                    <a:cubicBezTo>
                      <a:pt x="6574" y="4292"/>
                      <a:pt x="6826" y="4200"/>
                      <a:pt x="7077" y="4155"/>
                    </a:cubicBezTo>
                    <a:cubicBezTo>
                      <a:pt x="7351" y="4109"/>
                      <a:pt x="7556" y="4086"/>
                      <a:pt x="7739" y="4086"/>
                    </a:cubicBezTo>
                    <a:cubicBezTo>
                      <a:pt x="7876" y="4086"/>
                      <a:pt x="7990" y="4086"/>
                      <a:pt x="8104" y="4109"/>
                    </a:cubicBezTo>
                    <a:cubicBezTo>
                      <a:pt x="8172" y="4132"/>
                      <a:pt x="8264" y="4155"/>
                      <a:pt x="8332" y="4177"/>
                    </a:cubicBezTo>
                    <a:lnTo>
                      <a:pt x="8378" y="4177"/>
                    </a:lnTo>
                    <a:cubicBezTo>
                      <a:pt x="8469" y="4223"/>
                      <a:pt x="8537" y="4246"/>
                      <a:pt x="8606" y="4292"/>
                    </a:cubicBezTo>
                    <a:cubicBezTo>
                      <a:pt x="8743" y="4360"/>
                      <a:pt x="8903" y="4474"/>
                      <a:pt x="8971" y="4634"/>
                    </a:cubicBezTo>
                    <a:cubicBezTo>
                      <a:pt x="9062" y="4771"/>
                      <a:pt x="9108" y="4931"/>
                      <a:pt x="9108" y="5090"/>
                    </a:cubicBezTo>
                    <a:cubicBezTo>
                      <a:pt x="9108" y="5227"/>
                      <a:pt x="9108" y="5342"/>
                      <a:pt x="9062" y="5456"/>
                    </a:cubicBezTo>
                    <a:cubicBezTo>
                      <a:pt x="9040" y="5615"/>
                      <a:pt x="8971" y="5775"/>
                      <a:pt x="8880" y="5889"/>
                    </a:cubicBezTo>
                    <a:cubicBezTo>
                      <a:pt x="8834" y="5981"/>
                      <a:pt x="8766" y="6072"/>
                      <a:pt x="8720" y="6163"/>
                    </a:cubicBezTo>
                    <a:lnTo>
                      <a:pt x="8606" y="6300"/>
                    </a:lnTo>
                    <a:lnTo>
                      <a:pt x="8652" y="6277"/>
                    </a:lnTo>
                    <a:cubicBezTo>
                      <a:pt x="8766" y="6232"/>
                      <a:pt x="8880" y="6209"/>
                      <a:pt x="8994" y="6140"/>
                    </a:cubicBezTo>
                    <a:cubicBezTo>
                      <a:pt x="9222" y="6072"/>
                      <a:pt x="9450" y="5981"/>
                      <a:pt x="9679" y="5889"/>
                    </a:cubicBezTo>
                    <a:cubicBezTo>
                      <a:pt x="9953" y="5798"/>
                      <a:pt x="10204" y="5707"/>
                      <a:pt x="10478" y="5593"/>
                    </a:cubicBezTo>
                    <a:lnTo>
                      <a:pt x="10569" y="5547"/>
                    </a:lnTo>
                    <a:cubicBezTo>
                      <a:pt x="10866" y="5433"/>
                      <a:pt x="11185" y="5319"/>
                      <a:pt x="11482" y="5205"/>
                    </a:cubicBezTo>
                    <a:cubicBezTo>
                      <a:pt x="11642" y="5136"/>
                      <a:pt x="11801" y="5090"/>
                      <a:pt x="11961" y="5022"/>
                    </a:cubicBezTo>
                    <a:cubicBezTo>
                      <a:pt x="12053" y="4999"/>
                      <a:pt x="12121" y="4976"/>
                      <a:pt x="12189" y="4954"/>
                    </a:cubicBezTo>
                    <a:cubicBezTo>
                      <a:pt x="12258" y="4931"/>
                      <a:pt x="12349" y="4908"/>
                      <a:pt x="12418" y="4885"/>
                    </a:cubicBezTo>
                    <a:lnTo>
                      <a:pt x="12509" y="4862"/>
                    </a:lnTo>
                    <a:cubicBezTo>
                      <a:pt x="12646" y="4817"/>
                      <a:pt x="12760" y="4771"/>
                      <a:pt x="12897" y="4748"/>
                    </a:cubicBezTo>
                    <a:cubicBezTo>
                      <a:pt x="12966" y="4725"/>
                      <a:pt x="13057" y="4702"/>
                      <a:pt x="13148" y="4680"/>
                    </a:cubicBezTo>
                    <a:lnTo>
                      <a:pt x="13308" y="4634"/>
                    </a:lnTo>
                    <a:lnTo>
                      <a:pt x="13445" y="4611"/>
                    </a:lnTo>
                    <a:lnTo>
                      <a:pt x="13536" y="4588"/>
                    </a:lnTo>
                    <a:cubicBezTo>
                      <a:pt x="13605" y="4566"/>
                      <a:pt x="13673" y="4566"/>
                      <a:pt x="13719" y="4543"/>
                    </a:cubicBezTo>
                    <a:lnTo>
                      <a:pt x="13810" y="4543"/>
                    </a:lnTo>
                    <a:cubicBezTo>
                      <a:pt x="13947" y="4497"/>
                      <a:pt x="14084" y="4497"/>
                      <a:pt x="14244" y="4474"/>
                    </a:cubicBezTo>
                    <a:cubicBezTo>
                      <a:pt x="14335" y="4451"/>
                      <a:pt x="14449" y="4451"/>
                      <a:pt x="14563" y="4451"/>
                    </a:cubicBezTo>
                    <a:lnTo>
                      <a:pt x="14677" y="4451"/>
                    </a:lnTo>
                    <a:cubicBezTo>
                      <a:pt x="14792" y="4451"/>
                      <a:pt x="14929" y="4451"/>
                      <a:pt x="15043" y="4497"/>
                    </a:cubicBezTo>
                    <a:cubicBezTo>
                      <a:pt x="15202" y="4543"/>
                      <a:pt x="15339" y="4611"/>
                      <a:pt x="15454" y="4702"/>
                    </a:cubicBezTo>
                    <a:cubicBezTo>
                      <a:pt x="15613" y="4817"/>
                      <a:pt x="15727" y="4954"/>
                      <a:pt x="15773" y="5136"/>
                    </a:cubicBezTo>
                    <a:cubicBezTo>
                      <a:pt x="15796" y="5182"/>
                      <a:pt x="15819" y="5250"/>
                      <a:pt x="15842" y="5319"/>
                    </a:cubicBezTo>
                    <a:cubicBezTo>
                      <a:pt x="15842" y="5410"/>
                      <a:pt x="15864" y="5479"/>
                      <a:pt x="15864" y="5570"/>
                    </a:cubicBezTo>
                    <a:cubicBezTo>
                      <a:pt x="15864" y="5684"/>
                      <a:pt x="15842" y="5798"/>
                      <a:pt x="15819" y="5889"/>
                    </a:cubicBezTo>
                    <a:cubicBezTo>
                      <a:pt x="15773" y="6004"/>
                      <a:pt x="15727" y="6118"/>
                      <a:pt x="15636" y="6255"/>
                    </a:cubicBezTo>
                    <a:cubicBezTo>
                      <a:pt x="15568" y="6369"/>
                      <a:pt x="15499" y="6460"/>
                      <a:pt x="15408" y="6551"/>
                    </a:cubicBezTo>
                    <a:lnTo>
                      <a:pt x="15339" y="6643"/>
                    </a:lnTo>
                    <a:cubicBezTo>
                      <a:pt x="15271" y="6757"/>
                      <a:pt x="15157" y="6848"/>
                      <a:pt x="15065" y="6962"/>
                    </a:cubicBezTo>
                    <a:cubicBezTo>
                      <a:pt x="14929" y="7099"/>
                      <a:pt x="14792" y="7236"/>
                      <a:pt x="14655" y="7350"/>
                    </a:cubicBezTo>
                    <a:cubicBezTo>
                      <a:pt x="14563" y="7441"/>
                      <a:pt x="14449" y="7510"/>
                      <a:pt x="14335" y="7601"/>
                    </a:cubicBezTo>
                    <a:cubicBezTo>
                      <a:pt x="14221" y="7693"/>
                      <a:pt x="14107" y="7761"/>
                      <a:pt x="13970" y="7830"/>
                    </a:cubicBezTo>
                    <a:cubicBezTo>
                      <a:pt x="13764" y="7966"/>
                      <a:pt x="13536" y="8081"/>
                      <a:pt x="13308" y="8195"/>
                    </a:cubicBezTo>
                    <a:lnTo>
                      <a:pt x="13217" y="8218"/>
                    </a:lnTo>
                    <a:lnTo>
                      <a:pt x="13239" y="8218"/>
                    </a:lnTo>
                    <a:cubicBezTo>
                      <a:pt x="12920" y="8377"/>
                      <a:pt x="12578" y="8537"/>
                      <a:pt x="12144" y="8720"/>
                    </a:cubicBezTo>
                    <a:cubicBezTo>
                      <a:pt x="11984" y="8788"/>
                      <a:pt x="11801" y="8857"/>
                      <a:pt x="11619" y="8925"/>
                    </a:cubicBezTo>
                    <a:lnTo>
                      <a:pt x="11505" y="8971"/>
                    </a:lnTo>
                    <a:cubicBezTo>
                      <a:pt x="11391" y="9016"/>
                      <a:pt x="11276" y="9062"/>
                      <a:pt x="11140" y="9131"/>
                    </a:cubicBezTo>
                    <a:cubicBezTo>
                      <a:pt x="11048" y="9176"/>
                      <a:pt x="10957" y="9222"/>
                      <a:pt x="10888" y="9290"/>
                    </a:cubicBezTo>
                    <a:cubicBezTo>
                      <a:pt x="10866" y="9290"/>
                      <a:pt x="10843" y="9313"/>
                      <a:pt x="10843" y="9336"/>
                    </a:cubicBezTo>
                    <a:lnTo>
                      <a:pt x="11619" y="9336"/>
                    </a:lnTo>
                    <a:cubicBezTo>
                      <a:pt x="11710" y="9336"/>
                      <a:pt x="11779" y="9336"/>
                      <a:pt x="11847" y="9359"/>
                    </a:cubicBezTo>
                    <a:cubicBezTo>
                      <a:pt x="11893" y="9359"/>
                      <a:pt x="11938" y="9382"/>
                      <a:pt x="12007" y="9404"/>
                    </a:cubicBezTo>
                    <a:cubicBezTo>
                      <a:pt x="12121" y="9450"/>
                      <a:pt x="12235" y="9473"/>
                      <a:pt x="12326" y="9519"/>
                    </a:cubicBezTo>
                    <a:lnTo>
                      <a:pt x="12441" y="9564"/>
                    </a:lnTo>
                    <a:cubicBezTo>
                      <a:pt x="12578" y="9610"/>
                      <a:pt x="12714" y="9678"/>
                      <a:pt x="12806" y="9770"/>
                    </a:cubicBezTo>
                    <a:cubicBezTo>
                      <a:pt x="12874" y="9838"/>
                      <a:pt x="12943" y="9907"/>
                      <a:pt x="12988" y="9998"/>
                    </a:cubicBezTo>
                    <a:cubicBezTo>
                      <a:pt x="13057" y="10089"/>
                      <a:pt x="13102" y="10181"/>
                      <a:pt x="13125" y="10249"/>
                    </a:cubicBezTo>
                    <a:cubicBezTo>
                      <a:pt x="13148" y="10340"/>
                      <a:pt x="13148" y="10409"/>
                      <a:pt x="13171" y="10500"/>
                    </a:cubicBezTo>
                    <a:cubicBezTo>
                      <a:pt x="13194" y="10569"/>
                      <a:pt x="13194" y="10637"/>
                      <a:pt x="13194" y="10706"/>
                    </a:cubicBezTo>
                    <a:cubicBezTo>
                      <a:pt x="13194" y="10797"/>
                      <a:pt x="13194" y="10865"/>
                      <a:pt x="13148" y="10957"/>
                    </a:cubicBezTo>
                    <a:cubicBezTo>
                      <a:pt x="13102" y="11139"/>
                      <a:pt x="13011" y="11322"/>
                      <a:pt x="12920" y="11482"/>
                    </a:cubicBezTo>
                    <a:cubicBezTo>
                      <a:pt x="12806" y="11687"/>
                      <a:pt x="12623" y="11915"/>
                      <a:pt x="12395" y="12166"/>
                    </a:cubicBezTo>
                    <a:cubicBezTo>
                      <a:pt x="12281" y="12258"/>
                      <a:pt x="12167" y="12372"/>
                      <a:pt x="12053" y="12463"/>
                    </a:cubicBezTo>
                    <a:cubicBezTo>
                      <a:pt x="11938" y="12577"/>
                      <a:pt x="11824" y="12668"/>
                      <a:pt x="11710" y="12737"/>
                    </a:cubicBezTo>
                    <a:cubicBezTo>
                      <a:pt x="11596" y="12805"/>
                      <a:pt x="11482" y="12897"/>
                      <a:pt x="11368" y="12965"/>
                    </a:cubicBezTo>
                    <a:cubicBezTo>
                      <a:pt x="11231" y="13034"/>
                      <a:pt x="11094" y="13102"/>
                      <a:pt x="10934" y="13171"/>
                    </a:cubicBezTo>
                    <a:cubicBezTo>
                      <a:pt x="10797" y="13216"/>
                      <a:pt x="10683" y="13285"/>
                      <a:pt x="10546" y="13308"/>
                    </a:cubicBezTo>
                    <a:cubicBezTo>
                      <a:pt x="10386" y="13353"/>
                      <a:pt x="10227" y="13376"/>
                      <a:pt x="10090" y="13399"/>
                    </a:cubicBezTo>
                    <a:cubicBezTo>
                      <a:pt x="9975" y="13422"/>
                      <a:pt x="9861" y="13445"/>
                      <a:pt x="9747" y="13467"/>
                    </a:cubicBezTo>
                    <a:lnTo>
                      <a:pt x="9679" y="13490"/>
                    </a:lnTo>
                    <a:lnTo>
                      <a:pt x="9610" y="13490"/>
                    </a:lnTo>
                    <a:cubicBezTo>
                      <a:pt x="9496" y="13490"/>
                      <a:pt x="9428" y="13445"/>
                      <a:pt x="9405" y="13353"/>
                    </a:cubicBezTo>
                    <a:cubicBezTo>
                      <a:pt x="9382" y="13262"/>
                      <a:pt x="9405" y="13148"/>
                      <a:pt x="9496" y="13102"/>
                    </a:cubicBezTo>
                    <a:cubicBezTo>
                      <a:pt x="9473" y="13102"/>
                      <a:pt x="9473" y="13079"/>
                      <a:pt x="9473" y="13057"/>
                    </a:cubicBezTo>
                    <a:cubicBezTo>
                      <a:pt x="9450" y="13034"/>
                      <a:pt x="9450" y="12988"/>
                      <a:pt x="9450" y="12942"/>
                    </a:cubicBezTo>
                    <a:cubicBezTo>
                      <a:pt x="9428" y="12988"/>
                      <a:pt x="9428" y="13034"/>
                      <a:pt x="9405" y="13079"/>
                    </a:cubicBezTo>
                    <a:lnTo>
                      <a:pt x="9382" y="13148"/>
                    </a:lnTo>
                    <a:cubicBezTo>
                      <a:pt x="9359" y="13285"/>
                      <a:pt x="9313" y="13399"/>
                      <a:pt x="9268" y="13513"/>
                    </a:cubicBezTo>
                    <a:lnTo>
                      <a:pt x="9222" y="13513"/>
                    </a:lnTo>
                    <a:cubicBezTo>
                      <a:pt x="9131" y="13513"/>
                      <a:pt x="9062" y="13536"/>
                      <a:pt x="9017" y="13559"/>
                    </a:cubicBezTo>
                    <a:cubicBezTo>
                      <a:pt x="8948" y="13581"/>
                      <a:pt x="8903" y="13604"/>
                      <a:pt x="8857" y="13627"/>
                    </a:cubicBezTo>
                    <a:lnTo>
                      <a:pt x="8766" y="13673"/>
                    </a:lnTo>
                    <a:cubicBezTo>
                      <a:pt x="8674" y="13718"/>
                      <a:pt x="8583" y="13764"/>
                      <a:pt x="8515" y="13787"/>
                    </a:cubicBezTo>
                    <a:lnTo>
                      <a:pt x="8423" y="13833"/>
                    </a:lnTo>
                    <a:cubicBezTo>
                      <a:pt x="8218" y="13924"/>
                      <a:pt x="8012" y="14015"/>
                      <a:pt x="7807" y="14106"/>
                    </a:cubicBezTo>
                    <a:cubicBezTo>
                      <a:pt x="7579" y="14221"/>
                      <a:pt x="7328" y="14335"/>
                      <a:pt x="7099" y="14449"/>
                    </a:cubicBezTo>
                    <a:lnTo>
                      <a:pt x="7008" y="14495"/>
                    </a:lnTo>
                    <a:cubicBezTo>
                      <a:pt x="6940" y="14517"/>
                      <a:pt x="6848" y="14563"/>
                      <a:pt x="6780" y="14609"/>
                    </a:cubicBezTo>
                    <a:lnTo>
                      <a:pt x="6711" y="14631"/>
                    </a:lnTo>
                    <a:cubicBezTo>
                      <a:pt x="6597" y="14677"/>
                      <a:pt x="6483" y="14746"/>
                      <a:pt x="6415" y="14837"/>
                    </a:cubicBezTo>
                    <a:cubicBezTo>
                      <a:pt x="6415" y="14860"/>
                      <a:pt x="6392" y="14883"/>
                      <a:pt x="6392" y="14905"/>
                    </a:cubicBezTo>
                    <a:cubicBezTo>
                      <a:pt x="6369" y="14905"/>
                      <a:pt x="6346" y="14928"/>
                      <a:pt x="6323" y="14928"/>
                    </a:cubicBezTo>
                    <a:cubicBezTo>
                      <a:pt x="6278" y="14951"/>
                      <a:pt x="6255" y="14974"/>
                      <a:pt x="6232" y="15019"/>
                    </a:cubicBezTo>
                    <a:lnTo>
                      <a:pt x="6072" y="15042"/>
                    </a:lnTo>
                    <a:cubicBezTo>
                      <a:pt x="6004" y="15065"/>
                      <a:pt x="5913" y="15088"/>
                      <a:pt x="5844" y="15111"/>
                    </a:cubicBezTo>
                    <a:cubicBezTo>
                      <a:pt x="5730" y="15134"/>
                      <a:pt x="5661" y="15225"/>
                      <a:pt x="5684" y="15316"/>
                    </a:cubicBezTo>
                    <a:cubicBezTo>
                      <a:pt x="5707" y="15408"/>
                      <a:pt x="5776" y="15476"/>
                      <a:pt x="5867" y="15476"/>
                    </a:cubicBezTo>
                    <a:lnTo>
                      <a:pt x="5913" y="15476"/>
                    </a:lnTo>
                    <a:cubicBezTo>
                      <a:pt x="6095" y="15430"/>
                      <a:pt x="6301" y="15408"/>
                      <a:pt x="6483" y="15385"/>
                    </a:cubicBezTo>
                    <a:cubicBezTo>
                      <a:pt x="6574" y="15385"/>
                      <a:pt x="6666" y="15362"/>
                      <a:pt x="6757" y="15362"/>
                    </a:cubicBezTo>
                    <a:cubicBezTo>
                      <a:pt x="6894" y="15339"/>
                      <a:pt x="7008" y="15316"/>
                      <a:pt x="7145" y="15293"/>
                    </a:cubicBezTo>
                    <a:cubicBezTo>
                      <a:pt x="7328" y="15271"/>
                      <a:pt x="7487" y="15271"/>
                      <a:pt x="7647" y="15225"/>
                    </a:cubicBezTo>
                    <a:cubicBezTo>
                      <a:pt x="7807" y="15202"/>
                      <a:pt x="7967" y="15156"/>
                      <a:pt x="8104" y="15111"/>
                    </a:cubicBezTo>
                    <a:cubicBezTo>
                      <a:pt x="8195" y="15088"/>
                      <a:pt x="8264" y="15065"/>
                      <a:pt x="8355" y="15042"/>
                    </a:cubicBezTo>
                    <a:lnTo>
                      <a:pt x="8537" y="14997"/>
                    </a:lnTo>
                    <a:cubicBezTo>
                      <a:pt x="8606" y="14974"/>
                      <a:pt x="8674" y="14974"/>
                      <a:pt x="8720" y="14951"/>
                    </a:cubicBezTo>
                    <a:cubicBezTo>
                      <a:pt x="8925" y="14951"/>
                      <a:pt x="9085" y="14928"/>
                      <a:pt x="9268" y="14928"/>
                    </a:cubicBezTo>
                    <a:cubicBezTo>
                      <a:pt x="9610" y="14905"/>
                      <a:pt x="9953" y="14791"/>
                      <a:pt x="10227" y="14700"/>
                    </a:cubicBezTo>
                    <a:cubicBezTo>
                      <a:pt x="10455" y="14631"/>
                      <a:pt x="10683" y="14517"/>
                      <a:pt x="10888" y="14449"/>
                    </a:cubicBezTo>
                    <a:lnTo>
                      <a:pt x="11071" y="14380"/>
                    </a:lnTo>
                    <a:cubicBezTo>
                      <a:pt x="11185" y="14312"/>
                      <a:pt x="11322" y="14266"/>
                      <a:pt x="11459" y="14198"/>
                    </a:cubicBezTo>
                    <a:cubicBezTo>
                      <a:pt x="11550" y="14152"/>
                      <a:pt x="11642" y="14106"/>
                      <a:pt x="11733" y="14061"/>
                    </a:cubicBezTo>
                    <a:lnTo>
                      <a:pt x="11893" y="13992"/>
                    </a:lnTo>
                    <a:cubicBezTo>
                      <a:pt x="12212" y="13855"/>
                      <a:pt x="12509" y="13696"/>
                      <a:pt x="12829" y="13559"/>
                    </a:cubicBezTo>
                    <a:lnTo>
                      <a:pt x="12874" y="13536"/>
                    </a:lnTo>
                    <a:cubicBezTo>
                      <a:pt x="13011" y="13467"/>
                      <a:pt x="13148" y="13399"/>
                      <a:pt x="13262" y="13330"/>
                    </a:cubicBezTo>
                    <a:cubicBezTo>
                      <a:pt x="13331" y="13308"/>
                      <a:pt x="13376" y="13262"/>
                      <a:pt x="13445" y="13216"/>
                    </a:cubicBezTo>
                    <a:cubicBezTo>
                      <a:pt x="13468" y="13193"/>
                      <a:pt x="13491" y="13193"/>
                      <a:pt x="13513" y="13171"/>
                    </a:cubicBezTo>
                    <a:lnTo>
                      <a:pt x="13536" y="13148"/>
                    </a:lnTo>
                    <a:cubicBezTo>
                      <a:pt x="13605" y="13102"/>
                      <a:pt x="13673" y="13057"/>
                      <a:pt x="13742" y="13011"/>
                    </a:cubicBezTo>
                    <a:cubicBezTo>
                      <a:pt x="14312" y="12600"/>
                      <a:pt x="14814" y="12121"/>
                      <a:pt x="15180" y="11778"/>
                    </a:cubicBezTo>
                    <a:cubicBezTo>
                      <a:pt x="15431" y="11527"/>
                      <a:pt x="15636" y="11322"/>
                      <a:pt x="15819" y="11094"/>
                    </a:cubicBezTo>
                    <a:cubicBezTo>
                      <a:pt x="16024" y="10865"/>
                      <a:pt x="16207" y="10637"/>
                      <a:pt x="16344" y="10386"/>
                    </a:cubicBezTo>
                    <a:cubicBezTo>
                      <a:pt x="16389" y="10317"/>
                      <a:pt x="16435" y="10226"/>
                      <a:pt x="16458" y="10135"/>
                    </a:cubicBezTo>
                    <a:lnTo>
                      <a:pt x="16481" y="10112"/>
                    </a:lnTo>
                    <a:cubicBezTo>
                      <a:pt x="16526" y="10044"/>
                      <a:pt x="16572" y="9952"/>
                      <a:pt x="16595" y="9884"/>
                    </a:cubicBezTo>
                    <a:cubicBezTo>
                      <a:pt x="16618" y="9724"/>
                      <a:pt x="16618" y="9564"/>
                      <a:pt x="16572" y="9359"/>
                    </a:cubicBezTo>
                    <a:cubicBezTo>
                      <a:pt x="16572" y="9313"/>
                      <a:pt x="16549" y="9268"/>
                      <a:pt x="16526" y="9199"/>
                    </a:cubicBezTo>
                    <a:cubicBezTo>
                      <a:pt x="16481" y="9062"/>
                      <a:pt x="16389" y="8971"/>
                      <a:pt x="16321" y="8925"/>
                    </a:cubicBezTo>
                    <a:cubicBezTo>
                      <a:pt x="16184" y="8811"/>
                      <a:pt x="16001" y="8788"/>
                      <a:pt x="15842" y="8743"/>
                    </a:cubicBezTo>
                    <a:cubicBezTo>
                      <a:pt x="15727" y="8720"/>
                      <a:pt x="15613" y="8720"/>
                      <a:pt x="15476" y="8720"/>
                    </a:cubicBezTo>
                    <a:lnTo>
                      <a:pt x="15294" y="8720"/>
                    </a:lnTo>
                    <a:cubicBezTo>
                      <a:pt x="15499" y="8606"/>
                      <a:pt x="15682" y="8491"/>
                      <a:pt x="15887" y="8377"/>
                    </a:cubicBezTo>
                    <a:cubicBezTo>
                      <a:pt x="15956" y="8355"/>
                      <a:pt x="16024" y="8309"/>
                      <a:pt x="16093" y="8263"/>
                    </a:cubicBezTo>
                    <a:cubicBezTo>
                      <a:pt x="16161" y="8218"/>
                      <a:pt x="16252" y="8172"/>
                      <a:pt x="16321" y="8149"/>
                    </a:cubicBezTo>
                    <a:lnTo>
                      <a:pt x="16503" y="8035"/>
                    </a:lnTo>
                    <a:lnTo>
                      <a:pt x="16709" y="7921"/>
                    </a:lnTo>
                    <a:cubicBezTo>
                      <a:pt x="16777" y="7898"/>
                      <a:pt x="16869" y="7852"/>
                      <a:pt x="16937" y="7807"/>
                    </a:cubicBezTo>
                    <a:cubicBezTo>
                      <a:pt x="16983" y="7784"/>
                      <a:pt x="17051" y="7738"/>
                      <a:pt x="17097" y="7715"/>
                    </a:cubicBezTo>
                    <a:cubicBezTo>
                      <a:pt x="17234" y="7647"/>
                      <a:pt x="17348" y="7578"/>
                      <a:pt x="17485" y="7487"/>
                    </a:cubicBezTo>
                    <a:cubicBezTo>
                      <a:pt x="17736" y="7350"/>
                      <a:pt x="17987" y="7190"/>
                      <a:pt x="18238" y="7053"/>
                    </a:cubicBezTo>
                    <a:cubicBezTo>
                      <a:pt x="18466" y="6917"/>
                      <a:pt x="18672" y="6802"/>
                      <a:pt x="18900" y="6665"/>
                    </a:cubicBezTo>
                    <a:cubicBezTo>
                      <a:pt x="19243" y="6483"/>
                      <a:pt x="19585" y="6300"/>
                      <a:pt x="19904" y="6095"/>
                    </a:cubicBezTo>
                    <a:cubicBezTo>
                      <a:pt x="20110" y="5958"/>
                      <a:pt x="20315" y="5798"/>
                      <a:pt x="20521" y="5661"/>
                    </a:cubicBezTo>
                    <a:lnTo>
                      <a:pt x="20680" y="5524"/>
                    </a:lnTo>
                    <a:cubicBezTo>
                      <a:pt x="20932" y="5342"/>
                      <a:pt x="21183" y="5159"/>
                      <a:pt x="21388" y="4999"/>
                    </a:cubicBezTo>
                    <a:cubicBezTo>
                      <a:pt x="21822" y="4657"/>
                      <a:pt x="22255" y="4269"/>
                      <a:pt x="22666" y="3812"/>
                    </a:cubicBezTo>
                    <a:cubicBezTo>
                      <a:pt x="22780" y="3698"/>
                      <a:pt x="22895" y="3538"/>
                      <a:pt x="22986" y="3401"/>
                    </a:cubicBezTo>
                    <a:cubicBezTo>
                      <a:pt x="23054" y="3287"/>
                      <a:pt x="23146" y="3173"/>
                      <a:pt x="23191" y="3036"/>
                    </a:cubicBezTo>
                    <a:cubicBezTo>
                      <a:pt x="23260" y="2854"/>
                      <a:pt x="23283" y="2694"/>
                      <a:pt x="23283" y="2534"/>
                    </a:cubicBezTo>
                    <a:cubicBezTo>
                      <a:pt x="23260" y="2397"/>
                      <a:pt x="23260" y="2283"/>
                      <a:pt x="23237" y="2169"/>
                    </a:cubicBezTo>
                    <a:cubicBezTo>
                      <a:pt x="23214" y="2055"/>
                      <a:pt x="23191" y="1941"/>
                      <a:pt x="23123" y="1826"/>
                    </a:cubicBezTo>
                    <a:cubicBezTo>
                      <a:pt x="23032" y="1667"/>
                      <a:pt x="22872" y="1507"/>
                      <a:pt x="22712" y="1438"/>
                    </a:cubicBezTo>
                    <a:cubicBezTo>
                      <a:pt x="22621" y="1393"/>
                      <a:pt x="22529" y="1347"/>
                      <a:pt x="22438" y="1302"/>
                    </a:cubicBezTo>
                    <a:cubicBezTo>
                      <a:pt x="22301" y="1256"/>
                      <a:pt x="22164" y="1233"/>
                      <a:pt x="22050" y="1233"/>
                    </a:cubicBezTo>
                    <a:cubicBezTo>
                      <a:pt x="21776" y="1187"/>
                      <a:pt x="21479" y="1165"/>
                      <a:pt x="21183" y="1165"/>
                    </a:cubicBezTo>
                    <a:lnTo>
                      <a:pt x="21023" y="1165"/>
                    </a:lnTo>
                    <a:cubicBezTo>
                      <a:pt x="20795" y="1165"/>
                      <a:pt x="20612" y="1165"/>
                      <a:pt x="20429" y="1187"/>
                    </a:cubicBezTo>
                    <a:cubicBezTo>
                      <a:pt x="20247" y="1210"/>
                      <a:pt x="19996" y="1233"/>
                      <a:pt x="19767" y="1302"/>
                    </a:cubicBezTo>
                    <a:cubicBezTo>
                      <a:pt x="19699" y="1324"/>
                      <a:pt x="19608" y="1347"/>
                      <a:pt x="19539" y="1370"/>
                    </a:cubicBezTo>
                    <a:cubicBezTo>
                      <a:pt x="19494" y="1370"/>
                      <a:pt x="19425" y="1393"/>
                      <a:pt x="19379" y="1393"/>
                    </a:cubicBezTo>
                    <a:cubicBezTo>
                      <a:pt x="19288" y="1438"/>
                      <a:pt x="19197" y="1438"/>
                      <a:pt x="19106" y="1461"/>
                    </a:cubicBezTo>
                    <a:lnTo>
                      <a:pt x="19014" y="1484"/>
                    </a:lnTo>
                    <a:cubicBezTo>
                      <a:pt x="18763" y="1553"/>
                      <a:pt x="18512" y="1644"/>
                      <a:pt x="18261" y="1735"/>
                    </a:cubicBezTo>
                    <a:cubicBezTo>
                      <a:pt x="18215" y="1735"/>
                      <a:pt x="18147" y="1758"/>
                      <a:pt x="18101" y="1781"/>
                    </a:cubicBezTo>
                    <a:cubicBezTo>
                      <a:pt x="18056" y="1781"/>
                      <a:pt x="18010" y="1804"/>
                      <a:pt x="17964" y="1826"/>
                    </a:cubicBezTo>
                    <a:cubicBezTo>
                      <a:pt x="17827" y="1849"/>
                      <a:pt x="17690" y="1918"/>
                      <a:pt x="17553" y="1963"/>
                    </a:cubicBezTo>
                    <a:cubicBezTo>
                      <a:pt x="17462" y="1986"/>
                      <a:pt x="17371" y="2032"/>
                      <a:pt x="17280" y="2078"/>
                    </a:cubicBezTo>
                    <a:cubicBezTo>
                      <a:pt x="17165" y="2123"/>
                      <a:pt x="17051" y="2169"/>
                      <a:pt x="16960" y="2215"/>
                    </a:cubicBezTo>
                    <a:cubicBezTo>
                      <a:pt x="16709" y="2283"/>
                      <a:pt x="16481" y="2351"/>
                      <a:pt x="16252" y="2466"/>
                    </a:cubicBezTo>
                    <a:cubicBezTo>
                      <a:pt x="16047" y="2557"/>
                      <a:pt x="15796" y="2648"/>
                      <a:pt x="15499" y="2739"/>
                    </a:cubicBezTo>
                    <a:cubicBezTo>
                      <a:pt x="15339" y="2808"/>
                      <a:pt x="15180" y="2854"/>
                      <a:pt x="15020" y="2922"/>
                    </a:cubicBezTo>
                    <a:lnTo>
                      <a:pt x="14860" y="2991"/>
                    </a:lnTo>
                    <a:cubicBezTo>
                      <a:pt x="15020" y="2831"/>
                      <a:pt x="15180" y="2694"/>
                      <a:pt x="15339" y="2557"/>
                    </a:cubicBezTo>
                    <a:lnTo>
                      <a:pt x="15362" y="2511"/>
                    </a:lnTo>
                    <a:cubicBezTo>
                      <a:pt x="15568" y="2329"/>
                      <a:pt x="15750" y="2123"/>
                      <a:pt x="15933" y="1918"/>
                    </a:cubicBezTo>
                    <a:lnTo>
                      <a:pt x="15978" y="1872"/>
                    </a:lnTo>
                    <a:cubicBezTo>
                      <a:pt x="16047" y="1781"/>
                      <a:pt x="16138" y="1690"/>
                      <a:pt x="16207" y="1598"/>
                    </a:cubicBezTo>
                    <a:cubicBezTo>
                      <a:pt x="16298" y="1484"/>
                      <a:pt x="16367" y="1347"/>
                      <a:pt x="16435" y="1233"/>
                    </a:cubicBezTo>
                    <a:cubicBezTo>
                      <a:pt x="16503" y="1096"/>
                      <a:pt x="16549" y="982"/>
                      <a:pt x="16549" y="845"/>
                    </a:cubicBezTo>
                    <a:cubicBezTo>
                      <a:pt x="16572" y="777"/>
                      <a:pt x="16549" y="685"/>
                      <a:pt x="16526" y="617"/>
                    </a:cubicBezTo>
                    <a:cubicBezTo>
                      <a:pt x="16503" y="548"/>
                      <a:pt x="16481" y="503"/>
                      <a:pt x="16458" y="434"/>
                    </a:cubicBezTo>
                    <a:cubicBezTo>
                      <a:pt x="16412" y="343"/>
                      <a:pt x="16344" y="252"/>
                      <a:pt x="16230" y="160"/>
                    </a:cubicBezTo>
                    <a:cubicBezTo>
                      <a:pt x="16047" y="23"/>
                      <a:pt x="15796" y="0"/>
                      <a:pt x="15568" y="0"/>
                    </a:cubicBezTo>
                    <a:close/>
                  </a:path>
                </a:pathLst>
              </a:custGeom>
              <a:solidFill>
                <a:srgbClr val="FD9A4B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615" name="Google Shape;1381;p22">
                <a:extLst>
                  <a:ext uri="{FF2B5EF4-FFF2-40B4-BE49-F238E27FC236}">
                    <a16:creationId xmlns:a16="http://schemas.microsoft.com/office/drawing/2014/main" id="{D366D7F2-0086-496F-8FE6-B54CB18E6734}"/>
                  </a:ext>
                </a:extLst>
              </p:cNvPr>
              <p:cNvSpPr/>
              <p:nvPr/>
            </p:nvSpPr>
            <p:spPr>
              <a:xfrm>
                <a:off x="4971730" y="3270932"/>
                <a:ext cx="8055" cy="30247"/>
              </a:xfrm>
              <a:custGeom>
                <a:avLst/>
                <a:gdLst/>
                <a:ahLst/>
                <a:cxnLst/>
                <a:rect l="l" t="t" r="r" b="b"/>
                <a:pathLst>
                  <a:path w="298" h="111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6" y="114"/>
                      <a:pt x="69" y="229"/>
                      <a:pt x="92" y="343"/>
                    </a:cubicBezTo>
                    <a:cubicBezTo>
                      <a:pt x="115" y="388"/>
                      <a:pt x="115" y="434"/>
                      <a:pt x="137" y="480"/>
                    </a:cubicBezTo>
                    <a:cubicBezTo>
                      <a:pt x="160" y="548"/>
                      <a:pt x="160" y="617"/>
                      <a:pt x="183" y="662"/>
                    </a:cubicBezTo>
                    <a:cubicBezTo>
                      <a:pt x="229" y="799"/>
                      <a:pt x="252" y="959"/>
                      <a:pt x="297" y="1119"/>
                    </a:cubicBezTo>
                    <a:cubicBezTo>
                      <a:pt x="297" y="1096"/>
                      <a:pt x="297" y="1073"/>
                      <a:pt x="297" y="1050"/>
                    </a:cubicBezTo>
                    <a:cubicBezTo>
                      <a:pt x="274" y="936"/>
                      <a:pt x="252" y="822"/>
                      <a:pt x="229" y="708"/>
                    </a:cubicBezTo>
                    <a:lnTo>
                      <a:pt x="229" y="662"/>
                    </a:lnTo>
                    <a:cubicBezTo>
                      <a:pt x="206" y="571"/>
                      <a:pt x="206" y="502"/>
                      <a:pt x="183" y="434"/>
                    </a:cubicBezTo>
                    <a:lnTo>
                      <a:pt x="160" y="388"/>
                    </a:lnTo>
                    <a:cubicBezTo>
                      <a:pt x="115" y="274"/>
                      <a:pt x="69" y="160"/>
                      <a:pt x="23" y="46"/>
                    </a:cubicBezTo>
                    <a:cubicBezTo>
                      <a:pt x="23" y="46"/>
                      <a:pt x="23" y="23"/>
                      <a:pt x="1" y="0"/>
                    </a:cubicBezTo>
                    <a:close/>
                  </a:path>
                </a:pathLst>
              </a:custGeom>
              <a:solidFill>
                <a:srgbClr val="FD9A4B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616" name="Google Shape;1382;p22">
                <a:extLst>
                  <a:ext uri="{FF2B5EF4-FFF2-40B4-BE49-F238E27FC236}">
                    <a16:creationId xmlns:a16="http://schemas.microsoft.com/office/drawing/2014/main" id="{ADB34691-AC56-4D78-B8E8-CF1F39B3C310}"/>
                  </a:ext>
                </a:extLst>
              </p:cNvPr>
              <p:cNvSpPr/>
              <p:nvPr/>
            </p:nvSpPr>
            <p:spPr>
              <a:xfrm>
                <a:off x="4828606" y="3098183"/>
                <a:ext cx="323928" cy="254217"/>
              </a:xfrm>
              <a:custGeom>
                <a:avLst/>
                <a:gdLst/>
                <a:ahLst/>
                <a:cxnLst/>
                <a:rect l="l" t="t" r="r" b="b"/>
                <a:pathLst>
                  <a:path w="11984" h="9405" extrusionOk="0">
                    <a:moveTo>
                      <a:pt x="3858" y="0"/>
                    </a:moveTo>
                    <a:cubicBezTo>
                      <a:pt x="3675" y="0"/>
                      <a:pt x="3470" y="23"/>
                      <a:pt x="3196" y="69"/>
                    </a:cubicBezTo>
                    <a:cubicBezTo>
                      <a:pt x="2945" y="114"/>
                      <a:pt x="2693" y="206"/>
                      <a:pt x="2442" y="297"/>
                    </a:cubicBezTo>
                    <a:cubicBezTo>
                      <a:pt x="2305" y="320"/>
                      <a:pt x="2191" y="365"/>
                      <a:pt x="2077" y="434"/>
                    </a:cubicBezTo>
                    <a:cubicBezTo>
                      <a:pt x="1963" y="480"/>
                      <a:pt x="1872" y="525"/>
                      <a:pt x="1758" y="571"/>
                    </a:cubicBezTo>
                    <a:lnTo>
                      <a:pt x="1666" y="616"/>
                    </a:lnTo>
                    <a:lnTo>
                      <a:pt x="1621" y="662"/>
                    </a:lnTo>
                    <a:lnTo>
                      <a:pt x="1621" y="639"/>
                    </a:lnTo>
                    <a:lnTo>
                      <a:pt x="1507" y="685"/>
                    </a:lnTo>
                    <a:lnTo>
                      <a:pt x="1415" y="731"/>
                    </a:lnTo>
                    <a:cubicBezTo>
                      <a:pt x="1301" y="799"/>
                      <a:pt x="1164" y="868"/>
                      <a:pt x="1050" y="936"/>
                    </a:cubicBezTo>
                    <a:cubicBezTo>
                      <a:pt x="982" y="982"/>
                      <a:pt x="890" y="1027"/>
                      <a:pt x="822" y="1073"/>
                    </a:cubicBezTo>
                    <a:cubicBezTo>
                      <a:pt x="753" y="1096"/>
                      <a:pt x="708" y="1119"/>
                      <a:pt x="639" y="1164"/>
                    </a:cubicBezTo>
                    <a:cubicBezTo>
                      <a:pt x="594" y="1187"/>
                      <a:pt x="525" y="1233"/>
                      <a:pt x="479" y="1256"/>
                    </a:cubicBezTo>
                    <a:cubicBezTo>
                      <a:pt x="411" y="1301"/>
                      <a:pt x="342" y="1324"/>
                      <a:pt x="274" y="1370"/>
                    </a:cubicBezTo>
                    <a:cubicBezTo>
                      <a:pt x="137" y="1461"/>
                      <a:pt x="0" y="1529"/>
                      <a:pt x="0" y="1689"/>
                    </a:cubicBezTo>
                    <a:cubicBezTo>
                      <a:pt x="0" y="1758"/>
                      <a:pt x="46" y="1826"/>
                      <a:pt x="114" y="1849"/>
                    </a:cubicBezTo>
                    <a:cubicBezTo>
                      <a:pt x="137" y="1872"/>
                      <a:pt x="160" y="1872"/>
                      <a:pt x="183" y="1872"/>
                    </a:cubicBezTo>
                    <a:cubicBezTo>
                      <a:pt x="228" y="1872"/>
                      <a:pt x="251" y="1872"/>
                      <a:pt x="297" y="1849"/>
                    </a:cubicBezTo>
                    <a:lnTo>
                      <a:pt x="388" y="1826"/>
                    </a:lnTo>
                    <a:cubicBezTo>
                      <a:pt x="479" y="1781"/>
                      <a:pt x="571" y="1758"/>
                      <a:pt x="639" y="1758"/>
                    </a:cubicBezTo>
                    <a:cubicBezTo>
                      <a:pt x="708" y="1735"/>
                      <a:pt x="753" y="1735"/>
                      <a:pt x="822" y="1735"/>
                    </a:cubicBezTo>
                    <a:cubicBezTo>
                      <a:pt x="890" y="1735"/>
                      <a:pt x="936" y="1758"/>
                      <a:pt x="982" y="1758"/>
                    </a:cubicBezTo>
                    <a:cubicBezTo>
                      <a:pt x="1027" y="1781"/>
                      <a:pt x="1050" y="1803"/>
                      <a:pt x="1096" y="1826"/>
                    </a:cubicBezTo>
                    <a:lnTo>
                      <a:pt x="1210" y="1895"/>
                    </a:lnTo>
                    <a:cubicBezTo>
                      <a:pt x="1233" y="1918"/>
                      <a:pt x="1278" y="1940"/>
                      <a:pt x="1324" y="1986"/>
                    </a:cubicBezTo>
                    <a:cubicBezTo>
                      <a:pt x="1347" y="2009"/>
                      <a:pt x="1370" y="2032"/>
                      <a:pt x="1392" y="2054"/>
                    </a:cubicBezTo>
                    <a:cubicBezTo>
                      <a:pt x="1461" y="2100"/>
                      <a:pt x="1529" y="2123"/>
                      <a:pt x="1598" y="2169"/>
                    </a:cubicBezTo>
                    <a:lnTo>
                      <a:pt x="1643" y="2191"/>
                    </a:lnTo>
                    <a:cubicBezTo>
                      <a:pt x="1712" y="2260"/>
                      <a:pt x="1780" y="2306"/>
                      <a:pt x="1849" y="2374"/>
                    </a:cubicBezTo>
                    <a:cubicBezTo>
                      <a:pt x="1895" y="2420"/>
                      <a:pt x="1940" y="2442"/>
                      <a:pt x="1986" y="2465"/>
                    </a:cubicBezTo>
                    <a:cubicBezTo>
                      <a:pt x="2032" y="2511"/>
                      <a:pt x="2077" y="2557"/>
                      <a:pt x="2123" y="2602"/>
                    </a:cubicBezTo>
                    <a:cubicBezTo>
                      <a:pt x="2214" y="2671"/>
                      <a:pt x="2305" y="2762"/>
                      <a:pt x="2397" y="2853"/>
                    </a:cubicBezTo>
                    <a:lnTo>
                      <a:pt x="2511" y="2945"/>
                    </a:lnTo>
                    <a:cubicBezTo>
                      <a:pt x="2625" y="3036"/>
                      <a:pt x="2716" y="3127"/>
                      <a:pt x="2808" y="3219"/>
                    </a:cubicBezTo>
                    <a:cubicBezTo>
                      <a:pt x="2945" y="3333"/>
                      <a:pt x="3081" y="3424"/>
                      <a:pt x="3196" y="3561"/>
                    </a:cubicBezTo>
                    <a:cubicBezTo>
                      <a:pt x="3264" y="3607"/>
                      <a:pt x="3310" y="3675"/>
                      <a:pt x="3378" y="3721"/>
                    </a:cubicBezTo>
                    <a:cubicBezTo>
                      <a:pt x="3424" y="3789"/>
                      <a:pt x="3470" y="3835"/>
                      <a:pt x="3515" y="3880"/>
                    </a:cubicBezTo>
                    <a:cubicBezTo>
                      <a:pt x="3561" y="3926"/>
                      <a:pt x="3606" y="3972"/>
                      <a:pt x="3629" y="3995"/>
                    </a:cubicBezTo>
                    <a:cubicBezTo>
                      <a:pt x="3698" y="4040"/>
                      <a:pt x="3743" y="4109"/>
                      <a:pt x="3789" y="4154"/>
                    </a:cubicBezTo>
                    <a:cubicBezTo>
                      <a:pt x="3972" y="4360"/>
                      <a:pt x="4086" y="4520"/>
                      <a:pt x="4200" y="4679"/>
                    </a:cubicBezTo>
                    <a:cubicBezTo>
                      <a:pt x="4246" y="4748"/>
                      <a:pt x="4268" y="4816"/>
                      <a:pt x="4314" y="4885"/>
                    </a:cubicBezTo>
                    <a:cubicBezTo>
                      <a:pt x="4337" y="4930"/>
                      <a:pt x="4383" y="4976"/>
                      <a:pt x="4405" y="5022"/>
                    </a:cubicBezTo>
                    <a:cubicBezTo>
                      <a:pt x="4474" y="5136"/>
                      <a:pt x="4542" y="5250"/>
                      <a:pt x="4634" y="5341"/>
                    </a:cubicBezTo>
                    <a:lnTo>
                      <a:pt x="4702" y="5455"/>
                    </a:lnTo>
                    <a:cubicBezTo>
                      <a:pt x="4816" y="5570"/>
                      <a:pt x="4908" y="5706"/>
                      <a:pt x="4999" y="5843"/>
                    </a:cubicBezTo>
                    <a:cubicBezTo>
                      <a:pt x="5044" y="5889"/>
                      <a:pt x="5067" y="5980"/>
                      <a:pt x="5113" y="6049"/>
                    </a:cubicBezTo>
                    <a:lnTo>
                      <a:pt x="5159" y="6140"/>
                    </a:lnTo>
                    <a:cubicBezTo>
                      <a:pt x="5181" y="6186"/>
                      <a:pt x="5204" y="6231"/>
                      <a:pt x="5250" y="6277"/>
                    </a:cubicBezTo>
                    <a:cubicBezTo>
                      <a:pt x="5273" y="6346"/>
                      <a:pt x="5296" y="6391"/>
                      <a:pt x="5318" y="6437"/>
                    </a:cubicBezTo>
                    <a:cubicBezTo>
                      <a:pt x="5364" y="6551"/>
                      <a:pt x="5410" y="6665"/>
                      <a:pt x="5455" y="6779"/>
                    </a:cubicBezTo>
                    <a:lnTo>
                      <a:pt x="5478" y="6825"/>
                    </a:lnTo>
                    <a:cubicBezTo>
                      <a:pt x="5501" y="6893"/>
                      <a:pt x="5501" y="6962"/>
                      <a:pt x="5524" y="7053"/>
                    </a:cubicBezTo>
                    <a:lnTo>
                      <a:pt x="5524" y="7099"/>
                    </a:lnTo>
                    <a:cubicBezTo>
                      <a:pt x="5547" y="7213"/>
                      <a:pt x="5569" y="7327"/>
                      <a:pt x="5592" y="7441"/>
                    </a:cubicBezTo>
                    <a:cubicBezTo>
                      <a:pt x="5592" y="7487"/>
                      <a:pt x="5592" y="7555"/>
                      <a:pt x="5592" y="7601"/>
                    </a:cubicBezTo>
                    <a:cubicBezTo>
                      <a:pt x="5592" y="7647"/>
                      <a:pt x="5592" y="7692"/>
                      <a:pt x="5592" y="7761"/>
                    </a:cubicBezTo>
                    <a:cubicBezTo>
                      <a:pt x="5592" y="7806"/>
                      <a:pt x="5592" y="7875"/>
                      <a:pt x="5592" y="7921"/>
                    </a:cubicBezTo>
                    <a:cubicBezTo>
                      <a:pt x="5592" y="7989"/>
                      <a:pt x="5592" y="8057"/>
                      <a:pt x="5615" y="8126"/>
                    </a:cubicBezTo>
                    <a:cubicBezTo>
                      <a:pt x="5615" y="8263"/>
                      <a:pt x="5615" y="8354"/>
                      <a:pt x="5615" y="8468"/>
                    </a:cubicBezTo>
                    <a:cubicBezTo>
                      <a:pt x="5615" y="8514"/>
                      <a:pt x="5592" y="8560"/>
                      <a:pt x="5592" y="8605"/>
                    </a:cubicBezTo>
                    <a:cubicBezTo>
                      <a:pt x="5592" y="8628"/>
                      <a:pt x="5592" y="8651"/>
                      <a:pt x="5569" y="8674"/>
                    </a:cubicBezTo>
                    <a:lnTo>
                      <a:pt x="5569" y="8719"/>
                    </a:lnTo>
                    <a:cubicBezTo>
                      <a:pt x="5547" y="8811"/>
                      <a:pt x="5547" y="8902"/>
                      <a:pt x="5592" y="8971"/>
                    </a:cubicBezTo>
                    <a:cubicBezTo>
                      <a:pt x="5592" y="8993"/>
                      <a:pt x="5592" y="9016"/>
                      <a:pt x="5615" y="9016"/>
                    </a:cubicBezTo>
                    <a:cubicBezTo>
                      <a:pt x="5524" y="9062"/>
                      <a:pt x="5501" y="9176"/>
                      <a:pt x="5524" y="9267"/>
                    </a:cubicBezTo>
                    <a:cubicBezTo>
                      <a:pt x="5547" y="9359"/>
                      <a:pt x="5638" y="9404"/>
                      <a:pt x="5729" y="9404"/>
                    </a:cubicBezTo>
                    <a:lnTo>
                      <a:pt x="5798" y="9404"/>
                    </a:lnTo>
                    <a:lnTo>
                      <a:pt x="5866" y="9381"/>
                    </a:lnTo>
                    <a:cubicBezTo>
                      <a:pt x="5980" y="9359"/>
                      <a:pt x="6094" y="9336"/>
                      <a:pt x="6209" y="9313"/>
                    </a:cubicBezTo>
                    <a:cubicBezTo>
                      <a:pt x="6346" y="9290"/>
                      <a:pt x="6505" y="9244"/>
                      <a:pt x="6665" y="9222"/>
                    </a:cubicBezTo>
                    <a:cubicBezTo>
                      <a:pt x="6802" y="9199"/>
                      <a:pt x="6916" y="9130"/>
                      <a:pt x="7053" y="9085"/>
                    </a:cubicBezTo>
                    <a:cubicBezTo>
                      <a:pt x="7213" y="9016"/>
                      <a:pt x="7350" y="8948"/>
                      <a:pt x="7487" y="8879"/>
                    </a:cubicBezTo>
                    <a:cubicBezTo>
                      <a:pt x="7601" y="8811"/>
                      <a:pt x="7715" y="8719"/>
                      <a:pt x="7829" y="8651"/>
                    </a:cubicBezTo>
                    <a:cubicBezTo>
                      <a:pt x="7943" y="8582"/>
                      <a:pt x="8057" y="8491"/>
                      <a:pt x="8172" y="8377"/>
                    </a:cubicBezTo>
                    <a:cubicBezTo>
                      <a:pt x="8286" y="8286"/>
                      <a:pt x="8423" y="8172"/>
                      <a:pt x="8514" y="8080"/>
                    </a:cubicBezTo>
                    <a:cubicBezTo>
                      <a:pt x="8742" y="7829"/>
                      <a:pt x="8925" y="7601"/>
                      <a:pt x="9039" y="7396"/>
                    </a:cubicBezTo>
                    <a:cubicBezTo>
                      <a:pt x="9130" y="7236"/>
                      <a:pt x="9221" y="7053"/>
                      <a:pt x="9267" y="6871"/>
                    </a:cubicBezTo>
                    <a:cubicBezTo>
                      <a:pt x="9313" y="6779"/>
                      <a:pt x="9313" y="6711"/>
                      <a:pt x="9313" y="6620"/>
                    </a:cubicBezTo>
                    <a:cubicBezTo>
                      <a:pt x="9313" y="6551"/>
                      <a:pt x="9313" y="6483"/>
                      <a:pt x="9290" y="6414"/>
                    </a:cubicBezTo>
                    <a:cubicBezTo>
                      <a:pt x="9267" y="6323"/>
                      <a:pt x="9267" y="6254"/>
                      <a:pt x="9244" y="6163"/>
                    </a:cubicBezTo>
                    <a:cubicBezTo>
                      <a:pt x="9221" y="6095"/>
                      <a:pt x="9176" y="6003"/>
                      <a:pt x="9107" y="5912"/>
                    </a:cubicBezTo>
                    <a:cubicBezTo>
                      <a:pt x="9062" y="5821"/>
                      <a:pt x="8993" y="5752"/>
                      <a:pt x="8925" y="5684"/>
                    </a:cubicBezTo>
                    <a:cubicBezTo>
                      <a:pt x="8833" y="5592"/>
                      <a:pt x="8697" y="5524"/>
                      <a:pt x="8560" y="5478"/>
                    </a:cubicBezTo>
                    <a:lnTo>
                      <a:pt x="8445" y="5433"/>
                    </a:lnTo>
                    <a:cubicBezTo>
                      <a:pt x="8354" y="5387"/>
                      <a:pt x="8240" y="5341"/>
                      <a:pt x="8126" y="5318"/>
                    </a:cubicBezTo>
                    <a:cubicBezTo>
                      <a:pt x="8057" y="5296"/>
                      <a:pt x="8012" y="5273"/>
                      <a:pt x="7966" y="5273"/>
                    </a:cubicBezTo>
                    <a:cubicBezTo>
                      <a:pt x="7898" y="5250"/>
                      <a:pt x="7829" y="5250"/>
                      <a:pt x="7738" y="5250"/>
                    </a:cubicBezTo>
                    <a:lnTo>
                      <a:pt x="6962" y="5250"/>
                    </a:lnTo>
                    <a:cubicBezTo>
                      <a:pt x="6962" y="5227"/>
                      <a:pt x="6985" y="5204"/>
                      <a:pt x="7007" y="5204"/>
                    </a:cubicBezTo>
                    <a:cubicBezTo>
                      <a:pt x="7076" y="5136"/>
                      <a:pt x="7167" y="5090"/>
                      <a:pt x="7259" y="5045"/>
                    </a:cubicBezTo>
                    <a:cubicBezTo>
                      <a:pt x="7395" y="4976"/>
                      <a:pt x="7510" y="4930"/>
                      <a:pt x="7624" y="4885"/>
                    </a:cubicBezTo>
                    <a:lnTo>
                      <a:pt x="7738" y="4862"/>
                    </a:lnTo>
                    <a:cubicBezTo>
                      <a:pt x="7920" y="4771"/>
                      <a:pt x="8103" y="4702"/>
                      <a:pt x="8263" y="4634"/>
                    </a:cubicBezTo>
                    <a:cubicBezTo>
                      <a:pt x="8697" y="4451"/>
                      <a:pt x="9039" y="4291"/>
                      <a:pt x="9358" y="4132"/>
                    </a:cubicBezTo>
                    <a:lnTo>
                      <a:pt x="9336" y="4132"/>
                    </a:lnTo>
                    <a:lnTo>
                      <a:pt x="9427" y="4109"/>
                    </a:lnTo>
                    <a:cubicBezTo>
                      <a:pt x="9655" y="3995"/>
                      <a:pt x="9883" y="3880"/>
                      <a:pt x="10112" y="3744"/>
                    </a:cubicBezTo>
                    <a:cubicBezTo>
                      <a:pt x="10226" y="3675"/>
                      <a:pt x="10340" y="3607"/>
                      <a:pt x="10454" y="3515"/>
                    </a:cubicBezTo>
                    <a:cubicBezTo>
                      <a:pt x="10568" y="3424"/>
                      <a:pt x="10682" y="3355"/>
                      <a:pt x="10774" y="3241"/>
                    </a:cubicBezTo>
                    <a:cubicBezTo>
                      <a:pt x="10911" y="3150"/>
                      <a:pt x="11048" y="3013"/>
                      <a:pt x="11184" y="2876"/>
                    </a:cubicBezTo>
                    <a:cubicBezTo>
                      <a:pt x="11276" y="2762"/>
                      <a:pt x="11390" y="2671"/>
                      <a:pt x="11458" y="2557"/>
                    </a:cubicBezTo>
                    <a:lnTo>
                      <a:pt x="11527" y="2465"/>
                    </a:lnTo>
                    <a:cubicBezTo>
                      <a:pt x="11618" y="2374"/>
                      <a:pt x="11687" y="2283"/>
                      <a:pt x="11755" y="2169"/>
                    </a:cubicBezTo>
                    <a:cubicBezTo>
                      <a:pt x="11846" y="2032"/>
                      <a:pt x="11892" y="1918"/>
                      <a:pt x="11938" y="1803"/>
                    </a:cubicBezTo>
                    <a:cubicBezTo>
                      <a:pt x="11961" y="1712"/>
                      <a:pt x="11983" y="1598"/>
                      <a:pt x="11983" y="1484"/>
                    </a:cubicBezTo>
                    <a:cubicBezTo>
                      <a:pt x="11983" y="1393"/>
                      <a:pt x="11961" y="1324"/>
                      <a:pt x="11961" y="1233"/>
                    </a:cubicBezTo>
                    <a:cubicBezTo>
                      <a:pt x="11938" y="1164"/>
                      <a:pt x="11915" y="1096"/>
                      <a:pt x="11892" y="1050"/>
                    </a:cubicBezTo>
                    <a:cubicBezTo>
                      <a:pt x="11846" y="868"/>
                      <a:pt x="11732" y="731"/>
                      <a:pt x="11573" y="616"/>
                    </a:cubicBezTo>
                    <a:cubicBezTo>
                      <a:pt x="11458" y="525"/>
                      <a:pt x="11321" y="457"/>
                      <a:pt x="11162" y="411"/>
                    </a:cubicBezTo>
                    <a:cubicBezTo>
                      <a:pt x="11048" y="365"/>
                      <a:pt x="10911" y="365"/>
                      <a:pt x="10796" y="365"/>
                    </a:cubicBezTo>
                    <a:lnTo>
                      <a:pt x="10682" y="365"/>
                    </a:lnTo>
                    <a:cubicBezTo>
                      <a:pt x="10568" y="365"/>
                      <a:pt x="10454" y="365"/>
                      <a:pt x="10363" y="388"/>
                    </a:cubicBezTo>
                    <a:cubicBezTo>
                      <a:pt x="10203" y="411"/>
                      <a:pt x="10066" y="411"/>
                      <a:pt x="9929" y="457"/>
                    </a:cubicBezTo>
                    <a:lnTo>
                      <a:pt x="9838" y="457"/>
                    </a:lnTo>
                    <a:cubicBezTo>
                      <a:pt x="9792" y="480"/>
                      <a:pt x="9724" y="480"/>
                      <a:pt x="9655" y="502"/>
                    </a:cubicBezTo>
                    <a:lnTo>
                      <a:pt x="9564" y="525"/>
                    </a:lnTo>
                    <a:lnTo>
                      <a:pt x="9450" y="548"/>
                    </a:lnTo>
                    <a:cubicBezTo>
                      <a:pt x="9381" y="571"/>
                      <a:pt x="9336" y="571"/>
                      <a:pt x="9267" y="594"/>
                    </a:cubicBezTo>
                    <a:cubicBezTo>
                      <a:pt x="9176" y="616"/>
                      <a:pt x="9085" y="639"/>
                      <a:pt x="9016" y="662"/>
                    </a:cubicBezTo>
                    <a:cubicBezTo>
                      <a:pt x="8879" y="685"/>
                      <a:pt x="8765" y="731"/>
                      <a:pt x="8628" y="776"/>
                    </a:cubicBezTo>
                    <a:lnTo>
                      <a:pt x="8537" y="799"/>
                    </a:lnTo>
                    <a:cubicBezTo>
                      <a:pt x="8468" y="822"/>
                      <a:pt x="8377" y="845"/>
                      <a:pt x="8308" y="868"/>
                    </a:cubicBezTo>
                    <a:cubicBezTo>
                      <a:pt x="8240" y="890"/>
                      <a:pt x="8172" y="913"/>
                      <a:pt x="8080" y="936"/>
                    </a:cubicBezTo>
                    <a:cubicBezTo>
                      <a:pt x="7920" y="1004"/>
                      <a:pt x="7761" y="1050"/>
                      <a:pt x="7601" y="1119"/>
                    </a:cubicBezTo>
                    <a:cubicBezTo>
                      <a:pt x="7304" y="1233"/>
                      <a:pt x="6985" y="1347"/>
                      <a:pt x="6688" y="1461"/>
                    </a:cubicBezTo>
                    <a:lnTo>
                      <a:pt x="6597" y="1507"/>
                    </a:lnTo>
                    <a:cubicBezTo>
                      <a:pt x="6323" y="1621"/>
                      <a:pt x="6072" y="1712"/>
                      <a:pt x="5798" y="1803"/>
                    </a:cubicBezTo>
                    <a:cubicBezTo>
                      <a:pt x="5569" y="1895"/>
                      <a:pt x="5341" y="1986"/>
                      <a:pt x="5113" y="2054"/>
                    </a:cubicBezTo>
                    <a:cubicBezTo>
                      <a:pt x="4999" y="2123"/>
                      <a:pt x="4885" y="2146"/>
                      <a:pt x="4771" y="2191"/>
                    </a:cubicBezTo>
                    <a:lnTo>
                      <a:pt x="4725" y="2214"/>
                    </a:lnTo>
                    <a:lnTo>
                      <a:pt x="4839" y="2077"/>
                    </a:lnTo>
                    <a:cubicBezTo>
                      <a:pt x="4885" y="1986"/>
                      <a:pt x="4953" y="1895"/>
                      <a:pt x="5022" y="1803"/>
                    </a:cubicBezTo>
                    <a:cubicBezTo>
                      <a:pt x="5090" y="1689"/>
                      <a:pt x="5159" y="1529"/>
                      <a:pt x="5181" y="1370"/>
                    </a:cubicBezTo>
                    <a:cubicBezTo>
                      <a:pt x="5227" y="1256"/>
                      <a:pt x="5227" y="1141"/>
                      <a:pt x="5227" y="1004"/>
                    </a:cubicBezTo>
                    <a:cubicBezTo>
                      <a:pt x="5227" y="845"/>
                      <a:pt x="5181" y="685"/>
                      <a:pt x="5090" y="548"/>
                    </a:cubicBezTo>
                    <a:cubicBezTo>
                      <a:pt x="5022" y="388"/>
                      <a:pt x="4862" y="274"/>
                      <a:pt x="4725" y="206"/>
                    </a:cubicBezTo>
                    <a:cubicBezTo>
                      <a:pt x="4656" y="160"/>
                      <a:pt x="4588" y="114"/>
                      <a:pt x="4497" y="91"/>
                    </a:cubicBezTo>
                    <a:lnTo>
                      <a:pt x="4451" y="91"/>
                    </a:lnTo>
                    <a:cubicBezTo>
                      <a:pt x="4383" y="69"/>
                      <a:pt x="4291" y="46"/>
                      <a:pt x="4223" y="23"/>
                    </a:cubicBezTo>
                    <a:cubicBezTo>
                      <a:pt x="4109" y="0"/>
                      <a:pt x="3995" y="0"/>
                      <a:pt x="38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617" name="Google Shape;1383;p22">
                <a:extLst>
                  <a:ext uri="{FF2B5EF4-FFF2-40B4-BE49-F238E27FC236}">
                    <a16:creationId xmlns:a16="http://schemas.microsoft.com/office/drawing/2014/main" id="{109CD394-0ABF-48C8-BEF8-D6E65B0252D5}"/>
                  </a:ext>
                </a:extLst>
              </p:cNvPr>
              <p:cNvSpPr/>
              <p:nvPr/>
            </p:nvSpPr>
            <p:spPr>
              <a:xfrm>
                <a:off x="4681130" y="3383214"/>
                <a:ext cx="103065" cy="91713"/>
              </a:xfrm>
              <a:custGeom>
                <a:avLst/>
                <a:gdLst/>
                <a:ahLst/>
                <a:cxnLst/>
                <a:rect l="l" t="t" r="r" b="b"/>
                <a:pathLst>
                  <a:path w="3813" h="3393" extrusionOk="0">
                    <a:moveTo>
                      <a:pt x="3037" y="1484"/>
                    </a:moveTo>
                    <a:lnTo>
                      <a:pt x="3037" y="1484"/>
                    </a:lnTo>
                    <a:cubicBezTo>
                      <a:pt x="3037" y="1492"/>
                      <a:pt x="3034" y="1497"/>
                      <a:pt x="3030" y="1501"/>
                    </a:cubicBezTo>
                    <a:lnTo>
                      <a:pt x="3030" y="1501"/>
                    </a:lnTo>
                    <a:cubicBezTo>
                      <a:pt x="3037" y="1494"/>
                      <a:pt x="3037" y="1484"/>
                      <a:pt x="3037" y="1484"/>
                    </a:cubicBezTo>
                    <a:close/>
                    <a:moveTo>
                      <a:pt x="2991" y="0"/>
                    </a:moveTo>
                    <a:cubicBezTo>
                      <a:pt x="2922" y="0"/>
                      <a:pt x="2831" y="23"/>
                      <a:pt x="2763" y="46"/>
                    </a:cubicBezTo>
                    <a:cubicBezTo>
                      <a:pt x="2671" y="92"/>
                      <a:pt x="2603" y="115"/>
                      <a:pt x="2512" y="137"/>
                    </a:cubicBezTo>
                    <a:cubicBezTo>
                      <a:pt x="2443" y="183"/>
                      <a:pt x="2352" y="206"/>
                      <a:pt x="2261" y="229"/>
                    </a:cubicBezTo>
                    <a:cubicBezTo>
                      <a:pt x="2078" y="297"/>
                      <a:pt x="1918" y="366"/>
                      <a:pt x="1736" y="457"/>
                    </a:cubicBezTo>
                    <a:lnTo>
                      <a:pt x="1804" y="434"/>
                    </a:lnTo>
                    <a:lnTo>
                      <a:pt x="1804" y="434"/>
                    </a:lnTo>
                    <a:cubicBezTo>
                      <a:pt x="1507" y="571"/>
                      <a:pt x="1211" y="708"/>
                      <a:pt x="937" y="868"/>
                    </a:cubicBezTo>
                    <a:cubicBezTo>
                      <a:pt x="845" y="913"/>
                      <a:pt x="777" y="959"/>
                      <a:pt x="686" y="1005"/>
                    </a:cubicBezTo>
                    <a:cubicBezTo>
                      <a:pt x="594" y="1050"/>
                      <a:pt x="480" y="1142"/>
                      <a:pt x="389" y="1233"/>
                    </a:cubicBezTo>
                    <a:cubicBezTo>
                      <a:pt x="320" y="1301"/>
                      <a:pt x="252" y="1416"/>
                      <a:pt x="206" y="1530"/>
                    </a:cubicBezTo>
                    <a:cubicBezTo>
                      <a:pt x="138" y="1621"/>
                      <a:pt x="92" y="1758"/>
                      <a:pt x="69" y="1872"/>
                    </a:cubicBezTo>
                    <a:cubicBezTo>
                      <a:pt x="46" y="1941"/>
                      <a:pt x="46" y="2009"/>
                      <a:pt x="46" y="2078"/>
                    </a:cubicBezTo>
                    <a:cubicBezTo>
                      <a:pt x="24" y="2169"/>
                      <a:pt x="24" y="2283"/>
                      <a:pt x="24" y="2374"/>
                    </a:cubicBezTo>
                    <a:cubicBezTo>
                      <a:pt x="1" y="2534"/>
                      <a:pt x="24" y="2694"/>
                      <a:pt x="46" y="2854"/>
                    </a:cubicBezTo>
                    <a:cubicBezTo>
                      <a:pt x="69" y="2922"/>
                      <a:pt x="115" y="2991"/>
                      <a:pt x="138" y="3059"/>
                    </a:cubicBezTo>
                    <a:cubicBezTo>
                      <a:pt x="138" y="3082"/>
                      <a:pt x="161" y="3105"/>
                      <a:pt x="161" y="3128"/>
                    </a:cubicBezTo>
                    <a:cubicBezTo>
                      <a:pt x="183" y="3150"/>
                      <a:pt x="229" y="3196"/>
                      <a:pt x="229" y="3219"/>
                    </a:cubicBezTo>
                    <a:cubicBezTo>
                      <a:pt x="298" y="3264"/>
                      <a:pt x="366" y="3287"/>
                      <a:pt x="435" y="3310"/>
                    </a:cubicBezTo>
                    <a:cubicBezTo>
                      <a:pt x="457" y="3333"/>
                      <a:pt x="480" y="3333"/>
                      <a:pt x="503" y="3333"/>
                    </a:cubicBezTo>
                    <a:cubicBezTo>
                      <a:pt x="575" y="3376"/>
                      <a:pt x="657" y="3392"/>
                      <a:pt x="736" y="3392"/>
                    </a:cubicBezTo>
                    <a:cubicBezTo>
                      <a:pt x="782" y="3392"/>
                      <a:pt x="826" y="3387"/>
                      <a:pt x="868" y="3379"/>
                    </a:cubicBezTo>
                    <a:cubicBezTo>
                      <a:pt x="1188" y="3333"/>
                      <a:pt x="1484" y="3196"/>
                      <a:pt x="1758" y="3082"/>
                    </a:cubicBezTo>
                    <a:cubicBezTo>
                      <a:pt x="2009" y="2945"/>
                      <a:pt x="2238" y="2808"/>
                      <a:pt x="2489" y="2671"/>
                    </a:cubicBezTo>
                    <a:cubicBezTo>
                      <a:pt x="2580" y="2603"/>
                      <a:pt x="2694" y="2557"/>
                      <a:pt x="2808" y="2511"/>
                    </a:cubicBezTo>
                    <a:cubicBezTo>
                      <a:pt x="2922" y="2443"/>
                      <a:pt x="3014" y="2397"/>
                      <a:pt x="3128" y="2351"/>
                    </a:cubicBezTo>
                    <a:cubicBezTo>
                      <a:pt x="3185" y="2313"/>
                      <a:pt x="3258" y="2275"/>
                      <a:pt x="3320" y="2237"/>
                    </a:cubicBezTo>
                    <a:lnTo>
                      <a:pt x="3320" y="2237"/>
                    </a:lnTo>
                    <a:cubicBezTo>
                      <a:pt x="3317" y="2237"/>
                      <a:pt x="3314" y="2237"/>
                      <a:pt x="3310" y="2237"/>
                    </a:cubicBezTo>
                    <a:cubicBezTo>
                      <a:pt x="3317" y="2235"/>
                      <a:pt x="3324" y="2233"/>
                      <a:pt x="3331" y="2231"/>
                    </a:cubicBezTo>
                    <a:lnTo>
                      <a:pt x="3331" y="2231"/>
                    </a:lnTo>
                    <a:cubicBezTo>
                      <a:pt x="3327" y="2233"/>
                      <a:pt x="3324" y="2235"/>
                      <a:pt x="3320" y="2237"/>
                    </a:cubicBezTo>
                    <a:lnTo>
                      <a:pt x="3320" y="2237"/>
                    </a:lnTo>
                    <a:cubicBezTo>
                      <a:pt x="3336" y="2237"/>
                      <a:pt x="3350" y="2235"/>
                      <a:pt x="3355" y="2223"/>
                    </a:cubicBezTo>
                    <a:lnTo>
                      <a:pt x="3355" y="2223"/>
                    </a:lnTo>
                    <a:cubicBezTo>
                      <a:pt x="3347" y="2226"/>
                      <a:pt x="3339" y="2228"/>
                      <a:pt x="3331" y="2231"/>
                    </a:cubicBezTo>
                    <a:lnTo>
                      <a:pt x="3331" y="2231"/>
                    </a:lnTo>
                    <a:cubicBezTo>
                      <a:pt x="3340" y="2225"/>
                      <a:pt x="3348" y="2220"/>
                      <a:pt x="3356" y="2215"/>
                    </a:cubicBezTo>
                    <a:lnTo>
                      <a:pt x="3356" y="2215"/>
                    </a:lnTo>
                    <a:cubicBezTo>
                      <a:pt x="3356" y="2218"/>
                      <a:pt x="3356" y="2221"/>
                      <a:pt x="3355" y="2223"/>
                    </a:cubicBezTo>
                    <a:lnTo>
                      <a:pt x="3355" y="2223"/>
                    </a:lnTo>
                    <a:cubicBezTo>
                      <a:pt x="3415" y="2204"/>
                      <a:pt x="3484" y="2182"/>
                      <a:pt x="3539" y="2146"/>
                    </a:cubicBezTo>
                    <a:cubicBezTo>
                      <a:pt x="3562" y="2146"/>
                      <a:pt x="3584" y="2123"/>
                      <a:pt x="3630" y="2100"/>
                    </a:cubicBezTo>
                    <a:cubicBezTo>
                      <a:pt x="3653" y="2100"/>
                      <a:pt x="3676" y="2078"/>
                      <a:pt x="3699" y="2055"/>
                    </a:cubicBezTo>
                    <a:cubicBezTo>
                      <a:pt x="3744" y="2009"/>
                      <a:pt x="3790" y="1941"/>
                      <a:pt x="3790" y="1872"/>
                    </a:cubicBezTo>
                    <a:cubicBezTo>
                      <a:pt x="3813" y="1804"/>
                      <a:pt x="3790" y="1735"/>
                      <a:pt x="3767" y="1667"/>
                    </a:cubicBezTo>
                    <a:cubicBezTo>
                      <a:pt x="3767" y="1644"/>
                      <a:pt x="3744" y="1598"/>
                      <a:pt x="3721" y="1553"/>
                    </a:cubicBezTo>
                    <a:cubicBezTo>
                      <a:pt x="3676" y="1438"/>
                      <a:pt x="3607" y="1324"/>
                      <a:pt x="3562" y="1210"/>
                    </a:cubicBezTo>
                    <a:cubicBezTo>
                      <a:pt x="3493" y="1050"/>
                      <a:pt x="3470" y="913"/>
                      <a:pt x="3402" y="754"/>
                    </a:cubicBezTo>
                    <a:cubicBezTo>
                      <a:pt x="3379" y="662"/>
                      <a:pt x="3333" y="594"/>
                      <a:pt x="3310" y="503"/>
                    </a:cubicBezTo>
                    <a:cubicBezTo>
                      <a:pt x="3310" y="457"/>
                      <a:pt x="3310" y="411"/>
                      <a:pt x="3310" y="343"/>
                    </a:cubicBezTo>
                    <a:cubicBezTo>
                      <a:pt x="3310" y="297"/>
                      <a:pt x="3310" y="252"/>
                      <a:pt x="3288" y="229"/>
                    </a:cubicBezTo>
                    <a:cubicBezTo>
                      <a:pt x="3265" y="115"/>
                      <a:pt x="3174" y="46"/>
                      <a:pt x="3082" y="23"/>
                    </a:cubicBezTo>
                    <a:cubicBezTo>
                      <a:pt x="3059" y="23"/>
                      <a:pt x="3014" y="0"/>
                      <a:pt x="29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618" name="Google Shape;1384;p22">
                <a:extLst>
                  <a:ext uri="{FF2B5EF4-FFF2-40B4-BE49-F238E27FC236}">
                    <a16:creationId xmlns:a16="http://schemas.microsoft.com/office/drawing/2014/main" id="{895ACC65-728F-43EC-AD72-97561AFA4E7A}"/>
                  </a:ext>
                </a:extLst>
              </p:cNvPr>
              <p:cNvSpPr/>
              <p:nvPr/>
            </p:nvSpPr>
            <p:spPr>
              <a:xfrm>
                <a:off x="4563306" y="3277095"/>
                <a:ext cx="53087" cy="164315"/>
              </a:xfrm>
              <a:custGeom>
                <a:avLst/>
                <a:gdLst/>
                <a:ahLst/>
                <a:cxnLst/>
                <a:rect l="l" t="t" r="r" b="b"/>
                <a:pathLst>
                  <a:path w="1964" h="6079" extrusionOk="0">
                    <a:moveTo>
                      <a:pt x="1632" y="5458"/>
                    </a:moveTo>
                    <a:lnTo>
                      <a:pt x="1632" y="5458"/>
                    </a:lnTo>
                    <a:cubicBezTo>
                      <a:pt x="1636" y="5465"/>
                      <a:pt x="1640" y="5472"/>
                      <a:pt x="1644" y="5479"/>
                    </a:cubicBezTo>
                    <a:cubicBezTo>
                      <a:pt x="1644" y="5479"/>
                      <a:pt x="1644" y="5464"/>
                      <a:pt x="1632" y="5458"/>
                    </a:cubicBezTo>
                    <a:close/>
                    <a:moveTo>
                      <a:pt x="753" y="1"/>
                    </a:moveTo>
                    <a:cubicBezTo>
                      <a:pt x="708" y="1"/>
                      <a:pt x="639" y="23"/>
                      <a:pt x="594" y="69"/>
                    </a:cubicBezTo>
                    <a:cubicBezTo>
                      <a:pt x="548" y="137"/>
                      <a:pt x="502" y="206"/>
                      <a:pt x="480" y="274"/>
                    </a:cubicBezTo>
                    <a:cubicBezTo>
                      <a:pt x="434" y="343"/>
                      <a:pt x="411" y="389"/>
                      <a:pt x="365" y="457"/>
                    </a:cubicBezTo>
                    <a:cubicBezTo>
                      <a:pt x="297" y="617"/>
                      <a:pt x="251" y="754"/>
                      <a:pt x="206" y="914"/>
                    </a:cubicBezTo>
                    <a:cubicBezTo>
                      <a:pt x="160" y="1073"/>
                      <a:pt x="114" y="1233"/>
                      <a:pt x="69" y="1393"/>
                    </a:cubicBezTo>
                    <a:cubicBezTo>
                      <a:pt x="46" y="1530"/>
                      <a:pt x="23" y="1690"/>
                      <a:pt x="23" y="1849"/>
                    </a:cubicBezTo>
                    <a:cubicBezTo>
                      <a:pt x="0" y="2009"/>
                      <a:pt x="0" y="2169"/>
                      <a:pt x="0" y="2329"/>
                    </a:cubicBezTo>
                    <a:cubicBezTo>
                      <a:pt x="23" y="2466"/>
                      <a:pt x="23" y="2603"/>
                      <a:pt x="69" y="2740"/>
                    </a:cubicBezTo>
                    <a:cubicBezTo>
                      <a:pt x="69" y="2831"/>
                      <a:pt x="114" y="2922"/>
                      <a:pt x="137" y="3013"/>
                    </a:cubicBezTo>
                    <a:cubicBezTo>
                      <a:pt x="183" y="3173"/>
                      <a:pt x="228" y="3310"/>
                      <a:pt x="274" y="3470"/>
                    </a:cubicBezTo>
                    <a:cubicBezTo>
                      <a:pt x="297" y="3516"/>
                      <a:pt x="320" y="3584"/>
                      <a:pt x="343" y="3653"/>
                    </a:cubicBezTo>
                    <a:cubicBezTo>
                      <a:pt x="343" y="3675"/>
                      <a:pt x="365" y="3721"/>
                      <a:pt x="365" y="3744"/>
                    </a:cubicBezTo>
                    <a:cubicBezTo>
                      <a:pt x="388" y="3767"/>
                      <a:pt x="388" y="3812"/>
                      <a:pt x="411" y="3835"/>
                    </a:cubicBezTo>
                    <a:cubicBezTo>
                      <a:pt x="434" y="3858"/>
                      <a:pt x="434" y="3881"/>
                      <a:pt x="457" y="3881"/>
                    </a:cubicBezTo>
                    <a:cubicBezTo>
                      <a:pt x="490" y="3914"/>
                      <a:pt x="548" y="3935"/>
                      <a:pt x="595" y="3935"/>
                    </a:cubicBezTo>
                    <a:cubicBezTo>
                      <a:pt x="612" y="3935"/>
                      <a:pt x="627" y="3933"/>
                      <a:pt x="639" y="3926"/>
                    </a:cubicBezTo>
                    <a:cubicBezTo>
                      <a:pt x="662" y="3904"/>
                      <a:pt x="662" y="3904"/>
                      <a:pt x="685" y="3881"/>
                    </a:cubicBezTo>
                    <a:cubicBezTo>
                      <a:pt x="731" y="4018"/>
                      <a:pt x="776" y="4155"/>
                      <a:pt x="822" y="4269"/>
                    </a:cubicBezTo>
                    <a:cubicBezTo>
                      <a:pt x="868" y="4406"/>
                      <a:pt x="913" y="4520"/>
                      <a:pt x="959" y="4634"/>
                    </a:cubicBezTo>
                    <a:cubicBezTo>
                      <a:pt x="1005" y="4771"/>
                      <a:pt x="1050" y="4908"/>
                      <a:pt x="1119" y="5045"/>
                    </a:cubicBezTo>
                    <a:cubicBezTo>
                      <a:pt x="1187" y="5182"/>
                      <a:pt x="1256" y="5342"/>
                      <a:pt x="1347" y="5479"/>
                    </a:cubicBezTo>
                    <a:cubicBezTo>
                      <a:pt x="1415" y="5593"/>
                      <a:pt x="1484" y="5730"/>
                      <a:pt x="1575" y="5844"/>
                    </a:cubicBezTo>
                    <a:cubicBezTo>
                      <a:pt x="1621" y="5889"/>
                      <a:pt x="1666" y="5935"/>
                      <a:pt x="1712" y="5981"/>
                    </a:cubicBezTo>
                    <a:cubicBezTo>
                      <a:pt x="1735" y="6004"/>
                      <a:pt x="1781" y="6049"/>
                      <a:pt x="1826" y="6072"/>
                    </a:cubicBezTo>
                    <a:cubicBezTo>
                      <a:pt x="1835" y="6076"/>
                      <a:pt x="1843" y="6078"/>
                      <a:pt x="1851" y="6078"/>
                    </a:cubicBezTo>
                    <a:cubicBezTo>
                      <a:pt x="1888" y="6078"/>
                      <a:pt x="1922" y="6041"/>
                      <a:pt x="1940" y="6004"/>
                    </a:cubicBezTo>
                    <a:cubicBezTo>
                      <a:pt x="1963" y="5981"/>
                      <a:pt x="1963" y="5935"/>
                      <a:pt x="1940" y="5912"/>
                    </a:cubicBezTo>
                    <a:cubicBezTo>
                      <a:pt x="1895" y="5867"/>
                      <a:pt x="1849" y="5821"/>
                      <a:pt x="1826" y="5775"/>
                    </a:cubicBezTo>
                    <a:cubicBezTo>
                      <a:pt x="1758" y="5684"/>
                      <a:pt x="1712" y="5616"/>
                      <a:pt x="1666" y="5524"/>
                    </a:cubicBezTo>
                    <a:cubicBezTo>
                      <a:pt x="1644" y="5501"/>
                      <a:pt x="1644" y="5479"/>
                      <a:pt x="1621" y="5456"/>
                    </a:cubicBezTo>
                    <a:cubicBezTo>
                      <a:pt x="1625" y="5456"/>
                      <a:pt x="1629" y="5457"/>
                      <a:pt x="1632" y="5458"/>
                    </a:cubicBezTo>
                    <a:lnTo>
                      <a:pt x="1632" y="5458"/>
                    </a:lnTo>
                    <a:cubicBezTo>
                      <a:pt x="1546" y="5305"/>
                      <a:pt x="1481" y="5152"/>
                      <a:pt x="1415" y="4999"/>
                    </a:cubicBezTo>
                    <a:cubicBezTo>
                      <a:pt x="1347" y="4839"/>
                      <a:pt x="1278" y="4680"/>
                      <a:pt x="1233" y="4497"/>
                    </a:cubicBezTo>
                    <a:cubicBezTo>
                      <a:pt x="1164" y="4337"/>
                      <a:pt x="1096" y="4178"/>
                      <a:pt x="1050" y="4018"/>
                    </a:cubicBezTo>
                    <a:cubicBezTo>
                      <a:pt x="982" y="3812"/>
                      <a:pt x="936" y="3630"/>
                      <a:pt x="890" y="3424"/>
                    </a:cubicBezTo>
                    <a:cubicBezTo>
                      <a:pt x="845" y="3265"/>
                      <a:pt x="822" y="3082"/>
                      <a:pt x="822" y="2922"/>
                    </a:cubicBezTo>
                    <a:cubicBezTo>
                      <a:pt x="799" y="2740"/>
                      <a:pt x="799" y="2557"/>
                      <a:pt x="799" y="2374"/>
                    </a:cubicBezTo>
                    <a:cubicBezTo>
                      <a:pt x="799" y="2352"/>
                      <a:pt x="799" y="2306"/>
                      <a:pt x="799" y="2260"/>
                    </a:cubicBezTo>
                    <a:cubicBezTo>
                      <a:pt x="799" y="2260"/>
                      <a:pt x="799" y="2260"/>
                      <a:pt x="799" y="2237"/>
                    </a:cubicBezTo>
                    <a:cubicBezTo>
                      <a:pt x="799" y="2215"/>
                      <a:pt x="799" y="2169"/>
                      <a:pt x="799" y="2146"/>
                    </a:cubicBezTo>
                    <a:cubicBezTo>
                      <a:pt x="822" y="2009"/>
                      <a:pt x="845" y="1872"/>
                      <a:pt x="868" y="1735"/>
                    </a:cubicBezTo>
                    <a:cubicBezTo>
                      <a:pt x="913" y="1484"/>
                      <a:pt x="982" y="1256"/>
                      <a:pt x="1050" y="1005"/>
                    </a:cubicBezTo>
                    <a:cubicBezTo>
                      <a:pt x="1073" y="914"/>
                      <a:pt x="1119" y="822"/>
                      <a:pt x="1141" y="731"/>
                    </a:cubicBezTo>
                    <a:cubicBezTo>
                      <a:pt x="1187" y="640"/>
                      <a:pt x="1278" y="548"/>
                      <a:pt x="1233" y="434"/>
                    </a:cubicBezTo>
                    <a:cubicBezTo>
                      <a:pt x="1233" y="389"/>
                      <a:pt x="1210" y="366"/>
                      <a:pt x="1187" y="343"/>
                    </a:cubicBezTo>
                    <a:cubicBezTo>
                      <a:pt x="1187" y="320"/>
                      <a:pt x="1210" y="297"/>
                      <a:pt x="1210" y="274"/>
                    </a:cubicBezTo>
                    <a:cubicBezTo>
                      <a:pt x="1210" y="229"/>
                      <a:pt x="1187" y="160"/>
                      <a:pt x="1141" y="137"/>
                    </a:cubicBezTo>
                    <a:cubicBezTo>
                      <a:pt x="1124" y="132"/>
                      <a:pt x="1106" y="129"/>
                      <a:pt x="1087" y="129"/>
                    </a:cubicBezTo>
                    <a:cubicBezTo>
                      <a:pt x="1032" y="129"/>
                      <a:pt x="976" y="155"/>
                      <a:pt x="959" y="206"/>
                    </a:cubicBezTo>
                    <a:cubicBezTo>
                      <a:pt x="959" y="137"/>
                      <a:pt x="913" y="46"/>
                      <a:pt x="845" y="23"/>
                    </a:cubicBezTo>
                    <a:cubicBezTo>
                      <a:pt x="822" y="1"/>
                      <a:pt x="799" y="1"/>
                      <a:pt x="753" y="1"/>
                    </a:cubicBezTo>
                    <a:close/>
                  </a:path>
                </a:pathLst>
              </a:custGeom>
              <a:solidFill>
                <a:srgbClr val="FDA2BA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619" name="Google Shape;1385;p22">
                <a:extLst>
                  <a:ext uri="{FF2B5EF4-FFF2-40B4-BE49-F238E27FC236}">
                    <a16:creationId xmlns:a16="http://schemas.microsoft.com/office/drawing/2014/main" id="{8873E448-9B85-4EA9-87DA-C29A5A54D0CE}"/>
                  </a:ext>
                </a:extLst>
              </p:cNvPr>
              <p:cNvSpPr/>
              <p:nvPr/>
            </p:nvSpPr>
            <p:spPr>
              <a:xfrm>
                <a:off x="4583660" y="3276473"/>
                <a:ext cx="10515" cy="15461"/>
              </a:xfrm>
              <a:custGeom>
                <a:avLst/>
                <a:gdLst/>
                <a:ahLst/>
                <a:cxnLst/>
                <a:rect l="l" t="t" r="r" b="b"/>
                <a:pathLst>
                  <a:path w="389" h="572" extrusionOk="0">
                    <a:moveTo>
                      <a:pt x="69" y="1"/>
                    </a:moveTo>
                    <a:cubicBezTo>
                      <a:pt x="23" y="24"/>
                      <a:pt x="0" y="69"/>
                      <a:pt x="23" y="115"/>
                    </a:cubicBezTo>
                    <a:cubicBezTo>
                      <a:pt x="46" y="206"/>
                      <a:pt x="69" y="275"/>
                      <a:pt x="115" y="366"/>
                    </a:cubicBezTo>
                    <a:cubicBezTo>
                      <a:pt x="137" y="389"/>
                      <a:pt x="160" y="434"/>
                      <a:pt x="183" y="457"/>
                    </a:cubicBezTo>
                    <a:lnTo>
                      <a:pt x="183" y="480"/>
                    </a:lnTo>
                    <a:cubicBezTo>
                      <a:pt x="183" y="480"/>
                      <a:pt x="183" y="480"/>
                      <a:pt x="183" y="503"/>
                    </a:cubicBezTo>
                    <a:cubicBezTo>
                      <a:pt x="183" y="526"/>
                      <a:pt x="206" y="548"/>
                      <a:pt x="229" y="548"/>
                    </a:cubicBezTo>
                    <a:cubicBezTo>
                      <a:pt x="229" y="571"/>
                      <a:pt x="252" y="571"/>
                      <a:pt x="274" y="571"/>
                    </a:cubicBezTo>
                    <a:lnTo>
                      <a:pt x="320" y="571"/>
                    </a:lnTo>
                    <a:cubicBezTo>
                      <a:pt x="343" y="548"/>
                      <a:pt x="366" y="548"/>
                      <a:pt x="366" y="526"/>
                    </a:cubicBezTo>
                    <a:cubicBezTo>
                      <a:pt x="388" y="480"/>
                      <a:pt x="366" y="434"/>
                      <a:pt x="343" y="412"/>
                    </a:cubicBezTo>
                    <a:cubicBezTo>
                      <a:pt x="343" y="389"/>
                      <a:pt x="320" y="366"/>
                      <a:pt x="297" y="366"/>
                    </a:cubicBezTo>
                    <a:cubicBezTo>
                      <a:pt x="297" y="343"/>
                      <a:pt x="274" y="297"/>
                      <a:pt x="252" y="275"/>
                    </a:cubicBezTo>
                    <a:cubicBezTo>
                      <a:pt x="229" y="206"/>
                      <a:pt x="183" y="138"/>
                      <a:pt x="160" y="69"/>
                    </a:cubicBezTo>
                    <a:cubicBezTo>
                      <a:pt x="160" y="24"/>
                      <a:pt x="115" y="1"/>
                      <a:pt x="92" y="1"/>
                    </a:cubicBezTo>
                    <a:close/>
                  </a:path>
                </a:pathLst>
              </a:custGeom>
              <a:solidFill>
                <a:srgbClr val="FDA2BA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620" name="Google Shape;1386;p22">
                <a:extLst>
                  <a:ext uri="{FF2B5EF4-FFF2-40B4-BE49-F238E27FC236}">
                    <a16:creationId xmlns:a16="http://schemas.microsoft.com/office/drawing/2014/main" id="{2A7A9A15-717F-47CF-8C51-463ACEF8CC42}"/>
                  </a:ext>
                </a:extLst>
              </p:cNvPr>
              <p:cNvSpPr/>
              <p:nvPr/>
            </p:nvSpPr>
            <p:spPr>
              <a:xfrm>
                <a:off x="4580578" y="3180219"/>
                <a:ext cx="204860" cy="113877"/>
              </a:xfrm>
              <a:custGeom>
                <a:avLst/>
                <a:gdLst/>
                <a:ahLst/>
                <a:cxnLst/>
                <a:rect l="l" t="t" r="r" b="b"/>
                <a:pathLst>
                  <a:path w="7579" h="4213" extrusionOk="0">
                    <a:moveTo>
                      <a:pt x="7373" y="1"/>
                    </a:moveTo>
                    <a:cubicBezTo>
                      <a:pt x="7350" y="1"/>
                      <a:pt x="7327" y="1"/>
                      <a:pt x="7304" y="24"/>
                    </a:cubicBezTo>
                    <a:cubicBezTo>
                      <a:pt x="7259" y="24"/>
                      <a:pt x="7236" y="47"/>
                      <a:pt x="7190" y="69"/>
                    </a:cubicBezTo>
                    <a:cubicBezTo>
                      <a:pt x="7122" y="115"/>
                      <a:pt x="7053" y="161"/>
                      <a:pt x="6985" y="206"/>
                    </a:cubicBezTo>
                    <a:cubicBezTo>
                      <a:pt x="6894" y="252"/>
                      <a:pt x="6825" y="298"/>
                      <a:pt x="6734" y="343"/>
                    </a:cubicBezTo>
                    <a:lnTo>
                      <a:pt x="6757" y="343"/>
                    </a:lnTo>
                    <a:cubicBezTo>
                      <a:pt x="6734" y="343"/>
                      <a:pt x="6711" y="366"/>
                      <a:pt x="6688" y="366"/>
                    </a:cubicBezTo>
                    <a:cubicBezTo>
                      <a:pt x="6483" y="457"/>
                      <a:pt x="6277" y="526"/>
                      <a:pt x="6072" y="617"/>
                    </a:cubicBezTo>
                    <a:cubicBezTo>
                      <a:pt x="5821" y="709"/>
                      <a:pt x="5570" y="823"/>
                      <a:pt x="5319" y="937"/>
                    </a:cubicBezTo>
                    <a:cubicBezTo>
                      <a:pt x="5068" y="1074"/>
                      <a:pt x="4816" y="1211"/>
                      <a:pt x="4543" y="1348"/>
                    </a:cubicBezTo>
                    <a:cubicBezTo>
                      <a:pt x="4406" y="1416"/>
                      <a:pt x="4269" y="1485"/>
                      <a:pt x="4132" y="1553"/>
                    </a:cubicBezTo>
                    <a:cubicBezTo>
                      <a:pt x="3995" y="1599"/>
                      <a:pt x="3881" y="1667"/>
                      <a:pt x="3744" y="1736"/>
                    </a:cubicBezTo>
                    <a:cubicBezTo>
                      <a:pt x="3721" y="1736"/>
                      <a:pt x="3675" y="1758"/>
                      <a:pt x="3675" y="1781"/>
                    </a:cubicBezTo>
                    <a:cubicBezTo>
                      <a:pt x="3561" y="1827"/>
                      <a:pt x="3447" y="1850"/>
                      <a:pt x="3356" y="1895"/>
                    </a:cubicBezTo>
                    <a:cubicBezTo>
                      <a:pt x="3036" y="2032"/>
                      <a:pt x="2717" y="2147"/>
                      <a:pt x="2397" y="2283"/>
                    </a:cubicBezTo>
                    <a:cubicBezTo>
                      <a:pt x="2237" y="2352"/>
                      <a:pt x="2077" y="2420"/>
                      <a:pt x="1895" y="2489"/>
                    </a:cubicBezTo>
                    <a:cubicBezTo>
                      <a:pt x="1735" y="2557"/>
                      <a:pt x="1575" y="2649"/>
                      <a:pt x="1415" y="2717"/>
                    </a:cubicBezTo>
                    <a:cubicBezTo>
                      <a:pt x="1256" y="2808"/>
                      <a:pt x="1096" y="2877"/>
                      <a:pt x="936" y="2968"/>
                    </a:cubicBezTo>
                    <a:cubicBezTo>
                      <a:pt x="799" y="3037"/>
                      <a:pt x="639" y="3082"/>
                      <a:pt x="502" y="3151"/>
                    </a:cubicBezTo>
                    <a:cubicBezTo>
                      <a:pt x="366" y="3219"/>
                      <a:pt x="229" y="3288"/>
                      <a:pt x="114" y="3379"/>
                    </a:cubicBezTo>
                    <a:cubicBezTo>
                      <a:pt x="46" y="3425"/>
                      <a:pt x="0" y="3516"/>
                      <a:pt x="23" y="3607"/>
                    </a:cubicBezTo>
                    <a:cubicBezTo>
                      <a:pt x="46" y="3653"/>
                      <a:pt x="69" y="3676"/>
                      <a:pt x="92" y="3699"/>
                    </a:cubicBezTo>
                    <a:lnTo>
                      <a:pt x="114" y="3699"/>
                    </a:lnTo>
                    <a:cubicBezTo>
                      <a:pt x="92" y="3744"/>
                      <a:pt x="92" y="3767"/>
                      <a:pt x="92" y="3813"/>
                    </a:cubicBezTo>
                    <a:cubicBezTo>
                      <a:pt x="92" y="3836"/>
                      <a:pt x="114" y="3881"/>
                      <a:pt x="137" y="3904"/>
                    </a:cubicBezTo>
                    <a:cubicBezTo>
                      <a:pt x="137" y="3927"/>
                      <a:pt x="183" y="3950"/>
                      <a:pt x="206" y="3973"/>
                    </a:cubicBezTo>
                    <a:cubicBezTo>
                      <a:pt x="229" y="3995"/>
                      <a:pt x="274" y="3995"/>
                      <a:pt x="297" y="3995"/>
                    </a:cubicBezTo>
                    <a:cubicBezTo>
                      <a:pt x="297" y="4064"/>
                      <a:pt x="320" y="4132"/>
                      <a:pt x="366" y="4178"/>
                    </a:cubicBezTo>
                    <a:cubicBezTo>
                      <a:pt x="399" y="4203"/>
                      <a:pt x="439" y="4213"/>
                      <a:pt x="481" y="4213"/>
                    </a:cubicBezTo>
                    <a:cubicBezTo>
                      <a:pt x="554" y="4213"/>
                      <a:pt x="636" y="4184"/>
                      <a:pt x="708" y="4155"/>
                    </a:cubicBezTo>
                    <a:cubicBezTo>
                      <a:pt x="799" y="4109"/>
                      <a:pt x="913" y="4064"/>
                      <a:pt x="1005" y="3995"/>
                    </a:cubicBezTo>
                    <a:cubicBezTo>
                      <a:pt x="1096" y="3950"/>
                      <a:pt x="1164" y="3904"/>
                      <a:pt x="1256" y="3858"/>
                    </a:cubicBezTo>
                    <a:cubicBezTo>
                      <a:pt x="1415" y="3767"/>
                      <a:pt x="1552" y="3699"/>
                      <a:pt x="1712" y="3630"/>
                    </a:cubicBezTo>
                    <a:cubicBezTo>
                      <a:pt x="1872" y="3562"/>
                      <a:pt x="2032" y="3493"/>
                      <a:pt x="2169" y="3425"/>
                    </a:cubicBezTo>
                    <a:cubicBezTo>
                      <a:pt x="2497" y="3272"/>
                      <a:pt x="2804" y="3140"/>
                      <a:pt x="3090" y="2968"/>
                    </a:cubicBezTo>
                    <a:lnTo>
                      <a:pt x="3090" y="2968"/>
                    </a:lnTo>
                    <a:cubicBezTo>
                      <a:pt x="3087" y="2968"/>
                      <a:pt x="3084" y="2968"/>
                      <a:pt x="3082" y="2968"/>
                    </a:cubicBezTo>
                    <a:cubicBezTo>
                      <a:pt x="3088" y="2966"/>
                      <a:pt x="3094" y="2964"/>
                      <a:pt x="3101" y="2962"/>
                    </a:cubicBezTo>
                    <a:lnTo>
                      <a:pt x="3101" y="2962"/>
                    </a:lnTo>
                    <a:cubicBezTo>
                      <a:pt x="3097" y="2964"/>
                      <a:pt x="3093" y="2966"/>
                      <a:pt x="3090" y="2968"/>
                    </a:cubicBezTo>
                    <a:lnTo>
                      <a:pt x="3090" y="2968"/>
                    </a:lnTo>
                    <a:cubicBezTo>
                      <a:pt x="3107" y="2968"/>
                      <a:pt x="3123" y="2966"/>
                      <a:pt x="3127" y="2952"/>
                    </a:cubicBezTo>
                    <a:lnTo>
                      <a:pt x="3127" y="2952"/>
                    </a:lnTo>
                    <a:cubicBezTo>
                      <a:pt x="3118" y="2955"/>
                      <a:pt x="3110" y="2959"/>
                      <a:pt x="3101" y="2962"/>
                    </a:cubicBezTo>
                    <a:lnTo>
                      <a:pt x="3101" y="2962"/>
                    </a:lnTo>
                    <a:cubicBezTo>
                      <a:pt x="3109" y="2956"/>
                      <a:pt x="3118" y="2951"/>
                      <a:pt x="3127" y="2945"/>
                    </a:cubicBezTo>
                    <a:lnTo>
                      <a:pt x="3127" y="2945"/>
                    </a:lnTo>
                    <a:cubicBezTo>
                      <a:pt x="3127" y="2948"/>
                      <a:pt x="3127" y="2950"/>
                      <a:pt x="3127" y="2952"/>
                    </a:cubicBezTo>
                    <a:lnTo>
                      <a:pt x="3127" y="2952"/>
                    </a:lnTo>
                    <a:cubicBezTo>
                      <a:pt x="3172" y="2935"/>
                      <a:pt x="3207" y="2917"/>
                      <a:pt x="3241" y="2900"/>
                    </a:cubicBezTo>
                    <a:lnTo>
                      <a:pt x="3219" y="2900"/>
                    </a:lnTo>
                    <a:lnTo>
                      <a:pt x="3473" y="2782"/>
                    </a:lnTo>
                    <a:lnTo>
                      <a:pt x="3473" y="2782"/>
                    </a:lnTo>
                    <a:cubicBezTo>
                      <a:pt x="3472" y="2783"/>
                      <a:pt x="3471" y="2784"/>
                      <a:pt x="3470" y="2786"/>
                    </a:cubicBezTo>
                    <a:cubicBezTo>
                      <a:pt x="3484" y="2779"/>
                      <a:pt x="3498" y="2771"/>
                      <a:pt x="3512" y="2764"/>
                    </a:cubicBezTo>
                    <a:lnTo>
                      <a:pt x="3512" y="2764"/>
                    </a:lnTo>
                    <a:lnTo>
                      <a:pt x="3515" y="2763"/>
                    </a:lnTo>
                    <a:cubicBezTo>
                      <a:pt x="3515" y="2763"/>
                      <a:pt x="3515" y="2763"/>
                      <a:pt x="3515" y="2763"/>
                    </a:cubicBezTo>
                    <a:lnTo>
                      <a:pt x="3515" y="2763"/>
                    </a:lnTo>
                    <a:cubicBezTo>
                      <a:pt x="3725" y="2656"/>
                      <a:pt x="3919" y="2550"/>
                      <a:pt x="4132" y="2443"/>
                    </a:cubicBezTo>
                    <a:cubicBezTo>
                      <a:pt x="4360" y="2352"/>
                      <a:pt x="4588" y="2238"/>
                      <a:pt x="4794" y="2147"/>
                    </a:cubicBezTo>
                    <a:cubicBezTo>
                      <a:pt x="4908" y="2078"/>
                      <a:pt x="4999" y="2032"/>
                      <a:pt x="5113" y="1987"/>
                    </a:cubicBezTo>
                    <a:lnTo>
                      <a:pt x="5456" y="1827"/>
                    </a:lnTo>
                    <a:cubicBezTo>
                      <a:pt x="5661" y="1713"/>
                      <a:pt x="5866" y="1622"/>
                      <a:pt x="6095" y="1507"/>
                    </a:cubicBezTo>
                    <a:lnTo>
                      <a:pt x="6072" y="1507"/>
                    </a:lnTo>
                    <a:cubicBezTo>
                      <a:pt x="6140" y="1485"/>
                      <a:pt x="6209" y="1439"/>
                      <a:pt x="6277" y="1416"/>
                    </a:cubicBezTo>
                    <a:cubicBezTo>
                      <a:pt x="6460" y="1325"/>
                      <a:pt x="6620" y="1234"/>
                      <a:pt x="6802" y="1142"/>
                    </a:cubicBezTo>
                    <a:cubicBezTo>
                      <a:pt x="6985" y="1051"/>
                      <a:pt x="7145" y="982"/>
                      <a:pt x="7327" y="891"/>
                    </a:cubicBezTo>
                    <a:cubicBezTo>
                      <a:pt x="7373" y="868"/>
                      <a:pt x="7396" y="823"/>
                      <a:pt x="7373" y="754"/>
                    </a:cubicBezTo>
                    <a:cubicBezTo>
                      <a:pt x="7373" y="731"/>
                      <a:pt x="7350" y="709"/>
                      <a:pt x="7327" y="709"/>
                    </a:cubicBezTo>
                    <a:cubicBezTo>
                      <a:pt x="7327" y="686"/>
                      <a:pt x="7327" y="686"/>
                      <a:pt x="7327" y="686"/>
                    </a:cubicBezTo>
                    <a:cubicBezTo>
                      <a:pt x="7327" y="686"/>
                      <a:pt x="7327" y="663"/>
                      <a:pt x="7327" y="640"/>
                    </a:cubicBezTo>
                    <a:cubicBezTo>
                      <a:pt x="7373" y="617"/>
                      <a:pt x="7419" y="549"/>
                      <a:pt x="7441" y="503"/>
                    </a:cubicBezTo>
                    <a:cubicBezTo>
                      <a:pt x="7487" y="457"/>
                      <a:pt x="7487" y="412"/>
                      <a:pt x="7510" y="366"/>
                    </a:cubicBezTo>
                    <a:cubicBezTo>
                      <a:pt x="7533" y="275"/>
                      <a:pt x="7578" y="206"/>
                      <a:pt x="7555" y="115"/>
                    </a:cubicBezTo>
                    <a:cubicBezTo>
                      <a:pt x="7533" y="69"/>
                      <a:pt x="7487" y="47"/>
                      <a:pt x="7464" y="24"/>
                    </a:cubicBezTo>
                    <a:cubicBezTo>
                      <a:pt x="7441" y="1"/>
                      <a:pt x="7396" y="1"/>
                      <a:pt x="7373" y="1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621" name="Google Shape;1387;p22">
                <a:extLst>
                  <a:ext uri="{FF2B5EF4-FFF2-40B4-BE49-F238E27FC236}">
                    <a16:creationId xmlns:a16="http://schemas.microsoft.com/office/drawing/2014/main" id="{AB993780-34F6-4A58-807C-0605B2B6470A}"/>
                  </a:ext>
                </a:extLst>
              </p:cNvPr>
              <p:cNvSpPr/>
              <p:nvPr/>
            </p:nvSpPr>
            <p:spPr>
              <a:xfrm>
                <a:off x="4596607" y="3279554"/>
                <a:ext cx="93199" cy="139015"/>
              </a:xfrm>
              <a:custGeom>
                <a:avLst/>
                <a:gdLst/>
                <a:ahLst/>
                <a:cxnLst/>
                <a:rect l="l" t="t" r="r" b="b"/>
                <a:pathLst>
                  <a:path w="3448" h="5143" extrusionOk="0">
                    <a:moveTo>
                      <a:pt x="3326" y="4427"/>
                    </a:moveTo>
                    <a:cubicBezTo>
                      <a:pt x="3329" y="4436"/>
                      <a:pt x="3331" y="4444"/>
                      <a:pt x="3333" y="4452"/>
                    </a:cubicBezTo>
                    <a:cubicBezTo>
                      <a:pt x="3333" y="4443"/>
                      <a:pt x="3330" y="4435"/>
                      <a:pt x="3326" y="4427"/>
                    </a:cubicBezTo>
                    <a:close/>
                    <a:moveTo>
                      <a:pt x="297" y="1"/>
                    </a:moveTo>
                    <a:cubicBezTo>
                      <a:pt x="252" y="1"/>
                      <a:pt x="206" y="24"/>
                      <a:pt x="183" y="46"/>
                    </a:cubicBezTo>
                    <a:cubicBezTo>
                      <a:pt x="92" y="69"/>
                      <a:pt x="24" y="161"/>
                      <a:pt x="24" y="252"/>
                    </a:cubicBezTo>
                    <a:cubicBezTo>
                      <a:pt x="1" y="434"/>
                      <a:pt x="161" y="549"/>
                      <a:pt x="275" y="640"/>
                    </a:cubicBezTo>
                    <a:cubicBezTo>
                      <a:pt x="343" y="708"/>
                      <a:pt x="412" y="777"/>
                      <a:pt x="503" y="823"/>
                    </a:cubicBezTo>
                    <a:cubicBezTo>
                      <a:pt x="549" y="868"/>
                      <a:pt x="594" y="914"/>
                      <a:pt x="640" y="959"/>
                    </a:cubicBezTo>
                    <a:cubicBezTo>
                      <a:pt x="731" y="1074"/>
                      <a:pt x="845" y="1211"/>
                      <a:pt x="959" y="1347"/>
                    </a:cubicBezTo>
                    <a:cubicBezTo>
                      <a:pt x="1096" y="1507"/>
                      <a:pt x="1210" y="1644"/>
                      <a:pt x="1325" y="1804"/>
                    </a:cubicBezTo>
                    <a:cubicBezTo>
                      <a:pt x="1439" y="1964"/>
                      <a:pt x="1553" y="2124"/>
                      <a:pt x="1644" y="2283"/>
                    </a:cubicBezTo>
                    <a:cubicBezTo>
                      <a:pt x="1781" y="2466"/>
                      <a:pt x="1895" y="2649"/>
                      <a:pt x="1987" y="2854"/>
                    </a:cubicBezTo>
                    <a:cubicBezTo>
                      <a:pt x="2101" y="3037"/>
                      <a:pt x="2192" y="3219"/>
                      <a:pt x="2283" y="3402"/>
                    </a:cubicBezTo>
                    <a:cubicBezTo>
                      <a:pt x="2489" y="3813"/>
                      <a:pt x="2717" y="4246"/>
                      <a:pt x="2922" y="4657"/>
                    </a:cubicBezTo>
                    <a:cubicBezTo>
                      <a:pt x="2960" y="4714"/>
                      <a:pt x="3013" y="4754"/>
                      <a:pt x="3069" y="4754"/>
                    </a:cubicBezTo>
                    <a:cubicBezTo>
                      <a:pt x="3081" y="4754"/>
                      <a:pt x="3093" y="4753"/>
                      <a:pt x="3105" y="4748"/>
                    </a:cubicBezTo>
                    <a:cubicBezTo>
                      <a:pt x="3128" y="4840"/>
                      <a:pt x="3151" y="4931"/>
                      <a:pt x="3151" y="5022"/>
                    </a:cubicBezTo>
                    <a:cubicBezTo>
                      <a:pt x="3170" y="5098"/>
                      <a:pt x="3220" y="5142"/>
                      <a:pt x="3288" y="5142"/>
                    </a:cubicBezTo>
                    <a:cubicBezTo>
                      <a:pt x="3303" y="5142"/>
                      <a:pt x="3318" y="5140"/>
                      <a:pt x="3333" y="5136"/>
                    </a:cubicBezTo>
                    <a:cubicBezTo>
                      <a:pt x="3402" y="5136"/>
                      <a:pt x="3447" y="5045"/>
                      <a:pt x="3447" y="4977"/>
                    </a:cubicBezTo>
                    <a:cubicBezTo>
                      <a:pt x="3425" y="4885"/>
                      <a:pt x="3425" y="4794"/>
                      <a:pt x="3402" y="4726"/>
                    </a:cubicBezTo>
                    <a:cubicBezTo>
                      <a:pt x="3379" y="4612"/>
                      <a:pt x="3356" y="4497"/>
                      <a:pt x="3310" y="4406"/>
                    </a:cubicBezTo>
                    <a:lnTo>
                      <a:pt x="3310" y="4406"/>
                    </a:lnTo>
                    <a:cubicBezTo>
                      <a:pt x="3310" y="4406"/>
                      <a:pt x="3319" y="4415"/>
                      <a:pt x="3326" y="4427"/>
                    </a:cubicBezTo>
                    <a:lnTo>
                      <a:pt x="3326" y="4427"/>
                    </a:lnTo>
                    <a:cubicBezTo>
                      <a:pt x="3281" y="4276"/>
                      <a:pt x="3217" y="4124"/>
                      <a:pt x="3173" y="3972"/>
                    </a:cubicBezTo>
                    <a:cubicBezTo>
                      <a:pt x="3105" y="3835"/>
                      <a:pt x="3059" y="3699"/>
                      <a:pt x="2991" y="3562"/>
                    </a:cubicBezTo>
                    <a:cubicBezTo>
                      <a:pt x="2922" y="3425"/>
                      <a:pt x="2877" y="3265"/>
                      <a:pt x="2808" y="3128"/>
                    </a:cubicBezTo>
                    <a:cubicBezTo>
                      <a:pt x="2740" y="2991"/>
                      <a:pt x="2671" y="2854"/>
                      <a:pt x="2603" y="2717"/>
                    </a:cubicBezTo>
                    <a:cubicBezTo>
                      <a:pt x="2466" y="2466"/>
                      <a:pt x="2329" y="2215"/>
                      <a:pt x="2169" y="1964"/>
                    </a:cubicBezTo>
                    <a:cubicBezTo>
                      <a:pt x="2078" y="1827"/>
                      <a:pt x="1987" y="1667"/>
                      <a:pt x="1872" y="1530"/>
                    </a:cubicBezTo>
                    <a:cubicBezTo>
                      <a:pt x="1804" y="1416"/>
                      <a:pt x="1713" y="1302"/>
                      <a:pt x="1599" y="1165"/>
                    </a:cubicBezTo>
                    <a:cubicBezTo>
                      <a:pt x="1507" y="1051"/>
                      <a:pt x="1416" y="937"/>
                      <a:pt x="1325" y="845"/>
                    </a:cubicBezTo>
                    <a:cubicBezTo>
                      <a:pt x="1233" y="708"/>
                      <a:pt x="1119" y="594"/>
                      <a:pt x="1005" y="480"/>
                    </a:cubicBezTo>
                    <a:cubicBezTo>
                      <a:pt x="891" y="389"/>
                      <a:pt x="777" y="275"/>
                      <a:pt x="640" y="183"/>
                    </a:cubicBezTo>
                    <a:cubicBezTo>
                      <a:pt x="594" y="138"/>
                      <a:pt x="571" y="115"/>
                      <a:pt x="526" y="92"/>
                    </a:cubicBezTo>
                    <a:cubicBezTo>
                      <a:pt x="434" y="46"/>
                      <a:pt x="366" y="1"/>
                      <a:pt x="297" y="1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622" name="Google Shape;1388;p22">
                <a:extLst>
                  <a:ext uri="{FF2B5EF4-FFF2-40B4-BE49-F238E27FC236}">
                    <a16:creationId xmlns:a16="http://schemas.microsoft.com/office/drawing/2014/main" id="{5728F930-480B-48AC-B367-E84BE66AE967}"/>
                  </a:ext>
                </a:extLst>
              </p:cNvPr>
              <p:cNvSpPr/>
              <p:nvPr/>
            </p:nvSpPr>
            <p:spPr>
              <a:xfrm>
                <a:off x="4649045" y="3238847"/>
                <a:ext cx="93821" cy="52709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1950" extrusionOk="0">
                    <a:moveTo>
                      <a:pt x="3265" y="0"/>
                    </a:moveTo>
                    <a:cubicBezTo>
                      <a:pt x="3242" y="0"/>
                      <a:pt x="3219" y="0"/>
                      <a:pt x="3196" y="23"/>
                    </a:cubicBezTo>
                    <a:cubicBezTo>
                      <a:pt x="3059" y="69"/>
                      <a:pt x="2923" y="137"/>
                      <a:pt x="2786" y="206"/>
                    </a:cubicBezTo>
                    <a:cubicBezTo>
                      <a:pt x="2649" y="274"/>
                      <a:pt x="2535" y="343"/>
                      <a:pt x="2420" y="434"/>
                    </a:cubicBezTo>
                    <a:cubicBezTo>
                      <a:pt x="2283" y="502"/>
                      <a:pt x="2169" y="594"/>
                      <a:pt x="2055" y="662"/>
                    </a:cubicBezTo>
                    <a:cubicBezTo>
                      <a:pt x="1987" y="685"/>
                      <a:pt x="1941" y="731"/>
                      <a:pt x="1895" y="776"/>
                    </a:cubicBezTo>
                    <a:cubicBezTo>
                      <a:pt x="1827" y="822"/>
                      <a:pt x="1758" y="845"/>
                      <a:pt x="1713" y="891"/>
                    </a:cubicBezTo>
                    <a:cubicBezTo>
                      <a:pt x="1690" y="891"/>
                      <a:pt x="1690" y="891"/>
                      <a:pt x="1690" y="913"/>
                    </a:cubicBezTo>
                    <a:cubicBezTo>
                      <a:pt x="1690" y="891"/>
                      <a:pt x="1690" y="891"/>
                      <a:pt x="1690" y="891"/>
                    </a:cubicBezTo>
                    <a:cubicBezTo>
                      <a:pt x="1439" y="1027"/>
                      <a:pt x="1188" y="1164"/>
                      <a:pt x="937" y="1301"/>
                    </a:cubicBezTo>
                    <a:cubicBezTo>
                      <a:pt x="823" y="1370"/>
                      <a:pt x="686" y="1438"/>
                      <a:pt x="549" y="1507"/>
                    </a:cubicBezTo>
                    <a:cubicBezTo>
                      <a:pt x="503" y="1530"/>
                      <a:pt x="435" y="1575"/>
                      <a:pt x="366" y="1621"/>
                    </a:cubicBezTo>
                    <a:cubicBezTo>
                      <a:pt x="275" y="1644"/>
                      <a:pt x="184" y="1689"/>
                      <a:pt x="92" y="1735"/>
                    </a:cubicBezTo>
                    <a:cubicBezTo>
                      <a:pt x="24" y="1758"/>
                      <a:pt x="1" y="1826"/>
                      <a:pt x="24" y="1872"/>
                    </a:cubicBezTo>
                    <a:cubicBezTo>
                      <a:pt x="41" y="1923"/>
                      <a:pt x="84" y="1949"/>
                      <a:pt x="133" y="1949"/>
                    </a:cubicBezTo>
                    <a:cubicBezTo>
                      <a:pt x="149" y="1949"/>
                      <a:pt x="166" y="1946"/>
                      <a:pt x="184" y="1940"/>
                    </a:cubicBezTo>
                    <a:cubicBezTo>
                      <a:pt x="320" y="1872"/>
                      <a:pt x="480" y="1804"/>
                      <a:pt x="640" y="1712"/>
                    </a:cubicBezTo>
                    <a:cubicBezTo>
                      <a:pt x="754" y="1667"/>
                      <a:pt x="891" y="1598"/>
                      <a:pt x="1028" y="1552"/>
                    </a:cubicBezTo>
                    <a:cubicBezTo>
                      <a:pt x="1279" y="1438"/>
                      <a:pt x="1553" y="1301"/>
                      <a:pt x="1804" y="1187"/>
                    </a:cubicBezTo>
                    <a:cubicBezTo>
                      <a:pt x="1941" y="1119"/>
                      <a:pt x="2055" y="1027"/>
                      <a:pt x="2192" y="959"/>
                    </a:cubicBezTo>
                    <a:cubicBezTo>
                      <a:pt x="2329" y="891"/>
                      <a:pt x="2443" y="822"/>
                      <a:pt x="2580" y="754"/>
                    </a:cubicBezTo>
                    <a:cubicBezTo>
                      <a:pt x="2694" y="685"/>
                      <a:pt x="2808" y="639"/>
                      <a:pt x="2923" y="571"/>
                    </a:cubicBezTo>
                    <a:cubicBezTo>
                      <a:pt x="3059" y="502"/>
                      <a:pt x="3196" y="457"/>
                      <a:pt x="3311" y="388"/>
                    </a:cubicBezTo>
                    <a:lnTo>
                      <a:pt x="3356" y="366"/>
                    </a:lnTo>
                    <a:cubicBezTo>
                      <a:pt x="3402" y="343"/>
                      <a:pt x="3425" y="320"/>
                      <a:pt x="3448" y="274"/>
                    </a:cubicBezTo>
                    <a:cubicBezTo>
                      <a:pt x="3470" y="229"/>
                      <a:pt x="3470" y="160"/>
                      <a:pt x="3448" y="114"/>
                    </a:cubicBezTo>
                    <a:cubicBezTo>
                      <a:pt x="3425" y="46"/>
                      <a:pt x="3356" y="0"/>
                      <a:pt x="3265" y="0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623" name="Google Shape;1389;p22">
                <a:extLst>
                  <a:ext uri="{FF2B5EF4-FFF2-40B4-BE49-F238E27FC236}">
                    <a16:creationId xmlns:a16="http://schemas.microsoft.com/office/drawing/2014/main" id="{33A714A0-C0E6-4FEC-B018-DEB416A09C13}"/>
                  </a:ext>
                </a:extLst>
              </p:cNvPr>
              <p:cNvSpPr/>
              <p:nvPr/>
            </p:nvSpPr>
            <p:spPr>
              <a:xfrm>
                <a:off x="4691618" y="3254254"/>
                <a:ext cx="64818" cy="34598"/>
              </a:xfrm>
              <a:custGeom>
                <a:avLst/>
                <a:gdLst/>
                <a:ahLst/>
                <a:cxnLst/>
                <a:rect l="l" t="t" r="r" b="b"/>
                <a:pathLst>
                  <a:path w="2398" h="1280" extrusionOk="0">
                    <a:moveTo>
                      <a:pt x="2283" y="1"/>
                    </a:moveTo>
                    <a:cubicBezTo>
                      <a:pt x="2238" y="1"/>
                      <a:pt x="2215" y="24"/>
                      <a:pt x="2192" y="24"/>
                    </a:cubicBezTo>
                    <a:cubicBezTo>
                      <a:pt x="2192" y="24"/>
                      <a:pt x="2192" y="47"/>
                      <a:pt x="2192" y="47"/>
                    </a:cubicBezTo>
                    <a:cubicBezTo>
                      <a:pt x="2101" y="92"/>
                      <a:pt x="2032" y="138"/>
                      <a:pt x="1941" y="161"/>
                    </a:cubicBezTo>
                    <a:cubicBezTo>
                      <a:pt x="1850" y="206"/>
                      <a:pt x="1758" y="252"/>
                      <a:pt x="1667" y="321"/>
                    </a:cubicBezTo>
                    <a:cubicBezTo>
                      <a:pt x="1484" y="389"/>
                      <a:pt x="1325" y="480"/>
                      <a:pt x="1165" y="572"/>
                    </a:cubicBezTo>
                    <a:cubicBezTo>
                      <a:pt x="1005" y="663"/>
                      <a:pt x="823" y="754"/>
                      <a:pt x="663" y="846"/>
                    </a:cubicBezTo>
                    <a:cubicBezTo>
                      <a:pt x="571" y="891"/>
                      <a:pt x="457" y="937"/>
                      <a:pt x="366" y="982"/>
                    </a:cubicBezTo>
                    <a:cubicBezTo>
                      <a:pt x="275" y="1028"/>
                      <a:pt x="161" y="1074"/>
                      <a:pt x="69" y="1119"/>
                    </a:cubicBezTo>
                    <a:cubicBezTo>
                      <a:pt x="24" y="1142"/>
                      <a:pt x="1" y="1188"/>
                      <a:pt x="24" y="1234"/>
                    </a:cubicBezTo>
                    <a:cubicBezTo>
                      <a:pt x="24" y="1279"/>
                      <a:pt x="92" y="1279"/>
                      <a:pt x="115" y="1279"/>
                    </a:cubicBezTo>
                    <a:cubicBezTo>
                      <a:pt x="229" y="1234"/>
                      <a:pt x="320" y="1188"/>
                      <a:pt x="412" y="1142"/>
                    </a:cubicBezTo>
                    <a:cubicBezTo>
                      <a:pt x="503" y="1097"/>
                      <a:pt x="594" y="1051"/>
                      <a:pt x="708" y="1005"/>
                    </a:cubicBezTo>
                    <a:cubicBezTo>
                      <a:pt x="868" y="914"/>
                      <a:pt x="1074" y="823"/>
                      <a:pt x="1256" y="754"/>
                    </a:cubicBezTo>
                    <a:cubicBezTo>
                      <a:pt x="1416" y="663"/>
                      <a:pt x="1599" y="572"/>
                      <a:pt x="1781" y="503"/>
                    </a:cubicBezTo>
                    <a:cubicBezTo>
                      <a:pt x="1873" y="457"/>
                      <a:pt x="1964" y="435"/>
                      <a:pt x="2055" y="389"/>
                    </a:cubicBezTo>
                    <a:cubicBezTo>
                      <a:pt x="2146" y="343"/>
                      <a:pt x="2261" y="275"/>
                      <a:pt x="2352" y="206"/>
                    </a:cubicBezTo>
                    <a:cubicBezTo>
                      <a:pt x="2375" y="206"/>
                      <a:pt x="2398" y="161"/>
                      <a:pt x="2398" y="138"/>
                    </a:cubicBezTo>
                    <a:cubicBezTo>
                      <a:pt x="2398" y="115"/>
                      <a:pt x="2375" y="69"/>
                      <a:pt x="2375" y="47"/>
                    </a:cubicBezTo>
                    <a:cubicBezTo>
                      <a:pt x="2352" y="24"/>
                      <a:pt x="2329" y="24"/>
                      <a:pt x="2283" y="1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624" name="Google Shape;1390;p22">
                <a:extLst>
                  <a:ext uri="{FF2B5EF4-FFF2-40B4-BE49-F238E27FC236}">
                    <a16:creationId xmlns:a16="http://schemas.microsoft.com/office/drawing/2014/main" id="{E561681E-A437-4968-8825-FCD006725BC5}"/>
                  </a:ext>
                </a:extLst>
              </p:cNvPr>
              <p:cNvSpPr/>
              <p:nvPr/>
            </p:nvSpPr>
            <p:spPr>
              <a:xfrm>
                <a:off x="4768140" y="3286339"/>
                <a:ext cx="209780" cy="145421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5380" extrusionOk="0">
                    <a:moveTo>
                      <a:pt x="7350" y="1"/>
                    </a:moveTo>
                    <a:cubicBezTo>
                      <a:pt x="7304" y="1"/>
                      <a:pt x="7259" y="24"/>
                      <a:pt x="7213" y="24"/>
                    </a:cubicBezTo>
                    <a:cubicBezTo>
                      <a:pt x="7030" y="47"/>
                      <a:pt x="6848" y="115"/>
                      <a:pt x="6688" y="183"/>
                    </a:cubicBezTo>
                    <a:cubicBezTo>
                      <a:pt x="6391" y="298"/>
                      <a:pt x="6117" y="412"/>
                      <a:pt x="5843" y="549"/>
                    </a:cubicBezTo>
                    <a:cubicBezTo>
                      <a:pt x="5570" y="686"/>
                      <a:pt x="5273" y="823"/>
                      <a:pt x="4999" y="960"/>
                    </a:cubicBezTo>
                    <a:cubicBezTo>
                      <a:pt x="4702" y="1119"/>
                      <a:pt x="4428" y="1256"/>
                      <a:pt x="4154" y="1416"/>
                    </a:cubicBezTo>
                    <a:cubicBezTo>
                      <a:pt x="3880" y="1553"/>
                      <a:pt x="3607" y="1690"/>
                      <a:pt x="3333" y="1827"/>
                    </a:cubicBezTo>
                    <a:cubicBezTo>
                      <a:pt x="3219" y="1895"/>
                      <a:pt x="3082" y="1987"/>
                      <a:pt x="2945" y="2032"/>
                    </a:cubicBezTo>
                    <a:cubicBezTo>
                      <a:pt x="2831" y="2101"/>
                      <a:pt x="2716" y="2169"/>
                      <a:pt x="2579" y="2215"/>
                    </a:cubicBezTo>
                    <a:cubicBezTo>
                      <a:pt x="2328" y="2329"/>
                      <a:pt x="2077" y="2443"/>
                      <a:pt x="1849" y="2557"/>
                    </a:cubicBezTo>
                    <a:cubicBezTo>
                      <a:pt x="1712" y="2626"/>
                      <a:pt x="1575" y="2694"/>
                      <a:pt x="1461" y="2740"/>
                    </a:cubicBezTo>
                    <a:cubicBezTo>
                      <a:pt x="1324" y="2786"/>
                      <a:pt x="1187" y="2831"/>
                      <a:pt x="1073" y="2900"/>
                    </a:cubicBezTo>
                    <a:cubicBezTo>
                      <a:pt x="890" y="2968"/>
                      <a:pt x="708" y="3037"/>
                      <a:pt x="548" y="3128"/>
                    </a:cubicBezTo>
                    <a:cubicBezTo>
                      <a:pt x="457" y="3174"/>
                      <a:pt x="388" y="3219"/>
                      <a:pt x="297" y="3265"/>
                    </a:cubicBezTo>
                    <a:cubicBezTo>
                      <a:pt x="228" y="3333"/>
                      <a:pt x="160" y="3425"/>
                      <a:pt x="114" y="3516"/>
                    </a:cubicBezTo>
                    <a:cubicBezTo>
                      <a:pt x="0" y="3699"/>
                      <a:pt x="46" y="3927"/>
                      <a:pt x="91" y="4132"/>
                    </a:cubicBezTo>
                    <a:cubicBezTo>
                      <a:pt x="114" y="4246"/>
                      <a:pt x="137" y="4361"/>
                      <a:pt x="183" y="4475"/>
                    </a:cubicBezTo>
                    <a:cubicBezTo>
                      <a:pt x="206" y="4543"/>
                      <a:pt x="228" y="4612"/>
                      <a:pt x="251" y="4703"/>
                    </a:cubicBezTo>
                    <a:cubicBezTo>
                      <a:pt x="297" y="4885"/>
                      <a:pt x="297" y="5159"/>
                      <a:pt x="480" y="5274"/>
                    </a:cubicBezTo>
                    <a:cubicBezTo>
                      <a:pt x="540" y="5334"/>
                      <a:pt x="611" y="5355"/>
                      <a:pt x="686" y="5355"/>
                    </a:cubicBezTo>
                    <a:cubicBezTo>
                      <a:pt x="723" y="5355"/>
                      <a:pt x="761" y="5350"/>
                      <a:pt x="799" y="5342"/>
                    </a:cubicBezTo>
                    <a:cubicBezTo>
                      <a:pt x="839" y="5369"/>
                      <a:pt x="879" y="5380"/>
                      <a:pt x="919" y="5380"/>
                    </a:cubicBezTo>
                    <a:cubicBezTo>
                      <a:pt x="948" y="5380"/>
                      <a:pt x="976" y="5374"/>
                      <a:pt x="1005" y="5365"/>
                    </a:cubicBezTo>
                    <a:cubicBezTo>
                      <a:pt x="1278" y="5251"/>
                      <a:pt x="1552" y="5114"/>
                      <a:pt x="1826" y="5000"/>
                    </a:cubicBezTo>
                    <a:cubicBezTo>
                      <a:pt x="1963" y="4931"/>
                      <a:pt x="2100" y="4863"/>
                      <a:pt x="2260" y="4794"/>
                    </a:cubicBezTo>
                    <a:cubicBezTo>
                      <a:pt x="2397" y="4726"/>
                      <a:pt x="2534" y="4657"/>
                      <a:pt x="2671" y="4589"/>
                    </a:cubicBezTo>
                    <a:cubicBezTo>
                      <a:pt x="3196" y="4315"/>
                      <a:pt x="3744" y="4087"/>
                      <a:pt x="4291" y="3836"/>
                    </a:cubicBezTo>
                    <a:cubicBezTo>
                      <a:pt x="4565" y="3699"/>
                      <a:pt x="4839" y="3584"/>
                      <a:pt x="5113" y="3448"/>
                    </a:cubicBezTo>
                    <a:cubicBezTo>
                      <a:pt x="5364" y="3333"/>
                      <a:pt x="5615" y="3196"/>
                      <a:pt x="5866" y="3082"/>
                    </a:cubicBezTo>
                    <a:cubicBezTo>
                      <a:pt x="6003" y="3014"/>
                      <a:pt x="6163" y="2945"/>
                      <a:pt x="6300" y="2877"/>
                    </a:cubicBezTo>
                    <a:cubicBezTo>
                      <a:pt x="6437" y="2808"/>
                      <a:pt x="6551" y="2763"/>
                      <a:pt x="6688" y="2694"/>
                    </a:cubicBezTo>
                    <a:cubicBezTo>
                      <a:pt x="6825" y="2626"/>
                      <a:pt x="6985" y="2557"/>
                      <a:pt x="7122" y="2512"/>
                    </a:cubicBezTo>
                    <a:cubicBezTo>
                      <a:pt x="7236" y="2466"/>
                      <a:pt x="7373" y="2420"/>
                      <a:pt x="7487" y="2352"/>
                    </a:cubicBezTo>
                    <a:cubicBezTo>
                      <a:pt x="7578" y="2306"/>
                      <a:pt x="7669" y="2238"/>
                      <a:pt x="7715" y="2146"/>
                    </a:cubicBezTo>
                    <a:cubicBezTo>
                      <a:pt x="7761" y="2032"/>
                      <a:pt x="7761" y="1964"/>
                      <a:pt x="7761" y="1850"/>
                    </a:cubicBezTo>
                    <a:cubicBezTo>
                      <a:pt x="7761" y="1736"/>
                      <a:pt x="7738" y="1621"/>
                      <a:pt x="7738" y="1485"/>
                    </a:cubicBezTo>
                    <a:cubicBezTo>
                      <a:pt x="7738" y="1302"/>
                      <a:pt x="7738" y="1119"/>
                      <a:pt x="7738" y="937"/>
                    </a:cubicBezTo>
                    <a:cubicBezTo>
                      <a:pt x="7738" y="800"/>
                      <a:pt x="7715" y="640"/>
                      <a:pt x="7715" y="480"/>
                    </a:cubicBezTo>
                    <a:cubicBezTo>
                      <a:pt x="7715" y="389"/>
                      <a:pt x="7738" y="298"/>
                      <a:pt x="7692" y="229"/>
                    </a:cubicBezTo>
                    <a:cubicBezTo>
                      <a:pt x="7669" y="138"/>
                      <a:pt x="7601" y="69"/>
                      <a:pt x="7510" y="47"/>
                    </a:cubicBezTo>
                    <a:cubicBezTo>
                      <a:pt x="7464" y="24"/>
                      <a:pt x="7396" y="1"/>
                      <a:pt x="735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625" name="Google Shape;1391;p22">
                <a:extLst>
                  <a:ext uri="{FF2B5EF4-FFF2-40B4-BE49-F238E27FC236}">
                    <a16:creationId xmlns:a16="http://schemas.microsoft.com/office/drawing/2014/main" id="{0013931D-DB01-43E3-9335-96920B78C248}"/>
                  </a:ext>
                </a:extLst>
              </p:cNvPr>
              <p:cNvSpPr/>
              <p:nvPr/>
            </p:nvSpPr>
            <p:spPr>
              <a:xfrm>
                <a:off x="4784168" y="3147540"/>
                <a:ext cx="87631" cy="51492"/>
              </a:xfrm>
              <a:custGeom>
                <a:avLst/>
                <a:gdLst/>
                <a:ahLst/>
                <a:cxnLst/>
                <a:rect l="l" t="t" r="r" b="b"/>
                <a:pathLst>
                  <a:path w="3242" h="1905" extrusionOk="0">
                    <a:moveTo>
                      <a:pt x="2671" y="0"/>
                    </a:moveTo>
                    <a:cubicBezTo>
                      <a:pt x="2626" y="0"/>
                      <a:pt x="2557" y="23"/>
                      <a:pt x="2511" y="46"/>
                    </a:cubicBezTo>
                    <a:cubicBezTo>
                      <a:pt x="2466" y="46"/>
                      <a:pt x="2420" y="69"/>
                      <a:pt x="2374" y="69"/>
                    </a:cubicBezTo>
                    <a:cubicBezTo>
                      <a:pt x="2352" y="46"/>
                      <a:pt x="2329" y="23"/>
                      <a:pt x="2283" y="23"/>
                    </a:cubicBezTo>
                    <a:cubicBezTo>
                      <a:pt x="2270" y="16"/>
                      <a:pt x="2254" y="14"/>
                      <a:pt x="2238" y="14"/>
                    </a:cubicBezTo>
                    <a:cubicBezTo>
                      <a:pt x="2199" y="14"/>
                      <a:pt x="2156" y="30"/>
                      <a:pt x="2123" y="46"/>
                    </a:cubicBezTo>
                    <a:cubicBezTo>
                      <a:pt x="1986" y="92"/>
                      <a:pt x="1827" y="160"/>
                      <a:pt x="1667" y="228"/>
                    </a:cubicBezTo>
                    <a:cubicBezTo>
                      <a:pt x="1598" y="251"/>
                      <a:pt x="1530" y="297"/>
                      <a:pt x="1439" y="320"/>
                    </a:cubicBezTo>
                    <a:cubicBezTo>
                      <a:pt x="1370" y="343"/>
                      <a:pt x="1302" y="388"/>
                      <a:pt x="1210" y="434"/>
                    </a:cubicBezTo>
                    <a:cubicBezTo>
                      <a:pt x="1051" y="502"/>
                      <a:pt x="891" y="571"/>
                      <a:pt x="754" y="662"/>
                    </a:cubicBezTo>
                    <a:cubicBezTo>
                      <a:pt x="663" y="708"/>
                      <a:pt x="594" y="731"/>
                      <a:pt x="503" y="776"/>
                    </a:cubicBezTo>
                    <a:cubicBezTo>
                      <a:pt x="457" y="799"/>
                      <a:pt x="434" y="822"/>
                      <a:pt x="389" y="845"/>
                    </a:cubicBezTo>
                    <a:cubicBezTo>
                      <a:pt x="366" y="868"/>
                      <a:pt x="320" y="890"/>
                      <a:pt x="297" y="913"/>
                    </a:cubicBezTo>
                    <a:cubicBezTo>
                      <a:pt x="252" y="959"/>
                      <a:pt x="229" y="1005"/>
                      <a:pt x="229" y="1073"/>
                    </a:cubicBezTo>
                    <a:cubicBezTo>
                      <a:pt x="183" y="1096"/>
                      <a:pt x="138" y="1119"/>
                      <a:pt x="115" y="1164"/>
                    </a:cubicBezTo>
                    <a:cubicBezTo>
                      <a:pt x="69" y="1210"/>
                      <a:pt x="23" y="1256"/>
                      <a:pt x="23" y="1301"/>
                    </a:cubicBezTo>
                    <a:cubicBezTo>
                      <a:pt x="1" y="1347"/>
                      <a:pt x="1" y="1415"/>
                      <a:pt x="1" y="1461"/>
                    </a:cubicBezTo>
                    <a:cubicBezTo>
                      <a:pt x="23" y="1484"/>
                      <a:pt x="23" y="1507"/>
                      <a:pt x="23" y="1552"/>
                    </a:cubicBezTo>
                    <a:cubicBezTo>
                      <a:pt x="46" y="1575"/>
                      <a:pt x="46" y="1598"/>
                      <a:pt x="69" y="1621"/>
                    </a:cubicBezTo>
                    <a:cubicBezTo>
                      <a:pt x="92" y="1666"/>
                      <a:pt x="115" y="1689"/>
                      <a:pt x="160" y="1712"/>
                    </a:cubicBezTo>
                    <a:cubicBezTo>
                      <a:pt x="138" y="1735"/>
                      <a:pt x="138" y="1735"/>
                      <a:pt x="115" y="1758"/>
                    </a:cubicBezTo>
                    <a:cubicBezTo>
                      <a:pt x="69" y="1781"/>
                      <a:pt x="46" y="1826"/>
                      <a:pt x="69" y="1872"/>
                    </a:cubicBezTo>
                    <a:cubicBezTo>
                      <a:pt x="85" y="1888"/>
                      <a:pt x="113" y="1904"/>
                      <a:pt x="144" y="1904"/>
                    </a:cubicBezTo>
                    <a:cubicBezTo>
                      <a:pt x="157" y="1904"/>
                      <a:pt x="170" y="1901"/>
                      <a:pt x="183" y="1895"/>
                    </a:cubicBezTo>
                    <a:cubicBezTo>
                      <a:pt x="297" y="1826"/>
                      <a:pt x="434" y="1758"/>
                      <a:pt x="548" y="1712"/>
                    </a:cubicBezTo>
                    <a:cubicBezTo>
                      <a:pt x="685" y="1644"/>
                      <a:pt x="800" y="1598"/>
                      <a:pt x="914" y="1552"/>
                    </a:cubicBezTo>
                    <a:cubicBezTo>
                      <a:pt x="1051" y="1484"/>
                      <a:pt x="1165" y="1438"/>
                      <a:pt x="1302" y="1393"/>
                    </a:cubicBezTo>
                    <a:cubicBezTo>
                      <a:pt x="1393" y="1347"/>
                      <a:pt x="1507" y="1301"/>
                      <a:pt x="1621" y="1233"/>
                    </a:cubicBezTo>
                    <a:cubicBezTo>
                      <a:pt x="1872" y="1119"/>
                      <a:pt x="2123" y="1005"/>
                      <a:pt x="2374" y="890"/>
                    </a:cubicBezTo>
                    <a:cubicBezTo>
                      <a:pt x="2489" y="822"/>
                      <a:pt x="2626" y="776"/>
                      <a:pt x="2763" y="708"/>
                    </a:cubicBezTo>
                    <a:cubicBezTo>
                      <a:pt x="2831" y="662"/>
                      <a:pt x="2922" y="639"/>
                      <a:pt x="3014" y="594"/>
                    </a:cubicBezTo>
                    <a:cubicBezTo>
                      <a:pt x="3036" y="571"/>
                      <a:pt x="3082" y="525"/>
                      <a:pt x="3128" y="502"/>
                    </a:cubicBezTo>
                    <a:cubicBezTo>
                      <a:pt x="3173" y="480"/>
                      <a:pt x="3196" y="434"/>
                      <a:pt x="3219" y="388"/>
                    </a:cubicBezTo>
                    <a:cubicBezTo>
                      <a:pt x="3242" y="297"/>
                      <a:pt x="3196" y="206"/>
                      <a:pt x="3128" y="183"/>
                    </a:cubicBezTo>
                    <a:cubicBezTo>
                      <a:pt x="3082" y="171"/>
                      <a:pt x="3042" y="166"/>
                      <a:pt x="3005" y="166"/>
                    </a:cubicBezTo>
                    <a:cubicBezTo>
                      <a:pt x="2968" y="166"/>
                      <a:pt x="2934" y="171"/>
                      <a:pt x="2899" y="183"/>
                    </a:cubicBezTo>
                    <a:cubicBezTo>
                      <a:pt x="2899" y="160"/>
                      <a:pt x="2877" y="160"/>
                      <a:pt x="2877" y="137"/>
                    </a:cubicBezTo>
                    <a:cubicBezTo>
                      <a:pt x="2854" y="92"/>
                      <a:pt x="2831" y="69"/>
                      <a:pt x="2808" y="46"/>
                    </a:cubicBezTo>
                    <a:cubicBezTo>
                      <a:pt x="2763" y="23"/>
                      <a:pt x="2740" y="23"/>
                      <a:pt x="2694" y="0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626" name="Google Shape;1392;p22">
                <a:extLst>
                  <a:ext uri="{FF2B5EF4-FFF2-40B4-BE49-F238E27FC236}">
                    <a16:creationId xmlns:a16="http://schemas.microsoft.com/office/drawing/2014/main" id="{362B732F-456A-4BA5-AF18-78CC2EB98303}"/>
                  </a:ext>
                </a:extLst>
              </p:cNvPr>
              <p:cNvSpPr/>
              <p:nvPr/>
            </p:nvSpPr>
            <p:spPr>
              <a:xfrm>
                <a:off x="4797116" y="3180219"/>
                <a:ext cx="78387" cy="39302"/>
              </a:xfrm>
              <a:custGeom>
                <a:avLst/>
                <a:gdLst/>
                <a:ahLst/>
                <a:cxnLst/>
                <a:rect l="l" t="t" r="r" b="b"/>
                <a:pathLst>
                  <a:path w="2900" h="1454" extrusionOk="0">
                    <a:moveTo>
                      <a:pt x="2740" y="1"/>
                    </a:moveTo>
                    <a:cubicBezTo>
                      <a:pt x="2717" y="1"/>
                      <a:pt x="2694" y="1"/>
                      <a:pt x="2672" y="24"/>
                    </a:cubicBezTo>
                    <a:cubicBezTo>
                      <a:pt x="2603" y="47"/>
                      <a:pt x="2535" y="92"/>
                      <a:pt x="2466" y="115"/>
                    </a:cubicBezTo>
                    <a:cubicBezTo>
                      <a:pt x="2398" y="161"/>
                      <a:pt x="2329" y="206"/>
                      <a:pt x="2238" y="252"/>
                    </a:cubicBezTo>
                    <a:cubicBezTo>
                      <a:pt x="2078" y="343"/>
                      <a:pt x="1918" y="412"/>
                      <a:pt x="1759" y="503"/>
                    </a:cubicBezTo>
                    <a:cubicBezTo>
                      <a:pt x="1485" y="640"/>
                      <a:pt x="1188" y="754"/>
                      <a:pt x="914" y="891"/>
                    </a:cubicBezTo>
                    <a:cubicBezTo>
                      <a:pt x="777" y="960"/>
                      <a:pt x="617" y="1028"/>
                      <a:pt x="480" y="1097"/>
                    </a:cubicBezTo>
                    <a:cubicBezTo>
                      <a:pt x="412" y="1119"/>
                      <a:pt x="343" y="1165"/>
                      <a:pt x="275" y="1188"/>
                    </a:cubicBezTo>
                    <a:cubicBezTo>
                      <a:pt x="206" y="1234"/>
                      <a:pt x="138" y="1256"/>
                      <a:pt x="47" y="1302"/>
                    </a:cubicBezTo>
                    <a:cubicBezTo>
                      <a:pt x="1" y="1325"/>
                      <a:pt x="1" y="1393"/>
                      <a:pt x="24" y="1416"/>
                    </a:cubicBezTo>
                    <a:cubicBezTo>
                      <a:pt x="37" y="1443"/>
                      <a:pt x="58" y="1454"/>
                      <a:pt x="83" y="1454"/>
                    </a:cubicBezTo>
                    <a:cubicBezTo>
                      <a:pt x="100" y="1454"/>
                      <a:pt x="119" y="1448"/>
                      <a:pt x="138" y="1439"/>
                    </a:cubicBezTo>
                    <a:cubicBezTo>
                      <a:pt x="184" y="1416"/>
                      <a:pt x="229" y="1393"/>
                      <a:pt x="298" y="1370"/>
                    </a:cubicBezTo>
                    <a:lnTo>
                      <a:pt x="275" y="1370"/>
                    </a:lnTo>
                    <a:cubicBezTo>
                      <a:pt x="686" y="1165"/>
                      <a:pt x="1119" y="1005"/>
                      <a:pt x="1553" y="823"/>
                    </a:cubicBezTo>
                    <a:cubicBezTo>
                      <a:pt x="1781" y="731"/>
                      <a:pt x="2010" y="640"/>
                      <a:pt x="2215" y="526"/>
                    </a:cubicBezTo>
                    <a:cubicBezTo>
                      <a:pt x="2329" y="480"/>
                      <a:pt x="2420" y="435"/>
                      <a:pt x="2535" y="389"/>
                    </a:cubicBezTo>
                    <a:cubicBezTo>
                      <a:pt x="2626" y="343"/>
                      <a:pt x="2740" y="298"/>
                      <a:pt x="2831" y="252"/>
                    </a:cubicBezTo>
                    <a:cubicBezTo>
                      <a:pt x="2877" y="206"/>
                      <a:pt x="2900" y="115"/>
                      <a:pt x="2854" y="47"/>
                    </a:cubicBezTo>
                    <a:cubicBezTo>
                      <a:pt x="2831" y="1"/>
                      <a:pt x="2786" y="1"/>
                      <a:pt x="2740" y="1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627" name="Google Shape;1393;p22">
                <a:extLst>
                  <a:ext uri="{FF2B5EF4-FFF2-40B4-BE49-F238E27FC236}">
                    <a16:creationId xmlns:a16="http://schemas.microsoft.com/office/drawing/2014/main" id="{3B900655-F4DE-4B29-BD16-6CD93CC36175}"/>
                  </a:ext>
                </a:extLst>
              </p:cNvPr>
              <p:cNvSpPr/>
              <p:nvPr/>
            </p:nvSpPr>
            <p:spPr>
              <a:xfrm>
                <a:off x="4790953" y="3204897"/>
                <a:ext cx="121581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4498" h="2199" extrusionOk="0">
                    <a:moveTo>
                      <a:pt x="4338" y="1"/>
                    </a:moveTo>
                    <a:cubicBezTo>
                      <a:pt x="4315" y="1"/>
                      <a:pt x="4269" y="1"/>
                      <a:pt x="4246" y="24"/>
                    </a:cubicBezTo>
                    <a:cubicBezTo>
                      <a:pt x="4209" y="43"/>
                      <a:pt x="4156" y="61"/>
                      <a:pt x="4113" y="93"/>
                    </a:cubicBezTo>
                    <a:lnTo>
                      <a:pt x="4113" y="93"/>
                    </a:lnTo>
                    <a:cubicBezTo>
                      <a:pt x="4119" y="92"/>
                      <a:pt x="4125" y="92"/>
                      <a:pt x="4132" y="92"/>
                    </a:cubicBezTo>
                    <a:cubicBezTo>
                      <a:pt x="4120" y="97"/>
                      <a:pt x="4108" y="101"/>
                      <a:pt x="4096" y="106"/>
                    </a:cubicBezTo>
                    <a:lnTo>
                      <a:pt x="4096" y="106"/>
                    </a:lnTo>
                    <a:cubicBezTo>
                      <a:pt x="4101" y="101"/>
                      <a:pt x="4107" y="97"/>
                      <a:pt x="4113" y="93"/>
                    </a:cubicBezTo>
                    <a:lnTo>
                      <a:pt x="4113" y="93"/>
                    </a:lnTo>
                    <a:cubicBezTo>
                      <a:pt x="4100" y="94"/>
                      <a:pt x="4089" y="98"/>
                      <a:pt x="4087" y="110"/>
                    </a:cubicBezTo>
                    <a:lnTo>
                      <a:pt x="4087" y="110"/>
                    </a:lnTo>
                    <a:cubicBezTo>
                      <a:pt x="4090" y="108"/>
                      <a:pt x="4093" y="107"/>
                      <a:pt x="4096" y="106"/>
                    </a:cubicBezTo>
                    <a:lnTo>
                      <a:pt x="4096" y="106"/>
                    </a:lnTo>
                    <a:cubicBezTo>
                      <a:pt x="4093" y="109"/>
                      <a:pt x="4090" y="112"/>
                      <a:pt x="4086" y="115"/>
                    </a:cubicBezTo>
                    <a:cubicBezTo>
                      <a:pt x="4086" y="113"/>
                      <a:pt x="4087" y="111"/>
                      <a:pt x="4087" y="110"/>
                    </a:cubicBezTo>
                    <a:lnTo>
                      <a:pt x="4087" y="110"/>
                    </a:lnTo>
                    <a:cubicBezTo>
                      <a:pt x="3919" y="176"/>
                      <a:pt x="3752" y="260"/>
                      <a:pt x="3584" y="343"/>
                    </a:cubicBezTo>
                    <a:cubicBezTo>
                      <a:pt x="3447" y="412"/>
                      <a:pt x="3310" y="480"/>
                      <a:pt x="3173" y="549"/>
                    </a:cubicBezTo>
                    <a:cubicBezTo>
                      <a:pt x="3036" y="617"/>
                      <a:pt x="2900" y="686"/>
                      <a:pt x="2740" y="754"/>
                    </a:cubicBezTo>
                    <a:cubicBezTo>
                      <a:pt x="2671" y="800"/>
                      <a:pt x="2603" y="823"/>
                      <a:pt x="2534" y="868"/>
                    </a:cubicBezTo>
                    <a:cubicBezTo>
                      <a:pt x="2557" y="846"/>
                      <a:pt x="2557" y="845"/>
                      <a:pt x="2557" y="845"/>
                    </a:cubicBezTo>
                    <a:lnTo>
                      <a:pt x="2557" y="845"/>
                    </a:lnTo>
                    <a:cubicBezTo>
                      <a:pt x="2466" y="891"/>
                      <a:pt x="2352" y="937"/>
                      <a:pt x="2260" y="982"/>
                    </a:cubicBezTo>
                    <a:lnTo>
                      <a:pt x="2283" y="982"/>
                    </a:lnTo>
                    <a:cubicBezTo>
                      <a:pt x="2215" y="1005"/>
                      <a:pt x="2146" y="1051"/>
                      <a:pt x="2101" y="1074"/>
                    </a:cubicBezTo>
                    <a:cubicBezTo>
                      <a:pt x="2032" y="1119"/>
                      <a:pt x="1964" y="1142"/>
                      <a:pt x="1895" y="1188"/>
                    </a:cubicBezTo>
                    <a:cubicBezTo>
                      <a:pt x="1758" y="1256"/>
                      <a:pt x="1644" y="1325"/>
                      <a:pt x="1507" y="1393"/>
                    </a:cubicBezTo>
                    <a:cubicBezTo>
                      <a:pt x="1439" y="1416"/>
                      <a:pt x="1370" y="1462"/>
                      <a:pt x="1279" y="1485"/>
                    </a:cubicBezTo>
                    <a:lnTo>
                      <a:pt x="1302" y="1485"/>
                    </a:lnTo>
                    <a:cubicBezTo>
                      <a:pt x="1188" y="1530"/>
                      <a:pt x="1096" y="1576"/>
                      <a:pt x="1005" y="1622"/>
                    </a:cubicBezTo>
                    <a:cubicBezTo>
                      <a:pt x="891" y="1667"/>
                      <a:pt x="777" y="1713"/>
                      <a:pt x="663" y="1758"/>
                    </a:cubicBezTo>
                    <a:cubicBezTo>
                      <a:pt x="457" y="1850"/>
                      <a:pt x="275" y="1941"/>
                      <a:pt x="69" y="2032"/>
                    </a:cubicBezTo>
                    <a:cubicBezTo>
                      <a:pt x="24" y="2055"/>
                      <a:pt x="1" y="2101"/>
                      <a:pt x="1" y="2147"/>
                    </a:cubicBezTo>
                    <a:cubicBezTo>
                      <a:pt x="19" y="2165"/>
                      <a:pt x="53" y="2198"/>
                      <a:pt x="89" y="2198"/>
                    </a:cubicBezTo>
                    <a:cubicBezTo>
                      <a:pt x="97" y="2198"/>
                      <a:pt x="106" y="2197"/>
                      <a:pt x="115" y="2192"/>
                    </a:cubicBezTo>
                    <a:cubicBezTo>
                      <a:pt x="229" y="2147"/>
                      <a:pt x="320" y="2101"/>
                      <a:pt x="434" y="2055"/>
                    </a:cubicBezTo>
                    <a:cubicBezTo>
                      <a:pt x="571" y="1987"/>
                      <a:pt x="685" y="1941"/>
                      <a:pt x="822" y="1873"/>
                    </a:cubicBezTo>
                    <a:cubicBezTo>
                      <a:pt x="937" y="1827"/>
                      <a:pt x="1051" y="1781"/>
                      <a:pt x="1165" y="1736"/>
                    </a:cubicBezTo>
                    <a:cubicBezTo>
                      <a:pt x="1279" y="1667"/>
                      <a:pt x="1416" y="1622"/>
                      <a:pt x="1530" y="1553"/>
                    </a:cubicBezTo>
                    <a:cubicBezTo>
                      <a:pt x="1644" y="1507"/>
                      <a:pt x="1758" y="1462"/>
                      <a:pt x="1872" y="1393"/>
                    </a:cubicBezTo>
                    <a:cubicBezTo>
                      <a:pt x="2009" y="1348"/>
                      <a:pt x="2146" y="1279"/>
                      <a:pt x="2283" y="1234"/>
                    </a:cubicBezTo>
                    <a:cubicBezTo>
                      <a:pt x="2397" y="1165"/>
                      <a:pt x="2512" y="1119"/>
                      <a:pt x="2648" y="1074"/>
                    </a:cubicBezTo>
                    <a:cubicBezTo>
                      <a:pt x="2763" y="1028"/>
                      <a:pt x="2900" y="982"/>
                      <a:pt x="3036" y="914"/>
                    </a:cubicBezTo>
                    <a:cubicBezTo>
                      <a:pt x="3265" y="823"/>
                      <a:pt x="3493" y="731"/>
                      <a:pt x="3721" y="617"/>
                    </a:cubicBezTo>
                    <a:cubicBezTo>
                      <a:pt x="3835" y="572"/>
                      <a:pt x="3950" y="526"/>
                      <a:pt x="4064" y="480"/>
                    </a:cubicBezTo>
                    <a:cubicBezTo>
                      <a:pt x="4132" y="457"/>
                      <a:pt x="4201" y="412"/>
                      <a:pt x="4269" y="389"/>
                    </a:cubicBezTo>
                    <a:cubicBezTo>
                      <a:pt x="4315" y="343"/>
                      <a:pt x="4383" y="321"/>
                      <a:pt x="4429" y="275"/>
                    </a:cubicBezTo>
                    <a:cubicBezTo>
                      <a:pt x="4452" y="252"/>
                      <a:pt x="4474" y="229"/>
                      <a:pt x="4497" y="184"/>
                    </a:cubicBezTo>
                    <a:cubicBezTo>
                      <a:pt x="4497" y="138"/>
                      <a:pt x="4497" y="92"/>
                      <a:pt x="4474" y="69"/>
                    </a:cubicBezTo>
                    <a:cubicBezTo>
                      <a:pt x="4429" y="24"/>
                      <a:pt x="4383" y="1"/>
                      <a:pt x="4338" y="1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628" name="Google Shape;1394;p22">
                <a:extLst>
                  <a:ext uri="{FF2B5EF4-FFF2-40B4-BE49-F238E27FC236}">
                    <a16:creationId xmlns:a16="http://schemas.microsoft.com/office/drawing/2014/main" id="{65B63B63-D257-4E6C-8B44-2BBE19A52BC4}"/>
                  </a:ext>
                </a:extLst>
              </p:cNvPr>
              <p:cNvSpPr/>
              <p:nvPr/>
            </p:nvSpPr>
            <p:spPr>
              <a:xfrm>
                <a:off x="4824281" y="3209222"/>
                <a:ext cx="43221" cy="22867"/>
              </a:xfrm>
              <a:custGeom>
                <a:avLst/>
                <a:gdLst/>
                <a:ahLst/>
                <a:cxnLst/>
                <a:rect l="l" t="t" r="r" b="b"/>
                <a:pathLst>
                  <a:path w="1599" h="846" extrusionOk="0">
                    <a:moveTo>
                      <a:pt x="1507" y="1"/>
                    </a:moveTo>
                    <a:cubicBezTo>
                      <a:pt x="1507" y="1"/>
                      <a:pt x="1484" y="1"/>
                      <a:pt x="1461" y="24"/>
                    </a:cubicBezTo>
                    <a:cubicBezTo>
                      <a:pt x="1370" y="69"/>
                      <a:pt x="1279" y="115"/>
                      <a:pt x="1187" y="161"/>
                    </a:cubicBezTo>
                    <a:cubicBezTo>
                      <a:pt x="1005" y="252"/>
                      <a:pt x="822" y="343"/>
                      <a:pt x="639" y="412"/>
                    </a:cubicBezTo>
                    <a:cubicBezTo>
                      <a:pt x="548" y="457"/>
                      <a:pt x="457" y="503"/>
                      <a:pt x="366" y="549"/>
                    </a:cubicBezTo>
                    <a:cubicBezTo>
                      <a:pt x="274" y="594"/>
                      <a:pt x="160" y="640"/>
                      <a:pt x="69" y="685"/>
                    </a:cubicBezTo>
                    <a:cubicBezTo>
                      <a:pt x="46" y="685"/>
                      <a:pt x="23" y="708"/>
                      <a:pt x="23" y="731"/>
                    </a:cubicBezTo>
                    <a:cubicBezTo>
                      <a:pt x="0" y="731"/>
                      <a:pt x="0" y="754"/>
                      <a:pt x="23" y="777"/>
                    </a:cubicBezTo>
                    <a:cubicBezTo>
                      <a:pt x="23" y="800"/>
                      <a:pt x="46" y="822"/>
                      <a:pt x="46" y="822"/>
                    </a:cubicBezTo>
                    <a:cubicBezTo>
                      <a:pt x="69" y="845"/>
                      <a:pt x="92" y="845"/>
                      <a:pt x="114" y="845"/>
                    </a:cubicBezTo>
                    <a:cubicBezTo>
                      <a:pt x="229" y="777"/>
                      <a:pt x="366" y="731"/>
                      <a:pt x="480" y="663"/>
                    </a:cubicBezTo>
                    <a:cubicBezTo>
                      <a:pt x="594" y="617"/>
                      <a:pt x="708" y="571"/>
                      <a:pt x="845" y="503"/>
                    </a:cubicBezTo>
                    <a:cubicBezTo>
                      <a:pt x="1073" y="389"/>
                      <a:pt x="1324" y="275"/>
                      <a:pt x="1552" y="161"/>
                    </a:cubicBezTo>
                    <a:cubicBezTo>
                      <a:pt x="1598" y="138"/>
                      <a:pt x="1598" y="69"/>
                      <a:pt x="1575" y="46"/>
                    </a:cubicBezTo>
                    <a:cubicBezTo>
                      <a:pt x="1575" y="24"/>
                      <a:pt x="1552" y="1"/>
                      <a:pt x="1530" y="1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629" name="Google Shape;1395;p22">
                <a:extLst>
                  <a:ext uri="{FF2B5EF4-FFF2-40B4-BE49-F238E27FC236}">
                    <a16:creationId xmlns:a16="http://schemas.microsoft.com/office/drawing/2014/main" id="{69A1D930-24DF-4547-9791-E6627AE0676C}"/>
                  </a:ext>
                </a:extLst>
              </p:cNvPr>
              <p:cNvSpPr/>
              <p:nvPr/>
            </p:nvSpPr>
            <p:spPr>
              <a:xfrm>
                <a:off x="5199998" y="3071640"/>
                <a:ext cx="18543" cy="1729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640" extrusionOk="0">
                    <a:moveTo>
                      <a:pt x="366" y="1"/>
                    </a:moveTo>
                    <a:cubicBezTo>
                      <a:pt x="275" y="1"/>
                      <a:pt x="206" y="1"/>
                      <a:pt x="138" y="69"/>
                    </a:cubicBezTo>
                    <a:cubicBezTo>
                      <a:pt x="69" y="115"/>
                      <a:pt x="24" y="206"/>
                      <a:pt x="24" y="275"/>
                    </a:cubicBezTo>
                    <a:cubicBezTo>
                      <a:pt x="1" y="457"/>
                      <a:pt x="138" y="640"/>
                      <a:pt x="320" y="640"/>
                    </a:cubicBezTo>
                    <a:cubicBezTo>
                      <a:pt x="412" y="640"/>
                      <a:pt x="480" y="617"/>
                      <a:pt x="549" y="571"/>
                    </a:cubicBezTo>
                    <a:cubicBezTo>
                      <a:pt x="617" y="503"/>
                      <a:pt x="663" y="434"/>
                      <a:pt x="663" y="343"/>
                    </a:cubicBezTo>
                    <a:cubicBezTo>
                      <a:pt x="686" y="183"/>
                      <a:pt x="549" y="1"/>
                      <a:pt x="366" y="1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630" name="Google Shape;1396;p22">
                <a:extLst>
                  <a:ext uri="{FF2B5EF4-FFF2-40B4-BE49-F238E27FC236}">
                    <a16:creationId xmlns:a16="http://schemas.microsoft.com/office/drawing/2014/main" id="{46E4222B-E04A-4515-8EF5-3A4C7BDAA42B}"/>
                  </a:ext>
                </a:extLst>
              </p:cNvPr>
              <p:cNvSpPr/>
              <p:nvPr/>
            </p:nvSpPr>
            <p:spPr>
              <a:xfrm>
                <a:off x="5175320" y="3088912"/>
                <a:ext cx="10515" cy="9893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66" extrusionOk="0">
                    <a:moveTo>
                      <a:pt x="206" y="1"/>
                    </a:moveTo>
                    <a:cubicBezTo>
                      <a:pt x="161" y="1"/>
                      <a:pt x="115" y="1"/>
                      <a:pt x="69" y="46"/>
                    </a:cubicBezTo>
                    <a:cubicBezTo>
                      <a:pt x="24" y="69"/>
                      <a:pt x="1" y="115"/>
                      <a:pt x="1" y="161"/>
                    </a:cubicBezTo>
                    <a:cubicBezTo>
                      <a:pt x="1" y="275"/>
                      <a:pt x="69" y="366"/>
                      <a:pt x="183" y="366"/>
                    </a:cubicBezTo>
                    <a:cubicBezTo>
                      <a:pt x="229" y="366"/>
                      <a:pt x="275" y="366"/>
                      <a:pt x="320" y="320"/>
                    </a:cubicBezTo>
                    <a:cubicBezTo>
                      <a:pt x="366" y="298"/>
                      <a:pt x="389" y="252"/>
                      <a:pt x="389" y="206"/>
                    </a:cubicBezTo>
                    <a:cubicBezTo>
                      <a:pt x="389" y="115"/>
                      <a:pt x="320" y="1"/>
                      <a:pt x="206" y="1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631" name="Google Shape;1397;p22">
                <a:extLst>
                  <a:ext uri="{FF2B5EF4-FFF2-40B4-BE49-F238E27FC236}">
                    <a16:creationId xmlns:a16="http://schemas.microsoft.com/office/drawing/2014/main" id="{64DFBBE3-20AD-4467-A092-10F799E21C87}"/>
                  </a:ext>
                </a:extLst>
              </p:cNvPr>
              <p:cNvSpPr/>
              <p:nvPr/>
            </p:nvSpPr>
            <p:spPr>
              <a:xfrm>
                <a:off x="5148181" y="3084614"/>
                <a:ext cx="7433" cy="7406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74" extrusionOk="0">
                    <a:moveTo>
                      <a:pt x="138" y="0"/>
                    </a:moveTo>
                    <a:cubicBezTo>
                      <a:pt x="115" y="0"/>
                      <a:pt x="69" y="0"/>
                      <a:pt x="46" y="46"/>
                    </a:cubicBezTo>
                    <a:cubicBezTo>
                      <a:pt x="23" y="46"/>
                      <a:pt x="1" y="91"/>
                      <a:pt x="1" y="114"/>
                    </a:cubicBezTo>
                    <a:cubicBezTo>
                      <a:pt x="1" y="183"/>
                      <a:pt x="46" y="274"/>
                      <a:pt x="115" y="274"/>
                    </a:cubicBezTo>
                    <a:cubicBezTo>
                      <a:pt x="160" y="274"/>
                      <a:pt x="183" y="251"/>
                      <a:pt x="229" y="228"/>
                    </a:cubicBezTo>
                    <a:cubicBezTo>
                      <a:pt x="252" y="205"/>
                      <a:pt x="252" y="183"/>
                      <a:pt x="274" y="137"/>
                    </a:cubicBezTo>
                    <a:cubicBezTo>
                      <a:pt x="274" y="69"/>
                      <a:pt x="229" y="0"/>
                      <a:pt x="138" y="0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632" name="Google Shape;1398;p22">
                <a:extLst>
                  <a:ext uri="{FF2B5EF4-FFF2-40B4-BE49-F238E27FC236}">
                    <a16:creationId xmlns:a16="http://schemas.microsoft.com/office/drawing/2014/main" id="{A2CDE3C2-5E79-4E59-B182-02F6C9F7F090}"/>
                  </a:ext>
                </a:extLst>
              </p:cNvPr>
              <p:cNvSpPr/>
              <p:nvPr/>
            </p:nvSpPr>
            <p:spPr>
              <a:xfrm>
                <a:off x="5175320" y="3067936"/>
                <a:ext cx="4352" cy="4974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84" extrusionOk="0">
                    <a:moveTo>
                      <a:pt x="92" y="1"/>
                    </a:moveTo>
                    <a:cubicBezTo>
                      <a:pt x="69" y="1"/>
                      <a:pt x="47" y="24"/>
                      <a:pt x="24" y="24"/>
                    </a:cubicBezTo>
                    <a:cubicBezTo>
                      <a:pt x="1" y="46"/>
                      <a:pt x="1" y="69"/>
                      <a:pt x="1" y="92"/>
                    </a:cubicBezTo>
                    <a:cubicBezTo>
                      <a:pt x="1" y="115"/>
                      <a:pt x="24" y="183"/>
                      <a:pt x="69" y="183"/>
                    </a:cubicBezTo>
                    <a:cubicBezTo>
                      <a:pt x="92" y="183"/>
                      <a:pt x="115" y="161"/>
                      <a:pt x="138" y="161"/>
                    </a:cubicBezTo>
                    <a:cubicBezTo>
                      <a:pt x="138" y="138"/>
                      <a:pt x="161" y="115"/>
                      <a:pt x="161" y="92"/>
                    </a:cubicBezTo>
                    <a:cubicBezTo>
                      <a:pt x="161" y="46"/>
                      <a:pt x="138" y="1"/>
                      <a:pt x="92" y="1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633" name="Google Shape;1399;p22">
                <a:extLst>
                  <a:ext uri="{FF2B5EF4-FFF2-40B4-BE49-F238E27FC236}">
                    <a16:creationId xmlns:a16="http://schemas.microsoft.com/office/drawing/2014/main" id="{C2B6B91E-C0EF-4CF5-92E4-0D54278771C3}"/>
                  </a:ext>
                </a:extLst>
              </p:cNvPr>
              <p:cNvSpPr/>
              <p:nvPr/>
            </p:nvSpPr>
            <p:spPr>
              <a:xfrm>
                <a:off x="5245057" y="3041420"/>
                <a:ext cx="14218" cy="13596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03" extrusionOk="0">
                    <a:moveTo>
                      <a:pt x="297" y="0"/>
                    </a:moveTo>
                    <a:cubicBezTo>
                      <a:pt x="228" y="0"/>
                      <a:pt x="160" y="23"/>
                      <a:pt x="114" y="69"/>
                    </a:cubicBezTo>
                    <a:cubicBezTo>
                      <a:pt x="46" y="114"/>
                      <a:pt x="23" y="183"/>
                      <a:pt x="23" y="229"/>
                    </a:cubicBezTo>
                    <a:cubicBezTo>
                      <a:pt x="0" y="365"/>
                      <a:pt x="114" y="502"/>
                      <a:pt x="251" y="502"/>
                    </a:cubicBezTo>
                    <a:cubicBezTo>
                      <a:pt x="320" y="502"/>
                      <a:pt x="365" y="502"/>
                      <a:pt x="434" y="457"/>
                    </a:cubicBezTo>
                    <a:cubicBezTo>
                      <a:pt x="479" y="411"/>
                      <a:pt x="502" y="343"/>
                      <a:pt x="525" y="274"/>
                    </a:cubicBezTo>
                    <a:cubicBezTo>
                      <a:pt x="525" y="160"/>
                      <a:pt x="434" y="0"/>
                      <a:pt x="297" y="0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634" name="Google Shape;1400;p22">
                <a:extLst>
                  <a:ext uri="{FF2B5EF4-FFF2-40B4-BE49-F238E27FC236}">
                    <a16:creationId xmlns:a16="http://schemas.microsoft.com/office/drawing/2014/main" id="{5DEDF8B6-AE7D-478C-BC0A-D4FCCFF89F65}"/>
                  </a:ext>
                </a:extLst>
              </p:cNvPr>
              <p:cNvSpPr/>
              <p:nvPr/>
            </p:nvSpPr>
            <p:spPr>
              <a:xfrm>
                <a:off x="5254301" y="3091398"/>
                <a:ext cx="9271" cy="8650"/>
              </a:xfrm>
              <a:custGeom>
                <a:avLst/>
                <a:gdLst/>
                <a:ahLst/>
                <a:cxnLst/>
                <a:rect l="l" t="t" r="r" b="b"/>
                <a:pathLst>
                  <a:path w="343" h="320" extrusionOk="0">
                    <a:moveTo>
                      <a:pt x="183" y="0"/>
                    </a:moveTo>
                    <a:cubicBezTo>
                      <a:pt x="137" y="0"/>
                      <a:pt x="92" y="0"/>
                      <a:pt x="46" y="46"/>
                    </a:cubicBezTo>
                    <a:cubicBezTo>
                      <a:pt x="23" y="69"/>
                      <a:pt x="1" y="114"/>
                      <a:pt x="1" y="160"/>
                    </a:cubicBezTo>
                    <a:cubicBezTo>
                      <a:pt x="1" y="228"/>
                      <a:pt x="69" y="320"/>
                      <a:pt x="137" y="320"/>
                    </a:cubicBezTo>
                    <a:cubicBezTo>
                      <a:pt x="183" y="320"/>
                      <a:pt x="229" y="320"/>
                      <a:pt x="274" y="297"/>
                    </a:cubicBezTo>
                    <a:cubicBezTo>
                      <a:pt x="297" y="251"/>
                      <a:pt x="320" y="228"/>
                      <a:pt x="320" y="183"/>
                    </a:cubicBezTo>
                    <a:cubicBezTo>
                      <a:pt x="343" y="91"/>
                      <a:pt x="274" y="0"/>
                      <a:pt x="183" y="0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635" name="Google Shape;1401;p22">
                <a:extLst>
                  <a:ext uri="{FF2B5EF4-FFF2-40B4-BE49-F238E27FC236}">
                    <a16:creationId xmlns:a16="http://schemas.microsoft.com/office/drawing/2014/main" id="{E32A99C2-CA15-40FA-943F-8A9F56F2A9EE}"/>
                  </a:ext>
                </a:extLst>
              </p:cNvPr>
              <p:cNvSpPr/>
              <p:nvPr/>
            </p:nvSpPr>
            <p:spPr>
              <a:xfrm>
                <a:off x="5270330" y="3050664"/>
                <a:ext cx="8677" cy="8055"/>
              </a:xfrm>
              <a:custGeom>
                <a:avLst/>
                <a:gdLst/>
                <a:ahLst/>
                <a:cxnLst/>
                <a:rect l="l" t="t" r="r" b="b"/>
                <a:pathLst>
                  <a:path w="321" h="298" extrusionOk="0">
                    <a:moveTo>
                      <a:pt x="184" y="1"/>
                    </a:moveTo>
                    <a:cubicBezTo>
                      <a:pt x="138" y="1"/>
                      <a:pt x="92" y="1"/>
                      <a:pt x="69" y="23"/>
                    </a:cubicBezTo>
                    <a:cubicBezTo>
                      <a:pt x="47" y="46"/>
                      <a:pt x="24" y="92"/>
                      <a:pt x="24" y="138"/>
                    </a:cubicBezTo>
                    <a:cubicBezTo>
                      <a:pt x="1" y="206"/>
                      <a:pt x="69" y="297"/>
                      <a:pt x="161" y="297"/>
                    </a:cubicBezTo>
                    <a:cubicBezTo>
                      <a:pt x="206" y="297"/>
                      <a:pt x="229" y="275"/>
                      <a:pt x="275" y="252"/>
                    </a:cubicBezTo>
                    <a:cubicBezTo>
                      <a:pt x="298" y="229"/>
                      <a:pt x="321" y="183"/>
                      <a:pt x="321" y="160"/>
                    </a:cubicBezTo>
                    <a:cubicBezTo>
                      <a:pt x="321" y="69"/>
                      <a:pt x="252" y="1"/>
                      <a:pt x="184" y="1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636" name="Google Shape;1402;p22">
                <a:extLst>
                  <a:ext uri="{FF2B5EF4-FFF2-40B4-BE49-F238E27FC236}">
                    <a16:creationId xmlns:a16="http://schemas.microsoft.com/office/drawing/2014/main" id="{3D30C151-4797-4B60-BE91-EBD95B19472B}"/>
                  </a:ext>
                </a:extLst>
              </p:cNvPr>
              <p:cNvSpPr/>
              <p:nvPr/>
            </p:nvSpPr>
            <p:spPr>
              <a:xfrm>
                <a:off x="5304901" y="3038339"/>
                <a:ext cx="4946" cy="4325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60" extrusionOk="0">
                    <a:moveTo>
                      <a:pt x="92" y="0"/>
                    </a:moveTo>
                    <a:cubicBezTo>
                      <a:pt x="69" y="0"/>
                      <a:pt x="46" y="0"/>
                      <a:pt x="46" y="23"/>
                    </a:cubicBezTo>
                    <a:cubicBezTo>
                      <a:pt x="23" y="23"/>
                      <a:pt x="0" y="46"/>
                      <a:pt x="0" y="69"/>
                    </a:cubicBezTo>
                    <a:cubicBezTo>
                      <a:pt x="0" y="114"/>
                      <a:pt x="46" y="160"/>
                      <a:pt x="92" y="160"/>
                    </a:cubicBezTo>
                    <a:cubicBezTo>
                      <a:pt x="114" y="160"/>
                      <a:pt x="114" y="160"/>
                      <a:pt x="137" y="137"/>
                    </a:cubicBezTo>
                    <a:cubicBezTo>
                      <a:pt x="160" y="114"/>
                      <a:pt x="160" y="114"/>
                      <a:pt x="160" y="91"/>
                    </a:cubicBezTo>
                    <a:cubicBezTo>
                      <a:pt x="183" y="46"/>
                      <a:pt x="137" y="0"/>
                      <a:pt x="92" y="0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637" name="Google Shape;1403;p22">
                <a:extLst>
                  <a:ext uri="{FF2B5EF4-FFF2-40B4-BE49-F238E27FC236}">
                    <a16:creationId xmlns:a16="http://schemas.microsoft.com/office/drawing/2014/main" id="{92D95A76-5407-486F-892C-A5EF9CE98684}"/>
                  </a:ext>
                </a:extLst>
              </p:cNvPr>
              <p:cNvSpPr/>
              <p:nvPr/>
            </p:nvSpPr>
            <p:spPr>
              <a:xfrm>
                <a:off x="5028493" y="3055611"/>
                <a:ext cx="18543" cy="1729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640" extrusionOk="0">
                    <a:moveTo>
                      <a:pt x="366" y="0"/>
                    </a:moveTo>
                    <a:cubicBezTo>
                      <a:pt x="274" y="0"/>
                      <a:pt x="206" y="0"/>
                      <a:pt x="115" y="69"/>
                    </a:cubicBezTo>
                    <a:cubicBezTo>
                      <a:pt x="69" y="114"/>
                      <a:pt x="23" y="206"/>
                      <a:pt x="23" y="274"/>
                    </a:cubicBezTo>
                    <a:cubicBezTo>
                      <a:pt x="0" y="457"/>
                      <a:pt x="137" y="639"/>
                      <a:pt x="297" y="639"/>
                    </a:cubicBezTo>
                    <a:cubicBezTo>
                      <a:pt x="389" y="639"/>
                      <a:pt x="480" y="617"/>
                      <a:pt x="548" y="571"/>
                    </a:cubicBezTo>
                    <a:cubicBezTo>
                      <a:pt x="617" y="502"/>
                      <a:pt x="662" y="434"/>
                      <a:pt x="662" y="343"/>
                    </a:cubicBezTo>
                    <a:cubicBezTo>
                      <a:pt x="685" y="183"/>
                      <a:pt x="548" y="0"/>
                      <a:pt x="366" y="0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638" name="Google Shape;1404;p22">
                <a:extLst>
                  <a:ext uri="{FF2B5EF4-FFF2-40B4-BE49-F238E27FC236}">
                    <a16:creationId xmlns:a16="http://schemas.microsoft.com/office/drawing/2014/main" id="{D884A323-B9FC-403B-838E-C99D34E8E985}"/>
                  </a:ext>
                </a:extLst>
              </p:cNvPr>
              <p:cNvSpPr/>
              <p:nvPr/>
            </p:nvSpPr>
            <p:spPr>
              <a:xfrm>
                <a:off x="5006274" y="3086452"/>
                <a:ext cx="9893" cy="9271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43" extrusionOk="0">
                    <a:moveTo>
                      <a:pt x="206" y="1"/>
                    </a:moveTo>
                    <a:cubicBezTo>
                      <a:pt x="138" y="1"/>
                      <a:pt x="92" y="1"/>
                      <a:pt x="69" y="23"/>
                    </a:cubicBezTo>
                    <a:cubicBezTo>
                      <a:pt x="24" y="69"/>
                      <a:pt x="1" y="115"/>
                      <a:pt x="1" y="160"/>
                    </a:cubicBezTo>
                    <a:cubicBezTo>
                      <a:pt x="1" y="252"/>
                      <a:pt x="69" y="343"/>
                      <a:pt x="161" y="343"/>
                    </a:cubicBezTo>
                    <a:cubicBezTo>
                      <a:pt x="206" y="343"/>
                      <a:pt x="252" y="343"/>
                      <a:pt x="297" y="297"/>
                    </a:cubicBezTo>
                    <a:cubicBezTo>
                      <a:pt x="320" y="274"/>
                      <a:pt x="343" y="229"/>
                      <a:pt x="366" y="183"/>
                    </a:cubicBezTo>
                    <a:cubicBezTo>
                      <a:pt x="366" y="92"/>
                      <a:pt x="297" y="1"/>
                      <a:pt x="206" y="1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639" name="Google Shape;1405;p22">
                <a:extLst>
                  <a:ext uri="{FF2B5EF4-FFF2-40B4-BE49-F238E27FC236}">
                    <a16:creationId xmlns:a16="http://schemas.microsoft.com/office/drawing/2014/main" id="{7ECAECE8-D08F-47C2-A758-45040FBCB482}"/>
                  </a:ext>
                </a:extLst>
              </p:cNvPr>
              <p:cNvSpPr/>
              <p:nvPr/>
            </p:nvSpPr>
            <p:spPr>
              <a:xfrm>
                <a:off x="4972973" y="3075964"/>
                <a:ext cx="8650" cy="805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298" extrusionOk="0">
                    <a:moveTo>
                      <a:pt x="183" y="0"/>
                    </a:moveTo>
                    <a:cubicBezTo>
                      <a:pt x="137" y="0"/>
                      <a:pt x="91" y="0"/>
                      <a:pt x="69" y="23"/>
                    </a:cubicBezTo>
                    <a:cubicBezTo>
                      <a:pt x="46" y="69"/>
                      <a:pt x="23" y="92"/>
                      <a:pt x="23" y="137"/>
                    </a:cubicBezTo>
                    <a:cubicBezTo>
                      <a:pt x="0" y="206"/>
                      <a:pt x="69" y="297"/>
                      <a:pt x="137" y="297"/>
                    </a:cubicBezTo>
                    <a:cubicBezTo>
                      <a:pt x="183" y="297"/>
                      <a:pt x="228" y="274"/>
                      <a:pt x="251" y="252"/>
                    </a:cubicBezTo>
                    <a:cubicBezTo>
                      <a:pt x="274" y="229"/>
                      <a:pt x="297" y="183"/>
                      <a:pt x="297" y="160"/>
                    </a:cubicBezTo>
                    <a:cubicBezTo>
                      <a:pt x="320" y="92"/>
                      <a:pt x="251" y="0"/>
                      <a:pt x="183" y="0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640" name="Google Shape;1406;p22">
                <a:extLst>
                  <a:ext uri="{FF2B5EF4-FFF2-40B4-BE49-F238E27FC236}">
                    <a16:creationId xmlns:a16="http://schemas.microsoft.com/office/drawing/2014/main" id="{D699DF9A-936D-4E26-89AE-3C3C9D548892}"/>
                  </a:ext>
                </a:extLst>
              </p:cNvPr>
              <p:cNvSpPr/>
              <p:nvPr/>
            </p:nvSpPr>
            <p:spPr>
              <a:xfrm>
                <a:off x="5027249" y="3035257"/>
                <a:ext cx="5595" cy="4946"/>
              </a:xfrm>
              <a:custGeom>
                <a:avLst/>
                <a:gdLst/>
                <a:ahLst/>
                <a:cxnLst/>
                <a:rect l="l" t="t" r="r" b="b"/>
                <a:pathLst>
                  <a:path w="207" h="183" extrusionOk="0">
                    <a:moveTo>
                      <a:pt x="115" y="0"/>
                    </a:moveTo>
                    <a:cubicBezTo>
                      <a:pt x="92" y="0"/>
                      <a:pt x="69" y="0"/>
                      <a:pt x="46" y="23"/>
                    </a:cubicBezTo>
                    <a:cubicBezTo>
                      <a:pt x="24" y="46"/>
                      <a:pt x="24" y="68"/>
                      <a:pt x="24" y="91"/>
                    </a:cubicBezTo>
                    <a:cubicBezTo>
                      <a:pt x="1" y="137"/>
                      <a:pt x="46" y="183"/>
                      <a:pt x="92" y="183"/>
                    </a:cubicBezTo>
                    <a:cubicBezTo>
                      <a:pt x="115" y="183"/>
                      <a:pt x="138" y="183"/>
                      <a:pt x="161" y="160"/>
                    </a:cubicBezTo>
                    <a:cubicBezTo>
                      <a:pt x="183" y="137"/>
                      <a:pt x="183" y="114"/>
                      <a:pt x="183" y="91"/>
                    </a:cubicBezTo>
                    <a:cubicBezTo>
                      <a:pt x="206" y="46"/>
                      <a:pt x="161" y="0"/>
                      <a:pt x="115" y="0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641" name="Google Shape;1407;p22">
                <a:extLst>
                  <a:ext uri="{FF2B5EF4-FFF2-40B4-BE49-F238E27FC236}">
                    <a16:creationId xmlns:a16="http://schemas.microsoft.com/office/drawing/2014/main" id="{8E6C1237-0943-44AE-981A-CE5E2FD6C5AC}"/>
                  </a:ext>
                </a:extLst>
              </p:cNvPr>
              <p:cNvSpPr/>
              <p:nvPr/>
            </p:nvSpPr>
            <p:spPr>
              <a:xfrm>
                <a:off x="5069821" y="3054367"/>
                <a:ext cx="7433" cy="6812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52" extrusionOk="0">
                    <a:moveTo>
                      <a:pt x="161" y="1"/>
                    </a:moveTo>
                    <a:cubicBezTo>
                      <a:pt x="115" y="1"/>
                      <a:pt x="92" y="23"/>
                      <a:pt x="69" y="46"/>
                    </a:cubicBezTo>
                    <a:cubicBezTo>
                      <a:pt x="24" y="46"/>
                      <a:pt x="24" y="92"/>
                      <a:pt x="24" y="115"/>
                    </a:cubicBezTo>
                    <a:cubicBezTo>
                      <a:pt x="1" y="183"/>
                      <a:pt x="69" y="252"/>
                      <a:pt x="138" y="252"/>
                    </a:cubicBezTo>
                    <a:cubicBezTo>
                      <a:pt x="161" y="252"/>
                      <a:pt x="183" y="252"/>
                      <a:pt x="229" y="229"/>
                    </a:cubicBezTo>
                    <a:cubicBezTo>
                      <a:pt x="252" y="206"/>
                      <a:pt x="252" y="183"/>
                      <a:pt x="275" y="138"/>
                    </a:cubicBezTo>
                    <a:cubicBezTo>
                      <a:pt x="275" y="69"/>
                      <a:pt x="229" y="1"/>
                      <a:pt x="161" y="1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642" name="Google Shape;1408;p22">
                <a:extLst>
                  <a:ext uri="{FF2B5EF4-FFF2-40B4-BE49-F238E27FC236}">
                    <a16:creationId xmlns:a16="http://schemas.microsoft.com/office/drawing/2014/main" id="{FDBC1C8A-1E94-4CFD-B966-8C5B5183D0A1}"/>
                  </a:ext>
                </a:extLst>
              </p:cNvPr>
              <p:cNvSpPr/>
              <p:nvPr/>
            </p:nvSpPr>
            <p:spPr>
              <a:xfrm>
                <a:off x="5108069" y="3012417"/>
                <a:ext cx="9298" cy="8677"/>
              </a:xfrm>
              <a:custGeom>
                <a:avLst/>
                <a:gdLst/>
                <a:ahLst/>
                <a:cxnLst/>
                <a:rect l="l" t="t" r="r" b="b"/>
                <a:pathLst>
                  <a:path w="344" h="321" extrusionOk="0">
                    <a:moveTo>
                      <a:pt x="184" y="0"/>
                    </a:moveTo>
                    <a:cubicBezTo>
                      <a:pt x="138" y="0"/>
                      <a:pt x="92" y="0"/>
                      <a:pt x="69" y="46"/>
                    </a:cubicBezTo>
                    <a:cubicBezTo>
                      <a:pt x="24" y="69"/>
                      <a:pt x="1" y="115"/>
                      <a:pt x="1" y="160"/>
                    </a:cubicBezTo>
                    <a:cubicBezTo>
                      <a:pt x="1" y="229"/>
                      <a:pt x="69" y="320"/>
                      <a:pt x="161" y="320"/>
                    </a:cubicBezTo>
                    <a:cubicBezTo>
                      <a:pt x="206" y="320"/>
                      <a:pt x="252" y="320"/>
                      <a:pt x="275" y="297"/>
                    </a:cubicBezTo>
                    <a:cubicBezTo>
                      <a:pt x="298" y="252"/>
                      <a:pt x="320" y="229"/>
                      <a:pt x="343" y="183"/>
                    </a:cubicBezTo>
                    <a:cubicBezTo>
                      <a:pt x="343" y="92"/>
                      <a:pt x="275" y="0"/>
                      <a:pt x="184" y="0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643" name="Google Shape;1409;p22">
                <a:extLst>
                  <a:ext uri="{FF2B5EF4-FFF2-40B4-BE49-F238E27FC236}">
                    <a16:creationId xmlns:a16="http://schemas.microsoft.com/office/drawing/2014/main" id="{D7FDB998-430F-416F-8DAD-C52E43C71B2B}"/>
                  </a:ext>
                </a:extLst>
              </p:cNvPr>
              <p:cNvSpPr/>
              <p:nvPr/>
            </p:nvSpPr>
            <p:spPr>
              <a:xfrm>
                <a:off x="4795899" y="3040798"/>
                <a:ext cx="106768" cy="87631"/>
              </a:xfrm>
              <a:custGeom>
                <a:avLst/>
                <a:gdLst/>
                <a:ahLst/>
                <a:cxnLst/>
                <a:rect l="l" t="t" r="r" b="b"/>
                <a:pathLst>
                  <a:path w="3950" h="3242" extrusionOk="0">
                    <a:moveTo>
                      <a:pt x="3630" y="0"/>
                    </a:moveTo>
                    <a:cubicBezTo>
                      <a:pt x="3584" y="0"/>
                      <a:pt x="3538" y="0"/>
                      <a:pt x="3493" y="23"/>
                    </a:cubicBezTo>
                    <a:cubicBezTo>
                      <a:pt x="3424" y="46"/>
                      <a:pt x="3356" y="92"/>
                      <a:pt x="3287" y="115"/>
                    </a:cubicBezTo>
                    <a:cubicBezTo>
                      <a:pt x="3219" y="160"/>
                      <a:pt x="3150" y="183"/>
                      <a:pt x="3082" y="229"/>
                    </a:cubicBezTo>
                    <a:cubicBezTo>
                      <a:pt x="2945" y="297"/>
                      <a:pt x="2808" y="366"/>
                      <a:pt x="2671" y="457"/>
                    </a:cubicBezTo>
                    <a:cubicBezTo>
                      <a:pt x="2557" y="525"/>
                      <a:pt x="2420" y="617"/>
                      <a:pt x="2306" y="708"/>
                    </a:cubicBezTo>
                    <a:cubicBezTo>
                      <a:pt x="2169" y="799"/>
                      <a:pt x="2055" y="891"/>
                      <a:pt x="1918" y="982"/>
                    </a:cubicBezTo>
                    <a:cubicBezTo>
                      <a:pt x="1804" y="1073"/>
                      <a:pt x="1689" y="1165"/>
                      <a:pt x="1575" y="1279"/>
                    </a:cubicBezTo>
                    <a:cubicBezTo>
                      <a:pt x="1461" y="1370"/>
                      <a:pt x="1370" y="1461"/>
                      <a:pt x="1256" y="1575"/>
                    </a:cubicBezTo>
                    <a:cubicBezTo>
                      <a:pt x="1027" y="1826"/>
                      <a:pt x="776" y="2078"/>
                      <a:pt x="548" y="2351"/>
                    </a:cubicBezTo>
                    <a:cubicBezTo>
                      <a:pt x="457" y="2466"/>
                      <a:pt x="366" y="2580"/>
                      <a:pt x="274" y="2694"/>
                    </a:cubicBezTo>
                    <a:cubicBezTo>
                      <a:pt x="229" y="2762"/>
                      <a:pt x="183" y="2808"/>
                      <a:pt x="137" y="2876"/>
                    </a:cubicBezTo>
                    <a:cubicBezTo>
                      <a:pt x="92" y="2945"/>
                      <a:pt x="69" y="3036"/>
                      <a:pt x="23" y="3105"/>
                    </a:cubicBezTo>
                    <a:cubicBezTo>
                      <a:pt x="0" y="3150"/>
                      <a:pt x="46" y="3219"/>
                      <a:pt x="92" y="3242"/>
                    </a:cubicBezTo>
                    <a:cubicBezTo>
                      <a:pt x="137" y="3242"/>
                      <a:pt x="183" y="3219"/>
                      <a:pt x="206" y="3173"/>
                    </a:cubicBezTo>
                    <a:cubicBezTo>
                      <a:pt x="229" y="3127"/>
                      <a:pt x="251" y="3082"/>
                      <a:pt x="274" y="3013"/>
                    </a:cubicBezTo>
                    <a:cubicBezTo>
                      <a:pt x="366" y="2876"/>
                      <a:pt x="502" y="2739"/>
                      <a:pt x="617" y="2603"/>
                    </a:cubicBezTo>
                    <a:lnTo>
                      <a:pt x="594" y="2603"/>
                    </a:lnTo>
                    <a:cubicBezTo>
                      <a:pt x="776" y="2420"/>
                      <a:pt x="936" y="2260"/>
                      <a:pt x="1119" y="2100"/>
                    </a:cubicBezTo>
                    <a:cubicBezTo>
                      <a:pt x="1301" y="1963"/>
                      <a:pt x="1461" y="1804"/>
                      <a:pt x="1644" y="1667"/>
                    </a:cubicBezTo>
                    <a:cubicBezTo>
                      <a:pt x="1804" y="1575"/>
                      <a:pt x="1963" y="1484"/>
                      <a:pt x="2123" y="1393"/>
                    </a:cubicBezTo>
                    <a:cubicBezTo>
                      <a:pt x="2306" y="1279"/>
                      <a:pt x="2488" y="1165"/>
                      <a:pt x="2671" y="1073"/>
                    </a:cubicBezTo>
                    <a:cubicBezTo>
                      <a:pt x="2831" y="982"/>
                      <a:pt x="3013" y="891"/>
                      <a:pt x="3173" y="799"/>
                    </a:cubicBezTo>
                    <a:cubicBezTo>
                      <a:pt x="3378" y="708"/>
                      <a:pt x="3561" y="640"/>
                      <a:pt x="3744" y="548"/>
                    </a:cubicBezTo>
                    <a:cubicBezTo>
                      <a:pt x="3881" y="480"/>
                      <a:pt x="3949" y="297"/>
                      <a:pt x="3881" y="160"/>
                    </a:cubicBezTo>
                    <a:cubicBezTo>
                      <a:pt x="3858" y="92"/>
                      <a:pt x="3789" y="46"/>
                      <a:pt x="3721" y="23"/>
                    </a:cubicBezTo>
                    <a:cubicBezTo>
                      <a:pt x="3698" y="0"/>
                      <a:pt x="3675" y="0"/>
                      <a:pt x="3652" y="0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644" name="Google Shape;1410;p22">
                <a:extLst>
                  <a:ext uri="{FF2B5EF4-FFF2-40B4-BE49-F238E27FC236}">
                    <a16:creationId xmlns:a16="http://schemas.microsoft.com/office/drawing/2014/main" id="{0B6A7264-D241-4B4C-A7FB-F62D0DF8BE6C}"/>
                  </a:ext>
                </a:extLst>
              </p:cNvPr>
              <p:cNvSpPr/>
              <p:nvPr/>
            </p:nvSpPr>
            <p:spPr>
              <a:xfrm>
                <a:off x="4880422" y="3049421"/>
                <a:ext cx="59871" cy="30787"/>
              </a:xfrm>
              <a:custGeom>
                <a:avLst/>
                <a:gdLst/>
                <a:ahLst/>
                <a:cxnLst/>
                <a:rect l="l" t="t" r="r" b="b"/>
                <a:pathLst>
                  <a:path w="2215" h="1139" extrusionOk="0">
                    <a:moveTo>
                      <a:pt x="2009" y="1"/>
                    </a:moveTo>
                    <a:cubicBezTo>
                      <a:pt x="1826" y="47"/>
                      <a:pt x="1689" y="115"/>
                      <a:pt x="1530" y="184"/>
                    </a:cubicBezTo>
                    <a:cubicBezTo>
                      <a:pt x="1370" y="252"/>
                      <a:pt x="1187" y="321"/>
                      <a:pt x="1028" y="412"/>
                    </a:cubicBezTo>
                    <a:cubicBezTo>
                      <a:pt x="685" y="572"/>
                      <a:pt x="388" y="754"/>
                      <a:pt x="69" y="960"/>
                    </a:cubicBezTo>
                    <a:cubicBezTo>
                      <a:pt x="23" y="982"/>
                      <a:pt x="0" y="1028"/>
                      <a:pt x="23" y="1097"/>
                    </a:cubicBezTo>
                    <a:cubicBezTo>
                      <a:pt x="39" y="1112"/>
                      <a:pt x="76" y="1139"/>
                      <a:pt x="113" y="1139"/>
                    </a:cubicBezTo>
                    <a:cubicBezTo>
                      <a:pt x="130" y="1139"/>
                      <a:pt x="146" y="1134"/>
                      <a:pt x="160" y="1119"/>
                    </a:cubicBezTo>
                    <a:cubicBezTo>
                      <a:pt x="388" y="982"/>
                      <a:pt x="640" y="823"/>
                      <a:pt x="891" y="709"/>
                    </a:cubicBezTo>
                    <a:cubicBezTo>
                      <a:pt x="1005" y="663"/>
                      <a:pt x="1142" y="594"/>
                      <a:pt x="1279" y="549"/>
                    </a:cubicBezTo>
                    <a:cubicBezTo>
                      <a:pt x="1393" y="503"/>
                      <a:pt x="1530" y="457"/>
                      <a:pt x="1667" y="412"/>
                    </a:cubicBezTo>
                    <a:lnTo>
                      <a:pt x="1667" y="412"/>
                    </a:lnTo>
                    <a:lnTo>
                      <a:pt x="1644" y="435"/>
                    </a:lnTo>
                    <a:cubicBezTo>
                      <a:pt x="1712" y="412"/>
                      <a:pt x="1781" y="389"/>
                      <a:pt x="1849" y="366"/>
                    </a:cubicBezTo>
                    <a:cubicBezTo>
                      <a:pt x="1918" y="343"/>
                      <a:pt x="1986" y="343"/>
                      <a:pt x="2055" y="321"/>
                    </a:cubicBezTo>
                    <a:cubicBezTo>
                      <a:pt x="2146" y="298"/>
                      <a:pt x="2214" y="229"/>
                      <a:pt x="2192" y="138"/>
                    </a:cubicBezTo>
                    <a:cubicBezTo>
                      <a:pt x="2192" y="92"/>
                      <a:pt x="2169" y="47"/>
                      <a:pt x="2123" y="24"/>
                    </a:cubicBezTo>
                    <a:cubicBezTo>
                      <a:pt x="2100" y="1"/>
                      <a:pt x="2055" y="1"/>
                      <a:pt x="2032" y="1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645" name="Google Shape;1411;p22">
                <a:extLst>
                  <a:ext uri="{FF2B5EF4-FFF2-40B4-BE49-F238E27FC236}">
                    <a16:creationId xmlns:a16="http://schemas.microsoft.com/office/drawing/2014/main" id="{FBF7E0DE-86DF-41D8-B47F-228BDFD88D40}"/>
                  </a:ext>
                </a:extLst>
              </p:cNvPr>
              <p:cNvSpPr/>
              <p:nvPr/>
            </p:nvSpPr>
            <p:spPr>
              <a:xfrm>
                <a:off x="5043305" y="3262282"/>
                <a:ext cx="101822" cy="86415"/>
              </a:xfrm>
              <a:custGeom>
                <a:avLst/>
                <a:gdLst/>
                <a:ahLst/>
                <a:cxnLst/>
                <a:rect l="l" t="t" r="r" b="b"/>
                <a:pathLst>
                  <a:path w="3767" h="3197" extrusionOk="0">
                    <a:moveTo>
                      <a:pt x="3538" y="1"/>
                    </a:moveTo>
                    <a:cubicBezTo>
                      <a:pt x="3447" y="1"/>
                      <a:pt x="3378" y="46"/>
                      <a:pt x="3333" y="115"/>
                    </a:cubicBezTo>
                    <a:cubicBezTo>
                      <a:pt x="3264" y="206"/>
                      <a:pt x="3219" y="297"/>
                      <a:pt x="3173" y="389"/>
                    </a:cubicBezTo>
                    <a:cubicBezTo>
                      <a:pt x="3127" y="480"/>
                      <a:pt x="3082" y="549"/>
                      <a:pt x="3059" y="640"/>
                    </a:cubicBezTo>
                    <a:cubicBezTo>
                      <a:pt x="3013" y="731"/>
                      <a:pt x="2945" y="822"/>
                      <a:pt x="2899" y="891"/>
                    </a:cubicBezTo>
                    <a:cubicBezTo>
                      <a:pt x="2831" y="1005"/>
                      <a:pt x="2762" y="1073"/>
                      <a:pt x="2671" y="1165"/>
                    </a:cubicBezTo>
                    <a:cubicBezTo>
                      <a:pt x="2580" y="1279"/>
                      <a:pt x="2488" y="1393"/>
                      <a:pt x="2374" y="1484"/>
                    </a:cubicBezTo>
                    <a:cubicBezTo>
                      <a:pt x="2260" y="1598"/>
                      <a:pt x="2123" y="1713"/>
                      <a:pt x="2009" y="1827"/>
                    </a:cubicBezTo>
                    <a:cubicBezTo>
                      <a:pt x="1895" y="1941"/>
                      <a:pt x="1758" y="2032"/>
                      <a:pt x="1644" y="2146"/>
                    </a:cubicBezTo>
                    <a:cubicBezTo>
                      <a:pt x="1575" y="2192"/>
                      <a:pt x="1507" y="2260"/>
                      <a:pt x="1438" y="2306"/>
                    </a:cubicBezTo>
                    <a:cubicBezTo>
                      <a:pt x="1370" y="2352"/>
                      <a:pt x="1301" y="2397"/>
                      <a:pt x="1233" y="2443"/>
                    </a:cubicBezTo>
                    <a:cubicBezTo>
                      <a:pt x="1027" y="2580"/>
                      <a:pt x="845" y="2694"/>
                      <a:pt x="639" y="2808"/>
                    </a:cubicBezTo>
                    <a:cubicBezTo>
                      <a:pt x="548" y="2854"/>
                      <a:pt x="434" y="2900"/>
                      <a:pt x="343" y="2945"/>
                    </a:cubicBezTo>
                    <a:cubicBezTo>
                      <a:pt x="251" y="2968"/>
                      <a:pt x="137" y="3014"/>
                      <a:pt x="46" y="3036"/>
                    </a:cubicBezTo>
                    <a:cubicBezTo>
                      <a:pt x="0" y="3059"/>
                      <a:pt x="0" y="3105"/>
                      <a:pt x="0" y="3151"/>
                    </a:cubicBezTo>
                    <a:cubicBezTo>
                      <a:pt x="23" y="3196"/>
                      <a:pt x="69" y="3196"/>
                      <a:pt x="114" y="3196"/>
                    </a:cubicBezTo>
                    <a:cubicBezTo>
                      <a:pt x="183" y="3173"/>
                      <a:pt x="251" y="3151"/>
                      <a:pt x="320" y="3105"/>
                    </a:cubicBezTo>
                    <a:cubicBezTo>
                      <a:pt x="411" y="3082"/>
                      <a:pt x="480" y="3059"/>
                      <a:pt x="548" y="3036"/>
                    </a:cubicBezTo>
                    <a:cubicBezTo>
                      <a:pt x="685" y="2968"/>
                      <a:pt x="845" y="2877"/>
                      <a:pt x="982" y="2785"/>
                    </a:cubicBezTo>
                    <a:cubicBezTo>
                      <a:pt x="1119" y="2717"/>
                      <a:pt x="1278" y="2626"/>
                      <a:pt x="1415" y="2534"/>
                    </a:cubicBezTo>
                    <a:cubicBezTo>
                      <a:pt x="1507" y="2489"/>
                      <a:pt x="1575" y="2443"/>
                      <a:pt x="1644" y="2397"/>
                    </a:cubicBezTo>
                    <a:cubicBezTo>
                      <a:pt x="1712" y="2352"/>
                      <a:pt x="1781" y="2306"/>
                      <a:pt x="1849" y="2238"/>
                    </a:cubicBezTo>
                    <a:cubicBezTo>
                      <a:pt x="1986" y="2146"/>
                      <a:pt x="2123" y="2055"/>
                      <a:pt x="2260" y="1964"/>
                    </a:cubicBezTo>
                    <a:cubicBezTo>
                      <a:pt x="2374" y="1850"/>
                      <a:pt x="2511" y="1758"/>
                      <a:pt x="2625" y="1644"/>
                    </a:cubicBezTo>
                    <a:cubicBezTo>
                      <a:pt x="2762" y="1553"/>
                      <a:pt x="2876" y="1439"/>
                      <a:pt x="3013" y="1325"/>
                    </a:cubicBezTo>
                    <a:cubicBezTo>
                      <a:pt x="3082" y="1256"/>
                      <a:pt x="3127" y="1188"/>
                      <a:pt x="3196" y="1119"/>
                    </a:cubicBezTo>
                    <a:cubicBezTo>
                      <a:pt x="3241" y="1051"/>
                      <a:pt x="3310" y="1005"/>
                      <a:pt x="3356" y="937"/>
                    </a:cubicBezTo>
                    <a:cubicBezTo>
                      <a:pt x="3424" y="845"/>
                      <a:pt x="3493" y="754"/>
                      <a:pt x="3561" y="663"/>
                    </a:cubicBezTo>
                    <a:cubicBezTo>
                      <a:pt x="3584" y="617"/>
                      <a:pt x="3607" y="571"/>
                      <a:pt x="3630" y="526"/>
                    </a:cubicBezTo>
                    <a:cubicBezTo>
                      <a:pt x="3675" y="480"/>
                      <a:pt x="3698" y="434"/>
                      <a:pt x="3721" y="389"/>
                    </a:cubicBezTo>
                    <a:cubicBezTo>
                      <a:pt x="3766" y="320"/>
                      <a:pt x="3766" y="275"/>
                      <a:pt x="3766" y="206"/>
                    </a:cubicBezTo>
                    <a:cubicBezTo>
                      <a:pt x="3744" y="138"/>
                      <a:pt x="3721" y="92"/>
                      <a:pt x="3675" y="46"/>
                    </a:cubicBezTo>
                    <a:cubicBezTo>
                      <a:pt x="3630" y="24"/>
                      <a:pt x="3584" y="1"/>
                      <a:pt x="3538" y="1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646" name="Google Shape;1412;p22">
                <a:extLst>
                  <a:ext uri="{FF2B5EF4-FFF2-40B4-BE49-F238E27FC236}">
                    <a16:creationId xmlns:a16="http://schemas.microsoft.com/office/drawing/2014/main" id="{7957914B-A706-4B75-9CE3-AF7B5E15B9D4}"/>
                  </a:ext>
                </a:extLst>
              </p:cNvPr>
              <p:cNvSpPr/>
              <p:nvPr/>
            </p:nvSpPr>
            <p:spPr>
              <a:xfrm>
                <a:off x="5103149" y="3243767"/>
                <a:ext cx="32733" cy="35599"/>
              </a:xfrm>
              <a:custGeom>
                <a:avLst/>
                <a:gdLst/>
                <a:ahLst/>
                <a:cxnLst/>
                <a:rect l="l" t="t" r="r" b="b"/>
                <a:pathLst>
                  <a:path w="1211" h="1317" extrusionOk="0">
                    <a:moveTo>
                      <a:pt x="1027" y="1"/>
                    </a:moveTo>
                    <a:cubicBezTo>
                      <a:pt x="959" y="1"/>
                      <a:pt x="891" y="47"/>
                      <a:pt x="868" y="115"/>
                    </a:cubicBezTo>
                    <a:cubicBezTo>
                      <a:pt x="868" y="138"/>
                      <a:pt x="868" y="138"/>
                      <a:pt x="845" y="161"/>
                    </a:cubicBezTo>
                    <a:cubicBezTo>
                      <a:pt x="799" y="275"/>
                      <a:pt x="731" y="366"/>
                      <a:pt x="662" y="480"/>
                    </a:cubicBezTo>
                    <a:cubicBezTo>
                      <a:pt x="594" y="594"/>
                      <a:pt x="502" y="709"/>
                      <a:pt x="411" y="800"/>
                    </a:cubicBezTo>
                    <a:cubicBezTo>
                      <a:pt x="366" y="845"/>
                      <a:pt x="320" y="891"/>
                      <a:pt x="274" y="937"/>
                    </a:cubicBezTo>
                    <a:cubicBezTo>
                      <a:pt x="206" y="1005"/>
                      <a:pt x="114" y="1074"/>
                      <a:pt x="46" y="1119"/>
                    </a:cubicBezTo>
                    <a:cubicBezTo>
                      <a:pt x="0" y="1165"/>
                      <a:pt x="0" y="1234"/>
                      <a:pt x="23" y="1279"/>
                    </a:cubicBezTo>
                    <a:cubicBezTo>
                      <a:pt x="50" y="1306"/>
                      <a:pt x="84" y="1317"/>
                      <a:pt x="122" y="1317"/>
                    </a:cubicBezTo>
                    <a:cubicBezTo>
                      <a:pt x="149" y="1317"/>
                      <a:pt x="177" y="1311"/>
                      <a:pt x="206" y="1302"/>
                    </a:cubicBezTo>
                    <a:cubicBezTo>
                      <a:pt x="297" y="1234"/>
                      <a:pt x="388" y="1142"/>
                      <a:pt x="480" y="1074"/>
                    </a:cubicBezTo>
                    <a:cubicBezTo>
                      <a:pt x="571" y="982"/>
                      <a:pt x="662" y="914"/>
                      <a:pt x="731" y="823"/>
                    </a:cubicBezTo>
                    <a:cubicBezTo>
                      <a:pt x="776" y="777"/>
                      <a:pt x="822" y="731"/>
                      <a:pt x="868" y="663"/>
                    </a:cubicBezTo>
                    <a:cubicBezTo>
                      <a:pt x="891" y="617"/>
                      <a:pt x="936" y="594"/>
                      <a:pt x="959" y="549"/>
                    </a:cubicBezTo>
                    <a:cubicBezTo>
                      <a:pt x="1050" y="435"/>
                      <a:pt x="1142" y="343"/>
                      <a:pt x="1187" y="229"/>
                    </a:cubicBezTo>
                    <a:cubicBezTo>
                      <a:pt x="1210" y="138"/>
                      <a:pt x="1164" y="47"/>
                      <a:pt x="1073" y="1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647" name="Google Shape;1413;p22">
                <a:extLst>
                  <a:ext uri="{FF2B5EF4-FFF2-40B4-BE49-F238E27FC236}">
                    <a16:creationId xmlns:a16="http://schemas.microsoft.com/office/drawing/2014/main" id="{F5F43D24-AA78-466A-8F8D-33881E9A65CE}"/>
                  </a:ext>
                </a:extLst>
              </p:cNvPr>
              <p:cNvSpPr/>
              <p:nvPr/>
            </p:nvSpPr>
            <p:spPr>
              <a:xfrm>
                <a:off x="5178428" y="3060530"/>
                <a:ext cx="154882" cy="109472"/>
              </a:xfrm>
              <a:custGeom>
                <a:avLst/>
                <a:gdLst/>
                <a:ahLst/>
                <a:cxnLst/>
                <a:rect l="l" t="t" r="r" b="b"/>
                <a:pathLst>
                  <a:path w="5730" h="4050" extrusionOk="0">
                    <a:moveTo>
                      <a:pt x="2009" y="2900"/>
                    </a:moveTo>
                    <a:cubicBezTo>
                      <a:pt x="1999" y="2905"/>
                      <a:pt x="1990" y="2910"/>
                      <a:pt x="1981" y="2915"/>
                    </a:cubicBezTo>
                    <a:lnTo>
                      <a:pt x="1981" y="2915"/>
                    </a:lnTo>
                    <a:cubicBezTo>
                      <a:pt x="1989" y="2909"/>
                      <a:pt x="1994" y="2900"/>
                      <a:pt x="2009" y="2900"/>
                    </a:cubicBezTo>
                    <a:close/>
                    <a:moveTo>
                      <a:pt x="5387" y="1"/>
                    </a:moveTo>
                    <a:cubicBezTo>
                      <a:pt x="5341" y="1"/>
                      <a:pt x="5318" y="24"/>
                      <a:pt x="5295" y="24"/>
                    </a:cubicBezTo>
                    <a:cubicBezTo>
                      <a:pt x="5250" y="46"/>
                      <a:pt x="5227" y="69"/>
                      <a:pt x="5181" y="115"/>
                    </a:cubicBezTo>
                    <a:cubicBezTo>
                      <a:pt x="5067" y="275"/>
                      <a:pt x="4930" y="435"/>
                      <a:pt x="4816" y="594"/>
                    </a:cubicBezTo>
                    <a:cubicBezTo>
                      <a:pt x="4725" y="686"/>
                      <a:pt x="4611" y="800"/>
                      <a:pt x="4519" y="891"/>
                    </a:cubicBezTo>
                    <a:cubicBezTo>
                      <a:pt x="4405" y="1005"/>
                      <a:pt x="4291" y="1119"/>
                      <a:pt x="4177" y="1233"/>
                    </a:cubicBezTo>
                    <a:cubicBezTo>
                      <a:pt x="3949" y="1439"/>
                      <a:pt x="3721" y="1621"/>
                      <a:pt x="3469" y="1827"/>
                    </a:cubicBezTo>
                    <a:cubicBezTo>
                      <a:pt x="3218" y="2009"/>
                      <a:pt x="2967" y="2192"/>
                      <a:pt x="2716" y="2375"/>
                    </a:cubicBezTo>
                    <a:cubicBezTo>
                      <a:pt x="2465" y="2557"/>
                      <a:pt x="2237" y="2740"/>
                      <a:pt x="1963" y="2922"/>
                    </a:cubicBezTo>
                    <a:cubicBezTo>
                      <a:pt x="1966" y="2922"/>
                      <a:pt x="1969" y="2922"/>
                      <a:pt x="1971" y="2921"/>
                    </a:cubicBezTo>
                    <a:lnTo>
                      <a:pt x="1971" y="2921"/>
                    </a:lnTo>
                    <a:cubicBezTo>
                      <a:pt x="1827" y="3005"/>
                      <a:pt x="1699" y="3089"/>
                      <a:pt x="1552" y="3174"/>
                    </a:cubicBezTo>
                    <a:cubicBezTo>
                      <a:pt x="1392" y="3288"/>
                      <a:pt x="1210" y="3379"/>
                      <a:pt x="1050" y="3470"/>
                    </a:cubicBezTo>
                    <a:cubicBezTo>
                      <a:pt x="890" y="3539"/>
                      <a:pt x="708" y="3607"/>
                      <a:pt x="548" y="3699"/>
                    </a:cubicBezTo>
                    <a:cubicBezTo>
                      <a:pt x="479" y="3721"/>
                      <a:pt x="411" y="3767"/>
                      <a:pt x="320" y="3790"/>
                    </a:cubicBezTo>
                    <a:cubicBezTo>
                      <a:pt x="228" y="3835"/>
                      <a:pt x="137" y="3858"/>
                      <a:pt x="46" y="3904"/>
                    </a:cubicBezTo>
                    <a:cubicBezTo>
                      <a:pt x="0" y="3904"/>
                      <a:pt x="0" y="3972"/>
                      <a:pt x="23" y="3995"/>
                    </a:cubicBezTo>
                    <a:cubicBezTo>
                      <a:pt x="23" y="4029"/>
                      <a:pt x="47" y="4050"/>
                      <a:pt x="78" y="4050"/>
                    </a:cubicBezTo>
                    <a:cubicBezTo>
                      <a:pt x="90" y="4050"/>
                      <a:pt x="102" y="4047"/>
                      <a:pt x="114" y="4041"/>
                    </a:cubicBezTo>
                    <a:cubicBezTo>
                      <a:pt x="274" y="3972"/>
                      <a:pt x="434" y="3927"/>
                      <a:pt x="593" y="3858"/>
                    </a:cubicBezTo>
                    <a:cubicBezTo>
                      <a:pt x="753" y="3790"/>
                      <a:pt x="913" y="3721"/>
                      <a:pt x="1073" y="3653"/>
                    </a:cubicBezTo>
                    <a:cubicBezTo>
                      <a:pt x="1370" y="3493"/>
                      <a:pt x="1666" y="3356"/>
                      <a:pt x="1963" y="3174"/>
                    </a:cubicBezTo>
                    <a:cubicBezTo>
                      <a:pt x="2260" y="3014"/>
                      <a:pt x="2556" y="2831"/>
                      <a:pt x="2830" y="2671"/>
                    </a:cubicBezTo>
                    <a:cubicBezTo>
                      <a:pt x="3127" y="2512"/>
                      <a:pt x="3401" y="2352"/>
                      <a:pt x="3675" y="2192"/>
                    </a:cubicBezTo>
                    <a:cubicBezTo>
                      <a:pt x="3880" y="2055"/>
                      <a:pt x="4063" y="1941"/>
                      <a:pt x="4246" y="1804"/>
                    </a:cubicBezTo>
                    <a:cubicBezTo>
                      <a:pt x="4337" y="1758"/>
                      <a:pt x="4405" y="1690"/>
                      <a:pt x="4497" y="1621"/>
                    </a:cubicBezTo>
                    <a:cubicBezTo>
                      <a:pt x="4588" y="1553"/>
                      <a:pt x="4679" y="1484"/>
                      <a:pt x="4771" y="1393"/>
                    </a:cubicBezTo>
                    <a:cubicBezTo>
                      <a:pt x="4930" y="1256"/>
                      <a:pt x="5090" y="1096"/>
                      <a:pt x="5250" y="937"/>
                    </a:cubicBezTo>
                    <a:cubicBezTo>
                      <a:pt x="5318" y="868"/>
                      <a:pt x="5387" y="800"/>
                      <a:pt x="5455" y="708"/>
                    </a:cubicBezTo>
                    <a:cubicBezTo>
                      <a:pt x="5524" y="640"/>
                      <a:pt x="5615" y="549"/>
                      <a:pt x="5684" y="457"/>
                    </a:cubicBezTo>
                    <a:cubicBezTo>
                      <a:pt x="5706" y="389"/>
                      <a:pt x="5729" y="298"/>
                      <a:pt x="5729" y="229"/>
                    </a:cubicBezTo>
                    <a:cubicBezTo>
                      <a:pt x="5706" y="161"/>
                      <a:pt x="5661" y="92"/>
                      <a:pt x="5592" y="46"/>
                    </a:cubicBezTo>
                    <a:cubicBezTo>
                      <a:pt x="5547" y="1"/>
                      <a:pt x="5501" y="1"/>
                      <a:pt x="5432" y="1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648" name="Google Shape;1414;p22">
                <a:extLst>
                  <a:ext uri="{FF2B5EF4-FFF2-40B4-BE49-F238E27FC236}">
                    <a16:creationId xmlns:a16="http://schemas.microsoft.com/office/drawing/2014/main" id="{AC9ADFEA-4CAE-4310-9E9F-E4EDBA19F102}"/>
                  </a:ext>
                </a:extLst>
              </p:cNvPr>
              <p:cNvSpPr/>
              <p:nvPr/>
            </p:nvSpPr>
            <p:spPr>
              <a:xfrm>
                <a:off x="5171022" y="3128403"/>
                <a:ext cx="44437" cy="28652"/>
              </a:xfrm>
              <a:custGeom>
                <a:avLst/>
                <a:gdLst/>
                <a:ahLst/>
                <a:cxnLst/>
                <a:rect l="l" t="t" r="r" b="b"/>
                <a:pathLst>
                  <a:path w="1644" h="1060" extrusionOk="0">
                    <a:moveTo>
                      <a:pt x="1529" y="1"/>
                    </a:moveTo>
                    <a:cubicBezTo>
                      <a:pt x="1507" y="1"/>
                      <a:pt x="1484" y="23"/>
                      <a:pt x="1461" y="23"/>
                    </a:cubicBezTo>
                    <a:cubicBezTo>
                      <a:pt x="1392" y="92"/>
                      <a:pt x="1347" y="138"/>
                      <a:pt x="1278" y="183"/>
                    </a:cubicBezTo>
                    <a:cubicBezTo>
                      <a:pt x="1210" y="229"/>
                      <a:pt x="1119" y="275"/>
                      <a:pt x="1050" y="343"/>
                    </a:cubicBezTo>
                    <a:cubicBezTo>
                      <a:pt x="890" y="434"/>
                      <a:pt x="731" y="526"/>
                      <a:pt x="571" y="617"/>
                    </a:cubicBezTo>
                    <a:cubicBezTo>
                      <a:pt x="479" y="663"/>
                      <a:pt x="411" y="708"/>
                      <a:pt x="320" y="731"/>
                    </a:cubicBezTo>
                    <a:cubicBezTo>
                      <a:pt x="228" y="800"/>
                      <a:pt x="137" y="845"/>
                      <a:pt x="46" y="891"/>
                    </a:cubicBezTo>
                    <a:cubicBezTo>
                      <a:pt x="0" y="914"/>
                      <a:pt x="0" y="959"/>
                      <a:pt x="23" y="1005"/>
                    </a:cubicBezTo>
                    <a:cubicBezTo>
                      <a:pt x="23" y="1038"/>
                      <a:pt x="60" y="1060"/>
                      <a:pt x="88" y="1060"/>
                    </a:cubicBezTo>
                    <a:cubicBezTo>
                      <a:pt x="99" y="1060"/>
                      <a:pt x="108" y="1057"/>
                      <a:pt x="114" y="1051"/>
                    </a:cubicBezTo>
                    <a:cubicBezTo>
                      <a:pt x="183" y="1005"/>
                      <a:pt x="251" y="959"/>
                      <a:pt x="320" y="936"/>
                    </a:cubicBezTo>
                    <a:cubicBezTo>
                      <a:pt x="388" y="891"/>
                      <a:pt x="457" y="868"/>
                      <a:pt x="525" y="822"/>
                    </a:cubicBezTo>
                    <a:cubicBezTo>
                      <a:pt x="662" y="754"/>
                      <a:pt x="776" y="685"/>
                      <a:pt x="913" y="617"/>
                    </a:cubicBezTo>
                    <a:cubicBezTo>
                      <a:pt x="959" y="571"/>
                      <a:pt x="1027" y="548"/>
                      <a:pt x="1073" y="503"/>
                    </a:cubicBezTo>
                    <a:cubicBezTo>
                      <a:pt x="1141" y="480"/>
                      <a:pt x="1210" y="434"/>
                      <a:pt x="1278" y="411"/>
                    </a:cubicBezTo>
                    <a:cubicBezTo>
                      <a:pt x="1392" y="343"/>
                      <a:pt x="1507" y="275"/>
                      <a:pt x="1598" y="183"/>
                    </a:cubicBezTo>
                    <a:cubicBezTo>
                      <a:pt x="1644" y="160"/>
                      <a:pt x="1644" y="92"/>
                      <a:pt x="1621" y="46"/>
                    </a:cubicBezTo>
                    <a:cubicBezTo>
                      <a:pt x="1598" y="23"/>
                      <a:pt x="1552" y="1"/>
                      <a:pt x="1529" y="1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649" name="Google Shape;1415;p22">
                <a:extLst>
                  <a:ext uri="{FF2B5EF4-FFF2-40B4-BE49-F238E27FC236}">
                    <a16:creationId xmlns:a16="http://schemas.microsoft.com/office/drawing/2014/main" id="{8197F71C-D254-4FD0-B8D9-19E115D50618}"/>
                  </a:ext>
                </a:extLst>
              </p:cNvPr>
              <p:cNvSpPr/>
              <p:nvPr/>
            </p:nvSpPr>
            <p:spPr>
              <a:xfrm>
                <a:off x="4984677" y="3144458"/>
                <a:ext cx="144394" cy="87631"/>
              </a:xfrm>
              <a:custGeom>
                <a:avLst/>
                <a:gdLst/>
                <a:ahLst/>
                <a:cxnLst/>
                <a:rect l="l" t="t" r="r" b="b"/>
                <a:pathLst>
                  <a:path w="5342" h="3242" extrusionOk="0">
                    <a:moveTo>
                      <a:pt x="4954" y="0"/>
                    </a:moveTo>
                    <a:cubicBezTo>
                      <a:pt x="4931" y="0"/>
                      <a:pt x="4908" y="0"/>
                      <a:pt x="4885" y="23"/>
                    </a:cubicBezTo>
                    <a:cubicBezTo>
                      <a:pt x="4840" y="46"/>
                      <a:pt x="4794" y="69"/>
                      <a:pt x="4771" y="114"/>
                    </a:cubicBezTo>
                    <a:cubicBezTo>
                      <a:pt x="4634" y="251"/>
                      <a:pt x="4497" y="388"/>
                      <a:pt x="4361" y="525"/>
                    </a:cubicBezTo>
                    <a:cubicBezTo>
                      <a:pt x="4246" y="662"/>
                      <a:pt x="4109" y="776"/>
                      <a:pt x="3950" y="913"/>
                    </a:cubicBezTo>
                    <a:cubicBezTo>
                      <a:pt x="3813" y="1050"/>
                      <a:pt x="3630" y="1164"/>
                      <a:pt x="3470" y="1278"/>
                    </a:cubicBezTo>
                    <a:cubicBezTo>
                      <a:pt x="3151" y="1507"/>
                      <a:pt x="2831" y="1735"/>
                      <a:pt x="2489" y="1940"/>
                    </a:cubicBezTo>
                    <a:cubicBezTo>
                      <a:pt x="2306" y="2054"/>
                      <a:pt x="2124" y="2168"/>
                      <a:pt x="1941" y="2260"/>
                    </a:cubicBezTo>
                    <a:cubicBezTo>
                      <a:pt x="1850" y="2305"/>
                      <a:pt x="1736" y="2351"/>
                      <a:pt x="1644" y="2397"/>
                    </a:cubicBezTo>
                    <a:cubicBezTo>
                      <a:pt x="1553" y="2442"/>
                      <a:pt x="1462" y="2488"/>
                      <a:pt x="1370" y="2534"/>
                    </a:cubicBezTo>
                    <a:cubicBezTo>
                      <a:pt x="1165" y="2648"/>
                      <a:pt x="960" y="2716"/>
                      <a:pt x="754" y="2808"/>
                    </a:cubicBezTo>
                    <a:cubicBezTo>
                      <a:pt x="572" y="2876"/>
                      <a:pt x="389" y="2945"/>
                      <a:pt x="206" y="2990"/>
                    </a:cubicBezTo>
                    <a:cubicBezTo>
                      <a:pt x="183" y="3013"/>
                      <a:pt x="138" y="3013"/>
                      <a:pt x="92" y="3036"/>
                    </a:cubicBezTo>
                    <a:cubicBezTo>
                      <a:pt x="24" y="3036"/>
                      <a:pt x="1" y="3081"/>
                      <a:pt x="1" y="3150"/>
                    </a:cubicBezTo>
                    <a:cubicBezTo>
                      <a:pt x="1" y="3196"/>
                      <a:pt x="69" y="3241"/>
                      <a:pt x="115" y="3241"/>
                    </a:cubicBezTo>
                    <a:cubicBezTo>
                      <a:pt x="252" y="3196"/>
                      <a:pt x="412" y="3150"/>
                      <a:pt x="549" y="3127"/>
                    </a:cubicBezTo>
                    <a:cubicBezTo>
                      <a:pt x="663" y="3081"/>
                      <a:pt x="800" y="3059"/>
                      <a:pt x="914" y="3013"/>
                    </a:cubicBezTo>
                    <a:lnTo>
                      <a:pt x="960" y="3013"/>
                    </a:lnTo>
                    <a:cubicBezTo>
                      <a:pt x="1096" y="2967"/>
                      <a:pt x="1233" y="2922"/>
                      <a:pt x="1393" y="2876"/>
                    </a:cubicBezTo>
                    <a:cubicBezTo>
                      <a:pt x="1530" y="2853"/>
                      <a:pt x="1667" y="2785"/>
                      <a:pt x="1804" y="2739"/>
                    </a:cubicBezTo>
                    <a:cubicBezTo>
                      <a:pt x="2101" y="2648"/>
                      <a:pt x="2375" y="2557"/>
                      <a:pt x="2649" y="2420"/>
                    </a:cubicBezTo>
                    <a:cubicBezTo>
                      <a:pt x="2808" y="2351"/>
                      <a:pt x="2945" y="2283"/>
                      <a:pt x="3082" y="2214"/>
                    </a:cubicBezTo>
                    <a:cubicBezTo>
                      <a:pt x="3242" y="2123"/>
                      <a:pt x="3379" y="2032"/>
                      <a:pt x="3539" y="1940"/>
                    </a:cubicBezTo>
                    <a:cubicBezTo>
                      <a:pt x="3813" y="1758"/>
                      <a:pt x="4087" y="1575"/>
                      <a:pt x="4338" y="1370"/>
                    </a:cubicBezTo>
                    <a:cubicBezTo>
                      <a:pt x="4475" y="1278"/>
                      <a:pt x="4589" y="1187"/>
                      <a:pt x="4703" y="1073"/>
                    </a:cubicBezTo>
                    <a:cubicBezTo>
                      <a:pt x="4817" y="959"/>
                      <a:pt x="4931" y="845"/>
                      <a:pt x="5045" y="708"/>
                    </a:cubicBezTo>
                    <a:cubicBezTo>
                      <a:pt x="5091" y="685"/>
                      <a:pt x="5137" y="639"/>
                      <a:pt x="5159" y="594"/>
                    </a:cubicBezTo>
                    <a:cubicBezTo>
                      <a:pt x="5228" y="548"/>
                      <a:pt x="5251" y="479"/>
                      <a:pt x="5274" y="411"/>
                    </a:cubicBezTo>
                    <a:cubicBezTo>
                      <a:pt x="5342" y="297"/>
                      <a:pt x="5296" y="137"/>
                      <a:pt x="5182" y="46"/>
                    </a:cubicBezTo>
                    <a:cubicBezTo>
                      <a:pt x="5137" y="23"/>
                      <a:pt x="5068" y="0"/>
                      <a:pt x="5000" y="0"/>
                    </a:cubicBezTo>
                    <a:close/>
                  </a:path>
                </a:pathLst>
              </a:custGeom>
              <a:solidFill>
                <a:srgbClr val="FDDEA2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650" name="Google Shape;1416;p22">
                <a:extLst>
                  <a:ext uri="{FF2B5EF4-FFF2-40B4-BE49-F238E27FC236}">
                    <a16:creationId xmlns:a16="http://schemas.microsoft.com/office/drawing/2014/main" id="{4147370A-3E12-4D28-9AB1-CBD900351C94}"/>
                  </a:ext>
                </a:extLst>
              </p:cNvPr>
              <p:cNvSpPr/>
              <p:nvPr/>
            </p:nvSpPr>
            <p:spPr>
              <a:xfrm>
                <a:off x="5000111" y="3173435"/>
                <a:ext cx="13596" cy="13001"/>
              </a:xfrm>
              <a:custGeom>
                <a:avLst/>
                <a:gdLst/>
                <a:ahLst/>
                <a:cxnLst/>
                <a:rect l="l" t="t" r="r" b="b"/>
                <a:pathLst>
                  <a:path w="503" h="481" extrusionOk="0">
                    <a:moveTo>
                      <a:pt x="297" y="1"/>
                    </a:moveTo>
                    <a:cubicBezTo>
                      <a:pt x="229" y="1"/>
                      <a:pt x="160" y="1"/>
                      <a:pt x="115" y="47"/>
                    </a:cubicBezTo>
                    <a:cubicBezTo>
                      <a:pt x="46" y="92"/>
                      <a:pt x="23" y="138"/>
                      <a:pt x="23" y="206"/>
                    </a:cubicBezTo>
                    <a:cubicBezTo>
                      <a:pt x="1" y="275"/>
                      <a:pt x="23" y="343"/>
                      <a:pt x="69" y="389"/>
                    </a:cubicBezTo>
                    <a:cubicBezTo>
                      <a:pt x="92" y="435"/>
                      <a:pt x="160" y="480"/>
                      <a:pt x="229" y="480"/>
                    </a:cubicBezTo>
                    <a:cubicBezTo>
                      <a:pt x="297" y="480"/>
                      <a:pt x="343" y="480"/>
                      <a:pt x="411" y="435"/>
                    </a:cubicBezTo>
                    <a:cubicBezTo>
                      <a:pt x="457" y="389"/>
                      <a:pt x="480" y="320"/>
                      <a:pt x="503" y="275"/>
                    </a:cubicBezTo>
                    <a:cubicBezTo>
                      <a:pt x="503" y="206"/>
                      <a:pt x="480" y="138"/>
                      <a:pt x="434" y="92"/>
                    </a:cubicBezTo>
                    <a:cubicBezTo>
                      <a:pt x="411" y="47"/>
                      <a:pt x="343" y="1"/>
                      <a:pt x="297" y="1"/>
                    </a:cubicBezTo>
                    <a:close/>
                  </a:path>
                </a:pathLst>
              </a:custGeom>
              <a:solidFill>
                <a:srgbClr val="FDDEA2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651" name="Google Shape;1417;p22">
                <a:extLst>
                  <a:ext uri="{FF2B5EF4-FFF2-40B4-BE49-F238E27FC236}">
                    <a16:creationId xmlns:a16="http://schemas.microsoft.com/office/drawing/2014/main" id="{B3474310-1D66-47EF-96B9-F9DA4D38F55F}"/>
                  </a:ext>
                </a:extLst>
              </p:cNvPr>
              <p:cNvSpPr/>
              <p:nvPr/>
            </p:nvSpPr>
            <p:spPr>
              <a:xfrm>
                <a:off x="4972973" y="3193815"/>
                <a:ext cx="11136" cy="9893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66" extrusionOk="0">
                    <a:moveTo>
                      <a:pt x="228" y="0"/>
                    </a:moveTo>
                    <a:cubicBezTo>
                      <a:pt x="183" y="0"/>
                      <a:pt x="137" y="0"/>
                      <a:pt x="91" y="46"/>
                    </a:cubicBezTo>
                    <a:cubicBezTo>
                      <a:pt x="46" y="69"/>
                      <a:pt x="23" y="114"/>
                      <a:pt x="23" y="160"/>
                    </a:cubicBezTo>
                    <a:cubicBezTo>
                      <a:pt x="0" y="206"/>
                      <a:pt x="23" y="274"/>
                      <a:pt x="46" y="297"/>
                    </a:cubicBezTo>
                    <a:cubicBezTo>
                      <a:pt x="91" y="342"/>
                      <a:pt x="137" y="365"/>
                      <a:pt x="183" y="365"/>
                    </a:cubicBezTo>
                    <a:cubicBezTo>
                      <a:pt x="228" y="365"/>
                      <a:pt x="274" y="365"/>
                      <a:pt x="320" y="342"/>
                    </a:cubicBezTo>
                    <a:cubicBezTo>
                      <a:pt x="365" y="297"/>
                      <a:pt x="388" y="251"/>
                      <a:pt x="388" y="206"/>
                    </a:cubicBezTo>
                    <a:cubicBezTo>
                      <a:pt x="411" y="160"/>
                      <a:pt x="388" y="114"/>
                      <a:pt x="365" y="69"/>
                    </a:cubicBezTo>
                    <a:cubicBezTo>
                      <a:pt x="320" y="23"/>
                      <a:pt x="274" y="0"/>
                      <a:pt x="228" y="0"/>
                    </a:cubicBezTo>
                    <a:close/>
                  </a:path>
                </a:pathLst>
              </a:custGeom>
              <a:solidFill>
                <a:srgbClr val="FDDEA2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652" name="Google Shape;1418;p22">
                <a:extLst>
                  <a:ext uri="{FF2B5EF4-FFF2-40B4-BE49-F238E27FC236}">
                    <a16:creationId xmlns:a16="http://schemas.microsoft.com/office/drawing/2014/main" id="{D0827857-CAC8-4CC5-B0F4-41C8EEC3552F}"/>
                  </a:ext>
                </a:extLst>
              </p:cNvPr>
              <p:cNvSpPr/>
              <p:nvPr/>
            </p:nvSpPr>
            <p:spPr>
              <a:xfrm>
                <a:off x="4948916" y="3182084"/>
                <a:ext cx="10515" cy="9893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66" extrusionOk="0">
                    <a:moveTo>
                      <a:pt x="205" y="0"/>
                    </a:moveTo>
                    <a:cubicBezTo>
                      <a:pt x="160" y="0"/>
                      <a:pt x="114" y="0"/>
                      <a:pt x="68" y="46"/>
                    </a:cubicBezTo>
                    <a:cubicBezTo>
                      <a:pt x="23" y="69"/>
                      <a:pt x="0" y="115"/>
                      <a:pt x="0" y="160"/>
                    </a:cubicBezTo>
                    <a:cubicBezTo>
                      <a:pt x="0" y="206"/>
                      <a:pt x="0" y="274"/>
                      <a:pt x="46" y="297"/>
                    </a:cubicBezTo>
                    <a:cubicBezTo>
                      <a:pt x="68" y="343"/>
                      <a:pt x="114" y="366"/>
                      <a:pt x="160" y="366"/>
                    </a:cubicBezTo>
                    <a:cubicBezTo>
                      <a:pt x="228" y="366"/>
                      <a:pt x="274" y="366"/>
                      <a:pt x="297" y="343"/>
                    </a:cubicBezTo>
                    <a:cubicBezTo>
                      <a:pt x="342" y="297"/>
                      <a:pt x="365" y="251"/>
                      <a:pt x="388" y="206"/>
                    </a:cubicBezTo>
                    <a:cubicBezTo>
                      <a:pt x="388" y="160"/>
                      <a:pt x="365" y="115"/>
                      <a:pt x="342" y="69"/>
                    </a:cubicBezTo>
                    <a:cubicBezTo>
                      <a:pt x="320" y="23"/>
                      <a:pt x="251" y="0"/>
                      <a:pt x="205" y="0"/>
                    </a:cubicBezTo>
                    <a:close/>
                  </a:path>
                </a:pathLst>
              </a:custGeom>
              <a:solidFill>
                <a:srgbClr val="FDDEA2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653" name="Google Shape;1419;p22">
                <a:extLst>
                  <a:ext uri="{FF2B5EF4-FFF2-40B4-BE49-F238E27FC236}">
                    <a16:creationId xmlns:a16="http://schemas.microsoft.com/office/drawing/2014/main" id="{D2AB5C49-1177-44DC-90F1-4AD54DADF598}"/>
                  </a:ext>
                </a:extLst>
              </p:cNvPr>
              <p:cNvSpPr/>
              <p:nvPr/>
            </p:nvSpPr>
            <p:spPr>
              <a:xfrm>
                <a:off x="4998868" y="3159865"/>
                <a:ext cx="8677" cy="8677"/>
              </a:xfrm>
              <a:custGeom>
                <a:avLst/>
                <a:gdLst/>
                <a:ahLst/>
                <a:cxnLst/>
                <a:rect l="l" t="t" r="r" b="b"/>
                <a:pathLst>
                  <a:path w="321" h="321" extrusionOk="0">
                    <a:moveTo>
                      <a:pt x="183" y="1"/>
                    </a:moveTo>
                    <a:cubicBezTo>
                      <a:pt x="138" y="1"/>
                      <a:pt x="92" y="1"/>
                      <a:pt x="47" y="24"/>
                    </a:cubicBezTo>
                    <a:cubicBezTo>
                      <a:pt x="24" y="69"/>
                      <a:pt x="1" y="92"/>
                      <a:pt x="1" y="138"/>
                    </a:cubicBezTo>
                    <a:cubicBezTo>
                      <a:pt x="1" y="183"/>
                      <a:pt x="1" y="229"/>
                      <a:pt x="24" y="252"/>
                    </a:cubicBezTo>
                    <a:cubicBezTo>
                      <a:pt x="47" y="297"/>
                      <a:pt x="92" y="320"/>
                      <a:pt x="138" y="320"/>
                    </a:cubicBezTo>
                    <a:cubicBezTo>
                      <a:pt x="183" y="320"/>
                      <a:pt x="229" y="320"/>
                      <a:pt x="252" y="297"/>
                    </a:cubicBezTo>
                    <a:cubicBezTo>
                      <a:pt x="298" y="252"/>
                      <a:pt x="320" y="229"/>
                      <a:pt x="320" y="183"/>
                    </a:cubicBezTo>
                    <a:cubicBezTo>
                      <a:pt x="320" y="138"/>
                      <a:pt x="320" y="92"/>
                      <a:pt x="275" y="69"/>
                    </a:cubicBezTo>
                    <a:cubicBezTo>
                      <a:pt x="252" y="24"/>
                      <a:pt x="206" y="1"/>
                      <a:pt x="183" y="1"/>
                    </a:cubicBezTo>
                    <a:close/>
                  </a:path>
                </a:pathLst>
              </a:custGeom>
              <a:solidFill>
                <a:srgbClr val="FDDEA2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654" name="Google Shape;1420;p22">
                <a:extLst>
                  <a:ext uri="{FF2B5EF4-FFF2-40B4-BE49-F238E27FC236}">
                    <a16:creationId xmlns:a16="http://schemas.microsoft.com/office/drawing/2014/main" id="{E64A78E3-37AE-4BAA-9460-A77F842A35E1}"/>
                  </a:ext>
                </a:extLst>
              </p:cNvPr>
              <p:cNvSpPr/>
              <p:nvPr/>
            </p:nvSpPr>
            <p:spPr>
              <a:xfrm>
                <a:off x="5035277" y="3178381"/>
                <a:ext cx="8055" cy="7433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5" extrusionOk="0">
                    <a:moveTo>
                      <a:pt x="160" y="0"/>
                    </a:moveTo>
                    <a:cubicBezTo>
                      <a:pt x="138" y="0"/>
                      <a:pt x="92" y="0"/>
                      <a:pt x="69" y="23"/>
                    </a:cubicBezTo>
                    <a:cubicBezTo>
                      <a:pt x="46" y="46"/>
                      <a:pt x="23" y="92"/>
                      <a:pt x="23" y="115"/>
                    </a:cubicBezTo>
                    <a:cubicBezTo>
                      <a:pt x="1" y="160"/>
                      <a:pt x="23" y="183"/>
                      <a:pt x="46" y="229"/>
                    </a:cubicBezTo>
                    <a:cubicBezTo>
                      <a:pt x="69" y="252"/>
                      <a:pt x="92" y="274"/>
                      <a:pt x="138" y="274"/>
                    </a:cubicBezTo>
                    <a:cubicBezTo>
                      <a:pt x="183" y="274"/>
                      <a:pt x="206" y="274"/>
                      <a:pt x="229" y="252"/>
                    </a:cubicBezTo>
                    <a:cubicBezTo>
                      <a:pt x="274" y="229"/>
                      <a:pt x="274" y="183"/>
                      <a:pt x="274" y="160"/>
                    </a:cubicBezTo>
                    <a:cubicBezTo>
                      <a:pt x="297" y="115"/>
                      <a:pt x="274" y="69"/>
                      <a:pt x="252" y="46"/>
                    </a:cubicBezTo>
                    <a:cubicBezTo>
                      <a:pt x="229" y="23"/>
                      <a:pt x="206" y="0"/>
                      <a:pt x="160" y="0"/>
                    </a:cubicBezTo>
                    <a:close/>
                  </a:path>
                </a:pathLst>
              </a:custGeom>
              <a:solidFill>
                <a:srgbClr val="FDDEA2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655" name="Google Shape;1421;p22">
                <a:extLst>
                  <a:ext uri="{FF2B5EF4-FFF2-40B4-BE49-F238E27FC236}">
                    <a16:creationId xmlns:a16="http://schemas.microsoft.com/office/drawing/2014/main" id="{071812C6-8EB9-48AD-BD91-B5FA175F9E49}"/>
                  </a:ext>
                </a:extLst>
              </p:cNvPr>
              <p:cNvSpPr/>
              <p:nvPr/>
            </p:nvSpPr>
            <p:spPr>
              <a:xfrm>
                <a:off x="5047008" y="3148161"/>
                <a:ext cx="7433" cy="7406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74" extrusionOk="0">
                    <a:moveTo>
                      <a:pt x="160" y="0"/>
                    </a:moveTo>
                    <a:cubicBezTo>
                      <a:pt x="114" y="0"/>
                      <a:pt x="92" y="0"/>
                      <a:pt x="46" y="23"/>
                    </a:cubicBezTo>
                    <a:cubicBezTo>
                      <a:pt x="23" y="46"/>
                      <a:pt x="0" y="69"/>
                      <a:pt x="0" y="114"/>
                    </a:cubicBezTo>
                    <a:cubicBezTo>
                      <a:pt x="0" y="160"/>
                      <a:pt x="0" y="183"/>
                      <a:pt x="23" y="205"/>
                    </a:cubicBezTo>
                    <a:cubicBezTo>
                      <a:pt x="46" y="251"/>
                      <a:pt x="92" y="274"/>
                      <a:pt x="114" y="274"/>
                    </a:cubicBezTo>
                    <a:cubicBezTo>
                      <a:pt x="160" y="274"/>
                      <a:pt x="183" y="274"/>
                      <a:pt x="228" y="228"/>
                    </a:cubicBezTo>
                    <a:cubicBezTo>
                      <a:pt x="251" y="205"/>
                      <a:pt x="274" y="183"/>
                      <a:pt x="274" y="137"/>
                    </a:cubicBezTo>
                    <a:cubicBezTo>
                      <a:pt x="274" y="114"/>
                      <a:pt x="274" y="69"/>
                      <a:pt x="251" y="46"/>
                    </a:cubicBezTo>
                    <a:cubicBezTo>
                      <a:pt x="228" y="23"/>
                      <a:pt x="183" y="0"/>
                      <a:pt x="160" y="0"/>
                    </a:cubicBezTo>
                    <a:close/>
                  </a:path>
                </a:pathLst>
              </a:custGeom>
              <a:solidFill>
                <a:srgbClr val="FDDEA2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656" name="Google Shape;1422;p22">
                <a:extLst>
                  <a:ext uri="{FF2B5EF4-FFF2-40B4-BE49-F238E27FC236}">
                    <a16:creationId xmlns:a16="http://schemas.microsoft.com/office/drawing/2014/main" id="{DD688328-349B-4B43-ADDF-9321EF9DAB34}"/>
                  </a:ext>
                </a:extLst>
              </p:cNvPr>
              <p:cNvSpPr/>
              <p:nvPr/>
            </p:nvSpPr>
            <p:spPr>
              <a:xfrm>
                <a:off x="5070443" y="3131484"/>
                <a:ext cx="10515" cy="9893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66" extrusionOk="0">
                    <a:moveTo>
                      <a:pt x="229" y="1"/>
                    </a:moveTo>
                    <a:cubicBezTo>
                      <a:pt x="183" y="1"/>
                      <a:pt x="138" y="1"/>
                      <a:pt x="92" y="24"/>
                    </a:cubicBezTo>
                    <a:cubicBezTo>
                      <a:pt x="46" y="69"/>
                      <a:pt x="23" y="115"/>
                      <a:pt x="23" y="161"/>
                    </a:cubicBezTo>
                    <a:cubicBezTo>
                      <a:pt x="1" y="206"/>
                      <a:pt x="23" y="252"/>
                      <a:pt x="46" y="297"/>
                    </a:cubicBezTo>
                    <a:cubicBezTo>
                      <a:pt x="92" y="320"/>
                      <a:pt x="138" y="366"/>
                      <a:pt x="183" y="366"/>
                    </a:cubicBezTo>
                    <a:cubicBezTo>
                      <a:pt x="229" y="366"/>
                      <a:pt x="274" y="366"/>
                      <a:pt x="320" y="320"/>
                    </a:cubicBezTo>
                    <a:cubicBezTo>
                      <a:pt x="366" y="297"/>
                      <a:pt x="389" y="252"/>
                      <a:pt x="389" y="206"/>
                    </a:cubicBezTo>
                    <a:cubicBezTo>
                      <a:pt x="389" y="161"/>
                      <a:pt x="366" y="92"/>
                      <a:pt x="343" y="69"/>
                    </a:cubicBezTo>
                    <a:cubicBezTo>
                      <a:pt x="320" y="24"/>
                      <a:pt x="274" y="1"/>
                      <a:pt x="229" y="1"/>
                    </a:cubicBezTo>
                    <a:close/>
                  </a:path>
                </a:pathLst>
              </a:custGeom>
              <a:solidFill>
                <a:srgbClr val="FDDEA2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657" name="Google Shape;1423;p22">
                <a:extLst>
                  <a:ext uri="{FF2B5EF4-FFF2-40B4-BE49-F238E27FC236}">
                    <a16:creationId xmlns:a16="http://schemas.microsoft.com/office/drawing/2014/main" id="{7EDBDCAD-3760-48E9-B436-761140F52624}"/>
                  </a:ext>
                </a:extLst>
              </p:cNvPr>
              <p:cNvSpPr/>
              <p:nvPr/>
            </p:nvSpPr>
            <p:spPr>
              <a:xfrm>
                <a:off x="5104987" y="3124699"/>
                <a:ext cx="9298" cy="9298"/>
              </a:xfrm>
              <a:custGeom>
                <a:avLst/>
                <a:gdLst/>
                <a:ahLst/>
                <a:cxnLst/>
                <a:rect l="l" t="t" r="r" b="b"/>
                <a:pathLst>
                  <a:path w="344" h="344" extrusionOk="0">
                    <a:moveTo>
                      <a:pt x="183" y="1"/>
                    </a:moveTo>
                    <a:cubicBezTo>
                      <a:pt x="138" y="1"/>
                      <a:pt x="92" y="1"/>
                      <a:pt x="69" y="46"/>
                    </a:cubicBezTo>
                    <a:cubicBezTo>
                      <a:pt x="24" y="69"/>
                      <a:pt x="1" y="115"/>
                      <a:pt x="1" y="160"/>
                    </a:cubicBezTo>
                    <a:cubicBezTo>
                      <a:pt x="1" y="206"/>
                      <a:pt x="1" y="252"/>
                      <a:pt x="46" y="275"/>
                    </a:cubicBezTo>
                    <a:cubicBezTo>
                      <a:pt x="69" y="320"/>
                      <a:pt x="115" y="343"/>
                      <a:pt x="161" y="343"/>
                    </a:cubicBezTo>
                    <a:cubicBezTo>
                      <a:pt x="206" y="343"/>
                      <a:pt x="229" y="343"/>
                      <a:pt x="275" y="320"/>
                    </a:cubicBezTo>
                    <a:cubicBezTo>
                      <a:pt x="320" y="275"/>
                      <a:pt x="343" y="229"/>
                      <a:pt x="343" y="206"/>
                    </a:cubicBezTo>
                    <a:cubicBezTo>
                      <a:pt x="343" y="138"/>
                      <a:pt x="343" y="92"/>
                      <a:pt x="298" y="69"/>
                    </a:cubicBezTo>
                    <a:cubicBezTo>
                      <a:pt x="275" y="23"/>
                      <a:pt x="229" y="1"/>
                      <a:pt x="183" y="1"/>
                    </a:cubicBezTo>
                    <a:close/>
                  </a:path>
                </a:pathLst>
              </a:custGeom>
              <a:solidFill>
                <a:srgbClr val="FDDEA2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658" name="Google Shape;1424;p22">
                <a:extLst>
                  <a:ext uri="{FF2B5EF4-FFF2-40B4-BE49-F238E27FC236}">
                    <a16:creationId xmlns:a16="http://schemas.microsoft.com/office/drawing/2014/main" id="{112E6AC7-2953-459D-ABD6-EF5139AC2369}"/>
                  </a:ext>
                </a:extLst>
              </p:cNvPr>
              <p:cNvSpPr/>
              <p:nvPr/>
            </p:nvSpPr>
            <p:spPr>
              <a:xfrm>
                <a:off x="4994570" y="3272148"/>
                <a:ext cx="65413" cy="59493"/>
              </a:xfrm>
              <a:custGeom>
                <a:avLst/>
                <a:gdLst/>
                <a:ahLst/>
                <a:cxnLst/>
                <a:rect l="l" t="t" r="r" b="b"/>
                <a:pathLst>
                  <a:path w="2420" h="2201" extrusionOk="0">
                    <a:moveTo>
                      <a:pt x="2054" y="1"/>
                    </a:moveTo>
                    <a:cubicBezTo>
                      <a:pt x="2009" y="24"/>
                      <a:pt x="1963" y="92"/>
                      <a:pt x="1940" y="138"/>
                    </a:cubicBezTo>
                    <a:cubicBezTo>
                      <a:pt x="1917" y="252"/>
                      <a:pt x="1849" y="343"/>
                      <a:pt x="1803" y="457"/>
                    </a:cubicBezTo>
                    <a:cubicBezTo>
                      <a:pt x="1735" y="572"/>
                      <a:pt x="1644" y="686"/>
                      <a:pt x="1575" y="800"/>
                    </a:cubicBezTo>
                    <a:cubicBezTo>
                      <a:pt x="1484" y="914"/>
                      <a:pt x="1392" y="1028"/>
                      <a:pt x="1301" y="1142"/>
                    </a:cubicBezTo>
                    <a:cubicBezTo>
                      <a:pt x="1233" y="1188"/>
                      <a:pt x="1187" y="1233"/>
                      <a:pt x="1141" y="1279"/>
                    </a:cubicBezTo>
                    <a:cubicBezTo>
                      <a:pt x="1073" y="1348"/>
                      <a:pt x="982" y="1416"/>
                      <a:pt x="913" y="1485"/>
                    </a:cubicBezTo>
                    <a:cubicBezTo>
                      <a:pt x="776" y="1576"/>
                      <a:pt x="616" y="1667"/>
                      <a:pt x="479" y="1781"/>
                    </a:cubicBezTo>
                    <a:cubicBezTo>
                      <a:pt x="434" y="1804"/>
                      <a:pt x="388" y="1827"/>
                      <a:pt x="342" y="1850"/>
                    </a:cubicBezTo>
                    <a:cubicBezTo>
                      <a:pt x="251" y="1895"/>
                      <a:pt x="183" y="1918"/>
                      <a:pt x="114" y="1941"/>
                    </a:cubicBezTo>
                    <a:cubicBezTo>
                      <a:pt x="46" y="1987"/>
                      <a:pt x="0" y="2055"/>
                      <a:pt x="46" y="2124"/>
                    </a:cubicBezTo>
                    <a:cubicBezTo>
                      <a:pt x="63" y="2175"/>
                      <a:pt x="106" y="2201"/>
                      <a:pt x="155" y="2201"/>
                    </a:cubicBezTo>
                    <a:cubicBezTo>
                      <a:pt x="171" y="2201"/>
                      <a:pt x="188" y="2198"/>
                      <a:pt x="206" y="2192"/>
                    </a:cubicBezTo>
                    <a:cubicBezTo>
                      <a:pt x="320" y="2146"/>
                      <a:pt x="434" y="2101"/>
                      <a:pt x="525" y="2055"/>
                    </a:cubicBezTo>
                    <a:cubicBezTo>
                      <a:pt x="639" y="1987"/>
                      <a:pt x="753" y="1918"/>
                      <a:pt x="867" y="1850"/>
                    </a:cubicBezTo>
                    <a:cubicBezTo>
                      <a:pt x="1073" y="1736"/>
                      <a:pt x="1278" y="1576"/>
                      <a:pt x="1461" y="1416"/>
                    </a:cubicBezTo>
                    <a:cubicBezTo>
                      <a:pt x="1644" y="1279"/>
                      <a:pt x="1803" y="1119"/>
                      <a:pt x="1963" y="960"/>
                    </a:cubicBezTo>
                    <a:cubicBezTo>
                      <a:pt x="2032" y="868"/>
                      <a:pt x="2100" y="777"/>
                      <a:pt x="2191" y="708"/>
                    </a:cubicBezTo>
                    <a:cubicBezTo>
                      <a:pt x="2214" y="663"/>
                      <a:pt x="2237" y="617"/>
                      <a:pt x="2283" y="572"/>
                    </a:cubicBezTo>
                    <a:cubicBezTo>
                      <a:pt x="2283" y="549"/>
                      <a:pt x="2305" y="526"/>
                      <a:pt x="2305" y="503"/>
                    </a:cubicBezTo>
                    <a:cubicBezTo>
                      <a:pt x="2328" y="480"/>
                      <a:pt x="2351" y="435"/>
                      <a:pt x="2351" y="412"/>
                    </a:cubicBezTo>
                    <a:cubicBezTo>
                      <a:pt x="2374" y="366"/>
                      <a:pt x="2397" y="320"/>
                      <a:pt x="2397" y="252"/>
                    </a:cubicBezTo>
                    <a:cubicBezTo>
                      <a:pt x="2420" y="229"/>
                      <a:pt x="2397" y="184"/>
                      <a:pt x="2374" y="138"/>
                    </a:cubicBezTo>
                    <a:cubicBezTo>
                      <a:pt x="2351" y="69"/>
                      <a:pt x="2305" y="24"/>
                      <a:pt x="2260" y="1"/>
                    </a:cubicBezTo>
                    <a:close/>
                  </a:path>
                </a:pathLst>
              </a:custGeom>
              <a:solidFill>
                <a:srgbClr val="FDDEA2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659" name="Google Shape;1425;p22">
                <a:extLst>
                  <a:ext uri="{FF2B5EF4-FFF2-40B4-BE49-F238E27FC236}">
                    <a16:creationId xmlns:a16="http://schemas.microsoft.com/office/drawing/2014/main" id="{A717D4CA-E902-4432-9697-4195DF265AC5}"/>
                  </a:ext>
                </a:extLst>
              </p:cNvPr>
              <p:cNvSpPr/>
              <p:nvPr/>
            </p:nvSpPr>
            <p:spPr>
              <a:xfrm>
                <a:off x="5009977" y="3261660"/>
                <a:ext cx="37058" cy="36004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1332" extrusionOk="0">
                    <a:moveTo>
                      <a:pt x="1142" y="1"/>
                    </a:moveTo>
                    <a:cubicBezTo>
                      <a:pt x="1051" y="1"/>
                      <a:pt x="959" y="47"/>
                      <a:pt x="914" y="138"/>
                    </a:cubicBezTo>
                    <a:cubicBezTo>
                      <a:pt x="914" y="161"/>
                      <a:pt x="891" y="183"/>
                      <a:pt x="891" y="206"/>
                    </a:cubicBezTo>
                    <a:cubicBezTo>
                      <a:pt x="800" y="366"/>
                      <a:pt x="685" y="503"/>
                      <a:pt x="571" y="617"/>
                    </a:cubicBezTo>
                    <a:cubicBezTo>
                      <a:pt x="503" y="686"/>
                      <a:pt x="434" y="754"/>
                      <a:pt x="366" y="800"/>
                    </a:cubicBezTo>
                    <a:cubicBezTo>
                      <a:pt x="275" y="891"/>
                      <a:pt x="183" y="960"/>
                      <a:pt x="92" y="1028"/>
                    </a:cubicBezTo>
                    <a:cubicBezTo>
                      <a:pt x="24" y="1074"/>
                      <a:pt x="1" y="1188"/>
                      <a:pt x="69" y="1256"/>
                    </a:cubicBezTo>
                    <a:cubicBezTo>
                      <a:pt x="96" y="1310"/>
                      <a:pt x="146" y="1332"/>
                      <a:pt x="202" y="1332"/>
                    </a:cubicBezTo>
                    <a:cubicBezTo>
                      <a:pt x="241" y="1332"/>
                      <a:pt x="282" y="1321"/>
                      <a:pt x="320" y="1302"/>
                    </a:cubicBezTo>
                    <a:cubicBezTo>
                      <a:pt x="412" y="1233"/>
                      <a:pt x="503" y="1165"/>
                      <a:pt x="594" y="1074"/>
                    </a:cubicBezTo>
                    <a:cubicBezTo>
                      <a:pt x="685" y="1005"/>
                      <a:pt x="777" y="937"/>
                      <a:pt x="845" y="868"/>
                    </a:cubicBezTo>
                    <a:cubicBezTo>
                      <a:pt x="937" y="800"/>
                      <a:pt x="1005" y="708"/>
                      <a:pt x="1096" y="640"/>
                    </a:cubicBezTo>
                    <a:cubicBezTo>
                      <a:pt x="1188" y="526"/>
                      <a:pt x="1302" y="435"/>
                      <a:pt x="1347" y="298"/>
                    </a:cubicBezTo>
                    <a:cubicBezTo>
                      <a:pt x="1370" y="183"/>
                      <a:pt x="1325" y="69"/>
                      <a:pt x="1210" y="1"/>
                    </a:cubicBezTo>
                    <a:close/>
                  </a:path>
                </a:pathLst>
              </a:custGeom>
              <a:solidFill>
                <a:srgbClr val="FDDEA2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660" name="Google Shape;1426;p22">
                <a:extLst>
                  <a:ext uri="{FF2B5EF4-FFF2-40B4-BE49-F238E27FC236}">
                    <a16:creationId xmlns:a16="http://schemas.microsoft.com/office/drawing/2014/main" id="{3D6243AA-9481-45E3-B224-4BB2D31C1508}"/>
                  </a:ext>
                </a:extLst>
              </p:cNvPr>
              <p:cNvSpPr/>
              <p:nvPr/>
            </p:nvSpPr>
            <p:spPr>
              <a:xfrm>
                <a:off x="4874259" y="3117293"/>
                <a:ext cx="73441" cy="26435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978" extrusionOk="0">
                    <a:moveTo>
                      <a:pt x="2397" y="1"/>
                    </a:moveTo>
                    <a:cubicBezTo>
                      <a:pt x="2214" y="1"/>
                      <a:pt x="2032" y="24"/>
                      <a:pt x="1849" y="46"/>
                    </a:cubicBezTo>
                    <a:cubicBezTo>
                      <a:pt x="1644" y="92"/>
                      <a:pt x="1438" y="138"/>
                      <a:pt x="1233" y="183"/>
                    </a:cubicBezTo>
                    <a:cubicBezTo>
                      <a:pt x="1027" y="252"/>
                      <a:pt x="845" y="320"/>
                      <a:pt x="639" y="412"/>
                    </a:cubicBezTo>
                    <a:cubicBezTo>
                      <a:pt x="457" y="480"/>
                      <a:pt x="297" y="594"/>
                      <a:pt x="114" y="663"/>
                    </a:cubicBezTo>
                    <a:cubicBezTo>
                      <a:pt x="46" y="708"/>
                      <a:pt x="0" y="800"/>
                      <a:pt x="46" y="891"/>
                    </a:cubicBezTo>
                    <a:cubicBezTo>
                      <a:pt x="62" y="940"/>
                      <a:pt x="126" y="978"/>
                      <a:pt x="186" y="978"/>
                    </a:cubicBezTo>
                    <a:cubicBezTo>
                      <a:pt x="209" y="978"/>
                      <a:pt x="232" y="972"/>
                      <a:pt x="251" y="959"/>
                    </a:cubicBezTo>
                    <a:cubicBezTo>
                      <a:pt x="388" y="891"/>
                      <a:pt x="525" y="822"/>
                      <a:pt x="685" y="754"/>
                    </a:cubicBezTo>
                    <a:cubicBezTo>
                      <a:pt x="822" y="708"/>
                      <a:pt x="959" y="663"/>
                      <a:pt x="1096" y="617"/>
                    </a:cubicBezTo>
                    <a:cubicBezTo>
                      <a:pt x="1391" y="549"/>
                      <a:pt x="1663" y="504"/>
                      <a:pt x="1957" y="481"/>
                    </a:cubicBezTo>
                    <a:lnTo>
                      <a:pt x="1957" y="481"/>
                    </a:lnTo>
                    <a:cubicBezTo>
                      <a:pt x="2104" y="484"/>
                      <a:pt x="2252" y="505"/>
                      <a:pt x="2420" y="526"/>
                    </a:cubicBezTo>
                    <a:cubicBezTo>
                      <a:pt x="2431" y="528"/>
                      <a:pt x="2443" y="529"/>
                      <a:pt x="2455" y="529"/>
                    </a:cubicBezTo>
                    <a:cubicBezTo>
                      <a:pt x="2579" y="529"/>
                      <a:pt x="2694" y="423"/>
                      <a:pt x="2694" y="297"/>
                    </a:cubicBezTo>
                    <a:cubicBezTo>
                      <a:pt x="2716" y="229"/>
                      <a:pt x="2694" y="161"/>
                      <a:pt x="2648" y="92"/>
                    </a:cubicBezTo>
                    <a:cubicBezTo>
                      <a:pt x="2625" y="69"/>
                      <a:pt x="2579" y="46"/>
                      <a:pt x="2534" y="24"/>
                    </a:cubicBezTo>
                    <a:cubicBezTo>
                      <a:pt x="2511" y="1"/>
                      <a:pt x="2488" y="1"/>
                      <a:pt x="2442" y="1"/>
                    </a:cubicBezTo>
                    <a:close/>
                  </a:path>
                </a:pathLst>
              </a:custGeom>
              <a:solidFill>
                <a:srgbClr val="FDDEA2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661" name="Google Shape;1427;p22">
                <a:extLst>
                  <a:ext uri="{FF2B5EF4-FFF2-40B4-BE49-F238E27FC236}">
                    <a16:creationId xmlns:a16="http://schemas.microsoft.com/office/drawing/2014/main" id="{5CB68F25-B611-4032-A45C-1EA759A918CA}"/>
                  </a:ext>
                </a:extLst>
              </p:cNvPr>
              <p:cNvSpPr/>
              <p:nvPr/>
            </p:nvSpPr>
            <p:spPr>
              <a:xfrm>
                <a:off x="4912507" y="3148161"/>
                <a:ext cx="9271" cy="9271"/>
              </a:xfrm>
              <a:custGeom>
                <a:avLst/>
                <a:gdLst/>
                <a:ahLst/>
                <a:cxnLst/>
                <a:rect l="l" t="t" r="r" b="b"/>
                <a:pathLst>
                  <a:path w="343" h="343" extrusionOk="0">
                    <a:moveTo>
                      <a:pt x="206" y="0"/>
                    </a:moveTo>
                    <a:cubicBezTo>
                      <a:pt x="160" y="0"/>
                      <a:pt x="114" y="0"/>
                      <a:pt x="69" y="46"/>
                    </a:cubicBezTo>
                    <a:cubicBezTo>
                      <a:pt x="46" y="69"/>
                      <a:pt x="23" y="114"/>
                      <a:pt x="0" y="160"/>
                    </a:cubicBezTo>
                    <a:cubicBezTo>
                      <a:pt x="0" y="205"/>
                      <a:pt x="23" y="251"/>
                      <a:pt x="46" y="274"/>
                    </a:cubicBezTo>
                    <a:cubicBezTo>
                      <a:pt x="69" y="320"/>
                      <a:pt x="114" y="342"/>
                      <a:pt x="160" y="342"/>
                    </a:cubicBezTo>
                    <a:cubicBezTo>
                      <a:pt x="206" y="342"/>
                      <a:pt x="251" y="342"/>
                      <a:pt x="274" y="297"/>
                    </a:cubicBezTo>
                    <a:cubicBezTo>
                      <a:pt x="320" y="274"/>
                      <a:pt x="343" y="228"/>
                      <a:pt x="343" y="205"/>
                    </a:cubicBezTo>
                    <a:cubicBezTo>
                      <a:pt x="343" y="160"/>
                      <a:pt x="343" y="114"/>
                      <a:pt x="297" y="69"/>
                    </a:cubicBezTo>
                    <a:cubicBezTo>
                      <a:pt x="274" y="46"/>
                      <a:pt x="229" y="0"/>
                      <a:pt x="206" y="0"/>
                    </a:cubicBezTo>
                    <a:close/>
                  </a:path>
                </a:pathLst>
              </a:custGeom>
              <a:solidFill>
                <a:srgbClr val="FDDEA2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662" name="Google Shape;1428;p22">
                <a:extLst>
                  <a:ext uri="{FF2B5EF4-FFF2-40B4-BE49-F238E27FC236}">
                    <a16:creationId xmlns:a16="http://schemas.microsoft.com/office/drawing/2014/main" id="{0833CEBC-2B06-4C52-984F-5315B33B07F0}"/>
                  </a:ext>
                </a:extLst>
              </p:cNvPr>
              <p:cNvSpPr/>
              <p:nvPr/>
            </p:nvSpPr>
            <p:spPr>
              <a:xfrm>
                <a:off x="4844013" y="3218494"/>
                <a:ext cx="339983" cy="190129"/>
              </a:xfrm>
              <a:custGeom>
                <a:avLst/>
                <a:gdLst/>
                <a:ahLst/>
                <a:cxnLst/>
                <a:rect l="l" t="t" r="r" b="b"/>
                <a:pathLst>
                  <a:path w="12578" h="7034" extrusionOk="0">
                    <a:moveTo>
                      <a:pt x="11139" y="0"/>
                    </a:moveTo>
                    <a:cubicBezTo>
                      <a:pt x="10957" y="23"/>
                      <a:pt x="10751" y="69"/>
                      <a:pt x="10569" y="114"/>
                    </a:cubicBezTo>
                    <a:cubicBezTo>
                      <a:pt x="10523" y="137"/>
                      <a:pt x="10500" y="137"/>
                      <a:pt x="10455" y="160"/>
                    </a:cubicBezTo>
                    <a:cubicBezTo>
                      <a:pt x="10386" y="183"/>
                      <a:pt x="10318" y="274"/>
                      <a:pt x="10363" y="342"/>
                    </a:cubicBezTo>
                    <a:cubicBezTo>
                      <a:pt x="10381" y="414"/>
                      <a:pt x="10441" y="471"/>
                      <a:pt x="10499" y="471"/>
                    </a:cubicBezTo>
                    <a:cubicBezTo>
                      <a:pt x="10515" y="471"/>
                      <a:pt x="10531" y="467"/>
                      <a:pt x="10546" y="457"/>
                    </a:cubicBezTo>
                    <a:cubicBezTo>
                      <a:pt x="10706" y="411"/>
                      <a:pt x="10866" y="365"/>
                      <a:pt x="11003" y="342"/>
                    </a:cubicBezTo>
                    <a:cubicBezTo>
                      <a:pt x="11139" y="320"/>
                      <a:pt x="11276" y="320"/>
                      <a:pt x="11413" y="320"/>
                    </a:cubicBezTo>
                    <a:cubicBezTo>
                      <a:pt x="11505" y="342"/>
                      <a:pt x="11573" y="365"/>
                      <a:pt x="11664" y="388"/>
                    </a:cubicBezTo>
                    <a:cubicBezTo>
                      <a:pt x="11710" y="411"/>
                      <a:pt x="11756" y="434"/>
                      <a:pt x="11801" y="479"/>
                    </a:cubicBezTo>
                    <a:cubicBezTo>
                      <a:pt x="11847" y="502"/>
                      <a:pt x="11893" y="548"/>
                      <a:pt x="11916" y="571"/>
                    </a:cubicBezTo>
                    <a:cubicBezTo>
                      <a:pt x="11961" y="616"/>
                      <a:pt x="11984" y="685"/>
                      <a:pt x="12007" y="731"/>
                    </a:cubicBezTo>
                    <a:cubicBezTo>
                      <a:pt x="12030" y="776"/>
                      <a:pt x="12052" y="845"/>
                      <a:pt x="12052" y="890"/>
                    </a:cubicBezTo>
                    <a:cubicBezTo>
                      <a:pt x="12075" y="982"/>
                      <a:pt x="12075" y="1073"/>
                      <a:pt x="12075" y="1164"/>
                    </a:cubicBezTo>
                    <a:cubicBezTo>
                      <a:pt x="12052" y="1278"/>
                      <a:pt x="12030" y="1415"/>
                      <a:pt x="11984" y="1529"/>
                    </a:cubicBezTo>
                    <a:cubicBezTo>
                      <a:pt x="11893" y="1735"/>
                      <a:pt x="11801" y="1917"/>
                      <a:pt x="11664" y="2077"/>
                    </a:cubicBezTo>
                    <a:cubicBezTo>
                      <a:pt x="11254" y="2671"/>
                      <a:pt x="10751" y="3173"/>
                      <a:pt x="10181" y="3629"/>
                    </a:cubicBezTo>
                    <a:cubicBezTo>
                      <a:pt x="9336" y="4314"/>
                      <a:pt x="8378" y="4862"/>
                      <a:pt x="7373" y="5318"/>
                    </a:cubicBezTo>
                    <a:lnTo>
                      <a:pt x="7396" y="5318"/>
                    </a:lnTo>
                    <a:cubicBezTo>
                      <a:pt x="6049" y="5912"/>
                      <a:pt x="4634" y="6323"/>
                      <a:pt x="3173" y="6528"/>
                    </a:cubicBezTo>
                    <a:cubicBezTo>
                      <a:pt x="2456" y="6648"/>
                      <a:pt x="1721" y="6715"/>
                      <a:pt x="984" y="6715"/>
                    </a:cubicBezTo>
                    <a:cubicBezTo>
                      <a:pt x="877" y="6715"/>
                      <a:pt x="770" y="6714"/>
                      <a:pt x="663" y="6711"/>
                    </a:cubicBezTo>
                    <a:cubicBezTo>
                      <a:pt x="480" y="6779"/>
                      <a:pt x="297" y="6848"/>
                      <a:pt x="115" y="6916"/>
                    </a:cubicBezTo>
                    <a:cubicBezTo>
                      <a:pt x="92" y="6916"/>
                      <a:pt x="69" y="6939"/>
                      <a:pt x="46" y="6939"/>
                    </a:cubicBezTo>
                    <a:cubicBezTo>
                      <a:pt x="46" y="6962"/>
                      <a:pt x="24" y="6962"/>
                      <a:pt x="1" y="6962"/>
                    </a:cubicBezTo>
                    <a:lnTo>
                      <a:pt x="24" y="6962"/>
                    </a:lnTo>
                    <a:cubicBezTo>
                      <a:pt x="46" y="6985"/>
                      <a:pt x="92" y="7007"/>
                      <a:pt x="138" y="7007"/>
                    </a:cubicBezTo>
                    <a:cubicBezTo>
                      <a:pt x="407" y="7025"/>
                      <a:pt x="676" y="7033"/>
                      <a:pt x="946" y="7033"/>
                    </a:cubicBezTo>
                    <a:cubicBezTo>
                      <a:pt x="2098" y="7033"/>
                      <a:pt x="3255" y="6883"/>
                      <a:pt x="4383" y="6642"/>
                    </a:cubicBezTo>
                    <a:cubicBezTo>
                      <a:pt x="5890" y="6300"/>
                      <a:pt x="7350" y="5775"/>
                      <a:pt x="8697" y="5022"/>
                    </a:cubicBezTo>
                    <a:cubicBezTo>
                      <a:pt x="9336" y="4656"/>
                      <a:pt x="9953" y="4246"/>
                      <a:pt x="10523" y="3766"/>
                    </a:cubicBezTo>
                    <a:cubicBezTo>
                      <a:pt x="11071" y="3310"/>
                      <a:pt x="11550" y="2808"/>
                      <a:pt x="11961" y="2237"/>
                    </a:cubicBezTo>
                    <a:cubicBezTo>
                      <a:pt x="12304" y="1758"/>
                      <a:pt x="12577" y="1027"/>
                      <a:pt x="12235" y="479"/>
                    </a:cubicBezTo>
                    <a:cubicBezTo>
                      <a:pt x="12098" y="228"/>
                      <a:pt x="11847" y="91"/>
                      <a:pt x="11596" y="23"/>
                    </a:cubicBezTo>
                    <a:cubicBezTo>
                      <a:pt x="11482" y="0"/>
                      <a:pt x="11391" y="0"/>
                      <a:pt x="11276" y="0"/>
                    </a:cubicBezTo>
                    <a:close/>
                  </a:path>
                </a:pathLst>
              </a:custGeom>
              <a:solidFill>
                <a:srgbClr val="FD9A4B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663" name="Google Shape;1429;p22">
                <a:extLst>
                  <a:ext uri="{FF2B5EF4-FFF2-40B4-BE49-F238E27FC236}">
                    <a16:creationId xmlns:a16="http://schemas.microsoft.com/office/drawing/2014/main" id="{B3BABFC0-9D0C-4C65-9DA0-502804B1EA79}"/>
                  </a:ext>
                </a:extLst>
              </p:cNvPr>
              <p:cNvSpPr/>
              <p:nvPr/>
            </p:nvSpPr>
            <p:spPr>
              <a:xfrm>
                <a:off x="5159291" y="3274635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E9146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664" name="Google Shape;1430;p22">
                <a:extLst>
                  <a:ext uri="{FF2B5EF4-FFF2-40B4-BE49-F238E27FC236}">
                    <a16:creationId xmlns:a16="http://schemas.microsoft.com/office/drawing/2014/main" id="{4E4C6098-9371-42D0-A0D4-EB076C70BE45}"/>
                  </a:ext>
                </a:extLst>
              </p:cNvPr>
              <p:cNvSpPr/>
              <p:nvPr/>
            </p:nvSpPr>
            <p:spPr>
              <a:xfrm>
                <a:off x="5043927" y="3361617"/>
                <a:ext cx="622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23" h="24" extrusionOk="0">
                    <a:moveTo>
                      <a:pt x="0" y="23"/>
                    </a:moveTo>
                    <a:lnTo>
                      <a:pt x="23" y="1"/>
                    </a:lnTo>
                    <a:cubicBezTo>
                      <a:pt x="23" y="1"/>
                      <a:pt x="0" y="23"/>
                      <a:pt x="0" y="23"/>
                    </a:cubicBezTo>
                    <a:close/>
                  </a:path>
                </a:pathLst>
              </a:custGeom>
              <a:solidFill>
                <a:srgbClr val="EE9146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665" name="Google Shape;1431;p22">
                <a:extLst>
                  <a:ext uri="{FF2B5EF4-FFF2-40B4-BE49-F238E27FC236}">
                    <a16:creationId xmlns:a16="http://schemas.microsoft.com/office/drawing/2014/main" id="{5BD74140-D14E-49FA-B7C5-4C779347A0E5}"/>
                  </a:ext>
                </a:extLst>
              </p:cNvPr>
              <p:cNvSpPr/>
              <p:nvPr/>
            </p:nvSpPr>
            <p:spPr>
              <a:xfrm>
                <a:off x="5115475" y="3011795"/>
                <a:ext cx="246811" cy="216429"/>
              </a:xfrm>
              <a:custGeom>
                <a:avLst/>
                <a:gdLst/>
                <a:ahLst/>
                <a:cxnLst/>
                <a:rect l="l" t="t" r="r" b="b"/>
                <a:pathLst>
                  <a:path w="9131" h="8007" extrusionOk="0">
                    <a:moveTo>
                      <a:pt x="6620" y="1"/>
                    </a:moveTo>
                    <a:cubicBezTo>
                      <a:pt x="6323" y="1"/>
                      <a:pt x="6050" y="23"/>
                      <a:pt x="5753" y="69"/>
                    </a:cubicBezTo>
                    <a:cubicBezTo>
                      <a:pt x="5068" y="160"/>
                      <a:pt x="4383" y="343"/>
                      <a:pt x="3721" y="571"/>
                    </a:cubicBezTo>
                    <a:cubicBezTo>
                      <a:pt x="2466" y="982"/>
                      <a:pt x="1279" y="1553"/>
                      <a:pt x="92" y="2123"/>
                    </a:cubicBezTo>
                    <a:cubicBezTo>
                      <a:pt x="46" y="2146"/>
                      <a:pt x="24" y="2169"/>
                      <a:pt x="24" y="2215"/>
                    </a:cubicBezTo>
                    <a:cubicBezTo>
                      <a:pt x="1" y="2260"/>
                      <a:pt x="24" y="2306"/>
                      <a:pt x="46" y="2352"/>
                    </a:cubicBezTo>
                    <a:cubicBezTo>
                      <a:pt x="69" y="2374"/>
                      <a:pt x="92" y="2397"/>
                      <a:pt x="138" y="2420"/>
                    </a:cubicBezTo>
                    <a:cubicBezTo>
                      <a:pt x="183" y="2420"/>
                      <a:pt x="229" y="2420"/>
                      <a:pt x="275" y="2397"/>
                    </a:cubicBezTo>
                    <a:cubicBezTo>
                      <a:pt x="777" y="2146"/>
                      <a:pt x="1279" y="1918"/>
                      <a:pt x="1781" y="1690"/>
                    </a:cubicBezTo>
                    <a:cubicBezTo>
                      <a:pt x="2397" y="1416"/>
                      <a:pt x="3037" y="1142"/>
                      <a:pt x="3699" y="936"/>
                    </a:cubicBezTo>
                    <a:cubicBezTo>
                      <a:pt x="4338" y="708"/>
                      <a:pt x="5000" y="526"/>
                      <a:pt x="5684" y="412"/>
                    </a:cubicBezTo>
                    <a:lnTo>
                      <a:pt x="5730" y="412"/>
                    </a:lnTo>
                    <a:cubicBezTo>
                      <a:pt x="6027" y="367"/>
                      <a:pt x="6325" y="332"/>
                      <a:pt x="6622" y="332"/>
                    </a:cubicBezTo>
                    <a:cubicBezTo>
                      <a:pt x="6781" y="332"/>
                      <a:pt x="6940" y="342"/>
                      <a:pt x="7100" y="366"/>
                    </a:cubicBezTo>
                    <a:cubicBezTo>
                      <a:pt x="7351" y="389"/>
                      <a:pt x="7602" y="434"/>
                      <a:pt x="7830" y="526"/>
                    </a:cubicBezTo>
                    <a:cubicBezTo>
                      <a:pt x="7990" y="594"/>
                      <a:pt x="8127" y="685"/>
                      <a:pt x="8264" y="777"/>
                    </a:cubicBezTo>
                    <a:cubicBezTo>
                      <a:pt x="8378" y="845"/>
                      <a:pt x="8492" y="936"/>
                      <a:pt x="8583" y="1051"/>
                    </a:cubicBezTo>
                    <a:cubicBezTo>
                      <a:pt x="8629" y="1119"/>
                      <a:pt x="8674" y="1188"/>
                      <a:pt x="8697" y="1256"/>
                    </a:cubicBezTo>
                    <a:cubicBezTo>
                      <a:pt x="8743" y="1325"/>
                      <a:pt x="8743" y="1393"/>
                      <a:pt x="8766" y="1461"/>
                    </a:cubicBezTo>
                    <a:cubicBezTo>
                      <a:pt x="8766" y="1553"/>
                      <a:pt x="8766" y="1621"/>
                      <a:pt x="8766" y="1713"/>
                    </a:cubicBezTo>
                    <a:cubicBezTo>
                      <a:pt x="8743" y="1804"/>
                      <a:pt x="8720" y="1918"/>
                      <a:pt x="8674" y="2032"/>
                    </a:cubicBezTo>
                    <a:cubicBezTo>
                      <a:pt x="8606" y="2215"/>
                      <a:pt x="8492" y="2397"/>
                      <a:pt x="8378" y="2580"/>
                    </a:cubicBezTo>
                    <a:cubicBezTo>
                      <a:pt x="8013" y="3059"/>
                      <a:pt x="7556" y="3470"/>
                      <a:pt x="7100" y="3835"/>
                    </a:cubicBezTo>
                    <a:cubicBezTo>
                      <a:pt x="6255" y="4520"/>
                      <a:pt x="5319" y="5114"/>
                      <a:pt x="4383" y="5684"/>
                    </a:cubicBezTo>
                    <a:cubicBezTo>
                      <a:pt x="3516" y="6186"/>
                      <a:pt x="2626" y="6666"/>
                      <a:pt x="1713" y="7122"/>
                    </a:cubicBezTo>
                    <a:cubicBezTo>
                      <a:pt x="1370" y="7282"/>
                      <a:pt x="1028" y="7442"/>
                      <a:pt x="686" y="7601"/>
                    </a:cubicBezTo>
                    <a:cubicBezTo>
                      <a:pt x="617" y="7624"/>
                      <a:pt x="571" y="7670"/>
                      <a:pt x="503" y="7693"/>
                    </a:cubicBezTo>
                    <a:cubicBezTo>
                      <a:pt x="457" y="7693"/>
                      <a:pt x="435" y="7716"/>
                      <a:pt x="412" y="7761"/>
                    </a:cubicBezTo>
                    <a:cubicBezTo>
                      <a:pt x="389" y="7807"/>
                      <a:pt x="389" y="7853"/>
                      <a:pt x="389" y="7898"/>
                    </a:cubicBezTo>
                    <a:cubicBezTo>
                      <a:pt x="412" y="7921"/>
                      <a:pt x="435" y="7967"/>
                      <a:pt x="457" y="7989"/>
                    </a:cubicBezTo>
                    <a:cubicBezTo>
                      <a:pt x="480" y="8001"/>
                      <a:pt x="503" y="8007"/>
                      <a:pt x="526" y="8007"/>
                    </a:cubicBezTo>
                    <a:cubicBezTo>
                      <a:pt x="549" y="8007"/>
                      <a:pt x="571" y="8001"/>
                      <a:pt x="594" y="7989"/>
                    </a:cubicBezTo>
                    <a:cubicBezTo>
                      <a:pt x="845" y="7898"/>
                      <a:pt x="1096" y="7784"/>
                      <a:pt x="1348" y="7647"/>
                    </a:cubicBezTo>
                    <a:cubicBezTo>
                      <a:pt x="1713" y="7487"/>
                      <a:pt x="2101" y="7305"/>
                      <a:pt x="2466" y="7099"/>
                    </a:cubicBezTo>
                    <a:cubicBezTo>
                      <a:pt x="3402" y="6620"/>
                      <a:pt x="4338" y="6095"/>
                      <a:pt x="5251" y="5524"/>
                    </a:cubicBezTo>
                    <a:cubicBezTo>
                      <a:pt x="5730" y="5228"/>
                      <a:pt x="6186" y="4931"/>
                      <a:pt x="6643" y="4589"/>
                    </a:cubicBezTo>
                    <a:cubicBezTo>
                      <a:pt x="7077" y="4292"/>
                      <a:pt x="7465" y="3972"/>
                      <a:pt x="7853" y="3630"/>
                    </a:cubicBezTo>
                    <a:cubicBezTo>
                      <a:pt x="8172" y="3333"/>
                      <a:pt x="8469" y="3014"/>
                      <a:pt x="8720" y="2648"/>
                    </a:cubicBezTo>
                    <a:cubicBezTo>
                      <a:pt x="8903" y="2374"/>
                      <a:pt x="9062" y="2055"/>
                      <a:pt x="9085" y="1713"/>
                    </a:cubicBezTo>
                    <a:cubicBezTo>
                      <a:pt x="9131" y="1416"/>
                      <a:pt x="9040" y="1096"/>
                      <a:pt x="8857" y="868"/>
                    </a:cubicBezTo>
                    <a:cubicBezTo>
                      <a:pt x="8697" y="685"/>
                      <a:pt x="8538" y="548"/>
                      <a:pt x="8332" y="434"/>
                    </a:cubicBezTo>
                    <a:cubicBezTo>
                      <a:pt x="8104" y="275"/>
                      <a:pt x="7853" y="183"/>
                      <a:pt x="7579" y="115"/>
                    </a:cubicBezTo>
                    <a:cubicBezTo>
                      <a:pt x="7305" y="46"/>
                      <a:pt x="7008" y="1"/>
                      <a:pt x="6711" y="1"/>
                    </a:cubicBezTo>
                    <a:close/>
                  </a:path>
                </a:pathLst>
              </a:custGeom>
              <a:solidFill>
                <a:srgbClr val="FD9A4B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666" name="Google Shape;1432;p22">
                <a:extLst>
                  <a:ext uri="{FF2B5EF4-FFF2-40B4-BE49-F238E27FC236}">
                    <a16:creationId xmlns:a16="http://schemas.microsoft.com/office/drawing/2014/main" id="{E96069E4-D049-4940-B0EC-FE22B0CE5213}"/>
                  </a:ext>
                </a:extLst>
              </p:cNvPr>
              <p:cNvSpPr/>
              <p:nvPr/>
            </p:nvSpPr>
            <p:spPr>
              <a:xfrm>
                <a:off x="4952592" y="2981576"/>
                <a:ext cx="222160" cy="93199"/>
              </a:xfrm>
              <a:custGeom>
                <a:avLst/>
                <a:gdLst/>
                <a:ahLst/>
                <a:cxnLst/>
                <a:rect l="l" t="t" r="r" b="b"/>
                <a:pathLst>
                  <a:path w="8219" h="3448" extrusionOk="0">
                    <a:moveTo>
                      <a:pt x="6575" y="0"/>
                    </a:moveTo>
                    <a:cubicBezTo>
                      <a:pt x="6415" y="0"/>
                      <a:pt x="6255" y="23"/>
                      <a:pt x="6072" y="23"/>
                    </a:cubicBezTo>
                    <a:cubicBezTo>
                      <a:pt x="5684" y="69"/>
                      <a:pt x="5274" y="160"/>
                      <a:pt x="4886" y="297"/>
                    </a:cubicBezTo>
                    <a:cubicBezTo>
                      <a:pt x="4475" y="411"/>
                      <a:pt x="4064" y="594"/>
                      <a:pt x="3653" y="776"/>
                    </a:cubicBezTo>
                    <a:cubicBezTo>
                      <a:pt x="3219" y="959"/>
                      <a:pt x="2808" y="1187"/>
                      <a:pt x="2398" y="1415"/>
                    </a:cubicBezTo>
                    <a:cubicBezTo>
                      <a:pt x="2032" y="1621"/>
                      <a:pt x="1690" y="1849"/>
                      <a:pt x="1325" y="2077"/>
                    </a:cubicBezTo>
                    <a:cubicBezTo>
                      <a:pt x="914" y="2351"/>
                      <a:pt x="480" y="2602"/>
                      <a:pt x="92" y="2922"/>
                    </a:cubicBezTo>
                    <a:cubicBezTo>
                      <a:pt x="47" y="2945"/>
                      <a:pt x="24" y="2967"/>
                      <a:pt x="24" y="3013"/>
                    </a:cubicBezTo>
                    <a:cubicBezTo>
                      <a:pt x="1" y="3059"/>
                      <a:pt x="24" y="3104"/>
                      <a:pt x="47" y="3127"/>
                    </a:cubicBezTo>
                    <a:cubicBezTo>
                      <a:pt x="77" y="3188"/>
                      <a:pt x="128" y="3219"/>
                      <a:pt x="178" y="3219"/>
                    </a:cubicBezTo>
                    <a:cubicBezTo>
                      <a:pt x="204" y="3219"/>
                      <a:pt x="229" y="3211"/>
                      <a:pt x="252" y="3196"/>
                    </a:cubicBezTo>
                    <a:cubicBezTo>
                      <a:pt x="572" y="2945"/>
                      <a:pt x="914" y="2739"/>
                      <a:pt x="1234" y="2511"/>
                    </a:cubicBezTo>
                    <a:cubicBezTo>
                      <a:pt x="1507" y="2351"/>
                      <a:pt x="1781" y="2169"/>
                      <a:pt x="2055" y="2009"/>
                    </a:cubicBezTo>
                    <a:cubicBezTo>
                      <a:pt x="2672" y="1621"/>
                      <a:pt x="3288" y="1301"/>
                      <a:pt x="3927" y="1005"/>
                    </a:cubicBezTo>
                    <a:cubicBezTo>
                      <a:pt x="3938" y="1005"/>
                      <a:pt x="3944" y="999"/>
                      <a:pt x="3950" y="993"/>
                    </a:cubicBezTo>
                    <a:lnTo>
                      <a:pt x="3950" y="993"/>
                    </a:lnTo>
                    <a:cubicBezTo>
                      <a:pt x="3950" y="996"/>
                      <a:pt x="3950" y="1000"/>
                      <a:pt x="3950" y="1005"/>
                    </a:cubicBezTo>
                    <a:cubicBezTo>
                      <a:pt x="4566" y="708"/>
                      <a:pt x="5228" y="480"/>
                      <a:pt x="5936" y="388"/>
                    </a:cubicBezTo>
                    <a:cubicBezTo>
                      <a:pt x="6169" y="355"/>
                      <a:pt x="6416" y="334"/>
                      <a:pt x="6665" y="334"/>
                    </a:cubicBezTo>
                    <a:cubicBezTo>
                      <a:pt x="6756" y="334"/>
                      <a:pt x="6848" y="336"/>
                      <a:pt x="6940" y="343"/>
                    </a:cubicBezTo>
                    <a:cubicBezTo>
                      <a:pt x="7122" y="365"/>
                      <a:pt x="7305" y="411"/>
                      <a:pt x="7465" y="457"/>
                    </a:cubicBezTo>
                    <a:cubicBezTo>
                      <a:pt x="7533" y="502"/>
                      <a:pt x="7602" y="525"/>
                      <a:pt x="7670" y="571"/>
                    </a:cubicBezTo>
                    <a:cubicBezTo>
                      <a:pt x="7716" y="616"/>
                      <a:pt x="7739" y="639"/>
                      <a:pt x="7784" y="685"/>
                    </a:cubicBezTo>
                    <a:cubicBezTo>
                      <a:pt x="7807" y="708"/>
                      <a:pt x="7830" y="753"/>
                      <a:pt x="7830" y="776"/>
                    </a:cubicBezTo>
                    <a:cubicBezTo>
                      <a:pt x="7853" y="822"/>
                      <a:pt x="7876" y="845"/>
                      <a:pt x="7876" y="890"/>
                    </a:cubicBezTo>
                    <a:cubicBezTo>
                      <a:pt x="7876" y="959"/>
                      <a:pt x="7876" y="1005"/>
                      <a:pt x="7876" y="1073"/>
                    </a:cubicBezTo>
                    <a:cubicBezTo>
                      <a:pt x="7876" y="1164"/>
                      <a:pt x="7830" y="1256"/>
                      <a:pt x="7807" y="1347"/>
                    </a:cubicBezTo>
                    <a:cubicBezTo>
                      <a:pt x="7716" y="1552"/>
                      <a:pt x="7602" y="1735"/>
                      <a:pt x="7488" y="1918"/>
                    </a:cubicBezTo>
                    <a:cubicBezTo>
                      <a:pt x="7214" y="2260"/>
                      <a:pt x="6894" y="2579"/>
                      <a:pt x="6552" y="2876"/>
                    </a:cubicBezTo>
                    <a:cubicBezTo>
                      <a:pt x="6575" y="2853"/>
                      <a:pt x="6575" y="2853"/>
                      <a:pt x="6597" y="2831"/>
                    </a:cubicBezTo>
                    <a:lnTo>
                      <a:pt x="6597" y="2831"/>
                    </a:lnTo>
                    <a:cubicBezTo>
                      <a:pt x="6461" y="2945"/>
                      <a:pt x="6301" y="3059"/>
                      <a:pt x="6164" y="3150"/>
                    </a:cubicBezTo>
                    <a:cubicBezTo>
                      <a:pt x="6072" y="3196"/>
                      <a:pt x="6050" y="3310"/>
                      <a:pt x="6095" y="3378"/>
                    </a:cubicBezTo>
                    <a:cubicBezTo>
                      <a:pt x="6125" y="3423"/>
                      <a:pt x="6183" y="3448"/>
                      <a:pt x="6239" y="3448"/>
                    </a:cubicBezTo>
                    <a:cubicBezTo>
                      <a:pt x="6269" y="3448"/>
                      <a:pt x="6299" y="3440"/>
                      <a:pt x="6324" y="3424"/>
                    </a:cubicBezTo>
                    <a:cubicBezTo>
                      <a:pt x="6529" y="3310"/>
                      <a:pt x="6734" y="3150"/>
                      <a:pt x="6917" y="2990"/>
                    </a:cubicBezTo>
                    <a:cubicBezTo>
                      <a:pt x="7145" y="2808"/>
                      <a:pt x="7351" y="2602"/>
                      <a:pt x="7533" y="2374"/>
                    </a:cubicBezTo>
                    <a:cubicBezTo>
                      <a:pt x="7716" y="2169"/>
                      <a:pt x="7876" y="1940"/>
                      <a:pt x="8013" y="1689"/>
                    </a:cubicBezTo>
                    <a:cubicBezTo>
                      <a:pt x="8127" y="1484"/>
                      <a:pt x="8195" y="1233"/>
                      <a:pt x="8218" y="1005"/>
                    </a:cubicBezTo>
                    <a:cubicBezTo>
                      <a:pt x="8218" y="890"/>
                      <a:pt x="8195" y="799"/>
                      <a:pt x="8172" y="708"/>
                    </a:cubicBezTo>
                    <a:cubicBezTo>
                      <a:pt x="8127" y="594"/>
                      <a:pt x="8058" y="502"/>
                      <a:pt x="7967" y="411"/>
                    </a:cubicBezTo>
                    <a:cubicBezTo>
                      <a:pt x="7899" y="320"/>
                      <a:pt x="7784" y="251"/>
                      <a:pt x="7693" y="206"/>
                    </a:cubicBezTo>
                    <a:cubicBezTo>
                      <a:pt x="7533" y="137"/>
                      <a:pt x="7374" y="92"/>
                      <a:pt x="7214" y="69"/>
                    </a:cubicBezTo>
                    <a:cubicBezTo>
                      <a:pt x="7008" y="23"/>
                      <a:pt x="6780" y="0"/>
                      <a:pt x="6575" y="0"/>
                    </a:cubicBezTo>
                    <a:close/>
                  </a:path>
                </a:pathLst>
              </a:custGeom>
              <a:solidFill>
                <a:srgbClr val="FD9A4B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667" name="Google Shape;1433;p22">
                <a:extLst>
                  <a:ext uri="{FF2B5EF4-FFF2-40B4-BE49-F238E27FC236}">
                    <a16:creationId xmlns:a16="http://schemas.microsoft.com/office/drawing/2014/main" id="{96B6B1CF-2268-4EB1-9EE0-2DA134987672}"/>
                  </a:ext>
                </a:extLst>
              </p:cNvPr>
              <p:cNvSpPr/>
              <p:nvPr/>
            </p:nvSpPr>
            <p:spPr>
              <a:xfrm>
                <a:off x="4710755" y="2996983"/>
                <a:ext cx="273949" cy="215970"/>
              </a:xfrm>
              <a:custGeom>
                <a:avLst/>
                <a:gdLst/>
                <a:ahLst/>
                <a:cxnLst/>
                <a:rect l="l" t="t" r="r" b="b"/>
                <a:pathLst>
                  <a:path w="10135" h="7990" extrusionOk="0">
                    <a:moveTo>
                      <a:pt x="8902" y="1"/>
                    </a:moveTo>
                    <a:cubicBezTo>
                      <a:pt x="8651" y="1"/>
                      <a:pt x="8377" y="24"/>
                      <a:pt x="8126" y="92"/>
                    </a:cubicBezTo>
                    <a:cubicBezTo>
                      <a:pt x="7738" y="183"/>
                      <a:pt x="7327" y="320"/>
                      <a:pt x="6962" y="480"/>
                    </a:cubicBezTo>
                    <a:cubicBezTo>
                      <a:pt x="6186" y="823"/>
                      <a:pt x="5456" y="1302"/>
                      <a:pt x="4794" y="1850"/>
                    </a:cubicBezTo>
                    <a:cubicBezTo>
                      <a:pt x="3835" y="2626"/>
                      <a:pt x="2968" y="3539"/>
                      <a:pt x="2192" y="4497"/>
                    </a:cubicBezTo>
                    <a:cubicBezTo>
                      <a:pt x="1781" y="5000"/>
                      <a:pt x="1393" y="5547"/>
                      <a:pt x="1028" y="6118"/>
                    </a:cubicBezTo>
                    <a:cubicBezTo>
                      <a:pt x="640" y="6711"/>
                      <a:pt x="297" y="7328"/>
                      <a:pt x="0" y="7967"/>
                    </a:cubicBezTo>
                    <a:cubicBezTo>
                      <a:pt x="0" y="7990"/>
                      <a:pt x="0" y="7990"/>
                      <a:pt x="0" y="7990"/>
                    </a:cubicBezTo>
                    <a:cubicBezTo>
                      <a:pt x="46" y="7967"/>
                      <a:pt x="115" y="7921"/>
                      <a:pt x="183" y="7898"/>
                    </a:cubicBezTo>
                    <a:cubicBezTo>
                      <a:pt x="274" y="7876"/>
                      <a:pt x="366" y="7830"/>
                      <a:pt x="457" y="7784"/>
                    </a:cubicBezTo>
                    <a:cubicBezTo>
                      <a:pt x="845" y="6963"/>
                      <a:pt x="1347" y="6186"/>
                      <a:pt x="1872" y="5433"/>
                    </a:cubicBezTo>
                    <a:lnTo>
                      <a:pt x="1872" y="5433"/>
                    </a:lnTo>
                    <a:cubicBezTo>
                      <a:pt x="1872" y="5456"/>
                      <a:pt x="1849" y="5456"/>
                      <a:pt x="1849" y="5479"/>
                    </a:cubicBezTo>
                    <a:cubicBezTo>
                      <a:pt x="2306" y="4863"/>
                      <a:pt x="2785" y="4292"/>
                      <a:pt x="3287" y="3721"/>
                    </a:cubicBezTo>
                    <a:cubicBezTo>
                      <a:pt x="3812" y="3151"/>
                      <a:pt x="4360" y="2603"/>
                      <a:pt x="4976" y="2124"/>
                    </a:cubicBezTo>
                    <a:cubicBezTo>
                      <a:pt x="4976" y="2101"/>
                      <a:pt x="4976" y="2101"/>
                      <a:pt x="4976" y="2101"/>
                    </a:cubicBezTo>
                    <a:cubicBezTo>
                      <a:pt x="5615" y="1576"/>
                      <a:pt x="6323" y="1119"/>
                      <a:pt x="7053" y="777"/>
                    </a:cubicBezTo>
                    <a:cubicBezTo>
                      <a:pt x="7533" y="594"/>
                      <a:pt x="8012" y="435"/>
                      <a:pt x="8491" y="343"/>
                    </a:cubicBezTo>
                    <a:cubicBezTo>
                      <a:pt x="8637" y="327"/>
                      <a:pt x="8782" y="311"/>
                      <a:pt x="8927" y="311"/>
                    </a:cubicBezTo>
                    <a:cubicBezTo>
                      <a:pt x="8987" y="311"/>
                      <a:pt x="9048" y="314"/>
                      <a:pt x="9108" y="320"/>
                    </a:cubicBezTo>
                    <a:cubicBezTo>
                      <a:pt x="9222" y="343"/>
                      <a:pt x="9313" y="366"/>
                      <a:pt x="9404" y="389"/>
                    </a:cubicBezTo>
                    <a:cubicBezTo>
                      <a:pt x="9473" y="412"/>
                      <a:pt x="9519" y="457"/>
                      <a:pt x="9564" y="480"/>
                    </a:cubicBezTo>
                    <a:cubicBezTo>
                      <a:pt x="9610" y="503"/>
                      <a:pt x="9633" y="549"/>
                      <a:pt x="9678" y="571"/>
                    </a:cubicBezTo>
                    <a:cubicBezTo>
                      <a:pt x="9701" y="617"/>
                      <a:pt x="9724" y="663"/>
                      <a:pt x="9747" y="708"/>
                    </a:cubicBezTo>
                    <a:cubicBezTo>
                      <a:pt x="9770" y="754"/>
                      <a:pt x="9770" y="800"/>
                      <a:pt x="9792" y="845"/>
                    </a:cubicBezTo>
                    <a:cubicBezTo>
                      <a:pt x="9792" y="937"/>
                      <a:pt x="9792" y="1005"/>
                      <a:pt x="9792" y="1074"/>
                    </a:cubicBezTo>
                    <a:cubicBezTo>
                      <a:pt x="9770" y="1188"/>
                      <a:pt x="9747" y="1325"/>
                      <a:pt x="9701" y="1439"/>
                    </a:cubicBezTo>
                    <a:cubicBezTo>
                      <a:pt x="9633" y="1621"/>
                      <a:pt x="9519" y="1781"/>
                      <a:pt x="9404" y="1941"/>
                    </a:cubicBezTo>
                    <a:lnTo>
                      <a:pt x="9427" y="1941"/>
                    </a:lnTo>
                    <a:cubicBezTo>
                      <a:pt x="9404" y="1941"/>
                      <a:pt x="9404" y="1964"/>
                      <a:pt x="9404" y="1964"/>
                    </a:cubicBezTo>
                    <a:cubicBezTo>
                      <a:pt x="9290" y="2101"/>
                      <a:pt x="9199" y="2215"/>
                      <a:pt x="9085" y="2352"/>
                    </a:cubicBezTo>
                    <a:cubicBezTo>
                      <a:pt x="9016" y="2397"/>
                      <a:pt x="9016" y="2512"/>
                      <a:pt x="9085" y="2580"/>
                    </a:cubicBezTo>
                    <a:cubicBezTo>
                      <a:pt x="9116" y="2601"/>
                      <a:pt x="9151" y="2612"/>
                      <a:pt x="9187" y="2612"/>
                    </a:cubicBezTo>
                    <a:cubicBezTo>
                      <a:pt x="9231" y="2612"/>
                      <a:pt x="9275" y="2595"/>
                      <a:pt x="9313" y="2557"/>
                    </a:cubicBezTo>
                    <a:cubicBezTo>
                      <a:pt x="9541" y="2329"/>
                      <a:pt x="9770" y="2032"/>
                      <a:pt x="9929" y="1736"/>
                    </a:cubicBezTo>
                    <a:cubicBezTo>
                      <a:pt x="10044" y="1484"/>
                      <a:pt x="10112" y="1233"/>
                      <a:pt x="10135" y="960"/>
                    </a:cubicBezTo>
                    <a:cubicBezTo>
                      <a:pt x="10135" y="845"/>
                      <a:pt x="10112" y="731"/>
                      <a:pt x="10066" y="640"/>
                    </a:cubicBezTo>
                    <a:cubicBezTo>
                      <a:pt x="10044" y="526"/>
                      <a:pt x="9975" y="435"/>
                      <a:pt x="9884" y="343"/>
                    </a:cubicBezTo>
                    <a:cubicBezTo>
                      <a:pt x="9815" y="252"/>
                      <a:pt x="9724" y="183"/>
                      <a:pt x="9633" y="138"/>
                    </a:cubicBezTo>
                    <a:cubicBezTo>
                      <a:pt x="9496" y="69"/>
                      <a:pt x="9359" y="46"/>
                      <a:pt x="9222" y="24"/>
                    </a:cubicBezTo>
                    <a:cubicBezTo>
                      <a:pt x="9131" y="1"/>
                      <a:pt x="9016" y="1"/>
                      <a:pt x="8902" y="1"/>
                    </a:cubicBezTo>
                    <a:close/>
                  </a:path>
                </a:pathLst>
              </a:custGeom>
              <a:solidFill>
                <a:srgbClr val="FD9A4B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668" name="Google Shape;1434;p22">
                <a:extLst>
                  <a:ext uri="{FF2B5EF4-FFF2-40B4-BE49-F238E27FC236}">
                    <a16:creationId xmlns:a16="http://schemas.microsoft.com/office/drawing/2014/main" id="{CFAC75FC-2CD6-4E41-B45A-95EB49F80C91}"/>
                  </a:ext>
                </a:extLst>
              </p:cNvPr>
              <p:cNvSpPr/>
              <p:nvPr/>
            </p:nvSpPr>
            <p:spPr>
              <a:xfrm>
                <a:off x="4964945" y="3049421"/>
                <a:ext cx="27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0" y="24"/>
                    </a:moveTo>
                    <a:cubicBezTo>
                      <a:pt x="0" y="24"/>
                      <a:pt x="0" y="24"/>
                      <a:pt x="0" y="1"/>
                    </a:cubicBezTo>
                    <a:cubicBezTo>
                      <a:pt x="0" y="24"/>
                      <a:pt x="0" y="24"/>
                      <a:pt x="0" y="24"/>
                    </a:cubicBezTo>
                    <a:close/>
                  </a:path>
                </a:pathLst>
              </a:custGeom>
              <a:solidFill>
                <a:srgbClr val="EE9146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669" name="Google Shape;1435;p22">
                <a:extLst>
                  <a:ext uri="{FF2B5EF4-FFF2-40B4-BE49-F238E27FC236}">
                    <a16:creationId xmlns:a16="http://schemas.microsoft.com/office/drawing/2014/main" id="{12749E19-4786-4679-A7F7-0D74027F86BC}"/>
                  </a:ext>
                </a:extLst>
              </p:cNvPr>
              <p:cNvSpPr/>
              <p:nvPr/>
            </p:nvSpPr>
            <p:spPr>
              <a:xfrm>
                <a:off x="4964945" y="3050043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lnTo>
                      <a:pt x="0" y="1"/>
                    </a:lnTo>
                    <a:lnTo>
                      <a:pt x="0" y="1"/>
                    </a:ln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E9146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670" name="Google Shape;1436;p22">
                <a:extLst>
                  <a:ext uri="{FF2B5EF4-FFF2-40B4-BE49-F238E27FC236}">
                    <a16:creationId xmlns:a16="http://schemas.microsoft.com/office/drawing/2014/main" id="{E3837790-AB90-4B7E-93A5-A537E8E2FBAD}"/>
                  </a:ext>
                </a:extLst>
              </p:cNvPr>
              <p:cNvSpPr/>
              <p:nvPr/>
            </p:nvSpPr>
            <p:spPr>
              <a:xfrm>
                <a:off x="4845256" y="3054367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E9146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671" name="Google Shape;1437;p22">
                <a:extLst>
                  <a:ext uri="{FF2B5EF4-FFF2-40B4-BE49-F238E27FC236}">
                    <a16:creationId xmlns:a16="http://schemas.microsoft.com/office/drawing/2014/main" id="{33729975-AC7A-4F8B-9BEB-9040BCCD6E80}"/>
                  </a:ext>
                </a:extLst>
              </p:cNvPr>
              <p:cNvSpPr/>
              <p:nvPr/>
            </p:nvSpPr>
            <p:spPr>
              <a:xfrm>
                <a:off x="4716296" y="3214790"/>
                <a:ext cx="649" cy="62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3" extrusionOk="0">
                    <a:moveTo>
                      <a:pt x="1" y="23"/>
                    </a:moveTo>
                    <a:cubicBezTo>
                      <a:pt x="1" y="23"/>
                      <a:pt x="1" y="23"/>
                      <a:pt x="1" y="23"/>
                    </a:cubicBezTo>
                    <a:cubicBezTo>
                      <a:pt x="1" y="23"/>
                      <a:pt x="24" y="0"/>
                      <a:pt x="24" y="0"/>
                    </a:cubicBezTo>
                    <a:close/>
                  </a:path>
                </a:pathLst>
              </a:custGeom>
              <a:solidFill>
                <a:srgbClr val="EE9146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672" name="Google Shape;1438;p22">
                <a:extLst>
                  <a:ext uri="{FF2B5EF4-FFF2-40B4-BE49-F238E27FC236}">
                    <a16:creationId xmlns:a16="http://schemas.microsoft.com/office/drawing/2014/main" id="{7FA01DB9-FDE7-4386-BB2D-D9252F11166B}"/>
                  </a:ext>
                </a:extLst>
              </p:cNvPr>
              <p:cNvSpPr/>
              <p:nvPr/>
            </p:nvSpPr>
            <p:spPr>
              <a:xfrm>
                <a:off x="4945808" y="3234522"/>
                <a:ext cx="140096" cy="125527"/>
              </a:xfrm>
              <a:custGeom>
                <a:avLst/>
                <a:gdLst/>
                <a:ahLst/>
                <a:cxnLst/>
                <a:rect l="l" t="t" r="r" b="b"/>
                <a:pathLst>
                  <a:path w="5183" h="4644" extrusionOk="0">
                    <a:moveTo>
                      <a:pt x="3333" y="1"/>
                    </a:moveTo>
                    <a:cubicBezTo>
                      <a:pt x="3037" y="1"/>
                      <a:pt x="2740" y="69"/>
                      <a:pt x="2443" y="115"/>
                    </a:cubicBezTo>
                    <a:cubicBezTo>
                      <a:pt x="2398" y="115"/>
                      <a:pt x="2352" y="160"/>
                      <a:pt x="2329" y="183"/>
                    </a:cubicBezTo>
                    <a:cubicBezTo>
                      <a:pt x="2306" y="229"/>
                      <a:pt x="2306" y="274"/>
                      <a:pt x="2329" y="320"/>
                    </a:cubicBezTo>
                    <a:cubicBezTo>
                      <a:pt x="2329" y="343"/>
                      <a:pt x="2375" y="389"/>
                      <a:pt x="2398" y="411"/>
                    </a:cubicBezTo>
                    <a:cubicBezTo>
                      <a:pt x="2443" y="434"/>
                      <a:pt x="2489" y="434"/>
                      <a:pt x="2534" y="434"/>
                    </a:cubicBezTo>
                    <a:cubicBezTo>
                      <a:pt x="2580" y="411"/>
                      <a:pt x="2649" y="411"/>
                      <a:pt x="2717" y="389"/>
                    </a:cubicBezTo>
                    <a:lnTo>
                      <a:pt x="2740" y="389"/>
                    </a:lnTo>
                    <a:cubicBezTo>
                      <a:pt x="2957" y="355"/>
                      <a:pt x="3174" y="334"/>
                      <a:pt x="3392" y="334"/>
                    </a:cubicBezTo>
                    <a:cubicBezTo>
                      <a:pt x="3471" y="334"/>
                      <a:pt x="3551" y="337"/>
                      <a:pt x="3630" y="343"/>
                    </a:cubicBezTo>
                    <a:cubicBezTo>
                      <a:pt x="3699" y="366"/>
                      <a:pt x="3790" y="366"/>
                      <a:pt x="3881" y="389"/>
                    </a:cubicBezTo>
                    <a:cubicBezTo>
                      <a:pt x="3950" y="411"/>
                      <a:pt x="4018" y="434"/>
                      <a:pt x="4087" y="457"/>
                    </a:cubicBezTo>
                    <a:cubicBezTo>
                      <a:pt x="4201" y="503"/>
                      <a:pt x="4315" y="571"/>
                      <a:pt x="4429" y="640"/>
                    </a:cubicBezTo>
                    <a:cubicBezTo>
                      <a:pt x="4497" y="708"/>
                      <a:pt x="4566" y="777"/>
                      <a:pt x="4634" y="845"/>
                    </a:cubicBezTo>
                    <a:cubicBezTo>
                      <a:pt x="4680" y="891"/>
                      <a:pt x="4726" y="959"/>
                      <a:pt x="4771" y="1051"/>
                    </a:cubicBezTo>
                    <a:cubicBezTo>
                      <a:pt x="4794" y="1119"/>
                      <a:pt x="4817" y="1210"/>
                      <a:pt x="4840" y="1279"/>
                    </a:cubicBezTo>
                    <a:cubicBezTo>
                      <a:pt x="4840" y="1393"/>
                      <a:pt x="4840" y="1484"/>
                      <a:pt x="4840" y="1598"/>
                    </a:cubicBezTo>
                    <a:cubicBezTo>
                      <a:pt x="4817" y="1735"/>
                      <a:pt x="4771" y="1872"/>
                      <a:pt x="4726" y="2009"/>
                    </a:cubicBezTo>
                    <a:cubicBezTo>
                      <a:pt x="4657" y="2192"/>
                      <a:pt x="4566" y="2374"/>
                      <a:pt x="4452" y="2534"/>
                    </a:cubicBezTo>
                    <a:cubicBezTo>
                      <a:pt x="4292" y="2740"/>
                      <a:pt x="4132" y="2922"/>
                      <a:pt x="3950" y="3082"/>
                    </a:cubicBezTo>
                    <a:lnTo>
                      <a:pt x="3927" y="3082"/>
                    </a:lnTo>
                    <a:cubicBezTo>
                      <a:pt x="3539" y="3402"/>
                      <a:pt x="3105" y="3653"/>
                      <a:pt x="2649" y="3858"/>
                    </a:cubicBezTo>
                    <a:cubicBezTo>
                      <a:pt x="2215" y="4063"/>
                      <a:pt x="1758" y="4178"/>
                      <a:pt x="1279" y="4269"/>
                    </a:cubicBezTo>
                    <a:cubicBezTo>
                      <a:pt x="1096" y="4292"/>
                      <a:pt x="914" y="4315"/>
                      <a:pt x="731" y="4315"/>
                    </a:cubicBezTo>
                    <a:cubicBezTo>
                      <a:pt x="572" y="4383"/>
                      <a:pt x="412" y="4451"/>
                      <a:pt x="252" y="4520"/>
                    </a:cubicBezTo>
                    <a:cubicBezTo>
                      <a:pt x="183" y="4566"/>
                      <a:pt x="92" y="4588"/>
                      <a:pt x="1" y="4634"/>
                    </a:cubicBezTo>
                    <a:lnTo>
                      <a:pt x="320" y="4634"/>
                    </a:lnTo>
                    <a:cubicBezTo>
                      <a:pt x="387" y="4641"/>
                      <a:pt x="454" y="4644"/>
                      <a:pt x="521" y="4644"/>
                    </a:cubicBezTo>
                    <a:cubicBezTo>
                      <a:pt x="682" y="4644"/>
                      <a:pt x="844" y="4627"/>
                      <a:pt x="1005" y="4611"/>
                    </a:cubicBezTo>
                    <a:cubicBezTo>
                      <a:pt x="1439" y="4588"/>
                      <a:pt x="1873" y="4497"/>
                      <a:pt x="2283" y="4360"/>
                    </a:cubicBezTo>
                    <a:cubicBezTo>
                      <a:pt x="2694" y="4223"/>
                      <a:pt x="3105" y="4018"/>
                      <a:pt x="3470" y="3790"/>
                    </a:cubicBezTo>
                    <a:cubicBezTo>
                      <a:pt x="3653" y="3675"/>
                      <a:pt x="3836" y="3561"/>
                      <a:pt x="4018" y="3424"/>
                    </a:cubicBezTo>
                    <a:cubicBezTo>
                      <a:pt x="4155" y="3333"/>
                      <a:pt x="4269" y="3219"/>
                      <a:pt x="4406" y="3105"/>
                    </a:cubicBezTo>
                    <a:cubicBezTo>
                      <a:pt x="4612" y="2877"/>
                      <a:pt x="4794" y="2625"/>
                      <a:pt x="4931" y="2352"/>
                    </a:cubicBezTo>
                    <a:cubicBezTo>
                      <a:pt x="5068" y="2100"/>
                      <a:pt x="5137" y="1827"/>
                      <a:pt x="5159" y="1530"/>
                    </a:cubicBezTo>
                    <a:cubicBezTo>
                      <a:pt x="5182" y="1279"/>
                      <a:pt x="5114" y="1005"/>
                      <a:pt x="5000" y="777"/>
                    </a:cubicBezTo>
                    <a:cubicBezTo>
                      <a:pt x="4931" y="662"/>
                      <a:pt x="4817" y="548"/>
                      <a:pt x="4726" y="457"/>
                    </a:cubicBezTo>
                    <a:cubicBezTo>
                      <a:pt x="4589" y="343"/>
                      <a:pt x="4452" y="274"/>
                      <a:pt x="4292" y="206"/>
                    </a:cubicBezTo>
                    <a:cubicBezTo>
                      <a:pt x="4178" y="160"/>
                      <a:pt x="4064" y="115"/>
                      <a:pt x="3950" y="69"/>
                    </a:cubicBezTo>
                    <a:cubicBezTo>
                      <a:pt x="3790" y="46"/>
                      <a:pt x="3630" y="23"/>
                      <a:pt x="3448" y="23"/>
                    </a:cubicBezTo>
                    <a:cubicBezTo>
                      <a:pt x="3425" y="1"/>
                      <a:pt x="3379" y="1"/>
                      <a:pt x="333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673" name="Google Shape;1439;p22">
                <a:extLst>
                  <a:ext uri="{FF2B5EF4-FFF2-40B4-BE49-F238E27FC236}">
                    <a16:creationId xmlns:a16="http://schemas.microsoft.com/office/drawing/2014/main" id="{B29474A4-8FA5-4462-BC65-EB66CFBC1306}"/>
                  </a:ext>
                </a:extLst>
              </p:cNvPr>
              <p:cNvSpPr/>
              <p:nvPr/>
            </p:nvSpPr>
            <p:spPr>
              <a:xfrm>
                <a:off x="5019843" y="3245010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BCF62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674" name="Google Shape;1440;p22">
                <a:extLst>
                  <a:ext uri="{FF2B5EF4-FFF2-40B4-BE49-F238E27FC236}">
                    <a16:creationId xmlns:a16="http://schemas.microsoft.com/office/drawing/2014/main" id="{4EEFF39D-42B0-41EF-8856-8B3319ED13F7}"/>
                  </a:ext>
                </a:extLst>
              </p:cNvPr>
              <p:cNvSpPr/>
              <p:nvPr/>
            </p:nvSpPr>
            <p:spPr>
              <a:xfrm>
                <a:off x="5019843" y="3245010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BCF62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675" name="Google Shape;1441;p22">
                <a:extLst>
                  <a:ext uri="{FF2B5EF4-FFF2-40B4-BE49-F238E27FC236}">
                    <a16:creationId xmlns:a16="http://schemas.microsoft.com/office/drawing/2014/main" id="{B31652B5-7BE6-45ED-B672-508B0A854DBC}"/>
                  </a:ext>
                </a:extLst>
              </p:cNvPr>
              <p:cNvSpPr/>
              <p:nvPr/>
            </p:nvSpPr>
            <p:spPr>
              <a:xfrm>
                <a:off x="5019248" y="3245010"/>
                <a:ext cx="622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3" h="1" extrusionOk="0">
                    <a:moveTo>
                      <a:pt x="0" y="1"/>
                    </a:moveTo>
                    <a:cubicBezTo>
                      <a:pt x="0" y="1"/>
                      <a:pt x="23" y="1"/>
                      <a:pt x="23" y="1"/>
                    </a:cubicBezTo>
                    <a:cubicBezTo>
                      <a:pt x="23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BCF62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676" name="Google Shape;1442;p22">
                <a:extLst>
                  <a:ext uri="{FF2B5EF4-FFF2-40B4-BE49-F238E27FC236}">
                    <a16:creationId xmlns:a16="http://schemas.microsoft.com/office/drawing/2014/main" id="{2FC29190-F07A-4906-8B54-C4B9C2DD14D8}"/>
                  </a:ext>
                </a:extLst>
              </p:cNvPr>
              <p:cNvSpPr/>
              <p:nvPr/>
            </p:nvSpPr>
            <p:spPr>
              <a:xfrm>
                <a:off x="5019248" y="3245010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BCF62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677" name="Google Shape;1443;p22">
                <a:extLst>
                  <a:ext uri="{FF2B5EF4-FFF2-40B4-BE49-F238E27FC236}">
                    <a16:creationId xmlns:a16="http://schemas.microsoft.com/office/drawing/2014/main" id="{9B560240-2F11-4080-B332-27FBB46E1691}"/>
                  </a:ext>
                </a:extLst>
              </p:cNvPr>
              <p:cNvSpPr/>
              <p:nvPr/>
            </p:nvSpPr>
            <p:spPr>
              <a:xfrm>
                <a:off x="5051928" y="3317802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BCF62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678" name="Google Shape;1444;p22">
                <a:extLst>
                  <a:ext uri="{FF2B5EF4-FFF2-40B4-BE49-F238E27FC236}">
                    <a16:creationId xmlns:a16="http://schemas.microsoft.com/office/drawing/2014/main" id="{8302E042-AD75-4BD9-B2C5-79B825C6F3AB}"/>
                  </a:ext>
                </a:extLst>
              </p:cNvPr>
              <p:cNvSpPr/>
              <p:nvPr/>
            </p:nvSpPr>
            <p:spPr>
              <a:xfrm>
                <a:off x="4949511" y="3103724"/>
                <a:ext cx="210429" cy="139069"/>
              </a:xfrm>
              <a:custGeom>
                <a:avLst/>
                <a:gdLst/>
                <a:ahLst/>
                <a:cxnLst/>
                <a:rect l="l" t="t" r="r" b="b"/>
                <a:pathLst>
                  <a:path w="7785" h="5145" extrusionOk="0">
                    <a:moveTo>
                      <a:pt x="5981" y="1"/>
                    </a:moveTo>
                    <a:cubicBezTo>
                      <a:pt x="5707" y="1"/>
                      <a:pt x="5433" y="46"/>
                      <a:pt x="5159" y="92"/>
                    </a:cubicBezTo>
                    <a:cubicBezTo>
                      <a:pt x="4863" y="138"/>
                      <a:pt x="4566" y="206"/>
                      <a:pt x="4269" y="275"/>
                    </a:cubicBezTo>
                    <a:cubicBezTo>
                      <a:pt x="3721" y="434"/>
                      <a:pt x="3174" y="617"/>
                      <a:pt x="2649" y="822"/>
                    </a:cubicBezTo>
                    <a:cubicBezTo>
                      <a:pt x="2329" y="936"/>
                      <a:pt x="2032" y="1051"/>
                      <a:pt x="1758" y="1188"/>
                    </a:cubicBezTo>
                    <a:cubicBezTo>
                      <a:pt x="1530" y="1302"/>
                      <a:pt x="1325" y="1393"/>
                      <a:pt x="1096" y="1507"/>
                    </a:cubicBezTo>
                    <a:cubicBezTo>
                      <a:pt x="754" y="1690"/>
                      <a:pt x="412" y="1872"/>
                      <a:pt x="92" y="2078"/>
                    </a:cubicBezTo>
                    <a:cubicBezTo>
                      <a:pt x="24" y="2146"/>
                      <a:pt x="1" y="2237"/>
                      <a:pt x="46" y="2306"/>
                    </a:cubicBezTo>
                    <a:cubicBezTo>
                      <a:pt x="77" y="2367"/>
                      <a:pt x="128" y="2397"/>
                      <a:pt x="178" y="2397"/>
                    </a:cubicBezTo>
                    <a:cubicBezTo>
                      <a:pt x="204" y="2397"/>
                      <a:pt x="229" y="2390"/>
                      <a:pt x="252" y="2374"/>
                    </a:cubicBezTo>
                    <a:cubicBezTo>
                      <a:pt x="640" y="2123"/>
                      <a:pt x="1028" y="1918"/>
                      <a:pt x="1439" y="1713"/>
                    </a:cubicBezTo>
                    <a:cubicBezTo>
                      <a:pt x="1621" y="1598"/>
                      <a:pt x="1827" y="1507"/>
                      <a:pt x="2032" y="1416"/>
                    </a:cubicBezTo>
                    <a:cubicBezTo>
                      <a:pt x="2512" y="1210"/>
                      <a:pt x="2991" y="1028"/>
                      <a:pt x="3470" y="868"/>
                    </a:cubicBezTo>
                    <a:cubicBezTo>
                      <a:pt x="4087" y="663"/>
                      <a:pt x="4703" y="503"/>
                      <a:pt x="5319" y="389"/>
                    </a:cubicBezTo>
                    <a:lnTo>
                      <a:pt x="5296" y="389"/>
                    </a:lnTo>
                    <a:cubicBezTo>
                      <a:pt x="5571" y="356"/>
                      <a:pt x="5845" y="324"/>
                      <a:pt x="6119" y="324"/>
                    </a:cubicBezTo>
                    <a:cubicBezTo>
                      <a:pt x="6233" y="324"/>
                      <a:pt x="6347" y="330"/>
                      <a:pt x="6460" y="343"/>
                    </a:cubicBezTo>
                    <a:cubicBezTo>
                      <a:pt x="6597" y="366"/>
                      <a:pt x="6734" y="389"/>
                      <a:pt x="6871" y="434"/>
                    </a:cubicBezTo>
                    <a:cubicBezTo>
                      <a:pt x="6963" y="480"/>
                      <a:pt x="7031" y="526"/>
                      <a:pt x="7122" y="571"/>
                    </a:cubicBezTo>
                    <a:cubicBezTo>
                      <a:pt x="7168" y="617"/>
                      <a:pt x="7214" y="663"/>
                      <a:pt x="7259" y="708"/>
                    </a:cubicBezTo>
                    <a:cubicBezTo>
                      <a:pt x="7305" y="754"/>
                      <a:pt x="7328" y="822"/>
                      <a:pt x="7373" y="891"/>
                    </a:cubicBezTo>
                    <a:cubicBezTo>
                      <a:pt x="7396" y="959"/>
                      <a:pt x="7419" y="1028"/>
                      <a:pt x="7419" y="1119"/>
                    </a:cubicBezTo>
                    <a:cubicBezTo>
                      <a:pt x="7442" y="1210"/>
                      <a:pt x="7442" y="1302"/>
                      <a:pt x="7442" y="1393"/>
                    </a:cubicBezTo>
                    <a:cubicBezTo>
                      <a:pt x="7419" y="1484"/>
                      <a:pt x="7396" y="1598"/>
                      <a:pt x="7351" y="1713"/>
                    </a:cubicBezTo>
                    <a:cubicBezTo>
                      <a:pt x="7287" y="1862"/>
                      <a:pt x="7203" y="1991"/>
                      <a:pt x="7099" y="2138"/>
                    </a:cubicBezTo>
                    <a:lnTo>
                      <a:pt x="7099" y="2138"/>
                    </a:lnTo>
                    <a:cubicBezTo>
                      <a:pt x="7100" y="2134"/>
                      <a:pt x="7100" y="2129"/>
                      <a:pt x="7100" y="2123"/>
                    </a:cubicBezTo>
                    <a:lnTo>
                      <a:pt x="7100" y="2123"/>
                    </a:lnTo>
                    <a:cubicBezTo>
                      <a:pt x="6894" y="2420"/>
                      <a:pt x="6643" y="2648"/>
                      <a:pt x="6369" y="2877"/>
                    </a:cubicBezTo>
                    <a:cubicBezTo>
                      <a:pt x="6369" y="2899"/>
                      <a:pt x="6346" y="2899"/>
                      <a:pt x="6346" y="2899"/>
                    </a:cubicBezTo>
                    <a:lnTo>
                      <a:pt x="6369" y="2899"/>
                    </a:lnTo>
                    <a:cubicBezTo>
                      <a:pt x="6004" y="3173"/>
                      <a:pt x="5639" y="3424"/>
                      <a:pt x="5251" y="3630"/>
                    </a:cubicBezTo>
                    <a:cubicBezTo>
                      <a:pt x="4863" y="3858"/>
                      <a:pt x="4452" y="4086"/>
                      <a:pt x="4018" y="4269"/>
                    </a:cubicBezTo>
                    <a:lnTo>
                      <a:pt x="4041" y="4269"/>
                    </a:lnTo>
                    <a:cubicBezTo>
                      <a:pt x="3744" y="4383"/>
                      <a:pt x="3447" y="4520"/>
                      <a:pt x="3151" y="4611"/>
                    </a:cubicBezTo>
                    <a:cubicBezTo>
                      <a:pt x="2900" y="4703"/>
                      <a:pt x="2671" y="4771"/>
                      <a:pt x="2420" y="4840"/>
                    </a:cubicBezTo>
                    <a:cubicBezTo>
                      <a:pt x="2329" y="4862"/>
                      <a:pt x="2283" y="4954"/>
                      <a:pt x="2306" y="5045"/>
                    </a:cubicBezTo>
                    <a:cubicBezTo>
                      <a:pt x="2324" y="5115"/>
                      <a:pt x="2381" y="5145"/>
                      <a:pt x="2448" y="5145"/>
                    </a:cubicBezTo>
                    <a:cubicBezTo>
                      <a:pt x="2469" y="5145"/>
                      <a:pt x="2490" y="5142"/>
                      <a:pt x="2512" y="5136"/>
                    </a:cubicBezTo>
                    <a:cubicBezTo>
                      <a:pt x="2717" y="5113"/>
                      <a:pt x="2900" y="5045"/>
                      <a:pt x="3105" y="4977"/>
                    </a:cubicBezTo>
                    <a:cubicBezTo>
                      <a:pt x="3356" y="4908"/>
                      <a:pt x="3584" y="4794"/>
                      <a:pt x="3835" y="4703"/>
                    </a:cubicBezTo>
                    <a:cubicBezTo>
                      <a:pt x="4429" y="4452"/>
                      <a:pt x="4977" y="4178"/>
                      <a:pt x="5525" y="3858"/>
                    </a:cubicBezTo>
                    <a:cubicBezTo>
                      <a:pt x="6050" y="3539"/>
                      <a:pt x="6575" y="3173"/>
                      <a:pt x="7008" y="2740"/>
                    </a:cubicBezTo>
                    <a:cubicBezTo>
                      <a:pt x="7191" y="2557"/>
                      <a:pt x="7373" y="2352"/>
                      <a:pt x="7510" y="2123"/>
                    </a:cubicBezTo>
                    <a:cubicBezTo>
                      <a:pt x="7624" y="1918"/>
                      <a:pt x="7716" y="1690"/>
                      <a:pt x="7739" y="1461"/>
                    </a:cubicBezTo>
                    <a:cubicBezTo>
                      <a:pt x="7784" y="1233"/>
                      <a:pt x="7761" y="1005"/>
                      <a:pt x="7670" y="799"/>
                    </a:cubicBezTo>
                    <a:cubicBezTo>
                      <a:pt x="7602" y="617"/>
                      <a:pt x="7488" y="434"/>
                      <a:pt x="7305" y="320"/>
                    </a:cubicBezTo>
                    <a:cubicBezTo>
                      <a:pt x="6963" y="69"/>
                      <a:pt x="6529" y="1"/>
                      <a:pt x="611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679" name="Google Shape;1445;p22">
                <a:extLst>
                  <a:ext uri="{FF2B5EF4-FFF2-40B4-BE49-F238E27FC236}">
                    <a16:creationId xmlns:a16="http://schemas.microsoft.com/office/drawing/2014/main" id="{C759F19E-DDA5-44EC-9930-25EAD5ACFBBB}"/>
                  </a:ext>
                </a:extLst>
              </p:cNvPr>
              <p:cNvSpPr/>
              <p:nvPr/>
            </p:nvSpPr>
            <p:spPr>
              <a:xfrm>
                <a:off x="4800819" y="3094480"/>
                <a:ext cx="175884" cy="72819"/>
              </a:xfrm>
              <a:custGeom>
                <a:avLst/>
                <a:gdLst/>
                <a:ahLst/>
                <a:cxnLst/>
                <a:rect l="l" t="t" r="r" b="b"/>
                <a:pathLst>
                  <a:path w="6507" h="2694" extrusionOk="0">
                    <a:moveTo>
                      <a:pt x="4771" y="0"/>
                    </a:moveTo>
                    <a:cubicBezTo>
                      <a:pt x="4589" y="0"/>
                      <a:pt x="4406" y="23"/>
                      <a:pt x="4224" y="46"/>
                    </a:cubicBezTo>
                    <a:cubicBezTo>
                      <a:pt x="3995" y="92"/>
                      <a:pt x="3767" y="137"/>
                      <a:pt x="3562" y="206"/>
                    </a:cubicBezTo>
                    <a:cubicBezTo>
                      <a:pt x="3151" y="320"/>
                      <a:pt x="2763" y="480"/>
                      <a:pt x="2398" y="662"/>
                    </a:cubicBezTo>
                    <a:cubicBezTo>
                      <a:pt x="1667" y="1050"/>
                      <a:pt x="1005" y="1575"/>
                      <a:pt x="389" y="2146"/>
                    </a:cubicBezTo>
                    <a:cubicBezTo>
                      <a:pt x="275" y="2237"/>
                      <a:pt x="161" y="2351"/>
                      <a:pt x="69" y="2465"/>
                    </a:cubicBezTo>
                    <a:cubicBezTo>
                      <a:pt x="1" y="2534"/>
                      <a:pt x="1" y="2625"/>
                      <a:pt x="69" y="2694"/>
                    </a:cubicBezTo>
                    <a:cubicBezTo>
                      <a:pt x="206" y="2625"/>
                      <a:pt x="343" y="2557"/>
                      <a:pt x="480" y="2511"/>
                    </a:cubicBezTo>
                    <a:cubicBezTo>
                      <a:pt x="731" y="2260"/>
                      <a:pt x="982" y="2032"/>
                      <a:pt x="1234" y="1826"/>
                    </a:cubicBezTo>
                    <a:cubicBezTo>
                      <a:pt x="1736" y="1415"/>
                      <a:pt x="2283" y="1073"/>
                      <a:pt x="2854" y="799"/>
                    </a:cubicBezTo>
                    <a:cubicBezTo>
                      <a:pt x="3333" y="594"/>
                      <a:pt x="3858" y="434"/>
                      <a:pt x="4383" y="365"/>
                    </a:cubicBezTo>
                    <a:cubicBezTo>
                      <a:pt x="4406" y="365"/>
                      <a:pt x="4406" y="343"/>
                      <a:pt x="4406" y="343"/>
                    </a:cubicBezTo>
                    <a:cubicBezTo>
                      <a:pt x="4406" y="343"/>
                      <a:pt x="4406" y="365"/>
                      <a:pt x="4406" y="365"/>
                    </a:cubicBezTo>
                    <a:cubicBezTo>
                      <a:pt x="4527" y="339"/>
                      <a:pt x="4655" y="328"/>
                      <a:pt x="4786" y="328"/>
                    </a:cubicBezTo>
                    <a:cubicBezTo>
                      <a:pt x="4879" y="328"/>
                      <a:pt x="4974" y="333"/>
                      <a:pt x="5068" y="343"/>
                    </a:cubicBezTo>
                    <a:cubicBezTo>
                      <a:pt x="5205" y="365"/>
                      <a:pt x="5342" y="388"/>
                      <a:pt x="5502" y="457"/>
                    </a:cubicBezTo>
                    <a:cubicBezTo>
                      <a:pt x="5593" y="480"/>
                      <a:pt x="5684" y="548"/>
                      <a:pt x="5776" y="594"/>
                    </a:cubicBezTo>
                    <a:cubicBezTo>
                      <a:pt x="5844" y="662"/>
                      <a:pt x="5913" y="708"/>
                      <a:pt x="5981" y="776"/>
                    </a:cubicBezTo>
                    <a:cubicBezTo>
                      <a:pt x="6027" y="845"/>
                      <a:pt x="6050" y="913"/>
                      <a:pt x="6095" y="982"/>
                    </a:cubicBezTo>
                    <a:cubicBezTo>
                      <a:pt x="6118" y="1027"/>
                      <a:pt x="6141" y="1096"/>
                      <a:pt x="6141" y="1164"/>
                    </a:cubicBezTo>
                    <a:cubicBezTo>
                      <a:pt x="6164" y="1256"/>
                      <a:pt x="6164" y="1347"/>
                      <a:pt x="6164" y="1415"/>
                    </a:cubicBezTo>
                    <a:cubicBezTo>
                      <a:pt x="6141" y="1530"/>
                      <a:pt x="6118" y="1621"/>
                      <a:pt x="6072" y="1712"/>
                    </a:cubicBezTo>
                    <a:cubicBezTo>
                      <a:pt x="6027" y="1849"/>
                      <a:pt x="5936" y="1986"/>
                      <a:pt x="5867" y="2100"/>
                    </a:cubicBezTo>
                    <a:cubicBezTo>
                      <a:pt x="5776" y="2214"/>
                      <a:pt x="5707" y="2306"/>
                      <a:pt x="5616" y="2397"/>
                    </a:cubicBezTo>
                    <a:cubicBezTo>
                      <a:pt x="5547" y="2465"/>
                      <a:pt x="5547" y="2579"/>
                      <a:pt x="5616" y="2625"/>
                    </a:cubicBezTo>
                    <a:cubicBezTo>
                      <a:pt x="5650" y="2659"/>
                      <a:pt x="5690" y="2676"/>
                      <a:pt x="5730" y="2676"/>
                    </a:cubicBezTo>
                    <a:cubicBezTo>
                      <a:pt x="5770" y="2676"/>
                      <a:pt x="5810" y="2659"/>
                      <a:pt x="5844" y="2625"/>
                    </a:cubicBezTo>
                    <a:cubicBezTo>
                      <a:pt x="6118" y="2351"/>
                      <a:pt x="6324" y="2032"/>
                      <a:pt x="6438" y="1666"/>
                    </a:cubicBezTo>
                    <a:cubicBezTo>
                      <a:pt x="6506" y="1393"/>
                      <a:pt x="6506" y="1073"/>
                      <a:pt x="6369" y="822"/>
                    </a:cubicBezTo>
                    <a:cubicBezTo>
                      <a:pt x="6255" y="548"/>
                      <a:pt x="6050" y="365"/>
                      <a:pt x="5799" y="228"/>
                    </a:cubicBezTo>
                    <a:cubicBezTo>
                      <a:pt x="5662" y="160"/>
                      <a:pt x="5502" y="92"/>
                      <a:pt x="5365" y="69"/>
                    </a:cubicBezTo>
                    <a:cubicBezTo>
                      <a:pt x="5182" y="23"/>
                      <a:pt x="5000" y="0"/>
                      <a:pt x="479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680" name="Google Shape;1446;p22">
                <a:extLst>
                  <a:ext uri="{FF2B5EF4-FFF2-40B4-BE49-F238E27FC236}">
                    <a16:creationId xmlns:a16="http://schemas.microsoft.com/office/drawing/2014/main" id="{9F3F7152-5011-4AB5-82AA-9673665249D8}"/>
                  </a:ext>
                </a:extLst>
              </p:cNvPr>
              <p:cNvSpPr/>
              <p:nvPr/>
            </p:nvSpPr>
            <p:spPr>
              <a:xfrm>
                <a:off x="4919291" y="3104346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BCF62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681" name="Google Shape;1447;p22">
                <a:extLst>
                  <a:ext uri="{FF2B5EF4-FFF2-40B4-BE49-F238E27FC236}">
                    <a16:creationId xmlns:a16="http://schemas.microsoft.com/office/drawing/2014/main" id="{85A32766-0DA3-4628-8F30-5B2529C16138}"/>
                  </a:ext>
                </a:extLst>
              </p:cNvPr>
              <p:cNvSpPr/>
              <p:nvPr/>
            </p:nvSpPr>
            <p:spPr>
              <a:xfrm>
                <a:off x="4579957" y="3140755"/>
                <a:ext cx="269651" cy="133501"/>
              </a:xfrm>
              <a:custGeom>
                <a:avLst/>
                <a:gdLst/>
                <a:ahLst/>
                <a:cxnLst/>
                <a:rect l="l" t="t" r="r" b="b"/>
                <a:pathLst>
                  <a:path w="9976" h="4939" extrusionOk="0">
                    <a:moveTo>
                      <a:pt x="9793" y="0"/>
                    </a:moveTo>
                    <a:cubicBezTo>
                      <a:pt x="9747" y="0"/>
                      <a:pt x="9724" y="0"/>
                      <a:pt x="9701" y="23"/>
                    </a:cubicBezTo>
                    <a:cubicBezTo>
                      <a:pt x="7145" y="1256"/>
                      <a:pt x="4588" y="2488"/>
                      <a:pt x="2032" y="3698"/>
                    </a:cubicBezTo>
                    <a:lnTo>
                      <a:pt x="115" y="4634"/>
                    </a:lnTo>
                    <a:cubicBezTo>
                      <a:pt x="23" y="4679"/>
                      <a:pt x="0" y="4793"/>
                      <a:pt x="46" y="4862"/>
                    </a:cubicBezTo>
                    <a:cubicBezTo>
                      <a:pt x="80" y="4913"/>
                      <a:pt x="140" y="4939"/>
                      <a:pt x="207" y="4939"/>
                    </a:cubicBezTo>
                    <a:cubicBezTo>
                      <a:pt x="229" y="4939"/>
                      <a:pt x="252" y="4936"/>
                      <a:pt x="274" y="4930"/>
                    </a:cubicBezTo>
                    <a:cubicBezTo>
                      <a:pt x="3242" y="3492"/>
                      <a:pt x="6232" y="2054"/>
                      <a:pt x="9199" y="616"/>
                    </a:cubicBezTo>
                    <a:cubicBezTo>
                      <a:pt x="9427" y="525"/>
                      <a:pt x="9633" y="411"/>
                      <a:pt x="9861" y="320"/>
                    </a:cubicBezTo>
                    <a:cubicBezTo>
                      <a:pt x="9952" y="274"/>
                      <a:pt x="9975" y="160"/>
                      <a:pt x="9929" y="91"/>
                    </a:cubicBezTo>
                    <a:cubicBezTo>
                      <a:pt x="9884" y="23"/>
                      <a:pt x="9838" y="0"/>
                      <a:pt x="979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682" name="Google Shape;1448;p22">
                <a:extLst>
                  <a:ext uri="{FF2B5EF4-FFF2-40B4-BE49-F238E27FC236}">
                    <a16:creationId xmlns:a16="http://schemas.microsoft.com/office/drawing/2014/main" id="{DF3EDACC-3E1E-4FB4-8763-1A29D99A6EEC}"/>
                  </a:ext>
                </a:extLst>
              </p:cNvPr>
              <p:cNvSpPr/>
              <p:nvPr/>
            </p:nvSpPr>
            <p:spPr>
              <a:xfrm>
                <a:off x="4678049" y="3275851"/>
                <a:ext cx="301114" cy="148746"/>
              </a:xfrm>
              <a:custGeom>
                <a:avLst/>
                <a:gdLst/>
                <a:ahLst/>
                <a:cxnLst/>
                <a:rect l="l" t="t" r="r" b="b"/>
                <a:pathLst>
                  <a:path w="11140" h="5503" extrusionOk="0">
                    <a:moveTo>
                      <a:pt x="10957" y="1"/>
                    </a:moveTo>
                    <a:cubicBezTo>
                      <a:pt x="10934" y="1"/>
                      <a:pt x="10911" y="1"/>
                      <a:pt x="10888" y="24"/>
                    </a:cubicBezTo>
                    <a:cubicBezTo>
                      <a:pt x="8378" y="1233"/>
                      <a:pt x="5867" y="2443"/>
                      <a:pt x="3356" y="3653"/>
                    </a:cubicBezTo>
                    <a:lnTo>
                      <a:pt x="115" y="5205"/>
                    </a:lnTo>
                    <a:cubicBezTo>
                      <a:pt x="24" y="5251"/>
                      <a:pt x="1" y="5342"/>
                      <a:pt x="46" y="5433"/>
                    </a:cubicBezTo>
                    <a:cubicBezTo>
                      <a:pt x="76" y="5477"/>
                      <a:pt x="124" y="5503"/>
                      <a:pt x="180" y="5503"/>
                    </a:cubicBezTo>
                    <a:cubicBezTo>
                      <a:pt x="210" y="5503"/>
                      <a:pt x="242" y="5495"/>
                      <a:pt x="275" y="5479"/>
                    </a:cubicBezTo>
                    <a:cubicBezTo>
                      <a:pt x="3310" y="4018"/>
                      <a:pt x="6346" y="2557"/>
                      <a:pt x="9382" y="1096"/>
                    </a:cubicBezTo>
                    <a:cubicBezTo>
                      <a:pt x="9930" y="845"/>
                      <a:pt x="10478" y="571"/>
                      <a:pt x="11025" y="298"/>
                    </a:cubicBezTo>
                    <a:cubicBezTo>
                      <a:pt x="11117" y="275"/>
                      <a:pt x="11139" y="161"/>
                      <a:pt x="11094" y="92"/>
                    </a:cubicBezTo>
                    <a:cubicBezTo>
                      <a:pt x="11071" y="24"/>
                      <a:pt x="11025" y="1"/>
                      <a:pt x="1095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683" name="Google Shape;1449;p22">
                <a:extLst>
                  <a:ext uri="{FF2B5EF4-FFF2-40B4-BE49-F238E27FC236}">
                    <a16:creationId xmlns:a16="http://schemas.microsoft.com/office/drawing/2014/main" id="{BBBC38CE-1216-466C-B345-C80C29E39E74}"/>
                  </a:ext>
                </a:extLst>
              </p:cNvPr>
              <p:cNvSpPr/>
              <p:nvPr/>
            </p:nvSpPr>
            <p:spPr>
              <a:xfrm>
                <a:off x="4704592" y="3340020"/>
                <a:ext cx="277652" cy="140421"/>
              </a:xfrm>
              <a:custGeom>
                <a:avLst/>
                <a:gdLst/>
                <a:ahLst/>
                <a:cxnLst/>
                <a:rect l="l" t="t" r="r" b="b"/>
                <a:pathLst>
                  <a:path w="10272" h="5195" extrusionOk="0">
                    <a:moveTo>
                      <a:pt x="10272" y="1"/>
                    </a:moveTo>
                    <a:lnTo>
                      <a:pt x="10272" y="1"/>
                    </a:lnTo>
                    <a:cubicBezTo>
                      <a:pt x="8491" y="868"/>
                      <a:pt x="6711" y="1713"/>
                      <a:pt x="4930" y="2580"/>
                    </a:cubicBezTo>
                    <a:lnTo>
                      <a:pt x="114" y="4885"/>
                    </a:lnTo>
                    <a:cubicBezTo>
                      <a:pt x="23" y="4931"/>
                      <a:pt x="0" y="5045"/>
                      <a:pt x="46" y="5114"/>
                    </a:cubicBezTo>
                    <a:cubicBezTo>
                      <a:pt x="76" y="5174"/>
                      <a:pt x="127" y="5195"/>
                      <a:pt x="184" y="5195"/>
                    </a:cubicBezTo>
                    <a:cubicBezTo>
                      <a:pt x="213" y="5195"/>
                      <a:pt x="244" y="5190"/>
                      <a:pt x="274" y="5182"/>
                    </a:cubicBezTo>
                    <a:cubicBezTo>
                      <a:pt x="3150" y="3790"/>
                      <a:pt x="6049" y="2397"/>
                      <a:pt x="8948" y="1005"/>
                    </a:cubicBezTo>
                    <a:cubicBezTo>
                      <a:pt x="9336" y="822"/>
                      <a:pt x="9724" y="617"/>
                      <a:pt x="10135" y="434"/>
                    </a:cubicBezTo>
                    <a:cubicBezTo>
                      <a:pt x="10135" y="434"/>
                      <a:pt x="10135" y="412"/>
                      <a:pt x="10157" y="412"/>
                    </a:cubicBezTo>
                    <a:cubicBezTo>
                      <a:pt x="10180" y="389"/>
                      <a:pt x="10203" y="366"/>
                      <a:pt x="10203" y="320"/>
                    </a:cubicBezTo>
                    <a:cubicBezTo>
                      <a:pt x="10203" y="320"/>
                      <a:pt x="10226" y="320"/>
                      <a:pt x="10226" y="297"/>
                    </a:cubicBezTo>
                    <a:cubicBezTo>
                      <a:pt x="10249" y="206"/>
                      <a:pt x="10249" y="92"/>
                      <a:pt x="1027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684" name="Google Shape;1450;p22">
                <a:extLst>
                  <a:ext uri="{FF2B5EF4-FFF2-40B4-BE49-F238E27FC236}">
                    <a16:creationId xmlns:a16="http://schemas.microsoft.com/office/drawing/2014/main" id="{EB1CC219-5026-466C-ADBD-96F4C9A679BF}"/>
                  </a:ext>
                </a:extLst>
              </p:cNvPr>
              <p:cNvSpPr/>
              <p:nvPr/>
            </p:nvSpPr>
            <p:spPr>
              <a:xfrm>
                <a:off x="4841553" y="3139512"/>
                <a:ext cx="138231" cy="142772"/>
              </a:xfrm>
              <a:custGeom>
                <a:avLst/>
                <a:gdLst/>
                <a:ahLst/>
                <a:cxnLst/>
                <a:rect l="l" t="t" r="r" b="b"/>
                <a:pathLst>
                  <a:path w="5114" h="5282" extrusionOk="0">
                    <a:moveTo>
                      <a:pt x="183" y="0"/>
                    </a:moveTo>
                    <a:cubicBezTo>
                      <a:pt x="92" y="0"/>
                      <a:pt x="23" y="69"/>
                      <a:pt x="23" y="137"/>
                    </a:cubicBezTo>
                    <a:cubicBezTo>
                      <a:pt x="0" y="229"/>
                      <a:pt x="69" y="320"/>
                      <a:pt x="160" y="320"/>
                    </a:cubicBezTo>
                    <a:cubicBezTo>
                      <a:pt x="206" y="343"/>
                      <a:pt x="251" y="366"/>
                      <a:pt x="297" y="366"/>
                    </a:cubicBezTo>
                    <a:cubicBezTo>
                      <a:pt x="571" y="457"/>
                      <a:pt x="799" y="548"/>
                      <a:pt x="1028" y="685"/>
                    </a:cubicBezTo>
                    <a:cubicBezTo>
                      <a:pt x="1452" y="953"/>
                      <a:pt x="1833" y="1287"/>
                      <a:pt x="2192" y="1623"/>
                    </a:cubicBezTo>
                    <a:lnTo>
                      <a:pt x="2192" y="1623"/>
                    </a:lnTo>
                    <a:cubicBezTo>
                      <a:pt x="2192" y="1622"/>
                      <a:pt x="2192" y="1622"/>
                      <a:pt x="2192" y="1621"/>
                    </a:cubicBezTo>
                    <a:lnTo>
                      <a:pt x="2192" y="1621"/>
                    </a:lnTo>
                    <a:cubicBezTo>
                      <a:pt x="2196" y="1625"/>
                      <a:pt x="2199" y="1629"/>
                      <a:pt x="2203" y="1633"/>
                    </a:cubicBezTo>
                    <a:lnTo>
                      <a:pt x="2203" y="1633"/>
                    </a:lnTo>
                    <a:cubicBezTo>
                      <a:pt x="2199" y="1630"/>
                      <a:pt x="2196" y="1626"/>
                      <a:pt x="2192" y="1623"/>
                    </a:cubicBezTo>
                    <a:lnTo>
                      <a:pt x="2192" y="1623"/>
                    </a:lnTo>
                    <a:cubicBezTo>
                      <a:pt x="2192" y="1643"/>
                      <a:pt x="2192" y="1644"/>
                      <a:pt x="2213" y="1644"/>
                    </a:cubicBezTo>
                    <a:lnTo>
                      <a:pt x="2213" y="1644"/>
                    </a:lnTo>
                    <a:cubicBezTo>
                      <a:pt x="2210" y="1640"/>
                      <a:pt x="2207" y="1637"/>
                      <a:pt x="2203" y="1633"/>
                    </a:cubicBezTo>
                    <a:lnTo>
                      <a:pt x="2203" y="1633"/>
                    </a:lnTo>
                    <a:cubicBezTo>
                      <a:pt x="2207" y="1637"/>
                      <a:pt x="2211" y="1640"/>
                      <a:pt x="2214" y="1644"/>
                    </a:cubicBezTo>
                    <a:cubicBezTo>
                      <a:pt x="2214" y="1644"/>
                      <a:pt x="2214" y="1644"/>
                      <a:pt x="2213" y="1644"/>
                    </a:cubicBezTo>
                    <a:lnTo>
                      <a:pt x="2213" y="1644"/>
                    </a:lnTo>
                    <a:cubicBezTo>
                      <a:pt x="2594" y="2049"/>
                      <a:pt x="2974" y="2497"/>
                      <a:pt x="3333" y="2945"/>
                    </a:cubicBezTo>
                    <a:cubicBezTo>
                      <a:pt x="3744" y="3447"/>
                      <a:pt x="4177" y="3949"/>
                      <a:pt x="4497" y="4497"/>
                    </a:cubicBezTo>
                    <a:cubicBezTo>
                      <a:pt x="4634" y="4725"/>
                      <a:pt x="4725" y="4954"/>
                      <a:pt x="4794" y="5182"/>
                    </a:cubicBezTo>
                    <a:cubicBezTo>
                      <a:pt x="4811" y="5252"/>
                      <a:pt x="4882" y="5281"/>
                      <a:pt x="4945" y="5281"/>
                    </a:cubicBezTo>
                    <a:cubicBezTo>
                      <a:pt x="4964" y="5281"/>
                      <a:pt x="4983" y="5278"/>
                      <a:pt x="4999" y="5273"/>
                    </a:cubicBezTo>
                    <a:cubicBezTo>
                      <a:pt x="5045" y="5250"/>
                      <a:pt x="5090" y="5227"/>
                      <a:pt x="5090" y="5182"/>
                    </a:cubicBezTo>
                    <a:cubicBezTo>
                      <a:pt x="5113" y="5136"/>
                      <a:pt x="5113" y="5091"/>
                      <a:pt x="5090" y="5068"/>
                    </a:cubicBezTo>
                    <a:cubicBezTo>
                      <a:pt x="4908" y="4406"/>
                      <a:pt x="4497" y="3858"/>
                      <a:pt x="4086" y="3333"/>
                    </a:cubicBezTo>
                    <a:cubicBezTo>
                      <a:pt x="3904" y="3128"/>
                      <a:pt x="3721" y="2899"/>
                      <a:pt x="3538" y="2671"/>
                    </a:cubicBezTo>
                    <a:cubicBezTo>
                      <a:pt x="3356" y="2443"/>
                      <a:pt x="3173" y="2237"/>
                      <a:pt x="2991" y="2009"/>
                    </a:cubicBezTo>
                    <a:cubicBezTo>
                      <a:pt x="2602" y="1575"/>
                      <a:pt x="2169" y="1142"/>
                      <a:pt x="1712" y="777"/>
                    </a:cubicBezTo>
                    <a:cubicBezTo>
                      <a:pt x="1484" y="594"/>
                      <a:pt x="1256" y="434"/>
                      <a:pt x="1005" y="297"/>
                    </a:cubicBezTo>
                    <a:cubicBezTo>
                      <a:pt x="754" y="160"/>
                      <a:pt x="480" y="69"/>
                      <a:pt x="206" y="0"/>
                    </a:cubicBezTo>
                    <a:close/>
                  </a:path>
                </a:pathLst>
              </a:custGeom>
              <a:solidFill>
                <a:srgbClr val="ED788A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685" name="Google Shape;1451;p22">
                <a:extLst>
                  <a:ext uri="{FF2B5EF4-FFF2-40B4-BE49-F238E27FC236}">
                    <a16:creationId xmlns:a16="http://schemas.microsoft.com/office/drawing/2014/main" id="{513E52F1-447B-4653-A907-2A528DF4BFE9}"/>
                  </a:ext>
                </a:extLst>
              </p:cNvPr>
              <p:cNvSpPr/>
              <p:nvPr/>
            </p:nvSpPr>
            <p:spPr>
              <a:xfrm>
                <a:off x="4971108" y="3275851"/>
                <a:ext cx="13001" cy="75927"/>
              </a:xfrm>
              <a:custGeom>
                <a:avLst/>
                <a:gdLst/>
                <a:ahLst/>
                <a:cxnLst/>
                <a:rect l="l" t="t" r="r" b="b"/>
                <a:pathLst>
                  <a:path w="481" h="2809" extrusionOk="0">
                    <a:moveTo>
                      <a:pt x="160" y="1"/>
                    </a:moveTo>
                    <a:cubicBezTo>
                      <a:pt x="92" y="1"/>
                      <a:pt x="1" y="92"/>
                      <a:pt x="24" y="183"/>
                    </a:cubicBezTo>
                    <a:cubicBezTo>
                      <a:pt x="115" y="686"/>
                      <a:pt x="160" y="1188"/>
                      <a:pt x="160" y="1690"/>
                    </a:cubicBezTo>
                    <a:cubicBezTo>
                      <a:pt x="138" y="2009"/>
                      <a:pt x="115" y="2306"/>
                      <a:pt x="46" y="2626"/>
                    </a:cubicBezTo>
                    <a:cubicBezTo>
                      <a:pt x="24" y="2717"/>
                      <a:pt x="92" y="2786"/>
                      <a:pt x="183" y="2808"/>
                    </a:cubicBezTo>
                    <a:cubicBezTo>
                      <a:pt x="229" y="2808"/>
                      <a:pt x="252" y="2808"/>
                      <a:pt x="275" y="2786"/>
                    </a:cubicBezTo>
                    <a:lnTo>
                      <a:pt x="297" y="2786"/>
                    </a:lnTo>
                    <a:cubicBezTo>
                      <a:pt x="320" y="2763"/>
                      <a:pt x="320" y="2740"/>
                      <a:pt x="343" y="2717"/>
                    </a:cubicBezTo>
                    <a:cubicBezTo>
                      <a:pt x="343" y="2694"/>
                      <a:pt x="343" y="2694"/>
                      <a:pt x="366" y="2671"/>
                    </a:cubicBezTo>
                    <a:cubicBezTo>
                      <a:pt x="389" y="2557"/>
                      <a:pt x="412" y="2420"/>
                      <a:pt x="434" y="2306"/>
                    </a:cubicBezTo>
                    <a:cubicBezTo>
                      <a:pt x="457" y="2032"/>
                      <a:pt x="480" y="1736"/>
                      <a:pt x="480" y="1439"/>
                    </a:cubicBezTo>
                    <a:cubicBezTo>
                      <a:pt x="480" y="1005"/>
                      <a:pt x="434" y="571"/>
                      <a:pt x="343" y="138"/>
                    </a:cubicBezTo>
                    <a:cubicBezTo>
                      <a:pt x="343" y="92"/>
                      <a:pt x="320" y="69"/>
                      <a:pt x="275" y="24"/>
                    </a:cubicBezTo>
                    <a:cubicBezTo>
                      <a:pt x="252" y="1"/>
                      <a:pt x="229" y="1"/>
                      <a:pt x="183" y="1"/>
                    </a:cubicBezTo>
                    <a:close/>
                  </a:path>
                </a:pathLst>
              </a:custGeom>
              <a:solidFill>
                <a:srgbClr val="ED788A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686" name="Google Shape;1452;p22">
                <a:extLst>
                  <a:ext uri="{FF2B5EF4-FFF2-40B4-BE49-F238E27FC236}">
                    <a16:creationId xmlns:a16="http://schemas.microsoft.com/office/drawing/2014/main" id="{86BD82DB-B26A-4399-8D8F-E6750E77AF7D}"/>
                  </a:ext>
                </a:extLst>
              </p:cNvPr>
              <p:cNvSpPr/>
              <p:nvPr/>
            </p:nvSpPr>
            <p:spPr>
              <a:xfrm>
                <a:off x="4979136" y="3351130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D788A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687" name="Google Shape;1453;p22">
                <a:extLst>
                  <a:ext uri="{FF2B5EF4-FFF2-40B4-BE49-F238E27FC236}">
                    <a16:creationId xmlns:a16="http://schemas.microsoft.com/office/drawing/2014/main" id="{336D6F23-5A5D-4BB8-A2BA-C00982076B50}"/>
                  </a:ext>
                </a:extLst>
              </p:cNvPr>
              <p:cNvSpPr/>
              <p:nvPr/>
            </p:nvSpPr>
            <p:spPr>
              <a:xfrm>
                <a:off x="4979136" y="3351130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D788A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688" name="Google Shape;1454;p22">
                <a:extLst>
                  <a:ext uri="{FF2B5EF4-FFF2-40B4-BE49-F238E27FC236}">
                    <a16:creationId xmlns:a16="http://schemas.microsoft.com/office/drawing/2014/main" id="{47EA8924-DAA6-4D94-81E8-C7324600AB3F}"/>
                  </a:ext>
                </a:extLst>
              </p:cNvPr>
              <p:cNvSpPr/>
              <p:nvPr/>
            </p:nvSpPr>
            <p:spPr>
              <a:xfrm>
                <a:off x="4557738" y="3266607"/>
                <a:ext cx="157369" cy="215970"/>
              </a:xfrm>
              <a:custGeom>
                <a:avLst/>
                <a:gdLst/>
                <a:ahLst/>
                <a:cxnLst/>
                <a:rect l="l" t="t" r="r" b="b"/>
                <a:pathLst>
                  <a:path w="5822" h="7990" extrusionOk="0">
                    <a:moveTo>
                      <a:pt x="412" y="1438"/>
                    </a:moveTo>
                    <a:lnTo>
                      <a:pt x="412" y="1438"/>
                    </a:lnTo>
                    <a:cubicBezTo>
                      <a:pt x="410" y="1446"/>
                      <a:pt x="408" y="1453"/>
                      <a:pt x="406" y="1460"/>
                    </a:cubicBezTo>
                    <a:lnTo>
                      <a:pt x="406" y="1460"/>
                    </a:lnTo>
                    <a:cubicBezTo>
                      <a:pt x="412" y="1448"/>
                      <a:pt x="412" y="1438"/>
                      <a:pt x="412" y="1438"/>
                    </a:cubicBezTo>
                    <a:close/>
                    <a:moveTo>
                      <a:pt x="937" y="0"/>
                    </a:moveTo>
                    <a:cubicBezTo>
                      <a:pt x="891" y="0"/>
                      <a:pt x="845" y="23"/>
                      <a:pt x="822" y="46"/>
                    </a:cubicBezTo>
                    <a:cubicBezTo>
                      <a:pt x="708" y="160"/>
                      <a:pt x="594" y="297"/>
                      <a:pt x="480" y="434"/>
                    </a:cubicBezTo>
                    <a:cubicBezTo>
                      <a:pt x="389" y="594"/>
                      <a:pt x="297" y="754"/>
                      <a:pt x="229" y="913"/>
                    </a:cubicBezTo>
                    <a:cubicBezTo>
                      <a:pt x="92" y="1256"/>
                      <a:pt x="24" y="1598"/>
                      <a:pt x="24" y="1941"/>
                    </a:cubicBezTo>
                    <a:cubicBezTo>
                      <a:pt x="1" y="2306"/>
                      <a:pt x="46" y="2671"/>
                      <a:pt x="115" y="3036"/>
                    </a:cubicBezTo>
                    <a:cubicBezTo>
                      <a:pt x="183" y="3401"/>
                      <a:pt x="297" y="3767"/>
                      <a:pt x="434" y="4109"/>
                    </a:cubicBezTo>
                    <a:cubicBezTo>
                      <a:pt x="571" y="4451"/>
                      <a:pt x="708" y="4794"/>
                      <a:pt x="891" y="5091"/>
                    </a:cubicBezTo>
                    <a:cubicBezTo>
                      <a:pt x="1074" y="5433"/>
                      <a:pt x="1279" y="5730"/>
                      <a:pt x="1507" y="6026"/>
                    </a:cubicBezTo>
                    <a:cubicBezTo>
                      <a:pt x="1758" y="6346"/>
                      <a:pt x="2055" y="6643"/>
                      <a:pt x="2375" y="6917"/>
                    </a:cubicBezTo>
                    <a:cubicBezTo>
                      <a:pt x="2694" y="7190"/>
                      <a:pt x="3037" y="7419"/>
                      <a:pt x="3402" y="7601"/>
                    </a:cubicBezTo>
                    <a:cubicBezTo>
                      <a:pt x="3744" y="7761"/>
                      <a:pt x="4109" y="7875"/>
                      <a:pt x="4475" y="7944"/>
                    </a:cubicBezTo>
                    <a:cubicBezTo>
                      <a:pt x="4680" y="7989"/>
                      <a:pt x="4885" y="7989"/>
                      <a:pt x="5091" y="7989"/>
                    </a:cubicBezTo>
                    <a:cubicBezTo>
                      <a:pt x="5319" y="7989"/>
                      <a:pt x="5524" y="7966"/>
                      <a:pt x="5707" y="7875"/>
                    </a:cubicBezTo>
                    <a:cubicBezTo>
                      <a:pt x="5798" y="7830"/>
                      <a:pt x="5821" y="7738"/>
                      <a:pt x="5798" y="7647"/>
                    </a:cubicBezTo>
                    <a:cubicBezTo>
                      <a:pt x="5765" y="7598"/>
                      <a:pt x="5709" y="7560"/>
                      <a:pt x="5646" y="7560"/>
                    </a:cubicBezTo>
                    <a:cubicBezTo>
                      <a:pt x="5621" y="7560"/>
                      <a:pt x="5596" y="7566"/>
                      <a:pt x="5570" y="7578"/>
                    </a:cubicBezTo>
                    <a:cubicBezTo>
                      <a:pt x="5547" y="7578"/>
                      <a:pt x="5524" y="7601"/>
                      <a:pt x="5502" y="7601"/>
                    </a:cubicBezTo>
                    <a:cubicBezTo>
                      <a:pt x="5365" y="7647"/>
                      <a:pt x="5251" y="7670"/>
                      <a:pt x="5114" y="7670"/>
                    </a:cubicBezTo>
                    <a:cubicBezTo>
                      <a:pt x="4863" y="7670"/>
                      <a:pt x="4634" y="7647"/>
                      <a:pt x="4406" y="7601"/>
                    </a:cubicBezTo>
                    <a:lnTo>
                      <a:pt x="4383" y="7601"/>
                    </a:lnTo>
                    <a:cubicBezTo>
                      <a:pt x="4064" y="7510"/>
                      <a:pt x="3744" y="7396"/>
                      <a:pt x="3447" y="7259"/>
                    </a:cubicBezTo>
                    <a:cubicBezTo>
                      <a:pt x="3082" y="7053"/>
                      <a:pt x="2740" y="6825"/>
                      <a:pt x="2443" y="6551"/>
                    </a:cubicBezTo>
                    <a:lnTo>
                      <a:pt x="2443" y="6551"/>
                    </a:lnTo>
                    <a:cubicBezTo>
                      <a:pt x="2443" y="6551"/>
                      <a:pt x="2466" y="6574"/>
                      <a:pt x="2466" y="6574"/>
                    </a:cubicBezTo>
                    <a:cubicBezTo>
                      <a:pt x="2078" y="6232"/>
                      <a:pt x="1735" y="5821"/>
                      <a:pt x="1439" y="5364"/>
                    </a:cubicBezTo>
                    <a:cubicBezTo>
                      <a:pt x="1439" y="5364"/>
                      <a:pt x="1416" y="5342"/>
                      <a:pt x="1416" y="5342"/>
                    </a:cubicBezTo>
                    <a:lnTo>
                      <a:pt x="1416" y="5342"/>
                    </a:lnTo>
                    <a:cubicBezTo>
                      <a:pt x="1416" y="5342"/>
                      <a:pt x="1416" y="5342"/>
                      <a:pt x="1416" y="5342"/>
                    </a:cubicBezTo>
                    <a:cubicBezTo>
                      <a:pt x="1074" y="4794"/>
                      <a:pt x="777" y="4178"/>
                      <a:pt x="571" y="3561"/>
                    </a:cubicBezTo>
                    <a:lnTo>
                      <a:pt x="571" y="3561"/>
                    </a:lnTo>
                    <a:cubicBezTo>
                      <a:pt x="571" y="3561"/>
                      <a:pt x="594" y="3584"/>
                      <a:pt x="594" y="3584"/>
                    </a:cubicBezTo>
                    <a:cubicBezTo>
                      <a:pt x="457" y="3150"/>
                      <a:pt x="366" y="2717"/>
                      <a:pt x="343" y="2260"/>
                    </a:cubicBezTo>
                    <a:cubicBezTo>
                      <a:pt x="343" y="2254"/>
                      <a:pt x="343" y="2249"/>
                      <a:pt x="343" y="2237"/>
                    </a:cubicBezTo>
                    <a:cubicBezTo>
                      <a:pt x="321" y="1971"/>
                      <a:pt x="342" y="1705"/>
                      <a:pt x="406" y="1460"/>
                    </a:cubicBezTo>
                    <a:lnTo>
                      <a:pt x="406" y="1460"/>
                    </a:lnTo>
                    <a:cubicBezTo>
                      <a:pt x="403" y="1467"/>
                      <a:pt x="397" y="1476"/>
                      <a:pt x="389" y="1484"/>
                    </a:cubicBezTo>
                    <a:cubicBezTo>
                      <a:pt x="457" y="1256"/>
                      <a:pt x="526" y="1050"/>
                      <a:pt x="617" y="868"/>
                    </a:cubicBezTo>
                    <a:cubicBezTo>
                      <a:pt x="708" y="685"/>
                      <a:pt x="822" y="525"/>
                      <a:pt x="937" y="389"/>
                    </a:cubicBezTo>
                    <a:cubicBezTo>
                      <a:pt x="982" y="366"/>
                      <a:pt x="1005" y="320"/>
                      <a:pt x="1051" y="297"/>
                    </a:cubicBezTo>
                    <a:cubicBezTo>
                      <a:pt x="1096" y="229"/>
                      <a:pt x="1119" y="137"/>
                      <a:pt x="1051" y="69"/>
                    </a:cubicBezTo>
                    <a:cubicBezTo>
                      <a:pt x="1028" y="23"/>
                      <a:pt x="982" y="0"/>
                      <a:pt x="93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689" name="Google Shape;1455;p22">
                <a:extLst>
                  <a:ext uri="{FF2B5EF4-FFF2-40B4-BE49-F238E27FC236}">
                    <a16:creationId xmlns:a16="http://schemas.microsoft.com/office/drawing/2014/main" id="{56A12BA2-34ED-4D9D-9C50-F01C93581247}"/>
                  </a:ext>
                </a:extLst>
              </p:cNvPr>
              <p:cNvSpPr/>
              <p:nvPr/>
            </p:nvSpPr>
            <p:spPr>
              <a:xfrm>
                <a:off x="4673129" y="3415921"/>
                <a:ext cx="22219" cy="65034"/>
              </a:xfrm>
              <a:custGeom>
                <a:avLst/>
                <a:gdLst/>
                <a:ahLst/>
                <a:cxnLst/>
                <a:rect l="l" t="t" r="r" b="b"/>
                <a:pathLst>
                  <a:path w="822" h="2406" extrusionOk="0">
                    <a:moveTo>
                      <a:pt x="342" y="0"/>
                    </a:moveTo>
                    <a:cubicBezTo>
                      <a:pt x="274" y="0"/>
                      <a:pt x="206" y="46"/>
                      <a:pt x="183" y="114"/>
                    </a:cubicBezTo>
                    <a:cubicBezTo>
                      <a:pt x="0" y="845"/>
                      <a:pt x="114" y="1644"/>
                      <a:pt x="479" y="2306"/>
                    </a:cubicBezTo>
                    <a:cubicBezTo>
                      <a:pt x="514" y="2375"/>
                      <a:pt x="576" y="2405"/>
                      <a:pt x="644" y="2405"/>
                    </a:cubicBezTo>
                    <a:cubicBezTo>
                      <a:pt x="665" y="2405"/>
                      <a:pt x="686" y="2402"/>
                      <a:pt x="708" y="2397"/>
                    </a:cubicBezTo>
                    <a:cubicBezTo>
                      <a:pt x="776" y="2351"/>
                      <a:pt x="822" y="2237"/>
                      <a:pt x="776" y="2169"/>
                    </a:cubicBezTo>
                    <a:cubicBezTo>
                      <a:pt x="708" y="2032"/>
                      <a:pt x="639" y="1895"/>
                      <a:pt x="571" y="1758"/>
                    </a:cubicBezTo>
                    <a:cubicBezTo>
                      <a:pt x="502" y="1507"/>
                      <a:pt x="457" y="1256"/>
                      <a:pt x="434" y="1005"/>
                    </a:cubicBezTo>
                    <a:cubicBezTo>
                      <a:pt x="411" y="776"/>
                      <a:pt x="434" y="571"/>
                      <a:pt x="479" y="343"/>
                    </a:cubicBezTo>
                    <a:lnTo>
                      <a:pt x="479" y="343"/>
                    </a:lnTo>
                    <a:cubicBezTo>
                      <a:pt x="479" y="343"/>
                      <a:pt x="457" y="365"/>
                      <a:pt x="457" y="365"/>
                    </a:cubicBezTo>
                    <a:cubicBezTo>
                      <a:pt x="457" y="343"/>
                      <a:pt x="479" y="343"/>
                      <a:pt x="479" y="343"/>
                    </a:cubicBezTo>
                    <a:lnTo>
                      <a:pt x="479" y="343"/>
                    </a:lnTo>
                    <a:cubicBezTo>
                      <a:pt x="479" y="343"/>
                      <a:pt x="479" y="343"/>
                      <a:pt x="479" y="343"/>
                    </a:cubicBezTo>
                    <a:cubicBezTo>
                      <a:pt x="479" y="297"/>
                      <a:pt x="479" y="251"/>
                      <a:pt x="502" y="206"/>
                    </a:cubicBezTo>
                    <a:cubicBezTo>
                      <a:pt x="525" y="137"/>
                      <a:pt x="479" y="46"/>
                      <a:pt x="41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690" name="Google Shape;1456;p22">
                <a:extLst>
                  <a:ext uri="{FF2B5EF4-FFF2-40B4-BE49-F238E27FC236}">
                    <a16:creationId xmlns:a16="http://schemas.microsoft.com/office/drawing/2014/main" id="{F26C28E4-1945-4E6C-B02A-5FDF85227D7C}"/>
                  </a:ext>
                </a:extLst>
              </p:cNvPr>
              <p:cNvSpPr/>
              <p:nvPr/>
            </p:nvSpPr>
            <p:spPr>
              <a:xfrm>
                <a:off x="4580578" y="3269067"/>
                <a:ext cx="104903" cy="154449"/>
              </a:xfrm>
              <a:custGeom>
                <a:avLst/>
                <a:gdLst/>
                <a:ahLst/>
                <a:cxnLst/>
                <a:rect l="l" t="t" r="r" b="b"/>
                <a:pathLst>
                  <a:path w="3881" h="5714" extrusionOk="0">
                    <a:moveTo>
                      <a:pt x="183" y="1"/>
                    </a:moveTo>
                    <a:cubicBezTo>
                      <a:pt x="137" y="1"/>
                      <a:pt x="92" y="24"/>
                      <a:pt x="69" y="46"/>
                    </a:cubicBezTo>
                    <a:cubicBezTo>
                      <a:pt x="0" y="115"/>
                      <a:pt x="23" y="206"/>
                      <a:pt x="69" y="275"/>
                    </a:cubicBezTo>
                    <a:cubicBezTo>
                      <a:pt x="343" y="526"/>
                      <a:pt x="571" y="800"/>
                      <a:pt x="822" y="1051"/>
                    </a:cubicBezTo>
                    <a:lnTo>
                      <a:pt x="799" y="1051"/>
                    </a:lnTo>
                    <a:cubicBezTo>
                      <a:pt x="1256" y="1576"/>
                      <a:pt x="1667" y="2124"/>
                      <a:pt x="2032" y="2694"/>
                    </a:cubicBezTo>
                    <a:cubicBezTo>
                      <a:pt x="2420" y="3288"/>
                      <a:pt x="2785" y="3904"/>
                      <a:pt x="3082" y="4543"/>
                    </a:cubicBezTo>
                    <a:cubicBezTo>
                      <a:pt x="3264" y="4885"/>
                      <a:pt x="3401" y="5251"/>
                      <a:pt x="3538" y="5616"/>
                    </a:cubicBezTo>
                    <a:cubicBezTo>
                      <a:pt x="3557" y="5672"/>
                      <a:pt x="3622" y="5713"/>
                      <a:pt x="3696" y="5713"/>
                    </a:cubicBezTo>
                    <a:cubicBezTo>
                      <a:pt x="3711" y="5713"/>
                      <a:pt x="3727" y="5711"/>
                      <a:pt x="3744" y="5707"/>
                    </a:cubicBezTo>
                    <a:cubicBezTo>
                      <a:pt x="3835" y="5684"/>
                      <a:pt x="3881" y="5593"/>
                      <a:pt x="3858" y="5502"/>
                    </a:cubicBezTo>
                    <a:cubicBezTo>
                      <a:pt x="3470" y="4497"/>
                      <a:pt x="2968" y="3516"/>
                      <a:pt x="2374" y="2603"/>
                    </a:cubicBezTo>
                    <a:cubicBezTo>
                      <a:pt x="1781" y="1690"/>
                      <a:pt x="1073" y="800"/>
                      <a:pt x="297" y="46"/>
                    </a:cubicBezTo>
                    <a:cubicBezTo>
                      <a:pt x="274" y="1"/>
                      <a:pt x="229" y="1"/>
                      <a:pt x="1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691" name="Google Shape;1457;p22">
                <a:extLst>
                  <a:ext uri="{FF2B5EF4-FFF2-40B4-BE49-F238E27FC236}">
                    <a16:creationId xmlns:a16="http://schemas.microsoft.com/office/drawing/2014/main" id="{E0BCBCF7-D777-4ABE-A974-81B19C150101}"/>
                  </a:ext>
                </a:extLst>
              </p:cNvPr>
              <p:cNvSpPr/>
              <p:nvPr/>
            </p:nvSpPr>
            <p:spPr>
              <a:xfrm>
                <a:off x="4761355" y="3169731"/>
                <a:ext cx="31490" cy="212888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7876" extrusionOk="0">
                    <a:moveTo>
                      <a:pt x="982" y="1"/>
                    </a:moveTo>
                    <a:cubicBezTo>
                      <a:pt x="890" y="1"/>
                      <a:pt x="845" y="69"/>
                      <a:pt x="822" y="161"/>
                    </a:cubicBezTo>
                    <a:cubicBezTo>
                      <a:pt x="434" y="2649"/>
                      <a:pt x="206" y="5182"/>
                      <a:pt x="0" y="7693"/>
                    </a:cubicBezTo>
                    <a:cubicBezTo>
                      <a:pt x="0" y="7784"/>
                      <a:pt x="69" y="7876"/>
                      <a:pt x="160" y="7876"/>
                    </a:cubicBezTo>
                    <a:cubicBezTo>
                      <a:pt x="228" y="7876"/>
                      <a:pt x="320" y="7807"/>
                      <a:pt x="320" y="7716"/>
                    </a:cubicBezTo>
                    <a:cubicBezTo>
                      <a:pt x="525" y="5205"/>
                      <a:pt x="753" y="2694"/>
                      <a:pt x="1141" y="184"/>
                    </a:cubicBezTo>
                    <a:cubicBezTo>
                      <a:pt x="1164" y="92"/>
                      <a:pt x="1073" y="24"/>
                      <a:pt x="1004" y="1"/>
                    </a:cubicBezTo>
                    <a:close/>
                  </a:path>
                </a:pathLst>
              </a:custGeom>
              <a:solidFill>
                <a:srgbClr val="ED788A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692" name="Google Shape;1458;p22">
                <a:extLst>
                  <a:ext uri="{FF2B5EF4-FFF2-40B4-BE49-F238E27FC236}">
                    <a16:creationId xmlns:a16="http://schemas.microsoft.com/office/drawing/2014/main" id="{B7A30A9F-2DE7-4625-A0AC-39FCE018AB84}"/>
                  </a:ext>
                </a:extLst>
              </p:cNvPr>
              <p:cNvSpPr/>
              <p:nvPr/>
            </p:nvSpPr>
            <p:spPr>
              <a:xfrm>
                <a:off x="4761950" y="3380133"/>
                <a:ext cx="28409" cy="62169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2300" extrusionOk="0">
                    <a:moveTo>
                      <a:pt x="115" y="0"/>
                    </a:moveTo>
                    <a:cubicBezTo>
                      <a:pt x="24" y="46"/>
                      <a:pt x="1" y="137"/>
                      <a:pt x="47" y="229"/>
                    </a:cubicBezTo>
                    <a:cubicBezTo>
                      <a:pt x="298" y="868"/>
                      <a:pt x="526" y="1530"/>
                      <a:pt x="731" y="2192"/>
                    </a:cubicBezTo>
                    <a:cubicBezTo>
                      <a:pt x="754" y="2237"/>
                      <a:pt x="800" y="2260"/>
                      <a:pt x="823" y="2283"/>
                    </a:cubicBezTo>
                    <a:cubicBezTo>
                      <a:pt x="845" y="2294"/>
                      <a:pt x="868" y="2300"/>
                      <a:pt x="891" y="2300"/>
                    </a:cubicBezTo>
                    <a:cubicBezTo>
                      <a:pt x="914" y="2300"/>
                      <a:pt x="937" y="2294"/>
                      <a:pt x="960" y="2283"/>
                    </a:cubicBezTo>
                    <a:cubicBezTo>
                      <a:pt x="1005" y="2260"/>
                      <a:pt x="1028" y="2237"/>
                      <a:pt x="1051" y="2192"/>
                    </a:cubicBezTo>
                    <a:cubicBezTo>
                      <a:pt x="1051" y="2146"/>
                      <a:pt x="1051" y="2100"/>
                      <a:pt x="1028" y="2055"/>
                    </a:cubicBezTo>
                    <a:cubicBezTo>
                      <a:pt x="823" y="1393"/>
                      <a:pt x="594" y="731"/>
                      <a:pt x="343" y="92"/>
                    </a:cubicBezTo>
                    <a:cubicBezTo>
                      <a:pt x="320" y="23"/>
                      <a:pt x="252" y="0"/>
                      <a:pt x="184" y="0"/>
                    </a:cubicBezTo>
                    <a:close/>
                  </a:path>
                </a:pathLst>
              </a:custGeom>
              <a:solidFill>
                <a:srgbClr val="ED788A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693" name="Google Shape;1459;p22">
                <a:extLst>
                  <a:ext uri="{FF2B5EF4-FFF2-40B4-BE49-F238E27FC236}">
                    <a16:creationId xmlns:a16="http://schemas.microsoft.com/office/drawing/2014/main" id="{202B3561-FCA8-4567-A4A4-D59A044A1721}"/>
                  </a:ext>
                </a:extLst>
              </p:cNvPr>
              <p:cNvSpPr/>
              <p:nvPr/>
            </p:nvSpPr>
            <p:spPr>
              <a:xfrm>
                <a:off x="4760733" y="3139512"/>
                <a:ext cx="223376" cy="306034"/>
              </a:xfrm>
              <a:custGeom>
                <a:avLst/>
                <a:gdLst/>
                <a:ahLst/>
                <a:cxnLst/>
                <a:rect l="l" t="t" r="r" b="b"/>
                <a:pathLst>
                  <a:path w="8264" h="11322" extrusionOk="0">
                    <a:moveTo>
                      <a:pt x="3287" y="366"/>
                    </a:moveTo>
                    <a:cubicBezTo>
                      <a:pt x="3538" y="457"/>
                      <a:pt x="3766" y="548"/>
                      <a:pt x="4018" y="685"/>
                    </a:cubicBezTo>
                    <a:cubicBezTo>
                      <a:pt x="4406" y="936"/>
                      <a:pt x="4771" y="1233"/>
                      <a:pt x="5182" y="1667"/>
                    </a:cubicBezTo>
                    <a:lnTo>
                      <a:pt x="5182" y="1644"/>
                    </a:lnTo>
                    <a:cubicBezTo>
                      <a:pt x="5592" y="2055"/>
                      <a:pt x="5958" y="2511"/>
                      <a:pt x="6323" y="2945"/>
                    </a:cubicBezTo>
                    <a:lnTo>
                      <a:pt x="6483" y="3150"/>
                    </a:lnTo>
                    <a:cubicBezTo>
                      <a:pt x="6825" y="3584"/>
                      <a:pt x="7190" y="4018"/>
                      <a:pt x="7487" y="4497"/>
                    </a:cubicBezTo>
                    <a:cubicBezTo>
                      <a:pt x="7601" y="4702"/>
                      <a:pt x="7692" y="4908"/>
                      <a:pt x="7761" y="5091"/>
                    </a:cubicBezTo>
                    <a:cubicBezTo>
                      <a:pt x="5296" y="6277"/>
                      <a:pt x="2831" y="7464"/>
                      <a:pt x="365" y="8651"/>
                    </a:cubicBezTo>
                    <a:cubicBezTo>
                      <a:pt x="548" y="6414"/>
                      <a:pt x="776" y="3835"/>
                      <a:pt x="1164" y="1324"/>
                    </a:cubicBezTo>
                    <a:lnTo>
                      <a:pt x="1507" y="1165"/>
                    </a:lnTo>
                    <a:lnTo>
                      <a:pt x="2511" y="685"/>
                    </a:lnTo>
                    <a:cubicBezTo>
                      <a:pt x="2739" y="571"/>
                      <a:pt x="2945" y="457"/>
                      <a:pt x="3173" y="366"/>
                    </a:cubicBezTo>
                    <a:close/>
                    <a:moveTo>
                      <a:pt x="7829" y="5433"/>
                    </a:moveTo>
                    <a:cubicBezTo>
                      <a:pt x="7898" y="5889"/>
                      <a:pt x="7943" y="6323"/>
                      <a:pt x="7921" y="6734"/>
                    </a:cubicBezTo>
                    <a:cubicBezTo>
                      <a:pt x="7921" y="7031"/>
                      <a:pt x="7875" y="7305"/>
                      <a:pt x="7829" y="7578"/>
                    </a:cubicBezTo>
                    <a:lnTo>
                      <a:pt x="4999" y="8948"/>
                    </a:lnTo>
                    <a:lnTo>
                      <a:pt x="2831" y="9998"/>
                    </a:lnTo>
                    <a:lnTo>
                      <a:pt x="1621" y="10569"/>
                    </a:lnTo>
                    <a:lnTo>
                      <a:pt x="1050" y="10842"/>
                    </a:lnTo>
                    <a:cubicBezTo>
                      <a:pt x="868" y="10295"/>
                      <a:pt x="639" y="9633"/>
                      <a:pt x="388" y="8994"/>
                    </a:cubicBezTo>
                    <a:lnTo>
                      <a:pt x="6323" y="6140"/>
                    </a:lnTo>
                    <a:lnTo>
                      <a:pt x="7145" y="5752"/>
                    </a:lnTo>
                    <a:lnTo>
                      <a:pt x="7829" y="5433"/>
                    </a:lnTo>
                    <a:close/>
                    <a:moveTo>
                      <a:pt x="3150" y="0"/>
                    </a:moveTo>
                    <a:cubicBezTo>
                      <a:pt x="3105" y="0"/>
                      <a:pt x="3082" y="23"/>
                      <a:pt x="3036" y="46"/>
                    </a:cubicBezTo>
                    <a:cubicBezTo>
                      <a:pt x="3036" y="46"/>
                      <a:pt x="3013" y="46"/>
                      <a:pt x="3013" y="69"/>
                    </a:cubicBezTo>
                    <a:cubicBezTo>
                      <a:pt x="2306" y="411"/>
                      <a:pt x="1598" y="731"/>
                      <a:pt x="913" y="1073"/>
                    </a:cubicBezTo>
                    <a:cubicBezTo>
                      <a:pt x="868" y="1210"/>
                      <a:pt x="845" y="1347"/>
                      <a:pt x="799" y="1507"/>
                    </a:cubicBezTo>
                    <a:lnTo>
                      <a:pt x="799" y="1484"/>
                    </a:lnTo>
                    <a:cubicBezTo>
                      <a:pt x="434" y="3972"/>
                      <a:pt x="206" y="6460"/>
                      <a:pt x="23" y="8811"/>
                    </a:cubicBezTo>
                    <a:lnTo>
                      <a:pt x="0" y="8811"/>
                    </a:lnTo>
                    <a:cubicBezTo>
                      <a:pt x="0" y="8857"/>
                      <a:pt x="0" y="8880"/>
                      <a:pt x="23" y="8902"/>
                    </a:cubicBezTo>
                    <a:cubicBezTo>
                      <a:pt x="23" y="8925"/>
                      <a:pt x="23" y="8948"/>
                      <a:pt x="23" y="8971"/>
                    </a:cubicBezTo>
                    <a:cubicBezTo>
                      <a:pt x="46" y="8994"/>
                      <a:pt x="46" y="9016"/>
                      <a:pt x="46" y="9039"/>
                    </a:cubicBezTo>
                    <a:cubicBezTo>
                      <a:pt x="69" y="9085"/>
                      <a:pt x="69" y="9108"/>
                      <a:pt x="92" y="9153"/>
                    </a:cubicBezTo>
                    <a:cubicBezTo>
                      <a:pt x="320" y="9770"/>
                      <a:pt x="548" y="10409"/>
                      <a:pt x="708" y="10934"/>
                    </a:cubicBezTo>
                    <a:cubicBezTo>
                      <a:pt x="776" y="11048"/>
                      <a:pt x="822" y="11185"/>
                      <a:pt x="868" y="11322"/>
                    </a:cubicBezTo>
                    <a:lnTo>
                      <a:pt x="3378" y="10112"/>
                    </a:lnTo>
                    <a:lnTo>
                      <a:pt x="6871" y="8423"/>
                    </a:lnTo>
                    <a:lnTo>
                      <a:pt x="7282" y="8218"/>
                    </a:lnTo>
                    <a:lnTo>
                      <a:pt x="7578" y="8081"/>
                    </a:lnTo>
                    <a:lnTo>
                      <a:pt x="8058" y="7852"/>
                    </a:lnTo>
                    <a:lnTo>
                      <a:pt x="8080" y="7830"/>
                    </a:lnTo>
                    <a:lnTo>
                      <a:pt x="8103" y="7784"/>
                    </a:lnTo>
                    <a:lnTo>
                      <a:pt x="8126" y="7761"/>
                    </a:lnTo>
                    <a:cubicBezTo>
                      <a:pt x="8126" y="7738"/>
                      <a:pt x="8149" y="7715"/>
                      <a:pt x="8149" y="7715"/>
                    </a:cubicBezTo>
                    <a:cubicBezTo>
                      <a:pt x="8172" y="7624"/>
                      <a:pt x="8195" y="7533"/>
                      <a:pt x="8195" y="7442"/>
                    </a:cubicBezTo>
                    <a:lnTo>
                      <a:pt x="8217" y="7350"/>
                    </a:lnTo>
                    <a:cubicBezTo>
                      <a:pt x="8240" y="7076"/>
                      <a:pt x="8263" y="6780"/>
                      <a:pt x="8263" y="6483"/>
                    </a:cubicBezTo>
                    <a:cubicBezTo>
                      <a:pt x="8263" y="6095"/>
                      <a:pt x="8217" y="5661"/>
                      <a:pt x="8126" y="5182"/>
                    </a:cubicBezTo>
                    <a:cubicBezTo>
                      <a:pt x="8126" y="5159"/>
                      <a:pt x="8126" y="5136"/>
                      <a:pt x="8103" y="5113"/>
                    </a:cubicBezTo>
                    <a:cubicBezTo>
                      <a:pt x="8103" y="5091"/>
                      <a:pt x="8103" y="5068"/>
                      <a:pt x="8080" y="5045"/>
                    </a:cubicBezTo>
                    <a:cubicBezTo>
                      <a:pt x="7898" y="4383"/>
                      <a:pt x="7464" y="3812"/>
                      <a:pt x="7076" y="3333"/>
                    </a:cubicBezTo>
                    <a:lnTo>
                      <a:pt x="6757" y="2945"/>
                    </a:lnTo>
                    <a:lnTo>
                      <a:pt x="6528" y="2671"/>
                    </a:lnTo>
                    <a:cubicBezTo>
                      <a:pt x="6346" y="2443"/>
                      <a:pt x="6163" y="2215"/>
                      <a:pt x="5981" y="2009"/>
                    </a:cubicBezTo>
                    <a:cubicBezTo>
                      <a:pt x="5501" y="1484"/>
                      <a:pt x="5113" y="1073"/>
                      <a:pt x="4702" y="754"/>
                    </a:cubicBezTo>
                    <a:cubicBezTo>
                      <a:pt x="4474" y="594"/>
                      <a:pt x="4246" y="434"/>
                      <a:pt x="3995" y="297"/>
                    </a:cubicBezTo>
                    <a:cubicBezTo>
                      <a:pt x="3744" y="160"/>
                      <a:pt x="3470" y="69"/>
                      <a:pt x="319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grpSp>
            <p:nvGrpSpPr>
              <p:cNvPr id="694" name="Google Shape;1460;p22">
                <a:extLst>
                  <a:ext uri="{FF2B5EF4-FFF2-40B4-BE49-F238E27FC236}">
                    <a16:creationId xmlns:a16="http://schemas.microsoft.com/office/drawing/2014/main" id="{7F30646E-669F-4A59-8096-84D6DE2A0C45}"/>
                  </a:ext>
                </a:extLst>
              </p:cNvPr>
              <p:cNvGrpSpPr/>
              <p:nvPr/>
            </p:nvGrpSpPr>
            <p:grpSpPr>
              <a:xfrm>
                <a:off x="8822856" y="2734170"/>
                <a:ext cx="338118" cy="385232"/>
                <a:chOff x="8822856" y="2734170"/>
                <a:chExt cx="338118" cy="385232"/>
              </a:xfrm>
            </p:grpSpPr>
            <p:sp>
              <p:nvSpPr>
                <p:cNvPr id="1002" name="Google Shape;1461;p22">
                  <a:extLst>
                    <a:ext uri="{FF2B5EF4-FFF2-40B4-BE49-F238E27FC236}">
                      <a16:creationId xmlns:a16="http://schemas.microsoft.com/office/drawing/2014/main" id="{54F9995E-D2DA-4190-BCDF-BE72317123F9}"/>
                    </a:ext>
                  </a:extLst>
                </p:cNvPr>
                <p:cNvSpPr/>
                <p:nvPr/>
              </p:nvSpPr>
              <p:spPr>
                <a:xfrm>
                  <a:off x="8980792" y="3062395"/>
                  <a:ext cx="63575" cy="512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2" h="1895" extrusionOk="0">
                      <a:moveTo>
                        <a:pt x="1553" y="0"/>
                      </a:moveTo>
                      <a:cubicBezTo>
                        <a:pt x="1461" y="0"/>
                        <a:pt x="1370" y="23"/>
                        <a:pt x="1279" y="46"/>
                      </a:cubicBezTo>
                      <a:cubicBezTo>
                        <a:pt x="1210" y="46"/>
                        <a:pt x="1142" y="69"/>
                        <a:pt x="1073" y="69"/>
                      </a:cubicBezTo>
                      <a:cubicBezTo>
                        <a:pt x="959" y="92"/>
                        <a:pt x="868" y="137"/>
                        <a:pt x="776" y="183"/>
                      </a:cubicBezTo>
                      <a:cubicBezTo>
                        <a:pt x="617" y="251"/>
                        <a:pt x="457" y="366"/>
                        <a:pt x="320" y="480"/>
                      </a:cubicBezTo>
                      <a:cubicBezTo>
                        <a:pt x="183" y="617"/>
                        <a:pt x="92" y="776"/>
                        <a:pt x="23" y="936"/>
                      </a:cubicBezTo>
                      <a:cubicBezTo>
                        <a:pt x="0" y="1005"/>
                        <a:pt x="0" y="1096"/>
                        <a:pt x="0" y="1187"/>
                      </a:cubicBezTo>
                      <a:cubicBezTo>
                        <a:pt x="0" y="1233"/>
                        <a:pt x="0" y="1301"/>
                        <a:pt x="23" y="1347"/>
                      </a:cubicBezTo>
                      <a:cubicBezTo>
                        <a:pt x="23" y="1370"/>
                        <a:pt x="46" y="1415"/>
                        <a:pt x="69" y="1461"/>
                      </a:cubicBezTo>
                      <a:cubicBezTo>
                        <a:pt x="92" y="1484"/>
                        <a:pt x="115" y="1530"/>
                        <a:pt x="137" y="1552"/>
                      </a:cubicBezTo>
                      <a:cubicBezTo>
                        <a:pt x="229" y="1644"/>
                        <a:pt x="320" y="1712"/>
                        <a:pt x="434" y="1735"/>
                      </a:cubicBezTo>
                      <a:cubicBezTo>
                        <a:pt x="434" y="1758"/>
                        <a:pt x="457" y="1758"/>
                        <a:pt x="480" y="1758"/>
                      </a:cubicBezTo>
                      <a:cubicBezTo>
                        <a:pt x="662" y="1849"/>
                        <a:pt x="868" y="1872"/>
                        <a:pt x="1050" y="1895"/>
                      </a:cubicBezTo>
                      <a:cubicBezTo>
                        <a:pt x="1233" y="1895"/>
                        <a:pt x="1438" y="1872"/>
                        <a:pt x="1598" y="1781"/>
                      </a:cubicBezTo>
                      <a:cubicBezTo>
                        <a:pt x="1735" y="1712"/>
                        <a:pt x="1895" y="1598"/>
                        <a:pt x="1986" y="1484"/>
                      </a:cubicBezTo>
                      <a:cubicBezTo>
                        <a:pt x="2123" y="1347"/>
                        <a:pt x="2214" y="1164"/>
                        <a:pt x="2283" y="982"/>
                      </a:cubicBezTo>
                      <a:cubicBezTo>
                        <a:pt x="2329" y="868"/>
                        <a:pt x="2351" y="708"/>
                        <a:pt x="2329" y="594"/>
                      </a:cubicBezTo>
                      <a:cubicBezTo>
                        <a:pt x="2306" y="434"/>
                        <a:pt x="2237" y="274"/>
                        <a:pt x="2077" y="183"/>
                      </a:cubicBezTo>
                      <a:cubicBezTo>
                        <a:pt x="2032" y="137"/>
                        <a:pt x="1963" y="92"/>
                        <a:pt x="1895" y="69"/>
                      </a:cubicBezTo>
                      <a:cubicBezTo>
                        <a:pt x="1804" y="23"/>
                        <a:pt x="1712" y="23"/>
                        <a:pt x="1621" y="23"/>
                      </a:cubicBezTo>
                      <a:cubicBezTo>
                        <a:pt x="1598" y="0"/>
                        <a:pt x="1575" y="0"/>
                        <a:pt x="1553" y="0"/>
                      </a:cubicBezTo>
                      <a:close/>
                    </a:path>
                  </a:pathLst>
                </a:custGeom>
                <a:solidFill>
                  <a:srgbClr val="58C3C4"/>
                </a:solidFill>
                <a:ln>
                  <a:noFill/>
                </a:ln>
              </p:spPr>
              <p:txBody>
                <a:bodyPr spcFirstLastPara="1" wrap="square" lIns="53300" tIns="53300" rIns="53300" bIns="53300" anchor="ctr" anchorCtr="0">
                  <a:noAutofit/>
                </a:bodyPr>
                <a:lstStyle/>
                <a:p>
                  <a:pPr algn="l" rtl="0"/>
                  <a:endParaRPr sz="1049"/>
                </a:p>
              </p:txBody>
            </p:sp>
            <p:sp>
              <p:nvSpPr>
                <p:cNvPr id="1003" name="Google Shape;1462;p22">
                  <a:extLst>
                    <a:ext uri="{FF2B5EF4-FFF2-40B4-BE49-F238E27FC236}">
                      <a16:creationId xmlns:a16="http://schemas.microsoft.com/office/drawing/2014/main" id="{432A969D-60D8-4307-95E4-AA5E64A1A50A}"/>
                    </a:ext>
                  </a:extLst>
                </p:cNvPr>
                <p:cNvSpPr/>
                <p:nvPr/>
              </p:nvSpPr>
              <p:spPr>
                <a:xfrm>
                  <a:off x="9076424" y="2914947"/>
                  <a:ext cx="76522" cy="752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31" h="2785" extrusionOk="0">
                      <a:moveTo>
                        <a:pt x="1142" y="0"/>
                      </a:moveTo>
                      <a:cubicBezTo>
                        <a:pt x="936" y="0"/>
                        <a:pt x="731" y="69"/>
                        <a:pt x="571" y="160"/>
                      </a:cubicBezTo>
                      <a:cubicBezTo>
                        <a:pt x="480" y="206"/>
                        <a:pt x="411" y="274"/>
                        <a:pt x="343" y="342"/>
                      </a:cubicBezTo>
                      <a:cubicBezTo>
                        <a:pt x="251" y="457"/>
                        <a:pt x="183" y="571"/>
                        <a:pt x="137" y="685"/>
                      </a:cubicBezTo>
                      <a:cubicBezTo>
                        <a:pt x="69" y="845"/>
                        <a:pt x="23" y="982"/>
                        <a:pt x="0" y="1164"/>
                      </a:cubicBezTo>
                      <a:cubicBezTo>
                        <a:pt x="0" y="1233"/>
                        <a:pt x="0" y="1301"/>
                        <a:pt x="23" y="1370"/>
                      </a:cubicBezTo>
                      <a:cubicBezTo>
                        <a:pt x="23" y="1415"/>
                        <a:pt x="23" y="1438"/>
                        <a:pt x="23" y="1461"/>
                      </a:cubicBezTo>
                      <a:cubicBezTo>
                        <a:pt x="0" y="1507"/>
                        <a:pt x="23" y="1575"/>
                        <a:pt x="23" y="1621"/>
                      </a:cubicBezTo>
                      <a:cubicBezTo>
                        <a:pt x="46" y="1666"/>
                        <a:pt x="46" y="1712"/>
                        <a:pt x="69" y="1758"/>
                      </a:cubicBezTo>
                      <a:cubicBezTo>
                        <a:pt x="92" y="1849"/>
                        <a:pt x="114" y="1917"/>
                        <a:pt x="160" y="2009"/>
                      </a:cubicBezTo>
                      <a:cubicBezTo>
                        <a:pt x="229" y="2077"/>
                        <a:pt x="274" y="2168"/>
                        <a:pt x="343" y="2237"/>
                      </a:cubicBezTo>
                      <a:cubicBezTo>
                        <a:pt x="411" y="2305"/>
                        <a:pt x="480" y="2351"/>
                        <a:pt x="548" y="2420"/>
                      </a:cubicBezTo>
                      <a:cubicBezTo>
                        <a:pt x="617" y="2465"/>
                        <a:pt x="685" y="2511"/>
                        <a:pt x="754" y="2557"/>
                      </a:cubicBezTo>
                      <a:cubicBezTo>
                        <a:pt x="913" y="2648"/>
                        <a:pt x="1096" y="2716"/>
                        <a:pt x="1279" y="2762"/>
                      </a:cubicBezTo>
                      <a:cubicBezTo>
                        <a:pt x="1370" y="2785"/>
                        <a:pt x="1484" y="2785"/>
                        <a:pt x="1598" y="2785"/>
                      </a:cubicBezTo>
                      <a:cubicBezTo>
                        <a:pt x="1735" y="2785"/>
                        <a:pt x="1872" y="2762"/>
                        <a:pt x="2009" y="2693"/>
                      </a:cubicBezTo>
                      <a:cubicBezTo>
                        <a:pt x="2100" y="2671"/>
                        <a:pt x="2192" y="2625"/>
                        <a:pt x="2260" y="2557"/>
                      </a:cubicBezTo>
                      <a:cubicBezTo>
                        <a:pt x="2328" y="2511"/>
                        <a:pt x="2397" y="2465"/>
                        <a:pt x="2465" y="2397"/>
                      </a:cubicBezTo>
                      <a:cubicBezTo>
                        <a:pt x="2511" y="2351"/>
                        <a:pt x="2580" y="2260"/>
                        <a:pt x="2625" y="2168"/>
                      </a:cubicBezTo>
                      <a:cubicBezTo>
                        <a:pt x="2762" y="1917"/>
                        <a:pt x="2831" y="1643"/>
                        <a:pt x="2831" y="1347"/>
                      </a:cubicBezTo>
                      <a:cubicBezTo>
                        <a:pt x="2808" y="1164"/>
                        <a:pt x="2762" y="1004"/>
                        <a:pt x="2694" y="845"/>
                      </a:cubicBezTo>
                      <a:cubicBezTo>
                        <a:pt x="2602" y="708"/>
                        <a:pt x="2534" y="594"/>
                        <a:pt x="2420" y="479"/>
                      </a:cubicBezTo>
                      <a:cubicBezTo>
                        <a:pt x="2260" y="320"/>
                        <a:pt x="2032" y="206"/>
                        <a:pt x="1804" y="137"/>
                      </a:cubicBezTo>
                      <a:cubicBezTo>
                        <a:pt x="1598" y="46"/>
                        <a:pt x="1393" y="0"/>
                        <a:pt x="1164" y="0"/>
                      </a:cubicBezTo>
                      <a:close/>
                    </a:path>
                  </a:pathLst>
                </a:custGeom>
                <a:solidFill>
                  <a:srgbClr val="58C3C4"/>
                </a:solidFill>
                <a:ln>
                  <a:noFill/>
                </a:ln>
              </p:spPr>
              <p:txBody>
                <a:bodyPr spcFirstLastPara="1" wrap="square" lIns="53300" tIns="53300" rIns="53300" bIns="53300" anchor="ctr" anchorCtr="0">
                  <a:noAutofit/>
                </a:bodyPr>
                <a:lstStyle/>
                <a:p>
                  <a:pPr algn="l" rtl="0"/>
                  <a:endParaRPr sz="1049"/>
                </a:p>
              </p:txBody>
            </p:sp>
            <p:sp>
              <p:nvSpPr>
                <p:cNvPr id="1004" name="Google Shape;1463;p22">
                  <a:extLst>
                    <a:ext uri="{FF2B5EF4-FFF2-40B4-BE49-F238E27FC236}">
                      <a16:creationId xmlns:a16="http://schemas.microsoft.com/office/drawing/2014/main" id="{CEB3489F-BA33-4C01-ACC7-8F4AC147314F}"/>
                    </a:ext>
                  </a:extLst>
                </p:cNvPr>
                <p:cNvSpPr/>
                <p:nvPr/>
              </p:nvSpPr>
              <p:spPr>
                <a:xfrm>
                  <a:off x="8828397" y="2738495"/>
                  <a:ext cx="181425" cy="2313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12" h="8560" extrusionOk="0">
                      <a:moveTo>
                        <a:pt x="2854" y="0"/>
                      </a:moveTo>
                      <a:cubicBezTo>
                        <a:pt x="2831" y="23"/>
                        <a:pt x="2785" y="23"/>
                        <a:pt x="2740" y="23"/>
                      </a:cubicBezTo>
                      <a:cubicBezTo>
                        <a:pt x="2671" y="46"/>
                        <a:pt x="2603" y="69"/>
                        <a:pt x="2534" y="91"/>
                      </a:cubicBezTo>
                      <a:cubicBezTo>
                        <a:pt x="2466" y="91"/>
                        <a:pt x="2397" y="114"/>
                        <a:pt x="2329" y="137"/>
                      </a:cubicBezTo>
                      <a:lnTo>
                        <a:pt x="2192" y="160"/>
                      </a:lnTo>
                      <a:cubicBezTo>
                        <a:pt x="2123" y="183"/>
                        <a:pt x="2032" y="183"/>
                        <a:pt x="1964" y="205"/>
                      </a:cubicBezTo>
                      <a:cubicBezTo>
                        <a:pt x="1872" y="228"/>
                        <a:pt x="1781" y="274"/>
                        <a:pt x="1712" y="297"/>
                      </a:cubicBezTo>
                      <a:cubicBezTo>
                        <a:pt x="1644" y="342"/>
                        <a:pt x="1575" y="388"/>
                        <a:pt x="1530" y="457"/>
                      </a:cubicBezTo>
                      <a:cubicBezTo>
                        <a:pt x="1484" y="479"/>
                        <a:pt x="1461" y="525"/>
                        <a:pt x="1439" y="594"/>
                      </a:cubicBezTo>
                      <a:cubicBezTo>
                        <a:pt x="1416" y="616"/>
                        <a:pt x="1393" y="639"/>
                        <a:pt x="1370" y="662"/>
                      </a:cubicBezTo>
                      <a:cubicBezTo>
                        <a:pt x="1233" y="799"/>
                        <a:pt x="1119" y="913"/>
                        <a:pt x="1028" y="1027"/>
                      </a:cubicBezTo>
                      <a:lnTo>
                        <a:pt x="982" y="1096"/>
                      </a:lnTo>
                      <a:cubicBezTo>
                        <a:pt x="891" y="1187"/>
                        <a:pt x="822" y="1301"/>
                        <a:pt x="731" y="1392"/>
                      </a:cubicBezTo>
                      <a:cubicBezTo>
                        <a:pt x="662" y="1461"/>
                        <a:pt x="617" y="1507"/>
                        <a:pt x="571" y="1575"/>
                      </a:cubicBezTo>
                      <a:cubicBezTo>
                        <a:pt x="526" y="1643"/>
                        <a:pt x="480" y="1712"/>
                        <a:pt x="434" y="1780"/>
                      </a:cubicBezTo>
                      <a:cubicBezTo>
                        <a:pt x="366" y="1917"/>
                        <a:pt x="297" y="2054"/>
                        <a:pt x="229" y="2237"/>
                      </a:cubicBezTo>
                      <a:cubicBezTo>
                        <a:pt x="183" y="2374"/>
                        <a:pt x="137" y="2534"/>
                        <a:pt x="115" y="2671"/>
                      </a:cubicBezTo>
                      <a:cubicBezTo>
                        <a:pt x="69" y="2967"/>
                        <a:pt x="46" y="3264"/>
                        <a:pt x="23" y="3561"/>
                      </a:cubicBezTo>
                      <a:lnTo>
                        <a:pt x="23" y="3606"/>
                      </a:lnTo>
                      <a:cubicBezTo>
                        <a:pt x="1" y="3949"/>
                        <a:pt x="69" y="4291"/>
                        <a:pt x="115" y="4565"/>
                      </a:cubicBezTo>
                      <a:cubicBezTo>
                        <a:pt x="183" y="4862"/>
                        <a:pt x="252" y="5159"/>
                        <a:pt x="320" y="5455"/>
                      </a:cubicBezTo>
                      <a:cubicBezTo>
                        <a:pt x="366" y="5592"/>
                        <a:pt x="411" y="5706"/>
                        <a:pt x="480" y="5866"/>
                      </a:cubicBezTo>
                      <a:cubicBezTo>
                        <a:pt x="526" y="6003"/>
                        <a:pt x="594" y="6163"/>
                        <a:pt x="662" y="6300"/>
                      </a:cubicBezTo>
                      <a:cubicBezTo>
                        <a:pt x="731" y="6414"/>
                        <a:pt x="799" y="6528"/>
                        <a:pt x="868" y="6619"/>
                      </a:cubicBezTo>
                      <a:lnTo>
                        <a:pt x="891" y="6665"/>
                      </a:lnTo>
                      <a:cubicBezTo>
                        <a:pt x="982" y="6802"/>
                        <a:pt x="1096" y="6939"/>
                        <a:pt x="1233" y="7076"/>
                      </a:cubicBezTo>
                      <a:lnTo>
                        <a:pt x="1279" y="7144"/>
                      </a:lnTo>
                      <a:cubicBezTo>
                        <a:pt x="1439" y="7327"/>
                        <a:pt x="1598" y="7510"/>
                        <a:pt x="1804" y="7669"/>
                      </a:cubicBezTo>
                      <a:cubicBezTo>
                        <a:pt x="1827" y="7715"/>
                        <a:pt x="1849" y="7783"/>
                        <a:pt x="1895" y="7829"/>
                      </a:cubicBezTo>
                      <a:cubicBezTo>
                        <a:pt x="1941" y="7898"/>
                        <a:pt x="1986" y="7943"/>
                        <a:pt x="2055" y="7989"/>
                      </a:cubicBezTo>
                      <a:cubicBezTo>
                        <a:pt x="2123" y="8057"/>
                        <a:pt x="2215" y="8103"/>
                        <a:pt x="2306" y="8171"/>
                      </a:cubicBezTo>
                      <a:cubicBezTo>
                        <a:pt x="2443" y="8240"/>
                        <a:pt x="2580" y="8308"/>
                        <a:pt x="2717" y="8377"/>
                      </a:cubicBezTo>
                      <a:cubicBezTo>
                        <a:pt x="2785" y="8400"/>
                        <a:pt x="2877" y="8423"/>
                        <a:pt x="2945" y="8468"/>
                      </a:cubicBezTo>
                      <a:cubicBezTo>
                        <a:pt x="3013" y="8491"/>
                        <a:pt x="3082" y="8491"/>
                        <a:pt x="3173" y="8514"/>
                      </a:cubicBezTo>
                      <a:cubicBezTo>
                        <a:pt x="3310" y="8537"/>
                        <a:pt x="3447" y="8537"/>
                        <a:pt x="3607" y="8537"/>
                      </a:cubicBezTo>
                      <a:lnTo>
                        <a:pt x="3653" y="8537"/>
                      </a:lnTo>
                      <a:lnTo>
                        <a:pt x="3698" y="8560"/>
                      </a:lnTo>
                      <a:cubicBezTo>
                        <a:pt x="3858" y="8560"/>
                        <a:pt x="4018" y="8537"/>
                        <a:pt x="4155" y="8514"/>
                      </a:cubicBezTo>
                      <a:cubicBezTo>
                        <a:pt x="4269" y="8491"/>
                        <a:pt x="4406" y="8445"/>
                        <a:pt x="4566" y="8400"/>
                      </a:cubicBezTo>
                      <a:cubicBezTo>
                        <a:pt x="4703" y="8331"/>
                        <a:pt x="4840" y="8286"/>
                        <a:pt x="4976" y="8240"/>
                      </a:cubicBezTo>
                      <a:cubicBezTo>
                        <a:pt x="5091" y="8194"/>
                        <a:pt x="5159" y="8149"/>
                        <a:pt x="5250" y="8103"/>
                      </a:cubicBezTo>
                      <a:cubicBezTo>
                        <a:pt x="5387" y="8012"/>
                        <a:pt x="5501" y="7898"/>
                        <a:pt x="5593" y="7783"/>
                      </a:cubicBezTo>
                      <a:cubicBezTo>
                        <a:pt x="5707" y="7692"/>
                        <a:pt x="5798" y="7555"/>
                        <a:pt x="5889" y="7373"/>
                      </a:cubicBezTo>
                      <a:cubicBezTo>
                        <a:pt x="5958" y="7281"/>
                        <a:pt x="6004" y="7167"/>
                        <a:pt x="6049" y="7076"/>
                      </a:cubicBezTo>
                      <a:lnTo>
                        <a:pt x="6072" y="6985"/>
                      </a:lnTo>
                      <a:cubicBezTo>
                        <a:pt x="6141" y="6848"/>
                        <a:pt x="6186" y="6711"/>
                        <a:pt x="6255" y="6574"/>
                      </a:cubicBezTo>
                      <a:lnTo>
                        <a:pt x="6300" y="6437"/>
                      </a:lnTo>
                      <a:cubicBezTo>
                        <a:pt x="6392" y="6437"/>
                        <a:pt x="6460" y="6368"/>
                        <a:pt x="6483" y="6300"/>
                      </a:cubicBezTo>
                      <a:cubicBezTo>
                        <a:pt x="6506" y="6277"/>
                        <a:pt x="6529" y="6231"/>
                        <a:pt x="6529" y="6186"/>
                      </a:cubicBezTo>
                      <a:cubicBezTo>
                        <a:pt x="6529" y="6163"/>
                        <a:pt x="6529" y="6117"/>
                        <a:pt x="6551" y="6094"/>
                      </a:cubicBezTo>
                      <a:lnTo>
                        <a:pt x="6551" y="6072"/>
                      </a:lnTo>
                      <a:lnTo>
                        <a:pt x="6574" y="5935"/>
                      </a:lnTo>
                      <a:cubicBezTo>
                        <a:pt x="6597" y="5798"/>
                        <a:pt x="6620" y="5661"/>
                        <a:pt x="6620" y="5524"/>
                      </a:cubicBezTo>
                      <a:cubicBezTo>
                        <a:pt x="6666" y="5181"/>
                        <a:pt x="6711" y="4816"/>
                        <a:pt x="6620" y="4451"/>
                      </a:cubicBezTo>
                      <a:cubicBezTo>
                        <a:pt x="6620" y="4428"/>
                        <a:pt x="6597" y="4383"/>
                        <a:pt x="6574" y="4360"/>
                      </a:cubicBezTo>
                      <a:lnTo>
                        <a:pt x="6574" y="4291"/>
                      </a:lnTo>
                      <a:lnTo>
                        <a:pt x="6574" y="4246"/>
                      </a:lnTo>
                      <a:cubicBezTo>
                        <a:pt x="6574" y="4109"/>
                        <a:pt x="6551" y="3949"/>
                        <a:pt x="6529" y="3789"/>
                      </a:cubicBezTo>
                      <a:lnTo>
                        <a:pt x="6529" y="3766"/>
                      </a:lnTo>
                      <a:cubicBezTo>
                        <a:pt x="6506" y="3584"/>
                        <a:pt x="6460" y="3424"/>
                        <a:pt x="6437" y="3264"/>
                      </a:cubicBezTo>
                      <a:cubicBezTo>
                        <a:pt x="6392" y="3150"/>
                        <a:pt x="6346" y="3013"/>
                        <a:pt x="6300" y="2899"/>
                      </a:cubicBezTo>
                      <a:lnTo>
                        <a:pt x="6277" y="2853"/>
                      </a:lnTo>
                      <a:cubicBezTo>
                        <a:pt x="6209" y="2716"/>
                        <a:pt x="6163" y="2579"/>
                        <a:pt x="6095" y="2465"/>
                      </a:cubicBezTo>
                      <a:cubicBezTo>
                        <a:pt x="6049" y="2420"/>
                        <a:pt x="6026" y="2351"/>
                        <a:pt x="6004" y="2305"/>
                      </a:cubicBezTo>
                      <a:cubicBezTo>
                        <a:pt x="5958" y="2237"/>
                        <a:pt x="5935" y="2191"/>
                        <a:pt x="5912" y="2146"/>
                      </a:cubicBezTo>
                      <a:cubicBezTo>
                        <a:pt x="5844" y="2032"/>
                        <a:pt x="5753" y="1917"/>
                        <a:pt x="5684" y="1826"/>
                      </a:cubicBezTo>
                      <a:lnTo>
                        <a:pt x="5638" y="1758"/>
                      </a:lnTo>
                      <a:cubicBezTo>
                        <a:pt x="5593" y="1712"/>
                        <a:pt x="5547" y="1666"/>
                        <a:pt x="5524" y="1598"/>
                      </a:cubicBezTo>
                      <a:cubicBezTo>
                        <a:pt x="5479" y="1529"/>
                        <a:pt x="5410" y="1461"/>
                        <a:pt x="5364" y="1415"/>
                      </a:cubicBezTo>
                      <a:cubicBezTo>
                        <a:pt x="5250" y="1255"/>
                        <a:pt x="5136" y="1118"/>
                        <a:pt x="5022" y="982"/>
                      </a:cubicBezTo>
                      <a:lnTo>
                        <a:pt x="4976" y="936"/>
                      </a:lnTo>
                      <a:cubicBezTo>
                        <a:pt x="4885" y="822"/>
                        <a:pt x="4794" y="708"/>
                        <a:pt x="4680" y="639"/>
                      </a:cubicBezTo>
                      <a:cubicBezTo>
                        <a:pt x="4566" y="525"/>
                        <a:pt x="4429" y="434"/>
                        <a:pt x="4246" y="342"/>
                      </a:cubicBezTo>
                      <a:cubicBezTo>
                        <a:pt x="3972" y="228"/>
                        <a:pt x="3653" y="114"/>
                        <a:pt x="3310" y="23"/>
                      </a:cubicBezTo>
                      <a:cubicBezTo>
                        <a:pt x="3242" y="0"/>
                        <a:pt x="3150" y="0"/>
                        <a:pt x="3059" y="0"/>
                      </a:cubicBezTo>
                      <a:close/>
                    </a:path>
                  </a:pathLst>
                </a:custGeom>
                <a:solidFill>
                  <a:srgbClr val="58C3C4"/>
                </a:solidFill>
                <a:ln>
                  <a:noFill/>
                </a:ln>
              </p:spPr>
              <p:txBody>
                <a:bodyPr spcFirstLastPara="1" wrap="square" lIns="53300" tIns="53300" rIns="53300" bIns="53300" anchor="ctr" anchorCtr="0">
                  <a:noAutofit/>
                </a:bodyPr>
                <a:lstStyle/>
                <a:p>
                  <a:pPr algn="l" rtl="0"/>
                  <a:endParaRPr sz="1049"/>
                </a:p>
              </p:txBody>
            </p:sp>
            <p:sp>
              <p:nvSpPr>
                <p:cNvPr id="1005" name="Google Shape;1464;p22">
                  <a:extLst>
                    <a:ext uri="{FF2B5EF4-FFF2-40B4-BE49-F238E27FC236}">
                      <a16:creationId xmlns:a16="http://schemas.microsoft.com/office/drawing/2014/main" id="{2236B3FC-D901-4825-8BB9-0626ADB0BF3B}"/>
                    </a:ext>
                  </a:extLst>
                </p:cNvPr>
                <p:cNvSpPr/>
                <p:nvPr/>
              </p:nvSpPr>
              <p:spPr>
                <a:xfrm>
                  <a:off x="8856157" y="2768714"/>
                  <a:ext cx="51249" cy="1567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6" h="5800" extrusionOk="0">
                      <a:moveTo>
                        <a:pt x="1210" y="0"/>
                      </a:moveTo>
                      <a:cubicBezTo>
                        <a:pt x="1096" y="46"/>
                        <a:pt x="1005" y="115"/>
                        <a:pt x="937" y="229"/>
                      </a:cubicBezTo>
                      <a:cubicBezTo>
                        <a:pt x="800" y="411"/>
                        <a:pt x="685" y="571"/>
                        <a:pt x="594" y="777"/>
                      </a:cubicBezTo>
                      <a:cubicBezTo>
                        <a:pt x="480" y="982"/>
                        <a:pt x="389" y="1187"/>
                        <a:pt x="320" y="1416"/>
                      </a:cubicBezTo>
                      <a:cubicBezTo>
                        <a:pt x="229" y="1621"/>
                        <a:pt x="160" y="1849"/>
                        <a:pt x="115" y="2055"/>
                      </a:cubicBezTo>
                      <a:cubicBezTo>
                        <a:pt x="69" y="2306"/>
                        <a:pt x="46" y="2534"/>
                        <a:pt x="24" y="2785"/>
                      </a:cubicBezTo>
                      <a:cubicBezTo>
                        <a:pt x="1" y="2991"/>
                        <a:pt x="1" y="3196"/>
                        <a:pt x="1" y="3401"/>
                      </a:cubicBezTo>
                      <a:cubicBezTo>
                        <a:pt x="24" y="3653"/>
                        <a:pt x="46" y="3926"/>
                        <a:pt x="115" y="4178"/>
                      </a:cubicBezTo>
                      <a:cubicBezTo>
                        <a:pt x="183" y="4383"/>
                        <a:pt x="252" y="4588"/>
                        <a:pt x="320" y="4771"/>
                      </a:cubicBezTo>
                      <a:cubicBezTo>
                        <a:pt x="343" y="4885"/>
                        <a:pt x="389" y="4976"/>
                        <a:pt x="412" y="5091"/>
                      </a:cubicBezTo>
                      <a:cubicBezTo>
                        <a:pt x="480" y="5250"/>
                        <a:pt x="548" y="5364"/>
                        <a:pt x="640" y="5501"/>
                      </a:cubicBezTo>
                      <a:cubicBezTo>
                        <a:pt x="731" y="5638"/>
                        <a:pt x="845" y="5730"/>
                        <a:pt x="1005" y="5775"/>
                      </a:cubicBezTo>
                      <a:cubicBezTo>
                        <a:pt x="1062" y="5791"/>
                        <a:pt x="1118" y="5799"/>
                        <a:pt x="1175" y="5799"/>
                      </a:cubicBezTo>
                      <a:cubicBezTo>
                        <a:pt x="1278" y="5799"/>
                        <a:pt x="1381" y="5774"/>
                        <a:pt x="1484" y="5730"/>
                      </a:cubicBezTo>
                      <a:cubicBezTo>
                        <a:pt x="1621" y="5638"/>
                        <a:pt x="1713" y="5501"/>
                        <a:pt x="1758" y="5364"/>
                      </a:cubicBezTo>
                      <a:cubicBezTo>
                        <a:pt x="1804" y="5205"/>
                        <a:pt x="1781" y="5091"/>
                        <a:pt x="1713" y="4954"/>
                      </a:cubicBezTo>
                      <a:lnTo>
                        <a:pt x="1713" y="4954"/>
                      </a:lnTo>
                      <a:cubicBezTo>
                        <a:pt x="1735" y="4976"/>
                        <a:pt x="1735" y="4976"/>
                        <a:pt x="1735" y="4976"/>
                      </a:cubicBezTo>
                      <a:cubicBezTo>
                        <a:pt x="1621" y="4725"/>
                        <a:pt x="1530" y="4429"/>
                        <a:pt x="1439" y="4155"/>
                      </a:cubicBezTo>
                      <a:cubicBezTo>
                        <a:pt x="1325" y="3881"/>
                        <a:pt x="1233" y="3584"/>
                        <a:pt x="1188" y="3310"/>
                      </a:cubicBezTo>
                      <a:cubicBezTo>
                        <a:pt x="1142" y="2899"/>
                        <a:pt x="1142" y="2511"/>
                        <a:pt x="1188" y="2123"/>
                      </a:cubicBezTo>
                      <a:cubicBezTo>
                        <a:pt x="1233" y="1827"/>
                        <a:pt x="1302" y="1553"/>
                        <a:pt x="1393" y="1279"/>
                      </a:cubicBezTo>
                      <a:cubicBezTo>
                        <a:pt x="1484" y="1073"/>
                        <a:pt x="1598" y="891"/>
                        <a:pt x="1735" y="685"/>
                      </a:cubicBezTo>
                      <a:cubicBezTo>
                        <a:pt x="1895" y="480"/>
                        <a:pt x="1781" y="183"/>
                        <a:pt x="1576" y="46"/>
                      </a:cubicBezTo>
                      <a:cubicBezTo>
                        <a:pt x="1507" y="23"/>
                        <a:pt x="1416" y="0"/>
                        <a:pt x="1325" y="0"/>
                      </a:cubicBezTo>
                      <a:close/>
                    </a:path>
                  </a:pathLst>
                </a:custGeom>
                <a:solidFill>
                  <a:srgbClr val="FFFFFF">
                    <a:alpha val="53570"/>
                  </a:srgbClr>
                </a:solidFill>
                <a:ln>
                  <a:noFill/>
                </a:ln>
              </p:spPr>
              <p:txBody>
                <a:bodyPr spcFirstLastPara="1" wrap="square" lIns="53300" tIns="53300" rIns="53300" bIns="53300" anchor="ctr" anchorCtr="0">
                  <a:noAutofit/>
                </a:bodyPr>
                <a:lstStyle/>
                <a:p>
                  <a:pPr algn="l" rtl="0"/>
                  <a:endParaRPr sz="1049"/>
                </a:p>
              </p:txBody>
            </p:sp>
            <p:sp>
              <p:nvSpPr>
                <p:cNvPr id="1006" name="Google Shape;1465;p22">
                  <a:extLst>
                    <a:ext uri="{FF2B5EF4-FFF2-40B4-BE49-F238E27FC236}">
                      <a16:creationId xmlns:a16="http://schemas.microsoft.com/office/drawing/2014/main" id="{C028058C-DF38-4322-A84A-A9A079A7A714}"/>
                    </a:ext>
                  </a:extLst>
                </p:cNvPr>
                <p:cNvSpPr/>
                <p:nvPr/>
              </p:nvSpPr>
              <p:spPr>
                <a:xfrm>
                  <a:off x="9097400" y="2929732"/>
                  <a:ext cx="24084" cy="41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1" h="1523" extrusionOk="0">
                      <a:moveTo>
                        <a:pt x="503" y="1"/>
                      </a:moveTo>
                      <a:cubicBezTo>
                        <a:pt x="343" y="1"/>
                        <a:pt x="206" y="115"/>
                        <a:pt x="160" y="275"/>
                      </a:cubicBezTo>
                      <a:cubicBezTo>
                        <a:pt x="114" y="366"/>
                        <a:pt x="92" y="480"/>
                        <a:pt x="69" y="572"/>
                      </a:cubicBezTo>
                      <a:cubicBezTo>
                        <a:pt x="23" y="686"/>
                        <a:pt x="23" y="777"/>
                        <a:pt x="0" y="868"/>
                      </a:cubicBezTo>
                      <a:cubicBezTo>
                        <a:pt x="0" y="1005"/>
                        <a:pt x="46" y="1142"/>
                        <a:pt x="92" y="1279"/>
                      </a:cubicBezTo>
                      <a:cubicBezTo>
                        <a:pt x="137" y="1370"/>
                        <a:pt x="160" y="1439"/>
                        <a:pt x="251" y="1485"/>
                      </a:cubicBezTo>
                      <a:cubicBezTo>
                        <a:pt x="305" y="1511"/>
                        <a:pt x="358" y="1522"/>
                        <a:pt x="412" y="1522"/>
                      </a:cubicBezTo>
                      <a:cubicBezTo>
                        <a:pt x="450" y="1522"/>
                        <a:pt x="488" y="1517"/>
                        <a:pt x="525" y="1507"/>
                      </a:cubicBezTo>
                      <a:cubicBezTo>
                        <a:pt x="617" y="1485"/>
                        <a:pt x="685" y="1439"/>
                        <a:pt x="731" y="1348"/>
                      </a:cubicBezTo>
                      <a:cubicBezTo>
                        <a:pt x="776" y="1279"/>
                        <a:pt x="799" y="1165"/>
                        <a:pt x="754" y="1096"/>
                      </a:cubicBezTo>
                      <a:cubicBezTo>
                        <a:pt x="731" y="1028"/>
                        <a:pt x="731" y="982"/>
                        <a:pt x="708" y="914"/>
                      </a:cubicBezTo>
                      <a:cubicBezTo>
                        <a:pt x="708" y="914"/>
                        <a:pt x="708" y="891"/>
                        <a:pt x="708" y="891"/>
                      </a:cubicBezTo>
                      <a:cubicBezTo>
                        <a:pt x="731" y="731"/>
                        <a:pt x="776" y="594"/>
                        <a:pt x="822" y="457"/>
                      </a:cubicBezTo>
                      <a:cubicBezTo>
                        <a:pt x="891" y="275"/>
                        <a:pt x="776" y="69"/>
                        <a:pt x="594" y="24"/>
                      </a:cubicBezTo>
                      <a:cubicBezTo>
                        <a:pt x="548" y="24"/>
                        <a:pt x="525" y="1"/>
                        <a:pt x="503" y="1"/>
                      </a:cubicBezTo>
                      <a:close/>
                    </a:path>
                  </a:pathLst>
                </a:custGeom>
                <a:solidFill>
                  <a:srgbClr val="FFFFFF">
                    <a:alpha val="32589"/>
                  </a:srgbClr>
                </a:solidFill>
                <a:ln>
                  <a:noFill/>
                </a:ln>
              </p:spPr>
              <p:txBody>
                <a:bodyPr spcFirstLastPara="1" wrap="square" lIns="53300" tIns="53300" rIns="53300" bIns="53300" anchor="ctr" anchorCtr="0">
                  <a:noAutofit/>
                </a:bodyPr>
                <a:lstStyle/>
                <a:p>
                  <a:pPr algn="l" rtl="0"/>
                  <a:endParaRPr sz="1049"/>
                </a:p>
              </p:txBody>
            </p:sp>
            <p:sp>
              <p:nvSpPr>
                <p:cNvPr id="1007" name="Google Shape;1466;p22">
                  <a:extLst>
                    <a:ext uri="{FF2B5EF4-FFF2-40B4-BE49-F238E27FC236}">
                      <a16:creationId xmlns:a16="http://schemas.microsoft.com/office/drawing/2014/main" id="{5CE23171-0C6E-41FD-B42B-36A13E3DE65A}"/>
                    </a:ext>
                  </a:extLst>
                </p:cNvPr>
                <p:cNvSpPr/>
                <p:nvPr/>
              </p:nvSpPr>
              <p:spPr>
                <a:xfrm>
                  <a:off x="8822856" y="2734170"/>
                  <a:ext cx="192508" cy="2413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2" h="8929" extrusionOk="0">
                      <a:moveTo>
                        <a:pt x="3057" y="333"/>
                      </a:moveTo>
                      <a:cubicBezTo>
                        <a:pt x="3202" y="333"/>
                        <a:pt x="3347" y="349"/>
                        <a:pt x="3492" y="365"/>
                      </a:cubicBezTo>
                      <a:cubicBezTo>
                        <a:pt x="3743" y="388"/>
                        <a:pt x="3972" y="457"/>
                        <a:pt x="4200" y="548"/>
                      </a:cubicBezTo>
                      <a:cubicBezTo>
                        <a:pt x="4451" y="662"/>
                        <a:pt x="4702" y="822"/>
                        <a:pt x="4930" y="982"/>
                      </a:cubicBezTo>
                      <a:cubicBezTo>
                        <a:pt x="5227" y="1210"/>
                        <a:pt x="5478" y="1484"/>
                        <a:pt x="5706" y="1758"/>
                      </a:cubicBezTo>
                      <a:cubicBezTo>
                        <a:pt x="5958" y="2100"/>
                        <a:pt x="6163" y="2488"/>
                        <a:pt x="6346" y="2876"/>
                      </a:cubicBezTo>
                      <a:lnTo>
                        <a:pt x="6323" y="2831"/>
                      </a:lnTo>
                      <a:lnTo>
                        <a:pt x="6323" y="2831"/>
                      </a:lnTo>
                      <a:cubicBezTo>
                        <a:pt x="6528" y="3310"/>
                        <a:pt x="6665" y="3812"/>
                        <a:pt x="6734" y="4314"/>
                      </a:cubicBezTo>
                      <a:cubicBezTo>
                        <a:pt x="6734" y="4314"/>
                        <a:pt x="6734" y="4291"/>
                        <a:pt x="6734" y="4269"/>
                      </a:cubicBezTo>
                      <a:cubicBezTo>
                        <a:pt x="6779" y="4748"/>
                        <a:pt x="6779" y="5227"/>
                        <a:pt x="6734" y="5684"/>
                      </a:cubicBezTo>
                      <a:cubicBezTo>
                        <a:pt x="6734" y="5684"/>
                        <a:pt x="6734" y="5661"/>
                        <a:pt x="6734" y="5638"/>
                      </a:cubicBezTo>
                      <a:cubicBezTo>
                        <a:pt x="6665" y="6026"/>
                        <a:pt x="6574" y="6414"/>
                        <a:pt x="6437" y="6779"/>
                      </a:cubicBezTo>
                      <a:cubicBezTo>
                        <a:pt x="6414" y="6802"/>
                        <a:pt x="6414" y="6802"/>
                        <a:pt x="6414" y="6825"/>
                      </a:cubicBezTo>
                      <a:cubicBezTo>
                        <a:pt x="6414" y="6802"/>
                        <a:pt x="6414" y="6802"/>
                        <a:pt x="6414" y="6802"/>
                      </a:cubicBezTo>
                      <a:cubicBezTo>
                        <a:pt x="6300" y="7076"/>
                        <a:pt x="6140" y="7327"/>
                        <a:pt x="5958" y="7578"/>
                      </a:cubicBezTo>
                      <a:cubicBezTo>
                        <a:pt x="5821" y="7761"/>
                        <a:pt x="5638" y="7943"/>
                        <a:pt x="5433" y="8103"/>
                      </a:cubicBezTo>
                      <a:cubicBezTo>
                        <a:pt x="5273" y="8217"/>
                        <a:pt x="5090" y="8331"/>
                        <a:pt x="4885" y="8423"/>
                      </a:cubicBezTo>
                      <a:cubicBezTo>
                        <a:pt x="4679" y="8491"/>
                        <a:pt x="4474" y="8560"/>
                        <a:pt x="4268" y="8583"/>
                      </a:cubicBezTo>
                      <a:cubicBezTo>
                        <a:pt x="4154" y="8594"/>
                        <a:pt x="4046" y="8600"/>
                        <a:pt x="3937" y="8600"/>
                      </a:cubicBezTo>
                      <a:cubicBezTo>
                        <a:pt x="3829" y="8600"/>
                        <a:pt x="3721" y="8594"/>
                        <a:pt x="3607" y="8583"/>
                      </a:cubicBezTo>
                      <a:cubicBezTo>
                        <a:pt x="3355" y="8537"/>
                        <a:pt x="3127" y="8468"/>
                        <a:pt x="2899" y="8377"/>
                      </a:cubicBezTo>
                      <a:cubicBezTo>
                        <a:pt x="2625" y="8263"/>
                        <a:pt x="2397" y="8126"/>
                        <a:pt x="2169" y="7943"/>
                      </a:cubicBezTo>
                      <a:cubicBezTo>
                        <a:pt x="1872" y="7715"/>
                        <a:pt x="1621" y="7464"/>
                        <a:pt x="1392" y="7167"/>
                      </a:cubicBezTo>
                      <a:cubicBezTo>
                        <a:pt x="1141" y="6825"/>
                        <a:pt x="913" y="6437"/>
                        <a:pt x="753" y="6049"/>
                      </a:cubicBezTo>
                      <a:cubicBezTo>
                        <a:pt x="594" y="5684"/>
                        <a:pt x="502" y="5319"/>
                        <a:pt x="411" y="4953"/>
                      </a:cubicBezTo>
                      <a:cubicBezTo>
                        <a:pt x="411" y="4953"/>
                        <a:pt x="411" y="4953"/>
                        <a:pt x="411" y="4931"/>
                      </a:cubicBezTo>
                      <a:cubicBezTo>
                        <a:pt x="411" y="4931"/>
                        <a:pt x="411" y="4931"/>
                        <a:pt x="411" y="4908"/>
                      </a:cubicBezTo>
                      <a:cubicBezTo>
                        <a:pt x="388" y="4839"/>
                        <a:pt x="388" y="4748"/>
                        <a:pt x="365" y="4657"/>
                      </a:cubicBezTo>
                      <a:cubicBezTo>
                        <a:pt x="365" y="4588"/>
                        <a:pt x="342" y="4520"/>
                        <a:pt x="342" y="4451"/>
                      </a:cubicBezTo>
                      <a:cubicBezTo>
                        <a:pt x="320" y="4063"/>
                        <a:pt x="320" y="3675"/>
                        <a:pt x="365" y="3287"/>
                      </a:cubicBezTo>
                      <a:cubicBezTo>
                        <a:pt x="434" y="2899"/>
                        <a:pt x="525" y="2511"/>
                        <a:pt x="685" y="2146"/>
                      </a:cubicBezTo>
                      <a:cubicBezTo>
                        <a:pt x="685" y="2146"/>
                        <a:pt x="685" y="2146"/>
                        <a:pt x="685" y="2123"/>
                      </a:cubicBezTo>
                      <a:cubicBezTo>
                        <a:pt x="799" y="1872"/>
                        <a:pt x="936" y="1621"/>
                        <a:pt x="1119" y="1370"/>
                      </a:cubicBezTo>
                      <a:cubicBezTo>
                        <a:pt x="1278" y="1187"/>
                        <a:pt x="1438" y="1005"/>
                        <a:pt x="1644" y="845"/>
                      </a:cubicBezTo>
                      <a:cubicBezTo>
                        <a:pt x="1689" y="822"/>
                        <a:pt x="1712" y="799"/>
                        <a:pt x="1758" y="776"/>
                      </a:cubicBezTo>
                      <a:cubicBezTo>
                        <a:pt x="1758" y="754"/>
                        <a:pt x="1780" y="754"/>
                        <a:pt x="1780" y="754"/>
                      </a:cubicBezTo>
                      <a:lnTo>
                        <a:pt x="1803" y="731"/>
                      </a:lnTo>
                      <a:cubicBezTo>
                        <a:pt x="1940" y="662"/>
                        <a:pt x="2054" y="594"/>
                        <a:pt x="2191" y="525"/>
                      </a:cubicBezTo>
                      <a:cubicBezTo>
                        <a:pt x="2237" y="502"/>
                        <a:pt x="2283" y="502"/>
                        <a:pt x="2305" y="480"/>
                      </a:cubicBezTo>
                      <a:lnTo>
                        <a:pt x="2328" y="480"/>
                      </a:lnTo>
                      <a:cubicBezTo>
                        <a:pt x="2397" y="457"/>
                        <a:pt x="2442" y="434"/>
                        <a:pt x="2511" y="411"/>
                      </a:cubicBezTo>
                      <a:lnTo>
                        <a:pt x="2579" y="411"/>
                      </a:lnTo>
                      <a:cubicBezTo>
                        <a:pt x="2579" y="388"/>
                        <a:pt x="2602" y="388"/>
                        <a:pt x="2602" y="388"/>
                      </a:cubicBezTo>
                      <a:lnTo>
                        <a:pt x="2625" y="388"/>
                      </a:lnTo>
                      <a:cubicBezTo>
                        <a:pt x="2671" y="388"/>
                        <a:pt x="2739" y="365"/>
                        <a:pt x="2808" y="365"/>
                      </a:cubicBezTo>
                      <a:cubicBezTo>
                        <a:pt x="2808" y="365"/>
                        <a:pt x="2830" y="343"/>
                        <a:pt x="2830" y="343"/>
                      </a:cubicBezTo>
                      <a:lnTo>
                        <a:pt x="2876" y="343"/>
                      </a:lnTo>
                      <a:cubicBezTo>
                        <a:pt x="2936" y="336"/>
                        <a:pt x="2996" y="333"/>
                        <a:pt x="3057" y="333"/>
                      </a:cubicBezTo>
                      <a:close/>
                      <a:moveTo>
                        <a:pt x="3150" y="0"/>
                      </a:moveTo>
                      <a:cubicBezTo>
                        <a:pt x="3082" y="0"/>
                        <a:pt x="3013" y="0"/>
                        <a:pt x="2967" y="23"/>
                      </a:cubicBezTo>
                      <a:lnTo>
                        <a:pt x="2945" y="23"/>
                      </a:lnTo>
                      <a:cubicBezTo>
                        <a:pt x="2876" y="23"/>
                        <a:pt x="2785" y="23"/>
                        <a:pt x="2716" y="46"/>
                      </a:cubicBezTo>
                      <a:cubicBezTo>
                        <a:pt x="2671" y="46"/>
                        <a:pt x="2625" y="46"/>
                        <a:pt x="2602" y="69"/>
                      </a:cubicBezTo>
                      <a:cubicBezTo>
                        <a:pt x="2488" y="92"/>
                        <a:pt x="2397" y="114"/>
                        <a:pt x="2305" y="137"/>
                      </a:cubicBezTo>
                      <a:lnTo>
                        <a:pt x="2283" y="137"/>
                      </a:lnTo>
                      <a:cubicBezTo>
                        <a:pt x="2169" y="183"/>
                        <a:pt x="2054" y="229"/>
                        <a:pt x="1940" y="274"/>
                      </a:cubicBezTo>
                      <a:cubicBezTo>
                        <a:pt x="1872" y="320"/>
                        <a:pt x="1780" y="365"/>
                        <a:pt x="1712" y="411"/>
                      </a:cubicBezTo>
                      <a:cubicBezTo>
                        <a:pt x="1689" y="434"/>
                        <a:pt x="1666" y="434"/>
                        <a:pt x="1644" y="457"/>
                      </a:cubicBezTo>
                      <a:cubicBezTo>
                        <a:pt x="1529" y="525"/>
                        <a:pt x="1415" y="617"/>
                        <a:pt x="1301" y="708"/>
                      </a:cubicBezTo>
                      <a:cubicBezTo>
                        <a:pt x="1073" y="890"/>
                        <a:pt x="890" y="1119"/>
                        <a:pt x="731" y="1347"/>
                      </a:cubicBezTo>
                      <a:cubicBezTo>
                        <a:pt x="708" y="1370"/>
                        <a:pt x="708" y="1393"/>
                        <a:pt x="685" y="1438"/>
                      </a:cubicBezTo>
                      <a:cubicBezTo>
                        <a:pt x="548" y="1644"/>
                        <a:pt x="434" y="1849"/>
                        <a:pt x="342" y="2077"/>
                      </a:cubicBezTo>
                      <a:cubicBezTo>
                        <a:pt x="274" y="2283"/>
                        <a:pt x="206" y="2488"/>
                        <a:pt x="137" y="2694"/>
                      </a:cubicBezTo>
                      <a:cubicBezTo>
                        <a:pt x="137" y="2716"/>
                        <a:pt x="137" y="2739"/>
                        <a:pt x="137" y="2762"/>
                      </a:cubicBezTo>
                      <a:cubicBezTo>
                        <a:pt x="69" y="3036"/>
                        <a:pt x="23" y="3310"/>
                        <a:pt x="0" y="3584"/>
                      </a:cubicBezTo>
                      <a:cubicBezTo>
                        <a:pt x="0" y="3744"/>
                        <a:pt x="0" y="3926"/>
                        <a:pt x="0" y="4086"/>
                      </a:cubicBezTo>
                      <a:cubicBezTo>
                        <a:pt x="0" y="4132"/>
                        <a:pt x="0" y="4154"/>
                        <a:pt x="0" y="4200"/>
                      </a:cubicBezTo>
                      <a:cubicBezTo>
                        <a:pt x="23" y="4520"/>
                        <a:pt x="69" y="4839"/>
                        <a:pt x="137" y="5159"/>
                      </a:cubicBezTo>
                      <a:cubicBezTo>
                        <a:pt x="160" y="5296"/>
                        <a:pt x="183" y="5433"/>
                        <a:pt x="228" y="5570"/>
                      </a:cubicBezTo>
                      <a:cubicBezTo>
                        <a:pt x="251" y="5592"/>
                        <a:pt x="251" y="5615"/>
                        <a:pt x="251" y="5638"/>
                      </a:cubicBezTo>
                      <a:cubicBezTo>
                        <a:pt x="388" y="6095"/>
                        <a:pt x="594" y="6528"/>
                        <a:pt x="845" y="6939"/>
                      </a:cubicBezTo>
                      <a:cubicBezTo>
                        <a:pt x="1073" y="7327"/>
                        <a:pt x="1370" y="7670"/>
                        <a:pt x="1712" y="7989"/>
                      </a:cubicBezTo>
                      <a:cubicBezTo>
                        <a:pt x="1872" y="8126"/>
                        <a:pt x="2054" y="8263"/>
                        <a:pt x="2237" y="8377"/>
                      </a:cubicBezTo>
                      <a:cubicBezTo>
                        <a:pt x="2442" y="8537"/>
                        <a:pt x="2671" y="8628"/>
                        <a:pt x="2899" y="8720"/>
                      </a:cubicBezTo>
                      <a:cubicBezTo>
                        <a:pt x="3239" y="8855"/>
                        <a:pt x="3617" y="8928"/>
                        <a:pt x="3985" y="8928"/>
                      </a:cubicBezTo>
                      <a:cubicBezTo>
                        <a:pt x="4112" y="8928"/>
                        <a:pt x="4237" y="8920"/>
                        <a:pt x="4360" y="8902"/>
                      </a:cubicBezTo>
                      <a:cubicBezTo>
                        <a:pt x="4588" y="8856"/>
                        <a:pt x="4793" y="8811"/>
                        <a:pt x="4999" y="8720"/>
                      </a:cubicBezTo>
                      <a:cubicBezTo>
                        <a:pt x="5204" y="8628"/>
                        <a:pt x="5387" y="8537"/>
                        <a:pt x="5569" y="8400"/>
                      </a:cubicBezTo>
                      <a:cubicBezTo>
                        <a:pt x="6346" y="7852"/>
                        <a:pt x="6779" y="6962"/>
                        <a:pt x="6985" y="6072"/>
                      </a:cubicBezTo>
                      <a:cubicBezTo>
                        <a:pt x="7099" y="5592"/>
                        <a:pt x="7122" y="5090"/>
                        <a:pt x="7076" y="4588"/>
                      </a:cubicBezTo>
                      <a:cubicBezTo>
                        <a:pt x="7053" y="4109"/>
                        <a:pt x="6962" y="3629"/>
                        <a:pt x="6802" y="3173"/>
                      </a:cubicBezTo>
                      <a:cubicBezTo>
                        <a:pt x="6505" y="2260"/>
                        <a:pt x="5980" y="1438"/>
                        <a:pt x="5250" y="822"/>
                      </a:cubicBezTo>
                      <a:cubicBezTo>
                        <a:pt x="4862" y="502"/>
                        <a:pt x="4428" y="274"/>
                        <a:pt x="3972" y="137"/>
                      </a:cubicBezTo>
                      <a:cubicBezTo>
                        <a:pt x="3766" y="69"/>
                        <a:pt x="3538" y="23"/>
                        <a:pt x="3310" y="23"/>
                      </a:cubicBezTo>
                      <a:cubicBezTo>
                        <a:pt x="3241" y="0"/>
                        <a:pt x="3196" y="0"/>
                        <a:pt x="3150" y="0"/>
                      </a:cubicBezTo>
                      <a:close/>
                    </a:path>
                  </a:pathLst>
                </a:custGeom>
                <a:solidFill>
                  <a:srgbClr val="58C3C4"/>
                </a:solidFill>
                <a:ln>
                  <a:noFill/>
                </a:ln>
              </p:spPr>
              <p:txBody>
                <a:bodyPr spcFirstLastPara="1" wrap="square" lIns="53300" tIns="53300" rIns="53300" bIns="53300" anchor="ctr" anchorCtr="0">
                  <a:noAutofit/>
                </a:bodyPr>
                <a:lstStyle/>
                <a:p>
                  <a:pPr algn="l" rtl="0"/>
                  <a:endParaRPr sz="1049"/>
                </a:p>
              </p:txBody>
            </p:sp>
            <p:sp>
              <p:nvSpPr>
                <p:cNvPr id="1008" name="Google Shape;1467;p22">
                  <a:extLst>
                    <a:ext uri="{FF2B5EF4-FFF2-40B4-BE49-F238E27FC236}">
                      <a16:creationId xmlns:a16="http://schemas.microsoft.com/office/drawing/2014/main" id="{09777B27-FCF1-4D93-9EE4-6CBCBB8B5486}"/>
                    </a:ext>
                  </a:extLst>
                </p:cNvPr>
                <p:cNvSpPr/>
                <p:nvPr/>
              </p:nvSpPr>
              <p:spPr>
                <a:xfrm>
                  <a:off x="9072099" y="2910000"/>
                  <a:ext cx="88875" cy="866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8" h="3207" extrusionOk="0">
                      <a:moveTo>
                        <a:pt x="1781" y="320"/>
                      </a:moveTo>
                      <a:cubicBezTo>
                        <a:pt x="1895" y="343"/>
                        <a:pt x="2009" y="366"/>
                        <a:pt x="2123" y="411"/>
                      </a:cubicBezTo>
                      <a:cubicBezTo>
                        <a:pt x="2215" y="457"/>
                        <a:pt x="2306" y="525"/>
                        <a:pt x="2397" y="571"/>
                      </a:cubicBezTo>
                      <a:cubicBezTo>
                        <a:pt x="2488" y="640"/>
                        <a:pt x="2557" y="731"/>
                        <a:pt x="2625" y="822"/>
                      </a:cubicBezTo>
                      <a:cubicBezTo>
                        <a:pt x="2694" y="891"/>
                        <a:pt x="2740" y="982"/>
                        <a:pt x="2785" y="1096"/>
                      </a:cubicBezTo>
                      <a:cubicBezTo>
                        <a:pt x="2831" y="1210"/>
                        <a:pt x="2877" y="1302"/>
                        <a:pt x="2899" y="1438"/>
                      </a:cubicBezTo>
                      <a:cubicBezTo>
                        <a:pt x="2899" y="1553"/>
                        <a:pt x="2899" y="1667"/>
                        <a:pt x="2877" y="1781"/>
                      </a:cubicBezTo>
                      <a:cubicBezTo>
                        <a:pt x="2877" y="1895"/>
                        <a:pt x="2831" y="1986"/>
                        <a:pt x="2785" y="2100"/>
                      </a:cubicBezTo>
                      <a:cubicBezTo>
                        <a:pt x="2740" y="2215"/>
                        <a:pt x="2694" y="2306"/>
                        <a:pt x="2625" y="2397"/>
                      </a:cubicBezTo>
                      <a:cubicBezTo>
                        <a:pt x="2557" y="2466"/>
                        <a:pt x="2466" y="2557"/>
                        <a:pt x="2397" y="2625"/>
                      </a:cubicBezTo>
                      <a:cubicBezTo>
                        <a:pt x="2306" y="2671"/>
                        <a:pt x="2215" y="2717"/>
                        <a:pt x="2123" y="2762"/>
                      </a:cubicBezTo>
                      <a:cubicBezTo>
                        <a:pt x="2009" y="2808"/>
                        <a:pt x="1895" y="2854"/>
                        <a:pt x="1781" y="2854"/>
                      </a:cubicBezTo>
                      <a:cubicBezTo>
                        <a:pt x="1724" y="2865"/>
                        <a:pt x="1667" y="2871"/>
                        <a:pt x="1610" y="2871"/>
                      </a:cubicBezTo>
                      <a:cubicBezTo>
                        <a:pt x="1553" y="2871"/>
                        <a:pt x="1496" y="2865"/>
                        <a:pt x="1439" y="2854"/>
                      </a:cubicBezTo>
                      <a:cubicBezTo>
                        <a:pt x="1324" y="2831"/>
                        <a:pt x="1210" y="2808"/>
                        <a:pt x="1119" y="2762"/>
                      </a:cubicBezTo>
                      <a:cubicBezTo>
                        <a:pt x="1005" y="2717"/>
                        <a:pt x="914" y="2671"/>
                        <a:pt x="822" y="2603"/>
                      </a:cubicBezTo>
                      <a:cubicBezTo>
                        <a:pt x="822" y="2603"/>
                        <a:pt x="822" y="2580"/>
                        <a:pt x="799" y="2580"/>
                      </a:cubicBezTo>
                      <a:lnTo>
                        <a:pt x="799" y="2580"/>
                      </a:lnTo>
                      <a:cubicBezTo>
                        <a:pt x="807" y="2587"/>
                        <a:pt x="815" y="2595"/>
                        <a:pt x="822" y="2603"/>
                      </a:cubicBezTo>
                      <a:cubicBezTo>
                        <a:pt x="822" y="2603"/>
                        <a:pt x="822" y="2602"/>
                        <a:pt x="799" y="2580"/>
                      </a:cubicBezTo>
                      <a:cubicBezTo>
                        <a:pt x="799" y="2580"/>
                        <a:pt x="799" y="2580"/>
                        <a:pt x="799" y="2580"/>
                      </a:cubicBezTo>
                      <a:lnTo>
                        <a:pt x="799" y="2580"/>
                      </a:lnTo>
                      <a:cubicBezTo>
                        <a:pt x="739" y="2519"/>
                        <a:pt x="678" y="2455"/>
                        <a:pt x="617" y="2374"/>
                      </a:cubicBezTo>
                      <a:cubicBezTo>
                        <a:pt x="548" y="2283"/>
                        <a:pt x="480" y="2192"/>
                        <a:pt x="434" y="2078"/>
                      </a:cubicBezTo>
                      <a:cubicBezTo>
                        <a:pt x="411" y="1986"/>
                        <a:pt x="366" y="1895"/>
                        <a:pt x="366" y="1781"/>
                      </a:cubicBezTo>
                      <a:cubicBezTo>
                        <a:pt x="343" y="1667"/>
                        <a:pt x="343" y="1530"/>
                        <a:pt x="366" y="1416"/>
                      </a:cubicBezTo>
                      <a:cubicBezTo>
                        <a:pt x="366" y="1302"/>
                        <a:pt x="411" y="1187"/>
                        <a:pt x="457" y="1096"/>
                      </a:cubicBezTo>
                      <a:cubicBezTo>
                        <a:pt x="480" y="1005"/>
                        <a:pt x="526" y="936"/>
                        <a:pt x="571" y="845"/>
                      </a:cubicBezTo>
                      <a:cubicBezTo>
                        <a:pt x="594" y="845"/>
                        <a:pt x="594" y="822"/>
                        <a:pt x="617" y="822"/>
                      </a:cubicBezTo>
                      <a:cubicBezTo>
                        <a:pt x="640" y="777"/>
                        <a:pt x="685" y="731"/>
                        <a:pt x="731" y="685"/>
                      </a:cubicBezTo>
                      <a:cubicBezTo>
                        <a:pt x="731" y="662"/>
                        <a:pt x="731" y="662"/>
                        <a:pt x="754" y="662"/>
                      </a:cubicBezTo>
                      <a:cubicBezTo>
                        <a:pt x="754" y="662"/>
                        <a:pt x="754" y="662"/>
                        <a:pt x="754" y="640"/>
                      </a:cubicBezTo>
                      <a:cubicBezTo>
                        <a:pt x="777" y="640"/>
                        <a:pt x="777" y="640"/>
                        <a:pt x="799" y="617"/>
                      </a:cubicBezTo>
                      <a:cubicBezTo>
                        <a:pt x="799" y="617"/>
                        <a:pt x="822" y="594"/>
                        <a:pt x="845" y="594"/>
                      </a:cubicBezTo>
                      <a:cubicBezTo>
                        <a:pt x="845" y="571"/>
                        <a:pt x="868" y="571"/>
                        <a:pt x="868" y="571"/>
                      </a:cubicBezTo>
                      <a:cubicBezTo>
                        <a:pt x="914" y="525"/>
                        <a:pt x="959" y="503"/>
                        <a:pt x="1005" y="480"/>
                      </a:cubicBezTo>
                      <a:cubicBezTo>
                        <a:pt x="1050" y="457"/>
                        <a:pt x="1096" y="434"/>
                        <a:pt x="1119" y="411"/>
                      </a:cubicBezTo>
                      <a:cubicBezTo>
                        <a:pt x="1210" y="389"/>
                        <a:pt x="1302" y="366"/>
                        <a:pt x="1393" y="343"/>
                      </a:cubicBezTo>
                      <a:cubicBezTo>
                        <a:pt x="1416" y="343"/>
                        <a:pt x="1439" y="343"/>
                        <a:pt x="1439" y="320"/>
                      </a:cubicBezTo>
                      <a:close/>
                      <a:moveTo>
                        <a:pt x="1598" y="0"/>
                      </a:moveTo>
                      <a:cubicBezTo>
                        <a:pt x="1484" y="0"/>
                        <a:pt x="1393" y="0"/>
                        <a:pt x="1302" y="23"/>
                      </a:cubicBezTo>
                      <a:cubicBezTo>
                        <a:pt x="1187" y="46"/>
                        <a:pt x="1096" y="69"/>
                        <a:pt x="1005" y="115"/>
                      </a:cubicBezTo>
                      <a:lnTo>
                        <a:pt x="982" y="115"/>
                      </a:lnTo>
                      <a:lnTo>
                        <a:pt x="936" y="137"/>
                      </a:lnTo>
                      <a:cubicBezTo>
                        <a:pt x="868" y="183"/>
                        <a:pt x="799" y="206"/>
                        <a:pt x="731" y="252"/>
                      </a:cubicBezTo>
                      <a:cubicBezTo>
                        <a:pt x="731" y="252"/>
                        <a:pt x="731" y="274"/>
                        <a:pt x="731" y="274"/>
                      </a:cubicBezTo>
                      <a:cubicBezTo>
                        <a:pt x="662" y="297"/>
                        <a:pt x="617" y="343"/>
                        <a:pt x="571" y="389"/>
                      </a:cubicBezTo>
                      <a:cubicBezTo>
                        <a:pt x="571" y="389"/>
                        <a:pt x="548" y="411"/>
                        <a:pt x="548" y="411"/>
                      </a:cubicBezTo>
                      <a:cubicBezTo>
                        <a:pt x="457" y="480"/>
                        <a:pt x="366" y="571"/>
                        <a:pt x="320" y="685"/>
                      </a:cubicBezTo>
                      <a:lnTo>
                        <a:pt x="297" y="685"/>
                      </a:lnTo>
                      <a:cubicBezTo>
                        <a:pt x="229" y="799"/>
                        <a:pt x="183" y="913"/>
                        <a:pt x="115" y="1028"/>
                      </a:cubicBezTo>
                      <a:cubicBezTo>
                        <a:pt x="46" y="1233"/>
                        <a:pt x="1" y="1461"/>
                        <a:pt x="23" y="1690"/>
                      </a:cubicBezTo>
                      <a:cubicBezTo>
                        <a:pt x="23" y="1918"/>
                        <a:pt x="92" y="2146"/>
                        <a:pt x="206" y="2351"/>
                      </a:cubicBezTo>
                      <a:cubicBezTo>
                        <a:pt x="297" y="2511"/>
                        <a:pt x="411" y="2671"/>
                        <a:pt x="571" y="2808"/>
                      </a:cubicBezTo>
                      <a:cubicBezTo>
                        <a:pt x="731" y="2968"/>
                        <a:pt x="936" y="3059"/>
                        <a:pt x="1142" y="3128"/>
                      </a:cubicBezTo>
                      <a:cubicBezTo>
                        <a:pt x="1256" y="3173"/>
                        <a:pt x="1347" y="3173"/>
                        <a:pt x="1461" y="3196"/>
                      </a:cubicBezTo>
                      <a:cubicBezTo>
                        <a:pt x="1499" y="3204"/>
                        <a:pt x="1540" y="3206"/>
                        <a:pt x="1581" y="3206"/>
                      </a:cubicBezTo>
                      <a:cubicBezTo>
                        <a:pt x="1664" y="3206"/>
                        <a:pt x="1750" y="3196"/>
                        <a:pt x="1827" y="3196"/>
                      </a:cubicBezTo>
                      <a:cubicBezTo>
                        <a:pt x="2032" y="3150"/>
                        <a:pt x="2237" y="3082"/>
                        <a:pt x="2443" y="2991"/>
                      </a:cubicBezTo>
                      <a:cubicBezTo>
                        <a:pt x="2511" y="2922"/>
                        <a:pt x="2603" y="2876"/>
                        <a:pt x="2671" y="2808"/>
                      </a:cubicBezTo>
                      <a:cubicBezTo>
                        <a:pt x="2762" y="2740"/>
                        <a:pt x="2831" y="2648"/>
                        <a:pt x="2899" y="2580"/>
                      </a:cubicBezTo>
                      <a:cubicBezTo>
                        <a:pt x="3036" y="2374"/>
                        <a:pt x="3128" y="2169"/>
                        <a:pt x="3196" y="1918"/>
                      </a:cubicBezTo>
                      <a:cubicBezTo>
                        <a:pt x="3287" y="1507"/>
                        <a:pt x="3173" y="1050"/>
                        <a:pt x="2945" y="685"/>
                      </a:cubicBezTo>
                      <a:cubicBezTo>
                        <a:pt x="2785" y="434"/>
                        <a:pt x="2534" y="252"/>
                        <a:pt x="2260" y="137"/>
                      </a:cubicBezTo>
                      <a:cubicBezTo>
                        <a:pt x="2260" y="115"/>
                        <a:pt x="2237" y="115"/>
                        <a:pt x="2237" y="115"/>
                      </a:cubicBezTo>
                      <a:cubicBezTo>
                        <a:pt x="2123" y="69"/>
                        <a:pt x="2032" y="46"/>
                        <a:pt x="1918" y="23"/>
                      </a:cubicBezTo>
                      <a:cubicBezTo>
                        <a:pt x="1872" y="0"/>
                        <a:pt x="1804" y="0"/>
                        <a:pt x="1758" y="0"/>
                      </a:cubicBezTo>
                      <a:close/>
                    </a:path>
                  </a:pathLst>
                </a:custGeom>
                <a:solidFill>
                  <a:srgbClr val="58C3C4"/>
                </a:solidFill>
                <a:ln>
                  <a:noFill/>
                </a:ln>
              </p:spPr>
              <p:txBody>
                <a:bodyPr spcFirstLastPara="1" wrap="square" lIns="53300" tIns="53300" rIns="53300" bIns="53300" anchor="ctr" anchorCtr="0">
                  <a:noAutofit/>
                </a:bodyPr>
                <a:lstStyle/>
                <a:p>
                  <a:pPr algn="l" rtl="0"/>
                  <a:endParaRPr sz="1049"/>
                </a:p>
              </p:txBody>
            </p:sp>
            <p:sp>
              <p:nvSpPr>
                <p:cNvPr id="1009" name="Google Shape;1468;p22">
                  <a:extLst>
                    <a:ext uri="{FF2B5EF4-FFF2-40B4-BE49-F238E27FC236}">
                      <a16:creationId xmlns:a16="http://schemas.microsoft.com/office/drawing/2014/main" id="{75CF8799-3EA7-47D2-9BCB-62EFDC10E787}"/>
                    </a:ext>
                  </a:extLst>
                </p:cNvPr>
                <p:cNvSpPr/>
                <p:nvPr/>
              </p:nvSpPr>
              <p:spPr>
                <a:xfrm>
                  <a:off x="8975224" y="3056827"/>
                  <a:ext cx="72224" cy="62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2" h="2315" extrusionOk="0">
                      <a:moveTo>
                        <a:pt x="1781" y="343"/>
                      </a:moveTo>
                      <a:cubicBezTo>
                        <a:pt x="1850" y="366"/>
                        <a:pt x="1918" y="389"/>
                        <a:pt x="1987" y="412"/>
                      </a:cubicBezTo>
                      <a:cubicBezTo>
                        <a:pt x="2032" y="435"/>
                        <a:pt x="2078" y="457"/>
                        <a:pt x="2124" y="480"/>
                      </a:cubicBezTo>
                      <a:cubicBezTo>
                        <a:pt x="2169" y="526"/>
                        <a:pt x="2192" y="549"/>
                        <a:pt x="2238" y="594"/>
                      </a:cubicBezTo>
                      <a:cubicBezTo>
                        <a:pt x="2261" y="617"/>
                        <a:pt x="2283" y="663"/>
                        <a:pt x="2306" y="708"/>
                      </a:cubicBezTo>
                      <a:cubicBezTo>
                        <a:pt x="2306" y="754"/>
                        <a:pt x="2329" y="800"/>
                        <a:pt x="2329" y="845"/>
                      </a:cubicBezTo>
                      <a:cubicBezTo>
                        <a:pt x="2329" y="914"/>
                        <a:pt x="2329" y="960"/>
                        <a:pt x="2329" y="1005"/>
                      </a:cubicBezTo>
                      <a:cubicBezTo>
                        <a:pt x="2306" y="1074"/>
                        <a:pt x="2306" y="1142"/>
                        <a:pt x="2283" y="1211"/>
                      </a:cubicBezTo>
                      <a:cubicBezTo>
                        <a:pt x="2238" y="1302"/>
                        <a:pt x="2192" y="1393"/>
                        <a:pt x="2124" y="1462"/>
                      </a:cubicBezTo>
                      <a:cubicBezTo>
                        <a:pt x="2055" y="1553"/>
                        <a:pt x="1987" y="1621"/>
                        <a:pt x="1895" y="1690"/>
                      </a:cubicBezTo>
                      <a:cubicBezTo>
                        <a:pt x="1781" y="1781"/>
                        <a:pt x="1667" y="1850"/>
                        <a:pt x="1553" y="1895"/>
                      </a:cubicBezTo>
                      <a:cubicBezTo>
                        <a:pt x="1439" y="1941"/>
                        <a:pt x="1348" y="1964"/>
                        <a:pt x="1211" y="1987"/>
                      </a:cubicBezTo>
                      <a:cubicBezTo>
                        <a:pt x="1150" y="1987"/>
                        <a:pt x="1089" y="1997"/>
                        <a:pt x="1028" y="1997"/>
                      </a:cubicBezTo>
                      <a:cubicBezTo>
                        <a:pt x="998" y="1997"/>
                        <a:pt x="967" y="1994"/>
                        <a:pt x="937" y="1987"/>
                      </a:cubicBezTo>
                      <a:cubicBezTo>
                        <a:pt x="845" y="1987"/>
                        <a:pt x="777" y="1964"/>
                        <a:pt x="709" y="1941"/>
                      </a:cubicBezTo>
                      <a:cubicBezTo>
                        <a:pt x="663" y="1918"/>
                        <a:pt x="617" y="1873"/>
                        <a:pt x="549" y="1850"/>
                      </a:cubicBezTo>
                      <a:cubicBezTo>
                        <a:pt x="526" y="1827"/>
                        <a:pt x="480" y="1781"/>
                        <a:pt x="457" y="1758"/>
                      </a:cubicBezTo>
                      <a:cubicBezTo>
                        <a:pt x="435" y="1713"/>
                        <a:pt x="412" y="1667"/>
                        <a:pt x="389" y="1644"/>
                      </a:cubicBezTo>
                      <a:cubicBezTo>
                        <a:pt x="366" y="1576"/>
                        <a:pt x="366" y="1530"/>
                        <a:pt x="343" y="1485"/>
                      </a:cubicBezTo>
                      <a:cubicBezTo>
                        <a:pt x="343" y="1416"/>
                        <a:pt x="343" y="1370"/>
                        <a:pt x="366" y="1325"/>
                      </a:cubicBezTo>
                      <a:cubicBezTo>
                        <a:pt x="366" y="1279"/>
                        <a:pt x="366" y="1256"/>
                        <a:pt x="366" y="1233"/>
                      </a:cubicBezTo>
                      <a:cubicBezTo>
                        <a:pt x="389" y="1211"/>
                        <a:pt x="389" y="1188"/>
                        <a:pt x="389" y="1165"/>
                      </a:cubicBezTo>
                      <a:cubicBezTo>
                        <a:pt x="412" y="1142"/>
                        <a:pt x="412" y="1142"/>
                        <a:pt x="412" y="1119"/>
                      </a:cubicBezTo>
                      <a:cubicBezTo>
                        <a:pt x="457" y="1028"/>
                        <a:pt x="503" y="937"/>
                        <a:pt x="549" y="868"/>
                      </a:cubicBezTo>
                      <a:cubicBezTo>
                        <a:pt x="594" y="845"/>
                        <a:pt x="617" y="800"/>
                        <a:pt x="640" y="777"/>
                      </a:cubicBezTo>
                      <a:cubicBezTo>
                        <a:pt x="663" y="754"/>
                        <a:pt x="663" y="754"/>
                        <a:pt x="663" y="754"/>
                      </a:cubicBezTo>
                      <a:lnTo>
                        <a:pt x="686" y="731"/>
                      </a:lnTo>
                      <a:cubicBezTo>
                        <a:pt x="686" y="731"/>
                        <a:pt x="686" y="731"/>
                        <a:pt x="709" y="708"/>
                      </a:cubicBezTo>
                      <a:lnTo>
                        <a:pt x="731" y="708"/>
                      </a:lnTo>
                      <a:cubicBezTo>
                        <a:pt x="731" y="686"/>
                        <a:pt x="731" y="686"/>
                        <a:pt x="731" y="686"/>
                      </a:cubicBezTo>
                      <a:cubicBezTo>
                        <a:pt x="731" y="686"/>
                        <a:pt x="754" y="686"/>
                        <a:pt x="754" y="663"/>
                      </a:cubicBezTo>
                      <a:lnTo>
                        <a:pt x="777" y="663"/>
                      </a:lnTo>
                      <a:cubicBezTo>
                        <a:pt x="777" y="663"/>
                        <a:pt x="777" y="640"/>
                        <a:pt x="777" y="640"/>
                      </a:cubicBezTo>
                      <a:lnTo>
                        <a:pt x="800" y="640"/>
                      </a:lnTo>
                      <a:cubicBezTo>
                        <a:pt x="823" y="617"/>
                        <a:pt x="868" y="594"/>
                        <a:pt x="914" y="572"/>
                      </a:cubicBezTo>
                      <a:cubicBezTo>
                        <a:pt x="982" y="526"/>
                        <a:pt x="1051" y="480"/>
                        <a:pt x="1119" y="435"/>
                      </a:cubicBezTo>
                      <a:cubicBezTo>
                        <a:pt x="1211" y="412"/>
                        <a:pt x="1302" y="389"/>
                        <a:pt x="1393" y="366"/>
                      </a:cubicBezTo>
                      <a:cubicBezTo>
                        <a:pt x="1416" y="343"/>
                        <a:pt x="1439" y="343"/>
                        <a:pt x="1462" y="343"/>
                      </a:cubicBezTo>
                      <a:close/>
                      <a:moveTo>
                        <a:pt x="1622" y="1"/>
                      </a:moveTo>
                      <a:cubicBezTo>
                        <a:pt x="1439" y="1"/>
                        <a:pt x="1279" y="47"/>
                        <a:pt x="1119" y="92"/>
                      </a:cubicBezTo>
                      <a:cubicBezTo>
                        <a:pt x="1005" y="138"/>
                        <a:pt x="891" y="183"/>
                        <a:pt x="800" y="252"/>
                      </a:cubicBezTo>
                      <a:cubicBezTo>
                        <a:pt x="777" y="252"/>
                        <a:pt x="731" y="275"/>
                        <a:pt x="709" y="298"/>
                      </a:cubicBezTo>
                      <a:cubicBezTo>
                        <a:pt x="640" y="343"/>
                        <a:pt x="549" y="412"/>
                        <a:pt x="480" y="480"/>
                      </a:cubicBezTo>
                      <a:cubicBezTo>
                        <a:pt x="457" y="503"/>
                        <a:pt x="435" y="526"/>
                        <a:pt x="389" y="549"/>
                      </a:cubicBezTo>
                      <a:cubicBezTo>
                        <a:pt x="366" y="594"/>
                        <a:pt x="343" y="617"/>
                        <a:pt x="321" y="663"/>
                      </a:cubicBezTo>
                      <a:lnTo>
                        <a:pt x="275" y="708"/>
                      </a:lnTo>
                      <a:cubicBezTo>
                        <a:pt x="275" y="708"/>
                        <a:pt x="275" y="708"/>
                        <a:pt x="252" y="731"/>
                      </a:cubicBezTo>
                      <a:cubicBezTo>
                        <a:pt x="252" y="731"/>
                        <a:pt x="252" y="754"/>
                        <a:pt x="229" y="754"/>
                      </a:cubicBezTo>
                      <a:cubicBezTo>
                        <a:pt x="184" y="845"/>
                        <a:pt x="138" y="937"/>
                        <a:pt x="92" y="1028"/>
                      </a:cubicBezTo>
                      <a:cubicBezTo>
                        <a:pt x="92" y="1074"/>
                        <a:pt x="69" y="1119"/>
                        <a:pt x="47" y="1188"/>
                      </a:cubicBezTo>
                      <a:cubicBezTo>
                        <a:pt x="47" y="1233"/>
                        <a:pt x="24" y="1279"/>
                        <a:pt x="24" y="1325"/>
                      </a:cubicBezTo>
                      <a:cubicBezTo>
                        <a:pt x="1" y="1462"/>
                        <a:pt x="24" y="1576"/>
                        <a:pt x="69" y="1690"/>
                      </a:cubicBezTo>
                      <a:cubicBezTo>
                        <a:pt x="115" y="1873"/>
                        <a:pt x="229" y="2010"/>
                        <a:pt x="366" y="2124"/>
                      </a:cubicBezTo>
                      <a:cubicBezTo>
                        <a:pt x="526" y="2238"/>
                        <a:pt x="731" y="2306"/>
                        <a:pt x="914" y="2306"/>
                      </a:cubicBezTo>
                      <a:cubicBezTo>
                        <a:pt x="971" y="2312"/>
                        <a:pt x="1027" y="2315"/>
                        <a:pt x="1081" y="2315"/>
                      </a:cubicBezTo>
                      <a:cubicBezTo>
                        <a:pt x="1245" y="2315"/>
                        <a:pt x="1399" y="2289"/>
                        <a:pt x="1553" y="2238"/>
                      </a:cubicBezTo>
                      <a:cubicBezTo>
                        <a:pt x="1781" y="2169"/>
                        <a:pt x="1964" y="2055"/>
                        <a:pt x="2147" y="1895"/>
                      </a:cubicBezTo>
                      <a:cubicBezTo>
                        <a:pt x="2306" y="1781"/>
                        <a:pt x="2443" y="1599"/>
                        <a:pt x="2535" y="1416"/>
                      </a:cubicBezTo>
                      <a:cubicBezTo>
                        <a:pt x="2626" y="1233"/>
                        <a:pt x="2672" y="1005"/>
                        <a:pt x="2649" y="800"/>
                      </a:cubicBezTo>
                      <a:cubicBezTo>
                        <a:pt x="2649" y="754"/>
                        <a:pt x="2626" y="708"/>
                        <a:pt x="2626" y="640"/>
                      </a:cubicBezTo>
                      <a:cubicBezTo>
                        <a:pt x="2603" y="617"/>
                        <a:pt x="2580" y="572"/>
                        <a:pt x="2580" y="526"/>
                      </a:cubicBezTo>
                      <a:cubicBezTo>
                        <a:pt x="2535" y="435"/>
                        <a:pt x="2466" y="366"/>
                        <a:pt x="2398" y="298"/>
                      </a:cubicBezTo>
                      <a:cubicBezTo>
                        <a:pt x="2352" y="229"/>
                        <a:pt x="2261" y="183"/>
                        <a:pt x="2192" y="138"/>
                      </a:cubicBezTo>
                      <a:cubicBezTo>
                        <a:pt x="2078" y="92"/>
                        <a:pt x="1964" y="47"/>
                        <a:pt x="1850" y="24"/>
                      </a:cubicBezTo>
                      <a:cubicBezTo>
                        <a:pt x="1781" y="24"/>
                        <a:pt x="1690" y="1"/>
                        <a:pt x="1622" y="1"/>
                      </a:cubicBezTo>
                      <a:close/>
                    </a:path>
                  </a:pathLst>
                </a:custGeom>
                <a:solidFill>
                  <a:srgbClr val="58C3C4"/>
                </a:solidFill>
                <a:ln>
                  <a:noFill/>
                </a:ln>
              </p:spPr>
              <p:txBody>
                <a:bodyPr spcFirstLastPara="1" wrap="square" lIns="53300" tIns="53300" rIns="53300" bIns="53300" anchor="ctr" anchorCtr="0">
                  <a:noAutofit/>
                </a:bodyPr>
                <a:lstStyle/>
                <a:p>
                  <a:pPr algn="l" rtl="0"/>
                  <a:endParaRPr sz="1049"/>
                </a:p>
              </p:txBody>
            </p:sp>
          </p:grpSp>
          <p:sp>
            <p:nvSpPr>
              <p:cNvPr id="695" name="Google Shape;1469;p22">
                <a:extLst>
                  <a:ext uri="{FF2B5EF4-FFF2-40B4-BE49-F238E27FC236}">
                    <a16:creationId xmlns:a16="http://schemas.microsoft.com/office/drawing/2014/main" id="{E241BD5B-597E-405F-8E66-67FAE93F1346}"/>
                  </a:ext>
                </a:extLst>
              </p:cNvPr>
              <p:cNvSpPr/>
              <p:nvPr/>
            </p:nvSpPr>
            <p:spPr>
              <a:xfrm>
                <a:off x="6004546" y="2943923"/>
                <a:ext cx="109228" cy="100606"/>
              </a:xfrm>
              <a:custGeom>
                <a:avLst/>
                <a:gdLst/>
                <a:ahLst/>
                <a:cxnLst/>
                <a:rect l="l" t="t" r="r" b="b"/>
                <a:pathLst>
                  <a:path w="4041" h="3722" extrusionOk="0">
                    <a:moveTo>
                      <a:pt x="1666" y="640"/>
                    </a:moveTo>
                    <a:cubicBezTo>
                      <a:pt x="1758" y="640"/>
                      <a:pt x="1849" y="663"/>
                      <a:pt x="1940" y="663"/>
                    </a:cubicBezTo>
                    <a:cubicBezTo>
                      <a:pt x="2146" y="708"/>
                      <a:pt x="2351" y="777"/>
                      <a:pt x="2557" y="868"/>
                    </a:cubicBezTo>
                    <a:cubicBezTo>
                      <a:pt x="2648" y="914"/>
                      <a:pt x="2716" y="960"/>
                      <a:pt x="2808" y="1028"/>
                    </a:cubicBezTo>
                    <a:cubicBezTo>
                      <a:pt x="2922" y="1142"/>
                      <a:pt x="3036" y="1256"/>
                      <a:pt x="3127" y="1393"/>
                    </a:cubicBezTo>
                    <a:cubicBezTo>
                      <a:pt x="3196" y="1530"/>
                      <a:pt x="3287" y="1667"/>
                      <a:pt x="3333" y="1804"/>
                    </a:cubicBezTo>
                    <a:cubicBezTo>
                      <a:pt x="3355" y="1850"/>
                      <a:pt x="3355" y="1873"/>
                      <a:pt x="3355" y="1918"/>
                    </a:cubicBezTo>
                    <a:cubicBezTo>
                      <a:pt x="3355" y="1987"/>
                      <a:pt x="3355" y="2078"/>
                      <a:pt x="3355" y="2146"/>
                    </a:cubicBezTo>
                    <a:cubicBezTo>
                      <a:pt x="3310" y="2238"/>
                      <a:pt x="3287" y="2352"/>
                      <a:pt x="3241" y="2443"/>
                    </a:cubicBezTo>
                    <a:cubicBezTo>
                      <a:pt x="3218" y="2534"/>
                      <a:pt x="3173" y="2649"/>
                      <a:pt x="3127" y="2740"/>
                    </a:cubicBezTo>
                    <a:cubicBezTo>
                      <a:pt x="3104" y="2786"/>
                      <a:pt x="3082" y="2808"/>
                      <a:pt x="3059" y="2854"/>
                    </a:cubicBezTo>
                    <a:cubicBezTo>
                      <a:pt x="3036" y="2877"/>
                      <a:pt x="2990" y="2923"/>
                      <a:pt x="2967" y="2945"/>
                    </a:cubicBezTo>
                    <a:cubicBezTo>
                      <a:pt x="2922" y="2968"/>
                      <a:pt x="2876" y="2991"/>
                      <a:pt x="2830" y="2991"/>
                    </a:cubicBezTo>
                    <a:cubicBezTo>
                      <a:pt x="2693" y="3037"/>
                      <a:pt x="2557" y="3059"/>
                      <a:pt x="2397" y="3082"/>
                    </a:cubicBezTo>
                    <a:cubicBezTo>
                      <a:pt x="2214" y="3082"/>
                      <a:pt x="2009" y="3059"/>
                      <a:pt x="1803" y="3037"/>
                    </a:cubicBezTo>
                    <a:cubicBezTo>
                      <a:pt x="1712" y="3014"/>
                      <a:pt x="1598" y="2968"/>
                      <a:pt x="1484" y="2945"/>
                    </a:cubicBezTo>
                    <a:cubicBezTo>
                      <a:pt x="1347" y="2854"/>
                      <a:pt x="1210" y="2740"/>
                      <a:pt x="1073" y="2626"/>
                    </a:cubicBezTo>
                    <a:cubicBezTo>
                      <a:pt x="1050" y="2603"/>
                      <a:pt x="1004" y="2580"/>
                      <a:pt x="982" y="2557"/>
                    </a:cubicBezTo>
                    <a:cubicBezTo>
                      <a:pt x="1050" y="2534"/>
                      <a:pt x="1096" y="2489"/>
                      <a:pt x="1141" y="2420"/>
                    </a:cubicBezTo>
                    <a:cubicBezTo>
                      <a:pt x="1233" y="2283"/>
                      <a:pt x="1210" y="2078"/>
                      <a:pt x="1050" y="1987"/>
                    </a:cubicBezTo>
                    <a:cubicBezTo>
                      <a:pt x="1027" y="1964"/>
                      <a:pt x="1004" y="1941"/>
                      <a:pt x="959" y="1918"/>
                    </a:cubicBezTo>
                    <a:cubicBezTo>
                      <a:pt x="936" y="1873"/>
                      <a:pt x="890" y="1827"/>
                      <a:pt x="845" y="1781"/>
                    </a:cubicBezTo>
                    <a:cubicBezTo>
                      <a:pt x="822" y="1713"/>
                      <a:pt x="776" y="1644"/>
                      <a:pt x="753" y="1576"/>
                    </a:cubicBezTo>
                    <a:cubicBezTo>
                      <a:pt x="731" y="1530"/>
                      <a:pt x="731" y="1462"/>
                      <a:pt x="731" y="1393"/>
                    </a:cubicBezTo>
                    <a:cubicBezTo>
                      <a:pt x="731" y="1370"/>
                      <a:pt x="731" y="1325"/>
                      <a:pt x="731" y="1302"/>
                    </a:cubicBezTo>
                    <a:cubicBezTo>
                      <a:pt x="731" y="1279"/>
                      <a:pt x="731" y="1256"/>
                      <a:pt x="753" y="1256"/>
                    </a:cubicBezTo>
                    <a:cubicBezTo>
                      <a:pt x="799" y="1165"/>
                      <a:pt x="845" y="1096"/>
                      <a:pt x="913" y="1028"/>
                    </a:cubicBezTo>
                    <a:cubicBezTo>
                      <a:pt x="982" y="960"/>
                      <a:pt x="1073" y="868"/>
                      <a:pt x="1164" y="800"/>
                    </a:cubicBezTo>
                    <a:cubicBezTo>
                      <a:pt x="1210" y="777"/>
                      <a:pt x="1255" y="754"/>
                      <a:pt x="1324" y="731"/>
                    </a:cubicBezTo>
                    <a:cubicBezTo>
                      <a:pt x="1438" y="686"/>
                      <a:pt x="1552" y="663"/>
                      <a:pt x="1666" y="640"/>
                    </a:cubicBezTo>
                    <a:close/>
                    <a:moveTo>
                      <a:pt x="1689" y="1"/>
                    </a:moveTo>
                    <a:cubicBezTo>
                      <a:pt x="1621" y="1"/>
                      <a:pt x="1529" y="1"/>
                      <a:pt x="1438" y="24"/>
                    </a:cubicBezTo>
                    <a:cubicBezTo>
                      <a:pt x="1370" y="24"/>
                      <a:pt x="1301" y="47"/>
                      <a:pt x="1233" y="69"/>
                    </a:cubicBezTo>
                    <a:cubicBezTo>
                      <a:pt x="1187" y="92"/>
                      <a:pt x="1119" y="115"/>
                      <a:pt x="1073" y="138"/>
                    </a:cubicBezTo>
                    <a:cubicBezTo>
                      <a:pt x="982" y="161"/>
                      <a:pt x="913" y="183"/>
                      <a:pt x="845" y="229"/>
                    </a:cubicBezTo>
                    <a:cubicBezTo>
                      <a:pt x="685" y="320"/>
                      <a:pt x="548" y="457"/>
                      <a:pt x="434" y="594"/>
                    </a:cubicBezTo>
                    <a:cubicBezTo>
                      <a:pt x="297" y="731"/>
                      <a:pt x="160" y="914"/>
                      <a:pt x="114" y="1119"/>
                    </a:cubicBezTo>
                    <a:cubicBezTo>
                      <a:pt x="91" y="1211"/>
                      <a:pt x="69" y="1302"/>
                      <a:pt x="69" y="1393"/>
                    </a:cubicBezTo>
                    <a:cubicBezTo>
                      <a:pt x="69" y="1393"/>
                      <a:pt x="69" y="1416"/>
                      <a:pt x="69" y="1439"/>
                    </a:cubicBezTo>
                    <a:cubicBezTo>
                      <a:pt x="46" y="1462"/>
                      <a:pt x="23" y="1507"/>
                      <a:pt x="23" y="1553"/>
                    </a:cubicBezTo>
                    <a:cubicBezTo>
                      <a:pt x="0" y="1644"/>
                      <a:pt x="0" y="1713"/>
                      <a:pt x="0" y="1804"/>
                    </a:cubicBezTo>
                    <a:cubicBezTo>
                      <a:pt x="0" y="1987"/>
                      <a:pt x="69" y="2146"/>
                      <a:pt x="160" y="2329"/>
                    </a:cubicBezTo>
                    <a:cubicBezTo>
                      <a:pt x="206" y="2466"/>
                      <a:pt x="251" y="2603"/>
                      <a:pt x="342" y="2717"/>
                    </a:cubicBezTo>
                    <a:cubicBezTo>
                      <a:pt x="411" y="2831"/>
                      <a:pt x="502" y="2923"/>
                      <a:pt x="571" y="3014"/>
                    </a:cubicBezTo>
                    <a:cubicBezTo>
                      <a:pt x="685" y="3128"/>
                      <a:pt x="822" y="3219"/>
                      <a:pt x="936" y="3333"/>
                    </a:cubicBezTo>
                    <a:cubicBezTo>
                      <a:pt x="1073" y="3425"/>
                      <a:pt x="1210" y="3493"/>
                      <a:pt x="1347" y="3562"/>
                    </a:cubicBezTo>
                    <a:cubicBezTo>
                      <a:pt x="1507" y="3630"/>
                      <a:pt x="1666" y="3653"/>
                      <a:pt x="1826" y="3676"/>
                    </a:cubicBezTo>
                    <a:cubicBezTo>
                      <a:pt x="2009" y="3699"/>
                      <a:pt x="2169" y="3721"/>
                      <a:pt x="2328" y="3721"/>
                    </a:cubicBezTo>
                    <a:lnTo>
                      <a:pt x="2602" y="3721"/>
                    </a:lnTo>
                    <a:cubicBezTo>
                      <a:pt x="2693" y="3699"/>
                      <a:pt x="2762" y="3699"/>
                      <a:pt x="2853" y="3676"/>
                    </a:cubicBezTo>
                    <a:cubicBezTo>
                      <a:pt x="2990" y="3630"/>
                      <a:pt x="3150" y="3584"/>
                      <a:pt x="3287" y="3493"/>
                    </a:cubicBezTo>
                    <a:cubicBezTo>
                      <a:pt x="3355" y="3447"/>
                      <a:pt x="3424" y="3402"/>
                      <a:pt x="3492" y="3333"/>
                    </a:cubicBezTo>
                    <a:cubicBezTo>
                      <a:pt x="3561" y="3288"/>
                      <a:pt x="3607" y="3219"/>
                      <a:pt x="3652" y="3128"/>
                    </a:cubicBezTo>
                    <a:cubicBezTo>
                      <a:pt x="3743" y="3014"/>
                      <a:pt x="3789" y="2854"/>
                      <a:pt x="3835" y="2717"/>
                    </a:cubicBezTo>
                    <a:cubicBezTo>
                      <a:pt x="3880" y="2603"/>
                      <a:pt x="3926" y="2466"/>
                      <a:pt x="3972" y="2352"/>
                    </a:cubicBezTo>
                    <a:cubicBezTo>
                      <a:pt x="4017" y="2146"/>
                      <a:pt x="4040" y="1918"/>
                      <a:pt x="3995" y="1713"/>
                    </a:cubicBezTo>
                    <a:cubicBezTo>
                      <a:pt x="3972" y="1644"/>
                      <a:pt x="3926" y="1553"/>
                      <a:pt x="3903" y="1462"/>
                    </a:cubicBezTo>
                    <a:cubicBezTo>
                      <a:pt x="3880" y="1393"/>
                      <a:pt x="3835" y="1325"/>
                      <a:pt x="3812" y="1279"/>
                    </a:cubicBezTo>
                    <a:cubicBezTo>
                      <a:pt x="3743" y="1142"/>
                      <a:pt x="3652" y="1005"/>
                      <a:pt x="3561" y="891"/>
                    </a:cubicBezTo>
                    <a:cubicBezTo>
                      <a:pt x="3492" y="800"/>
                      <a:pt x="3401" y="708"/>
                      <a:pt x="3310" y="617"/>
                    </a:cubicBezTo>
                    <a:cubicBezTo>
                      <a:pt x="3173" y="480"/>
                      <a:pt x="3036" y="389"/>
                      <a:pt x="2899" y="298"/>
                    </a:cubicBezTo>
                    <a:cubicBezTo>
                      <a:pt x="2602" y="161"/>
                      <a:pt x="2260" y="69"/>
                      <a:pt x="1940" y="24"/>
                    </a:cubicBezTo>
                    <a:cubicBezTo>
                      <a:pt x="1872" y="1"/>
                      <a:pt x="1780" y="1"/>
                      <a:pt x="1689" y="1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696" name="Google Shape;1470;p22">
                <a:extLst>
                  <a:ext uri="{FF2B5EF4-FFF2-40B4-BE49-F238E27FC236}">
                    <a16:creationId xmlns:a16="http://schemas.microsoft.com/office/drawing/2014/main" id="{0410E021-8F52-4BB9-9697-520588992B89}"/>
                  </a:ext>
                </a:extLst>
              </p:cNvPr>
              <p:cNvSpPr/>
              <p:nvPr/>
            </p:nvSpPr>
            <p:spPr>
              <a:xfrm>
                <a:off x="6014412" y="2951329"/>
                <a:ext cx="87010" cy="83333"/>
              </a:xfrm>
              <a:custGeom>
                <a:avLst/>
                <a:gdLst/>
                <a:ahLst/>
                <a:cxnLst/>
                <a:rect l="l" t="t" r="r" b="b"/>
                <a:pathLst>
                  <a:path w="3219" h="3083" extrusionOk="0">
                    <a:moveTo>
                      <a:pt x="1461" y="1"/>
                    </a:moveTo>
                    <a:cubicBezTo>
                      <a:pt x="1370" y="1"/>
                      <a:pt x="1256" y="24"/>
                      <a:pt x="1164" y="46"/>
                    </a:cubicBezTo>
                    <a:cubicBezTo>
                      <a:pt x="1050" y="92"/>
                      <a:pt x="936" y="138"/>
                      <a:pt x="845" y="229"/>
                    </a:cubicBezTo>
                    <a:cubicBezTo>
                      <a:pt x="754" y="320"/>
                      <a:pt x="708" y="434"/>
                      <a:pt x="685" y="549"/>
                    </a:cubicBezTo>
                    <a:cubicBezTo>
                      <a:pt x="662" y="549"/>
                      <a:pt x="639" y="571"/>
                      <a:pt x="617" y="571"/>
                    </a:cubicBezTo>
                    <a:cubicBezTo>
                      <a:pt x="617" y="571"/>
                      <a:pt x="617" y="571"/>
                      <a:pt x="594" y="594"/>
                    </a:cubicBezTo>
                    <a:cubicBezTo>
                      <a:pt x="548" y="617"/>
                      <a:pt x="502" y="640"/>
                      <a:pt x="480" y="686"/>
                    </a:cubicBezTo>
                    <a:cubicBezTo>
                      <a:pt x="457" y="708"/>
                      <a:pt x="457" y="708"/>
                      <a:pt x="457" y="731"/>
                    </a:cubicBezTo>
                    <a:lnTo>
                      <a:pt x="434" y="731"/>
                    </a:lnTo>
                    <a:cubicBezTo>
                      <a:pt x="320" y="800"/>
                      <a:pt x="229" y="891"/>
                      <a:pt x="206" y="1028"/>
                    </a:cubicBezTo>
                    <a:cubicBezTo>
                      <a:pt x="183" y="1074"/>
                      <a:pt x="183" y="1119"/>
                      <a:pt x="183" y="1188"/>
                    </a:cubicBezTo>
                    <a:cubicBezTo>
                      <a:pt x="114" y="1233"/>
                      <a:pt x="46" y="1302"/>
                      <a:pt x="23" y="1393"/>
                    </a:cubicBezTo>
                    <a:cubicBezTo>
                      <a:pt x="0" y="1439"/>
                      <a:pt x="0" y="1484"/>
                      <a:pt x="0" y="1530"/>
                    </a:cubicBezTo>
                    <a:cubicBezTo>
                      <a:pt x="0" y="1599"/>
                      <a:pt x="0" y="1644"/>
                      <a:pt x="23" y="1690"/>
                    </a:cubicBezTo>
                    <a:cubicBezTo>
                      <a:pt x="46" y="1758"/>
                      <a:pt x="69" y="1804"/>
                      <a:pt x="92" y="1850"/>
                    </a:cubicBezTo>
                    <a:cubicBezTo>
                      <a:pt x="114" y="1918"/>
                      <a:pt x="137" y="1964"/>
                      <a:pt x="183" y="2009"/>
                    </a:cubicBezTo>
                    <a:cubicBezTo>
                      <a:pt x="206" y="2032"/>
                      <a:pt x="229" y="2078"/>
                      <a:pt x="251" y="2101"/>
                    </a:cubicBezTo>
                    <a:cubicBezTo>
                      <a:pt x="320" y="2192"/>
                      <a:pt x="411" y="2283"/>
                      <a:pt x="502" y="2352"/>
                    </a:cubicBezTo>
                    <a:cubicBezTo>
                      <a:pt x="685" y="2512"/>
                      <a:pt x="890" y="2649"/>
                      <a:pt x="1096" y="2763"/>
                    </a:cubicBezTo>
                    <a:cubicBezTo>
                      <a:pt x="1187" y="2808"/>
                      <a:pt x="1256" y="2854"/>
                      <a:pt x="1347" y="2877"/>
                    </a:cubicBezTo>
                    <a:cubicBezTo>
                      <a:pt x="1347" y="2900"/>
                      <a:pt x="1347" y="2900"/>
                      <a:pt x="1347" y="2900"/>
                    </a:cubicBezTo>
                    <a:cubicBezTo>
                      <a:pt x="1575" y="2991"/>
                      <a:pt x="1826" y="3082"/>
                      <a:pt x="2077" y="3082"/>
                    </a:cubicBezTo>
                    <a:lnTo>
                      <a:pt x="2260" y="3082"/>
                    </a:lnTo>
                    <a:cubicBezTo>
                      <a:pt x="2328" y="3059"/>
                      <a:pt x="2397" y="3037"/>
                      <a:pt x="2443" y="3014"/>
                    </a:cubicBezTo>
                    <a:cubicBezTo>
                      <a:pt x="2511" y="2991"/>
                      <a:pt x="2557" y="2968"/>
                      <a:pt x="2602" y="2922"/>
                    </a:cubicBezTo>
                    <a:cubicBezTo>
                      <a:pt x="2648" y="2900"/>
                      <a:pt x="2671" y="2854"/>
                      <a:pt x="2717" y="2808"/>
                    </a:cubicBezTo>
                    <a:cubicBezTo>
                      <a:pt x="2739" y="2785"/>
                      <a:pt x="2739" y="2763"/>
                      <a:pt x="2762" y="2740"/>
                    </a:cubicBezTo>
                    <a:cubicBezTo>
                      <a:pt x="2853" y="2694"/>
                      <a:pt x="2922" y="2649"/>
                      <a:pt x="2990" y="2580"/>
                    </a:cubicBezTo>
                    <a:cubicBezTo>
                      <a:pt x="3105" y="2489"/>
                      <a:pt x="3173" y="2352"/>
                      <a:pt x="3196" y="2192"/>
                    </a:cubicBezTo>
                    <a:cubicBezTo>
                      <a:pt x="3219" y="1987"/>
                      <a:pt x="3173" y="1804"/>
                      <a:pt x="3082" y="1621"/>
                    </a:cubicBezTo>
                    <a:cubicBezTo>
                      <a:pt x="3150" y="1188"/>
                      <a:pt x="2853" y="777"/>
                      <a:pt x="2557" y="503"/>
                    </a:cubicBezTo>
                    <a:cubicBezTo>
                      <a:pt x="2465" y="412"/>
                      <a:pt x="2374" y="320"/>
                      <a:pt x="2283" y="252"/>
                    </a:cubicBezTo>
                    <a:cubicBezTo>
                      <a:pt x="2169" y="183"/>
                      <a:pt x="2055" y="138"/>
                      <a:pt x="1918" y="92"/>
                    </a:cubicBezTo>
                    <a:cubicBezTo>
                      <a:pt x="1804" y="46"/>
                      <a:pt x="1689" y="24"/>
                      <a:pt x="1552" y="24"/>
                    </a:cubicBezTo>
                    <a:cubicBezTo>
                      <a:pt x="1530" y="24"/>
                      <a:pt x="1484" y="1"/>
                      <a:pt x="146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697" name="Google Shape;1471;p22">
                <a:extLst>
                  <a:ext uri="{FF2B5EF4-FFF2-40B4-BE49-F238E27FC236}">
                    <a16:creationId xmlns:a16="http://schemas.microsoft.com/office/drawing/2014/main" id="{AA5B2D06-11C4-47F7-98D2-EC6204D0804A}"/>
                  </a:ext>
                </a:extLst>
              </p:cNvPr>
              <p:cNvSpPr/>
              <p:nvPr/>
            </p:nvSpPr>
            <p:spPr>
              <a:xfrm>
                <a:off x="5964433" y="2808205"/>
                <a:ext cx="46302" cy="43816"/>
              </a:xfrm>
              <a:custGeom>
                <a:avLst/>
                <a:gdLst/>
                <a:ahLst/>
                <a:cxnLst/>
                <a:rect l="l" t="t" r="r" b="b"/>
                <a:pathLst>
                  <a:path w="1713" h="1621" extrusionOk="0">
                    <a:moveTo>
                      <a:pt x="731" y="0"/>
                    </a:moveTo>
                    <a:cubicBezTo>
                      <a:pt x="617" y="0"/>
                      <a:pt x="480" y="46"/>
                      <a:pt x="366" y="92"/>
                    </a:cubicBezTo>
                    <a:cubicBezTo>
                      <a:pt x="343" y="137"/>
                      <a:pt x="297" y="160"/>
                      <a:pt x="252" y="183"/>
                    </a:cubicBezTo>
                    <a:cubicBezTo>
                      <a:pt x="229" y="229"/>
                      <a:pt x="183" y="274"/>
                      <a:pt x="160" y="297"/>
                    </a:cubicBezTo>
                    <a:cubicBezTo>
                      <a:pt x="92" y="411"/>
                      <a:pt x="69" y="548"/>
                      <a:pt x="69" y="662"/>
                    </a:cubicBezTo>
                    <a:cubicBezTo>
                      <a:pt x="69" y="685"/>
                      <a:pt x="69" y="708"/>
                      <a:pt x="69" y="731"/>
                    </a:cubicBezTo>
                    <a:cubicBezTo>
                      <a:pt x="0" y="868"/>
                      <a:pt x="46" y="1005"/>
                      <a:pt x="115" y="1142"/>
                    </a:cubicBezTo>
                    <a:cubicBezTo>
                      <a:pt x="206" y="1324"/>
                      <a:pt x="366" y="1461"/>
                      <a:pt x="548" y="1552"/>
                    </a:cubicBezTo>
                    <a:cubicBezTo>
                      <a:pt x="662" y="1598"/>
                      <a:pt x="754" y="1621"/>
                      <a:pt x="868" y="1621"/>
                    </a:cubicBezTo>
                    <a:lnTo>
                      <a:pt x="1028" y="1621"/>
                    </a:lnTo>
                    <a:cubicBezTo>
                      <a:pt x="1073" y="1621"/>
                      <a:pt x="1119" y="1598"/>
                      <a:pt x="1165" y="1598"/>
                    </a:cubicBezTo>
                    <a:cubicBezTo>
                      <a:pt x="1324" y="1552"/>
                      <a:pt x="1461" y="1438"/>
                      <a:pt x="1575" y="1301"/>
                    </a:cubicBezTo>
                    <a:cubicBezTo>
                      <a:pt x="1690" y="1119"/>
                      <a:pt x="1712" y="890"/>
                      <a:pt x="1644" y="685"/>
                    </a:cubicBezTo>
                    <a:cubicBezTo>
                      <a:pt x="1553" y="502"/>
                      <a:pt x="1438" y="366"/>
                      <a:pt x="1279" y="229"/>
                    </a:cubicBezTo>
                    <a:cubicBezTo>
                      <a:pt x="1256" y="206"/>
                      <a:pt x="1233" y="183"/>
                      <a:pt x="1187" y="160"/>
                    </a:cubicBezTo>
                    <a:cubicBezTo>
                      <a:pt x="1165" y="137"/>
                      <a:pt x="1142" y="114"/>
                      <a:pt x="1096" y="92"/>
                    </a:cubicBezTo>
                    <a:cubicBezTo>
                      <a:pt x="1028" y="46"/>
                      <a:pt x="959" y="23"/>
                      <a:pt x="868" y="23"/>
                    </a:cubicBezTo>
                    <a:cubicBezTo>
                      <a:pt x="822" y="0"/>
                      <a:pt x="777" y="0"/>
                      <a:pt x="731" y="0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698" name="Google Shape;1472;p22">
                <a:extLst>
                  <a:ext uri="{FF2B5EF4-FFF2-40B4-BE49-F238E27FC236}">
                    <a16:creationId xmlns:a16="http://schemas.microsoft.com/office/drawing/2014/main" id="{43A7E67F-2C47-4CB7-A129-035772FF8153}"/>
                  </a:ext>
                </a:extLst>
              </p:cNvPr>
              <p:cNvSpPr/>
              <p:nvPr/>
            </p:nvSpPr>
            <p:spPr>
              <a:xfrm>
                <a:off x="6078581" y="2821774"/>
                <a:ext cx="61709" cy="55439"/>
              </a:xfrm>
              <a:custGeom>
                <a:avLst/>
                <a:gdLst/>
                <a:ahLst/>
                <a:cxnLst/>
                <a:rect l="l" t="t" r="r" b="b"/>
                <a:pathLst>
                  <a:path w="2283" h="2051" extrusionOk="0">
                    <a:moveTo>
                      <a:pt x="1141" y="0"/>
                    </a:moveTo>
                    <a:cubicBezTo>
                      <a:pt x="1027" y="23"/>
                      <a:pt x="936" y="69"/>
                      <a:pt x="845" y="115"/>
                    </a:cubicBezTo>
                    <a:cubicBezTo>
                      <a:pt x="776" y="137"/>
                      <a:pt x="708" y="183"/>
                      <a:pt x="639" y="229"/>
                    </a:cubicBezTo>
                    <a:cubicBezTo>
                      <a:pt x="571" y="274"/>
                      <a:pt x="525" y="320"/>
                      <a:pt x="457" y="366"/>
                    </a:cubicBezTo>
                    <a:cubicBezTo>
                      <a:pt x="407" y="382"/>
                      <a:pt x="345" y="411"/>
                      <a:pt x="297" y="461"/>
                    </a:cubicBezTo>
                    <a:lnTo>
                      <a:pt x="297" y="461"/>
                    </a:lnTo>
                    <a:cubicBezTo>
                      <a:pt x="297" y="461"/>
                      <a:pt x="297" y="461"/>
                      <a:pt x="297" y="461"/>
                    </a:cubicBezTo>
                    <a:lnTo>
                      <a:pt x="297" y="461"/>
                    </a:lnTo>
                    <a:cubicBezTo>
                      <a:pt x="279" y="479"/>
                      <a:pt x="264" y="501"/>
                      <a:pt x="251" y="525"/>
                    </a:cubicBezTo>
                    <a:cubicBezTo>
                      <a:pt x="228" y="548"/>
                      <a:pt x="228" y="571"/>
                      <a:pt x="206" y="594"/>
                    </a:cubicBezTo>
                    <a:cubicBezTo>
                      <a:pt x="206" y="640"/>
                      <a:pt x="206" y="685"/>
                      <a:pt x="206" y="731"/>
                    </a:cubicBezTo>
                    <a:cubicBezTo>
                      <a:pt x="183" y="731"/>
                      <a:pt x="160" y="754"/>
                      <a:pt x="160" y="777"/>
                    </a:cubicBezTo>
                    <a:cubicBezTo>
                      <a:pt x="137" y="799"/>
                      <a:pt x="137" y="822"/>
                      <a:pt x="137" y="845"/>
                    </a:cubicBezTo>
                    <a:cubicBezTo>
                      <a:pt x="91" y="913"/>
                      <a:pt x="46" y="982"/>
                      <a:pt x="46" y="1073"/>
                    </a:cubicBezTo>
                    <a:cubicBezTo>
                      <a:pt x="23" y="1073"/>
                      <a:pt x="23" y="1073"/>
                      <a:pt x="23" y="1096"/>
                    </a:cubicBezTo>
                    <a:cubicBezTo>
                      <a:pt x="23" y="1119"/>
                      <a:pt x="23" y="1142"/>
                      <a:pt x="0" y="1187"/>
                    </a:cubicBezTo>
                    <a:cubicBezTo>
                      <a:pt x="0" y="1279"/>
                      <a:pt x="0" y="1370"/>
                      <a:pt x="23" y="1461"/>
                    </a:cubicBezTo>
                    <a:cubicBezTo>
                      <a:pt x="46" y="1530"/>
                      <a:pt x="91" y="1598"/>
                      <a:pt x="137" y="1667"/>
                    </a:cubicBezTo>
                    <a:cubicBezTo>
                      <a:pt x="251" y="1804"/>
                      <a:pt x="434" y="1918"/>
                      <a:pt x="616" y="1986"/>
                    </a:cubicBezTo>
                    <a:cubicBezTo>
                      <a:pt x="736" y="2026"/>
                      <a:pt x="863" y="2050"/>
                      <a:pt x="993" y="2050"/>
                    </a:cubicBezTo>
                    <a:cubicBezTo>
                      <a:pt x="1087" y="2050"/>
                      <a:pt x="1183" y="2038"/>
                      <a:pt x="1278" y="2009"/>
                    </a:cubicBezTo>
                    <a:cubicBezTo>
                      <a:pt x="1370" y="1986"/>
                      <a:pt x="1484" y="1941"/>
                      <a:pt x="1575" y="1872"/>
                    </a:cubicBezTo>
                    <a:cubicBezTo>
                      <a:pt x="1666" y="1804"/>
                      <a:pt x="1758" y="1735"/>
                      <a:pt x="1826" y="1667"/>
                    </a:cubicBezTo>
                    <a:cubicBezTo>
                      <a:pt x="1895" y="1575"/>
                      <a:pt x="1963" y="1507"/>
                      <a:pt x="2009" y="1438"/>
                    </a:cubicBezTo>
                    <a:cubicBezTo>
                      <a:pt x="2054" y="1370"/>
                      <a:pt x="2100" y="1302"/>
                      <a:pt x="2146" y="1233"/>
                    </a:cubicBezTo>
                    <a:cubicBezTo>
                      <a:pt x="2214" y="1142"/>
                      <a:pt x="2237" y="1028"/>
                      <a:pt x="2260" y="913"/>
                    </a:cubicBezTo>
                    <a:cubicBezTo>
                      <a:pt x="2283" y="777"/>
                      <a:pt x="2237" y="662"/>
                      <a:pt x="2146" y="571"/>
                    </a:cubicBezTo>
                    <a:cubicBezTo>
                      <a:pt x="2169" y="480"/>
                      <a:pt x="2146" y="411"/>
                      <a:pt x="2077" y="343"/>
                    </a:cubicBezTo>
                    <a:cubicBezTo>
                      <a:pt x="2054" y="297"/>
                      <a:pt x="2009" y="274"/>
                      <a:pt x="1963" y="229"/>
                    </a:cubicBezTo>
                    <a:cubicBezTo>
                      <a:pt x="1917" y="183"/>
                      <a:pt x="1872" y="160"/>
                      <a:pt x="1826" y="137"/>
                    </a:cubicBezTo>
                    <a:cubicBezTo>
                      <a:pt x="1689" y="92"/>
                      <a:pt x="1575" y="23"/>
                      <a:pt x="14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699" name="Google Shape;1473;p22">
                <a:extLst>
                  <a:ext uri="{FF2B5EF4-FFF2-40B4-BE49-F238E27FC236}">
                    <a16:creationId xmlns:a16="http://schemas.microsoft.com/office/drawing/2014/main" id="{CAA53C11-213B-427C-B080-4605B3770195}"/>
                  </a:ext>
                </a:extLst>
              </p:cNvPr>
              <p:cNvSpPr/>
              <p:nvPr/>
            </p:nvSpPr>
            <p:spPr>
              <a:xfrm>
                <a:off x="6034765" y="2953816"/>
                <a:ext cx="70359" cy="64440"/>
              </a:xfrm>
              <a:custGeom>
                <a:avLst/>
                <a:gdLst/>
                <a:ahLst/>
                <a:cxnLst/>
                <a:rect l="l" t="t" r="r" b="b"/>
                <a:pathLst>
                  <a:path w="2603" h="2384" extrusionOk="0">
                    <a:moveTo>
                      <a:pt x="389" y="0"/>
                    </a:moveTo>
                    <a:cubicBezTo>
                      <a:pt x="206" y="0"/>
                      <a:pt x="23" y="183"/>
                      <a:pt x="23" y="365"/>
                    </a:cubicBezTo>
                    <a:cubicBezTo>
                      <a:pt x="1" y="594"/>
                      <a:pt x="160" y="753"/>
                      <a:pt x="366" y="776"/>
                    </a:cubicBezTo>
                    <a:cubicBezTo>
                      <a:pt x="389" y="776"/>
                      <a:pt x="411" y="776"/>
                      <a:pt x="434" y="799"/>
                    </a:cubicBezTo>
                    <a:cubicBezTo>
                      <a:pt x="526" y="822"/>
                      <a:pt x="594" y="845"/>
                      <a:pt x="685" y="890"/>
                    </a:cubicBezTo>
                    <a:cubicBezTo>
                      <a:pt x="799" y="959"/>
                      <a:pt x="891" y="1027"/>
                      <a:pt x="982" y="1096"/>
                    </a:cubicBezTo>
                    <a:cubicBezTo>
                      <a:pt x="1096" y="1187"/>
                      <a:pt x="1187" y="1301"/>
                      <a:pt x="1256" y="1415"/>
                    </a:cubicBezTo>
                    <a:cubicBezTo>
                      <a:pt x="1393" y="1621"/>
                      <a:pt x="1461" y="1872"/>
                      <a:pt x="1575" y="2100"/>
                    </a:cubicBezTo>
                    <a:cubicBezTo>
                      <a:pt x="1653" y="2275"/>
                      <a:pt x="1847" y="2384"/>
                      <a:pt x="2044" y="2384"/>
                    </a:cubicBezTo>
                    <a:cubicBezTo>
                      <a:pt x="2078" y="2384"/>
                      <a:pt x="2112" y="2381"/>
                      <a:pt x="2146" y="2374"/>
                    </a:cubicBezTo>
                    <a:cubicBezTo>
                      <a:pt x="2420" y="2328"/>
                      <a:pt x="2603" y="2054"/>
                      <a:pt x="2557" y="1758"/>
                    </a:cubicBezTo>
                    <a:cubicBezTo>
                      <a:pt x="2511" y="1507"/>
                      <a:pt x="2374" y="1278"/>
                      <a:pt x="2237" y="1050"/>
                    </a:cubicBezTo>
                    <a:cubicBezTo>
                      <a:pt x="2100" y="845"/>
                      <a:pt x="1918" y="662"/>
                      <a:pt x="1712" y="525"/>
                    </a:cubicBezTo>
                    <a:cubicBezTo>
                      <a:pt x="1347" y="228"/>
                      <a:pt x="914" y="91"/>
                      <a:pt x="434" y="0"/>
                    </a:cubicBezTo>
                    <a:close/>
                  </a:path>
                </a:pathLst>
              </a:custGeom>
              <a:solidFill>
                <a:srgbClr val="FFFFFF">
                  <a:alpha val="53570"/>
                </a:srgbClr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700" name="Google Shape;1474;p22">
                <a:extLst>
                  <a:ext uri="{FF2B5EF4-FFF2-40B4-BE49-F238E27FC236}">
                    <a16:creationId xmlns:a16="http://schemas.microsoft.com/office/drawing/2014/main" id="{CD947895-D5D8-4FC2-803E-825DA74E7965}"/>
                  </a:ext>
                </a:extLst>
              </p:cNvPr>
              <p:cNvSpPr/>
              <p:nvPr/>
            </p:nvSpPr>
            <p:spPr>
              <a:xfrm>
                <a:off x="6071796" y="2818071"/>
                <a:ext cx="72819" cy="62764"/>
              </a:xfrm>
              <a:custGeom>
                <a:avLst/>
                <a:gdLst/>
                <a:ahLst/>
                <a:cxnLst/>
                <a:rect l="l" t="t" r="r" b="b"/>
                <a:pathLst>
                  <a:path w="2694" h="2322" extrusionOk="0">
                    <a:moveTo>
                      <a:pt x="1735" y="320"/>
                    </a:moveTo>
                    <a:cubicBezTo>
                      <a:pt x="1826" y="343"/>
                      <a:pt x="1917" y="366"/>
                      <a:pt x="1986" y="389"/>
                    </a:cubicBezTo>
                    <a:cubicBezTo>
                      <a:pt x="2032" y="411"/>
                      <a:pt x="2077" y="434"/>
                      <a:pt x="2123" y="480"/>
                    </a:cubicBezTo>
                    <a:cubicBezTo>
                      <a:pt x="2168" y="503"/>
                      <a:pt x="2191" y="548"/>
                      <a:pt x="2237" y="594"/>
                    </a:cubicBezTo>
                    <a:cubicBezTo>
                      <a:pt x="2260" y="617"/>
                      <a:pt x="2283" y="662"/>
                      <a:pt x="2305" y="708"/>
                    </a:cubicBezTo>
                    <a:cubicBezTo>
                      <a:pt x="2305" y="731"/>
                      <a:pt x="2328" y="777"/>
                      <a:pt x="2328" y="822"/>
                    </a:cubicBezTo>
                    <a:cubicBezTo>
                      <a:pt x="2328" y="891"/>
                      <a:pt x="2328" y="959"/>
                      <a:pt x="2328" y="1028"/>
                    </a:cubicBezTo>
                    <a:cubicBezTo>
                      <a:pt x="2328" y="1073"/>
                      <a:pt x="2305" y="1142"/>
                      <a:pt x="2283" y="1210"/>
                    </a:cubicBezTo>
                    <a:cubicBezTo>
                      <a:pt x="2237" y="1302"/>
                      <a:pt x="2191" y="1370"/>
                      <a:pt x="2123" y="1461"/>
                    </a:cubicBezTo>
                    <a:lnTo>
                      <a:pt x="2146" y="1461"/>
                    </a:lnTo>
                    <a:cubicBezTo>
                      <a:pt x="2054" y="1553"/>
                      <a:pt x="1986" y="1621"/>
                      <a:pt x="1872" y="1712"/>
                    </a:cubicBezTo>
                    <a:cubicBezTo>
                      <a:pt x="1780" y="1781"/>
                      <a:pt x="1666" y="1849"/>
                      <a:pt x="1552" y="1895"/>
                    </a:cubicBezTo>
                    <a:cubicBezTo>
                      <a:pt x="1461" y="1941"/>
                      <a:pt x="1347" y="1963"/>
                      <a:pt x="1233" y="1986"/>
                    </a:cubicBezTo>
                    <a:cubicBezTo>
                      <a:pt x="1176" y="1998"/>
                      <a:pt x="1119" y="2003"/>
                      <a:pt x="1061" y="2003"/>
                    </a:cubicBezTo>
                    <a:cubicBezTo>
                      <a:pt x="1004" y="2003"/>
                      <a:pt x="947" y="1998"/>
                      <a:pt x="890" y="1986"/>
                    </a:cubicBezTo>
                    <a:cubicBezTo>
                      <a:pt x="822" y="1986"/>
                      <a:pt x="753" y="1963"/>
                      <a:pt x="708" y="1941"/>
                    </a:cubicBezTo>
                    <a:cubicBezTo>
                      <a:pt x="639" y="1918"/>
                      <a:pt x="594" y="1895"/>
                      <a:pt x="548" y="1849"/>
                    </a:cubicBezTo>
                    <a:cubicBezTo>
                      <a:pt x="502" y="1827"/>
                      <a:pt x="479" y="1781"/>
                      <a:pt x="457" y="1758"/>
                    </a:cubicBezTo>
                    <a:cubicBezTo>
                      <a:pt x="411" y="1712"/>
                      <a:pt x="388" y="1667"/>
                      <a:pt x="365" y="1621"/>
                    </a:cubicBezTo>
                    <a:cubicBezTo>
                      <a:pt x="365" y="1575"/>
                      <a:pt x="342" y="1530"/>
                      <a:pt x="342" y="1484"/>
                    </a:cubicBezTo>
                    <a:cubicBezTo>
                      <a:pt x="342" y="1416"/>
                      <a:pt x="342" y="1370"/>
                      <a:pt x="342" y="1302"/>
                    </a:cubicBezTo>
                    <a:cubicBezTo>
                      <a:pt x="342" y="1256"/>
                      <a:pt x="365" y="1187"/>
                      <a:pt x="388" y="1119"/>
                    </a:cubicBezTo>
                    <a:cubicBezTo>
                      <a:pt x="434" y="1028"/>
                      <a:pt x="479" y="936"/>
                      <a:pt x="548" y="868"/>
                    </a:cubicBezTo>
                    <a:lnTo>
                      <a:pt x="548" y="845"/>
                    </a:lnTo>
                    <a:cubicBezTo>
                      <a:pt x="616" y="777"/>
                      <a:pt x="708" y="685"/>
                      <a:pt x="776" y="617"/>
                    </a:cubicBezTo>
                    <a:lnTo>
                      <a:pt x="799" y="617"/>
                    </a:lnTo>
                    <a:cubicBezTo>
                      <a:pt x="845" y="571"/>
                      <a:pt x="890" y="548"/>
                      <a:pt x="959" y="503"/>
                    </a:cubicBezTo>
                    <a:cubicBezTo>
                      <a:pt x="1004" y="480"/>
                      <a:pt x="1073" y="457"/>
                      <a:pt x="1119" y="434"/>
                    </a:cubicBezTo>
                    <a:cubicBezTo>
                      <a:pt x="1119" y="434"/>
                      <a:pt x="1141" y="411"/>
                      <a:pt x="1141" y="411"/>
                    </a:cubicBezTo>
                    <a:lnTo>
                      <a:pt x="1210" y="411"/>
                    </a:lnTo>
                    <a:cubicBezTo>
                      <a:pt x="1210" y="389"/>
                      <a:pt x="1233" y="389"/>
                      <a:pt x="1233" y="389"/>
                    </a:cubicBezTo>
                    <a:cubicBezTo>
                      <a:pt x="1255" y="389"/>
                      <a:pt x="1278" y="389"/>
                      <a:pt x="1278" y="366"/>
                    </a:cubicBezTo>
                    <a:lnTo>
                      <a:pt x="1347" y="366"/>
                    </a:lnTo>
                    <a:cubicBezTo>
                      <a:pt x="1392" y="343"/>
                      <a:pt x="1438" y="343"/>
                      <a:pt x="1484" y="343"/>
                    </a:cubicBezTo>
                    <a:cubicBezTo>
                      <a:pt x="1575" y="320"/>
                      <a:pt x="1643" y="320"/>
                      <a:pt x="1735" y="320"/>
                    </a:cubicBezTo>
                    <a:close/>
                    <a:moveTo>
                      <a:pt x="1461" y="1"/>
                    </a:moveTo>
                    <a:cubicBezTo>
                      <a:pt x="1461" y="1"/>
                      <a:pt x="1438" y="1"/>
                      <a:pt x="1415" y="23"/>
                    </a:cubicBezTo>
                    <a:cubicBezTo>
                      <a:pt x="1347" y="23"/>
                      <a:pt x="1301" y="23"/>
                      <a:pt x="1255" y="46"/>
                    </a:cubicBezTo>
                    <a:cubicBezTo>
                      <a:pt x="1233" y="46"/>
                      <a:pt x="1210" y="69"/>
                      <a:pt x="1164" y="69"/>
                    </a:cubicBezTo>
                    <a:cubicBezTo>
                      <a:pt x="1096" y="92"/>
                      <a:pt x="1027" y="115"/>
                      <a:pt x="959" y="137"/>
                    </a:cubicBezTo>
                    <a:cubicBezTo>
                      <a:pt x="936" y="160"/>
                      <a:pt x="913" y="160"/>
                      <a:pt x="890" y="183"/>
                    </a:cubicBezTo>
                    <a:cubicBezTo>
                      <a:pt x="845" y="183"/>
                      <a:pt x="822" y="206"/>
                      <a:pt x="776" y="229"/>
                    </a:cubicBezTo>
                    <a:cubicBezTo>
                      <a:pt x="662" y="297"/>
                      <a:pt x="548" y="389"/>
                      <a:pt x="434" y="480"/>
                    </a:cubicBezTo>
                    <a:cubicBezTo>
                      <a:pt x="434" y="503"/>
                      <a:pt x="434" y="503"/>
                      <a:pt x="411" y="525"/>
                    </a:cubicBezTo>
                    <a:cubicBezTo>
                      <a:pt x="388" y="548"/>
                      <a:pt x="365" y="571"/>
                      <a:pt x="342" y="617"/>
                    </a:cubicBezTo>
                    <a:cubicBezTo>
                      <a:pt x="274" y="662"/>
                      <a:pt x="228" y="731"/>
                      <a:pt x="205" y="777"/>
                    </a:cubicBezTo>
                    <a:cubicBezTo>
                      <a:pt x="160" y="845"/>
                      <a:pt x="114" y="914"/>
                      <a:pt x="91" y="982"/>
                    </a:cubicBezTo>
                    <a:cubicBezTo>
                      <a:pt x="91" y="1005"/>
                      <a:pt x="91" y="1028"/>
                      <a:pt x="69" y="1028"/>
                    </a:cubicBezTo>
                    <a:cubicBezTo>
                      <a:pt x="69" y="1073"/>
                      <a:pt x="46" y="1119"/>
                      <a:pt x="46" y="1142"/>
                    </a:cubicBezTo>
                    <a:cubicBezTo>
                      <a:pt x="46" y="1165"/>
                      <a:pt x="23" y="1187"/>
                      <a:pt x="23" y="1210"/>
                    </a:cubicBezTo>
                    <a:cubicBezTo>
                      <a:pt x="23" y="1233"/>
                      <a:pt x="23" y="1279"/>
                      <a:pt x="0" y="1324"/>
                    </a:cubicBezTo>
                    <a:cubicBezTo>
                      <a:pt x="0" y="1324"/>
                      <a:pt x="0" y="1347"/>
                      <a:pt x="0" y="1347"/>
                    </a:cubicBezTo>
                    <a:cubicBezTo>
                      <a:pt x="0" y="1370"/>
                      <a:pt x="0" y="1416"/>
                      <a:pt x="0" y="1439"/>
                    </a:cubicBezTo>
                    <a:cubicBezTo>
                      <a:pt x="0" y="1507"/>
                      <a:pt x="23" y="1575"/>
                      <a:pt x="46" y="1644"/>
                    </a:cubicBezTo>
                    <a:cubicBezTo>
                      <a:pt x="46" y="1735"/>
                      <a:pt x="91" y="1804"/>
                      <a:pt x="137" y="1895"/>
                    </a:cubicBezTo>
                    <a:cubicBezTo>
                      <a:pt x="183" y="1963"/>
                      <a:pt x="251" y="2032"/>
                      <a:pt x="320" y="2100"/>
                    </a:cubicBezTo>
                    <a:cubicBezTo>
                      <a:pt x="479" y="2215"/>
                      <a:pt x="685" y="2283"/>
                      <a:pt x="867" y="2306"/>
                    </a:cubicBezTo>
                    <a:cubicBezTo>
                      <a:pt x="936" y="2317"/>
                      <a:pt x="1005" y="2322"/>
                      <a:pt x="1073" y="2322"/>
                    </a:cubicBezTo>
                    <a:cubicBezTo>
                      <a:pt x="1442" y="2322"/>
                      <a:pt x="1812" y="2175"/>
                      <a:pt x="2100" y="1963"/>
                    </a:cubicBezTo>
                    <a:cubicBezTo>
                      <a:pt x="2420" y="1690"/>
                      <a:pt x="2693" y="1302"/>
                      <a:pt x="2671" y="845"/>
                    </a:cubicBezTo>
                    <a:cubicBezTo>
                      <a:pt x="2648" y="754"/>
                      <a:pt x="2625" y="662"/>
                      <a:pt x="2602" y="571"/>
                    </a:cubicBezTo>
                    <a:cubicBezTo>
                      <a:pt x="2579" y="525"/>
                      <a:pt x="2556" y="480"/>
                      <a:pt x="2534" y="457"/>
                    </a:cubicBezTo>
                    <a:cubicBezTo>
                      <a:pt x="2511" y="411"/>
                      <a:pt x="2488" y="366"/>
                      <a:pt x="2442" y="343"/>
                    </a:cubicBezTo>
                    <a:cubicBezTo>
                      <a:pt x="2397" y="274"/>
                      <a:pt x="2305" y="206"/>
                      <a:pt x="2237" y="160"/>
                    </a:cubicBezTo>
                    <a:cubicBezTo>
                      <a:pt x="2146" y="115"/>
                      <a:pt x="2054" y="69"/>
                      <a:pt x="1963" y="46"/>
                    </a:cubicBezTo>
                    <a:cubicBezTo>
                      <a:pt x="1872" y="23"/>
                      <a:pt x="1758" y="1"/>
                      <a:pt x="1666" y="1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701" name="Google Shape;1475;p22">
                <a:extLst>
                  <a:ext uri="{FF2B5EF4-FFF2-40B4-BE49-F238E27FC236}">
                    <a16:creationId xmlns:a16="http://schemas.microsoft.com/office/drawing/2014/main" id="{38224BEE-30FD-4FB6-BE01-5D76267D3FF8}"/>
                  </a:ext>
                </a:extLst>
              </p:cNvPr>
              <p:cNvSpPr/>
              <p:nvPr/>
            </p:nvSpPr>
            <p:spPr>
              <a:xfrm>
                <a:off x="5960730" y="2803259"/>
                <a:ext cx="55547" cy="54952"/>
              </a:xfrm>
              <a:custGeom>
                <a:avLst/>
                <a:gdLst/>
                <a:ahLst/>
                <a:cxnLst/>
                <a:rect l="l" t="t" r="r" b="b"/>
                <a:pathLst>
                  <a:path w="2055" h="2033" extrusionOk="0">
                    <a:moveTo>
                      <a:pt x="1119" y="320"/>
                    </a:moveTo>
                    <a:cubicBezTo>
                      <a:pt x="1187" y="343"/>
                      <a:pt x="1256" y="343"/>
                      <a:pt x="1324" y="366"/>
                    </a:cubicBezTo>
                    <a:cubicBezTo>
                      <a:pt x="1370" y="412"/>
                      <a:pt x="1416" y="434"/>
                      <a:pt x="1461" y="457"/>
                    </a:cubicBezTo>
                    <a:cubicBezTo>
                      <a:pt x="1507" y="503"/>
                      <a:pt x="1530" y="549"/>
                      <a:pt x="1575" y="571"/>
                    </a:cubicBezTo>
                    <a:cubicBezTo>
                      <a:pt x="1621" y="640"/>
                      <a:pt x="1644" y="685"/>
                      <a:pt x="1667" y="754"/>
                    </a:cubicBezTo>
                    <a:cubicBezTo>
                      <a:pt x="1690" y="822"/>
                      <a:pt x="1712" y="868"/>
                      <a:pt x="1712" y="937"/>
                    </a:cubicBezTo>
                    <a:cubicBezTo>
                      <a:pt x="1735" y="1005"/>
                      <a:pt x="1712" y="1051"/>
                      <a:pt x="1712" y="1119"/>
                    </a:cubicBezTo>
                    <a:cubicBezTo>
                      <a:pt x="1712" y="1165"/>
                      <a:pt x="1690" y="1233"/>
                      <a:pt x="1667" y="1279"/>
                    </a:cubicBezTo>
                    <a:cubicBezTo>
                      <a:pt x="1644" y="1347"/>
                      <a:pt x="1621" y="1393"/>
                      <a:pt x="1575" y="1439"/>
                    </a:cubicBezTo>
                    <a:cubicBezTo>
                      <a:pt x="1530" y="1484"/>
                      <a:pt x="1507" y="1530"/>
                      <a:pt x="1461" y="1553"/>
                    </a:cubicBezTo>
                    <a:cubicBezTo>
                      <a:pt x="1416" y="1598"/>
                      <a:pt x="1347" y="1621"/>
                      <a:pt x="1302" y="1644"/>
                    </a:cubicBezTo>
                    <a:cubicBezTo>
                      <a:pt x="1294" y="1644"/>
                      <a:pt x="1290" y="1646"/>
                      <a:pt x="1286" y="1649"/>
                    </a:cubicBezTo>
                    <a:lnTo>
                      <a:pt x="1286" y="1649"/>
                    </a:lnTo>
                    <a:cubicBezTo>
                      <a:pt x="1226" y="1670"/>
                      <a:pt x="1182" y="1690"/>
                      <a:pt x="1119" y="1690"/>
                    </a:cubicBezTo>
                    <a:lnTo>
                      <a:pt x="959" y="1690"/>
                    </a:lnTo>
                    <a:cubicBezTo>
                      <a:pt x="891" y="1690"/>
                      <a:pt x="822" y="1667"/>
                      <a:pt x="754" y="1644"/>
                    </a:cubicBezTo>
                    <a:cubicBezTo>
                      <a:pt x="708" y="1621"/>
                      <a:pt x="662" y="1598"/>
                      <a:pt x="617" y="1553"/>
                    </a:cubicBezTo>
                    <a:cubicBezTo>
                      <a:pt x="571" y="1507"/>
                      <a:pt x="525" y="1484"/>
                      <a:pt x="480" y="1439"/>
                    </a:cubicBezTo>
                    <a:cubicBezTo>
                      <a:pt x="457" y="1393"/>
                      <a:pt x="411" y="1325"/>
                      <a:pt x="389" y="1279"/>
                    </a:cubicBezTo>
                    <a:cubicBezTo>
                      <a:pt x="366" y="1210"/>
                      <a:pt x="366" y="1165"/>
                      <a:pt x="343" y="1096"/>
                    </a:cubicBezTo>
                    <a:cubicBezTo>
                      <a:pt x="343" y="1051"/>
                      <a:pt x="343" y="982"/>
                      <a:pt x="343" y="937"/>
                    </a:cubicBezTo>
                    <a:cubicBezTo>
                      <a:pt x="343" y="891"/>
                      <a:pt x="366" y="845"/>
                      <a:pt x="366" y="800"/>
                    </a:cubicBezTo>
                    <a:cubicBezTo>
                      <a:pt x="389" y="777"/>
                      <a:pt x="389" y="754"/>
                      <a:pt x="389" y="731"/>
                    </a:cubicBezTo>
                    <a:cubicBezTo>
                      <a:pt x="411" y="731"/>
                      <a:pt x="411" y="708"/>
                      <a:pt x="411" y="685"/>
                    </a:cubicBezTo>
                    <a:lnTo>
                      <a:pt x="434" y="685"/>
                    </a:lnTo>
                    <a:lnTo>
                      <a:pt x="434" y="663"/>
                    </a:lnTo>
                    <a:cubicBezTo>
                      <a:pt x="457" y="640"/>
                      <a:pt x="480" y="617"/>
                      <a:pt x="480" y="571"/>
                    </a:cubicBezTo>
                    <a:cubicBezTo>
                      <a:pt x="525" y="526"/>
                      <a:pt x="571" y="503"/>
                      <a:pt x="617" y="457"/>
                    </a:cubicBezTo>
                    <a:cubicBezTo>
                      <a:pt x="662" y="434"/>
                      <a:pt x="685" y="412"/>
                      <a:pt x="731" y="389"/>
                    </a:cubicBezTo>
                    <a:cubicBezTo>
                      <a:pt x="754" y="389"/>
                      <a:pt x="754" y="389"/>
                      <a:pt x="754" y="366"/>
                    </a:cubicBezTo>
                    <a:lnTo>
                      <a:pt x="777" y="366"/>
                    </a:lnTo>
                    <a:cubicBezTo>
                      <a:pt x="822" y="343"/>
                      <a:pt x="868" y="343"/>
                      <a:pt x="914" y="320"/>
                    </a:cubicBezTo>
                    <a:close/>
                    <a:moveTo>
                      <a:pt x="1028" y="1"/>
                    </a:moveTo>
                    <a:cubicBezTo>
                      <a:pt x="959" y="1"/>
                      <a:pt x="891" y="1"/>
                      <a:pt x="822" y="24"/>
                    </a:cubicBezTo>
                    <a:lnTo>
                      <a:pt x="799" y="24"/>
                    </a:lnTo>
                    <a:cubicBezTo>
                      <a:pt x="708" y="46"/>
                      <a:pt x="640" y="69"/>
                      <a:pt x="571" y="92"/>
                    </a:cubicBezTo>
                    <a:cubicBezTo>
                      <a:pt x="548" y="115"/>
                      <a:pt x="525" y="115"/>
                      <a:pt x="503" y="138"/>
                    </a:cubicBezTo>
                    <a:cubicBezTo>
                      <a:pt x="434" y="183"/>
                      <a:pt x="366" y="229"/>
                      <a:pt x="320" y="275"/>
                    </a:cubicBezTo>
                    <a:cubicBezTo>
                      <a:pt x="297" y="320"/>
                      <a:pt x="252" y="343"/>
                      <a:pt x="229" y="389"/>
                    </a:cubicBezTo>
                    <a:cubicBezTo>
                      <a:pt x="206" y="412"/>
                      <a:pt x="206" y="434"/>
                      <a:pt x="183" y="457"/>
                    </a:cubicBezTo>
                    <a:cubicBezTo>
                      <a:pt x="137" y="503"/>
                      <a:pt x="115" y="571"/>
                      <a:pt x="92" y="640"/>
                    </a:cubicBezTo>
                    <a:cubicBezTo>
                      <a:pt x="69" y="663"/>
                      <a:pt x="69" y="685"/>
                      <a:pt x="69" y="685"/>
                    </a:cubicBezTo>
                    <a:cubicBezTo>
                      <a:pt x="46" y="731"/>
                      <a:pt x="46" y="777"/>
                      <a:pt x="46" y="800"/>
                    </a:cubicBezTo>
                    <a:cubicBezTo>
                      <a:pt x="23" y="822"/>
                      <a:pt x="23" y="822"/>
                      <a:pt x="23" y="845"/>
                    </a:cubicBezTo>
                    <a:cubicBezTo>
                      <a:pt x="23" y="845"/>
                      <a:pt x="23" y="845"/>
                      <a:pt x="23" y="868"/>
                    </a:cubicBezTo>
                    <a:cubicBezTo>
                      <a:pt x="1" y="1028"/>
                      <a:pt x="23" y="1188"/>
                      <a:pt x="69" y="1325"/>
                    </a:cubicBezTo>
                    <a:cubicBezTo>
                      <a:pt x="115" y="1484"/>
                      <a:pt x="206" y="1621"/>
                      <a:pt x="320" y="1735"/>
                    </a:cubicBezTo>
                    <a:cubicBezTo>
                      <a:pt x="366" y="1781"/>
                      <a:pt x="434" y="1850"/>
                      <a:pt x="503" y="1895"/>
                    </a:cubicBezTo>
                    <a:cubicBezTo>
                      <a:pt x="571" y="1918"/>
                      <a:pt x="662" y="1964"/>
                      <a:pt x="731" y="1987"/>
                    </a:cubicBezTo>
                    <a:cubicBezTo>
                      <a:pt x="822" y="2009"/>
                      <a:pt x="891" y="2009"/>
                      <a:pt x="982" y="2032"/>
                    </a:cubicBezTo>
                    <a:cubicBezTo>
                      <a:pt x="1050" y="2032"/>
                      <a:pt x="1142" y="2009"/>
                      <a:pt x="1210" y="2009"/>
                    </a:cubicBezTo>
                    <a:cubicBezTo>
                      <a:pt x="1370" y="1987"/>
                      <a:pt x="1507" y="1918"/>
                      <a:pt x="1621" y="1827"/>
                    </a:cubicBezTo>
                    <a:cubicBezTo>
                      <a:pt x="1758" y="1735"/>
                      <a:pt x="1849" y="1621"/>
                      <a:pt x="1941" y="1484"/>
                    </a:cubicBezTo>
                    <a:cubicBezTo>
                      <a:pt x="2009" y="1325"/>
                      <a:pt x="2055" y="1165"/>
                      <a:pt x="2055" y="982"/>
                    </a:cubicBezTo>
                    <a:cubicBezTo>
                      <a:pt x="2055" y="891"/>
                      <a:pt x="2032" y="800"/>
                      <a:pt x="2009" y="708"/>
                    </a:cubicBezTo>
                    <a:cubicBezTo>
                      <a:pt x="1986" y="617"/>
                      <a:pt x="1941" y="549"/>
                      <a:pt x="1895" y="480"/>
                    </a:cubicBezTo>
                    <a:cubicBezTo>
                      <a:pt x="1804" y="320"/>
                      <a:pt x="1690" y="229"/>
                      <a:pt x="1553" y="138"/>
                    </a:cubicBezTo>
                    <a:cubicBezTo>
                      <a:pt x="1484" y="92"/>
                      <a:pt x="1416" y="69"/>
                      <a:pt x="1324" y="46"/>
                    </a:cubicBezTo>
                    <a:cubicBezTo>
                      <a:pt x="1256" y="1"/>
                      <a:pt x="1165" y="1"/>
                      <a:pt x="10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702" name="Google Shape;1476;p22">
                <a:extLst>
                  <a:ext uri="{FF2B5EF4-FFF2-40B4-BE49-F238E27FC236}">
                    <a16:creationId xmlns:a16="http://schemas.microsoft.com/office/drawing/2014/main" id="{42E474FB-DFF8-4BE3-84D7-5686A0DC0581}"/>
                  </a:ext>
                </a:extLst>
              </p:cNvPr>
              <p:cNvSpPr/>
              <p:nvPr/>
            </p:nvSpPr>
            <p:spPr>
              <a:xfrm>
                <a:off x="6000221" y="2937138"/>
                <a:ext cx="118472" cy="115580"/>
              </a:xfrm>
              <a:custGeom>
                <a:avLst/>
                <a:gdLst/>
                <a:ahLst/>
                <a:cxnLst/>
                <a:rect l="l" t="t" r="r" b="b"/>
                <a:pathLst>
                  <a:path w="4383" h="4276" extrusionOk="0">
                    <a:moveTo>
                      <a:pt x="2055" y="326"/>
                    </a:moveTo>
                    <a:cubicBezTo>
                      <a:pt x="2140" y="326"/>
                      <a:pt x="2226" y="332"/>
                      <a:pt x="2306" y="343"/>
                    </a:cubicBezTo>
                    <a:cubicBezTo>
                      <a:pt x="2488" y="366"/>
                      <a:pt x="2648" y="412"/>
                      <a:pt x="2808" y="480"/>
                    </a:cubicBezTo>
                    <a:cubicBezTo>
                      <a:pt x="2968" y="549"/>
                      <a:pt x="3127" y="640"/>
                      <a:pt x="3287" y="754"/>
                    </a:cubicBezTo>
                    <a:cubicBezTo>
                      <a:pt x="3424" y="868"/>
                      <a:pt x="3538" y="1005"/>
                      <a:pt x="3652" y="1142"/>
                    </a:cubicBezTo>
                    <a:cubicBezTo>
                      <a:pt x="3767" y="1279"/>
                      <a:pt x="3858" y="1439"/>
                      <a:pt x="3926" y="1599"/>
                    </a:cubicBezTo>
                    <a:cubicBezTo>
                      <a:pt x="3972" y="1758"/>
                      <a:pt x="4018" y="1895"/>
                      <a:pt x="4040" y="2055"/>
                    </a:cubicBezTo>
                    <a:cubicBezTo>
                      <a:pt x="4063" y="2215"/>
                      <a:pt x="4063" y="2352"/>
                      <a:pt x="4040" y="2512"/>
                    </a:cubicBezTo>
                    <a:cubicBezTo>
                      <a:pt x="4018" y="2649"/>
                      <a:pt x="3995" y="2785"/>
                      <a:pt x="3926" y="2922"/>
                    </a:cubicBezTo>
                    <a:cubicBezTo>
                      <a:pt x="3881" y="3082"/>
                      <a:pt x="3789" y="3196"/>
                      <a:pt x="3721" y="3310"/>
                    </a:cubicBezTo>
                    <a:cubicBezTo>
                      <a:pt x="3630" y="3425"/>
                      <a:pt x="3538" y="3516"/>
                      <a:pt x="3424" y="3607"/>
                    </a:cubicBezTo>
                    <a:cubicBezTo>
                      <a:pt x="3310" y="3676"/>
                      <a:pt x="3196" y="3744"/>
                      <a:pt x="3059" y="3813"/>
                    </a:cubicBezTo>
                    <a:cubicBezTo>
                      <a:pt x="2922" y="3858"/>
                      <a:pt x="2762" y="3904"/>
                      <a:pt x="2625" y="3927"/>
                    </a:cubicBezTo>
                    <a:cubicBezTo>
                      <a:pt x="2534" y="3938"/>
                      <a:pt x="2443" y="3944"/>
                      <a:pt x="2351" y="3944"/>
                    </a:cubicBezTo>
                    <a:cubicBezTo>
                      <a:pt x="2260" y="3944"/>
                      <a:pt x="2169" y="3938"/>
                      <a:pt x="2077" y="3927"/>
                    </a:cubicBezTo>
                    <a:cubicBezTo>
                      <a:pt x="1918" y="3904"/>
                      <a:pt x="1758" y="3858"/>
                      <a:pt x="1598" y="3790"/>
                    </a:cubicBezTo>
                    <a:cubicBezTo>
                      <a:pt x="1415" y="3721"/>
                      <a:pt x="1256" y="3630"/>
                      <a:pt x="1119" y="3516"/>
                    </a:cubicBezTo>
                    <a:cubicBezTo>
                      <a:pt x="982" y="3402"/>
                      <a:pt x="868" y="3288"/>
                      <a:pt x="754" y="3151"/>
                    </a:cubicBezTo>
                    <a:cubicBezTo>
                      <a:pt x="639" y="3014"/>
                      <a:pt x="571" y="2877"/>
                      <a:pt x="480" y="2717"/>
                    </a:cubicBezTo>
                    <a:cubicBezTo>
                      <a:pt x="480" y="2717"/>
                      <a:pt x="480" y="2694"/>
                      <a:pt x="480" y="2694"/>
                    </a:cubicBezTo>
                    <a:cubicBezTo>
                      <a:pt x="480" y="2671"/>
                      <a:pt x="457" y="2649"/>
                      <a:pt x="457" y="2603"/>
                    </a:cubicBezTo>
                    <a:lnTo>
                      <a:pt x="434" y="2580"/>
                    </a:lnTo>
                    <a:cubicBezTo>
                      <a:pt x="411" y="2466"/>
                      <a:pt x="366" y="2329"/>
                      <a:pt x="343" y="2215"/>
                    </a:cubicBezTo>
                    <a:cubicBezTo>
                      <a:pt x="343" y="2055"/>
                      <a:pt x="343" y="1895"/>
                      <a:pt x="343" y="1736"/>
                    </a:cubicBezTo>
                    <a:cubicBezTo>
                      <a:pt x="366" y="1599"/>
                      <a:pt x="411" y="1462"/>
                      <a:pt x="457" y="1325"/>
                    </a:cubicBezTo>
                    <a:cubicBezTo>
                      <a:pt x="480" y="1302"/>
                      <a:pt x="502" y="1256"/>
                      <a:pt x="525" y="1233"/>
                    </a:cubicBezTo>
                    <a:cubicBezTo>
                      <a:pt x="525" y="1233"/>
                      <a:pt x="525" y="1211"/>
                      <a:pt x="525" y="1211"/>
                    </a:cubicBezTo>
                    <a:cubicBezTo>
                      <a:pt x="548" y="1142"/>
                      <a:pt x="594" y="1096"/>
                      <a:pt x="617" y="1051"/>
                    </a:cubicBezTo>
                    <a:cubicBezTo>
                      <a:pt x="639" y="1005"/>
                      <a:pt x="662" y="982"/>
                      <a:pt x="685" y="959"/>
                    </a:cubicBezTo>
                    <a:cubicBezTo>
                      <a:pt x="685" y="959"/>
                      <a:pt x="708" y="937"/>
                      <a:pt x="731" y="914"/>
                    </a:cubicBezTo>
                    <a:cubicBezTo>
                      <a:pt x="776" y="845"/>
                      <a:pt x="845" y="800"/>
                      <a:pt x="891" y="731"/>
                    </a:cubicBezTo>
                    <a:lnTo>
                      <a:pt x="913" y="731"/>
                    </a:lnTo>
                    <a:cubicBezTo>
                      <a:pt x="913" y="731"/>
                      <a:pt x="913" y="708"/>
                      <a:pt x="936" y="708"/>
                    </a:cubicBezTo>
                    <a:cubicBezTo>
                      <a:pt x="936" y="708"/>
                      <a:pt x="959" y="686"/>
                      <a:pt x="959" y="686"/>
                    </a:cubicBezTo>
                    <a:cubicBezTo>
                      <a:pt x="1005" y="663"/>
                      <a:pt x="1027" y="640"/>
                      <a:pt x="1073" y="617"/>
                    </a:cubicBezTo>
                    <a:cubicBezTo>
                      <a:pt x="1073" y="594"/>
                      <a:pt x="1073" y="594"/>
                      <a:pt x="1073" y="594"/>
                    </a:cubicBezTo>
                    <a:cubicBezTo>
                      <a:pt x="1164" y="549"/>
                      <a:pt x="1256" y="503"/>
                      <a:pt x="1347" y="457"/>
                    </a:cubicBezTo>
                    <a:cubicBezTo>
                      <a:pt x="1438" y="434"/>
                      <a:pt x="1507" y="412"/>
                      <a:pt x="1598" y="389"/>
                    </a:cubicBezTo>
                    <a:cubicBezTo>
                      <a:pt x="1621" y="389"/>
                      <a:pt x="1621" y="366"/>
                      <a:pt x="1621" y="366"/>
                    </a:cubicBezTo>
                    <a:cubicBezTo>
                      <a:pt x="1689" y="366"/>
                      <a:pt x="1735" y="343"/>
                      <a:pt x="1804" y="343"/>
                    </a:cubicBezTo>
                    <a:cubicBezTo>
                      <a:pt x="1883" y="332"/>
                      <a:pt x="1969" y="326"/>
                      <a:pt x="2055" y="326"/>
                    </a:cubicBezTo>
                    <a:close/>
                    <a:moveTo>
                      <a:pt x="2055" y="1"/>
                    </a:moveTo>
                    <a:cubicBezTo>
                      <a:pt x="1895" y="1"/>
                      <a:pt x="1735" y="24"/>
                      <a:pt x="1575" y="46"/>
                    </a:cubicBezTo>
                    <a:cubicBezTo>
                      <a:pt x="1484" y="69"/>
                      <a:pt x="1393" y="92"/>
                      <a:pt x="1301" y="138"/>
                    </a:cubicBezTo>
                    <a:cubicBezTo>
                      <a:pt x="1187" y="161"/>
                      <a:pt x="1096" y="206"/>
                      <a:pt x="1005" y="275"/>
                    </a:cubicBezTo>
                    <a:cubicBezTo>
                      <a:pt x="982" y="275"/>
                      <a:pt x="982" y="275"/>
                      <a:pt x="959" y="298"/>
                    </a:cubicBezTo>
                    <a:cubicBezTo>
                      <a:pt x="845" y="366"/>
                      <a:pt x="708" y="457"/>
                      <a:pt x="594" y="571"/>
                    </a:cubicBezTo>
                    <a:cubicBezTo>
                      <a:pt x="480" y="686"/>
                      <a:pt x="388" y="800"/>
                      <a:pt x="320" y="914"/>
                    </a:cubicBezTo>
                    <a:cubicBezTo>
                      <a:pt x="297" y="937"/>
                      <a:pt x="297" y="937"/>
                      <a:pt x="297" y="959"/>
                    </a:cubicBezTo>
                    <a:cubicBezTo>
                      <a:pt x="229" y="1051"/>
                      <a:pt x="183" y="1165"/>
                      <a:pt x="137" y="1279"/>
                    </a:cubicBezTo>
                    <a:cubicBezTo>
                      <a:pt x="92" y="1416"/>
                      <a:pt x="46" y="1576"/>
                      <a:pt x="23" y="1713"/>
                    </a:cubicBezTo>
                    <a:cubicBezTo>
                      <a:pt x="23" y="1736"/>
                      <a:pt x="23" y="1758"/>
                      <a:pt x="23" y="1781"/>
                    </a:cubicBezTo>
                    <a:cubicBezTo>
                      <a:pt x="23" y="1850"/>
                      <a:pt x="0" y="1918"/>
                      <a:pt x="0" y="1987"/>
                    </a:cubicBezTo>
                    <a:cubicBezTo>
                      <a:pt x="0" y="2238"/>
                      <a:pt x="46" y="2466"/>
                      <a:pt x="137" y="2671"/>
                    </a:cubicBezTo>
                    <a:cubicBezTo>
                      <a:pt x="183" y="2831"/>
                      <a:pt x="251" y="2968"/>
                      <a:pt x="320" y="3105"/>
                    </a:cubicBezTo>
                    <a:cubicBezTo>
                      <a:pt x="343" y="3128"/>
                      <a:pt x="343" y="3151"/>
                      <a:pt x="366" y="3174"/>
                    </a:cubicBezTo>
                    <a:cubicBezTo>
                      <a:pt x="366" y="3196"/>
                      <a:pt x="388" y="3196"/>
                      <a:pt x="388" y="3196"/>
                    </a:cubicBezTo>
                    <a:cubicBezTo>
                      <a:pt x="411" y="3242"/>
                      <a:pt x="434" y="3265"/>
                      <a:pt x="457" y="3288"/>
                    </a:cubicBezTo>
                    <a:cubicBezTo>
                      <a:pt x="525" y="3379"/>
                      <a:pt x="594" y="3470"/>
                      <a:pt x="662" y="3562"/>
                    </a:cubicBezTo>
                    <a:cubicBezTo>
                      <a:pt x="754" y="3653"/>
                      <a:pt x="868" y="3744"/>
                      <a:pt x="982" y="3813"/>
                    </a:cubicBezTo>
                    <a:cubicBezTo>
                      <a:pt x="1142" y="3950"/>
                      <a:pt x="1347" y="4041"/>
                      <a:pt x="1552" y="4132"/>
                    </a:cubicBezTo>
                    <a:cubicBezTo>
                      <a:pt x="1781" y="4223"/>
                      <a:pt x="2009" y="4269"/>
                      <a:pt x="2260" y="4269"/>
                    </a:cubicBezTo>
                    <a:cubicBezTo>
                      <a:pt x="2298" y="4273"/>
                      <a:pt x="2336" y="4275"/>
                      <a:pt x="2375" y="4275"/>
                    </a:cubicBezTo>
                    <a:cubicBezTo>
                      <a:pt x="2548" y="4275"/>
                      <a:pt x="2731" y="4238"/>
                      <a:pt x="2899" y="4201"/>
                    </a:cubicBezTo>
                    <a:cubicBezTo>
                      <a:pt x="3150" y="4155"/>
                      <a:pt x="3356" y="4041"/>
                      <a:pt x="3561" y="3904"/>
                    </a:cubicBezTo>
                    <a:cubicBezTo>
                      <a:pt x="3721" y="3790"/>
                      <a:pt x="3858" y="3653"/>
                      <a:pt x="3995" y="3493"/>
                    </a:cubicBezTo>
                    <a:cubicBezTo>
                      <a:pt x="4132" y="3310"/>
                      <a:pt x="4223" y="3082"/>
                      <a:pt x="4291" y="2877"/>
                    </a:cubicBezTo>
                    <a:cubicBezTo>
                      <a:pt x="4360" y="2649"/>
                      <a:pt x="4383" y="2420"/>
                      <a:pt x="4383" y="2192"/>
                    </a:cubicBezTo>
                    <a:cubicBezTo>
                      <a:pt x="4383" y="1941"/>
                      <a:pt x="4314" y="1713"/>
                      <a:pt x="4223" y="1462"/>
                    </a:cubicBezTo>
                    <a:cubicBezTo>
                      <a:pt x="3995" y="937"/>
                      <a:pt x="3584" y="503"/>
                      <a:pt x="3059" y="229"/>
                    </a:cubicBezTo>
                    <a:cubicBezTo>
                      <a:pt x="2785" y="92"/>
                      <a:pt x="2465" y="24"/>
                      <a:pt x="2169" y="1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703" name="Google Shape;1477;p22">
                <a:extLst>
                  <a:ext uri="{FF2B5EF4-FFF2-40B4-BE49-F238E27FC236}">
                    <a16:creationId xmlns:a16="http://schemas.microsoft.com/office/drawing/2014/main" id="{F79D5309-7EB0-48E7-A7B1-7F42AC9A4007}"/>
                  </a:ext>
                </a:extLst>
              </p:cNvPr>
              <p:cNvSpPr/>
              <p:nvPr/>
            </p:nvSpPr>
            <p:spPr>
              <a:xfrm>
                <a:off x="7595694" y="2571287"/>
                <a:ext cx="142556" cy="135745"/>
              </a:xfrm>
              <a:custGeom>
                <a:avLst/>
                <a:gdLst/>
                <a:ahLst/>
                <a:cxnLst/>
                <a:rect l="l" t="t" r="r" b="b"/>
                <a:pathLst>
                  <a:path w="5274" h="5022" extrusionOk="0">
                    <a:moveTo>
                      <a:pt x="2762" y="0"/>
                    </a:moveTo>
                    <a:cubicBezTo>
                      <a:pt x="2717" y="0"/>
                      <a:pt x="2671" y="23"/>
                      <a:pt x="2603" y="23"/>
                    </a:cubicBezTo>
                    <a:cubicBezTo>
                      <a:pt x="2443" y="23"/>
                      <a:pt x="2260" y="46"/>
                      <a:pt x="2078" y="92"/>
                    </a:cubicBezTo>
                    <a:cubicBezTo>
                      <a:pt x="1918" y="115"/>
                      <a:pt x="1781" y="137"/>
                      <a:pt x="1644" y="183"/>
                    </a:cubicBezTo>
                    <a:cubicBezTo>
                      <a:pt x="1484" y="229"/>
                      <a:pt x="1324" y="297"/>
                      <a:pt x="1187" y="388"/>
                    </a:cubicBezTo>
                    <a:cubicBezTo>
                      <a:pt x="1051" y="457"/>
                      <a:pt x="936" y="525"/>
                      <a:pt x="822" y="617"/>
                    </a:cubicBezTo>
                    <a:cubicBezTo>
                      <a:pt x="754" y="685"/>
                      <a:pt x="663" y="731"/>
                      <a:pt x="617" y="799"/>
                    </a:cubicBezTo>
                    <a:cubicBezTo>
                      <a:pt x="548" y="845"/>
                      <a:pt x="503" y="913"/>
                      <a:pt x="457" y="982"/>
                    </a:cubicBezTo>
                    <a:cubicBezTo>
                      <a:pt x="366" y="1096"/>
                      <a:pt x="274" y="1233"/>
                      <a:pt x="206" y="1393"/>
                    </a:cubicBezTo>
                    <a:cubicBezTo>
                      <a:pt x="115" y="1553"/>
                      <a:pt x="69" y="1712"/>
                      <a:pt x="46" y="1849"/>
                    </a:cubicBezTo>
                    <a:cubicBezTo>
                      <a:pt x="1" y="1986"/>
                      <a:pt x="1" y="2123"/>
                      <a:pt x="1" y="2260"/>
                    </a:cubicBezTo>
                    <a:lnTo>
                      <a:pt x="1" y="2329"/>
                    </a:lnTo>
                    <a:cubicBezTo>
                      <a:pt x="1" y="2397"/>
                      <a:pt x="1" y="2466"/>
                      <a:pt x="23" y="2534"/>
                    </a:cubicBezTo>
                    <a:cubicBezTo>
                      <a:pt x="23" y="2717"/>
                      <a:pt x="69" y="2899"/>
                      <a:pt x="115" y="3105"/>
                    </a:cubicBezTo>
                    <a:cubicBezTo>
                      <a:pt x="138" y="3150"/>
                      <a:pt x="160" y="3219"/>
                      <a:pt x="183" y="3287"/>
                    </a:cubicBezTo>
                    <a:cubicBezTo>
                      <a:pt x="229" y="3379"/>
                      <a:pt x="274" y="3493"/>
                      <a:pt x="320" y="3584"/>
                    </a:cubicBezTo>
                    <a:cubicBezTo>
                      <a:pt x="411" y="3721"/>
                      <a:pt x="480" y="3881"/>
                      <a:pt x="571" y="4018"/>
                    </a:cubicBezTo>
                    <a:cubicBezTo>
                      <a:pt x="663" y="4132"/>
                      <a:pt x="731" y="4246"/>
                      <a:pt x="799" y="4337"/>
                    </a:cubicBezTo>
                    <a:cubicBezTo>
                      <a:pt x="936" y="4520"/>
                      <a:pt x="1142" y="4725"/>
                      <a:pt x="1393" y="4771"/>
                    </a:cubicBezTo>
                    <a:lnTo>
                      <a:pt x="1461" y="4771"/>
                    </a:lnTo>
                    <a:cubicBezTo>
                      <a:pt x="1507" y="4771"/>
                      <a:pt x="1530" y="4771"/>
                      <a:pt x="1553" y="4748"/>
                    </a:cubicBezTo>
                    <a:cubicBezTo>
                      <a:pt x="1598" y="4748"/>
                      <a:pt x="1621" y="4725"/>
                      <a:pt x="1621" y="4725"/>
                    </a:cubicBezTo>
                    <a:lnTo>
                      <a:pt x="1667" y="4748"/>
                    </a:lnTo>
                    <a:cubicBezTo>
                      <a:pt x="1735" y="4771"/>
                      <a:pt x="1804" y="4794"/>
                      <a:pt x="1872" y="4817"/>
                    </a:cubicBezTo>
                    <a:lnTo>
                      <a:pt x="1895" y="4839"/>
                    </a:lnTo>
                    <a:cubicBezTo>
                      <a:pt x="2055" y="4885"/>
                      <a:pt x="2192" y="4931"/>
                      <a:pt x="2352" y="4953"/>
                    </a:cubicBezTo>
                    <a:cubicBezTo>
                      <a:pt x="2534" y="4976"/>
                      <a:pt x="2694" y="4999"/>
                      <a:pt x="2854" y="5022"/>
                    </a:cubicBezTo>
                    <a:lnTo>
                      <a:pt x="2968" y="5022"/>
                    </a:lnTo>
                    <a:cubicBezTo>
                      <a:pt x="3082" y="5022"/>
                      <a:pt x="3196" y="4999"/>
                      <a:pt x="3310" y="4999"/>
                    </a:cubicBezTo>
                    <a:cubicBezTo>
                      <a:pt x="3470" y="4976"/>
                      <a:pt x="3630" y="4953"/>
                      <a:pt x="3790" y="4885"/>
                    </a:cubicBezTo>
                    <a:cubicBezTo>
                      <a:pt x="4132" y="4725"/>
                      <a:pt x="4406" y="4520"/>
                      <a:pt x="4611" y="4314"/>
                    </a:cubicBezTo>
                    <a:cubicBezTo>
                      <a:pt x="4725" y="4200"/>
                      <a:pt x="4794" y="4086"/>
                      <a:pt x="4885" y="3949"/>
                    </a:cubicBezTo>
                    <a:cubicBezTo>
                      <a:pt x="4931" y="3858"/>
                      <a:pt x="4976" y="3789"/>
                      <a:pt x="5022" y="3744"/>
                    </a:cubicBezTo>
                    <a:cubicBezTo>
                      <a:pt x="5068" y="3652"/>
                      <a:pt x="5091" y="3561"/>
                      <a:pt x="5136" y="3493"/>
                    </a:cubicBezTo>
                    <a:cubicBezTo>
                      <a:pt x="5159" y="3424"/>
                      <a:pt x="5159" y="3356"/>
                      <a:pt x="5182" y="3310"/>
                    </a:cubicBezTo>
                    <a:lnTo>
                      <a:pt x="5182" y="3264"/>
                    </a:lnTo>
                    <a:cubicBezTo>
                      <a:pt x="5205" y="3173"/>
                      <a:pt x="5228" y="3127"/>
                      <a:pt x="5228" y="3082"/>
                    </a:cubicBezTo>
                    <a:cubicBezTo>
                      <a:pt x="5250" y="2922"/>
                      <a:pt x="5273" y="2762"/>
                      <a:pt x="5273" y="2580"/>
                    </a:cubicBezTo>
                    <a:cubicBezTo>
                      <a:pt x="5273" y="2443"/>
                      <a:pt x="5250" y="2283"/>
                      <a:pt x="5228" y="2100"/>
                    </a:cubicBezTo>
                    <a:cubicBezTo>
                      <a:pt x="5205" y="2009"/>
                      <a:pt x="5159" y="1941"/>
                      <a:pt x="5136" y="1849"/>
                    </a:cubicBezTo>
                    <a:lnTo>
                      <a:pt x="5091" y="1735"/>
                    </a:lnTo>
                    <a:cubicBezTo>
                      <a:pt x="5022" y="1507"/>
                      <a:pt x="4931" y="1347"/>
                      <a:pt x="4840" y="1233"/>
                    </a:cubicBezTo>
                    <a:cubicBezTo>
                      <a:pt x="4748" y="1096"/>
                      <a:pt x="4634" y="959"/>
                      <a:pt x="4520" y="822"/>
                    </a:cubicBezTo>
                    <a:cubicBezTo>
                      <a:pt x="4429" y="731"/>
                      <a:pt x="4337" y="662"/>
                      <a:pt x="4269" y="571"/>
                    </a:cubicBezTo>
                    <a:lnTo>
                      <a:pt x="4223" y="525"/>
                    </a:lnTo>
                    <a:cubicBezTo>
                      <a:pt x="4109" y="434"/>
                      <a:pt x="3995" y="320"/>
                      <a:pt x="3858" y="229"/>
                    </a:cubicBezTo>
                    <a:cubicBezTo>
                      <a:pt x="3767" y="183"/>
                      <a:pt x="3653" y="160"/>
                      <a:pt x="3561" y="137"/>
                    </a:cubicBezTo>
                    <a:lnTo>
                      <a:pt x="3516" y="115"/>
                    </a:lnTo>
                    <a:cubicBezTo>
                      <a:pt x="3402" y="92"/>
                      <a:pt x="3287" y="69"/>
                      <a:pt x="3150" y="46"/>
                    </a:cubicBezTo>
                    <a:cubicBezTo>
                      <a:pt x="3036" y="23"/>
                      <a:pt x="2922" y="0"/>
                      <a:pt x="276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704" name="Google Shape;1478;p22">
                <a:extLst>
                  <a:ext uri="{FF2B5EF4-FFF2-40B4-BE49-F238E27FC236}">
                    <a16:creationId xmlns:a16="http://schemas.microsoft.com/office/drawing/2014/main" id="{B1A1DCB9-976D-4828-BA00-07A5BA47F6D0}"/>
                  </a:ext>
                </a:extLst>
              </p:cNvPr>
              <p:cNvSpPr/>
              <p:nvPr/>
            </p:nvSpPr>
            <p:spPr>
              <a:xfrm>
                <a:off x="7641347" y="2750199"/>
                <a:ext cx="58655" cy="54952"/>
              </a:xfrm>
              <a:custGeom>
                <a:avLst/>
                <a:gdLst/>
                <a:ahLst/>
                <a:cxnLst/>
                <a:rect l="l" t="t" r="r" b="b"/>
                <a:pathLst>
                  <a:path w="2170" h="2033" extrusionOk="0">
                    <a:moveTo>
                      <a:pt x="1073" y="1"/>
                    </a:moveTo>
                    <a:cubicBezTo>
                      <a:pt x="1028" y="1"/>
                      <a:pt x="982" y="1"/>
                      <a:pt x="959" y="24"/>
                    </a:cubicBezTo>
                    <a:cubicBezTo>
                      <a:pt x="800" y="46"/>
                      <a:pt x="663" y="92"/>
                      <a:pt x="526" y="161"/>
                    </a:cubicBezTo>
                    <a:cubicBezTo>
                      <a:pt x="434" y="229"/>
                      <a:pt x="343" y="297"/>
                      <a:pt x="252" y="434"/>
                    </a:cubicBezTo>
                    <a:cubicBezTo>
                      <a:pt x="206" y="503"/>
                      <a:pt x="160" y="571"/>
                      <a:pt x="115" y="640"/>
                    </a:cubicBezTo>
                    <a:cubicBezTo>
                      <a:pt x="23" y="845"/>
                      <a:pt x="1" y="1074"/>
                      <a:pt x="46" y="1256"/>
                    </a:cubicBezTo>
                    <a:cubicBezTo>
                      <a:pt x="69" y="1347"/>
                      <a:pt x="92" y="1416"/>
                      <a:pt x="138" y="1484"/>
                    </a:cubicBezTo>
                    <a:cubicBezTo>
                      <a:pt x="138" y="1507"/>
                      <a:pt x="160" y="1530"/>
                      <a:pt x="160" y="1553"/>
                    </a:cubicBezTo>
                    <a:cubicBezTo>
                      <a:pt x="206" y="1621"/>
                      <a:pt x="275" y="1667"/>
                      <a:pt x="320" y="1735"/>
                    </a:cubicBezTo>
                    <a:cubicBezTo>
                      <a:pt x="366" y="1758"/>
                      <a:pt x="411" y="1804"/>
                      <a:pt x="457" y="1827"/>
                    </a:cubicBezTo>
                    <a:lnTo>
                      <a:pt x="503" y="1850"/>
                    </a:lnTo>
                    <a:cubicBezTo>
                      <a:pt x="526" y="1872"/>
                      <a:pt x="571" y="1895"/>
                      <a:pt x="594" y="1918"/>
                    </a:cubicBezTo>
                    <a:cubicBezTo>
                      <a:pt x="708" y="1964"/>
                      <a:pt x="845" y="2009"/>
                      <a:pt x="1005" y="2009"/>
                    </a:cubicBezTo>
                    <a:cubicBezTo>
                      <a:pt x="1051" y="2032"/>
                      <a:pt x="1119" y="2032"/>
                      <a:pt x="1165" y="2032"/>
                    </a:cubicBezTo>
                    <a:cubicBezTo>
                      <a:pt x="1302" y="2032"/>
                      <a:pt x="1439" y="2009"/>
                      <a:pt x="1576" y="1941"/>
                    </a:cubicBezTo>
                    <a:cubicBezTo>
                      <a:pt x="1644" y="1918"/>
                      <a:pt x="1735" y="1872"/>
                      <a:pt x="1804" y="1827"/>
                    </a:cubicBezTo>
                    <a:cubicBezTo>
                      <a:pt x="1895" y="1758"/>
                      <a:pt x="1941" y="1667"/>
                      <a:pt x="2009" y="1576"/>
                    </a:cubicBezTo>
                    <a:cubicBezTo>
                      <a:pt x="2055" y="1507"/>
                      <a:pt x="2101" y="1393"/>
                      <a:pt x="2123" y="1302"/>
                    </a:cubicBezTo>
                    <a:cubicBezTo>
                      <a:pt x="2123" y="1256"/>
                      <a:pt x="2146" y="1188"/>
                      <a:pt x="2146" y="1142"/>
                    </a:cubicBezTo>
                    <a:cubicBezTo>
                      <a:pt x="2146" y="1028"/>
                      <a:pt x="2169" y="959"/>
                      <a:pt x="2146" y="891"/>
                    </a:cubicBezTo>
                    <a:cubicBezTo>
                      <a:pt x="2146" y="800"/>
                      <a:pt x="2146" y="731"/>
                      <a:pt x="2123" y="663"/>
                    </a:cubicBezTo>
                    <a:cubicBezTo>
                      <a:pt x="2078" y="503"/>
                      <a:pt x="1986" y="366"/>
                      <a:pt x="1849" y="252"/>
                    </a:cubicBezTo>
                    <a:cubicBezTo>
                      <a:pt x="1735" y="138"/>
                      <a:pt x="1553" y="69"/>
                      <a:pt x="1370" y="24"/>
                    </a:cubicBezTo>
                    <a:cubicBezTo>
                      <a:pt x="1325" y="24"/>
                      <a:pt x="1302" y="24"/>
                      <a:pt x="1256" y="1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705" name="Google Shape;1479;p22">
                <a:extLst>
                  <a:ext uri="{FF2B5EF4-FFF2-40B4-BE49-F238E27FC236}">
                    <a16:creationId xmlns:a16="http://schemas.microsoft.com/office/drawing/2014/main" id="{9191226B-40D0-4A55-96B6-525652C23B71}"/>
                  </a:ext>
                </a:extLst>
              </p:cNvPr>
              <p:cNvSpPr/>
              <p:nvPr/>
            </p:nvSpPr>
            <p:spPr>
              <a:xfrm>
                <a:off x="7740061" y="2736630"/>
                <a:ext cx="37058" cy="30274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1120" extrusionOk="0">
                    <a:moveTo>
                      <a:pt x="548" y="1"/>
                    </a:moveTo>
                    <a:lnTo>
                      <a:pt x="526" y="23"/>
                    </a:lnTo>
                    <a:cubicBezTo>
                      <a:pt x="480" y="23"/>
                      <a:pt x="434" y="23"/>
                      <a:pt x="366" y="46"/>
                    </a:cubicBezTo>
                    <a:cubicBezTo>
                      <a:pt x="320" y="69"/>
                      <a:pt x="275" y="92"/>
                      <a:pt x="229" y="138"/>
                    </a:cubicBezTo>
                    <a:cubicBezTo>
                      <a:pt x="115" y="206"/>
                      <a:pt x="46" y="320"/>
                      <a:pt x="1" y="480"/>
                    </a:cubicBezTo>
                    <a:cubicBezTo>
                      <a:pt x="1" y="526"/>
                      <a:pt x="1" y="594"/>
                      <a:pt x="1" y="617"/>
                    </a:cubicBezTo>
                    <a:cubicBezTo>
                      <a:pt x="1" y="663"/>
                      <a:pt x="1" y="708"/>
                      <a:pt x="24" y="754"/>
                    </a:cubicBezTo>
                    <a:cubicBezTo>
                      <a:pt x="69" y="845"/>
                      <a:pt x="160" y="936"/>
                      <a:pt x="252" y="1005"/>
                    </a:cubicBezTo>
                    <a:cubicBezTo>
                      <a:pt x="343" y="1051"/>
                      <a:pt x="457" y="1096"/>
                      <a:pt x="594" y="1119"/>
                    </a:cubicBezTo>
                    <a:lnTo>
                      <a:pt x="959" y="1119"/>
                    </a:lnTo>
                    <a:cubicBezTo>
                      <a:pt x="1028" y="1119"/>
                      <a:pt x="1051" y="1096"/>
                      <a:pt x="1096" y="1096"/>
                    </a:cubicBezTo>
                    <a:cubicBezTo>
                      <a:pt x="1142" y="1073"/>
                      <a:pt x="1210" y="1028"/>
                      <a:pt x="1256" y="982"/>
                    </a:cubicBezTo>
                    <a:cubicBezTo>
                      <a:pt x="1279" y="959"/>
                      <a:pt x="1302" y="936"/>
                      <a:pt x="1325" y="891"/>
                    </a:cubicBezTo>
                    <a:cubicBezTo>
                      <a:pt x="1325" y="868"/>
                      <a:pt x="1347" y="822"/>
                      <a:pt x="1347" y="799"/>
                    </a:cubicBezTo>
                    <a:cubicBezTo>
                      <a:pt x="1370" y="777"/>
                      <a:pt x="1370" y="754"/>
                      <a:pt x="1370" y="754"/>
                    </a:cubicBezTo>
                    <a:cubicBezTo>
                      <a:pt x="1370" y="731"/>
                      <a:pt x="1370" y="731"/>
                      <a:pt x="1370" y="708"/>
                    </a:cubicBezTo>
                    <a:cubicBezTo>
                      <a:pt x="1370" y="640"/>
                      <a:pt x="1370" y="594"/>
                      <a:pt x="1370" y="526"/>
                    </a:cubicBezTo>
                    <a:cubicBezTo>
                      <a:pt x="1347" y="503"/>
                      <a:pt x="1347" y="457"/>
                      <a:pt x="1325" y="411"/>
                    </a:cubicBezTo>
                    <a:cubicBezTo>
                      <a:pt x="1279" y="343"/>
                      <a:pt x="1210" y="274"/>
                      <a:pt x="1142" y="206"/>
                    </a:cubicBezTo>
                    <a:cubicBezTo>
                      <a:pt x="1028" y="138"/>
                      <a:pt x="959" y="92"/>
                      <a:pt x="845" y="69"/>
                    </a:cubicBezTo>
                    <a:cubicBezTo>
                      <a:pt x="800" y="46"/>
                      <a:pt x="731" y="23"/>
                      <a:pt x="685" y="23"/>
                    </a:cubicBezTo>
                    <a:cubicBezTo>
                      <a:pt x="617" y="23"/>
                      <a:pt x="594" y="1"/>
                      <a:pt x="548" y="1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706" name="Google Shape;1480;p22">
                <a:extLst>
                  <a:ext uri="{FF2B5EF4-FFF2-40B4-BE49-F238E27FC236}">
                    <a16:creationId xmlns:a16="http://schemas.microsoft.com/office/drawing/2014/main" id="{A175A5AB-2060-4299-951E-AB8A33924AC5}"/>
                  </a:ext>
                </a:extLst>
              </p:cNvPr>
              <p:cNvSpPr/>
              <p:nvPr/>
            </p:nvSpPr>
            <p:spPr>
              <a:xfrm>
                <a:off x="7592612" y="2565719"/>
                <a:ext cx="152422" cy="148124"/>
              </a:xfrm>
              <a:custGeom>
                <a:avLst/>
                <a:gdLst/>
                <a:ahLst/>
                <a:cxnLst/>
                <a:rect l="l" t="t" r="r" b="b"/>
                <a:pathLst>
                  <a:path w="5639" h="5480" extrusionOk="0">
                    <a:moveTo>
                      <a:pt x="5068" y="2010"/>
                    </a:moveTo>
                    <a:cubicBezTo>
                      <a:pt x="5090" y="2010"/>
                      <a:pt x="5090" y="2010"/>
                      <a:pt x="5090" y="2032"/>
                    </a:cubicBezTo>
                    <a:cubicBezTo>
                      <a:pt x="5090" y="2010"/>
                      <a:pt x="5090" y="2010"/>
                      <a:pt x="5090" y="2010"/>
                    </a:cubicBezTo>
                    <a:close/>
                    <a:moveTo>
                      <a:pt x="2899" y="343"/>
                    </a:moveTo>
                    <a:cubicBezTo>
                      <a:pt x="2899" y="366"/>
                      <a:pt x="2899" y="366"/>
                      <a:pt x="2922" y="366"/>
                    </a:cubicBezTo>
                    <a:lnTo>
                      <a:pt x="3036" y="366"/>
                    </a:lnTo>
                    <a:cubicBezTo>
                      <a:pt x="3196" y="412"/>
                      <a:pt x="3379" y="457"/>
                      <a:pt x="3516" y="503"/>
                    </a:cubicBezTo>
                    <a:lnTo>
                      <a:pt x="3538" y="503"/>
                    </a:lnTo>
                    <a:cubicBezTo>
                      <a:pt x="3538" y="526"/>
                      <a:pt x="3561" y="526"/>
                      <a:pt x="3561" y="526"/>
                    </a:cubicBezTo>
                    <a:cubicBezTo>
                      <a:pt x="3584" y="526"/>
                      <a:pt x="3607" y="526"/>
                      <a:pt x="3607" y="549"/>
                    </a:cubicBezTo>
                    <a:lnTo>
                      <a:pt x="3630" y="549"/>
                    </a:lnTo>
                    <a:cubicBezTo>
                      <a:pt x="3835" y="640"/>
                      <a:pt x="4041" y="754"/>
                      <a:pt x="4223" y="891"/>
                    </a:cubicBezTo>
                    <a:cubicBezTo>
                      <a:pt x="4223" y="914"/>
                      <a:pt x="4246" y="914"/>
                      <a:pt x="4246" y="914"/>
                    </a:cubicBezTo>
                    <a:lnTo>
                      <a:pt x="4223" y="914"/>
                    </a:lnTo>
                    <a:cubicBezTo>
                      <a:pt x="4429" y="1051"/>
                      <a:pt x="4588" y="1234"/>
                      <a:pt x="4748" y="1416"/>
                    </a:cubicBezTo>
                    <a:cubicBezTo>
                      <a:pt x="4885" y="1599"/>
                      <a:pt x="4976" y="1781"/>
                      <a:pt x="5068" y="1987"/>
                    </a:cubicBezTo>
                    <a:cubicBezTo>
                      <a:pt x="5068" y="2010"/>
                      <a:pt x="5090" y="2010"/>
                      <a:pt x="5090" y="2010"/>
                    </a:cubicBezTo>
                    <a:cubicBezTo>
                      <a:pt x="5159" y="2215"/>
                      <a:pt x="5205" y="2420"/>
                      <a:pt x="5250" y="2626"/>
                    </a:cubicBezTo>
                    <a:cubicBezTo>
                      <a:pt x="5273" y="2831"/>
                      <a:pt x="5273" y="3037"/>
                      <a:pt x="5250" y="3242"/>
                    </a:cubicBezTo>
                    <a:cubicBezTo>
                      <a:pt x="5227" y="3448"/>
                      <a:pt x="5159" y="3630"/>
                      <a:pt x="5090" y="3836"/>
                    </a:cubicBezTo>
                    <a:cubicBezTo>
                      <a:pt x="5022" y="3995"/>
                      <a:pt x="4931" y="4155"/>
                      <a:pt x="4817" y="4292"/>
                    </a:cubicBezTo>
                    <a:cubicBezTo>
                      <a:pt x="4702" y="4429"/>
                      <a:pt x="4566" y="4566"/>
                      <a:pt x="4429" y="4680"/>
                    </a:cubicBezTo>
                    <a:cubicBezTo>
                      <a:pt x="4314" y="4771"/>
                      <a:pt x="4200" y="4840"/>
                      <a:pt x="4086" y="4886"/>
                    </a:cubicBezTo>
                    <a:cubicBezTo>
                      <a:pt x="4086" y="4886"/>
                      <a:pt x="4086" y="4886"/>
                      <a:pt x="4086" y="4908"/>
                    </a:cubicBezTo>
                    <a:lnTo>
                      <a:pt x="4041" y="4908"/>
                    </a:lnTo>
                    <a:cubicBezTo>
                      <a:pt x="4018" y="4931"/>
                      <a:pt x="3972" y="4954"/>
                      <a:pt x="3949" y="4954"/>
                    </a:cubicBezTo>
                    <a:cubicBezTo>
                      <a:pt x="3789" y="5023"/>
                      <a:pt x="3652" y="5068"/>
                      <a:pt x="3493" y="5091"/>
                    </a:cubicBezTo>
                    <a:cubicBezTo>
                      <a:pt x="3424" y="5114"/>
                      <a:pt x="3379" y="5114"/>
                      <a:pt x="3333" y="5137"/>
                    </a:cubicBezTo>
                    <a:lnTo>
                      <a:pt x="3150" y="5137"/>
                    </a:lnTo>
                    <a:cubicBezTo>
                      <a:pt x="3097" y="5144"/>
                      <a:pt x="3044" y="5147"/>
                      <a:pt x="2991" y="5147"/>
                    </a:cubicBezTo>
                    <a:cubicBezTo>
                      <a:pt x="2884" y="5147"/>
                      <a:pt x="2778" y="5137"/>
                      <a:pt x="2671" y="5137"/>
                    </a:cubicBezTo>
                    <a:cubicBezTo>
                      <a:pt x="2420" y="5091"/>
                      <a:pt x="2192" y="5023"/>
                      <a:pt x="1963" y="4931"/>
                    </a:cubicBezTo>
                    <a:cubicBezTo>
                      <a:pt x="1941" y="4908"/>
                      <a:pt x="1895" y="4908"/>
                      <a:pt x="1849" y="4886"/>
                    </a:cubicBezTo>
                    <a:cubicBezTo>
                      <a:pt x="1826" y="4863"/>
                      <a:pt x="1826" y="4863"/>
                      <a:pt x="1804" y="4863"/>
                    </a:cubicBezTo>
                    <a:cubicBezTo>
                      <a:pt x="1804" y="4863"/>
                      <a:pt x="1804" y="4863"/>
                      <a:pt x="1804" y="4840"/>
                    </a:cubicBezTo>
                    <a:lnTo>
                      <a:pt x="1758" y="4840"/>
                    </a:lnTo>
                    <a:cubicBezTo>
                      <a:pt x="1758" y="4840"/>
                      <a:pt x="1758" y="4840"/>
                      <a:pt x="1758" y="4817"/>
                    </a:cubicBezTo>
                    <a:lnTo>
                      <a:pt x="1712" y="4817"/>
                    </a:lnTo>
                    <a:cubicBezTo>
                      <a:pt x="1712" y="4794"/>
                      <a:pt x="1690" y="4794"/>
                      <a:pt x="1690" y="4794"/>
                    </a:cubicBezTo>
                    <a:lnTo>
                      <a:pt x="1667" y="4794"/>
                    </a:lnTo>
                    <a:cubicBezTo>
                      <a:pt x="1575" y="4726"/>
                      <a:pt x="1461" y="4657"/>
                      <a:pt x="1370" y="4589"/>
                    </a:cubicBezTo>
                    <a:cubicBezTo>
                      <a:pt x="1324" y="4543"/>
                      <a:pt x="1301" y="4520"/>
                      <a:pt x="1279" y="4498"/>
                    </a:cubicBezTo>
                    <a:cubicBezTo>
                      <a:pt x="1142" y="4383"/>
                      <a:pt x="1005" y="4246"/>
                      <a:pt x="891" y="4110"/>
                    </a:cubicBezTo>
                    <a:cubicBezTo>
                      <a:pt x="868" y="4064"/>
                      <a:pt x="845" y="4041"/>
                      <a:pt x="822" y="4018"/>
                    </a:cubicBezTo>
                    <a:cubicBezTo>
                      <a:pt x="708" y="3836"/>
                      <a:pt x="594" y="3676"/>
                      <a:pt x="525" y="3493"/>
                    </a:cubicBezTo>
                    <a:cubicBezTo>
                      <a:pt x="480" y="3379"/>
                      <a:pt x="457" y="3265"/>
                      <a:pt x="411" y="3174"/>
                    </a:cubicBezTo>
                    <a:cubicBezTo>
                      <a:pt x="411" y="3174"/>
                      <a:pt x="411" y="3174"/>
                      <a:pt x="411" y="3151"/>
                    </a:cubicBezTo>
                    <a:cubicBezTo>
                      <a:pt x="411" y="3151"/>
                      <a:pt x="411" y="3151"/>
                      <a:pt x="411" y="3128"/>
                    </a:cubicBezTo>
                    <a:cubicBezTo>
                      <a:pt x="411" y="3105"/>
                      <a:pt x="411" y="3105"/>
                      <a:pt x="388" y="3082"/>
                    </a:cubicBezTo>
                    <a:cubicBezTo>
                      <a:pt x="388" y="3060"/>
                      <a:pt x="388" y="3060"/>
                      <a:pt x="388" y="3037"/>
                    </a:cubicBezTo>
                    <a:lnTo>
                      <a:pt x="388" y="2991"/>
                    </a:lnTo>
                    <a:lnTo>
                      <a:pt x="366" y="2991"/>
                    </a:lnTo>
                    <a:cubicBezTo>
                      <a:pt x="366" y="2945"/>
                      <a:pt x="366" y="2900"/>
                      <a:pt x="343" y="2854"/>
                    </a:cubicBezTo>
                    <a:cubicBezTo>
                      <a:pt x="320" y="2649"/>
                      <a:pt x="320" y="2443"/>
                      <a:pt x="343" y="2238"/>
                    </a:cubicBezTo>
                    <a:cubicBezTo>
                      <a:pt x="366" y="2192"/>
                      <a:pt x="366" y="2147"/>
                      <a:pt x="366" y="2124"/>
                    </a:cubicBezTo>
                    <a:cubicBezTo>
                      <a:pt x="366" y="2101"/>
                      <a:pt x="366" y="2101"/>
                      <a:pt x="388" y="2078"/>
                    </a:cubicBezTo>
                    <a:cubicBezTo>
                      <a:pt x="388" y="2078"/>
                      <a:pt x="388" y="2055"/>
                      <a:pt x="388" y="2055"/>
                    </a:cubicBezTo>
                    <a:lnTo>
                      <a:pt x="388" y="2032"/>
                    </a:lnTo>
                    <a:cubicBezTo>
                      <a:pt x="388" y="2032"/>
                      <a:pt x="388" y="2010"/>
                      <a:pt x="388" y="2010"/>
                    </a:cubicBezTo>
                    <a:cubicBezTo>
                      <a:pt x="388" y="2010"/>
                      <a:pt x="388" y="1987"/>
                      <a:pt x="411" y="1987"/>
                    </a:cubicBezTo>
                    <a:cubicBezTo>
                      <a:pt x="411" y="1987"/>
                      <a:pt x="411" y="1987"/>
                      <a:pt x="411" y="1964"/>
                    </a:cubicBezTo>
                    <a:cubicBezTo>
                      <a:pt x="411" y="1964"/>
                      <a:pt x="411" y="1964"/>
                      <a:pt x="411" y="1941"/>
                    </a:cubicBezTo>
                    <a:cubicBezTo>
                      <a:pt x="411" y="1918"/>
                      <a:pt x="411" y="1918"/>
                      <a:pt x="434" y="1918"/>
                    </a:cubicBezTo>
                    <a:cubicBezTo>
                      <a:pt x="434" y="1895"/>
                      <a:pt x="434" y="1895"/>
                      <a:pt x="434" y="1895"/>
                    </a:cubicBezTo>
                    <a:cubicBezTo>
                      <a:pt x="434" y="1895"/>
                      <a:pt x="434" y="1873"/>
                      <a:pt x="434" y="1873"/>
                    </a:cubicBezTo>
                    <a:cubicBezTo>
                      <a:pt x="434" y="1873"/>
                      <a:pt x="434" y="1873"/>
                      <a:pt x="434" y="1850"/>
                    </a:cubicBezTo>
                    <a:lnTo>
                      <a:pt x="457" y="1827"/>
                    </a:lnTo>
                    <a:cubicBezTo>
                      <a:pt x="457" y="1804"/>
                      <a:pt x="457" y="1804"/>
                      <a:pt x="457" y="1804"/>
                    </a:cubicBezTo>
                    <a:cubicBezTo>
                      <a:pt x="457" y="1781"/>
                      <a:pt x="457" y="1781"/>
                      <a:pt x="457" y="1781"/>
                    </a:cubicBezTo>
                    <a:cubicBezTo>
                      <a:pt x="457" y="1781"/>
                      <a:pt x="457" y="1781"/>
                      <a:pt x="457" y="1759"/>
                    </a:cubicBezTo>
                    <a:cubicBezTo>
                      <a:pt x="480" y="1759"/>
                      <a:pt x="480" y="1759"/>
                      <a:pt x="480" y="1736"/>
                    </a:cubicBezTo>
                    <a:cubicBezTo>
                      <a:pt x="480" y="1713"/>
                      <a:pt x="503" y="1690"/>
                      <a:pt x="503" y="1667"/>
                    </a:cubicBezTo>
                    <a:cubicBezTo>
                      <a:pt x="571" y="1507"/>
                      <a:pt x="662" y="1348"/>
                      <a:pt x="777" y="1188"/>
                    </a:cubicBezTo>
                    <a:cubicBezTo>
                      <a:pt x="868" y="1097"/>
                      <a:pt x="959" y="1005"/>
                      <a:pt x="1050" y="914"/>
                    </a:cubicBezTo>
                    <a:cubicBezTo>
                      <a:pt x="1096" y="868"/>
                      <a:pt x="1119" y="846"/>
                      <a:pt x="1165" y="823"/>
                    </a:cubicBezTo>
                    <a:cubicBezTo>
                      <a:pt x="1324" y="709"/>
                      <a:pt x="1484" y="594"/>
                      <a:pt x="1667" y="526"/>
                    </a:cubicBezTo>
                    <a:cubicBezTo>
                      <a:pt x="1758" y="480"/>
                      <a:pt x="1849" y="457"/>
                      <a:pt x="1941" y="435"/>
                    </a:cubicBezTo>
                    <a:cubicBezTo>
                      <a:pt x="2055" y="389"/>
                      <a:pt x="2169" y="366"/>
                      <a:pt x="2283" y="366"/>
                    </a:cubicBezTo>
                    <a:cubicBezTo>
                      <a:pt x="2466" y="343"/>
                      <a:pt x="2671" y="343"/>
                      <a:pt x="2876" y="343"/>
                    </a:cubicBezTo>
                    <a:close/>
                    <a:moveTo>
                      <a:pt x="2580" y="1"/>
                    </a:moveTo>
                    <a:cubicBezTo>
                      <a:pt x="2443" y="1"/>
                      <a:pt x="2306" y="24"/>
                      <a:pt x="2146" y="47"/>
                    </a:cubicBezTo>
                    <a:cubicBezTo>
                      <a:pt x="2123" y="47"/>
                      <a:pt x="2100" y="47"/>
                      <a:pt x="2078" y="69"/>
                    </a:cubicBezTo>
                    <a:cubicBezTo>
                      <a:pt x="2032" y="69"/>
                      <a:pt x="1986" y="69"/>
                      <a:pt x="1941" y="92"/>
                    </a:cubicBezTo>
                    <a:cubicBezTo>
                      <a:pt x="1826" y="115"/>
                      <a:pt x="1735" y="138"/>
                      <a:pt x="1621" y="184"/>
                    </a:cubicBezTo>
                    <a:cubicBezTo>
                      <a:pt x="1598" y="206"/>
                      <a:pt x="1575" y="206"/>
                      <a:pt x="1553" y="229"/>
                    </a:cubicBezTo>
                    <a:cubicBezTo>
                      <a:pt x="1507" y="229"/>
                      <a:pt x="1484" y="252"/>
                      <a:pt x="1438" y="275"/>
                    </a:cubicBezTo>
                    <a:cubicBezTo>
                      <a:pt x="1416" y="275"/>
                      <a:pt x="1416" y="275"/>
                      <a:pt x="1393" y="298"/>
                    </a:cubicBezTo>
                    <a:cubicBezTo>
                      <a:pt x="1165" y="389"/>
                      <a:pt x="982" y="526"/>
                      <a:pt x="799" y="686"/>
                    </a:cubicBezTo>
                    <a:cubicBezTo>
                      <a:pt x="708" y="800"/>
                      <a:pt x="594" y="891"/>
                      <a:pt x="503" y="1005"/>
                    </a:cubicBezTo>
                    <a:cubicBezTo>
                      <a:pt x="480" y="1051"/>
                      <a:pt x="457" y="1097"/>
                      <a:pt x="434" y="1142"/>
                    </a:cubicBezTo>
                    <a:cubicBezTo>
                      <a:pt x="411" y="1142"/>
                      <a:pt x="411" y="1165"/>
                      <a:pt x="388" y="1188"/>
                    </a:cubicBezTo>
                    <a:cubicBezTo>
                      <a:pt x="297" y="1325"/>
                      <a:pt x="229" y="1485"/>
                      <a:pt x="160" y="1644"/>
                    </a:cubicBezTo>
                    <a:cubicBezTo>
                      <a:pt x="160" y="1644"/>
                      <a:pt x="160" y="1644"/>
                      <a:pt x="160" y="1667"/>
                    </a:cubicBezTo>
                    <a:cubicBezTo>
                      <a:pt x="115" y="1781"/>
                      <a:pt x="69" y="1918"/>
                      <a:pt x="46" y="2055"/>
                    </a:cubicBezTo>
                    <a:cubicBezTo>
                      <a:pt x="46" y="2078"/>
                      <a:pt x="46" y="2078"/>
                      <a:pt x="46" y="2078"/>
                    </a:cubicBezTo>
                    <a:cubicBezTo>
                      <a:pt x="46" y="2078"/>
                      <a:pt x="46" y="2101"/>
                      <a:pt x="46" y="2101"/>
                    </a:cubicBezTo>
                    <a:cubicBezTo>
                      <a:pt x="46" y="2147"/>
                      <a:pt x="23" y="2169"/>
                      <a:pt x="23" y="2215"/>
                    </a:cubicBezTo>
                    <a:cubicBezTo>
                      <a:pt x="23" y="2238"/>
                      <a:pt x="23" y="2238"/>
                      <a:pt x="23" y="2261"/>
                    </a:cubicBezTo>
                    <a:cubicBezTo>
                      <a:pt x="23" y="2329"/>
                      <a:pt x="0" y="2420"/>
                      <a:pt x="0" y="2489"/>
                    </a:cubicBezTo>
                    <a:cubicBezTo>
                      <a:pt x="0" y="2694"/>
                      <a:pt x="23" y="2923"/>
                      <a:pt x="69" y="3128"/>
                    </a:cubicBezTo>
                    <a:cubicBezTo>
                      <a:pt x="69" y="3174"/>
                      <a:pt x="92" y="3197"/>
                      <a:pt x="92" y="3219"/>
                    </a:cubicBezTo>
                    <a:cubicBezTo>
                      <a:pt x="115" y="3333"/>
                      <a:pt x="160" y="3425"/>
                      <a:pt x="183" y="3539"/>
                    </a:cubicBezTo>
                    <a:cubicBezTo>
                      <a:pt x="252" y="3676"/>
                      <a:pt x="320" y="3813"/>
                      <a:pt x="388" y="3950"/>
                    </a:cubicBezTo>
                    <a:cubicBezTo>
                      <a:pt x="525" y="4178"/>
                      <a:pt x="685" y="4406"/>
                      <a:pt x="891" y="4589"/>
                    </a:cubicBezTo>
                    <a:cubicBezTo>
                      <a:pt x="891" y="4589"/>
                      <a:pt x="891" y="4612"/>
                      <a:pt x="913" y="4612"/>
                    </a:cubicBezTo>
                    <a:cubicBezTo>
                      <a:pt x="1005" y="4703"/>
                      <a:pt x="1096" y="4771"/>
                      <a:pt x="1187" y="4840"/>
                    </a:cubicBezTo>
                    <a:cubicBezTo>
                      <a:pt x="1210" y="4863"/>
                      <a:pt x="1210" y="4863"/>
                      <a:pt x="1233" y="4886"/>
                    </a:cubicBezTo>
                    <a:cubicBezTo>
                      <a:pt x="1233" y="4886"/>
                      <a:pt x="1256" y="4908"/>
                      <a:pt x="1279" y="4908"/>
                    </a:cubicBezTo>
                    <a:cubicBezTo>
                      <a:pt x="1484" y="5068"/>
                      <a:pt x="1735" y="5205"/>
                      <a:pt x="1986" y="5296"/>
                    </a:cubicBezTo>
                    <a:cubicBezTo>
                      <a:pt x="2123" y="5342"/>
                      <a:pt x="2283" y="5388"/>
                      <a:pt x="2443" y="5411"/>
                    </a:cubicBezTo>
                    <a:lnTo>
                      <a:pt x="2488" y="5433"/>
                    </a:lnTo>
                    <a:cubicBezTo>
                      <a:pt x="2603" y="5456"/>
                      <a:pt x="2694" y="5456"/>
                      <a:pt x="2808" y="5479"/>
                    </a:cubicBezTo>
                    <a:lnTo>
                      <a:pt x="2831" y="5479"/>
                    </a:lnTo>
                    <a:cubicBezTo>
                      <a:pt x="3105" y="5479"/>
                      <a:pt x="3379" y="5456"/>
                      <a:pt x="3630" y="5411"/>
                    </a:cubicBezTo>
                    <a:cubicBezTo>
                      <a:pt x="3767" y="5388"/>
                      <a:pt x="3881" y="5342"/>
                      <a:pt x="3995" y="5296"/>
                    </a:cubicBezTo>
                    <a:cubicBezTo>
                      <a:pt x="4155" y="5228"/>
                      <a:pt x="4292" y="5159"/>
                      <a:pt x="4429" y="5068"/>
                    </a:cubicBezTo>
                    <a:lnTo>
                      <a:pt x="4451" y="5068"/>
                    </a:lnTo>
                    <a:cubicBezTo>
                      <a:pt x="4451" y="5068"/>
                      <a:pt x="4451" y="5068"/>
                      <a:pt x="4451" y="5045"/>
                    </a:cubicBezTo>
                    <a:cubicBezTo>
                      <a:pt x="4657" y="4931"/>
                      <a:pt x="4839" y="4771"/>
                      <a:pt x="4999" y="4589"/>
                    </a:cubicBezTo>
                    <a:cubicBezTo>
                      <a:pt x="5319" y="4224"/>
                      <a:pt x="5501" y="3767"/>
                      <a:pt x="5570" y="3288"/>
                    </a:cubicBezTo>
                    <a:cubicBezTo>
                      <a:pt x="5638" y="2831"/>
                      <a:pt x="5570" y="2329"/>
                      <a:pt x="5387" y="1895"/>
                    </a:cubicBezTo>
                    <a:cubicBezTo>
                      <a:pt x="5227" y="1485"/>
                      <a:pt x="4954" y="1097"/>
                      <a:pt x="4611" y="800"/>
                    </a:cubicBezTo>
                    <a:cubicBezTo>
                      <a:pt x="4383" y="594"/>
                      <a:pt x="4155" y="435"/>
                      <a:pt x="3881" y="321"/>
                    </a:cubicBezTo>
                    <a:cubicBezTo>
                      <a:pt x="3881" y="321"/>
                      <a:pt x="3881" y="298"/>
                      <a:pt x="3881" y="298"/>
                    </a:cubicBezTo>
                    <a:cubicBezTo>
                      <a:pt x="3858" y="298"/>
                      <a:pt x="3835" y="298"/>
                      <a:pt x="3835" y="275"/>
                    </a:cubicBezTo>
                    <a:cubicBezTo>
                      <a:pt x="3698" y="229"/>
                      <a:pt x="3561" y="184"/>
                      <a:pt x="3424" y="138"/>
                    </a:cubicBezTo>
                    <a:cubicBezTo>
                      <a:pt x="3356" y="115"/>
                      <a:pt x="3264" y="92"/>
                      <a:pt x="3196" y="69"/>
                    </a:cubicBezTo>
                    <a:cubicBezTo>
                      <a:pt x="3082" y="47"/>
                      <a:pt x="2968" y="24"/>
                      <a:pt x="2876" y="24"/>
                    </a:cubicBezTo>
                    <a:lnTo>
                      <a:pt x="2808" y="24"/>
                    </a:lnTo>
                    <a:cubicBezTo>
                      <a:pt x="2762" y="24"/>
                      <a:pt x="2694" y="1"/>
                      <a:pt x="262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707" name="Google Shape;1481;p22">
                <a:extLst>
                  <a:ext uri="{FF2B5EF4-FFF2-40B4-BE49-F238E27FC236}">
                    <a16:creationId xmlns:a16="http://schemas.microsoft.com/office/drawing/2014/main" id="{75D2687B-9290-4782-A489-9A2C51510133}"/>
                  </a:ext>
                </a:extLst>
              </p:cNvPr>
              <p:cNvSpPr/>
              <p:nvPr/>
            </p:nvSpPr>
            <p:spPr>
              <a:xfrm>
                <a:off x="7636428" y="2742793"/>
                <a:ext cx="69116" cy="69170"/>
              </a:xfrm>
              <a:custGeom>
                <a:avLst/>
                <a:gdLst/>
                <a:ahLst/>
                <a:cxnLst/>
                <a:rect l="l" t="t" r="r" b="b"/>
                <a:pathLst>
                  <a:path w="2557" h="2559" extrusionOk="0">
                    <a:moveTo>
                      <a:pt x="1392" y="343"/>
                    </a:moveTo>
                    <a:cubicBezTo>
                      <a:pt x="1484" y="366"/>
                      <a:pt x="1552" y="389"/>
                      <a:pt x="1621" y="412"/>
                    </a:cubicBezTo>
                    <a:cubicBezTo>
                      <a:pt x="1712" y="435"/>
                      <a:pt x="1780" y="480"/>
                      <a:pt x="1849" y="549"/>
                    </a:cubicBezTo>
                    <a:cubicBezTo>
                      <a:pt x="1917" y="594"/>
                      <a:pt x="1963" y="640"/>
                      <a:pt x="2009" y="708"/>
                    </a:cubicBezTo>
                    <a:cubicBezTo>
                      <a:pt x="2054" y="777"/>
                      <a:pt x="2100" y="845"/>
                      <a:pt x="2146" y="914"/>
                    </a:cubicBezTo>
                    <a:cubicBezTo>
                      <a:pt x="2168" y="1005"/>
                      <a:pt x="2191" y="1096"/>
                      <a:pt x="2214" y="1165"/>
                    </a:cubicBezTo>
                    <a:cubicBezTo>
                      <a:pt x="2214" y="1256"/>
                      <a:pt x="2214" y="1348"/>
                      <a:pt x="2214" y="1416"/>
                    </a:cubicBezTo>
                    <a:cubicBezTo>
                      <a:pt x="2191" y="1507"/>
                      <a:pt x="2168" y="1576"/>
                      <a:pt x="2146" y="1644"/>
                    </a:cubicBezTo>
                    <a:cubicBezTo>
                      <a:pt x="2100" y="1713"/>
                      <a:pt x="2077" y="1781"/>
                      <a:pt x="2031" y="1850"/>
                    </a:cubicBezTo>
                    <a:cubicBezTo>
                      <a:pt x="1963" y="1918"/>
                      <a:pt x="1917" y="1987"/>
                      <a:pt x="1849" y="2032"/>
                    </a:cubicBezTo>
                    <a:cubicBezTo>
                      <a:pt x="1780" y="2078"/>
                      <a:pt x="1712" y="2124"/>
                      <a:pt x="1643" y="2146"/>
                    </a:cubicBezTo>
                    <a:cubicBezTo>
                      <a:pt x="1552" y="2192"/>
                      <a:pt x="1484" y="2215"/>
                      <a:pt x="1392" y="2215"/>
                    </a:cubicBezTo>
                    <a:cubicBezTo>
                      <a:pt x="1347" y="2226"/>
                      <a:pt x="1307" y="2232"/>
                      <a:pt x="1267" y="2232"/>
                    </a:cubicBezTo>
                    <a:cubicBezTo>
                      <a:pt x="1227" y="2232"/>
                      <a:pt x="1187" y="2226"/>
                      <a:pt x="1141" y="2215"/>
                    </a:cubicBezTo>
                    <a:cubicBezTo>
                      <a:pt x="1050" y="2215"/>
                      <a:pt x="982" y="2192"/>
                      <a:pt x="913" y="2169"/>
                    </a:cubicBezTo>
                    <a:cubicBezTo>
                      <a:pt x="822" y="2124"/>
                      <a:pt x="753" y="2078"/>
                      <a:pt x="685" y="2032"/>
                    </a:cubicBezTo>
                    <a:cubicBezTo>
                      <a:pt x="616" y="1964"/>
                      <a:pt x="548" y="1918"/>
                      <a:pt x="502" y="1850"/>
                    </a:cubicBezTo>
                    <a:cubicBezTo>
                      <a:pt x="457" y="1781"/>
                      <a:pt x="434" y="1713"/>
                      <a:pt x="388" y="1644"/>
                    </a:cubicBezTo>
                    <a:cubicBezTo>
                      <a:pt x="365" y="1576"/>
                      <a:pt x="342" y="1484"/>
                      <a:pt x="320" y="1416"/>
                    </a:cubicBezTo>
                    <a:cubicBezTo>
                      <a:pt x="320" y="1325"/>
                      <a:pt x="320" y="1256"/>
                      <a:pt x="320" y="1165"/>
                    </a:cubicBezTo>
                    <a:cubicBezTo>
                      <a:pt x="342" y="1074"/>
                      <a:pt x="365" y="1005"/>
                      <a:pt x="388" y="914"/>
                    </a:cubicBezTo>
                    <a:cubicBezTo>
                      <a:pt x="411" y="891"/>
                      <a:pt x="434" y="845"/>
                      <a:pt x="434" y="823"/>
                    </a:cubicBezTo>
                    <a:cubicBezTo>
                      <a:pt x="434" y="823"/>
                      <a:pt x="457" y="800"/>
                      <a:pt x="457" y="800"/>
                    </a:cubicBezTo>
                    <a:cubicBezTo>
                      <a:pt x="457" y="777"/>
                      <a:pt x="479" y="731"/>
                      <a:pt x="502" y="708"/>
                    </a:cubicBezTo>
                    <a:cubicBezTo>
                      <a:pt x="548" y="640"/>
                      <a:pt x="616" y="594"/>
                      <a:pt x="685" y="549"/>
                    </a:cubicBezTo>
                    <a:cubicBezTo>
                      <a:pt x="753" y="480"/>
                      <a:pt x="822" y="457"/>
                      <a:pt x="890" y="412"/>
                    </a:cubicBezTo>
                    <a:cubicBezTo>
                      <a:pt x="959" y="389"/>
                      <a:pt x="1050" y="366"/>
                      <a:pt x="1118" y="343"/>
                    </a:cubicBezTo>
                    <a:close/>
                    <a:moveTo>
                      <a:pt x="1210" y="1"/>
                    </a:moveTo>
                    <a:cubicBezTo>
                      <a:pt x="1187" y="1"/>
                      <a:pt x="1164" y="24"/>
                      <a:pt x="1141" y="24"/>
                    </a:cubicBezTo>
                    <a:cubicBezTo>
                      <a:pt x="1073" y="24"/>
                      <a:pt x="1004" y="24"/>
                      <a:pt x="959" y="46"/>
                    </a:cubicBezTo>
                    <a:lnTo>
                      <a:pt x="936" y="46"/>
                    </a:lnTo>
                    <a:cubicBezTo>
                      <a:pt x="890" y="69"/>
                      <a:pt x="822" y="92"/>
                      <a:pt x="753" y="115"/>
                    </a:cubicBezTo>
                    <a:cubicBezTo>
                      <a:pt x="753" y="115"/>
                      <a:pt x="730" y="138"/>
                      <a:pt x="708" y="138"/>
                    </a:cubicBezTo>
                    <a:cubicBezTo>
                      <a:pt x="685" y="138"/>
                      <a:pt x="685" y="138"/>
                      <a:pt x="685" y="161"/>
                    </a:cubicBezTo>
                    <a:cubicBezTo>
                      <a:pt x="639" y="183"/>
                      <a:pt x="593" y="206"/>
                      <a:pt x="548" y="229"/>
                    </a:cubicBezTo>
                    <a:cubicBezTo>
                      <a:pt x="502" y="252"/>
                      <a:pt x="457" y="298"/>
                      <a:pt x="434" y="320"/>
                    </a:cubicBezTo>
                    <a:cubicBezTo>
                      <a:pt x="342" y="389"/>
                      <a:pt x="297" y="457"/>
                      <a:pt x="228" y="549"/>
                    </a:cubicBezTo>
                    <a:cubicBezTo>
                      <a:pt x="205" y="594"/>
                      <a:pt x="160" y="640"/>
                      <a:pt x="137" y="686"/>
                    </a:cubicBezTo>
                    <a:cubicBezTo>
                      <a:pt x="137" y="708"/>
                      <a:pt x="114" y="731"/>
                      <a:pt x="114" y="754"/>
                    </a:cubicBezTo>
                    <a:cubicBezTo>
                      <a:pt x="91" y="800"/>
                      <a:pt x="69" y="868"/>
                      <a:pt x="46" y="914"/>
                    </a:cubicBezTo>
                    <a:cubicBezTo>
                      <a:pt x="46" y="937"/>
                      <a:pt x="46" y="937"/>
                      <a:pt x="23" y="959"/>
                    </a:cubicBezTo>
                    <a:cubicBezTo>
                      <a:pt x="0" y="1074"/>
                      <a:pt x="0" y="1188"/>
                      <a:pt x="0" y="1325"/>
                    </a:cubicBezTo>
                    <a:cubicBezTo>
                      <a:pt x="0" y="1325"/>
                      <a:pt x="0" y="1348"/>
                      <a:pt x="0" y="1348"/>
                    </a:cubicBezTo>
                    <a:cubicBezTo>
                      <a:pt x="0" y="1484"/>
                      <a:pt x="23" y="1644"/>
                      <a:pt x="91" y="1781"/>
                    </a:cubicBezTo>
                    <a:cubicBezTo>
                      <a:pt x="137" y="1873"/>
                      <a:pt x="183" y="1964"/>
                      <a:pt x="251" y="2055"/>
                    </a:cubicBezTo>
                    <a:cubicBezTo>
                      <a:pt x="320" y="2146"/>
                      <a:pt x="388" y="2192"/>
                      <a:pt x="457" y="2261"/>
                    </a:cubicBezTo>
                    <a:cubicBezTo>
                      <a:pt x="639" y="2420"/>
                      <a:pt x="845" y="2512"/>
                      <a:pt x="1073" y="2534"/>
                    </a:cubicBezTo>
                    <a:cubicBezTo>
                      <a:pt x="1146" y="2551"/>
                      <a:pt x="1218" y="2558"/>
                      <a:pt x="1291" y="2558"/>
                    </a:cubicBezTo>
                    <a:cubicBezTo>
                      <a:pt x="1424" y="2558"/>
                      <a:pt x="1556" y="2533"/>
                      <a:pt x="1689" y="2489"/>
                    </a:cubicBezTo>
                    <a:cubicBezTo>
                      <a:pt x="1895" y="2420"/>
                      <a:pt x="2100" y="2283"/>
                      <a:pt x="2237" y="2101"/>
                    </a:cubicBezTo>
                    <a:cubicBezTo>
                      <a:pt x="2374" y="1964"/>
                      <a:pt x="2442" y="1781"/>
                      <a:pt x="2511" y="1599"/>
                    </a:cubicBezTo>
                    <a:cubicBezTo>
                      <a:pt x="2556" y="1393"/>
                      <a:pt x="2556" y="1165"/>
                      <a:pt x="2488" y="959"/>
                    </a:cubicBezTo>
                    <a:cubicBezTo>
                      <a:pt x="2465" y="868"/>
                      <a:pt x="2420" y="754"/>
                      <a:pt x="2374" y="663"/>
                    </a:cubicBezTo>
                    <a:cubicBezTo>
                      <a:pt x="2328" y="594"/>
                      <a:pt x="2283" y="503"/>
                      <a:pt x="2214" y="435"/>
                    </a:cubicBezTo>
                    <a:cubicBezTo>
                      <a:pt x="2168" y="366"/>
                      <a:pt x="2077" y="298"/>
                      <a:pt x="2009" y="252"/>
                    </a:cubicBezTo>
                    <a:cubicBezTo>
                      <a:pt x="1917" y="183"/>
                      <a:pt x="1826" y="138"/>
                      <a:pt x="1735" y="92"/>
                    </a:cubicBezTo>
                    <a:cubicBezTo>
                      <a:pt x="1575" y="46"/>
                      <a:pt x="1438" y="1"/>
                      <a:pt x="127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708" name="Google Shape;1482;p22">
                <a:extLst>
                  <a:ext uri="{FF2B5EF4-FFF2-40B4-BE49-F238E27FC236}">
                    <a16:creationId xmlns:a16="http://schemas.microsoft.com/office/drawing/2014/main" id="{9DF19551-C316-4446-91A0-FB95B52D3270}"/>
                  </a:ext>
                </a:extLst>
              </p:cNvPr>
              <p:cNvSpPr/>
              <p:nvPr/>
            </p:nvSpPr>
            <p:spPr>
              <a:xfrm>
                <a:off x="7736358" y="2729845"/>
                <a:ext cx="46302" cy="43221"/>
              </a:xfrm>
              <a:custGeom>
                <a:avLst/>
                <a:gdLst/>
                <a:ahLst/>
                <a:cxnLst/>
                <a:rect l="l" t="t" r="r" b="b"/>
                <a:pathLst>
                  <a:path w="1713" h="1599" extrusionOk="0">
                    <a:moveTo>
                      <a:pt x="731" y="343"/>
                    </a:moveTo>
                    <a:cubicBezTo>
                      <a:pt x="800" y="343"/>
                      <a:pt x="845" y="366"/>
                      <a:pt x="914" y="389"/>
                    </a:cubicBezTo>
                    <a:cubicBezTo>
                      <a:pt x="982" y="411"/>
                      <a:pt x="1028" y="457"/>
                      <a:pt x="1096" y="480"/>
                    </a:cubicBezTo>
                    <a:cubicBezTo>
                      <a:pt x="1142" y="548"/>
                      <a:pt x="1210" y="594"/>
                      <a:pt x="1256" y="640"/>
                    </a:cubicBezTo>
                    <a:cubicBezTo>
                      <a:pt x="1279" y="685"/>
                      <a:pt x="1302" y="731"/>
                      <a:pt x="1325" y="799"/>
                    </a:cubicBezTo>
                    <a:cubicBezTo>
                      <a:pt x="1347" y="845"/>
                      <a:pt x="1370" y="868"/>
                      <a:pt x="1370" y="914"/>
                    </a:cubicBezTo>
                    <a:cubicBezTo>
                      <a:pt x="1370" y="959"/>
                      <a:pt x="1370" y="1005"/>
                      <a:pt x="1370" y="1028"/>
                    </a:cubicBezTo>
                    <a:cubicBezTo>
                      <a:pt x="1370" y="1050"/>
                      <a:pt x="1370" y="1073"/>
                      <a:pt x="1347" y="1096"/>
                    </a:cubicBezTo>
                    <a:cubicBezTo>
                      <a:pt x="1347" y="1119"/>
                      <a:pt x="1325" y="1119"/>
                      <a:pt x="1325" y="1142"/>
                    </a:cubicBezTo>
                    <a:cubicBezTo>
                      <a:pt x="1302" y="1165"/>
                      <a:pt x="1302" y="1187"/>
                      <a:pt x="1279" y="1187"/>
                    </a:cubicBezTo>
                    <a:cubicBezTo>
                      <a:pt x="1256" y="1210"/>
                      <a:pt x="1233" y="1210"/>
                      <a:pt x="1210" y="1233"/>
                    </a:cubicBezTo>
                    <a:cubicBezTo>
                      <a:pt x="1188" y="1233"/>
                      <a:pt x="1142" y="1256"/>
                      <a:pt x="1119" y="1256"/>
                    </a:cubicBezTo>
                    <a:lnTo>
                      <a:pt x="982" y="1256"/>
                    </a:lnTo>
                    <a:cubicBezTo>
                      <a:pt x="914" y="1256"/>
                      <a:pt x="845" y="1233"/>
                      <a:pt x="800" y="1210"/>
                    </a:cubicBezTo>
                    <a:cubicBezTo>
                      <a:pt x="731" y="1187"/>
                      <a:pt x="663" y="1142"/>
                      <a:pt x="617" y="1096"/>
                    </a:cubicBezTo>
                    <a:cubicBezTo>
                      <a:pt x="549" y="1050"/>
                      <a:pt x="503" y="1005"/>
                      <a:pt x="457" y="959"/>
                    </a:cubicBezTo>
                    <a:cubicBezTo>
                      <a:pt x="434" y="914"/>
                      <a:pt x="389" y="845"/>
                      <a:pt x="366" y="799"/>
                    </a:cubicBezTo>
                    <a:cubicBezTo>
                      <a:pt x="366" y="754"/>
                      <a:pt x="343" y="708"/>
                      <a:pt x="343" y="662"/>
                    </a:cubicBezTo>
                    <a:cubicBezTo>
                      <a:pt x="343" y="640"/>
                      <a:pt x="343" y="617"/>
                      <a:pt x="343" y="571"/>
                    </a:cubicBezTo>
                    <a:cubicBezTo>
                      <a:pt x="343" y="548"/>
                      <a:pt x="343" y="525"/>
                      <a:pt x="343" y="503"/>
                    </a:cubicBezTo>
                    <a:cubicBezTo>
                      <a:pt x="366" y="480"/>
                      <a:pt x="366" y="480"/>
                      <a:pt x="389" y="457"/>
                    </a:cubicBezTo>
                    <a:cubicBezTo>
                      <a:pt x="412" y="434"/>
                      <a:pt x="412" y="411"/>
                      <a:pt x="434" y="411"/>
                    </a:cubicBezTo>
                    <a:cubicBezTo>
                      <a:pt x="457" y="389"/>
                      <a:pt x="480" y="366"/>
                      <a:pt x="503" y="366"/>
                    </a:cubicBezTo>
                    <a:cubicBezTo>
                      <a:pt x="526" y="366"/>
                      <a:pt x="549" y="343"/>
                      <a:pt x="594" y="343"/>
                    </a:cubicBezTo>
                    <a:close/>
                    <a:moveTo>
                      <a:pt x="617" y="1"/>
                    </a:moveTo>
                    <a:cubicBezTo>
                      <a:pt x="594" y="23"/>
                      <a:pt x="571" y="23"/>
                      <a:pt x="549" y="23"/>
                    </a:cubicBezTo>
                    <a:lnTo>
                      <a:pt x="480" y="23"/>
                    </a:lnTo>
                    <a:cubicBezTo>
                      <a:pt x="434" y="46"/>
                      <a:pt x="412" y="46"/>
                      <a:pt x="389" y="69"/>
                    </a:cubicBezTo>
                    <a:cubicBezTo>
                      <a:pt x="366" y="69"/>
                      <a:pt x="343" y="92"/>
                      <a:pt x="320" y="92"/>
                    </a:cubicBezTo>
                    <a:lnTo>
                      <a:pt x="297" y="92"/>
                    </a:lnTo>
                    <a:cubicBezTo>
                      <a:pt x="297" y="115"/>
                      <a:pt x="275" y="115"/>
                      <a:pt x="275" y="115"/>
                    </a:cubicBezTo>
                    <a:cubicBezTo>
                      <a:pt x="252" y="137"/>
                      <a:pt x="206" y="160"/>
                      <a:pt x="183" y="183"/>
                    </a:cubicBezTo>
                    <a:cubicBezTo>
                      <a:pt x="161" y="206"/>
                      <a:pt x="115" y="252"/>
                      <a:pt x="92" y="297"/>
                    </a:cubicBezTo>
                    <a:cubicBezTo>
                      <a:pt x="92" y="320"/>
                      <a:pt x="92" y="320"/>
                      <a:pt x="69" y="343"/>
                    </a:cubicBezTo>
                    <a:cubicBezTo>
                      <a:pt x="24" y="434"/>
                      <a:pt x="1" y="548"/>
                      <a:pt x="1" y="640"/>
                    </a:cubicBezTo>
                    <a:cubicBezTo>
                      <a:pt x="1" y="708"/>
                      <a:pt x="24" y="754"/>
                      <a:pt x="24" y="822"/>
                    </a:cubicBezTo>
                    <a:cubicBezTo>
                      <a:pt x="46" y="891"/>
                      <a:pt x="92" y="959"/>
                      <a:pt x="115" y="1028"/>
                    </a:cubicBezTo>
                    <a:cubicBezTo>
                      <a:pt x="183" y="1142"/>
                      <a:pt x="252" y="1233"/>
                      <a:pt x="343" y="1302"/>
                    </a:cubicBezTo>
                    <a:cubicBezTo>
                      <a:pt x="434" y="1393"/>
                      <a:pt x="549" y="1461"/>
                      <a:pt x="640" y="1507"/>
                    </a:cubicBezTo>
                    <a:cubicBezTo>
                      <a:pt x="777" y="1553"/>
                      <a:pt x="914" y="1575"/>
                      <a:pt x="1051" y="1598"/>
                    </a:cubicBezTo>
                    <a:cubicBezTo>
                      <a:pt x="1165" y="1598"/>
                      <a:pt x="1302" y="1553"/>
                      <a:pt x="1416" y="1484"/>
                    </a:cubicBezTo>
                    <a:cubicBezTo>
                      <a:pt x="1484" y="1461"/>
                      <a:pt x="1530" y="1416"/>
                      <a:pt x="1576" y="1347"/>
                    </a:cubicBezTo>
                    <a:cubicBezTo>
                      <a:pt x="1599" y="1324"/>
                      <a:pt x="1621" y="1279"/>
                      <a:pt x="1644" y="1233"/>
                    </a:cubicBezTo>
                    <a:cubicBezTo>
                      <a:pt x="1690" y="1119"/>
                      <a:pt x="1713" y="982"/>
                      <a:pt x="1690" y="868"/>
                    </a:cubicBezTo>
                    <a:cubicBezTo>
                      <a:pt x="1690" y="799"/>
                      <a:pt x="1667" y="731"/>
                      <a:pt x="1644" y="685"/>
                    </a:cubicBezTo>
                    <a:cubicBezTo>
                      <a:pt x="1621" y="617"/>
                      <a:pt x="1576" y="571"/>
                      <a:pt x="1553" y="525"/>
                    </a:cubicBezTo>
                    <a:cubicBezTo>
                      <a:pt x="1462" y="389"/>
                      <a:pt x="1347" y="274"/>
                      <a:pt x="1210" y="183"/>
                    </a:cubicBezTo>
                    <a:cubicBezTo>
                      <a:pt x="1119" y="115"/>
                      <a:pt x="982" y="69"/>
                      <a:pt x="868" y="23"/>
                    </a:cubicBezTo>
                    <a:cubicBezTo>
                      <a:pt x="800" y="23"/>
                      <a:pt x="731" y="1"/>
                      <a:pt x="6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709" name="Google Shape;1483;p22">
                <a:extLst>
                  <a:ext uri="{FF2B5EF4-FFF2-40B4-BE49-F238E27FC236}">
                    <a16:creationId xmlns:a16="http://schemas.microsoft.com/office/drawing/2014/main" id="{B5FCBE11-CBC0-45F9-9003-2786C870E37C}"/>
                  </a:ext>
                </a:extLst>
              </p:cNvPr>
              <p:cNvSpPr/>
              <p:nvPr/>
            </p:nvSpPr>
            <p:spPr>
              <a:xfrm>
                <a:off x="6380885" y="2772417"/>
                <a:ext cx="47546" cy="62953"/>
              </a:xfrm>
              <a:custGeom>
                <a:avLst/>
                <a:gdLst/>
                <a:ahLst/>
                <a:cxnLst/>
                <a:rect l="l" t="t" r="r" b="b"/>
                <a:pathLst>
                  <a:path w="1759" h="2329" extrusionOk="0">
                    <a:moveTo>
                      <a:pt x="1119" y="0"/>
                    </a:moveTo>
                    <a:cubicBezTo>
                      <a:pt x="1051" y="0"/>
                      <a:pt x="1005" y="0"/>
                      <a:pt x="959" y="46"/>
                    </a:cubicBezTo>
                    <a:cubicBezTo>
                      <a:pt x="959" y="23"/>
                      <a:pt x="936" y="23"/>
                      <a:pt x="914" y="23"/>
                    </a:cubicBezTo>
                    <a:cubicBezTo>
                      <a:pt x="868" y="23"/>
                      <a:pt x="799" y="46"/>
                      <a:pt x="777" y="69"/>
                    </a:cubicBezTo>
                    <a:cubicBezTo>
                      <a:pt x="754" y="69"/>
                      <a:pt x="731" y="46"/>
                      <a:pt x="708" y="46"/>
                    </a:cubicBezTo>
                    <a:cubicBezTo>
                      <a:pt x="662" y="46"/>
                      <a:pt x="617" y="69"/>
                      <a:pt x="571" y="92"/>
                    </a:cubicBezTo>
                    <a:cubicBezTo>
                      <a:pt x="480" y="183"/>
                      <a:pt x="389" y="252"/>
                      <a:pt x="320" y="343"/>
                    </a:cubicBezTo>
                    <a:cubicBezTo>
                      <a:pt x="252" y="411"/>
                      <a:pt x="206" y="503"/>
                      <a:pt x="160" y="594"/>
                    </a:cubicBezTo>
                    <a:cubicBezTo>
                      <a:pt x="92" y="731"/>
                      <a:pt x="46" y="891"/>
                      <a:pt x="23" y="1119"/>
                    </a:cubicBezTo>
                    <a:cubicBezTo>
                      <a:pt x="23" y="1324"/>
                      <a:pt x="1" y="1530"/>
                      <a:pt x="92" y="1735"/>
                    </a:cubicBezTo>
                    <a:cubicBezTo>
                      <a:pt x="137" y="1849"/>
                      <a:pt x="183" y="1941"/>
                      <a:pt x="252" y="2032"/>
                    </a:cubicBezTo>
                    <a:cubicBezTo>
                      <a:pt x="389" y="2214"/>
                      <a:pt x="617" y="2329"/>
                      <a:pt x="799" y="2329"/>
                    </a:cubicBezTo>
                    <a:lnTo>
                      <a:pt x="914" y="2329"/>
                    </a:lnTo>
                    <a:cubicBezTo>
                      <a:pt x="1005" y="2306"/>
                      <a:pt x="1073" y="2260"/>
                      <a:pt x="1165" y="2192"/>
                    </a:cubicBezTo>
                    <a:cubicBezTo>
                      <a:pt x="1210" y="2169"/>
                      <a:pt x="1233" y="2146"/>
                      <a:pt x="1279" y="2100"/>
                    </a:cubicBezTo>
                    <a:cubicBezTo>
                      <a:pt x="1393" y="2032"/>
                      <a:pt x="1461" y="1986"/>
                      <a:pt x="1507" y="1918"/>
                    </a:cubicBezTo>
                    <a:cubicBezTo>
                      <a:pt x="1553" y="1849"/>
                      <a:pt x="1598" y="1781"/>
                      <a:pt x="1644" y="1690"/>
                    </a:cubicBezTo>
                    <a:cubicBezTo>
                      <a:pt x="1690" y="1598"/>
                      <a:pt x="1712" y="1507"/>
                      <a:pt x="1758" y="1393"/>
                    </a:cubicBezTo>
                    <a:cubicBezTo>
                      <a:pt x="1758" y="1347"/>
                      <a:pt x="1758" y="1301"/>
                      <a:pt x="1758" y="1233"/>
                    </a:cubicBezTo>
                    <a:lnTo>
                      <a:pt x="1758" y="1187"/>
                    </a:lnTo>
                    <a:cubicBezTo>
                      <a:pt x="1758" y="1142"/>
                      <a:pt x="1758" y="1119"/>
                      <a:pt x="1758" y="1073"/>
                    </a:cubicBezTo>
                    <a:cubicBezTo>
                      <a:pt x="1758" y="959"/>
                      <a:pt x="1735" y="868"/>
                      <a:pt x="1690" y="777"/>
                    </a:cubicBezTo>
                    <a:cubicBezTo>
                      <a:pt x="1690" y="617"/>
                      <a:pt x="1644" y="480"/>
                      <a:pt x="1575" y="343"/>
                    </a:cubicBezTo>
                    <a:cubicBezTo>
                      <a:pt x="1439" y="137"/>
                      <a:pt x="1324" y="23"/>
                      <a:pt x="11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710" name="Google Shape;1484;p22">
                <a:extLst>
                  <a:ext uri="{FF2B5EF4-FFF2-40B4-BE49-F238E27FC236}">
                    <a16:creationId xmlns:a16="http://schemas.microsoft.com/office/drawing/2014/main" id="{73F6984A-5C15-4139-9FAB-D906DF61CB62}"/>
                  </a:ext>
                </a:extLst>
              </p:cNvPr>
              <p:cNvSpPr/>
              <p:nvPr/>
            </p:nvSpPr>
            <p:spPr>
              <a:xfrm>
                <a:off x="6337691" y="2868671"/>
                <a:ext cx="30274" cy="28409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1051" extrusionOk="0">
                    <a:moveTo>
                      <a:pt x="457" y="0"/>
                    </a:moveTo>
                    <a:cubicBezTo>
                      <a:pt x="389" y="0"/>
                      <a:pt x="297" y="0"/>
                      <a:pt x="252" y="46"/>
                    </a:cubicBezTo>
                    <a:cubicBezTo>
                      <a:pt x="161" y="69"/>
                      <a:pt x="92" y="137"/>
                      <a:pt x="46" y="228"/>
                    </a:cubicBezTo>
                    <a:cubicBezTo>
                      <a:pt x="1" y="343"/>
                      <a:pt x="24" y="457"/>
                      <a:pt x="69" y="548"/>
                    </a:cubicBezTo>
                    <a:cubicBezTo>
                      <a:pt x="69" y="571"/>
                      <a:pt x="69" y="571"/>
                      <a:pt x="69" y="594"/>
                    </a:cubicBezTo>
                    <a:cubicBezTo>
                      <a:pt x="69" y="616"/>
                      <a:pt x="92" y="639"/>
                      <a:pt x="92" y="662"/>
                    </a:cubicBezTo>
                    <a:cubicBezTo>
                      <a:pt x="115" y="731"/>
                      <a:pt x="138" y="799"/>
                      <a:pt x="206" y="868"/>
                    </a:cubicBezTo>
                    <a:cubicBezTo>
                      <a:pt x="252" y="936"/>
                      <a:pt x="320" y="982"/>
                      <a:pt x="366" y="1004"/>
                    </a:cubicBezTo>
                    <a:cubicBezTo>
                      <a:pt x="434" y="1027"/>
                      <a:pt x="503" y="1050"/>
                      <a:pt x="571" y="1050"/>
                    </a:cubicBezTo>
                    <a:cubicBezTo>
                      <a:pt x="640" y="1050"/>
                      <a:pt x="686" y="1050"/>
                      <a:pt x="731" y="1027"/>
                    </a:cubicBezTo>
                    <a:cubicBezTo>
                      <a:pt x="822" y="1004"/>
                      <a:pt x="937" y="959"/>
                      <a:pt x="1028" y="845"/>
                    </a:cubicBezTo>
                    <a:cubicBezTo>
                      <a:pt x="1074" y="799"/>
                      <a:pt x="1096" y="753"/>
                      <a:pt x="1096" y="708"/>
                    </a:cubicBezTo>
                    <a:cubicBezTo>
                      <a:pt x="1119" y="685"/>
                      <a:pt x="1119" y="662"/>
                      <a:pt x="1119" y="639"/>
                    </a:cubicBezTo>
                    <a:cubicBezTo>
                      <a:pt x="1119" y="616"/>
                      <a:pt x="1119" y="571"/>
                      <a:pt x="1119" y="525"/>
                    </a:cubicBezTo>
                    <a:cubicBezTo>
                      <a:pt x="1119" y="480"/>
                      <a:pt x="1096" y="411"/>
                      <a:pt x="1096" y="365"/>
                    </a:cubicBezTo>
                    <a:cubicBezTo>
                      <a:pt x="1074" y="343"/>
                      <a:pt x="1051" y="320"/>
                      <a:pt x="1051" y="274"/>
                    </a:cubicBezTo>
                    <a:cubicBezTo>
                      <a:pt x="1028" y="274"/>
                      <a:pt x="1005" y="228"/>
                      <a:pt x="1005" y="228"/>
                    </a:cubicBezTo>
                    <a:cubicBezTo>
                      <a:pt x="982" y="183"/>
                      <a:pt x="959" y="160"/>
                      <a:pt x="914" y="137"/>
                    </a:cubicBezTo>
                    <a:cubicBezTo>
                      <a:pt x="868" y="91"/>
                      <a:pt x="822" y="69"/>
                      <a:pt x="777" y="46"/>
                    </a:cubicBezTo>
                    <a:cubicBezTo>
                      <a:pt x="731" y="23"/>
                      <a:pt x="686" y="0"/>
                      <a:pt x="640" y="0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711" name="Google Shape;1485;p22">
                <a:extLst>
                  <a:ext uri="{FF2B5EF4-FFF2-40B4-BE49-F238E27FC236}">
                    <a16:creationId xmlns:a16="http://schemas.microsoft.com/office/drawing/2014/main" id="{81205453-02FB-4FE5-93F7-5AE9EF0E6A4A}"/>
                  </a:ext>
                </a:extLst>
              </p:cNvPr>
              <p:cNvSpPr/>
              <p:nvPr/>
            </p:nvSpPr>
            <p:spPr>
              <a:xfrm>
                <a:off x="6375938" y="2767471"/>
                <a:ext cx="58033" cy="74062"/>
              </a:xfrm>
              <a:custGeom>
                <a:avLst/>
                <a:gdLst/>
                <a:ahLst/>
                <a:cxnLst/>
                <a:rect l="l" t="t" r="r" b="b"/>
                <a:pathLst>
                  <a:path w="2147" h="2740" extrusionOk="0">
                    <a:moveTo>
                      <a:pt x="1234" y="343"/>
                    </a:moveTo>
                    <a:cubicBezTo>
                      <a:pt x="1256" y="343"/>
                      <a:pt x="1302" y="366"/>
                      <a:pt x="1348" y="366"/>
                    </a:cubicBezTo>
                    <a:cubicBezTo>
                      <a:pt x="1393" y="389"/>
                      <a:pt x="1439" y="412"/>
                      <a:pt x="1462" y="435"/>
                    </a:cubicBezTo>
                    <a:cubicBezTo>
                      <a:pt x="1507" y="480"/>
                      <a:pt x="1553" y="526"/>
                      <a:pt x="1599" y="571"/>
                    </a:cubicBezTo>
                    <a:cubicBezTo>
                      <a:pt x="1644" y="640"/>
                      <a:pt x="1690" y="708"/>
                      <a:pt x="1713" y="777"/>
                    </a:cubicBezTo>
                    <a:cubicBezTo>
                      <a:pt x="1758" y="891"/>
                      <a:pt x="1781" y="1005"/>
                      <a:pt x="1804" y="1119"/>
                    </a:cubicBezTo>
                    <a:cubicBezTo>
                      <a:pt x="1827" y="1233"/>
                      <a:pt x="1804" y="1348"/>
                      <a:pt x="1804" y="1484"/>
                    </a:cubicBezTo>
                    <a:cubicBezTo>
                      <a:pt x="1781" y="1599"/>
                      <a:pt x="1758" y="1713"/>
                      <a:pt x="1713" y="1827"/>
                    </a:cubicBezTo>
                    <a:cubicBezTo>
                      <a:pt x="1667" y="1918"/>
                      <a:pt x="1622" y="2009"/>
                      <a:pt x="1553" y="2101"/>
                    </a:cubicBezTo>
                    <a:cubicBezTo>
                      <a:pt x="1507" y="2169"/>
                      <a:pt x="1439" y="2215"/>
                      <a:pt x="1370" y="2283"/>
                    </a:cubicBezTo>
                    <a:cubicBezTo>
                      <a:pt x="1325" y="2306"/>
                      <a:pt x="1279" y="2352"/>
                      <a:pt x="1211" y="2375"/>
                    </a:cubicBezTo>
                    <a:cubicBezTo>
                      <a:pt x="1165" y="2397"/>
                      <a:pt x="1119" y="2397"/>
                      <a:pt x="1051" y="2420"/>
                    </a:cubicBezTo>
                    <a:lnTo>
                      <a:pt x="937" y="2420"/>
                    </a:lnTo>
                    <a:cubicBezTo>
                      <a:pt x="868" y="2397"/>
                      <a:pt x="823" y="2375"/>
                      <a:pt x="777" y="2375"/>
                    </a:cubicBezTo>
                    <a:cubicBezTo>
                      <a:pt x="754" y="2352"/>
                      <a:pt x="709" y="2329"/>
                      <a:pt x="663" y="2306"/>
                    </a:cubicBezTo>
                    <a:cubicBezTo>
                      <a:pt x="617" y="2261"/>
                      <a:pt x="594" y="2215"/>
                      <a:pt x="549" y="2169"/>
                    </a:cubicBezTo>
                    <a:cubicBezTo>
                      <a:pt x="503" y="2101"/>
                      <a:pt x="457" y="2032"/>
                      <a:pt x="435" y="1964"/>
                    </a:cubicBezTo>
                    <a:cubicBezTo>
                      <a:pt x="389" y="1850"/>
                      <a:pt x="366" y="1758"/>
                      <a:pt x="343" y="1644"/>
                    </a:cubicBezTo>
                    <a:cubicBezTo>
                      <a:pt x="343" y="1530"/>
                      <a:pt x="343" y="1416"/>
                      <a:pt x="343" y="1279"/>
                    </a:cubicBezTo>
                    <a:cubicBezTo>
                      <a:pt x="366" y="1233"/>
                      <a:pt x="366" y="1188"/>
                      <a:pt x="366" y="1142"/>
                    </a:cubicBezTo>
                    <a:cubicBezTo>
                      <a:pt x="389" y="1096"/>
                      <a:pt x="412" y="1028"/>
                      <a:pt x="412" y="982"/>
                    </a:cubicBezTo>
                    <a:lnTo>
                      <a:pt x="435" y="982"/>
                    </a:lnTo>
                    <a:cubicBezTo>
                      <a:pt x="435" y="982"/>
                      <a:pt x="435" y="960"/>
                      <a:pt x="435" y="960"/>
                    </a:cubicBezTo>
                    <a:cubicBezTo>
                      <a:pt x="435" y="960"/>
                      <a:pt x="435" y="937"/>
                      <a:pt x="435" y="937"/>
                    </a:cubicBezTo>
                    <a:cubicBezTo>
                      <a:pt x="480" y="823"/>
                      <a:pt x="549" y="731"/>
                      <a:pt x="617" y="640"/>
                    </a:cubicBezTo>
                    <a:cubicBezTo>
                      <a:pt x="663" y="571"/>
                      <a:pt x="709" y="526"/>
                      <a:pt x="777" y="457"/>
                    </a:cubicBezTo>
                    <a:cubicBezTo>
                      <a:pt x="823" y="435"/>
                      <a:pt x="891" y="412"/>
                      <a:pt x="937" y="366"/>
                    </a:cubicBezTo>
                    <a:lnTo>
                      <a:pt x="960" y="366"/>
                    </a:lnTo>
                    <a:cubicBezTo>
                      <a:pt x="982" y="366"/>
                      <a:pt x="1028" y="343"/>
                      <a:pt x="1074" y="343"/>
                    </a:cubicBezTo>
                    <a:close/>
                    <a:moveTo>
                      <a:pt x="1142" y="1"/>
                    </a:moveTo>
                    <a:cubicBezTo>
                      <a:pt x="1074" y="1"/>
                      <a:pt x="982" y="24"/>
                      <a:pt x="914" y="46"/>
                    </a:cubicBezTo>
                    <a:cubicBezTo>
                      <a:pt x="823" y="69"/>
                      <a:pt x="754" y="92"/>
                      <a:pt x="686" y="138"/>
                    </a:cubicBezTo>
                    <a:cubicBezTo>
                      <a:pt x="594" y="183"/>
                      <a:pt x="549" y="229"/>
                      <a:pt x="480" y="298"/>
                    </a:cubicBezTo>
                    <a:cubicBezTo>
                      <a:pt x="457" y="320"/>
                      <a:pt x="435" y="343"/>
                      <a:pt x="412" y="366"/>
                    </a:cubicBezTo>
                    <a:cubicBezTo>
                      <a:pt x="366" y="435"/>
                      <a:pt x="320" y="480"/>
                      <a:pt x="275" y="549"/>
                    </a:cubicBezTo>
                    <a:cubicBezTo>
                      <a:pt x="229" y="617"/>
                      <a:pt x="184" y="708"/>
                      <a:pt x="138" y="800"/>
                    </a:cubicBezTo>
                    <a:cubicBezTo>
                      <a:pt x="138" y="800"/>
                      <a:pt x="138" y="823"/>
                      <a:pt x="138" y="845"/>
                    </a:cubicBezTo>
                    <a:cubicBezTo>
                      <a:pt x="115" y="845"/>
                      <a:pt x="115" y="868"/>
                      <a:pt x="115" y="868"/>
                    </a:cubicBezTo>
                    <a:cubicBezTo>
                      <a:pt x="47" y="1028"/>
                      <a:pt x="24" y="1211"/>
                      <a:pt x="24" y="1393"/>
                    </a:cubicBezTo>
                    <a:cubicBezTo>
                      <a:pt x="1" y="1553"/>
                      <a:pt x="24" y="1736"/>
                      <a:pt x="69" y="1918"/>
                    </a:cubicBezTo>
                    <a:cubicBezTo>
                      <a:pt x="115" y="2078"/>
                      <a:pt x="184" y="2238"/>
                      <a:pt x="298" y="2375"/>
                    </a:cubicBezTo>
                    <a:cubicBezTo>
                      <a:pt x="343" y="2443"/>
                      <a:pt x="412" y="2512"/>
                      <a:pt x="480" y="2557"/>
                    </a:cubicBezTo>
                    <a:cubicBezTo>
                      <a:pt x="526" y="2603"/>
                      <a:pt x="572" y="2626"/>
                      <a:pt x="640" y="2649"/>
                    </a:cubicBezTo>
                    <a:cubicBezTo>
                      <a:pt x="686" y="2671"/>
                      <a:pt x="731" y="2694"/>
                      <a:pt x="777" y="2717"/>
                    </a:cubicBezTo>
                    <a:cubicBezTo>
                      <a:pt x="845" y="2740"/>
                      <a:pt x="937" y="2740"/>
                      <a:pt x="1005" y="2740"/>
                    </a:cubicBezTo>
                    <a:cubicBezTo>
                      <a:pt x="1074" y="2740"/>
                      <a:pt x="1119" y="2740"/>
                      <a:pt x="1165" y="2717"/>
                    </a:cubicBezTo>
                    <a:cubicBezTo>
                      <a:pt x="1211" y="2717"/>
                      <a:pt x="1279" y="2694"/>
                      <a:pt x="1325" y="2671"/>
                    </a:cubicBezTo>
                    <a:cubicBezTo>
                      <a:pt x="1507" y="2603"/>
                      <a:pt x="1690" y="2466"/>
                      <a:pt x="1804" y="2306"/>
                    </a:cubicBezTo>
                    <a:cubicBezTo>
                      <a:pt x="2055" y="1987"/>
                      <a:pt x="2147" y="1576"/>
                      <a:pt x="2147" y="1188"/>
                    </a:cubicBezTo>
                    <a:cubicBezTo>
                      <a:pt x="2124" y="1005"/>
                      <a:pt x="2078" y="823"/>
                      <a:pt x="2010" y="640"/>
                    </a:cubicBezTo>
                    <a:cubicBezTo>
                      <a:pt x="1941" y="457"/>
                      <a:pt x="1827" y="298"/>
                      <a:pt x="1667" y="183"/>
                    </a:cubicBezTo>
                    <a:cubicBezTo>
                      <a:pt x="1599" y="138"/>
                      <a:pt x="1507" y="92"/>
                      <a:pt x="1439" y="69"/>
                    </a:cubicBezTo>
                    <a:cubicBezTo>
                      <a:pt x="1348" y="24"/>
                      <a:pt x="1279" y="24"/>
                      <a:pt x="11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712" name="Google Shape;1486;p22">
                <a:extLst>
                  <a:ext uri="{FF2B5EF4-FFF2-40B4-BE49-F238E27FC236}">
                    <a16:creationId xmlns:a16="http://schemas.microsoft.com/office/drawing/2014/main" id="{F317146B-9F5A-4F1E-AA53-BCD9DB4D33A7}"/>
                  </a:ext>
                </a:extLst>
              </p:cNvPr>
              <p:cNvSpPr/>
              <p:nvPr/>
            </p:nvSpPr>
            <p:spPr>
              <a:xfrm>
                <a:off x="6332771" y="2863103"/>
                <a:ext cx="43194" cy="42599"/>
              </a:xfrm>
              <a:custGeom>
                <a:avLst/>
                <a:gdLst/>
                <a:ahLst/>
                <a:cxnLst/>
                <a:rect l="l" t="t" r="r" b="b"/>
                <a:pathLst>
                  <a:path w="1598" h="1576" extrusionOk="0">
                    <a:moveTo>
                      <a:pt x="868" y="320"/>
                    </a:moveTo>
                    <a:cubicBezTo>
                      <a:pt x="913" y="320"/>
                      <a:pt x="959" y="343"/>
                      <a:pt x="982" y="366"/>
                    </a:cubicBezTo>
                    <a:cubicBezTo>
                      <a:pt x="1027" y="366"/>
                      <a:pt x="1073" y="389"/>
                      <a:pt x="1096" y="412"/>
                    </a:cubicBezTo>
                    <a:cubicBezTo>
                      <a:pt x="1119" y="457"/>
                      <a:pt x="1141" y="480"/>
                      <a:pt x="1187" y="503"/>
                    </a:cubicBezTo>
                    <a:cubicBezTo>
                      <a:pt x="1187" y="549"/>
                      <a:pt x="1210" y="571"/>
                      <a:pt x="1233" y="617"/>
                    </a:cubicBezTo>
                    <a:cubicBezTo>
                      <a:pt x="1256" y="640"/>
                      <a:pt x="1256" y="686"/>
                      <a:pt x="1256" y="731"/>
                    </a:cubicBezTo>
                    <a:cubicBezTo>
                      <a:pt x="1278" y="777"/>
                      <a:pt x="1278" y="822"/>
                      <a:pt x="1256" y="845"/>
                    </a:cubicBezTo>
                    <a:cubicBezTo>
                      <a:pt x="1256" y="891"/>
                      <a:pt x="1256" y="937"/>
                      <a:pt x="1233" y="982"/>
                    </a:cubicBezTo>
                    <a:cubicBezTo>
                      <a:pt x="1210" y="1005"/>
                      <a:pt x="1187" y="1051"/>
                      <a:pt x="1164" y="1074"/>
                    </a:cubicBezTo>
                    <a:cubicBezTo>
                      <a:pt x="1141" y="1096"/>
                      <a:pt x="1119" y="1119"/>
                      <a:pt x="1096" y="1165"/>
                    </a:cubicBezTo>
                    <a:cubicBezTo>
                      <a:pt x="1050" y="1188"/>
                      <a:pt x="1027" y="1188"/>
                      <a:pt x="1004" y="1210"/>
                    </a:cubicBezTo>
                    <a:cubicBezTo>
                      <a:pt x="959" y="1233"/>
                      <a:pt x="913" y="1233"/>
                      <a:pt x="868" y="1256"/>
                    </a:cubicBezTo>
                    <a:lnTo>
                      <a:pt x="753" y="1256"/>
                    </a:lnTo>
                    <a:cubicBezTo>
                      <a:pt x="708" y="1233"/>
                      <a:pt x="662" y="1233"/>
                      <a:pt x="616" y="1210"/>
                    </a:cubicBezTo>
                    <a:cubicBezTo>
                      <a:pt x="571" y="1188"/>
                      <a:pt x="548" y="1165"/>
                      <a:pt x="502" y="1142"/>
                    </a:cubicBezTo>
                    <a:cubicBezTo>
                      <a:pt x="479" y="1119"/>
                      <a:pt x="457" y="1096"/>
                      <a:pt x="434" y="1074"/>
                    </a:cubicBezTo>
                    <a:cubicBezTo>
                      <a:pt x="411" y="1028"/>
                      <a:pt x="388" y="1005"/>
                      <a:pt x="365" y="959"/>
                    </a:cubicBezTo>
                    <a:cubicBezTo>
                      <a:pt x="365" y="914"/>
                      <a:pt x="343" y="891"/>
                      <a:pt x="343" y="845"/>
                    </a:cubicBezTo>
                    <a:cubicBezTo>
                      <a:pt x="343" y="800"/>
                      <a:pt x="343" y="777"/>
                      <a:pt x="343" y="731"/>
                    </a:cubicBezTo>
                    <a:cubicBezTo>
                      <a:pt x="343" y="686"/>
                      <a:pt x="365" y="640"/>
                      <a:pt x="365" y="594"/>
                    </a:cubicBezTo>
                    <a:cubicBezTo>
                      <a:pt x="388" y="594"/>
                      <a:pt x="388" y="571"/>
                      <a:pt x="411" y="549"/>
                    </a:cubicBezTo>
                    <a:cubicBezTo>
                      <a:pt x="411" y="526"/>
                      <a:pt x="411" y="526"/>
                      <a:pt x="434" y="503"/>
                    </a:cubicBezTo>
                    <a:cubicBezTo>
                      <a:pt x="457" y="480"/>
                      <a:pt x="479" y="434"/>
                      <a:pt x="525" y="412"/>
                    </a:cubicBezTo>
                    <a:cubicBezTo>
                      <a:pt x="548" y="389"/>
                      <a:pt x="571" y="389"/>
                      <a:pt x="594" y="366"/>
                    </a:cubicBezTo>
                    <a:cubicBezTo>
                      <a:pt x="594" y="366"/>
                      <a:pt x="616" y="366"/>
                      <a:pt x="616" y="343"/>
                    </a:cubicBezTo>
                    <a:cubicBezTo>
                      <a:pt x="662" y="343"/>
                      <a:pt x="708" y="320"/>
                      <a:pt x="753" y="320"/>
                    </a:cubicBezTo>
                    <a:close/>
                    <a:moveTo>
                      <a:pt x="662" y="1"/>
                    </a:moveTo>
                    <a:cubicBezTo>
                      <a:pt x="594" y="24"/>
                      <a:pt x="525" y="46"/>
                      <a:pt x="457" y="69"/>
                    </a:cubicBezTo>
                    <a:cubicBezTo>
                      <a:pt x="411" y="92"/>
                      <a:pt x="388" y="115"/>
                      <a:pt x="365" y="138"/>
                    </a:cubicBezTo>
                    <a:lnTo>
                      <a:pt x="320" y="161"/>
                    </a:lnTo>
                    <a:cubicBezTo>
                      <a:pt x="297" y="183"/>
                      <a:pt x="251" y="206"/>
                      <a:pt x="228" y="252"/>
                    </a:cubicBezTo>
                    <a:cubicBezTo>
                      <a:pt x="206" y="252"/>
                      <a:pt x="206" y="252"/>
                      <a:pt x="206" y="275"/>
                    </a:cubicBezTo>
                    <a:cubicBezTo>
                      <a:pt x="160" y="320"/>
                      <a:pt x="137" y="366"/>
                      <a:pt x="114" y="412"/>
                    </a:cubicBezTo>
                    <a:cubicBezTo>
                      <a:pt x="69" y="457"/>
                      <a:pt x="46" y="526"/>
                      <a:pt x="46" y="571"/>
                    </a:cubicBezTo>
                    <a:cubicBezTo>
                      <a:pt x="23" y="640"/>
                      <a:pt x="23" y="686"/>
                      <a:pt x="0" y="754"/>
                    </a:cubicBezTo>
                    <a:cubicBezTo>
                      <a:pt x="0" y="891"/>
                      <a:pt x="46" y="1028"/>
                      <a:pt x="114" y="1165"/>
                    </a:cubicBezTo>
                    <a:cubicBezTo>
                      <a:pt x="137" y="1210"/>
                      <a:pt x="183" y="1256"/>
                      <a:pt x="206" y="1302"/>
                    </a:cubicBezTo>
                    <a:cubicBezTo>
                      <a:pt x="251" y="1370"/>
                      <a:pt x="320" y="1416"/>
                      <a:pt x="388" y="1462"/>
                    </a:cubicBezTo>
                    <a:cubicBezTo>
                      <a:pt x="502" y="1530"/>
                      <a:pt x="639" y="1553"/>
                      <a:pt x="753" y="1576"/>
                    </a:cubicBezTo>
                    <a:lnTo>
                      <a:pt x="936" y="1576"/>
                    </a:lnTo>
                    <a:cubicBezTo>
                      <a:pt x="1004" y="1553"/>
                      <a:pt x="1073" y="1530"/>
                      <a:pt x="1141" y="1507"/>
                    </a:cubicBezTo>
                    <a:cubicBezTo>
                      <a:pt x="1256" y="1439"/>
                      <a:pt x="1370" y="1347"/>
                      <a:pt x="1438" y="1256"/>
                    </a:cubicBezTo>
                    <a:cubicBezTo>
                      <a:pt x="1529" y="1142"/>
                      <a:pt x="1575" y="1005"/>
                      <a:pt x="1598" y="868"/>
                    </a:cubicBezTo>
                    <a:cubicBezTo>
                      <a:pt x="1598" y="754"/>
                      <a:pt x="1598" y="617"/>
                      <a:pt x="1552" y="503"/>
                    </a:cubicBezTo>
                    <a:cubicBezTo>
                      <a:pt x="1484" y="366"/>
                      <a:pt x="1393" y="252"/>
                      <a:pt x="1278" y="161"/>
                    </a:cubicBezTo>
                    <a:cubicBezTo>
                      <a:pt x="1187" y="92"/>
                      <a:pt x="1096" y="46"/>
                      <a:pt x="982" y="24"/>
                    </a:cubicBezTo>
                    <a:cubicBezTo>
                      <a:pt x="913" y="1"/>
                      <a:pt x="868" y="1"/>
                      <a:pt x="79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713" name="Google Shape;1487;p22">
                <a:extLst>
                  <a:ext uri="{FF2B5EF4-FFF2-40B4-BE49-F238E27FC236}">
                    <a16:creationId xmlns:a16="http://schemas.microsoft.com/office/drawing/2014/main" id="{44740BEC-38C5-4305-9BFB-5A33350C34AA}"/>
                  </a:ext>
                </a:extLst>
              </p:cNvPr>
              <p:cNvSpPr/>
              <p:nvPr/>
            </p:nvSpPr>
            <p:spPr>
              <a:xfrm>
                <a:off x="5808957" y="2246143"/>
                <a:ext cx="58033" cy="65413"/>
              </a:xfrm>
              <a:custGeom>
                <a:avLst/>
                <a:gdLst/>
                <a:ahLst/>
                <a:cxnLst/>
                <a:rect l="l" t="t" r="r" b="b"/>
                <a:pathLst>
                  <a:path w="2147" h="2420" extrusionOk="0">
                    <a:moveTo>
                      <a:pt x="754" y="0"/>
                    </a:moveTo>
                    <a:cubicBezTo>
                      <a:pt x="708" y="0"/>
                      <a:pt x="662" y="23"/>
                      <a:pt x="617" y="23"/>
                    </a:cubicBezTo>
                    <a:cubicBezTo>
                      <a:pt x="503" y="46"/>
                      <a:pt x="366" y="92"/>
                      <a:pt x="297" y="183"/>
                    </a:cubicBezTo>
                    <a:cubicBezTo>
                      <a:pt x="252" y="229"/>
                      <a:pt x="229" y="297"/>
                      <a:pt x="206" y="343"/>
                    </a:cubicBezTo>
                    <a:cubicBezTo>
                      <a:pt x="160" y="389"/>
                      <a:pt x="137" y="434"/>
                      <a:pt x="115" y="457"/>
                    </a:cubicBezTo>
                    <a:cubicBezTo>
                      <a:pt x="46" y="594"/>
                      <a:pt x="0" y="754"/>
                      <a:pt x="0" y="959"/>
                    </a:cubicBezTo>
                    <a:cubicBezTo>
                      <a:pt x="23" y="1050"/>
                      <a:pt x="46" y="1165"/>
                      <a:pt x="46" y="1233"/>
                    </a:cubicBezTo>
                    <a:cubicBezTo>
                      <a:pt x="69" y="1302"/>
                      <a:pt x="92" y="1370"/>
                      <a:pt x="115" y="1438"/>
                    </a:cubicBezTo>
                    <a:cubicBezTo>
                      <a:pt x="183" y="1598"/>
                      <a:pt x="274" y="1735"/>
                      <a:pt x="366" y="1872"/>
                    </a:cubicBezTo>
                    <a:cubicBezTo>
                      <a:pt x="434" y="1941"/>
                      <a:pt x="503" y="2009"/>
                      <a:pt x="571" y="2078"/>
                    </a:cubicBezTo>
                    <a:cubicBezTo>
                      <a:pt x="617" y="2146"/>
                      <a:pt x="685" y="2192"/>
                      <a:pt x="731" y="2237"/>
                    </a:cubicBezTo>
                    <a:cubicBezTo>
                      <a:pt x="777" y="2260"/>
                      <a:pt x="799" y="2283"/>
                      <a:pt x="845" y="2306"/>
                    </a:cubicBezTo>
                    <a:cubicBezTo>
                      <a:pt x="913" y="2351"/>
                      <a:pt x="1005" y="2374"/>
                      <a:pt x="1096" y="2397"/>
                    </a:cubicBezTo>
                    <a:cubicBezTo>
                      <a:pt x="1165" y="2420"/>
                      <a:pt x="1210" y="2420"/>
                      <a:pt x="1279" y="2420"/>
                    </a:cubicBezTo>
                    <a:lnTo>
                      <a:pt x="1438" y="2420"/>
                    </a:lnTo>
                    <a:cubicBezTo>
                      <a:pt x="1484" y="2420"/>
                      <a:pt x="1530" y="2397"/>
                      <a:pt x="1598" y="2374"/>
                    </a:cubicBezTo>
                    <a:cubicBezTo>
                      <a:pt x="1621" y="2374"/>
                      <a:pt x="1667" y="2374"/>
                      <a:pt x="1690" y="2351"/>
                    </a:cubicBezTo>
                    <a:cubicBezTo>
                      <a:pt x="1781" y="2306"/>
                      <a:pt x="1827" y="2260"/>
                      <a:pt x="1872" y="2215"/>
                    </a:cubicBezTo>
                    <a:cubicBezTo>
                      <a:pt x="2009" y="2078"/>
                      <a:pt x="2078" y="1918"/>
                      <a:pt x="2100" y="1758"/>
                    </a:cubicBezTo>
                    <a:cubicBezTo>
                      <a:pt x="2146" y="1621"/>
                      <a:pt x="2146" y="1461"/>
                      <a:pt x="2123" y="1302"/>
                    </a:cubicBezTo>
                    <a:cubicBezTo>
                      <a:pt x="2078" y="1165"/>
                      <a:pt x="2032" y="1028"/>
                      <a:pt x="1941" y="868"/>
                    </a:cubicBezTo>
                    <a:cubicBezTo>
                      <a:pt x="1895" y="777"/>
                      <a:pt x="1849" y="708"/>
                      <a:pt x="1804" y="662"/>
                    </a:cubicBezTo>
                    <a:cubicBezTo>
                      <a:pt x="1758" y="571"/>
                      <a:pt x="1690" y="480"/>
                      <a:pt x="1598" y="411"/>
                    </a:cubicBezTo>
                    <a:cubicBezTo>
                      <a:pt x="1461" y="252"/>
                      <a:pt x="1279" y="137"/>
                      <a:pt x="1073" y="69"/>
                    </a:cubicBezTo>
                    <a:cubicBezTo>
                      <a:pt x="982" y="46"/>
                      <a:pt x="868" y="0"/>
                      <a:pt x="75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714" name="Google Shape;1488;p22">
                <a:extLst>
                  <a:ext uri="{FF2B5EF4-FFF2-40B4-BE49-F238E27FC236}">
                    <a16:creationId xmlns:a16="http://schemas.microsoft.com/office/drawing/2014/main" id="{7E5EB8D2-E73B-4D86-AD18-E6CA9569D78E}"/>
                  </a:ext>
                </a:extLst>
              </p:cNvPr>
              <p:cNvSpPr/>
              <p:nvPr/>
            </p:nvSpPr>
            <p:spPr>
              <a:xfrm>
                <a:off x="5599799" y="2199246"/>
                <a:ext cx="50627" cy="50627"/>
              </a:xfrm>
              <a:custGeom>
                <a:avLst/>
                <a:gdLst/>
                <a:ahLst/>
                <a:cxnLst/>
                <a:rect l="l" t="t" r="r" b="b"/>
                <a:pathLst>
                  <a:path w="1873" h="1873" extrusionOk="0">
                    <a:moveTo>
                      <a:pt x="914" y="1"/>
                    </a:moveTo>
                    <a:cubicBezTo>
                      <a:pt x="845" y="1"/>
                      <a:pt x="754" y="24"/>
                      <a:pt x="685" y="46"/>
                    </a:cubicBezTo>
                    <a:cubicBezTo>
                      <a:pt x="640" y="46"/>
                      <a:pt x="571" y="69"/>
                      <a:pt x="503" y="115"/>
                    </a:cubicBezTo>
                    <a:cubicBezTo>
                      <a:pt x="480" y="138"/>
                      <a:pt x="457" y="138"/>
                      <a:pt x="457" y="161"/>
                    </a:cubicBezTo>
                    <a:cubicBezTo>
                      <a:pt x="434" y="183"/>
                      <a:pt x="412" y="206"/>
                      <a:pt x="389" y="206"/>
                    </a:cubicBezTo>
                    <a:cubicBezTo>
                      <a:pt x="366" y="229"/>
                      <a:pt x="366" y="229"/>
                      <a:pt x="343" y="252"/>
                    </a:cubicBezTo>
                    <a:cubicBezTo>
                      <a:pt x="275" y="298"/>
                      <a:pt x="229" y="343"/>
                      <a:pt x="206" y="412"/>
                    </a:cubicBezTo>
                    <a:cubicBezTo>
                      <a:pt x="115" y="480"/>
                      <a:pt x="69" y="594"/>
                      <a:pt x="46" y="686"/>
                    </a:cubicBezTo>
                    <a:cubicBezTo>
                      <a:pt x="24" y="754"/>
                      <a:pt x="24" y="822"/>
                      <a:pt x="24" y="891"/>
                    </a:cubicBezTo>
                    <a:cubicBezTo>
                      <a:pt x="24" y="1005"/>
                      <a:pt x="1" y="1119"/>
                      <a:pt x="46" y="1233"/>
                    </a:cubicBezTo>
                    <a:cubicBezTo>
                      <a:pt x="115" y="1416"/>
                      <a:pt x="229" y="1576"/>
                      <a:pt x="389" y="1713"/>
                    </a:cubicBezTo>
                    <a:cubicBezTo>
                      <a:pt x="480" y="1758"/>
                      <a:pt x="594" y="1827"/>
                      <a:pt x="708" y="1850"/>
                    </a:cubicBezTo>
                    <a:cubicBezTo>
                      <a:pt x="822" y="1872"/>
                      <a:pt x="914" y="1872"/>
                      <a:pt x="1005" y="1872"/>
                    </a:cubicBezTo>
                    <a:cubicBezTo>
                      <a:pt x="1051" y="1872"/>
                      <a:pt x="1096" y="1850"/>
                      <a:pt x="1142" y="1850"/>
                    </a:cubicBezTo>
                    <a:cubicBezTo>
                      <a:pt x="1210" y="1827"/>
                      <a:pt x="1256" y="1827"/>
                      <a:pt x="1279" y="1804"/>
                    </a:cubicBezTo>
                    <a:cubicBezTo>
                      <a:pt x="1416" y="1758"/>
                      <a:pt x="1553" y="1713"/>
                      <a:pt x="1644" y="1599"/>
                    </a:cubicBezTo>
                    <a:cubicBezTo>
                      <a:pt x="1667" y="1576"/>
                      <a:pt x="1690" y="1530"/>
                      <a:pt x="1735" y="1484"/>
                    </a:cubicBezTo>
                    <a:cubicBezTo>
                      <a:pt x="1758" y="1416"/>
                      <a:pt x="1781" y="1370"/>
                      <a:pt x="1804" y="1302"/>
                    </a:cubicBezTo>
                    <a:cubicBezTo>
                      <a:pt x="1827" y="1233"/>
                      <a:pt x="1827" y="1188"/>
                      <a:pt x="1850" y="1165"/>
                    </a:cubicBezTo>
                    <a:cubicBezTo>
                      <a:pt x="1872" y="1074"/>
                      <a:pt x="1850" y="982"/>
                      <a:pt x="1827" y="891"/>
                    </a:cubicBezTo>
                    <a:cubicBezTo>
                      <a:pt x="1804" y="777"/>
                      <a:pt x="1758" y="708"/>
                      <a:pt x="1713" y="617"/>
                    </a:cubicBezTo>
                    <a:cubicBezTo>
                      <a:pt x="1667" y="549"/>
                      <a:pt x="1598" y="480"/>
                      <a:pt x="1530" y="412"/>
                    </a:cubicBezTo>
                    <a:cubicBezTo>
                      <a:pt x="1484" y="366"/>
                      <a:pt x="1439" y="343"/>
                      <a:pt x="1370" y="298"/>
                    </a:cubicBezTo>
                    <a:cubicBezTo>
                      <a:pt x="1370" y="275"/>
                      <a:pt x="1370" y="252"/>
                      <a:pt x="1347" y="229"/>
                    </a:cubicBezTo>
                    <a:cubicBezTo>
                      <a:pt x="1302" y="161"/>
                      <a:pt x="1279" y="138"/>
                      <a:pt x="1233" y="115"/>
                    </a:cubicBezTo>
                    <a:cubicBezTo>
                      <a:pt x="1165" y="46"/>
                      <a:pt x="1073" y="24"/>
                      <a:pt x="982" y="1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715" name="Google Shape;1489;p22">
                <a:extLst>
                  <a:ext uri="{FF2B5EF4-FFF2-40B4-BE49-F238E27FC236}">
                    <a16:creationId xmlns:a16="http://schemas.microsoft.com/office/drawing/2014/main" id="{7200D65B-3107-4AB7-8885-D99DA5D86471}"/>
                  </a:ext>
                </a:extLst>
              </p:cNvPr>
              <p:cNvSpPr/>
              <p:nvPr/>
            </p:nvSpPr>
            <p:spPr>
              <a:xfrm>
                <a:off x="5646074" y="2088829"/>
                <a:ext cx="39518" cy="30868"/>
              </a:xfrm>
              <a:custGeom>
                <a:avLst/>
                <a:gdLst/>
                <a:ahLst/>
                <a:cxnLst/>
                <a:rect l="l" t="t" r="r" b="b"/>
                <a:pathLst>
                  <a:path w="1462" h="1142" extrusionOk="0">
                    <a:moveTo>
                      <a:pt x="571" y="0"/>
                    </a:moveTo>
                    <a:cubicBezTo>
                      <a:pt x="503" y="0"/>
                      <a:pt x="411" y="0"/>
                      <a:pt x="320" y="46"/>
                    </a:cubicBezTo>
                    <a:cubicBezTo>
                      <a:pt x="275" y="69"/>
                      <a:pt x="229" y="91"/>
                      <a:pt x="183" y="137"/>
                    </a:cubicBezTo>
                    <a:cubicBezTo>
                      <a:pt x="138" y="160"/>
                      <a:pt x="115" y="205"/>
                      <a:pt x="69" y="274"/>
                    </a:cubicBezTo>
                    <a:lnTo>
                      <a:pt x="46" y="320"/>
                    </a:lnTo>
                    <a:cubicBezTo>
                      <a:pt x="23" y="365"/>
                      <a:pt x="23" y="411"/>
                      <a:pt x="1" y="457"/>
                    </a:cubicBezTo>
                    <a:cubicBezTo>
                      <a:pt x="1" y="479"/>
                      <a:pt x="1" y="525"/>
                      <a:pt x="1" y="594"/>
                    </a:cubicBezTo>
                    <a:cubicBezTo>
                      <a:pt x="23" y="730"/>
                      <a:pt x="115" y="867"/>
                      <a:pt x="183" y="936"/>
                    </a:cubicBezTo>
                    <a:cubicBezTo>
                      <a:pt x="275" y="1004"/>
                      <a:pt x="366" y="1073"/>
                      <a:pt x="480" y="1118"/>
                    </a:cubicBezTo>
                    <a:cubicBezTo>
                      <a:pt x="548" y="1141"/>
                      <a:pt x="617" y="1141"/>
                      <a:pt x="708" y="1141"/>
                    </a:cubicBezTo>
                    <a:lnTo>
                      <a:pt x="777" y="1141"/>
                    </a:lnTo>
                    <a:cubicBezTo>
                      <a:pt x="822" y="1141"/>
                      <a:pt x="891" y="1118"/>
                      <a:pt x="959" y="1096"/>
                    </a:cubicBezTo>
                    <a:cubicBezTo>
                      <a:pt x="1005" y="1096"/>
                      <a:pt x="1051" y="1073"/>
                      <a:pt x="1119" y="1050"/>
                    </a:cubicBezTo>
                    <a:cubicBezTo>
                      <a:pt x="1188" y="1004"/>
                      <a:pt x="1256" y="959"/>
                      <a:pt x="1302" y="913"/>
                    </a:cubicBezTo>
                    <a:cubicBezTo>
                      <a:pt x="1347" y="867"/>
                      <a:pt x="1393" y="799"/>
                      <a:pt x="1439" y="730"/>
                    </a:cubicBezTo>
                    <a:cubicBezTo>
                      <a:pt x="1461" y="685"/>
                      <a:pt x="1461" y="616"/>
                      <a:pt x="1461" y="594"/>
                    </a:cubicBezTo>
                    <a:cubicBezTo>
                      <a:pt x="1461" y="571"/>
                      <a:pt x="1461" y="525"/>
                      <a:pt x="1439" y="502"/>
                    </a:cubicBezTo>
                    <a:cubicBezTo>
                      <a:pt x="1439" y="457"/>
                      <a:pt x="1416" y="434"/>
                      <a:pt x="1393" y="411"/>
                    </a:cubicBezTo>
                    <a:cubicBezTo>
                      <a:pt x="1279" y="183"/>
                      <a:pt x="1028" y="46"/>
                      <a:pt x="6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716" name="Google Shape;1490;p22">
                <a:extLst>
                  <a:ext uri="{FF2B5EF4-FFF2-40B4-BE49-F238E27FC236}">
                    <a16:creationId xmlns:a16="http://schemas.microsoft.com/office/drawing/2014/main" id="{0A07113C-EEC5-4433-AEC8-5EF970D0BF11}"/>
                  </a:ext>
                </a:extLst>
              </p:cNvPr>
              <p:cNvSpPr/>
              <p:nvPr/>
            </p:nvSpPr>
            <p:spPr>
              <a:xfrm>
                <a:off x="5594879" y="2196165"/>
                <a:ext cx="60466" cy="60277"/>
              </a:xfrm>
              <a:custGeom>
                <a:avLst/>
                <a:gdLst/>
                <a:ahLst/>
                <a:cxnLst/>
                <a:rect l="l" t="t" r="r" b="b"/>
                <a:pathLst>
                  <a:path w="2237" h="2230" extrusionOk="0">
                    <a:moveTo>
                      <a:pt x="1164" y="343"/>
                    </a:moveTo>
                    <a:cubicBezTo>
                      <a:pt x="1233" y="343"/>
                      <a:pt x="1301" y="366"/>
                      <a:pt x="1370" y="366"/>
                    </a:cubicBezTo>
                    <a:cubicBezTo>
                      <a:pt x="1415" y="412"/>
                      <a:pt x="1484" y="434"/>
                      <a:pt x="1552" y="457"/>
                    </a:cubicBezTo>
                    <a:cubicBezTo>
                      <a:pt x="1598" y="503"/>
                      <a:pt x="1644" y="548"/>
                      <a:pt x="1712" y="594"/>
                    </a:cubicBezTo>
                    <a:cubicBezTo>
                      <a:pt x="1758" y="663"/>
                      <a:pt x="1780" y="708"/>
                      <a:pt x="1826" y="777"/>
                    </a:cubicBezTo>
                    <a:cubicBezTo>
                      <a:pt x="1849" y="822"/>
                      <a:pt x="1872" y="891"/>
                      <a:pt x="1872" y="936"/>
                    </a:cubicBezTo>
                    <a:cubicBezTo>
                      <a:pt x="1895" y="1028"/>
                      <a:pt x="1895" y="1096"/>
                      <a:pt x="1895" y="1165"/>
                    </a:cubicBezTo>
                    <a:cubicBezTo>
                      <a:pt x="1895" y="1233"/>
                      <a:pt x="1872" y="1302"/>
                      <a:pt x="1849" y="1370"/>
                    </a:cubicBezTo>
                    <a:cubicBezTo>
                      <a:pt x="1826" y="1439"/>
                      <a:pt x="1803" y="1484"/>
                      <a:pt x="1758" y="1553"/>
                    </a:cubicBezTo>
                    <a:cubicBezTo>
                      <a:pt x="1735" y="1621"/>
                      <a:pt x="1689" y="1667"/>
                      <a:pt x="1621" y="1713"/>
                    </a:cubicBezTo>
                    <a:cubicBezTo>
                      <a:pt x="1575" y="1758"/>
                      <a:pt x="1507" y="1804"/>
                      <a:pt x="1461" y="1827"/>
                    </a:cubicBezTo>
                    <a:cubicBezTo>
                      <a:pt x="1392" y="1849"/>
                      <a:pt x="1324" y="1872"/>
                      <a:pt x="1255" y="1895"/>
                    </a:cubicBezTo>
                    <a:lnTo>
                      <a:pt x="1050" y="1895"/>
                    </a:lnTo>
                    <a:cubicBezTo>
                      <a:pt x="982" y="1895"/>
                      <a:pt x="936" y="1895"/>
                      <a:pt x="867" y="1872"/>
                    </a:cubicBezTo>
                    <a:cubicBezTo>
                      <a:pt x="799" y="1849"/>
                      <a:pt x="731" y="1804"/>
                      <a:pt x="685" y="1781"/>
                    </a:cubicBezTo>
                    <a:cubicBezTo>
                      <a:pt x="616" y="1735"/>
                      <a:pt x="571" y="1690"/>
                      <a:pt x="525" y="1644"/>
                    </a:cubicBezTo>
                    <a:cubicBezTo>
                      <a:pt x="525" y="1644"/>
                      <a:pt x="525" y="1644"/>
                      <a:pt x="525" y="1621"/>
                    </a:cubicBezTo>
                    <a:lnTo>
                      <a:pt x="502" y="1621"/>
                    </a:lnTo>
                    <a:cubicBezTo>
                      <a:pt x="479" y="1576"/>
                      <a:pt x="434" y="1530"/>
                      <a:pt x="411" y="1461"/>
                    </a:cubicBezTo>
                    <a:cubicBezTo>
                      <a:pt x="388" y="1439"/>
                      <a:pt x="388" y="1439"/>
                      <a:pt x="388" y="1439"/>
                    </a:cubicBezTo>
                    <a:cubicBezTo>
                      <a:pt x="365" y="1393"/>
                      <a:pt x="365" y="1325"/>
                      <a:pt x="342" y="1279"/>
                    </a:cubicBezTo>
                    <a:cubicBezTo>
                      <a:pt x="342" y="1279"/>
                      <a:pt x="342" y="1256"/>
                      <a:pt x="342" y="1256"/>
                    </a:cubicBezTo>
                    <a:cubicBezTo>
                      <a:pt x="342" y="1256"/>
                      <a:pt x="342" y="1233"/>
                      <a:pt x="342" y="1233"/>
                    </a:cubicBezTo>
                    <a:cubicBezTo>
                      <a:pt x="342" y="1210"/>
                      <a:pt x="320" y="1165"/>
                      <a:pt x="320" y="1142"/>
                    </a:cubicBezTo>
                    <a:cubicBezTo>
                      <a:pt x="320" y="1142"/>
                      <a:pt x="320" y="1119"/>
                      <a:pt x="320" y="1119"/>
                    </a:cubicBezTo>
                    <a:cubicBezTo>
                      <a:pt x="320" y="1096"/>
                      <a:pt x="320" y="1096"/>
                      <a:pt x="320" y="1073"/>
                    </a:cubicBezTo>
                    <a:cubicBezTo>
                      <a:pt x="342" y="1005"/>
                      <a:pt x="342" y="936"/>
                      <a:pt x="365" y="891"/>
                    </a:cubicBezTo>
                    <a:cubicBezTo>
                      <a:pt x="388" y="822"/>
                      <a:pt x="411" y="754"/>
                      <a:pt x="457" y="685"/>
                    </a:cubicBezTo>
                    <a:cubicBezTo>
                      <a:pt x="502" y="640"/>
                      <a:pt x="525" y="594"/>
                      <a:pt x="571" y="548"/>
                    </a:cubicBezTo>
                    <a:cubicBezTo>
                      <a:pt x="639" y="503"/>
                      <a:pt x="708" y="457"/>
                      <a:pt x="753" y="412"/>
                    </a:cubicBezTo>
                    <a:cubicBezTo>
                      <a:pt x="822" y="389"/>
                      <a:pt x="890" y="366"/>
                      <a:pt x="959" y="343"/>
                    </a:cubicBezTo>
                    <a:close/>
                    <a:moveTo>
                      <a:pt x="1096" y="1"/>
                    </a:moveTo>
                    <a:cubicBezTo>
                      <a:pt x="1073" y="1"/>
                      <a:pt x="1050" y="1"/>
                      <a:pt x="1050" y="23"/>
                    </a:cubicBezTo>
                    <a:cubicBezTo>
                      <a:pt x="959" y="23"/>
                      <a:pt x="867" y="46"/>
                      <a:pt x="776" y="69"/>
                    </a:cubicBezTo>
                    <a:cubicBezTo>
                      <a:pt x="685" y="92"/>
                      <a:pt x="594" y="138"/>
                      <a:pt x="525" y="183"/>
                    </a:cubicBezTo>
                    <a:cubicBezTo>
                      <a:pt x="434" y="229"/>
                      <a:pt x="388" y="297"/>
                      <a:pt x="320" y="343"/>
                    </a:cubicBezTo>
                    <a:cubicBezTo>
                      <a:pt x="251" y="412"/>
                      <a:pt x="206" y="480"/>
                      <a:pt x="160" y="571"/>
                    </a:cubicBezTo>
                    <a:cubicBezTo>
                      <a:pt x="91" y="640"/>
                      <a:pt x="69" y="731"/>
                      <a:pt x="46" y="822"/>
                    </a:cubicBezTo>
                    <a:cubicBezTo>
                      <a:pt x="46" y="845"/>
                      <a:pt x="23" y="868"/>
                      <a:pt x="23" y="868"/>
                    </a:cubicBezTo>
                    <a:cubicBezTo>
                      <a:pt x="23" y="936"/>
                      <a:pt x="0" y="1005"/>
                      <a:pt x="0" y="1051"/>
                    </a:cubicBezTo>
                    <a:cubicBezTo>
                      <a:pt x="0" y="1119"/>
                      <a:pt x="0" y="1165"/>
                      <a:pt x="0" y="1210"/>
                    </a:cubicBezTo>
                    <a:cubicBezTo>
                      <a:pt x="0" y="1233"/>
                      <a:pt x="0" y="1233"/>
                      <a:pt x="0" y="1233"/>
                    </a:cubicBezTo>
                    <a:cubicBezTo>
                      <a:pt x="0" y="1279"/>
                      <a:pt x="23" y="1325"/>
                      <a:pt x="23" y="1370"/>
                    </a:cubicBezTo>
                    <a:cubicBezTo>
                      <a:pt x="46" y="1416"/>
                      <a:pt x="69" y="1484"/>
                      <a:pt x="91" y="1553"/>
                    </a:cubicBezTo>
                    <a:cubicBezTo>
                      <a:pt x="114" y="1621"/>
                      <a:pt x="160" y="1713"/>
                      <a:pt x="206" y="1781"/>
                    </a:cubicBezTo>
                    <a:cubicBezTo>
                      <a:pt x="228" y="1804"/>
                      <a:pt x="251" y="1827"/>
                      <a:pt x="274" y="1849"/>
                    </a:cubicBezTo>
                    <a:cubicBezTo>
                      <a:pt x="297" y="1872"/>
                      <a:pt x="297" y="1872"/>
                      <a:pt x="297" y="1895"/>
                    </a:cubicBezTo>
                    <a:cubicBezTo>
                      <a:pt x="320" y="1918"/>
                      <a:pt x="342" y="1941"/>
                      <a:pt x="388" y="1964"/>
                    </a:cubicBezTo>
                    <a:lnTo>
                      <a:pt x="411" y="1964"/>
                    </a:lnTo>
                    <a:cubicBezTo>
                      <a:pt x="502" y="2078"/>
                      <a:pt x="639" y="2146"/>
                      <a:pt x="776" y="2192"/>
                    </a:cubicBezTo>
                    <a:cubicBezTo>
                      <a:pt x="883" y="2219"/>
                      <a:pt x="990" y="2230"/>
                      <a:pt x="1097" y="2230"/>
                    </a:cubicBezTo>
                    <a:cubicBezTo>
                      <a:pt x="1173" y="2230"/>
                      <a:pt x="1248" y="2224"/>
                      <a:pt x="1324" y="2215"/>
                    </a:cubicBezTo>
                    <a:cubicBezTo>
                      <a:pt x="1529" y="2169"/>
                      <a:pt x="1712" y="2078"/>
                      <a:pt x="1849" y="1941"/>
                    </a:cubicBezTo>
                    <a:cubicBezTo>
                      <a:pt x="2009" y="1804"/>
                      <a:pt x="2123" y="1644"/>
                      <a:pt x="2169" y="1461"/>
                    </a:cubicBezTo>
                    <a:cubicBezTo>
                      <a:pt x="2191" y="1370"/>
                      <a:pt x="2214" y="1302"/>
                      <a:pt x="2214" y="1210"/>
                    </a:cubicBezTo>
                    <a:cubicBezTo>
                      <a:pt x="2237" y="1119"/>
                      <a:pt x="2214" y="1005"/>
                      <a:pt x="2191" y="891"/>
                    </a:cubicBezTo>
                    <a:cubicBezTo>
                      <a:pt x="2169" y="731"/>
                      <a:pt x="2100" y="571"/>
                      <a:pt x="1986" y="434"/>
                    </a:cubicBezTo>
                    <a:cubicBezTo>
                      <a:pt x="1872" y="297"/>
                      <a:pt x="1735" y="183"/>
                      <a:pt x="1575" y="115"/>
                    </a:cubicBezTo>
                    <a:cubicBezTo>
                      <a:pt x="1415" y="46"/>
                      <a:pt x="1255" y="1"/>
                      <a:pt x="109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717" name="Google Shape;1491;p22">
                <a:extLst>
                  <a:ext uri="{FF2B5EF4-FFF2-40B4-BE49-F238E27FC236}">
                    <a16:creationId xmlns:a16="http://schemas.microsoft.com/office/drawing/2014/main" id="{EE401D65-A4B3-4C2A-9DFD-FB229F8E886E}"/>
                  </a:ext>
                </a:extLst>
              </p:cNvPr>
              <p:cNvSpPr/>
              <p:nvPr/>
            </p:nvSpPr>
            <p:spPr>
              <a:xfrm>
                <a:off x="5639911" y="2085720"/>
                <a:ext cx="48762" cy="39788"/>
              </a:xfrm>
              <a:custGeom>
                <a:avLst/>
                <a:gdLst/>
                <a:ahLst/>
                <a:cxnLst/>
                <a:rect l="l" t="t" r="r" b="b"/>
                <a:pathLst>
                  <a:path w="1804" h="1472" extrusionOk="0">
                    <a:moveTo>
                      <a:pt x="913" y="320"/>
                    </a:moveTo>
                    <a:cubicBezTo>
                      <a:pt x="982" y="343"/>
                      <a:pt x="1027" y="343"/>
                      <a:pt x="1096" y="366"/>
                    </a:cubicBezTo>
                    <a:cubicBezTo>
                      <a:pt x="1164" y="389"/>
                      <a:pt x="1210" y="412"/>
                      <a:pt x="1279" y="435"/>
                    </a:cubicBezTo>
                    <a:cubicBezTo>
                      <a:pt x="1324" y="480"/>
                      <a:pt x="1347" y="503"/>
                      <a:pt x="1393" y="549"/>
                    </a:cubicBezTo>
                    <a:cubicBezTo>
                      <a:pt x="1416" y="572"/>
                      <a:pt x="1438" y="594"/>
                      <a:pt x="1461" y="640"/>
                    </a:cubicBezTo>
                    <a:cubicBezTo>
                      <a:pt x="1461" y="663"/>
                      <a:pt x="1484" y="686"/>
                      <a:pt x="1484" y="731"/>
                    </a:cubicBezTo>
                    <a:cubicBezTo>
                      <a:pt x="1484" y="754"/>
                      <a:pt x="1484" y="800"/>
                      <a:pt x="1484" y="845"/>
                    </a:cubicBezTo>
                    <a:cubicBezTo>
                      <a:pt x="1461" y="891"/>
                      <a:pt x="1438" y="914"/>
                      <a:pt x="1438" y="937"/>
                    </a:cubicBezTo>
                    <a:cubicBezTo>
                      <a:pt x="1416" y="960"/>
                      <a:pt x="1393" y="982"/>
                      <a:pt x="1370" y="1005"/>
                    </a:cubicBezTo>
                    <a:cubicBezTo>
                      <a:pt x="1324" y="1028"/>
                      <a:pt x="1301" y="1051"/>
                      <a:pt x="1256" y="1074"/>
                    </a:cubicBezTo>
                    <a:cubicBezTo>
                      <a:pt x="1210" y="1097"/>
                      <a:pt x="1164" y="1119"/>
                      <a:pt x="1096" y="1142"/>
                    </a:cubicBezTo>
                    <a:lnTo>
                      <a:pt x="913" y="1142"/>
                    </a:lnTo>
                    <a:cubicBezTo>
                      <a:pt x="845" y="1142"/>
                      <a:pt x="776" y="1119"/>
                      <a:pt x="708" y="1097"/>
                    </a:cubicBezTo>
                    <a:cubicBezTo>
                      <a:pt x="662" y="1074"/>
                      <a:pt x="594" y="1051"/>
                      <a:pt x="548" y="1028"/>
                    </a:cubicBezTo>
                    <a:cubicBezTo>
                      <a:pt x="503" y="1005"/>
                      <a:pt x="457" y="960"/>
                      <a:pt x="434" y="937"/>
                    </a:cubicBezTo>
                    <a:lnTo>
                      <a:pt x="411" y="914"/>
                    </a:lnTo>
                    <a:cubicBezTo>
                      <a:pt x="388" y="891"/>
                      <a:pt x="388" y="868"/>
                      <a:pt x="366" y="823"/>
                    </a:cubicBezTo>
                    <a:cubicBezTo>
                      <a:pt x="366" y="800"/>
                      <a:pt x="343" y="777"/>
                      <a:pt x="343" y="754"/>
                    </a:cubicBezTo>
                    <a:cubicBezTo>
                      <a:pt x="343" y="731"/>
                      <a:pt x="343" y="709"/>
                      <a:pt x="343" y="686"/>
                    </a:cubicBezTo>
                    <a:cubicBezTo>
                      <a:pt x="343" y="663"/>
                      <a:pt x="343" y="640"/>
                      <a:pt x="343" y="617"/>
                    </a:cubicBezTo>
                    <a:cubicBezTo>
                      <a:pt x="343" y="617"/>
                      <a:pt x="366" y="617"/>
                      <a:pt x="366" y="594"/>
                    </a:cubicBezTo>
                    <a:cubicBezTo>
                      <a:pt x="366" y="594"/>
                      <a:pt x="366" y="594"/>
                      <a:pt x="366" y="572"/>
                    </a:cubicBezTo>
                    <a:cubicBezTo>
                      <a:pt x="366" y="572"/>
                      <a:pt x="388" y="549"/>
                      <a:pt x="388" y="549"/>
                    </a:cubicBezTo>
                    <a:cubicBezTo>
                      <a:pt x="411" y="526"/>
                      <a:pt x="434" y="480"/>
                      <a:pt x="457" y="457"/>
                    </a:cubicBezTo>
                    <a:cubicBezTo>
                      <a:pt x="503" y="435"/>
                      <a:pt x="525" y="412"/>
                      <a:pt x="571" y="389"/>
                    </a:cubicBezTo>
                    <a:cubicBezTo>
                      <a:pt x="617" y="366"/>
                      <a:pt x="662" y="366"/>
                      <a:pt x="708" y="343"/>
                    </a:cubicBezTo>
                    <a:cubicBezTo>
                      <a:pt x="776" y="343"/>
                      <a:pt x="845" y="320"/>
                      <a:pt x="913" y="320"/>
                    </a:cubicBezTo>
                    <a:close/>
                    <a:moveTo>
                      <a:pt x="868" y="1"/>
                    </a:moveTo>
                    <a:cubicBezTo>
                      <a:pt x="731" y="1"/>
                      <a:pt x="594" y="24"/>
                      <a:pt x="457" y="92"/>
                    </a:cubicBezTo>
                    <a:cubicBezTo>
                      <a:pt x="366" y="115"/>
                      <a:pt x="274" y="184"/>
                      <a:pt x="206" y="252"/>
                    </a:cubicBezTo>
                    <a:cubicBezTo>
                      <a:pt x="206" y="252"/>
                      <a:pt x="183" y="275"/>
                      <a:pt x="183" y="275"/>
                    </a:cubicBezTo>
                    <a:cubicBezTo>
                      <a:pt x="183" y="275"/>
                      <a:pt x="160" y="298"/>
                      <a:pt x="160" y="298"/>
                    </a:cubicBezTo>
                    <a:cubicBezTo>
                      <a:pt x="137" y="343"/>
                      <a:pt x="114" y="389"/>
                      <a:pt x="92" y="412"/>
                    </a:cubicBezTo>
                    <a:cubicBezTo>
                      <a:pt x="92" y="435"/>
                      <a:pt x="69" y="435"/>
                      <a:pt x="69" y="435"/>
                    </a:cubicBezTo>
                    <a:cubicBezTo>
                      <a:pt x="46" y="480"/>
                      <a:pt x="46" y="526"/>
                      <a:pt x="23" y="572"/>
                    </a:cubicBezTo>
                    <a:cubicBezTo>
                      <a:pt x="23" y="594"/>
                      <a:pt x="23" y="594"/>
                      <a:pt x="23" y="617"/>
                    </a:cubicBezTo>
                    <a:cubicBezTo>
                      <a:pt x="0" y="731"/>
                      <a:pt x="23" y="845"/>
                      <a:pt x="69" y="960"/>
                    </a:cubicBezTo>
                    <a:cubicBezTo>
                      <a:pt x="92" y="1005"/>
                      <a:pt x="114" y="1028"/>
                      <a:pt x="137" y="1074"/>
                    </a:cubicBezTo>
                    <a:cubicBezTo>
                      <a:pt x="160" y="1119"/>
                      <a:pt x="206" y="1165"/>
                      <a:pt x="251" y="1211"/>
                    </a:cubicBezTo>
                    <a:cubicBezTo>
                      <a:pt x="297" y="1233"/>
                      <a:pt x="320" y="1279"/>
                      <a:pt x="366" y="1302"/>
                    </a:cubicBezTo>
                    <a:cubicBezTo>
                      <a:pt x="388" y="1325"/>
                      <a:pt x="411" y="1325"/>
                      <a:pt x="457" y="1348"/>
                    </a:cubicBezTo>
                    <a:cubicBezTo>
                      <a:pt x="457" y="1348"/>
                      <a:pt x="457" y="1348"/>
                      <a:pt x="480" y="1370"/>
                    </a:cubicBezTo>
                    <a:lnTo>
                      <a:pt x="503" y="1370"/>
                    </a:lnTo>
                    <a:cubicBezTo>
                      <a:pt x="548" y="1393"/>
                      <a:pt x="617" y="1416"/>
                      <a:pt x="662" y="1439"/>
                    </a:cubicBezTo>
                    <a:cubicBezTo>
                      <a:pt x="743" y="1455"/>
                      <a:pt x="835" y="1471"/>
                      <a:pt x="922" y="1471"/>
                    </a:cubicBezTo>
                    <a:cubicBezTo>
                      <a:pt x="959" y="1471"/>
                      <a:pt x="994" y="1468"/>
                      <a:pt x="1027" y="1462"/>
                    </a:cubicBezTo>
                    <a:cubicBezTo>
                      <a:pt x="1187" y="1462"/>
                      <a:pt x="1324" y="1416"/>
                      <a:pt x="1461" y="1348"/>
                    </a:cubicBezTo>
                    <a:cubicBezTo>
                      <a:pt x="1507" y="1302"/>
                      <a:pt x="1552" y="1279"/>
                      <a:pt x="1598" y="1233"/>
                    </a:cubicBezTo>
                    <a:cubicBezTo>
                      <a:pt x="1621" y="1211"/>
                      <a:pt x="1644" y="1188"/>
                      <a:pt x="1667" y="1165"/>
                    </a:cubicBezTo>
                    <a:cubicBezTo>
                      <a:pt x="1689" y="1142"/>
                      <a:pt x="1712" y="1097"/>
                      <a:pt x="1735" y="1051"/>
                    </a:cubicBezTo>
                    <a:cubicBezTo>
                      <a:pt x="1758" y="1005"/>
                      <a:pt x="1781" y="960"/>
                      <a:pt x="1804" y="891"/>
                    </a:cubicBezTo>
                    <a:cubicBezTo>
                      <a:pt x="1804" y="868"/>
                      <a:pt x="1804" y="845"/>
                      <a:pt x="1804" y="823"/>
                    </a:cubicBezTo>
                    <a:cubicBezTo>
                      <a:pt x="1804" y="754"/>
                      <a:pt x="1804" y="709"/>
                      <a:pt x="1804" y="663"/>
                    </a:cubicBezTo>
                    <a:cubicBezTo>
                      <a:pt x="1781" y="594"/>
                      <a:pt x="1758" y="526"/>
                      <a:pt x="1735" y="480"/>
                    </a:cubicBezTo>
                    <a:cubicBezTo>
                      <a:pt x="1689" y="389"/>
                      <a:pt x="1644" y="343"/>
                      <a:pt x="1598" y="275"/>
                    </a:cubicBezTo>
                    <a:cubicBezTo>
                      <a:pt x="1552" y="229"/>
                      <a:pt x="1484" y="184"/>
                      <a:pt x="1438" y="161"/>
                    </a:cubicBezTo>
                    <a:cubicBezTo>
                      <a:pt x="1370" y="115"/>
                      <a:pt x="1301" y="92"/>
                      <a:pt x="1210" y="69"/>
                    </a:cubicBezTo>
                    <a:cubicBezTo>
                      <a:pt x="1096" y="24"/>
                      <a:pt x="982" y="1"/>
                      <a:pt x="868" y="1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718" name="Google Shape;1492;p22">
                <a:extLst>
                  <a:ext uri="{FF2B5EF4-FFF2-40B4-BE49-F238E27FC236}">
                    <a16:creationId xmlns:a16="http://schemas.microsoft.com/office/drawing/2014/main" id="{69A10BE3-121A-46B0-AFA5-A9420FEB0A1E}"/>
                  </a:ext>
                </a:extLst>
              </p:cNvPr>
              <p:cNvSpPr/>
              <p:nvPr/>
            </p:nvSpPr>
            <p:spPr>
              <a:xfrm>
                <a:off x="5805875" y="2243684"/>
                <a:ext cx="64196" cy="72008"/>
              </a:xfrm>
              <a:custGeom>
                <a:avLst/>
                <a:gdLst/>
                <a:ahLst/>
                <a:cxnLst/>
                <a:rect l="l" t="t" r="r" b="b"/>
                <a:pathLst>
                  <a:path w="2375" h="2664" extrusionOk="0">
                    <a:moveTo>
                      <a:pt x="1438" y="480"/>
                    </a:moveTo>
                    <a:cubicBezTo>
                      <a:pt x="1454" y="495"/>
                      <a:pt x="1459" y="500"/>
                      <a:pt x="1468" y="502"/>
                    </a:cubicBezTo>
                    <a:lnTo>
                      <a:pt x="1468" y="502"/>
                    </a:lnTo>
                    <a:cubicBezTo>
                      <a:pt x="1458" y="494"/>
                      <a:pt x="1448" y="487"/>
                      <a:pt x="1438" y="480"/>
                    </a:cubicBezTo>
                    <a:close/>
                    <a:moveTo>
                      <a:pt x="982" y="320"/>
                    </a:moveTo>
                    <a:cubicBezTo>
                      <a:pt x="1050" y="343"/>
                      <a:pt x="1142" y="343"/>
                      <a:pt x="1210" y="365"/>
                    </a:cubicBezTo>
                    <a:cubicBezTo>
                      <a:pt x="1286" y="403"/>
                      <a:pt x="1362" y="441"/>
                      <a:pt x="1438" y="480"/>
                    </a:cubicBezTo>
                    <a:lnTo>
                      <a:pt x="1438" y="480"/>
                    </a:lnTo>
                    <a:cubicBezTo>
                      <a:pt x="1438" y="480"/>
                      <a:pt x="1438" y="480"/>
                      <a:pt x="1438" y="480"/>
                    </a:cubicBezTo>
                    <a:lnTo>
                      <a:pt x="1438" y="480"/>
                    </a:lnTo>
                    <a:cubicBezTo>
                      <a:pt x="1454" y="487"/>
                      <a:pt x="1469" y="495"/>
                      <a:pt x="1484" y="502"/>
                    </a:cubicBezTo>
                    <a:cubicBezTo>
                      <a:pt x="1477" y="502"/>
                      <a:pt x="1472" y="502"/>
                      <a:pt x="1468" y="502"/>
                    </a:cubicBezTo>
                    <a:lnTo>
                      <a:pt x="1468" y="502"/>
                    </a:lnTo>
                    <a:cubicBezTo>
                      <a:pt x="1549" y="563"/>
                      <a:pt x="1628" y="624"/>
                      <a:pt x="1689" y="685"/>
                    </a:cubicBezTo>
                    <a:cubicBezTo>
                      <a:pt x="1781" y="799"/>
                      <a:pt x="1849" y="890"/>
                      <a:pt x="1895" y="1005"/>
                    </a:cubicBezTo>
                    <a:cubicBezTo>
                      <a:pt x="1963" y="1119"/>
                      <a:pt x="2009" y="1233"/>
                      <a:pt x="2032" y="1370"/>
                    </a:cubicBezTo>
                    <a:cubicBezTo>
                      <a:pt x="2055" y="1461"/>
                      <a:pt x="2055" y="1575"/>
                      <a:pt x="2055" y="1666"/>
                    </a:cubicBezTo>
                    <a:cubicBezTo>
                      <a:pt x="2032" y="1735"/>
                      <a:pt x="2032" y="1826"/>
                      <a:pt x="2009" y="1895"/>
                    </a:cubicBezTo>
                    <a:cubicBezTo>
                      <a:pt x="1986" y="1963"/>
                      <a:pt x="1963" y="2009"/>
                      <a:pt x="1918" y="2077"/>
                    </a:cubicBezTo>
                    <a:cubicBezTo>
                      <a:pt x="1895" y="2123"/>
                      <a:pt x="1849" y="2169"/>
                      <a:pt x="1804" y="2191"/>
                    </a:cubicBezTo>
                    <a:cubicBezTo>
                      <a:pt x="1781" y="2237"/>
                      <a:pt x="1735" y="2260"/>
                      <a:pt x="1689" y="2283"/>
                    </a:cubicBezTo>
                    <a:cubicBezTo>
                      <a:pt x="1644" y="2306"/>
                      <a:pt x="1598" y="2328"/>
                      <a:pt x="1552" y="2328"/>
                    </a:cubicBezTo>
                    <a:cubicBezTo>
                      <a:pt x="1484" y="2351"/>
                      <a:pt x="1438" y="2351"/>
                      <a:pt x="1370" y="2351"/>
                    </a:cubicBezTo>
                    <a:cubicBezTo>
                      <a:pt x="1301" y="2328"/>
                      <a:pt x="1233" y="2328"/>
                      <a:pt x="1187" y="2306"/>
                    </a:cubicBezTo>
                    <a:cubicBezTo>
                      <a:pt x="1073" y="2283"/>
                      <a:pt x="1005" y="2237"/>
                      <a:pt x="913" y="2191"/>
                    </a:cubicBezTo>
                    <a:cubicBezTo>
                      <a:pt x="822" y="2123"/>
                      <a:pt x="754" y="2054"/>
                      <a:pt x="685" y="1986"/>
                    </a:cubicBezTo>
                    <a:cubicBezTo>
                      <a:pt x="594" y="1872"/>
                      <a:pt x="525" y="1758"/>
                      <a:pt x="457" y="1644"/>
                    </a:cubicBezTo>
                    <a:cubicBezTo>
                      <a:pt x="434" y="1598"/>
                      <a:pt x="411" y="1529"/>
                      <a:pt x="388" y="1484"/>
                    </a:cubicBezTo>
                    <a:cubicBezTo>
                      <a:pt x="388" y="1461"/>
                      <a:pt x="388" y="1461"/>
                      <a:pt x="388" y="1461"/>
                    </a:cubicBezTo>
                    <a:cubicBezTo>
                      <a:pt x="366" y="1415"/>
                      <a:pt x="366" y="1347"/>
                      <a:pt x="343" y="1301"/>
                    </a:cubicBezTo>
                    <a:cubicBezTo>
                      <a:pt x="343" y="1233"/>
                      <a:pt x="320" y="1164"/>
                      <a:pt x="320" y="1119"/>
                    </a:cubicBezTo>
                    <a:cubicBezTo>
                      <a:pt x="320" y="1073"/>
                      <a:pt x="320" y="1050"/>
                      <a:pt x="320" y="1027"/>
                    </a:cubicBezTo>
                    <a:cubicBezTo>
                      <a:pt x="320" y="959"/>
                      <a:pt x="343" y="913"/>
                      <a:pt x="343" y="845"/>
                    </a:cubicBezTo>
                    <a:cubicBezTo>
                      <a:pt x="343" y="822"/>
                      <a:pt x="366" y="799"/>
                      <a:pt x="366" y="776"/>
                    </a:cubicBezTo>
                    <a:cubicBezTo>
                      <a:pt x="388" y="708"/>
                      <a:pt x="411" y="639"/>
                      <a:pt x="457" y="594"/>
                    </a:cubicBezTo>
                    <a:cubicBezTo>
                      <a:pt x="480" y="548"/>
                      <a:pt x="525" y="502"/>
                      <a:pt x="571" y="480"/>
                    </a:cubicBezTo>
                    <a:cubicBezTo>
                      <a:pt x="594" y="434"/>
                      <a:pt x="639" y="411"/>
                      <a:pt x="685" y="388"/>
                    </a:cubicBezTo>
                    <a:cubicBezTo>
                      <a:pt x="731" y="365"/>
                      <a:pt x="776" y="343"/>
                      <a:pt x="845" y="343"/>
                    </a:cubicBezTo>
                    <a:cubicBezTo>
                      <a:pt x="891" y="320"/>
                      <a:pt x="936" y="320"/>
                      <a:pt x="982" y="320"/>
                    </a:cubicBezTo>
                    <a:close/>
                    <a:moveTo>
                      <a:pt x="959" y="0"/>
                    </a:moveTo>
                    <a:cubicBezTo>
                      <a:pt x="868" y="0"/>
                      <a:pt x="776" y="23"/>
                      <a:pt x="685" y="46"/>
                    </a:cubicBezTo>
                    <a:cubicBezTo>
                      <a:pt x="617" y="46"/>
                      <a:pt x="525" y="114"/>
                      <a:pt x="457" y="160"/>
                    </a:cubicBezTo>
                    <a:cubicBezTo>
                      <a:pt x="388" y="183"/>
                      <a:pt x="320" y="251"/>
                      <a:pt x="274" y="297"/>
                    </a:cubicBezTo>
                    <a:cubicBezTo>
                      <a:pt x="274" y="297"/>
                      <a:pt x="274" y="297"/>
                      <a:pt x="251" y="320"/>
                    </a:cubicBezTo>
                    <a:cubicBezTo>
                      <a:pt x="229" y="343"/>
                      <a:pt x="229" y="343"/>
                      <a:pt x="229" y="365"/>
                    </a:cubicBezTo>
                    <a:cubicBezTo>
                      <a:pt x="183" y="411"/>
                      <a:pt x="137" y="480"/>
                      <a:pt x="114" y="548"/>
                    </a:cubicBezTo>
                    <a:cubicBezTo>
                      <a:pt x="69" y="639"/>
                      <a:pt x="46" y="731"/>
                      <a:pt x="23" y="822"/>
                    </a:cubicBezTo>
                    <a:cubicBezTo>
                      <a:pt x="0" y="868"/>
                      <a:pt x="0" y="913"/>
                      <a:pt x="0" y="959"/>
                    </a:cubicBezTo>
                    <a:cubicBezTo>
                      <a:pt x="0" y="1005"/>
                      <a:pt x="0" y="1050"/>
                      <a:pt x="0" y="1119"/>
                    </a:cubicBezTo>
                    <a:cubicBezTo>
                      <a:pt x="0" y="1210"/>
                      <a:pt x="0" y="1324"/>
                      <a:pt x="23" y="1415"/>
                    </a:cubicBezTo>
                    <a:cubicBezTo>
                      <a:pt x="46" y="1438"/>
                      <a:pt x="46" y="1461"/>
                      <a:pt x="46" y="1461"/>
                    </a:cubicBezTo>
                    <a:lnTo>
                      <a:pt x="46" y="1484"/>
                    </a:lnTo>
                    <a:cubicBezTo>
                      <a:pt x="69" y="1598"/>
                      <a:pt x="114" y="1712"/>
                      <a:pt x="160" y="1803"/>
                    </a:cubicBezTo>
                    <a:cubicBezTo>
                      <a:pt x="183" y="1803"/>
                      <a:pt x="183" y="1826"/>
                      <a:pt x="183" y="1826"/>
                    </a:cubicBezTo>
                    <a:lnTo>
                      <a:pt x="183" y="1849"/>
                    </a:lnTo>
                    <a:cubicBezTo>
                      <a:pt x="229" y="1918"/>
                      <a:pt x="274" y="1986"/>
                      <a:pt x="320" y="2054"/>
                    </a:cubicBezTo>
                    <a:cubicBezTo>
                      <a:pt x="343" y="2054"/>
                      <a:pt x="343" y="2077"/>
                      <a:pt x="366" y="2100"/>
                    </a:cubicBezTo>
                    <a:cubicBezTo>
                      <a:pt x="366" y="2100"/>
                      <a:pt x="366" y="2123"/>
                      <a:pt x="366" y="2123"/>
                    </a:cubicBezTo>
                    <a:cubicBezTo>
                      <a:pt x="457" y="2237"/>
                      <a:pt x="571" y="2328"/>
                      <a:pt x="662" y="2420"/>
                    </a:cubicBezTo>
                    <a:cubicBezTo>
                      <a:pt x="880" y="2565"/>
                      <a:pt x="1144" y="2664"/>
                      <a:pt x="1407" y="2664"/>
                    </a:cubicBezTo>
                    <a:cubicBezTo>
                      <a:pt x="1558" y="2664"/>
                      <a:pt x="1708" y="2631"/>
                      <a:pt x="1849" y="2557"/>
                    </a:cubicBezTo>
                    <a:cubicBezTo>
                      <a:pt x="1941" y="2534"/>
                      <a:pt x="2009" y="2465"/>
                      <a:pt x="2077" y="2397"/>
                    </a:cubicBezTo>
                    <a:cubicBezTo>
                      <a:pt x="2146" y="2328"/>
                      <a:pt x="2192" y="2260"/>
                      <a:pt x="2237" y="2169"/>
                    </a:cubicBezTo>
                    <a:cubicBezTo>
                      <a:pt x="2283" y="2100"/>
                      <a:pt x="2306" y="2009"/>
                      <a:pt x="2329" y="1918"/>
                    </a:cubicBezTo>
                    <a:cubicBezTo>
                      <a:pt x="2374" y="1803"/>
                      <a:pt x="2374" y="1666"/>
                      <a:pt x="2374" y="1552"/>
                    </a:cubicBezTo>
                    <a:cubicBezTo>
                      <a:pt x="2374" y="1438"/>
                      <a:pt x="2351" y="1324"/>
                      <a:pt x="2329" y="1233"/>
                    </a:cubicBezTo>
                    <a:cubicBezTo>
                      <a:pt x="2306" y="1096"/>
                      <a:pt x="2260" y="982"/>
                      <a:pt x="2192" y="890"/>
                    </a:cubicBezTo>
                    <a:cubicBezTo>
                      <a:pt x="2123" y="708"/>
                      <a:pt x="1986" y="548"/>
                      <a:pt x="1849" y="388"/>
                    </a:cubicBezTo>
                    <a:cubicBezTo>
                      <a:pt x="1712" y="251"/>
                      <a:pt x="1530" y="137"/>
                      <a:pt x="1347" y="69"/>
                    </a:cubicBezTo>
                    <a:cubicBezTo>
                      <a:pt x="1233" y="23"/>
                      <a:pt x="1119" y="0"/>
                      <a:pt x="1005" y="0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719" name="Google Shape;1493;p22">
                <a:extLst>
                  <a:ext uri="{FF2B5EF4-FFF2-40B4-BE49-F238E27FC236}">
                    <a16:creationId xmlns:a16="http://schemas.microsoft.com/office/drawing/2014/main" id="{C497DC0E-4260-45E8-AD7D-C819AD586A6D}"/>
                  </a:ext>
                </a:extLst>
              </p:cNvPr>
              <p:cNvSpPr/>
              <p:nvPr/>
            </p:nvSpPr>
            <p:spPr>
              <a:xfrm>
                <a:off x="5472082" y="1115235"/>
                <a:ext cx="48789" cy="53249"/>
              </a:xfrm>
              <a:custGeom>
                <a:avLst/>
                <a:gdLst/>
                <a:ahLst/>
                <a:cxnLst/>
                <a:rect l="l" t="t" r="r" b="b"/>
                <a:pathLst>
                  <a:path w="1805" h="1970" extrusionOk="0">
                    <a:moveTo>
                      <a:pt x="731" y="1"/>
                    </a:moveTo>
                    <a:cubicBezTo>
                      <a:pt x="663" y="1"/>
                      <a:pt x="594" y="24"/>
                      <a:pt x="526" y="46"/>
                    </a:cubicBezTo>
                    <a:cubicBezTo>
                      <a:pt x="366" y="69"/>
                      <a:pt x="252" y="161"/>
                      <a:pt x="161" y="298"/>
                    </a:cubicBezTo>
                    <a:cubicBezTo>
                      <a:pt x="138" y="298"/>
                      <a:pt x="138" y="320"/>
                      <a:pt x="138" y="320"/>
                    </a:cubicBezTo>
                    <a:cubicBezTo>
                      <a:pt x="115" y="343"/>
                      <a:pt x="92" y="389"/>
                      <a:pt x="69" y="412"/>
                    </a:cubicBezTo>
                    <a:cubicBezTo>
                      <a:pt x="24" y="480"/>
                      <a:pt x="1" y="571"/>
                      <a:pt x="1" y="663"/>
                    </a:cubicBezTo>
                    <a:cubicBezTo>
                      <a:pt x="1" y="754"/>
                      <a:pt x="1" y="823"/>
                      <a:pt x="24" y="914"/>
                    </a:cubicBezTo>
                    <a:cubicBezTo>
                      <a:pt x="47" y="1028"/>
                      <a:pt x="69" y="1142"/>
                      <a:pt x="138" y="1256"/>
                    </a:cubicBezTo>
                    <a:cubicBezTo>
                      <a:pt x="206" y="1416"/>
                      <a:pt x="320" y="1576"/>
                      <a:pt x="457" y="1690"/>
                    </a:cubicBezTo>
                    <a:cubicBezTo>
                      <a:pt x="526" y="1758"/>
                      <a:pt x="617" y="1827"/>
                      <a:pt x="708" y="1872"/>
                    </a:cubicBezTo>
                    <a:cubicBezTo>
                      <a:pt x="754" y="1895"/>
                      <a:pt x="800" y="1918"/>
                      <a:pt x="845" y="1918"/>
                    </a:cubicBezTo>
                    <a:cubicBezTo>
                      <a:pt x="901" y="1937"/>
                      <a:pt x="956" y="1970"/>
                      <a:pt x="1012" y="1970"/>
                    </a:cubicBezTo>
                    <a:cubicBezTo>
                      <a:pt x="1025" y="1970"/>
                      <a:pt x="1038" y="1968"/>
                      <a:pt x="1051" y="1964"/>
                    </a:cubicBezTo>
                    <a:lnTo>
                      <a:pt x="1211" y="1964"/>
                    </a:lnTo>
                    <a:cubicBezTo>
                      <a:pt x="1256" y="1941"/>
                      <a:pt x="1302" y="1918"/>
                      <a:pt x="1348" y="1895"/>
                    </a:cubicBezTo>
                    <a:cubicBezTo>
                      <a:pt x="1416" y="1872"/>
                      <a:pt x="1507" y="1804"/>
                      <a:pt x="1553" y="1736"/>
                    </a:cubicBezTo>
                    <a:cubicBezTo>
                      <a:pt x="1690" y="1576"/>
                      <a:pt x="1758" y="1393"/>
                      <a:pt x="1781" y="1188"/>
                    </a:cubicBezTo>
                    <a:cubicBezTo>
                      <a:pt x="1804" y="1051"/>
                      <a:pt x="1804" y="937"/>
                      <a:pt x="1758" y="777"/>
                    </a:cubicBezTo>
                    <a:cubicBezTo>
                      <a:pt x="1713" y="640"/>
                      <a:pt x="1599" y="503"/>
                      <a:pt x="1507" y="389"/>
                    </a:cubicBezTo>
                    <a:cubicBezTo>
                      <a:pt x="1439" y="298"/>
                      <a:pt x="1348" y="252"/>
                      <a:pt x="1256" y="183"/>
                    </a:cubicBezTo>
                    <a:cubicBezTo>
                      <a:pt x="1165" y="115"/>
                      <a:pt x="1074" y="69"/>
                      <a:pt x="982" y="46"/>
                    </a:cubicBezTo>
                    <a:cubicBezTo>
                      <a:pt x="914" y="24"/>
                      <a:pt x="845" y="24"/>
                      <a:pt x="75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720" name="Google Shape;1494;p22">
                <a:extLst>
                  <a:ext uri="{FF2B5EF4-FFF2-40B4-BE49-F238E27FC236}">
                    <a16:creationId xmlns:a16="http://schemas.microsoft.com/office/drawing/2014/main" id="{C3E36D56-1D4F-433E-BD61-A71E605D76E3}"/>
                  </a:ext>
                </a:extLst>
              </p:cNvPr>
              <p:cNvSpPr/>
              <p:nvPr/>
            </p:nvSpPr>
            <p:spPr>
              <a:xfrm>
                <a:off x="5614611" y="1058472"/>
                <a:ext cx="140691" cy="136393"/>
              </a:xfrm>
              <a:custGeom>
                <a:avLst/>
                <a:gdLst/>
                <a:ahLst/>
                <a:cxnLst/>
                <a:rect l="l" t="t" r="r" b="b"/>
                <a:pathLst>
                  <a:path w="5205" h="5046" extrusionOk="0">
                    <a:moveTo>
                      <a:pt x="2580" y="1"/>
                    </a:moveTo>
                    <a:lnTo>
                      <a:pt x="2488" y="24"/>
                    </a:lnTo>
                    <a:cubicBezTo>
                      <a:pt x="2329" y="24"/>
                      <a:pt x="2192" y="47"/>
                      <a:pt x="2055" y="92"/>
                    </a:cubicBezTo>
                    <a:cubicBezTo>
                      <a:pt x="1963" y="138"/>
                      <a:pt x="1849" y="183"/>
                      <a:pt x="1758" y="206"/>
                    </a:cubicBezTo>
                    <a:lnTo>
                      <a:pt x="1690" y="252"/>
                    </a:lnTo>
                    <a:cubicBezTo>
                      <a:pt x="1621" y="275"/>
                      <a:pt x="1575" y="298"/>
                      <a:pt x="1507" y="320"/>
                    </a:cubicBezTo>
                    <a:cubicBezTo>
                      <a:pt x="1393" y="366"/>
                      <a:pt x="1256" y="412"/>
                      <a:pt x="1142" y="480"/>
                    </a:cubicBezTo>
                    <a:cubicBezTo>
                      <a:pt x="959" y="572"/>
                      <a:pt x="777" y="708"/>
                      <a:pt x="617" y="845"/>
                    </a:cubicBezTo>
                    <a:cubicBezTo>
                      <a:pt x="434" y="1005"/>
                      <a:pt x="297" y="1211"/>
                      <a:pt x="206" y="1370"/>
                    </a:cubicBezTo>
                    <a:cubicBezTo>
                      <a:pt x="137" y="1485"/>
                      <a:pt x="92" y="1599"/>
                      <a:pt x="69" y="1713"/>
                    </a:cubicBezTo>
                    <a:cubicBezTo>
                      <a:pt x="46" y="1758"/>
                      <a:pt x="46" y="1781"/>
                      <a:pt x="23" y="1804"/>
                    </a:cubicBezTo>
                    <a:lnTo>
                      <a:pt x="23" y="1827"/>
                    </a:lnTo>
                    <a:cubicBezTo>
                      <a:pt x="1" y="1964"/>
                      <a:pt x="1" y="2101"/>
                      <a:pt x="23" y="2192"/>
                    </a:cubicBezTo>
                    <a:cubicBezTo>
                      <a:pt x="23" y="2238"/>
                      <a:pt x="23" y="2261"/>
                      <a:pt x="23" y="2283"/>
                    </a:cubicBezTo>
                    <a:cubicBezTo>
                      <a:pt x="1" y="2352"/>
                      <a:pt x="1" y="2420"/>
                      <a:pt x="1" y="2512"/>
                    </a:cubicBezTo>
                    <a:lnTo>
                      <a:pt x="1" y="2557"/>
                    </a:lnTo>
                    <a:cubicBezTo>
                      <a:pt x="1" y="2626"/>
                      <a:pt x="1" y="2671"/>
                      <a:pt x="1" y="2740"/>
                    </a:cubicBezTo>
                    <a:cubicBezTo>
                      <a:pt x="1" y="2808"/>
                      <a:pt x="23" y="2877"/>
                      <a:pt x="46" y="2968"/>
                    </a:cubicBezTo>
                    <a:lnTo>
                      <a:pt x="46" y="3014"/>
                    </a:lnTo>
                    <a:lnTo>
                      <a:pt x="69" y="3059"/>
                    </a:lnTo>
                    <a:cubicBezTo>
                      <a:pt x="69" y="3105"/>
                      <a:pt x="92" y="3174"/>
                      <a:pt x="92" y="3242"/>
                    </a:cubicBezTo>
                    <a:cubicBezTo>
                      <a:pt x="137" y="3333"/>
                      <a:pt x="160" y="3447"/>
                      <a:pt x="206" y="3539"/>
                    </a:cubicBezTo>
                    <a:cubicBezTo>
                      <a:pt x="274" y="3653"/>
                      <a:pt x="343" y="3790"/>
                      <a:pt x="434" y="3927"/>
                    </a:cubicBezTo>
                    <a:cubicBezTo>
                      <a:pt x="525" y="4064"/>
                      <a:pt x="662" y="4178"/>
                      <a:pt x="754" y="4292"/>
                    </a:cubicBezTo>
                    <a:cubicBezTo>
                      <a:pt x="891" y="4429"/>
                      <a:pt x="1028" y="4543"/>
                      <a:pt x="1165" y="4634"/>
                    </a:cubicBezTo>
                    <a:cubicBezTo>
                      <a:pt x="1302" y="4726"/>
                      <a:pt x="1439" y="4794"/>
                      <a:pt x="1575" y="4863"/>
                    </a:cubicBezTo>
                    <a:cubicBezTo>
                      <a:pt x="1712" y="4908"/>
                      <a:pt x="1804" y="4954"/>
                      <a:pt x="1918" y="4954"/>
                    </a:cubicBezTo>
                    <a:cubicBezTo>
                      <a:pt x="1986" y="4977"/>
                      <a:pt x="2078" y="5000"/>
                      <a:pt x="2169" y="5000"/>
                    </a:cubicBezTo>
                    <a:cubicBezTo>
                      <a:pt x="2329" y="5022"/>
                      <a:pt x="2488" y="5045"/>
                      <a:pt x="2648" y="5045"/>
                    </a:cubicBezTo>
                    <a:lnTo>
                      <a:pt x="2694" y="5045"/>
                    </a:lnTo>
                    <a:cubicBezTo>
                      <a:pt x="2854" y="5045"/>
                      <a:pt x="3036" y="5022"/>
                      <a:pt x="3219" y="5000"/>
                    </a:cubicBezTo>
                    <a:cubicBezTo>
                      <a:pt x="3379" y="4954"/>
                      <a:pt x="3538" y="4931"/>
                      <a:pt x="3675" y="4885"/>
                    </a:cubicBezTo>
                    <a:cubicBezTo>
                      <a:pt x="3812" y="4840"/>
                      <a:pt x="3972" y="4771"/>
                      <a:pt x="4132" y="4680"/>
                    </a:cubicBezTo>
                    <a:cubicBezTo>
                      <a:pt x="4223" y="4634"/>
                      <a:pt x="4292" y="4566"/>
                      <a:pt x="4360" y="4497"/>
                    </a:cubicBezTo>
                    <a:cubicBezTo>
                      <a:pt x="4429" y="4452"/>
                      <a:pt x="4474" y="4406"/>
                      <a:pt x="4520" y="4338"/>
                    </a:cubicBezTo>
                    <a:cubicBezTo>
                      <a:pt x="4634" y="4224"/>
                      <a:pt x="4725" y="4087"/>
                      <a:pt x="4817" y="3972"/>
                    </a:cubicBezTo>
                    <a:cubicBezTo>
                      <a:pt x="4908" y="3836"/>
                      <a:pt x="4999" y="3676"/>
                      <a:pt x="5045" y="3516"/>
                    </a:cubicBezTo>
                    <a:cubicBezTo>
                      <a:pt x="5091" y="3447"/>
                      <a:pt x="5113" y="3379"/>
                      <a:pt x="5113" y="3288"/>
                    </a:cubicBezTo>
                    <a:cubicBezTo>
                      <a:pt x="5136" y="3219"/>
                      <a:pt x="5159" y="3128"/>
                      <a:pt x="5159" y="3037"/>
                    </a:cubicBezTo>
                    <a:lnTo>
                      <a:pt x="5159" y="2991"/>
                    </a:lnTo>
                    <a:cubicBezTo>
                      <a:pt x="5182" y="2831"/>
                      <a:pt x="5205" y="2671"/>
                      <a:pt x="5205" y="2489"/>
                    </a:cubicBezTo>
                    <a:cubicBezTo>
                      <a:pt x="5205" y="2375"/>
                      <a:pt x="5182" y="2215"/>
                      <a:pt x="5159" y="2055"/>
                    </a:cubicBezTo>
                    <a:cubicBezTo>
                      <a:pt x="5159" y="1964"/>
                      <a:pt x="5136" y="1873"/>
                      <a:pt x="5113" y="1804"/>
                    </a:cubicBezTo>
                    <a:cubicBezTo>
                      <a:pt x="5091" y="1713"/>
                      <a:pt x="5068" y="1644"/>
                      <a:pt x="5022" y="1576"/>
                    </a:cubicBezTo>
                    <a:lnTo>
                      <a:pt x="4999" y="1507"/>
                    </a:lnTo>
                    <a:lnTo>
                      <a:pt x="4954" y="1439"/>
                    </a:lnTo>
                    <a:cubicBezTo>
                      <a:pt x="4931" y="1348"/>
                      <a:pt x="4885" y="1233"/>
                      <a:pt x="4839" y="1165"/>
                    </a:cubicBezTo>
                    <a:cubicBezTo>
                      <a:pt x="4748" y="1028"/>
                      <a:pt x="4634" y="891"/>
                      <a:pt x="4520" y="777"/>
                    </a:cubicBezTo>
                    <a:lnTo>
                      <a:pt x="4497" y="754"/>
                    </a:lnTo>
                    <a:cubicBezTo>
                      <a:pt x="4429" y="686"/>
                      <a:pt x="4383" y="640"/>
                      <a:pt x="4337" y="594"/>
                    </a:cubicBezTo>
                    <a:cubicBezTo>
                      <a:pt x="4269" y="549"/>
                      <a:pt x="4178" y="480"/>
                      <a:pt x="4086" y="435"/>
                    </a:cubicBezTo>
                    <a:cubicBezTo>
                      <a:pt x="3790" y="229"/>
                      <a:pt x="3493" y="115"/>
                      <a:pt x="3219" y="47"/>
                    </a:cubicBezTo>
                    <a:cubicBezTo>
                      <a:pt x="3082" y="24"/>
                      <a:pt x="2945" y="1"/>
                      <a:pt x="28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721" name="Google Shape;1495;p22">
                <a:extLst>
                  <a:ext uri="{FF2B5EF4-FFF2-40B4-BE49-F238E27FC236}">
                    <a16:creationId xmlns:a16="http://schemas.microsoft.com/office/drawing/2014/main" id="{7B47178D-271C-49CF-BA43-F9E4411A9474}"/>
                  </a:ext>
                </a:extLst>
              </p:cNvPr>
              <p:cNvSpPr/>
              <p:nvPr/>
            </p:nvSpPr>
            <p:spPr>
              <a:xfrm>
                <a:off x="5874342" y="1259602"/>
                <a:ext cx="34598" cy="35004"/>
              </a:xfrm>
              <a:custGeom>
                <a:avLst/>
                <a:gdLst/>
                <a:ahLst/>
                <a:cxnLst/>
                <a:rect l="l" t="t" r="r" b="b"/>
                <a:pathLst>
                  <a:path w="1280" h="1295" extrusionOk="0">
                    <a:moveTo>
                      <a:pt x="457" y="1"/>
                    </a:moveTo>
                    <a:cubicBezTo>
                      <a:pt x="343" y="1"/>
                      <a:pt x="275" y="47"/>
                      <a:pt x="184" y="92"/>
                    </a:cubicBezTo>
                    <a:cubicBezTo>
                      <a:pt x="138" y="92"/>
                      <a:pt x="115" y="138"/>
                      <a:pt x="92" y="184"/>
                    </a:cubicBezTo>
                    <a:cubicBezTo>
                      <a:pt x="69" y="229"/>
                      <a:pt x="24" y="275"/>
                      <a:pt x="24" y="320"/>
                    </a:cubicBezTo>
                    <a:cubicBezTo>
                      <a:pt x="24" y="366"/>
                      <a:pt x="1" y="412"/>
                      <a:pt x="24" y="457"/>
                    </a:cubicBezTo>
                    <a:cubicBezTo>
                      <a:pt x="24" y="503"/>
                      <a:pt x="47" y="549"/>
                      <a:pt x="47" y="594"/>
                    </a:cubicBezTo>
                    <a:lnTo>
                      <a:pt x="69" y="594"/>
                    </a:lnTo>
                    <a:cubicBezTo>
                      <a:pt x="47" y="617"/>
                      <a:pt x="47" y="617"/>
                      <a:pt x="47" y="640"/>
                    </a:cubicBezTo>
                    <a:cubicBezTo>
                      <a:pt x="47" y="663"/>
                      <a:pt x="24" y="686"/>
                      <a:pt x="24" y="708"/>
                    </a:cubicBezTo>
                    <a:cubicBezTo>
                      <a:pt x="24" y="731"/>
                      <a:pt x="24" y="754"/>
                      <a:pt x="24" y="800"/>
                    </a:cubicBezTo>
                    <a:cubicBezTo>
                      <a:pt x="24" y="800"/>
                      <a:pt x="24" y="823"/>
                      <a:pt x="24" y="823"/>
                    </a:cubicBezTo>
                    <a:cubicBezTo>
                      <a:pt x="24" y="868"/>
                      <a:pt x="47" y="891"/>
                      <a:pt x="69" y="937"/>
                    </a:cubicBezTo>
                    <a:cubicBezTo>
                      <a:pt x="92" y="982"/>
                      <a:pt x="115" y="1028"/>
                      <a:pt x="138" y="1051"/>
                    </a:cubicBezTo>
                    <a:cubicBezTo>
                      <a:pt x="184" y="1097"/>
                      <a:pt x="206" y="1142"/>
                      <a:pt x="252" y="1165"/>
                    </a:cubicBezTo>
                    <a:cubicBezTo>
                      <a:pt x="321" y="1211"/>
                      <a:pt x="389" y="1233"/>
                      <a:pt x="457" y="1256"/>
                    </a:cubicBezTo>
                    <a:cubicBezTo>
                      <a:pt x="511" y="1283"/>
                      <a:pt x="564" y="1294"/>
                      <a:pt x="623" y="1294"/>
                    </a:cubicBezTo>
                    <a:cubicBezTo>
                      <a:pt x="664" y="1294"/>
                      <a:pt x="707" y="1289"/>
                      <a:pt x="754" y="1279"/>
                    </a:cubicBezTo>
                    <a:cubicBezTo>
                      <a:pt x="800" y="1279"/>
                      <a:pt x="846" y="1256"/>
                      <a:pt x="891" y="1256"/>
                    </a:cubicBezTo>
                    <a:lnTo>
                      <a:pt x="937" y="1233"/>
                    </a:lnTo>
                    <a:cubicBezTo>
                      <a:pt x="960" y="1211"/>
                      <a:pt x="1005" y="1211"/>
                      <a:pt x="1028" y="1188"/>
                    </a:cubicBezTo>
                    <a:cubicBezTo>
                      <a:pt x="1074" y="1142"/>
                      <a:pt x="1119" y="1119"/>
                      <a:pt x="1142" y="1074"/>
                    </a:cubicBezTo>
                    <a:cubicBezTo>
                      <a:pt x="1188" y="1051"/>
                      <a:pt x="1211" y="1005"/>
                      <a:pt x="1234" y="982"/>
                    </a:cubicBezTo>
                    <a:cubicBezTo>
                      <a:pt x="1256" y="937"/>
                      <a:pt x="1256" y="868"/>
                      <a:pt x="1279" y="823"/>
                    </a:cubicBezTo>
                    <a:cubicBezTo>
                      <a:pt x="1279" y="800"/>
                      <a:pt x="1279" y="754"/>
                      <a:pt x="1279" y="708"/>
                    </a:cubicBezTo>
                    <a:cubicBezTo>
                      <a:pt x="1256" y="686"/>
                      <a:pt x="1256" y="640"/>
                      <a:pt x="1256" y="594"/>
                    </a:cubicBezTo>
                    <a:cubicBezTo>
                      <a:pt x="1256" y="457"/>
                      <a:pt x="1188" y="298"/>
                      <a:pt x="1074" y="229"/>
                    </a:cubicBezTo>
                    <a:cubicBezTo>
                      <a:pt x="1051" y="206"/>
                      <a:pt x="1028" y="206"/>
                      <a:pt x="1005" y="184"/>
                    </a:cubicBezTo>
                    <a:cubicBezTo>
                      <a:pt x="960" y="161"/>
                      <a:pt x="914" y="161"/>
                      <a:pt x="891" y="161"/>
                    </a:cubicBezTo>
                    <a:cubicBezTo>
                      <a:pt x="846" y="138"/>
                      <a:pt x="823" y="115"/>
                      <a:pt x="800" y="92"/>
                    </a:cubicBezTo>
                    <a:cubicBezTo>
                      <a:pt x="709" y="24"/>
                      <a:pt x="594" y="1"/>
                      <a:pt x="480" y="1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722" name="Google Shape;1496;p22">
                <a:extLst>
                  <a:ext uri="{FF2B5EF4-FFF2-40B4-BE49-F238E27FC236}">
                    <a16:creationId xmlns:a16="http://schemas.microsoft.com/office/drawing/2014/main" id="{E32962B0-3868-4341-8FAB-F3A1F2E73DB6}"/>
                  </a:ext>
                </a:extLst>
              </p:cNvPr>
              <p:cNvSpPr/>
              <p:nvPr/>
            </p:nvSpPr>
            <p:spPr>
              <a:xfrm>
                <a:off x="5667671" y="1074528"/>
                <a:ext cx="68521" cy="81495"/>
              </a:xfrm>
              <a:custGeom>
                <a:avLst/>
                <a:gdLst/>
                <a:ahLst/>
                <a:cxnLst/>
                <a:rect l="l" t="t" r="r" b="b"/>
                <a:pathLst>
                  <a:path w="2535" h="3015" extrusionOk="0">
                    <a:moveTo>
                      <a:pt x="434" y="0"/>
                    </a:moveTo>
                    <a:cubicBezTo>
                      <a:pt x="274" y="0"/>
                      <a:pt x="137" y="92"/>
                      <a:pt x="69" y="251"/>
                    </a:cubicBezTo>
                    <a:cubicBezTo>
                      <a:pt x="0" y="434"/>
                      <a:pt x="92" y="662"/>
                      <a:pt x="274" y="754"/>
                    </a:cubicBezTo>
                    <a:cubicBezTo>
                      <a:pt x="434" y="799"/>
                      <a:pt x="571" y="845"/>
                      <a:pt x="731" y="913"/>
                    </a:cubicBezTo>
                    <a:cubicBezTo>
                      <a:pt x="777" y="959"/>
                      <a:pt x="845" y="1005"/>
                      <a:pt x="891" y="1050"/>
                    </a:cubicBezTo>
                    <a:cubicBezTo>
                      <a:pt x="959" y="1096"/>
                      <a:pt x="1005" y="1164"/>
                      <a:pt x="1050" y="1233"/>
                    </a:cubicBezTo>
                    <a:cubicBezTo>
                      <a:pt x="1210" y="1507"/>
                      <a:pt x="1324" y="1781"/>
                      <a:pt x="1416" y="2055"/>
                    </a:cubicBezTo>
                    <a:cubicBezTo>
                      <a:pt x="1461" y="2237"/>
                      <a:pt x="1507" y="2397"/>
                      <a:pt x="1530" y="2580"/>
                    </a:cubicBezTo>
                    <a:cubicBezTo>
                      <a:pt x="1530" y="2808"/>
                      <a:pt x="1758" y="2990"/>
                      <a:pt x="1963" y="3013"/>
                    </a:cubicBezTo>
                    <a:cubicBezTo>
                      <a:pt x="1977" y="3014"/>
                      <a:pt x="1991" y="3015"/>
                      <a:pt x="2005" y="3015"/>
                    </a:cubicBezTo>
                    <a:cubicBezTo>
                      <a:pt x="2265" y="3015"/>
                      <a:pt x="2512" y="2817"/>
                      <a:pt x="2534" y="2557"/>
                    </a:cubicBezTo>
                    <a:cubicBezTo>
                      <a:pt x="2534" y="2397"/>
                      <a:pt x="2534" y="2214"/>
                      <a:pt x="2488" y="2055"/>
                    </a:cubicBezTo>
                    <a:cubicBezTo>
                      <a:pt x="2466" y="1918"/>
                      <a:pt x="2420" y="1758"/>
                      <a:pt x="2351" y="1621"/>
                    </a:cubicBezTo>
                    <a:cubicBezTo>
                      <a:pt x="2306" y="1530"/>
                      <a:pt x="2260" y="1438"/>
                      <a:pt x="2215" y="1347"/>
                    </a:cubicBezTo>
                    <a:cubicBezTo>
                      <a:pt x="2123" y="1187"/>
                      <a:pt x="2009" y="1050"/>
                      <a:pt x="1918" y="913"/>
                    </a:cubicBezTo>
                    <a:cubicBezTo>
                      <a:pt x="1758" y="685"/>
                      <a:pt x="1575" y="480"/>
                      <a:pt x="1324" y="366"/>
                    </a:cubicBezTo>
                    <a:cubicBezTo>
                      <a:pt x="1096" y="206"/>
                      <a:pt x="822" y="137"/>
                      <a:pt x="571" y="23"/>
                    </a:cubicBezTo>
                    <a:cubicBezTo>
                      <a:pt x="525" y="23"/>
                      <a:pt x="480" y="0"/>
                      <a:pt x="434" y="0"/>
                    </a:cubicBezTo>
                    <a:close/>
                  </a:path>
                </a:pathLst>
              </a:custGeom>
              <a:solidFill>
                <a:srgbClr val="FFFFFF">
                  <a:alpha val="53570"/>
                </a:srgbClr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723" name="Google Shape;1497;p22">
                <a:extLst>
                  <a:ext uri="{FF2B5EF4-FFF2-40B4-BE49-F238E27FC236}">
                    <a16:creationId xmlns:a16="http://schemas.microsoft.com/office/drawing/2014/main" id="{F53CE781-2CB9-4CD0-A7AB-13555D730DA0}"/>
                  </a:ext>
                </a:extLst>
              </p:cNvPr>
              <p:cNvSpPr/>
              <p:nvPr/>
            </p:nvSpPr>
            <p:spPr>
              <a:xfrm>
                <a:off x="5675077" y="1121425"/>
                <a:ext cx="21624" cy="53303"/>
              </a:xfrm>
              <a:custGeom>
                <a:avLst/>
                <a:gdLst/>
                <a:ahLst/>
                <a:cxnLst/>
                <a:rect l="l" t="t" r="r" b="b"/>
                <a:pathLst>
                  <a:path w="800" h="1972" extrusionOk="0">
                    <a:moveTo>
                      <a:pt x="160" y="0"/>
                    </a:moveTo>
                    <a:cubicBezTo>
                      <a:pt x="115" y="0"/>
                      <a:pt x="92" y="23"/>
                      <a:pt x="69" y="46"/>
                    </a:cubicBezTo>
                    <a:cubicBezTo>
                      <a:pt x="0" y="91"/>
                      <a:pt x="0" y="183"/>
                      <a:pt x="46" y="251"/>
                    </a:cubicBezTo>
                    <a:cubicBezTo>
                      <a:pt x="115" y="342"/>
                      <a:pt x="183" y="434"/>
                      <a:pt x="229" y="525"/>
                    </a:cubicBezTo>
                    <a:cubicBezTo>
                      <a:pt x="297" y="639"/>
                      <a:pt x="343" y="753"/>
                      <a:pt x="388" y="867"/>
                    </a:cubicBezTo>
                    <a:cubicBezTo>
                      <a:pt x="388" y="936"/>
                      <a:pt x="411" y="1004"/>
                      <a:pt x="434" y="1050"/>
                    </a:cubicBezTo>
                    <a:cubicBezTo>
                      <a:pt x="457" y="1164"/>
                      <a:pt x="457" y="1278"/>
                      <a:pt x="457" y="1370"/>
                    </a:cubicBezTo>
                    <a:cubicBezTo>
                      <a:pt x="457" y="1484"/>
                      <a:pt x="457" y="1598"/>
                      <a:pt x="434" y="1712"/>
                    </a:cubicBezTo>
                    <a:cubicBezTo>
                      <a:pt x="434" y="1735"/>
                      <a:pt x="434" y="1735"/>
                      <a:pt x="411" y="1758"/>
                    </a:cubicBezTo>
                    <a:cubicBezTo>
                      <a:pt x="411" y="1803"/>
                      <a:pt x="411" y="1849"/>
                      <a:pt x="434" y="1872"/>
                    </a:cubicBezTo>
                    <a:cubicBezTo>
                      <a:pt x="434" y="1917"/>
                      <a:pt x="480" y="1940"/>
                      <a:pt x="503" y="1963"/>
                    </a:cubicBezTo>
                    <a:cubicBezTo>
                      <a:pt x="524" y="1968"/>
                      <a:pt x="546" y="1971"/>
                      <a:pt x="566" y="1971"/>
                    </a:cubicBezTo>
                    <a:cubicBezTo>
                      <a:pt x="633" y="1971"/>
                      <a:pt x="691" y="1941"/>
                      <a:pt x="708" y="1872"/>
                    </a:cubicBezTo>
                    <a:cubicBezTo>
                      <a:pt x="776" y="1712"/>
                      <a:pt x="799" y="1529"/>
                      <a:pt x="799" y="1347"/>
                    </a:cubicBezTo>
                    <a:cubicBezTo>
                      <a:pt x="799" y="1255"/>
                      <a:pt x="799" y="1164"/>
                      <a:pt x="776" y="1050"/>
                    </a:cubicBezTo>
                    <a:cubicBezTo>
                      <a:pt x="754" y="982"/>
                      <a:pt x="731" y="913"/>
                      <a:pt x="708" y="845"/>
                    </a:cubicBezTo>
                    <a:cubicBezTo>
                      <a:pt x="662" y="708"/>
                      <a:pt x="617" y="594"/>
                      <a:pt x="548" y="479"/>
                    </a:cubicBezTo>
                    <a:cubicBezTo>
                      <a:pt x="480" y="320"/>
                      <a:pt x="366" y="205"/>
                      <a:pt x="274" y="69"/>
                    </a:cubicBezTo>
                    <a:cubicBezTo>
                      <a:pt x="251" y="23"/>
                      <a:pt x="206" y="0"/>
                      <a:pt x="160" y="0"/>
                    </a:cubicBezTo>
                    <a:close/>
                  </a:path>
                </a:pathLst>
              </a:custGeom>
              <a:solidFill>
                <a:srgbClr val="FFFFFF">
                  <a:alpha val="53570"/>
                </a:srgbClr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724" name="Google Shape;1498;p22">
                <a:extLst>
                  <a:ext uri="{FF2B5EF4-FFF2-40B4-BE49-F238E27FC236}">
                    <a16:creationId xmlns:a16="http://schemas.microsoft.com/office/drawing/2014/main" id="{3D4282F4-E8E1-40DC-9D26-5570CA53FC94}"/>
                  </a:ext>
                </a:extLst>
              </p:cNvPr>
              <p:cNvSpPr/>
              <p:nvPr/>
            </p:nvSpPr>
            <p:spPr>
              <a:xfrm>
                <a:off x="5609665" y="1051688"/>
                <a:ext cx="151800" cy="151584"/>
              </a:xfrm>
              <a:custGeom>
                <a:avLst/>
                <a:gdLst/>
                <a:ahLst/>
                <a:cxnLst/>
                <a:rect l="l" t="t" r="r" b="b"/>
                <a:pathLst>
                  <a:path w="5616" h="5608" extrusionOk="0">
                    <a:moveTo>
                      <a:pt x="2832" y="334"/>
                    </a:moveTo>
                    <a:cubicBezTo>
                      <a:pt x="2999" y="334"/>
                      <a:pt x="3166" y="355"/>
                      <a:pt x="3333" y="389"/>
                    </a:cubicBezTo>
                    <a:cubicBezTo>
                      <a:pt x="3539" y="434"/>
                      <a:pt x="3744" y="503"/>
                      <a:pt x="3927" y="594"/>
                    </a:cubicBezTo>
                    <a:lnTo>
                      <a:pt x="3904" y="594"/>
                    </a:lnTo>
                    <a:cubicBezTo>
                      <a:pt x="3927" y="594"/>
                      <a:pt x="3927" y="594"/>
                      <a:pt x="3950" y="617"/>
                    </a:cubicBezTo>
                    <a:cubicBezTo>
                      <a:pt x="4132" y="708"/>
                      <a:pt x="4292" y="823"/>
                      <a:pt x="4452" y="959"/>
                    </a:cubicBezTo>
                    <a:cubicBezTo>
                      <a:pt x="4452" y="959"/>
                      <a:pt x="4452" y="959"/>
                      <a:pt x="4452" y="959"/>
                    </a:cubicBezTo>
                    <a:lnTo>
                      <a:pt x="4452" y="959"/>
                    </a:lnTo>
                    <a:lnTo>
                      <a:pt x="4475" y="982"/>
                    </a:lnTo>
                    <a:cubicBezTo>
                      <a:pt x="4475" y="981"/>
                      <a:pt x="4475" y="980"/>
                      <a:pt x="4475" y="980"/>
                    </a:cubicBezTo>
                    <a:lnTo>
                      <a:pt x="4475" y="980"/>
                    </a:lnTo>
                    <a:cubicBezTo>
                      <a:pt x="4646" y="1133"/>
                      <a:pt x="4777" y="1288"/>
                      <a:pt x="4908" y="1484"/>
                    </a:cubicBezTo>
                    <a:cubicBezTo>
                      <a:pt x="5000" y="1667"/>
                      <a:pt x="5091" y="1850"/>
                      <a:pt x="5159" y="2032"/>
                    </a:cubicBezTo>
                    <a:cubicBezTo>
                      <a:pt x="5228" y="2238"/>
                      <a:pt x="5274" y="2443"/>
                      <a:pt x="5274" y="2649"/>
                    </a:cubicBezTo>
                    <a:cubicBezTo>
                      <a:pt x="5296" y="2877"/>
                      <a:pt x="5274" y="3105"/>
                      <a:pt x="5228" y="3333"/>
                    </a:cubicBezTo>
                    <a:cubicBezTo>
                      <a:pt x="5182" y="3539"/>
                      <a:pt x="5114" y="3744"/>
                      <a:pt x="5022" y="3950"/>
                    </a:cubicBezTo>
                    <a:cubicBezTo>
                      <a:pt x="5022" y="3927"/>
                      <a:pt x="5022" y="3927"/>
                      <a:pt x="5022" y="3927"/>
                    </a:cubicBezTo>
                    <a:cubicBezTo>
                      <a:pt x="4931" y="4132"/>
                      <a:pt x="4794" y="4315"/>
                      <a:pt x="4634" y="4475"/>
                    </a:cubicBezTo>
                    <a:cubicBezTo>
                      <a:pt x="4497" y="4657"/>
                      <a:pt x="4315" y="4794"/>
                      <a:pt x="4109" y="4908"/>
                    </a:cubicBezTo>
                    <a:cubicBezTo>
                      <a:pt x="4113" y="4908"/>
                      <a:pt x="4116" y="4908"/>
                      <a:pt x="4118" y="4908"/>
                    </a:cubicBezTo>
                    <a:lnTo>
                      <a:pt x="4118" y="4908"/>
                    </a:lnTo>
                    <a:cubicBezTo>
                      <a:pt x="3948" y="5012"/>
                      <a:pt x="3776" y="5095"/>
                      <a:pt x="3584" y="5159"/>
                    </a:cubicBezTo>
                    <a:cubicBezTo>
                      <a:pt x="3379" y="5228"/>
                      <a:pt x="3174" y="5273"/>
                      <a:pt x="2968" y="5273"/>
                    </a:cubicBezTo>
                    <a:cubicBezTo>
                      <a:pt x="2908" y="5280"/>
                      <a:pt x="2846" y="5283"/>
                      <a:pt x="2783" y="5283"/>
                    </a:cubicBezTo>
                    <a:cubicBezTo>
                      <a:pt x="2631" y="5283"/>
                      <a:pt x="2474" y="5267"/>
                      <a:pt x="2329" y="5251"/>
                    </a:cubicBezTo>
                    <a:cubicBezTo>
                      <a:pt x="2101" y="5205"/>
                      <a:pt x="1918" y="5114"/>
                      <a:pt x="1713" y="5022"/>
                    </a:cubicBezTo>
                    <a:cubicBezTo>
                      <a:pt x="1530" y="4954"/>
                      <a:pt x="1393" y="4840"/>
                      <a:pt x="1233" y="4726"/>
                    </a:cubicBezTo>
                    <a:cubicBezTo>
                      <a:pt x="1211" y="4703"/>
                      <a:pt x="1188" y="4680"/>
                      <a:pt x="1165" y="4657"/>
                    </a:cubicBezTo>
                    <a:cubicBezTo>
                      <a:pt x="1097" y="4589"/>
                      <a:pt x="1028" y="4543"/>
                      <a:pt x="960" y="4475"/>
                    </a:cubicBezTo>
                    <a:cubicBezTo>
                      <a:pt x="891" y="4360"/>
                      <a:pt x="800" y="4246"/>
                      <a:pt x="731" y="4155"/>
                    </a:cubicBezTo>
                    <a:cubicBezTo>
                      <a:pt x="640" y="4018"/>
                      <a:pt x="594" y="3904"/>
                      <a:pt x="526" y="3790"/>
                    </a:cubicBezTo>
                    <a:cubicBezTo>
                      <a:pt x="503" y="3721"/>
                      <a:pt x="480" y="3653"/>
                      <a:pt x="457" y="3584"/>
                    </a:cubicBezTo>
                    <a:cubicBezTo>
                      <a:pt x="412" y="3470"/>
                      <a:pt x="389" y="3356"/>
                      <a:pt x="366" y="3242"/>
                    </a:cubicBezTo>
                    <a:cubicBezTo>
                      <a:pt x="366" y="3242"/>
                      <a:pt x="366" y="3219"/>
                      <a:pt x="366" y="3219"/>
                    </a:cubicBezTo>
                    <a:lnTo>
                      <a:pt x="366" y="3196"/>
                    </a:lnTo>
                    <a:cubicBezTo>
                      <a:pt x="366" y="3196"/>
                      <a:pt x="366" y="3196"/>
                      <a:pt x="366" y="3174"/>
                    </a:cubicBezTo>
                    <a:cubicBezTo>
                      <a:pt x="366" y="3174"/>
                      <a:pt x="366" y="3151"/>
                      <a:pt x="366" y="3151"/>
                    </a:cubicBezTo>
                    <a:cubicBezTo>
                      <a:pt x="366" y="3151"/>
                      <a:pt x="366" y="3128"/>
                      <a:pt x="366" y="3128"/>
                    </a:cubicBezTo>
                    <a:cubicBezTo>
                      <a:pt x="343" y="3105"/>
                      <a:pt x="343" y="3082"/>
                      <a:pt x="343" y="3059"/>
                    </a:cubicBezTo>
                    <a:cubicBezTo>
                      <a:pt x="343" y="3037"/>
                      <a:pt x="343" y="3037"/>
                      <a:pt x="343" y="3014"/>
                    </a:cubicBezTo>
                    <a:cubicBezTo>
                      <a:pt x="343" y="2991"/>
                      <a:pt x="343" y="2968"/>
                      <a:pt x="343" y="2945"/>
                    </a:cubicBezTo>
                    <a:cubicBezTo>
                      <a:pt x="320" y="2740"/>
                      <a:pt x="343" y="2512"/>
                      <a:pt x="389" y="2306"/>
                    </a:cubicBezTo>
                    <a:cubicBezTo>
                      <a:pt x="412" y="2238"/>
                      <a:pt x="412" y="2169"/>
                      <a:pt x="435" y="2078"/>
                    </a:cubicBezTo>
                    <a:cubicBezTo>
                      <a:pt x="480" y="1964"/>
                      <a:pt x="526" y="1827"/>
                      <a:pt x="594" y="1713"/>
                    </a:cubicBezTo>
                    <a:cubicBezTo>
                      <a:pt x="640" y="1621"/>
                      <a:pt x="708" y="1507"/>
                      <a:pt x="754" y="1416"/>
                    </a:cubicBezTo>
                    <a:lnTo>
                      <a:pt x="777" y="1416"/>
                    </a:lnTo>
                    <a:cubicBezTo>
                      <a:pt x="777" y="1416"/>
                      <a:pt x="777" y="1416"/>
                      <a:pt x="777" y="1393"/>
                    </a:cubicBezTo>
                    <a:cubicBezTo>
                      <a:pt x="823" y="1325"/>
                      <a:pt x="891" y="1233"/>
                      <a:pt x="960" y="1165"/>
                    </a:cubicBezTo>
                    <a:cubicBezTo>
                      <a:pt x="1119" y="1005"/>
                      <a:pt x="1302" y="845"/>
                      <a:pt x="1485" y="731"/>
                    </a:cubicBezTo>
                    <a:cubicBezTo>
                      <a:pt x="1667" y="617"/>
                      <a:pt x="1850" y="526"/>
                      <a:pt x="2055" y="457"/>
                    </a:cubicBezTo>
                    <a:cubicBezTo>
                      <a:pt x="2261" y="389"/>
                      <a:pt x="2466" y="343"/>
                      <a:pt x="2694" y="343"/>
                    </a:cubicBezTo>
                    <a:lnTo>
                      <a:pt x="2649" y="343"/>
                    </a:lnTo>
                    <a:cubicBezTo>
                      <a:pt x="2710" y="337"/>
                      <a:pt x="2771" y="334"/>
                      <a:pt x="2832" y="334"/>
                    </a:cubicBezTo>
                    <a:close/>
                    <a:moveTo>
                      <a:pt x="2808" y="1"/>
                    </a:moveTo>
                    <a:cubicBezTo>
                      <a:pt x="2763" y="1"/>
                      <a:pt x="2717" y="24"/>
                      <a:pt x="2671" y="24"/>
                    </a:cubicBezTo>
                    <a:cubicBezTo>
                      <a:pt x="2192" y="46"/>
                      <a:pt x="1736" y="183"/>
                      <a:pt x="1325" y="434"/>
                    </a:cubicBezTo>
                    <a:cubicBezTo>
                      <a:pt x="1074" y="594"/>
                      <a:pt x="823" y="800"/>
                      <a:pt x="640" y="1051"/>
                    </a:cubicBezTo>
                    <a:lnTo>
                      <a:pt x="617" y="1051"/>
                    </a:lnTo>
                    <a:cubicBezTo>
                      <a:pt x="594" y="1096"/>
                      <a:pt x="572" y="1119"/>
                      <a:pt x="549" y="1165"/>
                    </a:cubicBezTo>
                    <a:cubicBezTo>
                      <a:pt x="503" y="1233"/>
                      <a:pt x="457" y="1302"/>
                      <a:pt x="412" y="1370"/>
                    </a:cubicBezTo>
                    <a:cubicBezTo>
                      <a:pt x="252" y="1621"/>
                      <a:pt x="138" y="1918"/>
                      <a:pt x="69" y="2238"/>
                    </a:cubicBezTo>
                    <a:cubicBezTo>
                      <a:pt x="47" y="2329"/>
                      <a:pt x="24" y="2443"/>
                      <a:pt x="24" y="2534"/>
                    </a:cubicBezTo>
                    <a:cubicBezTo>
                      <a:pt x="24" y="2580"/>
                      <a:pt x="24" y="2649"/>
                      <a:pt x="1" y="2694"/>
                    </a:cubicBezTo>
                    <a:cubicBezTo>
                      <a:pt x="1" y="2922"/>
                      <a:pt x="24" y="3174"/>
                      <a:pt x="69" y="3402"/>
                    </a:cubicBezTo>
                    <a:cubicBezTo>
                      <a:pt x="92" y="3539"/>
                      <a:pt x="138" y="3676"/>
                      <a:pt x="184" y="3813"/>
                    </a:cubicBezTo>
                    <a:cubicBezTo>
                      <a:pt x="229" y="3904"/>
                      <a:pt x="275" y="3995"/>
                      <a:pt x="320" y="4087"/>
                    </a:cubicBezTo>
                    <a:cubicBezTo>
                      <a:pt x="412" y="4292"/>
                      <a:pt x="549" y="4475"/>
                      <a:pt x="686" y="4634"/>
                    </a:cubicBezTo>
                    <a:cubicBezTo>
                      <a:pt x="754" y="4703"/>
                      <a:pt x="823" y="4794"/>
                      <a:pt x="891" y="4863"/>
                    </a:cubicBezTo>
                    <a:cubicBezTo>
                      <a:pt x="1005" y="4954"/>
                      <a:pt x="1119" y="5045"/>
                      <a:pt x="1233" y="5136"/>
                    </a:cubicBezTo>
                    <a:cubicBezTo>
                      <a:pt x="1462" y="5273"/>
                      <a:pt x="1690" y="5388"/>
                      <a:pt x="1964" y="5479"/>
                    </a:cubicBezTo>
                    <a:cubicBezTo>
                      <a:pt x="2227" y="5567"/>
                      <a:pt x="2519" y="5608"/>
                      <a:pt x="2808" y="5608"/>
                    </a:cubicBezTo>
                    <a:cubicBezTo>
                      <a:pt x="2971" y="5608"/>
                      <a:pt x="3132" y="5595"/>
                      <a:pt x="3288" y="5570"/>
                    </a:cubicBezTo>
                    <a:cubicBezTo>
                      <a:pt x="3516" y="5547"/>
                      <a:pt x="3721" y="5456"/>
                      <a:pt x="3927" y="5388"/>
                    </a:cubicBezTo>
                    <a:cubicBezTo>
                      <a:pt x="4155" y="5296"/>
                      <a:pt x="4361" y="5159"/>
                      <a:pt x="4566" y="5000"/>
                    </a:cubicBezTo>
                    <a:cubicBezTo>
                      <a:pt x="4726" y="4863"/>
                      <a:pt x="4886" y="4703"/>
                      <a:pt x="5022" y="4543"/>
                    </a:cubicBezTo>
                    <a:cubicBezTo>
                      <a:pt x="5159" y="4360"/>
                      <a:pt x="5296" y="4132"/>
                      <a:pt x="5388" y="3904"/>
                    </a:cubicBezTo>
                    <a:cubicBezTo>
                      <a:pt x="5479" y="3698"/>
                      <a:pt x="5525" y="3493"/>
                      <a:pt x="5570" y="3265"/>
                    </a:cubicBezTo>
                    <a:cubicBezTo>
                      <a:pt x="5616" y="3014"/>
                      <a:pt x="5616" y="2740"/>
                      <a:pt x="5593" y="2489"/>
                    </a:cubicBezTo>
                    <a:cubicBezTo>
                      <a:pt x="5570" y="2260"/>
                      <a:pt x="5502" y="2009"/>
                      <a:pt x="5433" y="1804"/>
                    </a:cubicBezTo>
                    <a:cubicBezTo>
                      <a:pt x="5342" y="1576"/>
                      <a:pt x="5228" y="1393"/>
                      <a:pt x="5114" y="1211"/>
                    </a:cubicBezTo>
                    <a:cubicBezTo>
                      <a:pt x="4977" y="1005"/>
                      <a:pt x="4817" y="845"/>
                      <a:pt x="4657" y="708"/>
                    </a:cubicBezTo>
                    <a:cubicBezTo>
                      <a:pt x="4475" y="549"/>
                      <a:pt x="4269" y="412"/>
                      <a:pt x="4064" y="298"/>
                    </a:cubicBezTo>
                    <a:cubicBezTo>
                      <a:pt x="3858" y="206"/>
                      <a:pt x="3630" y="115"/>
                      <a:pt x="3402" y="69"/>
                    </a:cubicBezTo>
                    <a:cubicBezTo>
                      <a:pt x="3219" y="24"/>
                      <a:pt x="3014" y="1"/>
                      <a:pt x="2808" y="1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725" name="Google Shape;1499;p22">
                <a:extLst>
                  <a:ext uri="{FF2B5EF4-FFF2-40B4-BE49-F238E27FC236}">
                    <a16:creationId xmlns:a16="http://schemas.microsoft.com/office/drawing/2014/main" id="{500911DF-CB75-4DEF-BDC7-F577B09075C1}"/>
                  </a:ext>
                </a:extLst>
              </p:cNvPr>
              <p:cNvSpPr/>
              <p:nvPr/>
            </p:nvSpPr>
            <p:spPr>
              <a:xfrm>
                <a:off x="5466541" y="1108451"/>
                <a:ext cx="59871" cy="63196"/>
              </a:xfrm>
              <a:custGeom>
                <a:avLst/>
                <a:gdLst/>
                <a:ahLst/>
                <a:cxnLst/>
                <a:rect l="l" t="t" r="r" b="b"/>
                <a:pathLst>
                  <a:path w="2215" h="2338" extrusionOk="0">
                    <a:moveTo>
                      <a:pt x="891" y="320"/>
                    </a:moveTo>
                    <a:cubicBezTo>
                      <a:pt x="959" y="320"/>
                      <a:pt x="1005" y="343"/>
                      <a:pt x="1050" y="343"/>
                    </a:cubicBezTo>
                    <a:cubicBezTo>
                      <a:pt x="1142" y="366"/>
                      <a:pt x="1233" y="389"/>
                      <a:pt x="1301" y="434"/>
                    </a:cubicBezTo>
                    <a:cubicBezTo>
                      <a:pt x="1393" y="457"/>
                      <a:pt x="1461" y="526"/>
                      <a:pt x="1530" y="571"/>
                    </a:cubicBezTo>
                    <a:cubicBezTo>
                      <a:pt x="1592" y="634"/>
                      <a:pt x="1655" y="697"/>
                      <a:pt x="1700" y="777"/>
                    </a:cubicBezTo>
                    <a:lnTo>
                      <a:pt x="1700" y="777"/>
                    </a:lnTo>
                    <a:cubicBezTo>
                      <a:pt x="1697" y="777"/>
                      <a:pt x="1694" y="777"/>
                      <a:pt x="1690" y="777"/>
                    </a:cubicBezTo>
                    <a:lnTo>
                      <a:pt x="1712" y="800"/>
                    </a:lnTo>
                    <a:cubicBezTo>
                      <a:pt x="1758" y="891"/>
                      <a:pt x="1804" y="959"/>
                      <a:pt x="1849" y="1074"/>
                    </a:cubicBezTo>
                    <a:cubicBezTo>
                      <a:pt x="1872" y="1142"/>
                      <a:pt x="1872" y="1210"/>
                      <a:pt x="1895" y="1302"/>
                    </a:cubicBezTo>
                    <a:cubicBezTo>
                      <a:pt x="1895" y="1370"/>
                      <a:pt x="1895" y="1439"/>
                      <a:pt x="1872" y="1530"/>
                    </a:cubicBezTo>
                    <a:cubicBezTo>
                      <a:pt x="1849" y="1576"/>
                      <a:pt x="1849" y="1644"/>
                      <a:pt x="1826" y="1690"/>
                    </a:cubicBezTo>
                    <a:cubicBezTo>
                      <a:pt x="1781" y="1735"/>
                      <a:pt x="1758" y="1781"/>
                      <a:pt x="1735" y="1827"/>
                    </a:cubicBezTo>
                    <a:cubicBezTo>
                      <a:pt x="1690" y="1850"/>
                      <a:pt x="1644" y="1895"/>
                      <a:pt x="1621" y="1918"/>
                    </a:cubicBezTo>
                    <a:cubicBezTo>
                      <a:pt x="1575" y="1941"/>
                      <a:pt x="1530" y="1964"/>
                      <a:pt x="1484" y="1987"/>
                    </a:cubicBezTo>
                    <a:cubicBezTo>
                      <a:pt x="1416" y="2009"/>
                      <a:pt x="1370" y="2009"/>
                      <a:pt x="1324" y="2009"/>
                    </a:cubicBezTo>
                    <a:cubicBezTo>
                      <a:pt x="1256" y="2009"/>
                      <a:pt x="1187" y="2009"/>
                      <a:pt x="1119" y="1987"/>
                    </a:cubicBezTo>
                    <a:cubicBezTo>
                      <a:pt x="1050" y="1987"/>
                      <a:pt x="982" y="1964"/>
                      <a:pt x="913" y="1918"/>
                    </a:cubicBezTo>
                    <a:cubicBezTo>
                      <a:pt x="845" y="1872"/>
                      <a:pt x="776" y="1827"/>
                      <a:pt x="685" y="1781"/>
                    </a:cubicBezTo>
                    <a:cubicBezTo>
                      <a:pt x="662" y="1758"/>
                      <a:pt x="640" y="1713"/>
                      <a:pt x="617" y="1690"/>
                    </a:cubicBezTo>
                    <a:cubicBezTo>
                      <a:pt x="617" y="1690"/>
                      <a:pt x="617" y="1690"/>
                      <a:pt x="594" y="1667"/>
                    </a:cubicBezTo>
                    <a:cubicBezTo>
                      <a:pt x="594" y="1644"/>
                      <a:pt x="594" y="1644"/>
                      <a:pt x="571" y="1644"/>
                    </a:cubicBezTo>
                    <a:cubicBezTo>
                      <a:pt x="548" y="1621"/>
                      <a:pt x="525" y="1576"/>
                      <a:pt x="503" y="1530"/>
                    </a:cubicBezTo>
                    <a:cubicBezTo>
                      <a:pt x="457" y="1484"/>
                      <a:pt x="434" y="1439"/>
                      <a:pt x="411" y="1393"/>
                    </a:cubicBezTo>
                    <a:cubicBezTo>
                      <a:pt x="411" y="1347"/>
                      <a:pt x="388" y="1325"/>
                      <a:pt x="366" y="1279"/>
                    </a:cubicBezTo>
                    <a:cubicBezTo>
                      <a:pt x="366" y="1256"/>
                      <a:pt x="366" y="1256"/>
                      <a:pt x="366" y="1233"/>
                    </a:cubicBezTo>
                    <a:cubicBezTo>
                      <a:pt x="366" y="1233"/>
                      <a:pt x="366" y="1233"/>
                      <a:pt x="366" y="1210"/>
                    </a:cubicBezTo>
                    <a:cubicBezTo>
                      <a:pt x="343" y="1188"/>
                      <a:pt x="343" y="1142"/>
                      <a:pt x="343" y="1096"/>
                    </a:cubicBezTo>
                    <a:cubicBezTo>
                      <a:pt x="320" y="1074"/>
                      <a:pt x="320" y="1051"/>
                      <a:pt x="320" y="1028"/>
                    </a:cubicBezTo>
                    <a:cubicBezTo>
                      <a:pt x="320" y="959"/>
                      <a:pt x="320" y="891"/>
                      <a:pt x="343" y="822"/>
                    </a:cubicBezTo>
                    <a:cubicBezTo>
                      <a:pt x="343" y="777"/>
                      <a:pt x="366" y="731"/>
                      <a:pt x="388" y="685"/>
                    </a:cubicBezTo>
                    <a:cubicBezTo>
                      <a:pt x="388" y="663"/>
                      <a:pt x="388" y="663"/>
                      <a:pt x="388" y="663"/>
                    </a:cubicBezTo>
                    <a:cubicBezTo>
                      <a:pt x="411" y="617"/>
                      <a:pt x="457" y="571"/>
                      <a:pt x="480" y="526"/>
                    </a:cubicBezTo>
                    <a:cubicBezTo>
                      <a:pt x="525" y="480"/>
                      <a:pt x="548" y="457"/>
                      <a:pt x="594" y="412"/>
                    </a:cubicBezTo>
                    <a:cubicBezTo>
                      <a:pt x="640" y="389"/>
                      <a:pt x="685" y="366"/>
                      <a:pt x="731" y="366"/>
                    </a:cubicBezTo>
                    <a:cubicBezTo>
                      <a:pt x="799" y="343"/>
                      <a:pt x="845" y="343"/>
                      <a:pt x="891" y="320"/>
                    </a:cubicBezTo>
                    <a:close/>
                    <a:moveTo>
                      <a:pt x="936" y="1"/>
                    </a:moveTo>
                    <a:cubicBezTo>
                      <a:pt x="799" y="1"/>
                      <a:pt x="662" y="46"/>
                      <a:pt x="525" y="92"/>
                    </a:cubicBezTo>
                    <a:cubicBezTo>
                      <a:pt x="480" y="115"/>
                      <a:pt x="411" y="160"/>
                      <a:pt x="366" y="183"/>
                    </a:cubicBezTo>
                    <a:cubicBezTo>
                      <a:pt x="297" y="252"/>
                      <a:pt x="229" y="320"/>
                      <a:pt x="160" y="412"/>
                    </a:cubicBezTo>
                    <a:cubicBezTo>
                      <a:pt x="115" y="480"/>
                      <a:pt x="92" y="549"/>
                      <a:pt x="69" y="617"/>
                    </a:cubicBezTo>
                    <a:cubicBezTo>
                      <a:pt x="23" y="708"/>
                      <a:pt x="0" y="800"/>
                      <a:pt x="0" y="891"/>
                    </a:cubicBezTo>
                    <a:cubicBezTo>
                      <a:pt x="0" y="982"/>
                      <a:pt x="0" y="1074"/>
                      <a:pt x="23" y="1165"/>
                    </a:cubicBezTo>
                    <a:cubicBezTo>
                      <a:pt x="23" y="1210"/>
                      <a:pt x="23" y="1256"/>
                      <a:pt x="46" y="1325"/>
                    </a:cubicBezTo>
                    <a:cubicBezTo>
                      <a:pt x="69" y="1393"/>
                      <a:pt x="92" y="1484"/>
                      <a:pt x="137" y="1553"/>
                    </a:cubicBezTo>
                    <a:cubicBezTo>
                      <a:pt x="206" y="1713"/>
                      <a:pt x="320" y="1850"/>
                      <a:pt x="434" y="1964"/>
                    </a:cubicBezTo>
                    <a:cubicBezTo>
                      <a:pt x="434" y="1987"/>
                      <a:pt x="457" y="1987"/>
                      <a:pt x="457" y="1987"/>
                    </a:cubicBezTo>
                    <a:cubicBezTo>
                      <a:pt x="457" y="2009"/>
                      <a:pt x="480" y="2009"/>
                      <a:pt x="480" y="2009"/>
                    </a:cubicBezTo>
                    <a:cubicBezTo>
                      <a:pt x="548" y="2078"/>
                      <a:pt x="640" y="2146"/>
                      <a:pt x="708" y="2192"/>
                    </a:cubicBezTo>
                    <a:cubicBezTo>
                      <a:pt x="884" y="2286"/>
                      <a:pt x="1085" y="2338"/>
                      <a:pt x="1281" y="2338"/>
                    </a:cubicBezTo>
                    <a:cubicBezTo>
                      <a:pt x="1467" y="2338"/>
                      <a:pt x="1649" y="2292"/>
                      <a:pt x="1804" y="2192"/>
                    </a:cubicBezTo>
                    <a:cubicBezTo>
                      <a:pt x="1872" y="2146"/>
                      <a:pt x="1941" y="2078"/>
                      <a:pt x="1986" y="2032"/>
                    </a:cubicBezTo>
                    <a:cubicBezTo>
                      <a:pt x="2009" y="1987"/>
                      <a:pt x="2055" y="1941"/>
                      <a:pt x="2078" y="1895"/>
                    </a:cubicBezTo>
                    <a:cubicBezTo>
                      <a:pt x="2100" y="1850"/>
                      <a:pt x="2123" y="1804"/>
                      <a:pt x="2146" y="1781"/>
                    </a:cubicBezTo>
                    <a:cubicBezTo>
                      <a:pt x="2192" y="1667"/>
                      <a:pt x="2192" y="1553"/>
                      <a:pt x="2214" y="1462"/>
                    </a:cubicBezTo>
                    <a:cubicBezTo>
                      <a:pt x="2214" y="1347"/>
                      <a:pt x="2214" y="1256"/>
                      <a:pt x="2192" y="1142"/>
                    </a:cubicBezTo>
                    <a:cubicBezTo>
                      <a:pt x="2192" y="1051"/>
                      <a:pt x="2146" y="959"/>
                      <a:pt x="2123" y="891"/>
                    </a:cubicBezTo>
                    <a:cubicBezTo>
                      <a:pt x="2078" y="777"/>
                      <a:pt x="2032" y="685"/>
                      <a:pt x="1963" y="594"/>
                    </a:cubicBezTo>
                    <a:cubicBezTo>
                      <a:pt x="1849" y="434"/>
                      <a:pt x="1712" y="297"/>
                      <a:pt x="1553" y="206"/>
                    </a:cubicBezTo>
                    <a:cubicBezTo>
                      <a:pt x="1416" y="92"/>
                      <a:pt x="1233" y="46"/>
                      <a:pt x="10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726" name="Google Shape;1500;p22">
                <a:extLst>
                  <a:ext uri="{FF2B5EF4-FFF2-40B4-BE49-F238E27FC236}">
                    <a16:creationId xmlns:a16="http://schemas.microsoft.com/office/drawing/2014/main" id="{CB67D1A5-4D46-452A-934E-FA0502D3B36B}"/>
                  </a:ext>
                </a:extLst>
              </p:cNvPr>
              <p:cNvSpPr/>
              <p:nvPr/>
            </p:nvSpPr>
            <p:spPr>
              <a:xfrm>
                <a:off x="5871261" y="1255305"/>
                <a:ext cx="42599" cy="42383"/>
              </a:xfrm>
              <a:custGeom>
                <a:avLst/>
                <a:gdLst/>
                <a:ahLst/>
                <a:cxnLst/>
                <a:rect l="l" t="t" r="r" b="b"/>
                <a:pathLst>
                  <a:path w="1576" h="1568" extrusionOk="0">
                    <a:moveTo>
                      <a:pt x="777" y="320"/>
                    </a:moveTo>
                    <a:cubicBezTo>
                      <a:pt x="800" y="320"/>
                      <a:pt x="845" y="320"/>
                      <a:pt x="868" y="343"/>
                    </a:cubicBezTo>
                    <a:cubicBezTo>
                      <a:pt x="914" y="343"/>
                      <a:pt x="960" y="365"/>
                      <a:pt x="1005" y="365"/>
                    </a:cubicBezTo>
                    <a:cubicBezTo>
                      <a:pt x="1028" y="388"/>
                      <a:pt x="1074" y="411"/>
                      <a:pt x="1096" y="434"/>
                    </a:cubicBezTo>
                    <a:cubicBezTo>
                      <a:pt x="1119" y="479"/>
                      <a:pt x="1165" y="502"/>
                      <a:pt x="1188" y="548"/>
                    </a:cubicBezTo>
                    <a:cubicBezTo>
                      <a:pt x="1211" y="571"/>
                      <a:pt x="1211" y="616"/>
                      <a:pt x="1233" y="639"/>
                    </a:cubicBezTo>
                    <a:cubicBezTo>
                      <a:pt x="1233" y="685"/>
                      <a:pt x="1256" y="708"/>
                      <a:pt x="1256" y="753"/>
                    </a:cubicBezTo>
                    <a:cubicBezTo>
                      <a:pt x="1256" y="799"/>
                      <a:pt x="1256" y="822"/>
                      <a:pt x="1233" y="867"/>
                    </a:cubicBezTo>
                    <a:cubicBezTo>
                      <a:pt x="1233" y="913"/>
                      <a:pt x="1211" y="959"/>
                      <a:pt x="1211" y="982"/>
                    </a:cubicBezTo>
                    <a:cubicBezTo>
                      <a:pt x="1188" y="1027"/>
                      <a:pt x="1165" y="1050"/>
                      <a:pt x="1142" y="1073"/>
                    </a:cubicBezTo>
                    <a:cubicBezTo>
                      <a:pt x="1119" y="1119"/>
                      <a:pt x="1074" y="1141"/>
                      <a:pt x="1051" y="1164"/>
                    </a:cubicBezTo>
                    <a:cubicBezTo>
                      <a:pt x="1005" y="1187"/>
                      <a:pt x="982" y="1187"/>
                      <a:pt x="960" y="1210"/>
                    </a:cubicBezTo>
                    <a:cubicBezTo>
                      <a:pt x="914" y="1233"/>
                      <a:pt x="868" y="1233"/>
                      <a:pt x="823" y="1233"/>
                    </a:cubicBezTo>
                    <a:lnTo>
                      <a:pt x="708" y="1233"/>
                    </a:lnTo>
                    <a:cubicBezTo>
                      <a:pt x="663" y="1210"/>
                      <a:pt x="617" y="1210"/>
                      <a:pt x="594" y="1187"/>
                    </a:cubicBezTo>
                    <a:cubicBezTo>
                      <a:pt x="549" y="1164"/>
                      <a:pt x="526" y="1141"/>
                      <a:pt x="480" y="1119"/>
                    </a:cubicBezTo>
                    <a:cubicBezTo>
                      <a:pt x="457" y="1096"/>
                      <a:pt x="435" y="1073"/>
                      <a:pt x="412" y="1027"/>
                    </a:cubicBezTo>
                    <a:cubicBezTo>
                      <a:pt x="389" y="1004"/>
                      <a:pt x="366" y="959"/>
                      <a:pt x="366" y="936"/>
                    </a:cubicBezTo>
                    <a:cubicBezTo>
                      <a:pt x="343" y="890"/>
                      <a:pt x="343" y="867"/>
                      <a:pt x="343" y="822"/>
                    </a:cubicBezTo>
                    <a:cubicBezTo>
                      <a:pt x="343" y="799"/>
                      <a:pt x="343" y="776"/>
                      <a:pt x="343" y="776"/>
                    </a:cubicBezTo>
                    <a:cubicBezTo>
                      <a:pt x="343" y="753"/>
                      <a:pt x="343" y="731"/>
                      <a:pt x="343" y="708"/>
                    </a:cubicBezTo>
                    <a:cubicBezTo>
                      <a:pt x="343" y="708"/>
                      <a:pt x="343" y="685"/>
                      <a:pt x="343" y="685"/>
                    </a:cubicBezTo>
                    <a:cubicBezTo>
                      <a:pt x="366" y="639"/>
                      <a:pt x="366" y="616"/>
                      <a:pt x="389" y="571"/>
                    </a:cubicBezTo>
                    <a:cubicBezTo>
                      <a:pt x="412" y="548"/>
                      <a:pt x="435" y="502"/>
                      <a:pt x="457" y="479"/>
                    </a:cubicBezTo>
                    <a:cubicBezTo>
                      <a:pt x="480" y="457"/>
                      <a:pt x="526" y="411"/>
                      <a:pt x="549" y="388"/>
                    </a:cubicBezTo>
                    <a:cubicBezTo>
                      <a:pt x="594" y="365"/>
                      <a:pt x="617" y="365"/>
                      <a:pt x="663" y="343"/>
                    </a:cubicBezTo>
                    <a:cubicBezTo>
                      <a:pt x="686" y="343"/>
                      <a:pt x="731" y="320"/>
                      <a:pt x="777" y="320"/>
                    </a:cubicBezTo>
                    <a:close/>
                    <a:moveTo>
                      <a:pt x="800" y="0"/>
                    </a:moveTo>
                    <a:cubicBezTo>
                      <a:pt x="708" y="0"/>
                      <a:pt x="617" y="23"/>
                      <a:pt x="549" y="46"/>
                    </a:cubicBezTo>
                    <a:cubicBezTo>
                      <a:pt x="503" y="69"/>
                      <a:pt x="457" y="69"/>
                      <a:pt x="412" y="114"/>
                    </a:cubicBezTo>
                    <a:cubicBezTo>
                      <a:pt x="366" y="137"/>
                      <a:pt x="320" y="160"/>
                      <a:pt x="275" y="183"/>
                    </a:cubicBezTo>
                    <a:cubicBezTo>
                      <a:pt x="229" y="228"/>
                      <a:pt x="206" y="274"/>
                      <a:pt x="161" y="320"/>
                    </a:cubicBezTo>
                    <a:cubicBezTo>
                      <a:pt x="161" y="343"/>
                      <a:pt x="138" y="343"/>
                      <a:pt x="138" y="343"/>
                    </a:cubicBezTo>
                    <a:cubicBezTo>
                      <a:pt x="115" y="388"/>
                      <a:pt x="92" y="434"/>
                      <a:pt x="69" y="479"/>
                    </a:cubicBezTo>
                    <a:cubicBezTo>
                      <a:pt x="46" y="525"/>
                      <a:pt x="46" y="548"/>
                      <a:pt x="24" y="594"/>
                    </a:cubicBezTo>
                    <a:cubicBezTo>
                      <a:pt x="24" y="616"/>
                      <a:pt x="24" y="662"/>
                      <a:pt x="24" y="685"/>
                    </a:cubicBezTo>
                    <a:cubicBezTo>
                      <a:pt x="24" y="685"/>
                      <a:pt x="24" y="708"/>
                      <a:pt x="24" y="708"/>
                    </a:cubicBezTo>
                    <a:cubicBezTo>
                      <a:pt x="24" y="753"/>
                      <a:pt x="1" y="799"/>
                      <a:pt x="24" y="867"/>
                    </a:cubicBezTo>
                    <a:cubicBezTo>
                      <a:pt x="24" y="959"/>
                      <a:pt x="69" y="1073"/>
                      <a:pt x="115" y="1164"/>
                    </a:cubicBezTo>
                    <a:cubicBezTo>
                      <a:pt x="115" y="1164"/>
                      <a:pt x="115" y="1187"/>
                      <a:pt x="115" y="1187"/>
                    </a:cubicBezTo>
                    <a:cubicBezTo>
                      <a:pt x="161" y="1233"/>
                      <a:pt x="206" y="1301"/>
                      <a:pt x="252" y="1347"/>
                    </a:cubicBezTo>
                    <a:cubicBezTo>
                      <a:pt x="343" y="1438"/>
                      <a:pt x="480" y="1507"/>
                      <a:pt x="594" y="1529"/>
                    </a:cubicBezTo>
                    <a:cubicBezTo>
                      <a:pt x="661" y="1556"/>
                      <a:pt x="728" y="1567"/>
                      <a:pt x="795" y="1567"/>
                    </a:cubicBezTo>
                    <a:cubicBezTo>
                      <a:pt x="842" y="1567"/>
                      <a:pt x="889" y="1562"/>
                      <a:pt x="937" y="1552"/>
                    </a:cubicBezTo>
                    <a:cubicBezTo>
                      <a:pt x="1005" y="1552"/>
                      <a:pt x="1074" y="1507"/>
                      <a:pt x="1119" y="1484"/>
                    </a:cubicBezTo>
                    <a:cubicBezTo>
                      <a:pt x="1188" y="1461"/>
                      <a:pt x="1233" y="1438"/>
                      <a:pt x="1279" y="1392"/>
                    </a:cubicBezTo>
                    <a:cubicBezTo>
                      <a:pt x="1348" y="1347"/>
                      <a:pt x="1439" y="1256"/>
                      <a:pt x="1484" y="1164"/>
                    </a:cubicBezTo>
                    <a:cubicBezTo>
                      <a:pt x="1553" y="1027"/>
                      <a:pt x="1576" y="890"/>
                      <a:pt x="1576" y="753"/>
                    </a:cubicBezTo>
                    <a:cubicBezTo>
                      <a:pt x="1576" y="639"/>
                      <a:pt x="1530" y="525"/>
                      <a:pt x="1484" y="434"/>
                    </a:cubicBezTo>
                    <a:cubicBezTo>
                      <a:pt x="1439" y="320"/>
                      <a:pt x="1348" y="228"/>
                      <a:pt x="1256" y="160"/>
                    </a:cubicBezTo>
                    <a:cubicBezTo>
                      <a:pt x="1211" y="114"/>
                      <a:pt x="1142" y="91"/>
                      <a:pt x="1096" y="69"/>
                    </a:cubicBezTo>
                    <a:cubicBezTo>
                      <a:pt x="1028" y="23"/>
                      <a:pt x="982" y="23"/>
                      <a:pt x="9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727" name="Google Shape;1501;p22">
                <a:extLst>
                  <a:ext uri="{FF2B5EF4-FFF2-40B4-BE49-F238E27FC236}">
                    <a16:creationId xmlns:a16="http://schemas.microsoft.com/office/drawing/2014/main" id="{F8498573-0218-4857-9566-19E31B0E32D7}"/>
                  </a:ext>
                </a:extLst>
              </p:cNvPr>
              <p:cNvSpPr/>
              <p:nvPr/>
            </p:nvSpPr>
            <p:spPr>
              <a:xfrm>
                <a:off x="7766605" y="1014062"/>
                <a:ext cx="51844" cy="42140"/>
              </a:xfrm>
              <a:custGeom>
                <a:avLst/>
                <a:gdLst/>
                <a:ahLst/>
                <a:cxnLst/>
                <a:rect l="l" t="t" r="r" b="b"/>
                <a:pathLst>
                  <a:path w="1918" h="1559" extrusionOk="0">
                    <a:moveTo>
                      <a:pt x="731" y="0"/>
                    </a:moveTo>
                    <a:cubicBezTo>
                      <a:pt x="708" y="0"/>
                      <a:pt x="662" y="0"/>
                      <a:pt x="616" y="23"/>
                    </a:cubicBezTo>
                    <a:cubicBezTo>
                      <a:pt x="594" y="23"/>
                      <a:pt x="548" y="23"/>
                      <a:pt x="525" y="46"/>
                    </a:cubicBezTo>
                    <a:cubicBezTo>
                      <a:pt x="512" y="39"/>
                      <a:pt x="498" y="37"/>
                      <a:pt x="484" y="37"/>
                    </a:cubicBezTo>
                    <a:cubicBezTo>
                      <a:pt x="451" y="37"/>
                      <a:pt x="414" y="53"/>
                      <a:pt x="365" y="69"/>
                    </a:cubicBezTo>
                    <a:cubicBezTo>
                      <a:pt x="251" y="115"/>
                      <a:pt x="160" y="183"/>
                      <a:pt x="91" y="274"/>
                    </a:cubicBezTo>
                    <a:cubicBezTo>
                      <a:pt x="46" y="388"/>
                      <a:pt x="23" y="480"/>
                      <a:pt x="23" y="594"/>
                    </a:cubicBezTo>
                    <a:cubicBezTo>
                      <a:pt x="0" y="662"/>
                      <a:pt x="23" y="731"/>
                      <a:pt x="23" y="777"/>
                    </a:cubicBezTo>
                    <a:cubicBezTo>
                      <a:pt x="23" y="868"/>
                      <a:pt x="69" y="959"/>
                      <a:pt x="114" y="1028"/>
                    </a:cubicBezTo>
                    <a:cubicBezTo>
                      <a:pt x="228" y="1233"/>
                      <a:pt x="388" y="1347"/>
                      <a:pt x="571" y="1461"/>
                    </a:cubicBezTo>
                    <a:cubicBezTo>
                      <a:pt x="702" y="1518"/>
                      <a:pt x="834" y="1559"/>
                      <a:pt x="965" y="1559"/>
                    </a:cubicBezTo>
                    <a:cubicBezTo>
                      <a:pt x="994" y="1559"/>
                      <a:pt x="1022" y="1557"/>
                      <a:pt x="1050" y="1553"/>
                    </a:cubicBezTo>
                    <a:cubicBezTo>
                      <a:pt x="1256" y="1530"/>
                      <a:pt x="1461" y="1416"/>
                      <a:pt x="1575" y="1256"/>
                    </a:cubicBezTo>
                    <a:cubicBezTo>
                      <a:pt x="1598" y="1233"/>
                      <a:pt x="1621" y="1187"/>
                      <a:pt x="1644" y="1142"/>
                    </a:cubicBezTo>
                    <a:lnTo>
                      <a:pt x="1666" y="1142"/>
                    </a:lnTo>
                    <a:cubicBezTo>
                      <a:pt x="1758" y="1142"/>
                      <a:pt x="1826" y="1096"/>
                      <a:pt x="1849" y="1028"/>
                    </a:cubicBezTo>
                    <a:cubicBezTo>
                      <a:pt x="1895" y="959"/>
                      <a:pt x="1918" y="891"/>
                      <a:pt x="1895" y="822"/>
                    </a:cubicBezTo>
                    <a:cubicBezTo>
                      <a:pt x="1872" y="731"/>
                      <a:pt x="1872" y="640"/>
                      <a:pt x="1826" y="571"/>
                    </a:cubicBezTo>
                    <a:cubicBezTo>
                      <a:pt x="1826" y="503"/>
                      <a:pt x="1803" y="434"/>
                      <a:pt x="1781" y="366"/>
                    </a:cubicBezTo>
                    <a:cubicBezTo>
                      <a:pt x="1735" y="297"/>
                      <a:pt x="1689" y="229"/>
                      <a:pt x="1621" y="183"/>
                    </a:cubicBezTo>
                    <a:cubicBezTo>
                      <a:pt x="1564" y="155"/>
                      <a:pt x="1499" y="135"/>
                      <a:pt x="1436" y="135"/>
                    </a:cubicBezTo>
                    <a:cubicBezTo>
                      <a:pt x="1397" y="135"/>
                      <a:pt x="1359" y="143"/>
                      <a:pt x="1324" y="160"/>
                    </a:cubicBezTo>
                    <a:cubicBezTo>
                      <a:pt x="1256" y="115"/>
                      <a:pt x="1187" y="92"/>
                      <a:pt x="1119" y="69"/>
                    </a:cubicBezTo>
                    <a:cubicBezTo>
                      <a:pt x="1050" y="46"/>
                      <a:pt x="959" y="23"/>
                      <a:pt x="868" y="23"/>
                    </a:cubicBezTo>
                    <a:cubicBezTo>
                      <a:pt x="845" y="0"/>
                      <a:pt x="799" y="0"/>
                      <a:pt x="77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728" name="Google Shape;1502;p22">
                <a:extLst>
                  <a:ext uri="{FF2B5EF4-FFF2-40B4-BE49-F238E27FC236}">
                    <a16:creationId xmlns:a16="http://schemas.microsoft.com/office/drawing/2014/main" id="{6530CD27-1DC4-41CF-AB8F-218EFE6D2041}"/>
                  </a:ext>
                </a:extLst>
              </p:cNvPr>
              <p:cNvSpPr/>
              <p:nvPr/>
            </p:nvSpPr>
            <p:spPr>
              <a:xfrm>
                <a:off x="7869021" y="1162754"/>
                <a:ext cx="66656" cy="67278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2489" extrusionOk="0">
                    <a:moveTo>
                      <a:pt x="868" y="0"/>
                    </a:moveTo>
                    <a:cubicBezTo>
                      <a:pt x="753" y="0"/>
                      <a:pt x="639" y="23"/>
                      <a:pt x="525" y="92"/>
                    </a:cubicBezTo>
                    <a:cubicBezTo>
                      <a:pt x="434" y="160"/>
                      <a:pt x="343" y="229"/>
                      <a:pt x="274" y="343"/>
                    </a:cubicBezTo>
                    <a:cubicBezTo>
                      <a:pt x="251" y="366"/>
                      <a:pt x="251" y="411"/>
                      <a:pt x="228" y="457"/>
                    </a:cubicBezTo>
                    <a:lnTo>
                      <a:pt x="206" y="457"/>
                    </a:lnTo>
                    <a:cubicBezTo>
                      <a:pt x="114" y="571"/>
                      <a:pt x="46" y="731"/>
                      <a:pt x="23" y="868"/>
                    </a:cubicBezTo>
                    <a:cubicBezTo>
                      <a:pt x="0" y="982"/>
                      <a:pt x="23" y="1096"/>
                      <a:pt x="23" y="1210"/>
                    </a:cubicBezTo>
                    <a:cubicBezTo>
                      <a:pt x="23" y="1370"/>
                      <a:pt x="91" y="1552"/>
                      <a:pt x="160" y="1712"/>
                    </a:cubicBezTo>
                    <a:cubicBezTo>
                      <a:pt x="206" y="1826"/>
                      <a:pt x="274" y="1918"/>
                      <a:pt x="343" y="2032"/>
                    </a:cubicBezTo>
                    <a:cubicBezTo>
                      <a:pt x="411" y="2100"/>
                      <a:pt x="480" y="2146"/>
                      <a:pt x="548" y="2214"/>
                    </a:cubicBezTo>
                    <a:cubicBezTo>
                      <a:pt x="616" y="2260"/>
                      <a:pt x="685" y="2306"/>
                      <a:pt x="776" y="2351"/>
                    </a:cubicBezTo>
                    <a:cubicBezTo>
                      <a:pt x="936" y="2420"/>
                      <a:pt x="1141" y="2488"/>
                      <a:pt x="1324" y="2488"/>
                    </a:cubicBezTo>
                    <a:cubicBezTo>
                      <a:pt x="1393" y="2488"/>
                      <a:pt x="1461" y="2488"/>
                      <a:pt x="1552" y="2465"/>
                    </a:cubicBezTo>
                    <a:cubicBezTo>
                      <a:pt x="1644" y="2465"/>
                      <a:pt x="1735" y="2420"/>
                      <a:pt x="1826" y="2374"/>
                    </a:cubicBezTo>
                    <a:cubicBezTo>
                      <a:pt x="1872" y="2374"/>
                      <a:pt x="1918" y="2351"/>
                      <a:pt x="1940" y="2329"/>
                    </a:cubicBezTo>
                    <a:cubicBezTo>
                      <a:pt x="2054" y="2329"/>
                      <a:pt x="2146" y="2306"/>
                      <a:pt x="2214" y="2214"/>
                    </a:cubicBezTo>
                    <a:cubicBezTo>
                      <a:pt x="2260" y="2146"/>
                      <a:pt x="2283" y="2100"/>
                      <a:pt x="2328" y="2032"/>
                    </a:cubicBezTo>
                    <a:cubicBezTo>
                      <a:pt x="2374" y="1986"/>
                      <a:pt x="2397" y="1940"/>
                      <a:pt x="2420" y="1895"/>
                    </a:cubicBezTo>
                    <a:cubicBezTo>
                      <a:pt x="2442" y="1826"/>
                      <a:pt x="2465" y="1758"/>
                      <a:pt x="2465" y="1667"/>
                    </a:cubicBezTo>
                    <a:cubicBezTo>
                      <a:pt x="2465" y="1575"/>
                      <a:pt x="2420" y="1461"/>
                      <a:pt x="2374" y="1370"/>
                    </a:cubicBezTo>
                    <a:cubicBezTo>
                      <a:pt x="2374" y="1324"/>
                      <a:pt x="2328" y="1256"/>
                      <a:pt x="2306" y="1210"/>
                    </a:cubicBezTo>
                    <a:cubicBezTo>
                      <a:pt x="2306" y="1119"/>
                      <a:pt x="2283" y="1050"/>
                      <a:pt x="2260" y="959"/>
                    </a:cubicBezTo>
                    <a:cubicBezTo>
                      <a:pt x="2237" y="891"/>
                      <a:pt x="2191" y="845"/>
                      <a:pt x="2169" y="776"/>
                    </a:cubicBezTo>
                    <a:cubicBezTo>
                      <a:pt x="2123" y="708"/>
                      <a:pt x="2077" y="639"/>
                      <a:pt x="2032" y="594"/>
                    </a:cubicBezTo>
                    <a:cubicBezTo>
                      <a:pt x="1986" y="525"/>
                      <a:pt x="1918" y="480"/>
                      <a:pt x="1872" y="434"/>
                    </a:cubicBezTo>
                    <a:cubicBezTo>
                      <a:pt x="1803" y="343"/>
                      <a:pt x="1712" y="297"/>
                      <a:pt x="1621" y="229"/>
                    </a:cubicBezTo>
                    <a:cubicBezTo>
                      <a:pt x="1461" y="137"/>
                      <a:pt x="1301" y="92"/>
                      <a:pt x="1141" y="46"/>
                    </a:cubicBezTo>
                    <a:cubicBezTo>
                      <a:pt x="1050" y="23"/>
                      <a:pt x="959" y="0"/>
                      <a:pt x="868" y="0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729" name="Google Shape;1503;p22">
                <a:extLst>
                  <a:ext uri="{FF2B5EF4-FFF2-40B4-BE49-F238E27FC236}">
                    <a16:creationId xmlns:a16="http://schemas.microsoft.com/office/drawing/2014/main" id="{696CFFE4-0738-4F7B-BEBF-7BC3B674ADC9}"/>
                  </a:ext>
                </a:extLst>
              </p:cNvPr>
              <p:cNvSpPr/>
              <p:nvPr/>
            </p:nvSpPr>
            <p:spPr>
              <a:xfrm>
                <a:off x="7611750" y="1149807"/>
                <a:ext cx="117851" cy="114769"/>
              </a:xfrm>
              <a:custGeom>
                <a:avLst/>
                <a:gdLst/>
                <a:ahLst/>
                <a:cxnLst/>
                <a:rect l="l" t="t" r="r" b="b"/>
                <a:pathLst>
                  <a:path w="4360" h="4246" extrusionOk="0">
                    <a:moveTo>
                      <a:pt x="1986" y="0"/>
                    </a:moveTo>
                    <a:cubicBezTo>
                      <a:pt x="1917" y="0"/>
                      <a:pt x="1826" y="23"/>
                      <a:pt x="1758" y="23"/>
                    </a:cubicBezTo>
                    <a:cubicBezTo>
                      <a:pt x="1712" y="46"/>
                      <a:pt x="1643" y="46"/>
                      <a:pt x="1598" y="68"/>
                    </a:cubicBezTo>
                    <a:lnTo>
                      <a:pt x="1552" y="91"/>
                    </a:lnTo>
                    <a:cubicBezTo>
                      <a:pt x="1506" y="114"/>
                      <a:pt x="1461" y="114"/>
                      <a:pt x="1438" y="137"/>
                    </a:cubicBezTo>
                    <a:cubicBezTo>
                      <a:pt x="1278" y="205"/>
                      <a:pt x="1141" y="320"/>
                      <a:pt x="1004" y="411"/>
                    </a:cubicBezTo>
                    <a:lnTo>
                      <a:pt x="982" y="434"/>
                    </a:lnTo>
                    <a:lnTo>
                      <a:pt x="936" y="457"/>
                    </a:lnTo>
                    <a:cubicBezTo>
                      <a:pt x="890" y="457"/>
                      <a:pt x="867" y="457"/>
                      <a:pt x="845" y="479"/>
                    </a:cubicBezTo>
                    <a:cubicBezTo>
                      <a:pt x="776" y="525"/>
                      <a:pt x="730" y="548"/>
                      <a:pt x="685" y="593"/>
                    </a:cubicBezTo>
                    <a:cubicBezTo>
                      <a:pt x="616" y="639"/>
                      <a:pt x="548" y="708"/>
                      <a:pt x="502" y="776"/>
                    </a:cubicBezTo>
                    <a:cubicBezTo>
                      <a:pt x="365" y="936"/>
                      <a:pt x="297" y="1050"/>
                      <a:pt x="228" y="1164"/>
                    </a:cubicBezTo>
                    <a:cubicBezTo>
                      <a:pt x="183" y="1255"/>
                      <a:pt x="137" y="1324"/>
                      <a:pt x="114" y="1415"/>
                    </a:cubicBezTo>
                    <a:cubicBezTo>
                      <a:pt x="91" y="1484"/>
                      <a:pt x="69" y="1575"/>
                      <a:pt x="46" y="1666"/>
                    </a:cubicBezTo>
                    <a:cubicBezTo>
                      <a:pt x="23" y="1826"/>
                      <a:pt x="0" y="2009"/>
                      <a:pt x="23" y="2237"/>
                    </a:cubicBezTo>
                    <a:cubicBezTo>
                      <a:pt x="23" y="2328"/>
                      <a:pt x="46" y="2397"/>
                      <a:pt x="46" y="2488"/>
                    </a:cubicBezTo>
                    <a:cubicBezTo>
                      <a:pt x="69" y="2579"/>
                      <a:pt x="91" y="2693"/>
                      <a:pt x="114" y="2762"/>
                    </a:cubicBezTo>
                    <a:cubicBezTo>
                      <a:pt x="183" y="2944"/>
                      <a:pt x="274" y="3104"/>
                      <a:pt x="365" y="3241"/>
                    </a:cubicBezTo>
                    <a:cubicBezTo>
                      <a:pt x="411" y="3287"/>
                      <a:pt x="457" y="3332"/>
                      <a:pt x="502" y="3401"/>
                    </a:cubicBezTo>
                    <a:cubicBezTo>
                      <a:pt x="571" y="3447"/>
                      <a:pt x="639" y="3515"/>
                      <a:pt x="708" y="3561"/>
                    </a:cubicBezTo>
                    <a:lnTo>
                      <a:pt x="753" y="3606"/>
                    </a:lnTo>
                    <a:cubicBezTo>
                      <a:pt x="867" y="3698"/>
                      <a:pt x="982" y="3789"/>
                      <a:pt x="1118" y="3857"/>
                    </a:cubicBezTo>
                    <a:cubicBezTo>
                      <a:pt x="1255" y="3949"/>
                      <a:pt x="1415" y="4017"/>
                      <a:pt x="1598" y="4086"/>
                    </a:cubicBezTo>
                    <a:cubicBezTo>
                      <a:pt x="1780" y="4177"/>
                      <a:pt x="1940" y="4223"/>
                      <a:pt x="2100" y="4246"/>
                    </a:cubicBezTo>
                    <a:lnTo>
                      <a:pt x="2283" y="4246"/>
                    </a:lnTo>
                    <a:cubicBezTo>
                      <a:pt x="2374" y="4246"/>
                      <a:pt x="2488" y="4246"/>
                      <a:pt x="2602" y="4223"/>
                    </a:cubicBezTo>
                    <a:cubicBezTo>
                      <a:pt x="2785" y="4200"/>
                      <a:pt x="2944" y="4154"/>
                      <a:pt x="3059" y="4086"/>
                    </a:cubicBezTo>
                    <a:cubicBezTo>
                      <a:pt x="3355" y="3972"/>
                      <a:pt x="3584" y="3789"/>
                      <a:pt x="3789" y="3606"/>
                    </a:cubicBezTo>
                    <a:cubicBezTo>
                      <a:pt x="3880" y="3492"/>
                      <a:pt x="3972" y="3401"/>
                      <a:pt x="4063" y="3264"/>
                    </a:cubicBezTo>
                    <a:cubicBezTo>
                      <a:pt x="4131" y="3150"/>
                      <a:pt x="4200" y="3036"/>
                      <a:pt x="4268" y="2876"/>
                    </a:cubicBezTo>
                    <a:cubicBezTo>
                      <a:pt x="4314" y="2739"/>
                      <a:pt x="4360" y="2579"/>
                      <a:pt x="4360" y="2442"/>
                    </a:cubicBezTo>
                    <a:cubicBezTo>
                      <a:pt x="4360" y="2283"/>
                      <a:pt x="4337" y="2123"/>
                      <a:pt x="4314" y="1986"/>
                    </a:cubicBezTo>
                    <a:lnTo>
                      <a:pt x="4291" y="1963"/>
                    </a:lnTo>
                    <a:cubicBezTo>
                      <a:pt x="4291" y="1849"/>
                      <a:pt x="4268" y="1735"/>
                      <a:pt x="4246" y="1621"/>
                    </a:cubicBezTo>
                    <a:cubicBezTo>
                      <a:pt x="4177" y="1438"/>
                      <a:pt x="4109" y="1255"/>
                      <a:pt x="3972" y="1073"/>
                    </a:cubicBezTo>
                    <a:cubicBezTo>
                      <a:pt x="3903" y="981"/>
                      <a:pt x="3812" y="867"/>
                      <a:pt x="3721" y="776"/>
                    </a:cubicBezTo>
                    <a:lnTo>
                      <a:pt x="3698" y="730"/>
                    </a:lnTo>
                    <a:cubicBezTo>
                      <a:pt x="3584" y="593"/>
                      <a:pt x="3469" y="502"/>
                      <a:pt x="3355" y="411"/>
                    </a:cubicBezTo>
                    <a:cubicBezTo>
                      <a:pt x="3241" y="297"/>
                      <a:pt x="3081" y="228"/>
                      <a:pt x="2922" y="160"/>
                    </a:cubicBezTo>
                    <a:cubicBezTo>
                      <a:pt x="2785" y="91"/>
                      <a:pt x="2625" y="46"/>
                      <a:pt x="2465" y="23"/>
                    </a:cubicBezTo>
                    <a:cubicBezTo>
                      <a:pt x="2328" y="0"/>
                      <a:pt x="2214" y="0"/>
                      <a:pt x="2100" y="0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730" name="Google Shape;1504;p22">
                <a:extLst>
                  <a:ext uri="{FF2B5EF4-FFF2-40B4-BE49-F238E27FC236}">
                    <a16:creationId xmlns:a16="http://schemas.microsoft.com/office/drawing/2014/main" id="{F56E6996-F55D-4DB4-931C-B55524B4821D}"/>
                  </a:ext>
                </a:extLst>
              </p:cNvPr>
              <p:cNvSpPr/>
              <p:nvPr/>
            </p:nvSpPr>
            <p:spPr>
              <a:xfrm>
                <a:off x="7633320" y="1174485"/>
                <a:ext cx="45086" cy="71575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2648" extrusionOk="0">
                    <a:moveTo>
                      <a:pt x="435" y="0"/>
                    </a:moveTo>
                    <a:cubicBezTo>
                      <a:pt x="343" y="0"/>
                      <a:pt x="275" y="23"/>
                      <a:pt x="229" y="68"/>
                    </a:cubicBezTo>
                    <a:cubicBezTo>
                      <a:pt x="138" y="137"/>
                      <a:pt x="115" y="205"/>
                      <a:pt x="92" y="297"/>
                    </a:cubicBezTo>
                    <a:cubicBezTo>
                      <a:pt x="69" y="388"/>
                      <a:pt x="47" y="479"/>
                      <a:pt x="24" y="593"/>
                    </a:cubicBezTo>
                    <a:cubicBezTo>
                      <a:pt x="1" y="708"/>
                      <a:pt x="1" y="822"/>
                      <a:pt x="1" y="936"/>
                    </a:cubicBezTo>
                    <a:cubicBezTo>
                      <a:pt x="1" y="1141"/>
                      <a:pt x="47" y="1324"/>
                      <a:pt x="115" y="1529"/>
                    </a:cubicBezTo>
                    <a:cubicBezTo>
                      <a:pt x="184" y="1803"/>
                      <a:pt x="366" y="2031"/>
                      <a:pt x="572" y="2214"/>
                    </a:cubicBezTo>
                    <a:cubicBezTo>
                      <a:pt x="708" y="2351"/>
                      <a:pt x="868" y="2465"/>
                      <a:pt x="1028" y="2579"/>
                    </a:cubicBezTo>
                    <a:cubicBezTo>
                      <a:pt x="1119" y="2625"/>
                      <a:pt x="1211" y="2648"/>
                      <a:pt x="1302" y="2648"/>
                    </a:cubicBezTo>
                    <a:cubicBezTo>
                      <a:pt x="1416" y="2625"/>
                      <a:pt x="1485" y="2579"/>
                      <a:pt x="1553" y="2511"/>
                    </a:cubicBezTo>
                    <a:cubicBezTo>
                      <a:pt x="1667" y="2351"/>
                      <a:pt x="1644" y="2123"/>
                      <a:pt x="1485" y="1986"/>
                    </a:cubicBezTo>
                    <a:cubicBezTo>
                      <a:pt x="1302" y="1849"/>
                      <a:pt x="1142" y="1735"/>
                      <a:pt x="982" y="1575"/>
                    </a:cubicBezTo>
                    <a:cubicBezTo>
                      <a:pt x="914" y="1529"/>
                      <a:pt x="868" y="1461"/>
                      <a:pt x="823" y="1392"/>
                    </a:cubicBezTo>
                    <a:cubicBezTo>
                      <a:pt x="800" y="1324"/>
                      <a:pt x="754" y="1255"/>
                      <a:pt x="731" y="1164"/>
                    </a:cubicBezTo>
                    <a:cubicBezTo>
                      <a:pt x="708" y="1050"/>
                      <a:pt x="686" y="913"/>
                      <a:pt x="686" y="776"/>
                    </a:cubicBezTo>
                    <a:cubicBezTo>
                      <a:pt x="708" y="639"/>
                      <a:pt x="731" y="525"/>
                      <a:pt x="754" y="388"/>
                    </a:cubicBezTo>
                    <a:cubicBezTo>
                      <a:pt x="777" y="320"/>
                      <a:pt x="754" y="205"/>
                      <a:pt x="708" y="137"/>
                    </a:cubicBezTo>
                    <a:cubicBezTo>
                      <a:pt x="640" y="68"/>
                      <a:pt x="572" y="23"/>
                      <a:pt x="480" y="23"/>
                    </a:cubicBezTo>
                    <a:cubicBezTo>
                      <a:pt x="457" y="0"/>
                      <a:pt x="435" y="0"/>
                      <a:pt x="435" y="0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731" name="Google Shape;1505;p22">
                <a:extLst>
                  <a:ext uri="{FF2B5EF4-FFF2-40B4-BE49-F238E27FC236}">
                    <a16:creationId xmlns:a16="http://schemas.microsoft.com/office/drawing/2014/main" id="{B5F52D45-DF39-4611-957D-624760C644D6}"/>
                  </a:ext>
                </a:extLst>
              </p:cNvPr>
              <p:cNvSpPr/>
              <p:nvPr/>
            </p:nvSpPr>
            <p:spPr>
              <a:xfrm>
                <a:off x="7675297" y="1207164"/>
                <a:ext cx="27165" cy="23084"/>
              </a:xfrm>
              <a:custGeom>
                <a:avLst/>
                <a:gdLst/>
                <a:ahLst/>
                <a:cxnLst/>
                <a:rect l="l" t="t" r="r" b="b"/>
                <a:pathLst>
                  <a:path w="1005" h="854" extrusionOk="0">
                    <a:moveTo>
                      <a:pt x="46" y="1"/>
                    </a:moveTo>
                    <a:cubicBezTo>
                      <a:pt x="23" y="1"/>
                      <a:pt x="23" y="24"/>
                      <a:pt x="0" y="46"/>
                    </a:cubicBezTo>
                    <a:cubicBezTo>
                      <a:pt x="0" y="69"/>
                      <a:pt x="0" y="92"/>
                      <a:pt x="0" y="115"/>
                    </a:cubicBezTo>
                    <a:cubicBezTo>
                      <a:pt x="46" y="183"/>
                      <a:pt x="91" y="252"/>
                      <a:pt x="137" y="320"/>
                    </a:cubicBezTo>
                    <a:cubicBezTo>
                      <a:pt x="160" y="343"/>
                      <a:pt x="183" y="366"/>
                      <a:pt x="205" y="412"/>
                    </a:cubicBezTo>
                    <a:cubicBezTo>
                      <a:pt x="228" y="434"/>
                      <a:pt x="228" y="434"/>
                      <a:pt x="251" y="457"/>
                    </a:cubicBezTo>
                    <a:cubicBezTo>
                      <a:pt x="274" y="480"/>
                      <a:pt x="297" y="503"/>
                      <a:pt x="320" y="526"/>
                    </a:cubicBezTo>
                    <a:cubicBezTo>
                      <a:pt x="388" y="594"/>
                      <a:pt x="479" y="663"/>
                      <a:pt x="571" y="708"/>
                    </a:cubicBezTo>
                    <a:cubicBezTo>
                      <a:pt x="593" y="731"/>
                      <a:pt x="639" y="754"/>
                      <a:pt x="662" y="777"/>
                    </a:cubicBezTo>
                    <a:cubicBezTo>
                      <a:pt x="708" y="800"/>
                      <a:pt x="776" y="822"/>
                      <a:pt x="822" y="845"/>
                    </a:cubicBezTo>
                    <a:cubicBezTo>
                      <a:pt x="839" y="851"/>
                      <a:pt x="856" y="854"/>
                      <a:pt x="872" y="854"/>
                    </a:cubicBezTo>
                    <a:cubicBezTo>
                      <a:pt x="922" y="854"/>
                      <a:pt x="964" y="828"/>
                      <a:pt x="982" y="777"/>
                    </a:cubicBezTo>
                    <a:cubicBezTo>
                      <a:pt x="1004" y="708"/>
                      <a:pt x="982" y="640"/>
                      <a:pt x="913" y="617"/>
                    </a:cubicBezTo>
                    <a:cubicBezTo>
                      <a:pt x="845" y="594"/>
                      <a:pt x="776" y="571"/>
                      <a:pt x="708" y="526"/>
                    </a:cubicBezTo>
                    <a:cubicBezTo>
                      <a:pt x="639" y="503"/>
                      <a:pt x="571" y="457"/>
                      <a:pt x="502" y="434"/>
                    </a:cubicBezTo>
                    <a:lnTo>
                      <a:pt x="525" y="434"/>
                    </a:lnTo>
                    <a:cubicBezTo>
                      <a:pt x="479" y="412"/>
                      <a:pt x="457" y="389"/>
                      <a:pt x="411" y="366"/>
                    </a:cubicBezTo>
                    <a:cubicBezTo>
                      <a:pt x="388" y="343"/>
                      <a:pt x="365" y="320"/>
                      <a:pt x="342" y="297"/>
                    </a:cubicBezTo>
                    <a:cubicBezTo>
                      <a:pt x="320" y="275"/>
                      <a:pt x="297" y="252"/>
                      <a:pt x="297" y="229"/>
                    </a:cubicBezTo>
                    <a:cubicBezTo>
                      <a:pt x="274" y="229"/>
                      <a:pt x="251" y="206"/>
                      <a:pt x="251" y="183"/>
                    </a:cubicBezTo>
                    <a:cubicBezTo>
                      <a:pt x="212" y="144"/>
                      <a:pt x="190" y="105"/>
                      <a:pt x="170" y="66"/>
                    </a:cubicBezTo>
                    <a:lnTo>
                      <a:pt x="170" y="66"/>
                    </a:lnTo>
                    <a:cubicBezTo>
                      <a:pt x="173" y="68"/>
                      <a:pt x="177" y="69"/>
                      <a:pt x="183" y="69"/>
                    </a:cubicBezTo>
                    <a:cubicBezTo>
                      <a:pt x="183" y="69"/>
                      <a:pt x="176" y="69"/>
                      <a:pt x="169" y="65"/>
                    </a:cubicBezTo>
                    <a:lnTo>
                      <a:pt x="169" y="65"/>
                    </a:lnTo>
                    <a:cubicBezTo>
                      <a:pt x="169" y="65"/>
                      <a:pt x="169" y="66"/>
                      <a:pt x="170" y="66"/>
                    </a:cubicBezTo>
                    <a:lnTo>
                      <a:pt x="170" y="66"/>
                    </a:lnTo>
                    <a:cubicBezTo>
                      <a:pt x="168" y="65"/>
                      <a:pt x="167" y="64"/>
                      <a:pt x="166" y="63"/>
                    </a:cubicBezTo>
                    <a:lnTo>
                      <a:pt x="166" y="63"/>
                    </a:lnTo>
                    <a:cubicBezTo>
                      <a:pt x="167" y="64"/>
                      <a:pt x="168" y="65"/>
                      <a:pt x="169" y="65"/>
                    </a:cubicBezTo>
                    <a:lnTo>
                      <a:pt x="169" y="65"/>
                    </a:lnTo>
                    <a:cubicBezTo>
                      <a:pt x="166" y="59"/>
                      <a:pt x="163" y="53"/>
                      <a:pt x="160" y="46"/>
                    </a:cubicBezTo>
                    <a:cubicBezTo>
                      <a:pt x="160" y="24"/>
                      <a:pt x="137" y="1"/>
                      <a:pt x="114" y="1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732" name="Google Shape;1506;p22">
                <a:extLst>
                  <a:ext uri="{FF2B5EF4-FFF2-40B4-BE49-F238E27FC236}">
                    <a16:creationId xmlns:a16="http://schemas.microsoft.com/office/drawing/2014/main" id="{2F2F41D8-51F0-499C-BCF4-BBC1B4E55EC7}"/>
                  </a:ext>
                </a:extLst>
              </p:cNvPr>
              <p:cNvSpPr/>
              <p:nvPr/>
            </p:nvSpPr>
            <p:spPr>
              <a:xfrm>
                <a:off x="7887510" y="1173242"/>
                <a:ext cx="30895" cy="38518"/>
              </a:xfrm>
              <a:custGeom>
                <a:avLst/>
                <a:gdLst/>
                <a:ahLst/>
                <a:cxnLst/>
                <a:rect l="l" t="t" r="r" b="b"/>
                <a:pathLst>
                  <a:path w="1143" h="1425" extrusionOk="0">
                    <a:moveTo>
                      <a:pt x="184" y="0"/>
                    </a:moveTo>
                    <a:cubicBezTo>
                      <a:pt x="115" y="23"/>
                      <a:pt x="69" y="46"/>
                      <a:pt x="47" y="92"/>
                    </a:cubicBezTo>
                    <a:cubicBezTo>
                      <a:pt x="1" y="114"/>
                      <a:pt x="1" y="183"/>
                      <a:pt x="1" y="229"/>
                    </a:cubicBezTo>
                    <a:cubicBezTo>
                      <a:pt x="1" y="274"/>
                      <a:pt x="24" y="343"/>
                      <a:pt x="69" y="366"/>
                    </a:cubicBezTo>
                    <a:cubicBezTo>
                      <a:pt x="206" y="434"/>
                      <a:pt x="320" y="503"/>
                      <a:pt x="412" y="617"/>
                    </a:cubicBezTo>
                    <a:cubicBezTo>
                      <a:pt x="480" y="685"/>
                      <a:pt x="526" y="754"/>
                      <a:pt x="572" y="822"/>
                    </a:cubicBezTo>
                    <a:cubicBezTo>
                      <a:pt x="640" y="959"/>
                      <a:pt x="686" y="1096"/>
                      <a:pt x="731" y="1233"/>
                    </a:cubicBezTo>
                    <a:cubicBezTo>
                      <a:pt x="731" y="1233"/>
                      <a:pt x="731" y="1256"/>
                      <a:pt x="731" y="1256"/>
                    </a:cubicBezTo>
                    <a:cubicBezTo>
                      <a:pt x="754" y="1301"/>
                      <a:pt x="754" y="1347"/>
                      <a:pt x="800" y="1370"/>
                    </a:cubicBezTo>
                    <a:cubicBezTo>
                      <a:pt x="833" y="1403"/>
                      <a:pt x="867" y="1424"/>
                      <a:pt x="909" y="1424"/>
                    </a:cubicBezTo>
                    <a:cubicBezTo>
                      <a:pt x="925" y="1424"/>
                      <a:pt x="941" y="1422"/>
                      <a:pt x="960" y="1416"/>
                    </a:cubicBezTo>
                    <a:cubicBezTo>
                      <a:pt x="1051" y="1416"/>
                      <a:pt x="1142" y="1301"/>
                      <a:pt x="1119" y="1210"/>
                    </a:cubicBezTo>
                    <a:cubicBezTo>
                      <a:pt x="1119" y="1073"/>
                      <a:pt x="1097" y="936"/>
                      <a:pt x="1051" y="822"/>
                    </a:cubicBezTo>
                    <a:cubicBezTo>
                      <a:pt x="1005" y="708"/>
                      <a:pt x="937" y="594"/>
                      <a:pt x="868" y="503"/>
                    </a:cubicBezTo>
                    <a:cubicBezTo>
                      <a:pt x="800" y="411"/>
                      <a:pt x="709" y="320"/>
                      <a:pt x="617" y="229"/>
                    </a:cubicBezTo>
                    <a:cubicBezTo>
                      <a:pt x="526" y="160"/>
                      <a:pt x="412" y="114"/>
                      <a:pt x="320" y="46"/>
                    </a:cubicBezTo>
                    <a:cubicBezTo>
                      <a:pt x="275" y="23"/>
                      <a:pt x="252" y="0"/>
                      <a:pt x="206" y="0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733" name="Google Shape;1507;p22">
                <a:extLst>
                  <a:ext uri="{FF2B5EF4-FFF2-40B4-BE49-F238E27FC236}">
                    <a16:creationId xmlns:a16="http://schemas.microsoft.com/office/drawing/2014/main" id="{C13CF227-F1CD-4794-9F0C-4A656BB9D005}"/>
                  </a:ext>
                </a:extLst>
              </p:cNvPr>
              <p:cNvSpPr/>
              <p:nvPr/>
            </p:nvSpPr>
            <p:spPr>
              <a:xfrm>
                <a:off x="7610506" y="1144860"/>
                <a:ext cx="122176" cy="122635"/>
              </a:xfrm>
              <a:custGeom>
                <a:avLst/>
                <a:gdLst/>
                <a:ahLst/>
                <a:cxnLst/>
                <a:rect l="l" t="t" r="r" b="b"/>
                <a:pathLst>
                  <a:path w="4520" h="4537" extrusionOk="0">
                    <a:moveTo>
                      <a:pt x="2237" y="320"/>
                    </a:moveTo>
                    <a:cubicBezTo>
                      <a:pt x="2260" y="320"/>
                      <a:pt x="2260" y="320"/>
                      <a:pt x="2260" y="343"/>
                    </a:cubicBezTo>
                    <a:cubicBezTo>
                      <a:pt x="2397" y="343"/>
                      <a:pt x="2534" y="343"/>
                      <a:pt x="2671" y="366"/>
                    </a:cubicBezTo>
                    <a:cubicBezTo>
                      <a:pt x="2831" y="411"/>
                      <a:pt x="2990" y="480"/>
                      <a:pt x="3150" y="548"/>
                    </a:cubicBezTo>
                    <a:cubicBezTo>
                      <a:pt x="3287" y="617"/>
                      <a:pt x="3424" y="708"/>
                      <a:pt x="3538" y="822"/>
                    </a:cubicBezTo>
                    <a:cubicBezTo>
                      <a:pt x="3675" y="936"/>
                      <a:pt x="3789" y="1073"/>
                      <a:pt x="3881" y="1210"/>
                    </a:cubicBezTo>
                    <a:cubicBezTo>
                      <a:pt x="3972" y="1370"/>
                      <a:pt x="4063" y="1530"/>
                      <a:pt x="4109" y="1689"/>
                    </a:cubicBezTo>
                    <a:cubicBezTo>
                      <a:pt x="4155" y="1849"/>
                      <a:pt x="4200" y="2009"/>
                      <a:pt x="4200" y="2192"/>
                    </a:cubicBezTo>
                    <a:cubicBezTo>
                      <a:pt x="4200" y="2351"/>
                      <a:pt x="4200" y="2511"/>
                      <a:pt x="4155" y="2694"/>
                    </a:cubicBezTo>
                    <a:cubicBezTo>
                      <a:pt x="4109" y="2854"/>
                      <a:pt x="4063" y="3013"/>
                      <a:pt x="3995" y="3173"/>
                    </a:cubicBezTo>
                    <a:cubicBezTo>
                      <a:pt x="3904" y="3310"/>
                      <a:pt x="3812" y="3447"/>
                      <a:pt x="3698" y="3584"/>
                    </a:cubicBezTo>
                    <a:cubicBezTo>
                      <a:pt x="3584" y="3698"/>
                      <a:pt x="3470" y="3789"/>
                      <a:pt x="3333" y="3881"/>
                    </a:cubicBezTo>
                    <a:cubicBezTo>
                      <a:pt x="3173" y="3995"/>
                      <a:pt x="3013" y="4063"/>
                      <a:pt x="2854" y="4132"/>
                    </a:cubicBezTo>
                    <a:cubicBezTo>
                      <a:pt x="2694" y="4177"/>
                      <a:pt x="2511" y="4200"/>
                      <a:pt x="2351" y="4200"/>
                    </a:cubicBezTo>
                    <a:cubicBezTo>
                      <a:pt x="2305" y="4207"/>
                      <a:pt x="2256" y="4210"/>
                      <a:pt x="2206" y="4210"/>
                    </a:cubicBezTo>
                    <a:cubicBezTo>
                      <a:pt x="2087" y="4210"/>
                      <a:pt x="1962" y="4194"/>
                      <a:pt x="1849" y="4177"/>
                    </a:cubicBezTo>
                    <a:cubicBezTo>
                      <a:pt x="1689" y="4132"/>
                      <a:pt x="1530" y="4063"/>
                      <a:pt x="1370" y="3995"/>
                    </a:cubicBezTo>
                    <a:cubicBezTo>
                      <a:pt x="1210" y="3904"/>
                      <a:pt x="1096" y="3812"/>
                      <a:pt x="959" y="3721"/>
                    </a:cubicBezTo>
                    <a:cubicBezTo>
                      <a:pt x="845" y="3607"/>
                      <a:pt x="731" y="3470"/>
                      <a:pt x="639" y="3356"/>
                    </a:cubicBezTo>
                    <a:lnTo>
                      <a:pt x="662" y="3356"/>
                    </a:lnTo>
                    <a:cubicBezTo>
                      <a:pt x="548" y="3196"/>
                      <a:pt x="480" y="3036"/>
                      <a:pt x="411" y="2854"/>
                    </a:cubicBezTo>
                    <a:cubicBezTo>
                      <a:pt x="388" y="2785"/>
                      <a:pt x="366" y="2694"/>
                      <a:pt x="366" y="2625"/>
                    </a:cubicBezTo>
                    <a:cubicBezTo>
                      <a:pt x="366" y="2625"/>
                      <a:pt x="366" y="2625"/>
                      <a:pt x="366" y="2602"/>
                    </a:cubicBezTo>
                    <a:lnTo>
                      <a:pt x="343" y="2602"/>
                    </a:lnTo>
                    <a:cubicBezTo>
                      <a:pt x="343" y="2511"/>
                      <a:pt x="320" y="2443"/>
                      <a:pt x="320" y="2351"/>
                    </a:cubicBezTo>
                    <a:cubicBezTo>
                      <a:pt x="320" y="2260"/>
                      <a:pt x="320" y="2146"/>
                      <a:pt x="343" y="2055"/>
                    </a:cubicBezTo>
                    <a:cubicBezTo>
                      <a:pt x="343" y="2055"/>
                      <a:pt x="343" y="2032"/>
                      <a:pt x="343" y="2032"/>
                    </a:cubicBezTo>
                    <a:cubicBezTo>
                      <a:pt x="343" y="1963"/>
                      <a:pt x="366" y="1895"/>
                      <a:pt x="366" y="1849"/>
                    </a:cubicBezTo>
                    <a:cubicBezTo>
                      <a:pt x="411" y="1689"/>
                      <a:pt x="457" y="1530"/>
                      <a:pt x="548" y="1370"/>
                    </a:cubicBezTo>
                    <a:cubicBezTo>
                      <a:pt x="548" y="1370"/>
                      <a:pt x="548" y="1370"/>
                      <a:pt x="548" y="1347"/>
                    </a:cubicBezTo>
                    <a:cubicBezTo>
                      <a:pt x="594" y="1279"/>
                      <a:pt x="639" y="1210"/>
                      <a:pt x="685" y="1142"/>
                    </a:cubicBezTo>
                    <a:cubicBezTo>
                      <a:pt x="708" y="1119"/>
                      <a:pt x="708" y="1119"/>
                      <a:pt x="708" y="1119"/>
                    </a:cubicBezTo>
                    <a:cubicBezTo>
                      <a:pt x="708" y="1119"/>
                      <a:pt x="708" y="1096"/>
                      <a:pt x="708" y="1096"/>
                    </a:cubicBezTo>
                    <a:lnTo>
                      <a:pt x="731" y="1096"/>
                    </a:lnTo>
                    <a:cubicBezTo>
                      <a:pt x="754" y="1050"/>
                      <a:pt x="776" y="1005"/>
                      <a:pt x="822" y="982"/>
                    </a:cubicBezTo>
                    <a:cubicBezTo>
                      <a:pt x="822" y="959"/>
                      <a:pt x="822" y="959"/>
                      <a:pt x="822" y="959"/>
                    </a:cubicBezTo>
                    <a:lnTo>
                      <a:pt x="845" y="959"/>
                    </a:lnTo>
                    <a:cubicBezTo>
                      <a:pt x="959" y="845"/>
                      <a:pt x="1073" y="731"/>
                      <a:pt x="1210" y="640"/>
                    </a:cubicBezTo>
                    <a:cubicBezTo>
                      <a:pt x="1233" y="617"/>
                      <a:pt x="1256" y="617"/>
                      <a:pt x="1279" y="594"/>
                    </a:cubicBezTo>
                    <a:lnTo>
                      <a:pt x="1301" y="594"/>
                    </a:lnTo>
                    <a:cubicBezTo>
                      <a:pt x="1416" y="525"/>
                      <a:pt x="1552" y="457"/>
                      <a:pt x="1667" y="434"/>
                    </a:cubicBezTo>
                    <a:cubicBezTo>
                      <a:pt x="1758" y="388"/>
                      <a:pt x="1849" y="388"/>
                      <a:pt x="1941" y="366"/>
                    </a:cubicBezTo>
                    <a:cubicBezTo>
                      <a:pt x="2009" y="343"/>
                      <a:pt x="2100" y="343"/>
                      <a:pt x="2192" y="343"/>
                    </a:cubicBezTo>
                    <a:cubicBezTo>
                      <a:pt x="2192" y="343"/>
                      <a:pt x="2192" y="343"/>
                      <a:pt x="2192" y="320"/>
                    </a:cubicBezTo>
                    <a:close/>
                    <a:moveTo>
                      <a:pt x="2123" y="0"/>
                    </a:moveTo>
                    <a:cubicBezTo>
                      <a:pt x="2032" y="23"/>
                      <a:pt x="1941" y="23"/>
                      <a:pt x="1849" y="46"/>
                    </a:cubicBezTo>
                    <a:cubicBezTo>
                      <a:pt x="1758" y="69"/>
                      <a:pt x="1667" y="92"/>
                      <a:pt x="1575" y="115"/>
                    </a:cubicBezTo>
                    <a:cubicBezTo>
                      <a:pt x="1507" y="137"/>
                      <a:pt x="1438" y="160"/>
                      <a:pt x="1393" y="183"/>
                    </a:cubicBezTo>
                    <a:lnTo>
                      <a:pt x="1370" y="183"/>
                    </a:lnTo>
                    <a:cubicBezTo>
                      <a:pt x="1301" y="229"/>
                      <a:pt x="1233" y="251"/>
                      <a:pt x="1187" y="274"/>
                    </a:cubicBezTo>
                    <a:cubicBezTo>
                      <a:pt x="913" y="411"/>
                      <a:pt x="685" y="617"/>
                      <a:pt x="480" y="868"/>
                    </a:cubicBezTo>
                    <a:cubicBezTo>
                      <a:pt x="457" y="913"/>
                      <a:pt x="434" y="936"/>
                      <a:pt x="388" y="982"/>
                    </a:cubicBezTo>
                    <a:cubicBezTo>
                      <a:pt x="343" y="1073"/>
                      <a:pt x="274" y="1164"/>
                      <a:pt x="229" y="1256"/>
                    </a:cubicBezTo>
                    <a:cubicBezTo>
                      <a:pt x="229" y="1256"/>
                      <a:pt x="229" y="1279"/>
                      <a:pt x="229" y="1279"/>
                    </a:cubicBezTo>
                    <a:cubicBezTo>
                      <a:pt x="115" y="1484"/>
                      <a:pt x="46" y="1712"/>
                      <a:pt x="23" y="1918"/>
                    </a:cubicBezTo>
                    <a:cubicBezTo>
                      <a:pt x="0" y="2055"/>
                      <a:pt x="0" y="2169"/>
                      <a:pt x="0" y="2306"/>
                    </a:cubicBezTo>
                    <a:cubicBezTo>
                      <a:pt x="0" y="2420"/>
                      <a:pt x="0" y="2511"/>
                      <a:pt x="23" y="2625"/>
                    </a:cubicBezTo>
                    <a:cubicBezTo>
                      <a:pt x="23" y="2648"/>
                      <a:pt x="23" y="2648"/>
                      <a:pt x="23" y="2671"/>
                    </a:cubicBezTo>
                    <a:cubicBezTo>
                      <a:pt x="46" y="2831"/>
                      <a:pt x="115" y="2968"/>
                      <a:pt x="160" y="3127"/>
                    </a:cubicBezTo>
                    <a:cubicBezTo>
                      <a:pt x="183" y="3173"/>
                      <a:pt x="206" y="3196"/>
                      <a:pt x="229" y="3242"/>
                    </a:cubicBezTo>
                    <a:cubicBezTo>
                      <a:pt x="229" y="3242"/>
                      <a:pt x="229" y="3264"/>
                      <a:pt x="229" y="3264"/>
                    </a:cubicBezTo>
                    <a:cubicBezTo>
                      <a:pt x="229" y="3287"/>
                      <a:pt x="251" y="3287"/>
                      <a:pt x="251" y="3310"/>
                    </a:cubicBezTo>
                    <a:cubicBezTo>
                      <a:pt x="343" y="3515"/>
                      <a:pt x="503" y="3721"/>
                      <a:pt x="662" y="3881"/>
                    </a:cubicBezTo>
                    <a:cubicBezTo>
                      <a:pt x="982" y="4177"/>
                      <a:pt x="1370" y="4406"/>
                      <a:pt x="1804" y="4497"/>
                    </a:cubicBezTo>
                    <a:cubicBezTo>
                      <a:pt x="1895" y="4497"/>
                      <a:pt x="2009" y="4520"/>
                      <a:pt x="2100" y="4520"/>
                    </a:cubicBezTo>
                    <a:cubicBezTo>
                      <a:pt x="2157" y="4531"/>
                      <a:pt x="2214" y="4537"/>
                      <a:pt x="2269" y="4537"/>
                    </a:cubicBezTo>
                    <a:cubicBezTo>
                      <a:pt x="2323" y="4537"/>
                      <a:pt x="2374" y="4531"/>
                      <a:pt x="2420" y="4520"/>
                    </a:cubicBezTo>
                    <a:cubicBezTo>
                      <a:pt x="2671" y="4520"/>
                      <a:pt x="2899" y="4451"/>
                      <a:pt x="3127" y="4360"/>
                    </a:cubicBezTo>
                    <a:cubicBezTo>
                      <a:pt x="3333" y="4269"/>
                      <a:pt x="3538" y="4155"/>
                      <a:pt x="3698" y="4018"/>
                    </a:cubicBezTo>
                    <a:cubicBezTo>
                      <a:pt x="3881" y="3881"/>
                      <a:pt x="4040" y="3698"/>
                      <a:pt x="4155" y="3515"/>
                    </a:cubicBezTo>
                    <a:cubicBezTo>
                      <a:pt x="4406" y="3150"/>
                      <a:pt x="4520" y="2694"/>
                      <a:pt x="4520" y="2260"/>
                    </a:cubicBezTo>
                    <a:cubicBezTo>
                      <a:pt x="4520" y="1941"/>
                      <a:pt x="4451" y="1598"/>
                      <a:pt x="4314" y="1301"/>
                    </a:cubicBezTo>
                    <a:cubicBezTo>
                      <a:pt x="4155" y="982"/>
                      <a:pt x="3926" y="708"/>
                      <a:pt x="3652" y="480"/>
                    </a:cubicBezTo>
                    <a:cubicBezTo>
                      <a:pt x="3515" y="388"/>
                      <a:pt x="3379" y="297"/>
                      <a:pt x="3219" y="229"/>
                    </a:cubicBezTo>
                    <a:cubicBezTo>
                      <a:pt x="3082" y="137"/>
                      <a:pt x="2922" y="92"/>
                      <a:pt x="2762" y="69"/>
                    </a:cubicBezTo>
                    <a:cubicBezTo>
                      <a:pt x="2671" y="46"/>
                      <a:pt x="2557" y="23"/>
                      <a:pt x="2466" y="23"/>
                    </a:cubicBezTo>
                    <a:lnTo>
                      <a:pt x="2443" y="23"/>
                    </a:lnTo>
                    <a:cubicBezTo>
                      <a:pt x="2420" y="0"/>
                      <a:pt x="2397" y="0"/>
                      <a:pt x="237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734" name="Google Shape;1508;p22">
                <a:extLst>
                  <a:ext uri="{FF2B5EF4-FFF2-40B4-BE49-F238E27FC236}">
                    <a16:creationId xmlns:a16="http://schemas.microsoft.com/office/drawing/2014/main" id="{2E34FBD3-A71F-4B28-B90C-ECB7C6DFBAD5}"/>
                  </a:ext>
                </a:extLst>
              </p:cNvPr>
              <p:cNvSpPr/>
              <p:nvPr/>
            </p:nvSpPr>
            <p:spPr>
              <a:xfrm>
                <a:off x="7761036" y="1008521"/>
                <a:ext cx="61737" cy="52276"/>
              </a:xfrm>
              <a:custGeom>
                <a:avLst/>
                <a:gdLst/>
                <a:ahLst/>
                <a:cxnLst/>
                <a:rect l="l" t="t" r="r" b="b"/>
                <a:pathLst>
                  <a:path w="2284" h="1934" extrusionOk="0">
                    <a:moveTo>
                      <a:pt x="1028" y="320"/>
                    </a:moveTo>
                    <a:cubicBezTo>
                      <a:pt x="1119" y="320"/>
                      <a:pt x="1210" y="320"/>
                      <a:pt x="1302" y="342"/>
                    </a:cubicBezTo>
                    <a:cubicBezTo>
                      <a:pt x="1370" y="365"/>
                      <a:pt x="1462" y="388"/>
                      <a:pt x="1553" y="434"/>
                    </a:cubicBezTo>
                    <a:cubicBezTo>
                      <a:pt x="1621" y="479"/>
                      <a:pt x="1667" y="525"/>
                      <a:pt x="1735" y="571"/>
                    </a:cubicBezTo>
                    <a:cubicBezTo>
                      <a:pt x="1781" y="616"/>
                      <a:pt x="1827" y="662"/>
                      <a:pt x="1850" y="708"/>
                    </a:cubicBezTo>
                    <a:cubicBezTo>
                      <a:pt x="1895" y="753"/>
                      <a:pt x="1918" y="822"/>
                      <a:pt x="1941" y="867"/>
                    </a:cubicBezTo>
                    <a:cubicBezTo>
                      <a:pt x="1941" y="913"/>
                      <a:pt x="1941" y="936"/>
                      <a:pt x="1964" y="982"/>
                    </a:cubicBezTo>
                    <a:cubicBezTo>
                      <a:pt x="1964" y="1027"/>
                      <a:pt x="1941" y="1073"/>
                      <a:pt x="1941" y="1118"/>
                    </a:cubicBezTo>
                    <a:cubicBezTo>
                      <a:pt x="1941" y="1164"/>
                      <a:pt x="1918" y="1210"/>
                      <a:pt x="1895" y="1255"/>
                    </a:cubicBezTo>
                    <a:cubicBezTo>
                      <a:pt x="1872" y="1278"/>
                      <a:pt x="1850" y="1324"/>
                      <a:pt x="1827" y="1347"/>
                    </a:cubicBezTo>
                    <a:cubicBezTo>
                      <a:pt x="1781" y="1392"/>
                      <a:pt x="1735" y="1438"/>
                      <a:pt x="1690" y="1484"/>
                    </a:cubicBezTo>
                    <a:cubicBezTo>
                      <a:pt x="1621" y="1506"/>
                      <a:pt x="1576" y="1529"/>
                      <a:pt x="1507" y="1552"/>
                    </a:cubicBezTo>
                    <a:cubicBezTo>
                      <a:pt x="1416" y="1575"/>
                      <a:pt x="1325" y="1598"/>
                      <a:pt x="1233" y="1598"/>
                    </a:cubicBezTo>
                    <a:cubicBezTo>
                      <a:pt x="1142" y="1598"/>
                      <a:pt x="1051" y="1598"/>
                      <a:pt x="959" y="1575"/>
                    </a:cubicBezTo>
                    <a:cubicBezTo>
                      <a:pt x="891" y="1552"/>
                      <a:pt x="800" y="1529"/>
                      <a:pt x="731" y="1484"/>
                    </a:cubicBezTo>
                    <a:cubicBezTo>
                      <a:pt x="663" y="1461"/>
                      <a:pt x="594" y="1415"/>
                      <a:pt x="549" y="1370"/>
                    </a:cubicBezTo>
                    <a:cubicBezTo>
                      <a:pt x="480" y="1324"/>
                      <a:pt x="434" y="1255"/>
                      <a:pt x="412" y="1210"/>
                    </a:cubicBezTo>
                    <a:cubicBezTo>
                      <a:pt x="389" y="1164"/>
                      <a:pt x="366" y="1118"/>
                      <a:pt x="343" y="1050"/>
                    </a:cubicBezTo>
                    <a:cubicBezTo>
                      <a:pt x="320" y="1004"/>
                      <a:pt x="320" y="982"/>
                      <a:pt x="320" y="936"/>
                    </a:cubicBezTo>
                    <a:cubicBezTo>
                      <a:pt x="320" y="890"/>
                      <a:pt x="320" y="845"/>
                      <a:pt x="320" y="799"/>
                    </a:cubicBezTo>
                    <a:cubicBezTo>
                      <a:pt x="343" y="753"/>
                      <a:pt x="343" y="730"/>
                      <a:pt x="366" y="685"/>
                    </a:cubicBezTo>
                    <a:cubicBezTo>
                      <a:pt x="389" y="639"/>
                      <a:pt x="412" y="593"/>
                      <a:pt x="457" y="571"/>
                    </a:cubicBezTo>
                    <a:cubicBezTo>
                      <a:pt x="457" y="548"/>
                      <a:pt x="480" y="525"/>
                      <a:pt x="503" y="525"/>
                    </a:cubicBezTo>
                    <a:cubicBezTo>
                      <a:pt x="503" y="525"/>
                      <a:pt x="503" y="502"/>
                      <a:pt x="526" y="502"/>
                    </a:cubicBezTo>
                    <a:cubicBezTo>
                      <a:pt x="526" y="502"/>
                      <a:pt x="549" y="479"/>
                      <a:pt x="549" y="479"/>
                    </a:cubicBezTo>
                    <a:cubicBezTo>
                      <a:pt x="549" y="479"/>
                      <a:pt x="571" y="479"/>
                      <a:pt x="571" y="457"/>
                    </a:cubicBezTo>
                    <a:lnTo>
                      <a:pt x="594" y="457"/>
                    </a:lnTo>
                    <a:cubicBezTo>
                      <a:pt x="594" y="457"/>
                      <a:pt x="594" y="434"/>
                      <a:pt x="617" y="434"/>
                    </a:cubicBezTo>
                    <a:cubicBezTo>
                      <a:pt x="640" y="434"/>
                      <a:pt x="663" y="411"/>
                      <a:pt x="686" y="411"/>
                    </a:cubicBezTo>
                    <a:cubicBezTo>
                      <a:pt x="708" y="388"/>
                      <a:pt x="754" y="388"/>
                      <a:pt x="777" y="365"/>
                    </a:cubicBezTo>
                    <a:cubicBezTo>
                      <a:pt x="822" y="365"/>
                      <a:pt x="845" y="342"/>
                      <a:pt x="891" y="342"/>
                    </a:cubicBezTo>
                    <a:lnTo>
                      <a:pt x="914" y="342"/>
                    </a:lnTo>
                    <a:cubicBezTo>
                      <a:pt x="959" y="320"/>
                      <a:pt x="982" y="320"/>
                      <a:pt x="1028" y="320"/>
                    </a:cubicBezTo>
                    <a:close/>
                    <a:moveTo>
                      <a:pt x="1074" y="0"/>
                    </a:moveTo>
                    <a:cubicBezTo>
                      <a:pt x="959" y="0"/>
                      <a:pt x="845" y="23"/>
                      <a:pt x="731" y="46"/>
                    </a:cubicBezTo>
                    <a:cubicBezTo>
                      <a:pt x="617" y="68"/>
                      <a:pt x="503" y="114"/>
                      <a:pt x="412" y="183"/>
                    </a:cubicBezTo>
                    <a:lnTo>
                      <a:pt x="389" y="183"/>
                    </a:lnTo>
                    <a:cubicBezTo>
                      <a:pt x="389" y="205"/>
                      <a:pt x="389" y="205"/>
                      <a:pt x="389" y="205"/>
                    </a:cubicBezTo>
                    <a:lnTo>
                      <a:pt x="366" y="205"/>
                    </a:lnTo>
                    <a:cubicBezTo>
                      <a:pt x="343" y="228"/>
                      <a:pt x="320" y="251"/>
                      <a:pt x="275" y="274"/>
                    </a:cubicBezTo>
                    <a:cubicBezTo>
                      <a:pt x="252" y="297"/>
                      <a:pt x="252" y="320"/>
                      <a:pt x="229" y="320"/>
                    </a:cubicBezTo>
                    <a:cubicBezTo>
                      <a:pt x="183" y="365"/>
                      <a:pt x="161" y="411"/>
                      <a:pt x="138" y="457"/>
                    </a:cubicBezTo>
                    <a:cubicBezTo>
                      <a:pt x="69" y="525"/>
                      <a:pt x="46" y="616"/>
                      <a:pt x="24" y="708"/>
                    </a:cubicBezTo>
                    <a:lnTo>
                      <a:pt x="1" y="730"/>
                    </a:lnTo>
                    <a:cubicBezTo>
                      <a:pt x="1" y="799"/>
                      <a:pt x="1" y="867"/>
                      <a:pt x="1" y="936"/>
                    </a:cubicBezTo>
                    <a:cubicBezTo>
                      <a:pt x="1" y="1027"/>
                      <a:pt x="24" y="1118"/>
                      <a:pt x="46" y="1210"/>
                    </a:cubicBezTo>
                    <a:cubicBezTo>
                      <a:pt x="69" y="1301"/>
                      <a:pt x="115" y="1370"/>
                      <a:pt x="161" y="1438"/>
                    </a:cubicBezTo>
                    <a:cubicBezTo>
                      <a:pt x="229" y="1506"/>
                      <a:pt x="275" y="1575"/>
                      <a:pt x="343" y="1621"/>
                    </a:cubicBezTo>
                    <a:cubicBezTo>
                      <a:pt x="480" y="1735"/>
                      <a:pt x="640" y="1826"/>
                      <a:pt x="822" y="1872"/>
                    </a:cubicBezTo>
                    <a:cubicBezTo>
                      <a:pt x="940" y="1914"/>
                      <a:pt x="1066" y="1934"/>
                      <a:pt x="1194" y="1934"/>
                    </a:cubicBezTo>
                    <a:cubicBezTo>
                      <a:pt x="1414" y="1934"/>
                      <a:pt x="1639" y="1873"/>
                      <a:pt x="1827" y="1758"/>
                    </a:cubicBezTo>
                    <a:cubicBezTo>
                      <a:pt x="1964" y="1689"/>
                      <a:pt x="2078" y="1575"/>
                      <a:pt x="2169" y="1438"/>
                    </a:cubicBezTo>
                    <a:cubicBezTo>
                      <a:pt x="2238" y="1301"/>
                      <a:pt x="2283" y="1141"/>
                      <a:pt x="2283" y="1004"/>
                    </a:cubicBezTo>
                    <a:cubicBezTo>
                      <a:pt x="2283" y="639"/>
                      <a:pt x="2009" y="320"/>
                      <a:pt x="1713" y="160"/>
                    </a:cubicBezTo>
                    <a:cubicBezTo>
                      <a:pt x="1530" y="68"/>
                      <a:pt x="1347" y="23"/>
                      <a:pt x="114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735" name="Google Shape;1509;p22">
                <a:extLst>
                  <a:ext uri="{FF2B5EF4-FFF2-40B4-BE49-F238E27FC236}">
                    <a16:creationId xmlns:a16="http://schemas.microsoft.com/office/drawing/2014/main" id="{ADEE5868-5799-4D17-9E42-88F35DD121AD}"/>
                  </a:ext>
                </a:extLst>
              </p:cNvPr>
              <p:cNvSpPr/>
              <p:nvPr/>
            </p:nvSpPr>
            <p:spPr>
              <a:xfrm>
                <a:off x="7864075" y="1158429"/>
                <a:ext cx="73441" cy="78657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910" extrusionOk="0">
                    <a:moveTo>
                      <a:pt x="1233" y="320"/>
                    </a:moveTo>
                    <a:cubicBezTo>
                      <a:pt x="1279" y="320"/>
                      <a:pt x="1302" y="343"/>
                      <a:pt x="1324" y="343"/>
                    </a:cubicBezTo>
                    <a:cubicBezTo>
                      <a:pt x="1439" y="366"/>
                      <a:pt x="1507" y="389"/>
                      <a:pt x="1598" y="434"/>
                    </a:cubicBezTo>
                    <a:cubicBezTo>
                      <a:pt x="1712" y="503"/>
                      <a:pt x="1804" y="571"/>
                      <a:pt x="1895" y="640"/>
                    </a:cubicBezTo>
                    <a:cubicBezTo>
                      <a:pt x="1986" y="731"/>
                      <a:pt x="2078" y="822"/>
                      <a:pt x="2146" y="936"/>
                    </a:cubicBezTo>
                    <a:cubicBezTo>
                      <a:pt x="2215" y="1051"/>
                      <a:pt x="2283" y="1165"/>
                      <a:pt x="2329" y="1279"/>
                    </a:cubicBezTo>
                    <a:cubicBezTo>
                      <a:pt x="2352" y="1393"/>
                      <a:pt x="2374" y="1507"/>
                      <a:pt x="2397" y="1644"/>
                    </a:cubicBezTo>
                    <a:cubicBezTo>
                      <a:pt x="2397" y="1735"/>
                      <a:pt x="2374" y="1849"/>
                      <a:pt x="2352" y="1964"/>
                    </a:cubicBezTo>
                    <a:cubicBezTo>
                      <a:pt x="2329" y="2032"/>
                      <a:pt x="2306" y="2100"/>
                      <a:pt x="2283" y="2192"/>
                    </a:cubicBezTo>
                    <a:cubicBezTo>
                      <a:pt x="2237" y="2237"/>
                      <a:pt x="2215" y="2283"/>
                      <a:pt x="2169" y="2329"/>
                    </a:cubicBezTo>
                    <a:cubicBezTo>
                      <a:pt x="2123" y="2374"/>
                      <a:pt x="2078" y="2420"/>
                      <a:pt x="2032" y="2443"/>
                    </a:cubicBezTo>
                    <a:cubicBezTo>
                      <a:pt x="1986" y="2489"/>
                      <a:pt x="1918" y="2511"/>
                      <a:pt x="1849" y="2557"/>
                    </a:cubicBezTo>
                    <a:cubicBezTo>
                      <a:pt x="1781" y="2557"/>
                      <a:pt x="1712" y="2580"/>
                      <a:pt x="1644" y="2580"/>
                    </a:cubicBezTo>
                    <a:cubicBezTo>
                      <a:pt x="1553" y="2580"/>
                      <a:pt x="1461" y="2580"/>
                      <a:pt x="1370" y="2557"/>
                    </a:cubicBezTo>
                    <a:cubicBezTo>
                      <a:pt x="1279" y="2534"/>
                      <a:pt x="1187" y="2511"/>
                      <a:pt x="1096" y="2466"/>
                    </a:cubicBezTo>
                    <a:cubicBezTo>
                      <a:pt x="1005" y="2397"/>
                      <a:pt x="914" y="2329"/>
                      <a:pt x="822" y="2260"/>
                    </a:cubicBezTo>
                    <a:lnTo>
                      <a:pt x="799" y="2260"/>
                    </a:lnTo>
                    <a:cubicBezTo>
                      <a:pt x="777" y="2237"/>
                      <a:pt x="754" y="2215"/>
                      <a:pt x="731" y="2192"/>
                    </a:cubicBezTo>
                    <a:cubicBezTo>
                      <a:pt x="731" y="2169"/>
                      <a:pt x="731" y="2169"/>
                      <a:pt x="731" y="2169"/>
                    </a:cubicBezTo>
                    <a:cubicBezTo>
                      <a:pt x="663" y="2100"/>
                      <a:pt x="617" y="2032"/>
                      <a:pt x="548" y="1964"/>
                    </a:cubicBezTo>
                    <a:cubicBezTo>
                      <a:pt x="526" y="1918"/>
                      <a:pt x="503" y="1872"/>
                      <a:pt x="480" y="1827"/>
                    </a:cubicBezTo>
                    <a:cubicBezTo>
                      <a:pt x="457" y="1758"/>
                      <a:pt x="411" y="1690"/>
                      <a:pt x="389" y="1621"/>
                    </a:cubicBezTo>
                    <a:cubicBezTo>
                      <a:pt x="343" y="1507"/>
                      <a:pt x="343" y="1393"/>
                      <a:pt x="320" y="1279"/>
                    </a:cubicBezTo>
                    <a:cubicBezTo>
                      <a:pt x="320" y="1256"/>
                      <a:pt x="320" y="1256"/>
                      <a:pt x="320" y="1256"/>
                    </a:cubicBezTo>
                    <a:cubicBezTo>
                      <a:pt x="320" y="1210"/>
                      <a:pt x="320" y="1165"/>
                      <a:pt x="320" y="1142"/>
                    </a:cubicBezTo>
                    <a:cubicBezTo>
                      <a:pt x="320" y="1119"/>
                      <a:pt x="320" y="1119"/>
                      <a:pt x="320" y="1096"/>
                    </a:cubicBezTo>
                    <a:cubicBezTo>
                      <a:pt x="320" y="1051"/>
                      <a:pt x="343" y="1005"/>
                      <a:pt x="343" y="959"/>
                    </a:cubicBezTo>
                    <a:cubicBezTo>
                      <a:pt x="366" y="914"/>
                      <a:pt x="366" y="845"/>
                      <a:pt x="389" y="799"/>
                    </a:cubicBezTo>
                    <a:cubicBezTo>
                      <a:pt x="411" y="777"/>
                      <a:pt x="411" y="754"/>
                      <a:pt x="434" y="731"/>
                    </a:cubicBezTo>
                    <a:cubicBezTo>
                      <a:pt x="457" y="685"/>
                      <a:pt x="503" y="617"/>
                      <a:pt x="548" y="571"/>
                    </a:cubicBezTo>
                    <a:lnTo>
                      <a:pt x="548" y="548"/>
                    </a:lnTo>
                    <a:cubicBezTo>
                      <a:pt x="594" y="526"/>
                      <a:pt x="617" y="480"/>
                      <a:pt x="663" y="457"/>
                    </a:cubicBezTo>
                    <a:cubicBezTo>
                      <a:pt x="663" y="457"/>
                      <a:pt x="685" y="457"/>
                      <a:pt x="685" y="434"/>
                    </a:cubicBezTo>
                    <a:cubicBezTo>
                      <a:pt x="754" y="411"/>
                      <a:pt x="799" y="389"/>
                      <a:pt x="868" y="366"/>
                    </a:cubicBezTo>
                    <a:cubicBezTo>
                      <a:pt x="891" y="343"/>
                      <a:pt x="914" y="343"/>
                      <a:pt x="936" y="343"/>
                    </a:cubicBezTo>
                    <a:cubicBezTo>
                      <a:pt x="1005" y="320"/>
                      <a:pt x="1051" y="320"/>
                      <a:pt x="1096" y="320"/>
                    </a:cubicBezTo>
                    <a:close/>
                    <a:moveTo>
                      <a:pt x="1119" y="1"/>
                    </a:moveTo>
                    <a:cubicBezTo>
                      <a:pt x="982" y="1"/>
                      <a:pt x="868" y="1"/>
                      <a:pt x="754" y="46"/>
                    </a:cubicBezTo>
                    <a:cubicBezTo>
                      <a:pt x="685" y="69"/>
                      <a:pt x="640" y="92"/>
                      <a:pt x="594" y="115"/>
                    </a:cubicBezTo>
                    <a:cubicBezTo>
                      <a:pt x="548" y="138"/>
                      <a:pt x="526" y="160"/>
                      <a:pt x="503" y="183"/>
                    </a:cubicBezTo>
                    <a:cubicBezTo>
                      <a:pt x="480" y="183"/>
                      <a:pt x="480" y="183"/>
                      <a:pt x="457" y="206"/>
                    </a:cubicBezTo>
                    <a:cubicBezTo>
                      <a:pt x="434" y="206"/>
                      <a:pt x="434" y="229"/>
                      <a:pt x="411" y="252"/>
                    </a:cubicBezTo>
                    <a:lnTo>
                      <a:pt x="389" y="252"/>
                    </a:lnTo>
                    <a:cubicBezTo>
                      <a:pt x="320" y="320"/>
                      <a:pt x="274" y="366"/>
                      <a:pt x="229" y="434"/>
                    </a:cubicBezTo>
                    <a:cubicBezTo>
                      <a:pt x="160" y="526"/>
                      <a:pt x="115" y="617"/>
                      <a:pt x="69" y="708"/>
                    </a:cubicBezTo>
                    <a:cubicBezTo>
                      <a:pt x="46" y="799"/>
                      <a:pt x="23" y="914"/>
                      <a:pt x="1" y="1028"/>
                    </a:cubicBezTo>
                    <a:cubicBezTo>
                      <a:pt x="1" y="1073"/>
                      <a:pt x="1" y="1142"/>
                      <a:pt x="1" y="1210"/>
                    </a:cubicBezTo>
                    <a:cubicBezTo>
                      <a:pt x="1" y="1256"/>
                      <a:pt x="1" y="1302"/>
                      <a:pt x="1" y="1347"/>
                    </a:cubicBezTo>
                    <a:cubicBezTo>
                      <a:pt x="1" y="1461"/>
                      <a:pt x="46" y="1598"/>
                      <a:pt x="69" y="1712"/>
                    </a:cubicBezTo>
                    <a:cubicBezTo>
                      <a:pt x="92" y="1735"/>
                      <a:pt x="92" y="1735"/>
                      <a:pt x="92" y="1758"/>
                    </a:cubicBezTo>
                    <a:cubicBezTo>
                      <a:pt x="115" y="1781"/>
                      <a:pt x="115" y="1804"/>
                      <a:pt x="115" y="1827"/>
                    </a:cubicBezTo>
                    <a:cubicBezTo>
                      <a:pt x="160" y="1941"/>
                      <a:pt x="229" y="2055"/>
                      <a:pt x="297" y="2146"/>
                    </a:cubicBezTo>
                    <a:cubicBezTo>
                      <a:pt x="320" y="2192"/>
                      <a:pt x="343" y="2237"/>
                      <a:pt x="366" y="2260"/>
                    </a:cubicBezTo>
                    <a:cubicBezTo>
                      <a:pt x="389" y="2283"/>
                      <a:pt x="389" y="2283"/>
                      <a:pt x="411" y="2306"/>
                    </a:cubicBezTo>
                    <a:cubicBezTo>
                      <a:pt x="526" y="2466"/>
                      <a:pt x="685" y="2603"/>
                      <a:pt x="845" y="2694"/>
                    </a:cubicBezTo>
                    <a:lnTo>
                      <a:pt x="868" y="2694"/>
                    </a:lnTo>
                    <a:cubicBezTo>
                      <a:pt x="868" y="2694"/>
                      <a:pt x="868" y="2717"/>
                      <a:pt x="868" y="2717"/>
                    </a:cubicBezTo>
                    <a:lnTo>
                      <a:pt x="891" y="2717"/>
                    </a:lnTo>
                    <a:cubicBezTo>
                      <a:pt x="1073" y="2831"/>
                      <a:pt x="1256" y="2877"/>
                      <a:pt x="1461" y="2899"/>
                    </a:cubicBezTo>
                    <a:cubicBezTo>
                      <a:pt x="1499" y="2907"/>
                      <a:pt x="1537" y="2910"/>
                      <a:pt x="1576" y="2910"/>
                    </a:cubicBezTo>
                    <a:cubicBezTo>
                      <a:pt x="1652" y="2910"/>
                      <a:pt x="1728" y="2899"/>
                      <a:pt x="1804" y="2899"/>
                    </a:cubicBezTo>
                    <a:cubicBezTo>
                      <a:pt x="1918" y="2877"/>
                      <a:pt x="2032" y="2831"/>
                      <a:pt x="2146" y="2762"/>
                    </a:cubicBezTo>
                    <a:cubicBezTo>
                      <a:pt x="2306" y="2671"/>
                      <a:pt x="2443" y="2534"/>
                      <a:pt x="2557" y="2352"/>
                    </a:cubicBezTo>
                    <a:cubicBezTo>
                      <a:pt x="2671" y="2169"/>
                      <a:pt x="2717" y="1941"/>
                      <a:pt x="2717" y="1712"/>
                    </a:cubicBezTo>
                    <a:cubicBezTo>
                      <a:pt x="2717" y="1256"/>
                      <a:pt x="2511" y="799"/>
                      <a:pt x="2192" y="480"/>
                    </a:cubicBezTo>
                    <a:cubicBezTo>
                      <a:pt x="1964" y="252"/>
                      <a:pt x="1667" y="69"/>
                      <a:pt x="1370" y="23"/>
                    </a:cubicBezTo>
                    <a:cubicBezTo>
                      <a:pt x="1347" y="23"/>
                      <a:pt x="1347" y="23"/>
                      <a:pt x="13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736" name="Google Shape;1510;p22">
                <a:extLst>
                  <a:ext uri="{FF2B5EF4-FFF2-40B4-BE49-F238E27FC236}">
                    <a16:creationId xmlns:a16="http://schemas.microsoft.com/office/drawing/2014/main" id="{8097BEFD-9837-4A8E-B39C-158CD00AB4D1}"/>
                  </a:ext>
                </a:extLst>
              </p:cNvPr>
              <p:cNvSpPr/>
              <p:nvPr/>
            </p:nvSpPr>
            <p:spPr>
              <a:xfrm>
                <a:off x="8706248" y="1908674"/>
                <a:ext cx="35788" cy="35193"/>
              </a:xfrm>
              <a:custGeom>
                <a:avLst/>
                <a:gdLst/>
                <a:ahLst/>
                <a:cxnLst/>
                <a:rect l="l" t="t" r="r" b="b"/>
                <a:pathLst>
                  <a:path w="1324" h="1302" extrusionOk="0">
                    <a:moveTo>
                      <a:pt x="685" y="0"/>
                    </a:moveTo>
                    <a:cubicBezTo>
                      <a:pt x="639" y="0"/>
                      <a:pt x="594" y="0"/>
                      <a:pt x="548" y="23"/>
                    </a:cubicBezTo>
                    <a:cubicBezTo>
                      <a:pt x="479" y="23"/>
                      <a:pt x="411" y="69"/>
                      <a:pt x="343" y="114"/>
                    </a:cubicBezTo>
                    <a:cubicBezTo>
                      <a:pt x="320" y="114"/>
                      <a:pt x="274" y="160"/>
                      <a:pt x="251" y="183"/>
                    </a:cubicBezTo>
                    <a:cubicBezTo>
                      <a:pt x="251" y="183"/>
                      <a:pt x="228" y="206"/>
                      <a:pt x="228" y="206"/>
                    </a:cubicBezTo>
                    <a:cubicBezTo>
                      <a:pt x="183" y="228"/>
                      <a:pt x="137" y="251"/>
                      <a:pt x="91" y="297"/>
                    </a:cubicBezTo>
                    <a:cubicBezTo>
                      <a:pt x="0" y="411"/>
                      <a:pt x="0" y="616"/>
                      <a:pt x="23" y="753"/>
                    </a:cubicBezTo>
                    <a:cubicBezTo>
                      <a:pt x="46" y="799"/>
                      <a:pt x="69" y="845"/>
                      <a:pt x="91" y="890"/>
                    </a:cubicBezTo>
                    <a:cubicBezTo>
                      <a:pt x="91" y="936"/>
                      <a:pt x="114" y="959"/>
                      <a:pt x="114" y="982"/>
                    </a:cubicBezTo>
                    <a:cubicBezTo>
                      <a:pt x="160" y="1050"/>
                      <a:pt x="206" y="1073"/>
                      <a:pt x="228" y="1119"/>
                    </a:cubicBezTo>
                    <a:cubicBezTo>
                      <a:pt x="274" y="1187"/>
                      <a:pt x="365" y="1233"/>
                      <a:pt x="434" y="1255"/>
                    </a:cubicBezTo>
                    <a:cubicBezTo>
                      <a:pt x="525" y="1278"/>
                      <a:pt x="616" y="1301"/>
                      <a:pt x="708" y="1301"/>
                    </a:cubicBezTo>
                    <a:cubicBezTo>
                      <a:pt x="776" y="1301"/>
                      <a:pt x="845" y="1278"/>
                      <a:pt x="890" y="1255"/>
                    </a:cubicBezTo>
                    <a:cubicBezTo>
                      <a:pt x="982" y="1210"/>
                      <a:pt x="1050" y="1164"/>
                      <a:pt x="1119" y="1119"/>
                    </a:cubicBezTo>
                    <a:cubicBezTo>
                      <a:pt x="1187" y="1050"/>
                      <a:pt x="1233" y="959"/>
                      <a:pt x="1278" y="867"/>
                    </a:cubicBezTo>
                    <a:cubicBezTo>
                      <a:pt x="1324" y="799"/>
                      <a:pt x="1324" y="708"/>
                      <a:pt x="1324" y="616"/>
                    </a:cubicBezTo>
                    <a:cubicBezTo>
                      <a:pt x="1324" y="548"/>
                      <a:pt x="1301" y="457"/>
                      <a:pt x="1278" y="388"/>
                    </a:cubicBezTo>
                    <a:cubicBezTo>
                      <a:pt x="1256" y="342"/>
                      <a:pt x="1233" y="297"/>
                      <a:pt x="1187" y="251"/>
                    </a:cubicBezTo>
                    <a:cubicBezTo>
                      <a:pt x="1164" y="206"/>
                      <a:pt x="1141" y="183"/>
                      <a:pt x="1119" y="160"/>
                    </a:cubicBezTo>
                    <a:cubicBezTo>
                      <a:pt x="1073" y="114"/>
                      <a:pt x="1027" y="91"/>
                      <a:pt x="1004" y="69"/>
                    </a:cubicBezTo>
                    <a:cubicBezTo>
                      <a:pt x="936" y="46"/>
                      <a:pt x="867" y="23"/>
                      <a:pt x="822" y="23"/>
                    </a:cubicBezTo>
                    <a:cubicBezTo>
                      <a:pt x="776" y="0"/>
                      <a:pt x="731" y="0"/>
                      <a:pt x="685" y="0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737" name="Google Shape;1511;p22">
                <a:extLst>
                  <a:ext uri="{FF2B5EF4-FFF2-40B4-BE49-F238E27FC236}">
                    <a16:creationId xmlns:a16="http://schemas.microsoft.com/office/drawing/2014/main" id="{9841F526-4031-42FF-84C3-E6E289321807}"/>
                  </a:ext>
                </a:extLst>
              </p:cNvPr>
              <p:cNvSpPr/>
              <p:nvPr/>
            </p:nvSpPr>
            <p:spPr>
              <a:xfrm>
                <a:off x="8798177" y="1916053"/>
                <a:ext cx="66656" cy="74684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2763" extrusionOk="0">
                    <a:moveTo>
                      <a:pt x="959" y="1"/>
                    </a:moveTo>
                    <a:cubicBezTo>
                      <a:pt x="867" y="1"/>
                      <a:pt x="776" y="24"/>
                      <a:pt x="685" y="47"/>
                    </a:cubicBezTo>
                    <a:cubicBezTo>
                      <a:pt x="639" y="69"/>
                      <a:pt x="571" y="92"/>
                      <a:pt x="502" y="138"/>
                    </a:cubicBezTo>
                    <a:cubicBezTo>
                      <a:pt x="457" y="161"/>
                      <a:pt x="411" y="206"/>
                      <a:pt x="365" y="252"/>
                    </a:cubicBezTo>
                    <a:cubicBezTo>
                      <a:pt x="342" y="275"/>
                      <a:pt x="320" y="298"/>
                      <a:pt x="297" y="343"/>
                    </a:cubicBezTo>
                    <a:cubicBezTo>
                      <a:pt x="228" y="389"/>
                      <a:pt x="183" y="457"/>
                      <a:pt x="160" y="549"/>
                    </a:cubicBezTo>
                    <a:cubicBezTo>
                      <a:pt x="114" y="640"/>
                      <a:pt x="91" y="731"/>
                      <a:pt x="69" y="823"/>
                    </a:cubicBezTo>
                    <a:cubicBezTo>
                      <a:pt x="23" y="982"/>
                      <a:pt x="0" y="1142"/>
                      <a:pt x="0" y="1302"/>
                    </a:cubicBezTo>
                    <a:cubicBezTo>
                      <a:pt x="23" y="1462"/>
                      <a:pt x="69" y="1622"/>
                      <a:pt x="137" y="1759"/>
                    </a:cubicBezTo>
                    <a:cubicBezTo>
                      <a:pt x="206" y="1918"/>
                      <a:pt x="274" y="2078"/>
                      <a:pt x="388" y="2215"/>
                    </a:cubicBezTo>
                    <a:cubicBezTo>
                      <a:pt x="434" y="2284"/>
                      <a:pt x="479" y="2352"/>
                      <a:pt x="548" y="2398"/>
                    </a:cubicBezTo>
                    <a:cubicBezTo>
                      <a:pt x="639" y="2489"/>
                      <a:pt x="753" y="2557"/>
                      <a:pt x="867" y="2626"/>
                    </a:cubicBezTo>
                    <a:cubicBezTo>
                      <a:pt x="1050" y="2717"/>
                      <a:pt x="1255" y="2740"/>
                      <a:pt x="1438" y="2763"/>
                    </a:cubicBezTo>
                    <a:cubicBezTo>
                      <a:pt x="1644" y="2763"/>
                      <a:pt x="1826" y="2694"/>
                      <a:pt x="1986" y="2603"/>
                    </a:cubicBezTo>
                    <a:cubicBezTo>
                      <a:pt x="2100" y="2535"/>
                      <a:pt x="2191" y="2443"/>
                      <a:pt x="2260" y="2352"/>
                    </a:cubicBezTo>
                    <a:cubicBezTo>
                      <a:pt x="2465" y="2101"/>
                      <a:pt x="2465" y="1781"/>
                      <a:pt x="2397" y="1485"/>
                    </a:cubicBezTo>
                    <a:cubicBezTo>
                      <a:pt x="2397" y="1393"/>
                      <a:pt x="2374" y="1302"/>
                      <a:pt x="2351" y="1211"/>
                    </a:cubicBezTo>
                    <a:cubicBezTo>
                      <a:pt x="2305" y="1119"/>
                      <a:pt x="2260" y="1028"/>
                      <a:pt x="2214" y="937"/>
                    </a:cubicBezTo>
                    <a:cubicBezTo>
                      <a:pt x="2191" y="868"/>
                      <a:pt x="2146" y="823"/>
                      <a:pt x="2123" y="754"/>
                    </a:cubicBezTo>
                    <a:cubicBezTo>
                      <a:pt x="2077" y="686"/>
                      <a:pt x="2032" y="640"/>
                      <a:pt x="1986" y="572"/>
                    </a:cubicBezTo>
                    <a:cubicBezTo>
                      <a:pt x="1917" y="503"/>
                      <a:pt x="1872" y="435"/>
                      <a:pt x="1780" y="366"/>
                    </a:cubicBezTo>
                    <a:cubicBezTo>
                      <a:pt x="1712" y="298"/>
                      <a:pt x="1621" y="252"/>
                      <a:pt x="1529" y="184"/>
                    </a:cubicBezTo>
                    <a:cubicBezTo>
                      <a:pt x="1392" y="115"/>
                      <a:pt x="1255" y="47"/>
                      <a:pt x="1096" y="24"/>
                    </a:cubicBezTo>
                    <a:cubicBezTo>
                      <a:pt x="1050" y="1"/>
                      <a:pt x="1004" y="1"/>
                      <a:pt x="959" y="1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738" name="Google Shape;1512;p22">
                <a:extLst>
                  <a:ext uri="{FF2B5EF4-FFF2-40B4-BE49-F238E27FC236}">
                    <a16:creationId xmlns:a16="http://schemas.microsoft.com/office/drawing/2014/main" id="{7E2767EA-496B-466D-884C-C2AF64D43C6A}"/>
                  </a:ext>
                </a:extLst>
              </p:cNvPr>
              <p:cNvSpPr/>
              <p:nvPr/>
            </p:nvSpPr>
            <p:spPr>
              <a:xfrm>
                <a:off x="8806800" y="2019091"/>
                <a:ext cx="58655" cy="56493"/>
              </a:xfrm>
              <a:custGeom>
                <a:avLst/>
                <a:gdLst/>
                <a:ahLst/>
                <a:cxnLst/>
                <a:rect l="l" t="t" r="r" b="b"/>
                <a:pathLst>
                  <a:path w="2170" h="2090" extrusionOk="0">
                    <a:moveTo>
                      <a:pt x="1028" y="1"/>
                    </a:moveTo>
                    <a:cubicBezTo>
                      <a:pt x="914" y="1"/>
                      <a:pt x="822" y="24"/>
                      <a:pt x="708" y="46"/>
                    </a:cubicBezTo>
                    <a:cubicBezTo>
                      <a:pt x="663" y="46"/>
                      <a:pt x="594" y="69"/>
                      <a:pt x="548" y="92"/>
                    </a:cubicBezTo>
                    <a:cubicBezTo>
                      <a:pt x="503" y="115"/>
                      <a:pt x="457" y="138"/>
                      <a:pt x="434" y="161"/>
                    </a:cubicBezTo>
                    <a:cubicBezTo>
                      <a:pt x="366" y="183"/>
                      <a:pt x="297" y="252"/>
                      <a:pt x="252" y="298"/>
                    </a:cubicBezTo>
                    <a:cubicBezTo>
                      <a:pt x="229" y="343"/>
                      <a:pt x="206" y="389"/>
                      <a:pt x="183" y="434"/>
                    </a:cubicBezTo>
                    <a:cubicBezTo>
                      <a:pt x="115" y="480"/>
                      <a:pt x="92" y="594"/>
                      <a:pt x="69" y="663"/>
                    </a:cubicBezTo>
                    <a:cubicBezTo>
                      <a:pt x="23" y="868"/>
                      <a:pt x="1" y="1096"/>
                      <a:pt x="69" y="1302"/>
                    </a:cubicBezTo>
                    <a:cubicBezTo>
                      <a:pt x="115" y="1393"/>
                      <a:pt x="160" y="1484"/>
                      <a:pt x="206" y="1599"/>
                    </a:cubicBezTo>
                    <a:cubicBezTo>
                      <a:pt x="206" y="1621"/>
                      <a:pt x="229" y="1667"/>
                      <a:pt x="252" y="1690"/>
                    </a:cubicBezTo>
                    <a:cubicBezTo>
                      <a:pt x="275" y="1736"/>
                      <a:pt x="320" y="1781"/>
                      <a:pt x="366" y="1827"/>
                    </a:cubicBezTo>
                    <a:cubicBezTo>
                      <a:pt x="389" y="1850"/>
                      <a:pt x="434" y="1872"/>
                      <a:pt x="457" y="1895"/>
                    </a:cubicBezTo>
                    <a:cubicBezTo>
                      <a:pt x="526" y="1941"/>
                      <a:pt x="594" y="1987"/>
                      <a:pt x="663" y="2009"/>
                    </a:cubicBezTo>
                    <a:cubicBezTo>
                      <a:pt x="731" y="2032"/>
                      <a:pt x="777" y="2055"/>
                      <a:pt x="845" y="2055"/>
                    </a:cubicBezTo>
                    <a:cubicBezTo>
                      <a:pt x="914" y="2078"/>
                      <a:pt x="994" y="2089"/>
                      <a:pt x="1073" y="2089"/>
                    </a:cubicBezTo>
                    <a:cubicBezTo>
                      <a:pt x="1153" y="2089"/>
                      <a:pt x="1233" y="2078"/>
                      <a:pt x="1302" y="2055"/>
                    </a:cubicBezTo>
                    <a:cubicBezTo>
                      <a:pt x="1393" y="2032"/>
                      <a:pt x="1461" y="2009"/>
                      <a:pt x="1530" y="1964"/>
                    </a:cubicBezTo>
                    <a:cubicBezTo>
                      <a:pt x="1576" y="1941"/>
                      <a:pt x="1644" y="1918"/>
                      <a:pt x="1690" y="1895"/>
                    </a:cubicBezTo>
                    <a:cubicBezTo>
                      <a:pt x="1781" y="1850"/>
                      <a:pt x="1872" y="1781"/>
                      <a:pt x="1964" y="1690"/>
                    </a:cubicBezTo>
                    <a:cubicBezTo>
                      <a:pt x="2009" y="1621"/>
                      <a:pt x="2078" y="1530"/>
                      <a:pt x="2101" y="1439"/>
                    </a:cubicBezTo>
                    <a:cubicBezTo>
                      <a:pt x="2123" y="1416"/>
                      <a:pt x="2123" y="1370"/>
                      <a:pt x="2146" y="1325"/>
                    </a:cubicBezTo>
                    <a:cubicBezTo>
                      <a:pt x="2169" y="1256"/>
                      <a:pt x="2169" y="1188"/>
                      <a:pt x="2169" y="1142"/>
                    </a:cubicBezTo>
                    <a:cubicBezTo>
                      <a:pt x="2169" y="1096"/>
                      <a:pt x="2146" y="1051"/>
                      <a:pt x="2146" y="1005"/>
                    </a:cubicBezTo>
                    <a:cubicBezTo>
                      <a:pt x="2146" y="937"/>
                      <a:pt x="2123" y="891"/>
                      <a:pt x="2123" y="823"/>
                    </a:cubicBezTo>
                    <a:cubicBezTo>
                      <a:pt x="2101" y="731"/>
                      <a:pt x="2055" y="617"/>
                      <a:pt x="1986" y="526"/>
                    </a:cubicBezTo>
                    <a:cubicBezTo>
                      <a:pt x="1964" y="457"/>
                      <a:pt x="1895" y="389"/>
                      <a:pt x="1827" y="343"/>
                    </a:cubicBezTo>
                    <a:cubicBezTo>
                      <a:pt x="1758" y="252"/>
                      <a:pt x="1644" y="183"/>
                      <a:pt x="1553" y="138"/>
                    </a:cubicBezTo>
                    <a:cubicBezTo>
                      <a:pt x="1484" y="92"/>
                      <a:pt x="1393" y="69"/>
                      <a:pt x="1302" y="46"/>
                    </a:cubicBezTo>
                    <a:cubicBezTo>
                      <a:pt x="1210" y="1"/>
                      <a:pt x="1119" y="1"/>
                      <a:pt x="1028" y="1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739" name="Google Shape;1513;p22">
                <a:extLst>
                  <a:ext uri="{FF2B5EF4-FFF2-40B4-BE49-F238E27FC236}">
                    <a16:creationId xmlns:a16="http://schemas.microsoft.com/office/drawing/2014/main" id="{C9BDEEA1-964A-4405-8457-81F9D82E35F9}"/>
                  </a:ext>
                </a:extLst>
              </p:cNvPr>
              <p:cNvSpPr/>
              <p:nvPr/>
            </p:nvSpPr>
            <p:spPr>
              <a:xfrm>
                <a:off x="8792609" y="1911134"/>
                <a:ext cx="77144" cy="87010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3219" extrusionOk="0">
                    <a:moveTo>
                      <a:pt x="1347" y="320"/>
                    </a:moveTo>
                    <a:cubicBezTo>
                      <a:pt x="1439" y="343"/>
                      <a:pt x="1530" y="366"/>
                      <a:pt x="1621" y="388"/>
                    </a:cubicBezTo>
                    <a:cubicBezTo>
                      <a:pt x="1713" y="457"/>
                      <a:pt x="1827" y="503"/>
                      <a:pt x="1918" y="571"/>
                    </a:cubicBezTo>
                    <a:cubicBezTo>
                      <a:pt x="2009" y="662"/>
                      <a:pt x="2101" y="731"/>
                      <a:pt x="2169" y="845"/>
                    </a:cubicBezTo>
                    <a:cubicBezTo>
                      <a:pt x="2260" y="959"/>
                      <a:pt x="2329" y="1073"/>
                      <a:pt x="2375" y="1210"/>
                    </a:cubicBezTo>
                    <a:cubicBezTo>
                      <a:pt x="2443" y="1324"/>
                      <a:pt x="2466" y="1461"/>
                      <a:pt x="2489" y="1598"/>
                    </a:cubicBezTo>
                    <a:cubicBezTo>
                      <a:pt x="2511" y="1735"/>
                      <a:pt x="2511" y="1895"/>
                      <a:pt x="2489" y="2032"/>
                    </a:cubicBezTo>
                    <a:cubicBezTo>
                      <a:pt x="2489" y="2123"/>
                      <a:pt x="2443" y="2214"/>
                      <a:pt x="2420" y="2329"/>
                    </a:cubicBezTo>
                    <a:cubicBezTo>
                      <a:pt x="2375" y="2397"/>
                      <a:pt x="2329" y="2488"/>
                      <a:pt x="2283" y="2557"/>
                    </a:cubicBezTo>
                    <a:cubicBezTo>
                      <a:pt x="2238" y="2602"/>
                      <a:pt x="2192" y="2671"/>
                      <a:pt x="2123" y="2717"/>
                    </a:cubicBezTo>
                    <a:cubicBezTo>
                      <a:pt x="2078" y="2739"/>
                      <a:pt x="2009" y="2785"/>
                      <a:pt x="1941" y="2808"/>
                    </a:cubicBezTo>
                    <a:cubicBezTo>
                      <a:pt x="1872" y="2854"/>
                      <a:pt x="1804" y="2854"/>
                      <a:pt x="1735" y="2876"/>
                    </a:cubicBezTo>
                    <a:lnTo>
                      <a:pt x="1507" y="2876"/>
                    </a:lnTo>
                    <a:cubicBezTo>
                      <a:pt x="1416" y="2854"/>
                      <a:pt x="1325" y="2831"/>
                      <a:pt x="1256" y="2808"/>
                    </a:cubicBezTo>
                    <a:cubicBezTo>
                      <a:pt x="1142" y="2762"/>
                      <a:pt x="1028" y="2694"/>
                      <a:pt x="914" y="2625"/>
                    </a:cubicBezTo>
                    <a:cubicBezTo>
                      <a:pt x="822" y="2534"/>
                      <a:pt x="754" y="2466"/>
                      <a:pt x="685" y="2351"/>
                    </a:cubicBezTo>
                    <a:cubicBezTo>
                      <a:pt x="594" y="2260"/>
                      <a:pt x="526" y="2146"/>
                      <a:pt x="480" y="2009"/>
                    </a:cubicBezTo>
                    <a:cubicBezTo>
                      <a:pt x="412" y="1872"/>
                      <a:pt x="366" y="1712"/>
                      <a:pt x="343" y="1575"/>
                    </a:cubicBezTo>
                    <a:cubicBezTo>
                      <a:pt x="343" y="1507"/>
                      <a:pt x="343" y="1438"/>
                      <a:pt x="343" y="1347"/>
                    </a:cubicBezTo>
                    <a:cubicBezTo>
                      <a:pt x="343" y="1301"/>
                      <a:pt x="343" y="1256"/>
                      <a:pt x="343" y="1210"/>
                    </a:cubicBezTo>
                    <a:lnTo>
                      <a:pt x="343" y="1187"/>
                    </a:lnTo>
                    <a:cubicBezTo>
                      <a:pt x="366" y="1073"/>
                      <a:pt x="389" y="982"/>
                      <a:pt x="434" y="891"/>
                    </a:cubicBezTo>
                    <a:cubicBezTo>
                      <a:pt x="480" y="799"/>
                      <a:pt x="526" y="708"/>
                      <a:pt x="571" y="639"/>
                    </a:cubicBezTo>
                    <a:cubicBezTo>
                      <a:pt x="594" y="617"/>
                      <a:pt x="594" y="617"/>
                      <a:pt x="617" y="594"/>
                    </a:cubicBezTo>
                    <a:cubicBezTo>
                      <a:pt x="640" y="548"/>
                      <a:pt x="685" y="525"/>
                      <a:pt x="731" y="480"/>
                    </a:cubicBezTo>
                    <a:cubicBezTo>
                      <a:pt x="777" y="457"/>
                      <a:pt x="822" y="434"/>
                      <a:pt x="868" y="411"/>
                    </a:cubicBezTo>
                    <a:cubicBezTo>
                      <a:pt x="868" y="411"/>
                      <a:pt x="868" y="411"/>
                      <a:pt x="868" y="388"/>
                    </a:cubicBezTo>
                    <a:lnTo>
                      <a:pt x="891" y="388"/>
                    </a:lnTo>
                    <a:cubicBezTo>
                      <a:pt x="947" y="370"/>
                      <a:pt x="1004" y="351"/>
                      <a:pt x="1074" y="332"/>
                    </a:cubicBezTo>
                    <a:lnTo>
                      <a:pt x="1074" y="332"/>
                    </a:lnTo>
                    <a:cubicBezTo>
                      <a:pt x="1073" y="335"/>
                      <a:pt x="1073" y="338"/>
                      <a:pt x="1073" y="343"/>
                    </a:cubicBezTo>
                    <a:cubicBezTo>
                      <a:pt x="1073" y="343"/>
                      <a:pt x="1073" y="337"/>
                      <a:pt x="1076" y="331"/>
                    </a:cubicBezTo>
                    <a:lnTo>
                      <a:pt x="1076" y="331"/>
                    </a:lnTo>
                    <a:cubicBezTo>
                      <a:pt x="1076" y="331"/>
                      <a:pt x="1075" y="332"/>
                      <a:pt x="1074" y="332"/>
                    </a:cubicBezTo>
                    <a:lnTo>
                      <a:pt x="1074" y="332"/>
                    </a:lnTo>
                    <a:cubicBezTo>
                      <a:pt x="1074" y="320"/>
                      <a:pt x="1078" y="320"/>
                      <a:pt x="1096" y="320"/>
                    </a:cubicBezTo>
                    <a:cubicBezTo>
                      <a:pt x="1085" y="320"/>
                      <a:pt x="1079" y="325"/>
                      <a:pt x="1076" y="331"/>
                    </a:cubicBezTo>
                    <a:lnTo>
                      <a:pt x="1076" y="331"/>
                    </a:lnTo>
                    <a:cubicBezTo>
                      <a:pt x="1090" y="327"/>
                      <a:pt x="1104" y="324"/>
                      <a:pt x="1119" y="320"/>
                    </a:cubicBezTo>
                    <a:close/>
                    <a:moveTo>
                      <a:pt x="1233" y="0"/>
                    </a:moveTo>
                    <a:cubicBezTo>
                      <a:pt x="1165" y="0"/>
                      <a:pt x="1073" y="0"/>
                      <a:pt x="1005" y="23"/>
                    </a:cubicBezTo>
                    <a:lnTo>
                      <a:pt x="982" y="23"/>
                    </a:lnTo>
                    <a:cubicBezTo>
                      <a:pt x="914" y="46"/>
                      <a:pt x="868" y="46"/>
                      <a:pt x="822" y="69"/>
                    </a:cubicBezTo>
                    <a:cubicBezTo>
                      <a:pt x="800" y="69"/>
                      <a:pt x="800" y="69"/>
                      <a:pt x="800" y="92"/>
                    </a:cubicBezTo>
                    <a:cubicBezTo>
                      <a:pt x="754" y="92"/>
                      <a:pt x="731" y="115"/>
                      <a:pt x="708" y="115"/>
                    </a:cubicBezTo>
                    <a:cubicBezTo>
                      <a:pt x="708" y="115"/>
                      <a:pt x="685" y="137"/>
                      <a:pt x="685" y="137"/>
                    </a:cubicBezTo>
                    <a:lnTo>
                      <a:pt x="663" y="137"/>
                    </a:lnTo>
                    <a:cubicBezTo>
                      <a:pt x="663" y="137"/>
                      <a:pt x="663" y="160"/>
                      <a:pt x="640" y="160"/>
                    </a:cubicBezTo>
                    <a:lnTo>
                      <a:pt x="617" y="160"/>
                    </a:lnTo>
                    <a:cubicBezTo>
                      <a:pt x="617" y="160"/>
                      <a:pt x="617" y="183"/>
                      <a:pt x="617" y="183"/>
                    </a:cubicBezTo>
                    <a:lnTo>
                      <a:pt x="594" y="183"/>
                    </a:lnTo>
                    <a:cubicBezTo>
                      <a:pt x="594" y="183"/>
                      <a:pt x="571" y="183"/>
                      <a:pt x="571" y="206"/>
                    </a:cubicBezTo>
                    <a:cubicBezTo>
                      <a:pt x="480" y="274"/>
                      <a:pt x="389" y="366"/>
                      <a:pt x="320" y="457"/>
                    </a:cubicBezTo>
                    <a:lnTo>
                      <a:pt x="297" y="457"/>
                    </a:lnTo>
                    <a:cubicBezTo>
                      <a:pt x="229" y="548"/>
                      <a:pt x="160" y="662"/>
                      <a:pt x="115" y="799"/>
                    </a:cubicBezTo>
                    <a:cubicBezTo>
                      <a:pt x="23" y="1050"/>
                      <a:pt x="1" y="1324"/>
                      <a:pt x="23" y="1575"/>
                    </a:cubicBezTo>
                    <a:cubicBezTo>
                      <a:pt x="23" y="1575"/>
                      <a:pt x="23" y="1575"/>
                      <a:pt x="23" y="1598"/>
                    </a:cubicBezTo>
                    <a:cubicBezTo>
                      <a:pt x="46" y="1804"/>
                      <a:pt x="115" y="1986"/>
                      <a:pt x="183" y="2169"/>
                    </a:cubicBezTo>
                    <a:cubicBezTo>
                      <a:pt x="366" y="2557"/>
                      <a:pt x="663" y="2876"/>
                      <a:pt x="1051" y="3082"/>
                    </a:cubicBezTo>
                    <a:cubicBezTo>
                      <a:pt x="1233" y="3173"/>
                      <a:pt x="1439" y="3219"/>
                      <a:pt x="1667" y="3219"/>
                    </a:cubicBezTo>
                    <a:cubicBezTo>
                      <a:pt x="1758" y="3196"/>
                      <a:pt x="1850" y="3196"/>
                      <a:pt x="1964" y="3150"/>
                    </a:cubicBezTo>
                    <a:cubicBezTo>
                      <a:pt x="2078" y="3127"/>
                      <a:pt x="2169" y="3082"/>
                      <a:pt x="2260" y="3013"/>
                    </a:cubicBezTo>
                    <a:cubicBezTo>
                      <a:pt x="2443" y="2899"/>
                      <a:pt x="2580" y="2739"/>
                      <a:pt x="2671" y="2557"/>
                    </a:cubicBezTo>
                    <a:cubicBezTo>
                      <a:pt x="2785" y="2351"/>
                      <a:pt x="2831" y="2123"/>
                      <a:pt x="2831" y="1895"/>
                    </a:cubicBezTo>
                    <a:cubicBezTo>
                      <a:pt x="2854" y="1667"/>
                      <a:pt x="2808" y="1461"/>
                      <a:pt x="2740" y="1256"/>
                    </a:cubicBezTo>
                    <a:cubicBezTo>
                      <a:pt x="2694" y="1050"/>
                      <a:pt x="2580" y="868"/>
                      <a:pt x="2466" y="708"/>
                    </a:cubicBezTo>
                    <a:cubicBezTo>
                      <a:pt x="2215" y="343"/>
                      <a:pt x="1827" y="69"/>
                      <a:pt x="139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740" name="Google Shape;1514;p22">
                <a:extLst>
                  <a:ext uri="{FF2B5EF4-FFF2-40B4-BE49-F238E27FC236}">
                    <a16:creationId xmlns:a16="http://schemas.microsoft.com/office/drawing/2014/main" id="{FBDA99C1-AB24-41D7-BA75-680455B6F4A8}"/>
                  </a:ext>
                </a:extLst>
              </p:cNvPr>
              <p:cNvSpPr/>
              <p:nvPr/>
            </p:nvSpPr>
            <p:spPr>
              <a:xfrm>
                <a:off x="8700680" y="1903727"/>
                <a:ext cx="46924" cy="46681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1727" extrusionOk="0">
                    <a:moveTo>
                      <a:pt x="914" y="343"/>
                    </a:moveTo>
                    <a:cubicBezTo>
                      <a:pt x="959" y="343"/>
                      <a:pt x="982" y="343"/>
                      <a:pt x="1028" y="366"/>
                    </a:cubicBezTo>
                    <a:cubicBezTo>
                      <a:pt x="1073" y="366"/>
                      <a:pt x="1119" y="389"/>
                      <a:pt x="1165" y="411"/>
                    </a:cubicBezTo>
                    <a:cubicBezTo>
                      <a:pt x="1188" y="457"/>
                      <a:pt x="1233" y="480"/>
                      <a:pt x="1256" y="503"/>
                    </a:cubicBezTo>
                    <a:cubicBezTo>
                      <a:pt x="1302" y="548"/>
                      <a:pt x="1325" y="571"/>
                      <a:pt x="1347" y="617"/>
                    </a:cubicBezTo>
                    <a:cubicBezTo>
                      <a:pt x="1370" y="662"/>
                      <a:pt x="1370" y="708"/>
                      <a:pt x="1393" y="754"/>
                    </a:cubicBezTo>
                    <a:cubicBezTo>
                      <a:pt x="1393" y="799"/>
                      <a:pt x="1393" y="845"/>
                      <a:pt x="1393" y="891"/>
                    </a:cubicBezTo>
                    <a:cubicBezTo>
                      <a:pt x="1393" y="936"/>
                      <a:pt x="1393" y="982"/>
                      <a:pt x="1370" y="1028"/>
                    </a:cubicBezTo>
                    <a:cubicBezTo>
                      <a:pt x="1347" y="1073"/>
                      <a:pt x="1325" y="1142"/>
                      <a:pt x="1302" y="1187"/>
                    </a:cubicBezTo>
                    <a:cubicBezTo>
                      <a:pt x="1279" y="1210"/>
                      <a:pt x="1256" y="1233"/>
                      <a:pt x="1210" y="1279"/>
                    </a:cubicBezTo>
                    <a:cubicBezTo>
                      <a:pt x="1188" y="1302"/>
                      <a:pt x="1142" y="1324"/>
                      <a:pt x="1096" y="1347"/>
                    </a:cubicBezTo>
                    <a:cubicBezTo>
                      <a:pt x="1051" y="1370"/>
                      <a:pt x="1005" y="1393"/>
                      <a:pt x="959" y="1393"/>
                    </a:cubicBezTo>
                    <a:lnTo>
                      <a:pt x="822" y="1393"/>
                    </a:lnTo>
                    <a:cubicBezTo>
                      <a:pt x="777" y="1393"/>
                      <a:pt x="731" y="1393"/>
                      <a:pt x="685" y="1370"/>
                    </a:cubicBezTo>
                    <a:cubicBezTo>
                      <a:pt x="640" y="1347"/>
                      <a:pt x="617" y="1347"/>
                      <a:pt x="571" y="1302"/>
                    </a:cubicBezTo>
                    <a:cubicBezTo>
                      <a:pt x="526" y="1279"/>
                      <a:pt x="503" y="1256"/>
                      <a:pt x="457" y="1210"/>
                    </a:cubicBezTo>
                    <a:cubicBezTo>
                      <a:pt x="434" y="1187"/>
                      <a:pt x="412" y="1142"/>
                      <a:pt x="389" y="1096"/>
                    </a:cubicBezTo>
                    <a:cubicBezTo>
                      <a:pt x="366" y="1050"/>
                      <a:pt x="343" y="1005"/>
                      <a:pt x="343" y="959"/>
                    </a:cubicBezTo>
                    <a:cubicBezTo>
                      <a:pt x="320" y="913"/>
                      <a:pt x="320" y="891"/>
                      <a:pt x="320" y="845"/>
                    </a:cubicBezTo>
                    <a:cubicBezTo>
                      <a:pt x="343" y="777"/>
                      <a:pt x="343" y="731"/>
                      <a:pt x="366" y="685"/>
                    </a:cubicBezTo>
                    <a:cubicBezTo>
                      <a:pt x="366" y="662"/>
                      <a:pt x="366" y="640"/>
                      <a:pt x="389" y="640"/>
                    </a:cubicBezTo>
                    <a:cubicBezTo>
                      <a:pt x="389" y="617"/>
                      <a:pt x="389" y="617"/>
                      <a:pt x="389" y="594"/>
                    </a:cubicBezTo>
                    <a:lnTo>
                      <a:pt x="412" y="594"/>
                    </a:lnTo>
                    <a:cubicBezTo>
                      <a:pt x="412" y="594"/>
                      <a:pt x="412" y="571"/>
                      <a:pt x="412" y="571"/>
                    </a:cubicBezTo>
                    <a:cubicBezTo>
                      <a:pt x="434" y="525"/>
                      <a:pt x="480" y="503"/>
                      <a:pt x="503" y="457"/>
                    </a:cubicBezTo>
                    <a:cubicBezTo>
                      <a:pt x="549" y="434"/>
                      <a:pt x="594" y="411"/>
                      <a:pt x="617" y="389"/>
                    </a:cubicBezTo>
                    <a:cubicBezTo>
                      <a:pt x="640" y="389"/>
                      <a:pt x="663" y="366"/>
                      <a:pt x="685" y="366"/>
                    </a:cubicBezTo>
                    <a:cubicBezTo>
                      <a:pt x="708" y="366"/>
                      <a:pt x="731" y="343"/>
                      <a:pt x="754" y="343"/>
                    </a:cubicBezTo>
                    <a:close/>
                    <a:moveTo>
                      <a:pt x="868" y="0"/>
                    </a:moveTo>
                    <a:cubicBezTo>
                      <a:pt x="777" y="0"/>
                      <a:pt x="663" y="23"/>
                      <a:pt x="571" y="46"/>
                    </a:cubicBezTo>
                    <a:cubicBezTo>
                      <a:pt x="526" y="69"/>
                      <a:pt x="457" y="115"/>
                      <a:pt x="412" y="137"/>
                    </a:cubicBezTo>
                    <a:cubicBezTo>
                      <a:pt x="366" y="160"/>
                      <a:pt x="320" y="206"/>
                      <a:pt x="275" y="229"/>
                    </a:cubicBezTo>
                    <a:cubicBezTo>
                      <a:pt x="275" y="252"/>
                      <a:pt x="275" y="252"/>
                      <a:pt x="252" y="252"/>
                    </a:cubicBezTo>
                    <a:cubicBezTo>
                      <a:pt x="252" y="274"/>
                      <a:pt x="229" y="297"/>
                      <a:pt x="206" y="320"/>
                    </a:cubicBezTo>
                    <a:cubicBezTo>
                      <a:pt x="160" y="366"/>
                      <a:pt x="138" y="411"/>
                      <a:pt x="92" y="480"/>
                    </a:cubicBezTo>
                    <a:cubicBezTo>
                      <a:pt x="92" y="503"/>
                      <a:pt x="69" y="525"/>
                      <a:pt x="69" y="571"/>
                    </a:cubicBezTo>
                    <a:cubicBezTo>
                      <a:pt x="46" y="571"/>
                      <a:pt x="46" y="594"/>
                      <a:pt x="46" y="594"/>
                    </a:cubicBezTo>
                    <a:cubicBezTo>
                      <a:pt x="46" y="617"/>
                      <a:pt x="46" y="617"/>
                      <a:pt x="24" y="640"/>
                    </a:cubicBezTo>
                    <a:cubicBezTo>
                      <a:pt x="24" y="708"/>
                      <a:pt x="1" y="777"/>
                      <a:pt x="1" y="845"/>
                    </a:cubicBezTo>
                    <a:cubicBezTo>
                      <a:pt x="1" y="868"/>
                      <a:pt x="1" y="913"/>
                      <a:pt x="1" y="936"/>
                    </a:cubicBezTo>
                    <a:cubicBezTo>
                      <a:pt x="1" y="1005"/>
                      <a:pt x="24" y="1050"/>
                      <a:pt x="24" y="1096"/>
                    </a:cubicBezTo>
                    <a:cubicBezTo>
                      <a:pt x="46" y="1142"/>
                      <a:pt x="69" y="1187"/>
                      <a:pt x="92" y="1233"/>
                    </a:cubicBezTo>
                    <a:cubicBezTo>
                      <a:pt x="115" y="1302"/>
                      <a:pt x="160" y="1347"/>
                      <a:pt x="183" y="1393"/>
                    </a:cubicBezTo>
                    <a:cubicBezTo>
                      <a:pt x="297" y="1530"/>
                      <a:pt x="412" y="1621"/>
                      <a:pt x="571" y="1667"/>
                    </a:cubicBezTo>
                    <a:cubicBezTo>
                      <a:pt x="658" y="1710"/>
                      <a:pt x="745" y="1726"/>
                      <a:pt x="838" y="1726"/>
                    </a:cubicBezTo>
                    <a:cubicBezTo>
                      <a:pt x="891" y="1726"/>
                      <a:pt x="947" y="1721"/>
                      <a:pt x="1005" y="1712"/>
                    </a:cubicBezTo>
                    <a:cubicBezTo>
                      <a:pt x="1142" y="1690"/>
                      <a:pt x="1302" y="1621"/>
                      <a:pt x="1416" y="1530"/>
                    </a:cubicBezTo>
                    <a:cubicBezTo>
                      <a:pt x="1530" y="1438"/>
                      <a:pt x="1598" y="1324"/>
                      <a:pt x="1667" y="1210"/>
                    </a:cubicBezTo>
                    <a:cubicBezTo>
                      <a:pt x="1735" y="1050"/>
                      <a:pt x="1735" y="891"/>
                      <a:pt x="1713" y="708"/>
                    </a:cubicBezTo>
                    <a:cubicBezTo>
                      <a:pt x="1690" y="594"/>
                      <a:pt x="1644" y="503"/>
                      <a:pt x="1576" y="389"/>
                    </a:cubicBezTo>
                    <a:cubicBezTo>
                      <a:pt x="1553" y="343"/>
                      <a:pt x="1507" y="297"/>
                      <a:pt x="1462" y="252"/>
                    </a:cubicBezTo>
                    <a:cubicBezTo>
                      <a:pt x="1416" y="183"/>
                      <a:pt x="1325" y="137"/>
                      <a:pt x="1279" y="115"/>
                    </a:cubicBezTo>
                    <a:cubicBezTo>
                      <a:pt x="1233" y="69"/>
                      <a:pt x="1165" y="69"/>
                      <a:pt x="1119" y="46"/>
                    </a:cubicBezTo>
                    <a:cubicBezTo>
                      <a:pt x="1073" y="23"/>
                      <a:pt x="1028" y="23"/>
                      <a:pt x="982" y="23"/>
                    </a:cubicBezTo>
                    <a:cubicBezTo>
                      <a:pt x="937" y="0"/>
                      <a:pt x="914" y="0"/>
                      <a:pt x="86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741" name="Google Shape;1515;p22">
                <a:extLst>
                  <a:ext uri="{FF2B5EF4-FFF2-40B4-BE49-F238E27FC236}">
                    <a16:creationId xmlns:a16="http://schemas.microsoft.com/office/drawing/2014/main" id="{8757F1BE-5DC9-4126-B182-D2B19B587ADE}"/>
                  </a:ext>
                </a:extLst>
              </p:cNvPr>
              <p:cNvSpPr/>
              <p:nvPr/>
            </p:nvSpPr>
            <p:spPr>
              <a:xfrm>
                <a:off x="8801881" y="2014172"/>
                <a:ext cx="67872" cy="66872"/>
              </a:xfrm>
              <a:custGeom>
                <a:avLst/>
                <a:gdLst/>
                <a:ahLst/>
                <a:cxnLst/>
                <a:rect l="l" t="t" r="r" b="b"/>
                <a:pathLst>
                  <a:path w="2511" h="2474" extrusionOk="0">
                    <a:moveTo>
                      <a:pt x="1324" y="320"/>
                    </a:moveTo>
                    <a:cubicBezTo>
                      <a:pt x="1415" y="320"/>
                      <a:pt x="1484" y="343"/>
                      <a:pt x="1552" y="365"/>
                    </a:cubicBezTo>
                    <a:cubicBezTo>
                      <a:pt x="1643" y="388"/>
                      <a:pt x="1712" y="434"/>
                      <a:pt x="1780" y="480"/>
                    </a:cubicBezTo>
                    <a:cubicBezTo>
                      <a:pt x="1849" y="525"/>
                      <a:pt x="1895" y="571"/>
                      <a:pt x="1963" y="639"/>
                    </a:cubicBezTo>
                    <a:cubicBezTo>
                      <a:pt x="2009" y="685"/>
                      <a:pt x="2054" y="753"/>
                      <a:pt x="2077" y="822"/>
                    </a:cubicBezTo>
                    <a:cubicBezTo>
                      <a:pt x="2123" y="890"/>
                      <a:pt x="2146" y="982"/>
                      <a:pt x="2168" y="1073"/>
                    </a:cubicBezTo>
                    <a:cubicBezTo>
                      <a:pt x="2168" y="1141"/>
                      <a:pt x="2191" y="1233"/>
                      <a:pt x="2168" y="1301"/>
                    </a:cubicBezTo>
                    <a:cubicBezTo>
                      <a:pt x="2168" y="1393"/>
                      <a:pt x="2146" y="1461"/>
                      <a:pt x="2123" y="1552"/>
                    </a:cubicBezTo>
                    <a:cubicBezTo>
                      <a:pt x="2100" y="1621"/>
                      <a:pt x="2054" y="1689"/>
                      <a:pt x="2009" y="1758"/>
                    </a:cubicBezTo>
                    <a:cubicBezTo>
                      <a:pt x="1986" y="1826"/>
                      <a:pt x="1917" y="1872"/>
                      <a:pt x="1872" y="1918"/>
                    </a:cubicBezTo>
                    <a:cubicBezTo>
                      <a:pt x="1803" y="1986"/>
                      <a:pt x="1758" y="2009"/>
                      <a:pt x="1666" y="2054"/>
                    </a:cubicBezTo>
                    <a:cubicBezTo>
                      <a:pt x="1598" y="2100"/>
                      <a:pt x="1507" y="2123"/>
                      <a:pt x="1438" y="2146"/>
                    </a:cubicBezTo>
                    <a:lnTo>
                      <a:pt x="1187" y="2146"/>
                    </a:lnTo>
                    <a:cubicBezTo>
                      <a:pt x="1096" y="2146"/>
                      <a:pt x="1027" y="2123"/>
                      <a:pt x="959" y="2100"/>
                    </a:cubicBezTo>
                    <a:cubicBezTo>
                      <a:pt x="890" y="2077"/>
                      <a:pt x="822" y="2032"/>
                      <a:pt x="753" y="2009"/>
                    </a:cubicBezTo>
                    <a:cubicBezTo>
                      <a:pt x="685" y="1940"/>
                      <a:pt x="616" y="1895"/>
                      <a:pt x="548" y="1826"/>
                    </a:cubicBezTo>
                    <a:cubicBezTo>
                      <a:pt x="525" y="1781"/>
                      <a:pt x="479" y="1712"/>
                      <a:pt x="434" y="1666"/>
                    </a:cubicBezTo>
                    <a:cubicBezTo>
                      <a:pt x="411" y="1575"/>
                      <a:pt x="388" y="1507"/>
                      <a:pt x="365" y="1415"/>
                    </a:cubicBezTo>
                    <a:cubicBezTo>
                      <a:pt x="342" y="1347"/>
                      <a:pt x="342" y="1256"/>
                      <a:pt x="342" y="1164"/>
                    </a:cubicBezTo>
                    <a:cubicBezTo>
                      <a:pt x="365" y="1096"/>
                      <a:pt x="365" y="1027"/>
                      <a:pt x="388" y="936"/>
                    </a:cubicBezTo>
                    <a:cubicBezTo>
                      <a:pt x="434" y="868"/>
                      <a:pt x="457" y="799"/>
                      <a:pt x="502" y="731"/>
                    </a:cubicBezTo>
                    <a:cubicBezTo>
                      <a:pt x="525" y="685"/>
                      <a:pt x="548" y="662"/>
                      <a:pt x="571" y="616"/>
                    </a:cubicBezTo>
                    <a:cubicBezTo>
                      <a:pt x="594" y="594"/>
                      <a:pt x="616" y="571"/>
                      <a:pt x="639" y="548"/>
                    </a:cubicBezTo>
                    <a:cubicBezTo>
                      <a:pt x="662" y="525"/>
                      <a:pt x="685" y="525"/>
                      <a:pt x="708" y="502"/>
                    </a:cubicBezTo>
                    <a:cubicBezTo>
                      <a:pt x="753" y="480"/>
                      <a:pt x="776" y="457"/>
                      <a:pt x="822" y="434"/>
                    </a:cubicBezTo>
                    <a:cubicBezTo>
                      <a:pt x="822" y="434"/>
                      <a:pt x="845" y="411"/>
                      <a:pt x="845" y="411"/>
                    </a:cubicBezTo>
                    <a:cubicBezTo>
                      <a:pt x="890" y="388"/>
                      <a:pt x="936" y="388"/>
                      <a:pt x="982" y="365"/>
                    </a:cubicBezTo>
                    <a:lnTo>
                      <a:pt x="1004" y="365"/>
                    </a:lnTo>
                    <a:cubicBezTo>
                      <a:pt x="1004" y="365"/>
                      <a:pt x="1004" y="343"/>
                      <a:pt x="1027" y="343"/>
                    </a:cubicBezTo>
                    <a:lnTo>
                      <a:pt x="1096" y="343"/>
                    </a:lnTo>
                    <a:cubicBezTo>
                      <a:pt x="1164" y="320"/>
                      <a:pt x="1210" y="320"/>
                      <a:pt x="1278" y="320"/>
                    </a:cubicBezTo>
                    <a:close/>
                    <a:moveTo>
                      <a:pt x="1255" y="0"/>
                    </a:moveTo>
                    <a:cubicBezTo>
                      <a:pt x="1187" y="0"/>
                      <a:pt x="1096" y="0"/>
                      <a:pt x="1027" y="23"/>
                    </a:cubicBezTo>
                    <a:cubicBezTo>
                      <a:pt x="959" y="23"/>
                      <a:pt x="913" y="46"/>
                      <a:pt x="845" y="69"/>
                    </a:cubicBezTo>
                    <a:cubicBezTo>
                      <a:pt x="822" y="69"/>
                      <a:pt x="799" y="91"/>
                      <a:pt x="776" y="91"/>
                    </a:cubicBezTo>
                    <a:lnTo>
                      <a:pt x="753" y="91"/>
                    </a:lnTo>
                    <a:cubicBezTo>
                      <a:pt x="730" y="114"/>
                      <a:pt x="685" y="137"/>
                      <a:pt x="662" y="160"/>
                    </a:cubicBezTo>
                    <a:lnTo>
                      <a:pt x="639" y="160"/>
                    </a:lnTo>
                    <a:cubicBezTo>
                      <a:pt x="548" y="206"/>
                      <a:pt x="479" y="274"/>
                      <a:pt x="411" y="320"/>
                    </a:cubicBezTo>
                    <a:cubicBezTo>
                      <a:pt x="411" y="343"/>
                      <a:pt x="411" y="343"/>
                      <a:pt x="388" y="343"/>
                    </a:cubicBezTo>
                    <a:cubicBezTo>
                      <a:pt x="365" y="365"/>
                      <a:pt x="342" y="388"/>
                      <a:pt x="320" y="411"/>
                    </a:cubicBezTo>
                    <a:cubicBezTo>
                      <a:pt x="251" y="502"/>
                      <a:pt x="205" y="571"/>
                      <a:pt x="160" y="662"/>
                    </a:cubicBezTo>
                    <a:cubicBezTo>
                      <a:pt x="137" y="731"/>
                      <a:pt x="91" y="799"/>
                      <a:pt x="69" y="868"/>
                    </a:cubicBezTo>
                    <a:cubicBezTo>
                      <a:pt x="69" y="890"/>
                      <a:pt x="69" y="913"/>
                      <a:pt x="46" y="936"/>
                    </a:cubicBezTo>
                    <a:cubicBezTo>
                      <a:pt x="46" y="959"/>
                      <a:pt x="46" y="959"/>
                      <a:pt x="46" y="959"/>
                    </a:cubicBezTo>
                    <a:cubicBezTo>
                      <a:pt x="0" y="1141"/>
                      <a:pt x="0" y="1324"/>
                      <a:pt x="46" y="1507"/>
                    </a:cubicBezTo>
                    <a:cubicBezTo>
                      <a:pt x="91" y="1689"/>
                      <a:pt x="183" y="1872"/>
                      <a:pt x="297" y="2032"/>
                    </a:cubicBezTo>
                    <a:cubicBezTo>
                      <a:pt x="434" y="2169"/>
                      <a:pt x="594" y="2306"/>
                      <a:pt x="776" y="2374"/>
                    </a:cubicBezTo>
                    <a:cubicBezTo>
                      <a:pt x="916" y="2444"/>
                      <a:pt x="1082" y="2474"/>
                      <a:pt x="1254" y="2474"/>
                    </a:cubicBezTo>
                    <a:cubicBezTo>
                      <a:pt x="1307" y="2474"/>
                      <a:pt x="1361" y="2471"/>
                      <a:pt x="1415" y="2465"/>
                    </a:cubicBezTo>
                    <a:cubicBezTo>
                      <a:pt x="1621" y="2442"/>
                      <a:pt x="1826" y="2374"/>
                      <a:pt x="1986" y="2237"/>
                    </a:cubicBezTo>
                    <a:cubicBezTo>
                      <a:pt x="2146" y="2146"/>
                      <a:pt x="2260" y="1986"/>
                      <a:pt x="2351" y="1826"/>
                    </a:cubicBezTo>
                    <a:cubicBezTo>
                      <a:pt x="2397" y="1735"/>
                      <a:pt x="2442" y="1644"/>
                      <a:pt x="2465" y="1552"/>
                    </a:cubicBezTo>
                    <a:cubicBezTo>
                      <a:pt x="2488" y="1438"/>
                      <a:pt x="2511" y="1324"/>
                      <a:pt x="2511" y="1210"/>
                    </a:cubicBezTo>
                    <a:cubicBezTo>
                      <a:pt x="2511" y="1096"/>
                      <a:pt x="2488" y="982"/>
                      <a:pt x="2442" y="868"/>
                    </a:cubicBezTo>
                    <a:cubicBezTo>
                      <a:pt x="2420" y="776"/>
                      <a:pt x="2374" y="685"/>
                      <a:pt x="2328" y="616"/>
                    </a:cubicBezTo>
                    <a:cubicBezTo>
                      <a:pt x="2283" y="525"/>
                      <a:pt x="2214" y="457"/>
                      <a:pt x="2168" y="365"/>
                    </a:cubicBezTo>
                    <a:cubicBezTo>
                      <a:pt x="2100" y="320"/>
                      <a:pt x="2032" y="251"/>
                      <a:pt x="1963" y="206"/>
                    </a:cubicBezTo>
                    <a:cubicBezTo>
                      <a:pt x="1780" y="91"/>
                      <a:pt x="1575" y="23"/>
                      <a:pt x="137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742" name="Google Shape;1516;p22">
                <a:extLst>
                  <a:ext uri="{FF2B5EF4-FFF2-40B4-BE49-F238E27FC236}">
                    <a16:creationId xmlns:a16="http://schemas.microsoft.com/office/drawing/2014/main" id="{CE0CA422-C2C4-40AB-9DCA-1942C27F0BF9}"/>
                  </a:ext>
                </a:extLst>
              </p:cNvPr>
              <p:cNvSpPr/>
              <p:nvPr/>
            </p:nvSpPr>
            <p:spPr>
              <a:xfrm>
                <a:off x="7924541" y="2293040"/>
                <a:ext cx="12974" cy="32274"/>
              </a:xfrm>
              <a:custGeom>
                <a:avLst/>
                <a:gdLst/>
                <a:ahLst/>
                <a:cxnLst/>
                <a:rect l="l" t="t" r="r" b="b"/>
                <a:pathLst>
                  <a:path w="480" h="1194" extrusionOk="0">
                    <a:moveTo>
                      <a:pt x="366" y="0"/>
                    </a:moveTo>
                    <a:cubicBezTo>
                      <a:pt x="343" y="0"/>
                      <a:pt x="320" y="0"/>
                      <a:pt x="297" y="23"/>
                    </a:cubicBezTo>
                    <a:cubicBezTo>
                      <a:pt x="274" y="46"/>
                      <a:pt x="274" y="69"/>
                      <a:pt x="252" y="92"/>
                    </a:cubicBezTo>
                    <a:cubicBezTo>
                      <a:pt x="229" y="183"/>
                      <a:pt x="206" y="274"/>
                      <a:pt x="183" y="365"/>
                    </a:cubicBezTo>
                    <a:lnTo>
                      <a:pt x="183" y="343"/>
                    </a:lnTo>
                    <a:cubicBezTo>
                      <a:pt x="160" y="480"/>
                      <a:pt x="115" y="594"/>
                      <a:pt x="69" y="708"/>
                    </a:cubicBezTo>
                    <a:cubicBezTo>
                      <a:pt x="46" y="776"/>
                      <a:pt x="46" y="845"/>
                      <a:pt x="23" y="890"/>
                    </a:cubicBezTo>
                    <a:cubicBezTo>
                      <a:pt x="23" y="913"/>
                      <a:pt x="0" y="959"/>
                      <a:pt x="0" y="982"/>
                    </a:cubicBezTo>
                    <a:cubicBezTo>
                      <a:pt x="0" y="1027"/>
                      <a:pt x="0" y="1050"/>
                      <a:pt x="0" y="1096"/>
                    </a:cubicBezTo>
                    <a:cubicBezTo>
                      <a:pt x="0" y="1119"/>
                      <a:pt x="0" y="1141"/>
                      <a:pt x="0" y="1141"/>
                    </a:cubicBezTo>
                    <a:cubicBezTo>
                      <a:pt x="23" y="1164"/>
                      <a:pt x="46" y="1187"/>
                      <a:pt x="92" y="1187"/>
                    </a:cubicBezTo>
                    <a:cubicBezTo>
                      <a:pt x="100" y="1191"/>
                      <a:pt x="109" y="1193"/>
                      <a:pt x="118" y="1193"/>
                    </a:cubicBezTo>
                    <a:cubicBezTo>
                      <a:pt x="160" y="1193"/>
                      <a:pt x="206" y="1152"/>
                      <a:pt x="206" y="1096"/>
                    </a:cubicBezTo>
                    <a:cubicBezTo>
                      <a:pt x="206" y="1027"/>
                      <a:pt x="229" y="936"/>
                      <a:pt x="252" y="868"/>
                    </a:cubicBezTo>
                    <a:cubicBezTo>
                      <a:pt x="274" y="776"/>
                      <a:pt x="297" y="708"/>
                      <a:pt x="320" y="639"/>
                    </a:cubicBezTo>
                    <a:cubicBezTo>
                      <a:pt x="366" y="457"/>
                      <a:pt x="411" y="297"/>
                      <a:pt x="457" y="114"/>
                    </a:cubicBezTo>
                    <a:cubicBezTo>
                      <a:pt x="480" y="92"/>
                      <a:pt x="457" y="69"/>
                      <a:pt x="457" y="46"/>
                    </a:cubicBezTo>
                    <a:cubicBezTo>
                      <a:pt x="434" y="23"/>
                      <a:pt x="411" y="0"/>
                      <a:pt x="388" y="0"/>
                    </a:cubicBezTo>
                    <a:close/>
                  </a:path>
                </a:pathLst>
              </a:custGeom>
              <a:solidFill>
                <a:srgbClr val="BEE8D9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grpSp>
            <p:nvGrpSpPr>
              <p:cNvPr id="743" name="Google Shape;1517;p22">
                <a:extLst>
                  <a:ext uri="{FF2B5EF4-FFF2-40B4-BE49-F238E27FC236}">
                    <a16:creationId xmlns:a16="http://schemas.microsoft.com/office/drawing/2014/main" id="{27A134EC-27D3-485A-BD82-B2E41C6F1871}"/>
                  </a:ext>
                </a:extLst>
              </p:cNvPr>
              <p:cNvGrpSpPr/>
              <p:nvPr/>
            </p:nvGrpSpPr>
            <p:grpSpPr>
              <a:xfrm>
                <a:off x="7881969" y="1962328"/>
                <a:ext cx="763841" cy="767544"/>
                <a:chOff x="7881969" y="1962328"/>
                <a:chExt cx="763841" cy="767544"/>
              </a:xfrm>
            </p:grpSpPr>
            <p:sp>
              <p:nvSpPr>
                <p:cNvPr id="929" name="Google Shape;1518;p22">
                  <a:extLst>
                    <a:ext uri="{FF2B5EF4-FFF2-40B4-BE49-F238E27FC236}">
                      <a16:creationId xmlns:a16="http://schemas.microsoft.com/office/drawing/2014/main" id="{B780BFBB-77FF-4AFF-A15B-F52B68C1F4BB}"/>
                    </a:ext>
                  </a:extLst>
                </p:cNvPr>
                <p:cNvSpPr/>
                <p:nvPr/>
              </p:nvSpPr>
              <p:spPr>
                <a:xfrm>
                  <a:off x="8286094" y="2133861"/>
                  <a:ext cx="37031" cy="687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0" h="2544" extrusionOk="0">
                      <a:moveTo>
                        <a:pt x="1278" y="0"/>
                      </a:moveTo>
                      <a:cubicBezTo>
                        <a:pt x="1233" y="0"/>
                        <a:pt x="1210" y="23"/>
                        <a:pt x="1187" y="46"/>
                      </a:cubicBezTo>
                      <a:cubicBezTo>
                        <a:pt x="1096" y="229"/>
                        <a:pt x="959" y="411"/>
                        <a:pt x="845" y="594"/>
                      </a:cubicBezTo>
                      <a:cubicBezTo>
                        <a:pt x="730" y="776"/>
                        <a:pt x="616" y="936"/>
                        <a:pt x="525" y="1119"/>
                      </a:cubicBezTo>
                      <a:cubicBezTo>
                        <a:pt x="411" y="1301"/>
                        <a:pt x="320" y="1484"/>
                        <a:pt x="228" y="1689"/>
                      </a:cubicBezTo>
                      <a:cubicBezTo>
                        <a:pt x="183" y="1781"/>
                        <a:pt x="137" y="1895"/>
                        <a:pt x="69" y="2009"/>
                      </a:cubicBezTo>
                      <a:cubicBezTo>
                        <a:pt x="69" y="2055"/>
                        <a:pt x="46" y="2100"/>
                        <a:pt x="23" y="2123"/>
                      </a:cubicBezTo>
                      <a:cubicBezTo>
                        <a:pt x="23" y="2192"/>
                        <a:pt x="0" y="2260"/>
                        <a:pt x="0" y="2306"/>
                      </a:cubicBezTo>
                      <a:cubicBezTo>
                        <a:pt x="0" y="2351"/>
                        <a:pt x="0" y="2374"/>
                        <a:pt x="23" y="2420"/>
                      </a:cubicBezTo>
                      <a:cubicBezTo>
                        <a:pt x="46" y="2465"/>
                        <a:pt x="91" y="2511"/>
                        <a:pt x="160" y="2534"/>
                      </a:cubicBezTo>
                      <a:cubicBezTo>
                        <a:pt x="173" y="2541"/>
                        <a:pt x="189" y="2543"/>
                        <a:pt x="205" y="2543"/>
                      </a:cubicBezTo>
                      <a:cubicBezTo>
                        <a:pt x="244" y="2543"/>
                        <a:pt x="287" y="2527"/>
                        <a:pt x="320" y="2511"/>
                      </a:cubicBezTo>
                      <a:cubicBezTo>
                        <a:pt x="365" y="2488"/>
                        <a:pt x="411" y="2443"/>
                        <a:pt x="434" y="2374"/>
                      </a:cubicBezTo>
                      <a:cubicBezTo>
                        <a:pt x="457" y="2283"/>
                        <a:pt x="479" y="2192"/>
                        <a:pt x="502" y="2100"/>
                      </a:cubicBezTo>
                      <a:cubicBezTo>
                        <a:pt x="548" y="1963"/>
                        <a:pt x="571" y="1849"/>
                        <a:pt x="616" y="1735"/>
                      </a:cubicBezTo>
                      <a:cubicBezTo>
                        <a:pt x="685" y="1507"/>
                        <a:pt x="776" y="1279"/>
                        <a:pt x="867" y="1073"/>
                      </a:cubicBezTo>
                      <a:cubicBezTo>
                        <a:pt x="890" y="1027"/>
                        <a:pt x="913" y="959"/>
                        <a:pt x="936" y="913"/>
                      </a:cubicBezTo>
                      <a:cubicBezTo>
                        <a:pt x="936" y="913"/>
                        <a:pt x="936" y="936"/>
                        <a:pt x="936" y="936"/>
                      </a:cubicBezTo>
                      <a:cubicBezTo>
                        <a:pt x="982" y="799"/>
                        <a:pt x="1050" y="685"/>
                        <a:pt x="1119" y="548"/>
                      </a:cubicBezTo>
                      <a:cubicBezTo>
                        <a:pt x="1187" y="411"/>
                        <a:pt x="1278" y="274"/>
                        <a:pt x="1347" y="137"/>
                      </a:cubicBezTo>
                      <a:cubicBezTo>
                        <a:pt x="1370" y="92"/>
                        <a:pt x="1370" y="46"/>
                        <a:pt x="1324" y="23"/>
                      </a:cubicBezTo>
                      <a:cubicBezTo>
                        <a:pt x="1301" y="0"/>
                        <a:pt x="1301" y="0"/>
                        <a:pt x="1278" y="0"/>
                      </a:cubicBezTo>
                      <a:close/>
                    </a:path>
                  </a:pathLst>
                </a:custGeom>
                <a:solidFill>
                  <a:srgbClr val="FDA2B5"/>
                </a:solidFill>
                <a:ln>
                  <a:noFill/>
                </a:ln>
              </p:spPr>
              <p:txBody>
                <a:bodyPr spcFirstLastPara="1" wrap="square" lIns="53300" tIns="53300" rIns="53300" bIns="53300" anchor="ctr" anchorCtr="0">
                  <a:noAutofit/>
                </a:bodyPr>
                <a:lstStyle/>
                <a:p>
                  <a:pPr algn="l" rtl="0"/>
                  <a:endParaRPr sz="1049"/>
                </a:p>
              </p:txBody>
            </p:sp>
            <p:sp>
              <p:nvSpPr>
                <p:cNvPr id="930" name="Google Shape;1519;p22">
                  <a:extLst>
                    <a:ext uri="{FF2B5EF4-FFF2-40B4-BE49-F238E27FC236}">
                      <a16:creationId xmlns:a16="http://schemas.microsoft.com/office/drawing/2014/main" id="{A1550E21-4C4D-430E-B8CE-B4FB85CCCBA0}"/>
                    </a:ext>
                  </a:extLst>
                </p:cNvPr>
                <p:cNvSpPr/>
                <p:nvPr/>
              </p:nvSpPr>
              <p:spPr>
                <a:xfrm>
                  <a:off x="7915297" y="2182596"/>
                  <a:ext cx="33950" cy="8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6" h="3288" extrusionOk="0">
                      <a:moveTo>
                        <a:pt x="1004" y="1233"/>
                      </a:moveTo>
                      <a:cubicBezTo>
                        <a:pt x="1001" y="1252"/>
                        <a:pt x="996" y="1271"/>
                        <a:pt x="991" y="1290"/>
                      </a:cubicBezTo>
                      <a:lnTo>
                        <a:pt x="991" y="1290"/>
                      </a:lnTo>
                      <a:cubicBezTo>
                        <a:pt x="1004" y="1271"/>
                        <a:pt x="1004" y="1252"/>
                        <a:pt x="1004" y="1233"/>
                      </a:cubicBezTo>
                      <a:close/>
                      <a:moveTo>
                        <a:pt x="936" y="1507"/>
                      </a:moveTo>
                      <a:cubicBezTo>
                        <a:pt x="930" y="1519"/>
                        <a:pt x="924" y="1532"/>
                        <a:pt x="918" y="1547"/>
                      </a:cubicBezTo>
                      <a:lnTo>
                        <a:pt x="918" y="1547"/>
                      </a:lnTo>
                      <a:cubicBezTo>
                        <a:pt x="925" y="1538"/>
                        <a:pt x="936" y="1523"/>
                        <a:pt x="936" y="1507"/>
                      </a:cubicBezTo>
                      <a:close/>
                      <a:moveTo>
                        <a:pt x="890" y="1667"/>
                      </a:moveTo>
                      <a:lnTo>
                        <a:pt x="890" y="1667"/>
                      </a:lnTo>
                      <a:cubicBezTo>
                        <a:pt x="890" y="1674"/>
                        <a:pt x="888" y="1682"/>
                        <a:pt x="884" y="1688"/>
                      </a:cubicBezTo>
                      <a:lnTo>
                        <a:pt x="884" y="1688"/>
                      </a:lnTo>
                      <a:cubicBezTo>
                        <a:pt x="890" y="1686"/>
                        <a:pt x="890" y="1681"/>
                        <a:pt x="890" y="1667"/>
                      </a:cubicBezTo>
                      <a:close/>
                      <a:moveTo>
                        <a:pt x="1073" y="0"/>
                      </a:moveTo>
                      <a:cubicBezTo>
                        <a:pt x="1004" y="0"/>
                        <a:pt x="913" y="46"/>
                        <a:pt x="913" y="137"/>
                      </a:cubicBezTo>
                      <a:cubicBezTo>
                        <a:pt x="913" y="183"/>
                        <a:pt x="890" y="206"/>
                        <a:pt x="890" y="252"/>
                      </a:cubicBezTo>
                      <a:cubicBezTo>
                        <a:pt x="845" y="411"/>
                        <a:pt x="776" y="571"/>
                        <a:pt x="708" y="731"/>
                      </a:cubicBezTo>
                      <a:cubicBezTo>
                        <a:pt x="639" y="891"/>
                        <a:pt x="571" y="1050"/>
                        <a:pt x="502" y="1210"/>
                      </a:cubicBezTo>
                      <a:cubicBezTo>
                        <a:pt x="365" y="1575"/>
                        <a:pt x="274" y="1941"/>
                        <a:pt x="160" y="2306"/>
                      </a:cubicBezTo>
                      <a:cubicBezTo>
                        <a:pt x="160" y="2314"/>
                        <a:pt x="160" y="2322"/>
                        <a:pt x="160" y="2329"/>
                      </a:cubicBezTo>
                      <a:cubicBezTo>
                        <a:pt x="160" y="2374"/>
                        <a:pt x="137" y="2420"/>
                        <a:pt x="137" y="2466"/>
                      </a:cubicBezTo>
                      <a:cubicBezTo>
                        <a:pt x="137" y="2443"/>
                        <a:pt x="137" y="2443"/>
                        <a:pt x="137" y="2443"/>
                      </a:cubicBezTo>
                      <a:cubicBezTo>
                        <a:pt x="137" y="2443"/>
                        <a:pt x="137" y="2466"/>
                        <a:pt x="114" y="2466"/>
                      </a:cubicBezTo>
                      <a:lnTo>
                        <a:pt x="114" y="2488"/>
                      </a:lnTo>
                      <a:cubicBezTo>
                        <a:pt x="114" y="2557"/>
                        <a:pt x="91" y="2603"/>
                        <a:pt x="69" y="2671"/>
                      </a:cubicBezTo>
                      <a:cubicBezTo>
                        <a:pt x="46" y="2717"/>
                        <a:pt x="46" y="2762"/>
                        <a:pt x="23" y="2808"/>
                      </a:cubicBezTo>
                      <a:cubicBezTo>
                        <a:pt x="23" y="2831"/>
                        <a:pt x="0" y="2876"/>
                        <a:pt x="0" y="2922"/>
                      </a:cubicBezTo>
                      <a:cubicBezTo>
                        <a:pt x="0" y="2945"/>
                        <a:pt x="0" y="2991"/>
                        <a:pt x="0" y="3036"/>
                      </a:cubicBezTo>
                      <a:cubicBezTo>
                        <a:pt x="0" y="3082"/>
                        <a:pt x="0" y="3128"/>
                        <a:pt x="23" y="3196"/>
                      </a:cubicBezTo>
                      <a:cubicBezTo>
                        <a:pt x="69" y="3242"/>
                        <a:pt x="114" y="3265"/>
                        <a:pt x="183" y="3287"/>
                      </a:cubicBezTo>
                      <a:cubicBezTo>
                        <a:pt x="297" y="3287"/>
                        <a:pt x="411" y="3219"/>
                        <a:pt x="434" y="3082"/>
                      </a:cubicBezTo>
                      <a:cubicBezTo>
                        <a:pt x="457" y="2991"/>
                        <a:pt x="502" y="2922"/>
                        <a:pt x="525" y="2831"/>
                      </a:cubicBezTo>
                      <a:cubicBezTo>
                        <a:pt x="548" y="2762"/>
                        <a:pt x="594" y="2671"/>
                        <a:pt x="616" y="2580"/>
                      </a:cubicBezTo>
                      <a:cubicBezTo>
                        <a:pt x="685" y="2374"/>
                        <a:pt x="753" y="2146"/>
                        <a:pt x="822" y="1941"/>
                      </a:cubicBezTo>
                      <a:lnTo>
                        <a:pt x="799" y="1941"/>
                      </a:lnTo>
                      <a:lnTo>
                        <a:pt x="822" y="1918"/>
                      </a:lnTo>
                      <a:cubicBezTo>
                        <a:pt x="822" y="1903"/>
                        <a:pt x="822" y="1887"/>
                        <a:pt x="822" y="1872"/>
                      </a:cubicBezTo>
                      <a:cubicBezTo>
                        <a:pt x="822" y="1849"/>
                        <a:pt x="845" y="1849"/>
                        <a:pt x="845" y="1827"/>
                      </a:cubicBezTo>
                      <a:cubicBezTo>
                        <a:pt x="845" y="1827"/>
                        <a:pt x="845" y="1849"/>
                        <a:pt x="845" y="1849"/>
                      </a:cubicBezTo>
                      <a:cubicBezTo>
                        <a:pt x="845" y="1804"/>
                        <a:pt x="867" y="1758"/>
                        <a:pt x="867" y="1712"/>
                      </a:cubicBezTo>
                      <a:cubicBezTo>
                        <a:pt x="867" y="1712"/>
                        <a:pt x="878" y="1702"/>
                        <a:pt x="884" y="1688"/>
                      </a:cubicBezTo>
                      <a:lnTo>
                        <a:pt x="884" y="1688"/>
                      </a:lnTo>
                      <a:cubicBezTo>
                        <a:pt x="881" y="1690"/>
                        <a:pt x="876" y="1690"/>
                        <a:pt x="867" y="1690"/>
                      </a:cubicBezTo>
                      <a:lnTo>
                        <a:pt x="890" y="1667"/>
                      </a:lnTo>
                      <a:lnTo>
                        <a:pt x="890" y="1667"/>
                      </a:lnTo>
                      <a:cubicBezTo>
                        <a:pt x="890" y="1667"/>
                        <a:pt x="890" y="1667"/>
                        <a:pt x="890" y="1667"/>
                      </a:cubicBezTo>
                      <a:cubicBezTo>
                        <a:pt x="890" y="1633"/>
                        <a:pt x="903" y="1587"/>
                        <a:pt x="918" y="1547"/>
                      </a:cubicBezTo>
                      <a:lnTo>
                        <a:pt x="918" y="1547"/>
                      </a:lnTo>
                      <a:cubicBezTo>
                        <a:pt x="915" y="1550"/>
                        <a:pt x="913" y="1553"/>
                        <a:pt x="913" y="1553"/>
                      </a:cubicBezTo>
                      <a:cubicBezTo>
                        <a:pt x="932" y="1477"/>
                        <a:pt x="967" y="1385"/>
                        <a:pt x="991" y="1290"/>
                      </a:cubicBezTo>
                      <a:lnTo>
                        <a:pt x="991" y="1290"/>
                      </a:lnTo>
                      <a:cubicBezTo>
                        <a:pt x="989" y="1294"/>
                        <a:pt x="985" y="1298"/>
                        <a:pt x="982" y="1302"/>
                      </a:cubicBezTo>
                      <a:cubicBezTo>
                        <a:pt x="1050" y="1096"/>
                        <a:pt x="1073" y="914"/>
                        <a:pt x="1141" y="731"/>
                      </a:cubicBezTo>
                      <a:cubicBezTo>
                        <a:pt x="1164" y="640"/>
                        <a:pt x="1187" y="525"/>
                        <a:pt x="1210" y="434"/>
                      </a:cubicBezTo>
                      <a:cubicBezTo>
                        <a:pt x="1210" y="343"/>
                        <a:pt x="1233" y="274"/>
                        <a:pt x="1255" y="183"/>
                      </a:cubicBezTo>
                      <a:cubicBezTo>
                        <a:pt x="1255" y="92"/>
                        <a:pt x="1187" y="0"/>
                        <a:pt x="1096" y="0"/>
                      </a:cubicBezTo>
                      <a:close/>
                    </a:path>
                  </a:pathLst>
                </a:custGeom>
                <a:solidFill>
                  <a:srgbClr val="BEE8D9"/>
                </a:solidFill>
                <a:ln>
                  <a:noFill/>
                </a:ln>
              </p:spPr>
              <p:txBody>
                <a:bodyPr spcFirstLastPara="1" wrap="square" lIns="53300" tIns="53300" rIns="53300" bIns="53300" anchor="ctr" anchorCtr="0">
                  <a:noAutofit/>
                </a:bodyPr>
                <a:lstStyle/>
                <a:p>
                  <a:pPr algn="l" rtl="0"/>
                  <a:endParaRPr sz="1049"/>
                </a:p>
              </p:txBody>
            </p:sp>
            <p:sp>
              <p:nvSpPr>
                <p:cNvPr id="931" name="Google Shape;1520;p22">
                  <a:extLst>
                    <a:ext uri="{FF2B5EF4-FFF2-40B4-BE49-F238E27FC236}">
                      <a16:creationId xmlns:a16="http://schemas.microsoft.com/office/drawing/2014/main" id="{15ADB9A5-904F-4499-B4A6-5D76AFE2E8C6}"/>
                    </a:ext>
                  </a:extLst>
                </p:cNvPr>
                <p:cNvSpPr/>
                <p:nvPr/>
              </p:nvSpPr>
              <p:spPr>
                <a:xfrm>
                  <a:off x="7889375" y="2186299"/>
                  <a:ext cx="60493" cy="1767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8" h="6538" extrusionOk="0">
                      <a:moveTo>
                        <a:pt x="948" y="2750"/>
                      </a:moveTo>
                      <a:lnTo>
                        <a:pt x="948" y="2750"/>
                      </a:lnTo>
                      <a:cubicBezTo>
                        <a:pt x="942" y="2762"/>
                        <a:pt x="936" y="2774"/>
                        <a:pt x="936" y="2785"/>
                      </a:cubicBezTo>
                      <a:cubicBezTo>
                        <a:pt x="940" y="2774"/>
                        <a:pt x="944" y="2762"/>
                        <a:pt x="948" y="2750"/>
                      </a:cubicBezTo>
                      <a:close/>
                      <a:moveTo>
                        <a:pt x="2055" y="0"/>
                      </a:moveTo>
                      <a:cubicBezTo>
                        <a:pt x="1986" y="0"/>
                        <a:pt x="1918" y="46"/>
                        <a:pt x="1918" y="115"/>
                      </a:cubicBezTo>
                      <a:cubicBezTo>
                        <a:pt x="1895" y="160"/>
                        <a:pt x="1895" y="183"/>
                        <a:pt x="1895" y="229"/>
                      </a:cubicBezTo>
                      <a:cubicBezTo>
                        <a:pt x="1872" y="229"/>
                        <a:pt x="1872" y="229"/>
                        <a:pt x="1872" y="252"/>
                      </a:cubicBezTo>
                      <a:cubicBezTo>
                        <a:pt x="1872" y="229"/>
                        <a:pt x="1872" y="229"/>
                        <a:pt x="1872" y="229"/>
                      </a:cubicBezTo>
                      <a:cubicBezTo>
                        <a:pt x="1804" y="480"/>
                        <a:pt x="1712" y="708"/>
                        <a:pt x="1621" y="959"/>
                      </a:cubicBezTo>
                      <a:cubicBezTo>
                        <a:pt x="1575" y="1073"/>
                        <a:pt x="1530" y="1187"/>
                        <a:pt x="1484" y="1301"/>
                      </a:cubicBezTo>
                      <a:cubicBezTo>
                        <a:pt x="1438" y="1416"/>
                        <a:pt x="1393" y="1553"/>
                        <a:pt x="1347" y="1667"/>
                      </a:cubicBezTo>
                      <a:cubicBezTo>
                        <a:pt x="1279" y="1849"/>
                        <a:pt x="1187" y="2032"/>
                        <a:pt x="1142" y="2192"/>
                      </a:cubicBezTo>
                      <a:cubicBezTo>
                        <a:pt x="1081" y="2374"/>
                        <a:pt x="1020" y="2539"/>
                        <a:pt x="959" y="2717"/>
                      </a:cubicBezTo>
                      <a:lnTo>
                        <a:pt x="959" y="2717"/>
                      </a:lnTo>
                      <a:cubicBezTo>
                        <a:pt x="959" y="2717"/>
                        <a:pt x="959" y="2717"/>
                        <a:pt x="959" y="2717"/>
                      </a:cubicBezTo>
                      <a:lnTo>
                        <a:pt x="959" y="2717"/>
                      </a:lnTo>
                      <a:lnTo>
                        <a:pt x="957" y="2723"/>
                      </a:lnTo>
                      <a:lnTo>
                        <a:pt x="957" y="2723"/>
                      </a:lnTo>
                      <a:cubicBezTo>
                        <a:pt x="954" y="2732"/>
                        <a:pt x="951" y="2741"/>
                        <a:pt x="948" y="2750"/>
                      </a:cubicBezTo>
                      <a:lnTo>
                        <a:pt x="948" y="2750"/>
                      </a:lnTo>
                      <a:cubicBezTo>
                        <a:pt x="949" y="2749"/>
                        <a:pt x="950" y="2747"/>
                        <a:pt x="951" y="2745"/>
                      </a:cubicBezTo>
                      <a:lnTo>
                        <a:pt x="951" y="2745"/>
                      </a:lnTo>
                      <a:lnTo>
                        <a:pt x="891" y="2945"/>
                      </a:lnTo>
                      <a:cubicBezTo>
                        <a:pt x="799" y="3310"/>
                        <a:pt x="662" y="3652"/>
                        <a:pt x="571" y="4018"/>
                      </a:cubicBezTo>
                      <a:cubicBezTo>
                        <a:pt x="503" y="4200"/>
                        <a:pt x="457" y="4406"/>
                        <a:pt x="411" y="4588"/>
                      </a:cubicBezTo>
                      <a:cubicBezTo>
                        <a:pt x="366" y="4794"/>
                        <a:pt x="320" y="4976"/>
                        <a:pt x="251" y="5159"/>
                      </a:cubicBezTo>
                      <a:cubicBezTo>
                        <a:pt x="251" y="5182"/>
                        <a:pt x="251" y="5227"/>
                        <a:pt x="229" y="5250"/>
                      </a:cubicBezTo>
                      <a:cubicBezTo>
                        <a:pt x="183" y="5410"/>
                        <a:pt x="137" y="5593"/>
                        <a:pt x="115" y="5752"/>
                      </a:cubicBezTo>
                      <a:cubicBezTo>
                        <a:pt x="92" y="5821"/>
                        <a:pt x="69" y="5912"/>
                        <a:pt x="46" y="5981"/>
                      </a:cubicBezTo>
                      <a:cubicBezTo>
                        <a:pt x="23" y="6095"/>
                        <a:pt x="0" y="6209"/>
                        <a:pt x="46" y="6346"/>
                      </a:cubicBezTo>
                      <a:cubicBezTo>
                        <a:pt x="92" y="6437"/>
                        <a:pt x="183" y="6528"/>
                        <a:pt x="274" y="6528"/>
                      </a:cubicBezTo>
                      <a:cubicBezTo>
                        <a:pt x="294" y="6535"/>
                        <a:pt x="312" y="6538"/>
                        <a:pt x="329" y="6538"/>
                      </a:cubicBezTo>
                      <a:cubicBezTo>
                        <a:pt x="370" y="6538"/>
                        <a:pt x="402" y="6522"/>
                        <a:pt x="434" y="6506"/>
                      </a:cubicBezTo>
                      <a:cubicBezTo>
                        <a:pt x="480" y="6506"/>
                        <a:pt x="525" y="6460"/>
                        <a:pt x="571" y="6414"/>
                      </a:cubicBezTo>
                      <a:cubicBezTo>
                        <a:pt x="617" y="6369"/>
                        <a:pt x="640" y="6323"/>
                        <a:pt x="640" y="6277"/>
                      </a:cubicBezTo>
                      <a:cubicBezTo>
                        <a:pt x="662" y="6209"/>
                        <a:pt x="685" y="6140"/>
                        <a:pt x="685" y="6095"/>
                      </a:cubicBezTo>
                      <a:cubicBezTo>
                        <a:pt x="708" y="6026"/>
                        <a:pt x="731" y="5958"/>
                        <a:pt x="731" y="5889"/>
                      </a:cubicBezTo>
                      <a:cubicBezTo>
                        <a:pt x="776" y="5752"/>
                        <a:pt x="799" y="5615"/>
                        <a:pt x="845" y="5479"/>
                      </a:cubicBezTo>
                      <a:cubicBezTo>
                        <a:pt x="845" y="5473"/>
                        <a:pt x="845" y="5467"/>
                        <a:pt x="845" y="5456"/>
                      </a:cubicBezTo>
                      <a:cubicBezTo>
                        <a:pt x="868" y="5433"/>
                        <a:pt x="868" y="5387"/>
                        <a:pt x="868" y="5364"/>
                      </a:cubicBezTo>
                      <a:cubicBezTo>
                        <a:pt x="959" y="5022"/>
                        <a:pt x="1050" y="4680"/>
                        <a:pt x="1142" y="4337"/>
                      </a:cubicBezTo>
                      <a:cubicBezTo>
                        <a:pt x="1210" y="4086"/>
                        <a:pt x="1301" y="3812"/>
                        <a:pt x="1393" y="3561"/>
                      </a:cubicBezTo>
                      <a:cubicBezTo>
                        <a:pt x="1416" y="3401"/>
                        <a:pt x="1461" y="3264"/>
                        <a:pt x="1507" y="3128"/>
                      </a:cubicBezTo>
                      <a:cubicBezTo>
                        <a:pt x="1530" y="3036"/>
                        <a:pt x="1553" y="2968"/>
                        <a:pt x="1575" y="2876"/>
                      </a:cubicBezTo>
                      <a:cubicBezTo>
                        <a:pt x="1598" y="2785"/>
                        <a:pt x="1621" y="2671"/>
                        <a:pt x="1667" y="2580"/>
                      </a:cubicBezTo>
                      <a:cubicBezTo>
                        <a:pt x="1689" y="2511"/>
                        <a:pt x="1689" y="2420"/>
                        <a:pt x="1712" y="2351"/>
                      </a:cubicBezTo>
                      <a:cubicBezTo>
                        <a:pt x="1712" y="2351"/>
                        <a:pt x="1712" y="2351"/>
                        <a:pt x="1712" y="2374"/>
                      </a:cubicBezTo>
                      <a:cubicBezTo>
                        <a:pt x="1758" y="2214"/>
                        <a:pt x="1804" y="2055"/>
                        <a:pt x="1849" y="1895"/>
                      </a:cubicBezTo>
                      <a:cubicBezTo>
                        <a:pt x="1895" y="1712"/>
                        <a:pt x="1918" y="1507"/>
                        <a:pt x="1941" y="1324"/>
                      </a:cubicBezTo>
                      <a:cubicBezTo>
                        <a:pt x="2009" y="936"/>
                        <a:pt x="2123" y="548"/>
                        <a:pt x="2214" y="160"/>
                      </a:cubicBezTo>
                      <a:cubicBezTo>
                        <a:pt x="2237" y="92"/>
                        <a:pt x="2169" y="0"/>
                        <a:pt x="2078" y="0"/>
                      </a:cubicBezTo>
                      <a:close/>
                    </a:path>
                  </a:pathLst>
                </a:custGeom>
                <a:solidFill>
                  <a:srgbClr val="BEE8D9"/>
                </a:solidFill>
                <a:ln>
                  <a:noFill/>
                </a:ln>
              </p:spPr>
              <p:txBody>
                <a:bodyPr spcFirstLastPara="1" wrap="square" lIns="53300" tIns="53300" rIns="53300" bIns="53300" anchor="ctr" anchorCtr="0">
                  <a:noAutofit/>
                </a:bodyPr>
                <a:lstStyle/>
                <a:p>
                  <a:pPr algn="l" rtl="0"/>
                  <a:endParaRPr sz="1049"/>
                </a:p>
              </p:txBody>
            </p:sp>
            <p:sp>
              <p:nvSpPr>
                <p:cNvPr id="932" name="Google Shape;1521;p22">
                  <a:extLst>
                    <a:ext uri="{FF2B5EF4-FFF2-40B4-BE49-F238E27FC236}">
                      <a16:creationId xmlns:a16="http://schemas.microsoft.com/office/drawing/2014/main" id="{90D2B73B-4983-46D5-A242-E742836201FA}"/>
                    </a:ext>
                  </a:extLst>
                </p:cNvPr>
                <p:cNvSpPr/>
                <p:nvPr/>
              </p:nvSpPr>
              <p:spPr>
                <a:xfrm>
                  <a:off x="7930082" y="2184434"/>
                  <a:ext cx="22246" cy="648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3" h="2398" extrusionOk="0">
                      <a:moveTo>
                        <a:pt x="708" y="1"/>
                      </a:moveTo>
                      <a:cubicBezTo>
                        <a:pt x="686" y="1"/>
                        <a:pt x="663" y="24"/>
                        <a:pt x="663" y="47"/>
                      </a:cubicBezTo>
                      <a:cubicBezTo>
                        <a:pt x="640" y="115"/>
                        <a:pt x="617" y="184"/>
                        <a:pt x="594" y="252"/>
                      </a:cubicBezTo>
                      <a:cubicBezTo>
                        <a:pt x="594" y="321"/>
                        <a:pt x="572" y="389"/>
                        <a:pt x="549" y="457"/>
                      </a:cubicBezTo>
                      <a:cubicBezTo>
                        <a:pt x="549" y="435"/>
                        <a:pt x="549" y="435"/>
                        <a:pt x="549" y="435"/>
                      </a:cubicBezTo>
                      <a:cubicBezTo>
                        <a:pt x="526" y="503"/>
                        <a:pt x="503" y="594"/>
                        <a:pt x="480" y="686"/>
                      </a:cubicBezTo>
                      <a:cubicBezTo>
                        <a:pt x="457" y="777"/>
                        <a:pt x="412" y="868"/>
                        <a:pt x="389" y="960"/>
                      </a:cubicBezTo>
                      <a:cubicBezTo>
                        <a:pt x="343" y="1142"/>
                        <a:pt x="298" y="1325"/>
                        <a:pt x="252" y="1507"/>
                      </a:cubicBezTo>
                      <a:cubicBezTo>
                        <a:pt x="252" y="1507"/>
                        <a:pt x="252" y="1507"/>
                        <a:pt x="252" y="1485"/>
                      </a:cubicBezTo>
                      <a:cubicBezTo>
                        <a:pt x="183" y="1759"/>
                        <a:pt x="92" y="2010"/>
                        <a:pt x="1" y="2283"/>
                      </a:cubicBezTo>
                      <a:cubicBezTo>
                        <a:pt x="1" y="2306"/>
                        <a:pt x="1" y="2329"/>
                        <a:pt x="1" y="2352"/>
                      </a:cubicBezTo>
                      <a:cubicBezTo>
                        <a:pt x="24" y="2375"/>
                        <a:pt x="24" y="2375"/>
                        <a:pt x="47" y="2398"/>
                      </a:cubicBezTo>
                      <a:lnTo>
                        <a:pt x="115" y="2398"/>
                      </a:lnTo>
                      <a:cubicBezTo>
                        <a:pt x="138" y="2375"/>
                        <a:pt x="161" y="2375"/>
                        <a:pt x="161" y="2352"/>
                      </a:cubicBezTo>
                      <a:cubicBezTo>
                        <a:pt x="206" y="2238"/>
                        <a:pt x="229" y="2124"/>
                        <a:pt x="275" y="2010"/>
                      </a:cubicBezTo>
                      <a:cubicBezTo>
                        <a:pt x="298" y="1918"/>
                        <a:pt x="320" y="1804"/>
                        <a:pt x="343" y="1713"/>
                      </a:cubicBezTo>
                      <a:cubicBezTo>
                        <a:pt x="412" y="1530"/>
                        <a:pt x="457" y="1325"/>
                        <a:pt x="503" y="1142"/>
                      </a:cubicBezTo>
                      <a:cubicBezTo>
                        <a:pt x="503" y="1142"/>
                        <a:pt x="503" y="1165"/>
                        <a:pt x="503" y="1165"/>
                      </a:cubicBezTo>
                      <a:cubicBezTo>
                        <a:pt x="526" y="1074"/>
                        <a:pt x="549" y="1005"/>
                        <a:pt x="572" y="914"/>
                      </a:cubicBezTo>
                      <a:cubicBezTo>
                        <a:pt x="594" y="823"/>
                        <a:pt x="640" y="754"/>
                        <a:pt x="663" y="663"/>
                      </a:cubicBezTo>
                      <a:cubicBezTo>
                        <a:pt x="686" y="572"/>
                        <a:pt x="708" y="480"/>
                        <a:pt x="731" y="366"/>
                      </a:cubicBezTo>
                      <a:cubicBezTo>
                        <a:pt x="754" y="298"/>
                        <a:pt x="777" y="206"/>
                        <a:pt x="800" y="138"/>
                      </a:cubicBezTo>
                      <a:cubicBezTo>
                        <a:pt x="800" y="115"/>
                        <a:pt x="800" y="115"/>
                        <a:pt x="800" y="115"/>
                      </a:cubicBezTo>
                      <a:cubicBezTo>
                        <a:pt x="800" y="92"/>
                        <a:pt x="823" y="69"/>
                        <a:pt x="800" y="47"/>
                      </a:cubicBezTo>
                      <a:cubicBezTo>
                        <a:pt x="800" y="24"/>
                        <a:pt x="777" y="1"/>
                        <a:pt x="754" y="1"/>
                      </a:cubicBezTo>
                      <a:close/>
                    </a:path>
                  </a:pathLst>
                </a:custGeom>
                <a:solidFill>
                  <a:srgbClr val="BEE8D9"/>
                </a:solidFill>
                <a:ln>
                  <a:noFill/>
                </a:ln>
              </p:spPr>
              <p:txBody>
                <a:bodyPr spcFirstLastPara="1" wrap="square" lIns="53300" tIns="53300" rIns="53300" bIns="53300" anchor="ctr" anchorCtr="0">
                  <a:noAutofit/>
                </a:bodyPr>
                <a:lstStyle/>
                <a:p>
                  <a:pPr algn="l" rtl="0"/>
                  <a:endParaRPr sz="1049"/>
                </a:p>
              </p:txBody>
            </p:sp>
            <p:sp>
              <p:nvSpPr>
                <p:cNvPr id="933" name="Google Shape;1522;p22">
                  <a:extLst>
                    <a:ext uri="{FF2B5EF4-FFF2-40B4-BE49-F238E27FC236}">
                      <a16:creationId xmlns:a16="http://schemas.microsoft.com/office/drawing/2014/main" id="{D3BBF114-07FD-41BC-8AB7-9AB2A14E204D}"/>
                    </a:ext>
                  </a:extLst>
                </p:cNvPr>
                <p:cNvSpPr/>
                <p:nvPr/>
              </p:nvSpPr>
              <p:spPr>
                <a:xfrm>
                  <a:off x="7928244" y="2184434"/>
                  <a:ext cx="25327" cy="69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7" h="2567" extrusionOk="0">
                      <a:moveTo>
                        <a:pt x="845" y="1"/>
                      </a:moveTo>
                      <a:cubicBezTo>
                        <a:pt x="822" y="1"/>
                        <a:pt x="799" y="24"/>
                        <a:pt x="776" y="69"/>
                      </a:cubicBezTo>
                      <a:cubicBezTo>
                        <a:pt x="708" y="252"/>
                        <a:pt x="662" y="435"/>
                        <a:pt x="594" y="617"/>
                      </a:cubicBezTo>
                      <a:cubicBezTo>
                        <a:pt x="525" y="823"/>
                        <a:pt x="480" y="1028"/>
                        <a:pt x="434" y="1234"/>
                      </a:cubicBezTo>
                      <a:cubicBezTo>
                        <a:pt x="434" y="1211"/>
                        <a:pt x="434" y="1211"/>
                        <a:pt x="434" y="1211"/>
                      </a:cubicBezTo>
                      <a:cubicBezTo>
                        <a:pt x="366" y="1393"/>
                        <a:pt x="320" y="1599"/>
                        <a:pt x="251" y="1781"/>
                      </a:cubicBezTo>
                      <a:cubicBezTo>
                        <a:pt x="183" y="2010"/>
                        <a:pt x="115" y="2215"/>
                        <a:pt x="23" y="2443"/>
                      </a:cubicBezTo>
                      <a:cubicBezTo>
                        <a:pt x="0" y="2489"/>
                        <a:pt x="23" y="2535"/>
                        <a:pt x="69" y="2557"/>
                      </a:cubicBezTo>
                      <a:cubicBezTo>
                        <a:pt x="81" y="2564"/>
                        <a:pt x="95" y="2566"/>
                        <a:pt x="109" y="2566"/>
                      </a:cubicBezTo>
                      <a:cubicBezTo>
                        <a:pt x="146" y="2566"/>
                        <a:pt x="183" y="2545"/>
                        <a:pt x="183" y="2512"/>
                      </a:cubicBezTo>
                      <a:cubicBezTo>
                        <a:pt x="229" y="2375"/>
                        <a:pt x="274" y="2238"/>
                        <a:pt x="320" y="2101"/>
                      </a:cubicBezTo>
                      <a:cubicBezTo>
                        <a:pt x="343" y="2055"/>
                        <a:pt x="366" y="1987"/>
                        <a:pt x="366" y="1941"/>
                      </a:cubicBezTo>
                      <a:cubicBezTo>
                        <a:pt x="388" y="1895"/>
                        <a:pt x="411" y="1827"/>
                        <a:pt x="434" y="1781"/>
                      </a:cubicBezTo>
                      <a:cubicBezTo>
                        <a:pt x="503" y="1530"/>
                        <a:pt x="571" y="1279"/>
                        <a:pt x="640" y="1051"/>
                      </a:cubicBezTo>
                      <a:cubicBezTo>
                        <a:pt x="685" y="891"/>
                        <a:pt x="731" y="754"/>
                        <a:pt x="776" y="594"/>
                      </a:cubicBezTo>
                      <a:cubicBezTo>
                        <a:pt x="822" y="435"/>
                        <a:pt x="868" y="275"/>
                        <a:pt x="936" y="115"/>
                      </a:cubicBezTo>
                      <a:cubicBezTo>
                        <a:pt x="936" y="92"/>
                        <a:pt x="936" y="92"/>
                        <a:pt x="936" y="69"/>
                      </a:cubicBezTo>
                      <a:cubicBezTo>
                        <a:pt x="913" y="47"/>
                        <a:pt x="913" y="24"/>
                        <a:pt x="891" y="24"/>
                      </a:cubicBezTo>
                      <a:cubicBezTo>
                        <a:pt x="868" y="24"/>
                        <a:pt x="868" y="1"/>
                        <a:pt x="845" y="1"/>
                      </a:cubicBezTo>
                      <a:close/>
                    </a:path>
                  </a:pathLst>
                </a:custGeom>
                <a:solidFill>
                  <a:srgbClr val="BEE8D9"/>
                </a:solidFill>
                <a:ln>
                  <a:noFill/>
                </a:ln>
              </p:spPr>
              <p:txBody>
                <a:bodyPr spcFirstLastPara="1" wrap="square" lIns="53300" tIns="53300" rIns="53300" bIns="53300" anchor="ctr" anchorCtr="0">
                  <a:noAutofit/>
                </a:bodyPr>
                <a:lstStyle/>
                <a:p>
                  <a:pPr algn="l" rtl="0"/>
                  <a:endParaRPr sz="1049"/>
                </a:p>
              </p:txBody>
            </p:sp>
            <p:sp>
              <p:nvSpPr>
                <p:cNvPr id="934" name="Google Shape;1523;p22">
                  <a:extLst>
                    <a:ext uri="{FF2B5EF4-FFF2-40B4-BE49-F238E27FC236}">
                      <a16:creationId xmlns:a16="http://schemas.microsoft.com/office/drawing/2014/main" id="{8D34FD1C-958E-4BB1-BC8F-34E38882CE85}"/>
                    </a:ext>
                  </a:extLst>
                </p:cNvPr>
                <p:cNvSpPr/>
                <p:nvPr/>
              </p:nvSpPr>
              <p:spPr>
                <a:xfrm>
                  <a:off x="7925162" y="2187542"/>
                  <a:ext cx="29625" cy="800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6" h="2962" extrusionOk="0">
                      <a:moveTo>
                        <a:pt x="1005" y="0"/>
                      </a:moveTo>
                      <a:cubicBezTo>
                        <a:pt x="959" y="0"/>
                        <a:pt x="936" y="0"/>
                        <a:pt x="913" y="46"/>
                      </a:cubicBezTo>
                      <a:cubicBezTo>
                        <a:pt x="822" y="251"/>
                        <a:pt x="754" y="502"/>
                        <a:pt x="685" y="731"/>
                      </a:cubicBezTo>
                      <a:cubicBezTo>
                        <a:pt x="662" y="845"/>
                        <a:pt x="617" y="959"/>
                        <a:pt x="594" y="1073"/>
                      </a:cubicBezTo>
                      <a:cubicBezTo>
                        <a:pt x="548" y="1187"/>
                        <a:pt x="525" y="1301"/>
                        <a:pt x="480" y="1392"/>
                      </a:cubicBezTo>
                      <a:cubicBezTo>
                        <a:pt x="434" y="1529"/>
                        <a:pt x="411" y="1644"/>
                        <a:pt x="365" y="1758"/>
                      </a:cubicBezTo>
                      <a:cubicBezTo>
                        <a:pt x="320" y="1872"/>
                        <a:pt x="274" y="1986"/>
                        <a:pt x="229" y="2100"/>
                      </a:cubicBezTo>
                      <a:cubicBezTo>
                        <a:pt x="160" y="2328"/>
                        <a:pt x="92" y="2579"/>
                        <a:pt x="0" y="2808"/>
                      </a:cubicBezTo>
                      <a:cubicBezTo>
                        <a:pt x="0" y="2830"/>
                        <a:pt x="0" y="2853"/>
                        <a:pt x="0" y="2899"/>
                      </a:cubicBezTo>
                      <a:cubicBezTo>
                        <a:pt x="23" y="2922"/>
                        <a:pt x="46" y="2945"/>
                        <a:pt x="69" y="2945"/>
                      </a:cubicBezTo>
                      <a:cubicBezTo>
                        <a:pt x="80" y="2956"/>
                        <a:pt x="92" y="2962"/>
                        <a:pt x="103" y="2962"/>
                      </a:cubicBezTo>
                      <a:cubicBezTo>
                        <a:pt x="114" y="2962"/>
                        <a:pt x="126" y="2956"/>
                        <a:pt x="137" y="2945"/>
                      </a:cubicBezTo>
                      <a:cubicBezTo>
                        <a:pt x="160" y="2945"/>
                        <a:pt x="183" y="2922"/>
                        <a:pt x="206" y="2899"/>
                      </a:cubicBezTo>
                      <a:cubicBezTo>
                        <a:pt x="274" y="2648"/>
                        <a:pt x="343" y="2420"/>
                        <a:pt x="411" y="2168"/>
                      </a:cubicBezTo>
                      <a:cubicBezTo>
                        <a:pt x="480" y="1940"/>
                        <a:pt x="571" y="1712"/>
                        <a:pt x="639" y="1484"/>
                      </a:cubicBezTo>
                      <a:cubicBezTo>
                        <a:pt x="662" y="1392"/>
                        <a:pt x="685" y="1278"/>
                        <a:pt x="731" y="1187"/>
                      </a:cubicBezTo>
                      <a:cubicBezTo>
                        <a:pt x="754" y="1050"/>
                        <a:pt x="799" y="913"/>
                        <a:pt x="845" y="799"/>
                      </a:cubicBezTo>
                      <a:cubicBezTo>
                        <a:pt x="868" y="685"/>
                        <a:pt x="913" y="571"/>
                        <a:pt x="936" y="479"/>
                      </a:cubicBezTo>
                      <a:cubicBezTo>
                        <a:pt x="982" y="342"/>
                        <a:pt x="1027" y="228"/>
                        <a:pt x="1073" y="114"/>
                      </a:cubicBezTo>
                      <a:cubicBezTo>
                        <a:pt x="1096" y="69"/>
                        <a:pt x="1073" y="23"/>
                        <a:pt x="1027" y="0"/>
                      </a:cubicBezTo>
                      <a:close/>
                    </a:path>
                  </a:pathLst>
                </a:custGeom>
                <a:solidFill>
                  <a:srgbClr val="BEE8D9"/>
                </a:solidFill>
                <a:ln>
                  <a:noFill/>
                </a:ln>
              </p:spPr>
              <p:txBody>
                <a:bodyPr spcFirstLastPara="1" wrap="square" lIns="53300" tIns="53300" rIns="53300" bIns="53300" anchor="ctr" anchorCtr="0">
                  <a:noAutofit/>
                </a:bodyPr>
                <a:lstStyle/>
                <a:p>
                  <a:pPr algn="l" rtl="0"/>
                  <a:endParaRPr sz="1049"/>
                </a:p>
              </p:txBody>
            </p:sp>
            <p:sp>
              <p:nvSpPr>
                <p:cNvPr id="935" name="Google Shape;1524;p22">
                  <a:extLst>
                    <a:ext uri="{FF2B5EF4-FFF2-40B4-BE49-F238E27FC236}">
                      <a16:creationId xmlns:a16="http://schemas.microsoft.com/office/drawing/2014/main" id="{7CE283D8-1EF2-45A9-BE58-891BDEEFAFB8}"/>
                    </a:ext>
                  </a:extLst>
                </p:cNvPr>
                <p:cNvSpPr/>
                <p:nvPr/>
              </p:nvSpPr>
              <p:spPr>
                <a:xfrm>
                  <a:off x="7949219" y="2199868"/>
                  <a:ext cx="58628" cy="17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6638" extrusionOk="0">
                      <a:moveTo>
                        <a:pt x="1507" y="2694"/>
                      </a:moveTo>
                      <a:lnTo>
                        <a:pt x="1507" y="2694"/>
                      </a:lnTo>
                      <a:cubicBezTo>
                        <a:pt x="1507" y="2694"/>
                        <a:pt x="1507" y="2717"/>
                        <a:pt x="1484" y="2717"/>
                      </a:cubicBezTo>
                      <a:cubicBezTo>
                        <a:pt x="1484" y="2740"/>
                        <a:pt x="1484" y="2762"/>
                        <a:pt x="1484" y="2762"/>
                      </a:cubicBezTo>
                      <a:cubicBezTo>
                        <a:pt x="1484" y="2740"/>
                        <a:pt x="1507" y="2717"/>
                        <a:pt x="1507" y="2694"/>
                      </a:cubicBezTo>
                      <a:close/>
                      <a:moveTo>
                        <a:pt x="1096" y="4292"/>
                      </a:moveTo>
                      <a:lnTo>
                        <a:pt x="1096" y="4292"/>
                      </a:lnTo>
                      <a:lnTo>
                        <a:pt x="1096" y="4292"/>
                      </a:lnTo>
                      <a:cubicBezTo>
                        <a:pt x="1096" y="4292"/>
                        <a:pt x="1096" y="4292"/>
                        <a:pt x="1096" y="4292"/>
                      </a:cubicBezTo>
                      <a:close/>
                      <a:moveTo>
                        <a:pt x="1096" y="4292"/>
                      </a:moveTo>
                      <a:lnTo>
                        <a:pt x="1096" y="4292"/>
                      </a:lnTo>
                      <a:cubicBezTo>
                        <a:pt x="1094" y="4297"/>
                        <a:pt x="1093" y="4302"/>
                        <a:pt x="1091" y="4307"/>
                      </a:cubicBezTo>
                      <a:lnTo>
                        <a:pt x="1091" y="4307"/>
                      </a:lnTo>
                      <a:cubicBezTo>
                        <a:pt x="1096" y="4300"/>
                        <a:pt x="1096" y="4292"/>
                        <a:pt x="1096" y="4292"/>
                      </a:cubicBezTo>
                      <a:close/>
                      <a:moveTo>
                        <a:pt x="2009" y="1"/>
                      </a:moveTo>
                      <a:cubicBezTo>
                        <a:pt x="1941" y="1"/>
                        <a:pt x="1895" y="46"/>
                        <a:pt x="1872" y="92"/>
                      </a:cubicBezTo>
                      <a:cubicBezTo>
                        <a:pt x="1826" y="183"/>
                        <a:pt x="1781" y="252"/>
                        <a:pt x="1735" y="343"/>
                      </a:cubicBezTo>
                      <a:cubicBezTo>
                        <a:pt x="1690" y="434"/>
                        <a:pt x="1644" y="548"/>
                        <a:pt x="1621" y="663"/>
                      </a:cubicBezTo>
                      <a:cubicBezTo>
                        <a:pt x="1530" y="868"/>
                        <a:pt x="1461" y="1073"/>
                        <a:pt x="1370" y="1279"/>
                      </a:cubicBezTo>
                      <a:cubicBezTo>
                        <a:pt x="1302" y="1439"/>
                        <a:pt x="1256" y="1598"/>
                        <a:pt x="1187" y="1758"/>
                      </a:cubicBezTo>
                      <a:cubicBezTo>
                        <a:pt x="1119" y="1941"/>
                        <a:pt x="1050" y="2123"/>
                        <a:pt x="1005" y="2329"/>
                      </a:cubicBezTo>
                      <a:cubicBezTo>
                        <a:pt x="1005" y="2340"/>
                        <a:pt x="1005" y="2346"/>
                        <a:pt x="1005" y="2352"/>
                      </a:cubicBezTo>
                      <a:cubicBezTo>
                        <a:pt x="1005" y="2374"/>
                        <a:pt x="982" y="2420"/>
                        <a:pt x="982" y="2443"/>
                      </a:cubicBezTo>
                      <a:cubicBezTo>
                        <a:pt x="982" y="2443"/>
                        <a:pt x="982" y="2420"/>
                        <a:pt x="982" y="2397"/>
                      </a:cubicBezTo>
                      <a:cubicBezTo>
                        <a:pt x="936" y="2557"/>
                        <a:pt x="891" y="2694"/>
                        <a:pt x="868" y="2854"/>
                      </a:cubicBezTo>
                      <a:cubicBezTo>
                        <a:pt x="845" y="2968"/>
                        <a:pt x="799" y="3105"/>
                        <a:pt x="777" y="3219"/>
                      </a:cubicBezTo>
                      <a:cubicBezTo>
                        <a:pt x="731" y="3356"/>
                        <a:pt x="708" y="3470"/>
                        <a:pt x="685" y="3607"/>
                      </a:cubicBezTo>
                      <a:cubicBezTo>
                        <a:pt x="662" y="3721"/>
                        <a:pt x="640" y="3835"/>
                        <a:pt x="594" y="3927"/>
                      </a:cubicBezTo>
                      <a:cubicBezTo>
                        <a:pt x="597" y="3927"/>
                        <a:pt x="600" y="3926"/>
                        <a:pt x="602" y="3925"/>
                      </a:cubicBezTo>
                      <a:lnTo>
                        <a:pt x="602" y="3925"/>
                      </a:lnTo>
                      <a:cubicBezTo>
                        <a:pt x="585" y="3979"/>
                        <a:pt x="571" y="4033"/>
                        <a:pt x="571" y="4086"/>
                      </a:cubicBezTo>
                      <a:cubicBezTo>
                        <a:pt x="548" y="4109"/>
                        <a:pt x="548" y="4109"/>
                        <a:pt x="548" y="4132"/>
                      </a:cubicBezTo>
                      <a:cubicBezTo>
                        <a:pt x="548" y="4132"/>
                        <a:pt x="548" y="4109"/>
                        <a:pt x="548" y="4109"/>
                      </a:cubicBezTo>
                      <a:cubicBezTo>
                        <a:pt x="525" y="4200"/>
                        <a:pt x="503" y="4269"/>
                        <a:pt x="480" y="4337"/>
                      </a:cubicBezTo>
                      <a:cubicBezTo>
                        <a:pt x="457" y="4474"/>
                        <a:pt x="411" y="4634"/>
                        <a:pt x="366" y="4771"/>
                      </a:cubicBezTo>
                      <a:cubicBezTo>
                        <a:pt x="343" y="4931"/>
                        <a:pt x="297" y="5091"/>
                        <a:pt x="252" y="5250"/>
                      </a:cubicBezTo>
                      <a:cubicBezTo>
                        <a:pt x="183" y="5456"/>
                        <a:pt x="137" y="5684"/>
                        <a:pt x="92" y="5890"/>
                      </a:cubicBezTo>
                      <a:cubicBezTo>
                        <a:pt x="46" y="5981"/>
                        <a:pt x="46" y="6095"/>
                        <a:pt x="23" y="6186"/>
                      </a:cubicBezTo>
                      <a:cubicBezTo>
                        <a:pt x="0" y="6232"/>
                        <a:pt x="0" y="6255"/>
                        <a:pt x="0" y="6278"/>
                      </a:cubicBezTo>
                      <a:cubicBezTo>
                        <a:pt x="0" y="6300"/>
                        <a:pt x="0" y="6300"/>
                        <a:pt x="0" y="6323"/>
                      </a:cubicBezTo>
                      <a:cubicBezTo>
                        <a:pt x="0" y="6369"/>
                        <a:pt x="0" y="6414"/>
                        <a:pt x="0" y="6460"/>
                      </a:cubicBezTo>
                      <a:cubicBezTo>
                        <a:pt x="23" y="6460"/>
                        <a:pt x="23" y="6483"/>
                        <a:pt x="23" y="6483"/>
                      </a:cubicBezTo>
                      <a:cubicBezTo>
                        <a:pt x="46" y="6551"/>
                        <a:pt x="115" y="6620"/>
                        <a:pt x="206" y="6620"/>
                      </a:cubicBezTo>
                      <a:cubicBezTo>
                        <a:pt x="229" y="6631"/>
                        <a:pt x="252" y="6637"/>
                        <a:pt x="272" y="6637"/>
                      </a:cubicBezTo>
                      <a:cubicBezTo>
                        <a:pt x="291" y="6637"/>
                        <a:pt x="309" y="6631"/>
                        <a:pt x="320" y="6620"/>
                      </a:cubicBezTo>
                      <a:cubicBezTo>
                        <a:pt x="343" y="6597"/>
                        <a:pt x="366" y="6597"/>
                        <a:pt x="388" y="6574"/>
                      </a:cubicBezTo>
                      <a:cubicBezTo>
                        <a:pt x="480" y="6506"/>
                        <a:pt x="503" y="6392"/>
                        <a:pt x="525" y="6278"/>
                      </a:cubicBezTo>
                      <a:cubicBezTo>
                        <a:pt x="548" y="6209"/>
                        <a:pt x="571" y="6118"/>
                        <a:pt x="594" y="6026"/>
                      </a:cubicBezTo>
                      <a:cubicBezTo>
                        <a:pt x="640" y="5890"/>
                        <a:pt x="685" y="5753"/>
                        <a:pt x="731" y="5638"/>
                      </a:cubicBezTo>
                      <a:cubicBezTo>
                        <a:pt x="777" y="5433"/>
                        <a:pt x="822" y="5250"/>
                        <a:pt x="868" y="5068"/>
                      </a:cubicBezTo>
                      <a:cubicBezTo>
                        <a:pt x="913" y="4931"/>
                        <a:pt x="936" y="4817"/>
                        <a:pt x="982" y="4703"/>
                      </a:cubicBezTo>
                      <a:cubicBezTo>
                        <a:pt x="1004" y="4571"/>
                        <a:pt x="1047" y="4439"/>
                        <a:pt x="1091" y="4307"/>
                      </a:cubicBezTo>
                      <a:lnTo>
                        <a:pt x="1091" y="4307"/>
                      </a:lnTo>
                      <a:cubicBezTo>
                        <a:pt x="1089" y="4310"/>
                        <a:pt x="1085" y="4313"/>
                        <a:pt x="1080" y="4314"/>
                      </a:cubicBezTo>
                      <a:lnTo>
                        <a:pt x="1080" y="4314"/>
                      </a:lnTo>
                      <a:cubicBezTo>
                        <a:pt x="1087" y="4301"/>
                        <a:pt x="1096" y="4292"/>
                        <a:pt x="1096" y="4292"/>
                      </a:cubicBezTo>
                      <a:lnTo>
                        <a:pt x="1096" y="4292"/>
                      </a:lnTo>
                      <a:lnTo>
                        <a:pt x="1073" y="4315"/>
                      </a:lnTo>
                      <a:cubicBezTo>
                        <a:pt x="1096" y="4292"/>
                        <a:pt x="1096" y="4269"/>
                        <a:pt x="1096" y="4269"/>
                      </a:cubicBezTo>
                      <a:cubicBezTo>
                        <a:pt x="1142" y="4109"/>
                        <a:pt x="1187" y="3972"/>
                        <a:pt x="1210" y="3812"/>
                      </a:cubicBezTo>
                      <a:cubicBezTo>
                        <a:pt x="1279" y="3607"/>
                        <a:pt x="1324" y="3379"/>
                        <a:pt x="1370" y="3150"/>
                      </a:cubicBezTo>
                      <a:cubicBezTo>
                        <a:pt x="1370" y="3150"/>
                        <a:pt x="1370" y="3173"/>
                        <a:pt x="1370" y="3173"/>
                      </a:cubicBezTo>
                      <a:cubicBezTo>
                        <a:pt x="1416" y="3014"/>
                        <a:pt x="1461" y="2877"/>
                        <a:pt x="1484" y="2717"/>
                      </a:cubicBezTo>
                      <a:cubicBezTo>
                        <a:pt x="1553" y="2511"/>
                        <a:pt x="1598" y="2283"/>
                        <a:pt x="1667" y="2055"/>
                      </a:cubicBezTo>
                      <a:cubicBezTo>
                        <a:pt x="1712" y="1849"/>
                        <a:pt x="1781" y="1644"/>
                        <a:pt x="1826" y="1439"/>
                      </a:cubicBezTo>
                      <a:cubicBezTo>
                        <a:pt x="1872" y="1142"/>
                        <a:pt x="1941" y="845"/>
                        <a:pt x="2009" y="548"/>
                      </a:cubicBezTo>
                      <a:cubicBezTo>
                        <a:pt x="2032" y="503"/>
                        <a:pt x="2055" y="434"/>
                        <a:pt x="2055" y="389"/>
                      </a:cubicBezTo>
                      <a:cubicBezTo>
                        <a:pt x="2078" y="320"/>
                        <a:pt x="2100" y="252"/>
                        <a:pt x="2146" y="206"/>
                      </a:cubicBezTo>
                      <a:cubicBezTo>
                        <a:pt x="2169" y="138"/>
                        <a:pt x="2123" y="46"/>
                        <a:pt x="2055" y="23"/>
                      </a:cubicBezTo>
                      <a:cubicBezTo>
                        <a:pt x="2032" y="1"/>
                        <a:pt x="2032" y="1"/>
                        <a:pt x="2009" y="1"/>
                      </a:cubicBezTo>
                      <a:close/>
                    </a:path>
                  </a:pathLst>
                </a:custGeom>
                <a:solidFill>
                  <a:srgbClr val="BEE8D9"/>
                </a:solidFill>
                <a:ln>
                  <a:noFill/>
                </a:ln>
              </p:spPr>
              <p:txBody>
                <a:bodyPr spcFirstLastPara="1" wrap="square" lIns="53300" tIns="53300" rIns="53300" bIns="53300" anchor="ctr" anchorCtr="0">
                  <a:noAutofit/>
                </a:bodyPr>
                <a:lstStyle/>
                <a:p>
                  <a:pPr algn="l" rtl="0"/>
                  <a:endParaRPr sz="1049"/>
                </a:p>
              </p:txBody>
            </p:sp>
            <p:sp>
              <p:nvSpPr>
                <p:cNvPr id="936" name="Google Shape;1525;p22">
                  <a:extLst>
                    <a:ext uri="{FF2B5EF4-FFF2-40B4-BE49-F238E27FC236}">
                      <a16:creationId xmlns:a16="http://schemas.microsoft.com/office/drawing/2014/main" id="{A1A92198-D92B-4ACA-8A39-0BBF27798D0E}"/>
                    </a:ext>
                  </a:extLst>
                </p:cNvPr>
                <p:cNvSpPr/>
                <p:nvPr/>
              </p:nvSpPr>
              <p:spPr>
                <a:xfrm>
                  <a:off x="7984385" y="2202328"/>
                  <a:ext cx="23462" cy="678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8" h="2512" extrusionOk="0">
                      <a:moveTo>
                        <a:pt x="799" y="1"/>
                      </a:moveTo>
                      <a:cubicBezTo>
                        <a:pt x="754" y="1"/>
                        <a:pt x="731" y="1"/>
                        <a:pt x="708" y="47"/>
                      </a:cubicBezTo>
                      <a:cubicBezTo>
                        <a:pt x="662" y="229"/>
                        <a:pt x="594" y="412"/>
                        <a:pt x="548" y="617"/>
                      </a:cubicBezTo>
                      <a:cubicBezTo>
                        <a:pt x="480" y="823"/>
                        <a:pt x="411" y="1028"/>
                        <a:pt x="343" y="1256"/>
                      </a:cubicBezTo>
                      <a:cubicBezTo>
                        <a:pt x="297" y="1439"/>
                        <a:pt x="229" y="1621"/>
                        <a:pt x="183" y="1804"/>
                      </a:cubicBezTo>
                      <a:cubicBezTo>
                        <a:pt x="115" y="1987"/>
                        <a:pt x="46" y="2192"/>
                        <a:pt x="1" y="2375"/>
                      </a:cubicBezTo>
                      <a:cubicBezTo>
                        <a:pt x="1" y="2398"/>
                        <a:pt x="1" y="2420"/>
                        <a:pt x="1" y="2443"/>
                      </a:cubicBezTo>
                      <a:cubicBezTo>
                        <a:pt x="1" y="2466"/>
                        <a:pt x="23" y="2489"/>
                        <a:pt x="46" y="2512"/>
                      </a:cubicBezTo>
                      <a:lnTo>
                        <a:pt x="115" y="2512"/>
                      </a:lnTo>
                      <a:cubicBezTo>
                        <a:pt x="137" y="2489"/>
                        <a:pt x="160" y="2466"/>
                        <a:pt x="160" y="2443"/>
                      </a:cubicBezTo>
                      <a:cubicBezTo>
                        <a:pt x="229" y="2261"/>
                        <a:pt x="297" y="2078"/>
                        <a:pt x="343" y="1873"/>
                      </a:cubicBezTo>
                      <a:cubicBezTo>
                        <a:pt x="389" y="1690"/>
                        <a:pt x="457" y="1507"/>
                        <a:pt x="503" y="1302"/>
                      </a:cubicBezTo>
                      <a:cubicBezTo>
                        <a:pt x="571" y="1097"/>
                        <a:pt x="617" y="891"/>
                        <a:pt x="685" y="686"/>
                      </a:cubicBezTo>
                      <a:cubicBezTo>
                        <a:pt x="708" y="594"/>
                        <a:pt x="731" y="526"/>
                        <a:pt x="777" y="435"/>
                      </a:cubicBezTo>
                      <a:cubicBezTo>
                        <a:pt x="799" y="320"/>
                        <a:pt x="822" y="206"/>
                        <a:pt x="868" y="115"/>
                      </a:cubicBezTo>
                      <a:cubicBezTo>
                        <a:pt x="868" y="92"/>
                        <a:pt x="868" y="69"/>
                        <a:pt x="868" y="47"/>
                      </a:cubicBezTo>
                      <a:cubicBezTo>
                        <a:pt x="868" y="24"/>
                        <a:pt x="845" y="1"/>
                        <a:pt x="822" y="1"/>
                      </a:cubicBezTo>
                      <a:close/>
                    </a:path>
                  </a:pathLst>
                </a:custGeom>
                <a:solidFill>
                  <a:srgbClr val="BEE8D9"/>
                </a:solidFill>
                <a:ln>
                  <a:noFill/>
                </a:ln>
              </p:spPr>
              <p:txBody>
                <a:bodyPr spcFirstLastPara="1" wrap="square" lIns="53300" tIns="53300" rIns="53300" bIns="53300" anchor="ctr" anchorCtr="0">
                  <a:noAutofit/>
                </a:bodyPr>
                <a:lstStyle/>
                <a:p>
                  <a:pPr algn="l" rtl="0"/>
                  <a:endParaRPr sz="1049"/>
                </a:p>
              </p:txBody>
            </p:sp>
            <p:sp>
              <p:nvSpPr>
                <p:cNvPr id="937" name="Google Shape;1526;p22">
                  <a:extLst>
                    <a:ext uri="{FF2B5EF4-FFF2-40B4-BE49-F238E27FC236}">
                      <a16:creationId xmlns:a16="http://schemas.microsoft.com/office/drawing/2014/main" id="{491A3F5D-9229-4ABC-A7D4-8B6AB5C535B5}"/>
                    </a:ext>
                  </a:extLst>
                </p:cNvPr>
                <p:cNvSpPr/>
                <p:nvPr/>
              </p:nvSpPr>
              <p:spPr>
                <a:xfrm>
                  <a:off x="7981304" y="2206031"/>
                  <a:ext cx="25327" cy="765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7" h="2832" extrusionOk="0">
                      <a:moveTo>
                        <a:pt x="868" y="1"/>
                      </a:moveTo>
                      <a:cubicBezTo>
                        <a:pt x="845" y="1"/>
                        <a:pt x="822" y="1"/>
                        <a:pt x="822" y="24"/>
                      </a:cubicBezTo>
                      <a:cubicBezTo>
                        <a:pt x="799" y="24"/>
                        <a:pt x="776" y="47"/>
                        <a:pt x="776" y="69"/>
                      </a:cubicBezTo>
                      <a:cubicBezTo>
                        <a:pt x="754" y="183"/>
                        <a:pt x="731" y="275"/>
                        <a:pt x="685" y="389"/>
                      </a:cubicBezTo>
                      <a:cubicBezTo>
                        <a:pt x="685" y="389"/>
                        <a:pt x="685" y="389"/>
                        <a:pt x="708" y="366"/>
                      </a:cubicBezTo>
                      <a:lnTo>
                        <a:pt x="708" y="366"/>
                      </a:lnTo>
                      <a:cubicBezTo>
                        <a:pt x="662" y="503"/>
                        <a:pt x="617" y="640"/>
                        <a:pt x="571" y="777"/>
                      </a:cubicBezTo>
                      <a:cubicBezTo>
                        <a:pt x="548" y="891"/>
                        <a:pt x="503" y="1028"/>
                        <a:pt x="480" y="1142"/>
                      </a:cubicBezTo>
                      <a:cubicBezTo>
                        <a:pt x="388" y="1416"/>
                        <a:pt x="320" y="1713"/>
                        <a:pt x="229" y="2009"/>
                      </a:cubicBezTo>
                      <a:cubicBezTo>
                        <a:pt x="229" y="2009"/>
                        <a:pt x="229" y="1987"/>
                        <a:pt x="229" y="1987"/>
                      </a:cubicBezTo>
                      <a:cubicBezTo>
                        <a:pt x="206" y="2101"/>
                        <a:pt x="183" y="2215"/>
                        <a:pt x="137" y="2329"/>
                      </a:cubicBezTo>
                      <a:cubicBezTo>
                        <a:pt x="115" y="2466"/>
                        <a:pt x="46" y="2580"/>
                        <a:pt x="0" y="2717"/>
                      </a:cubicBezTo>
                      <a:cubicBezTo>
                        <a:pt x="0" y="2763"/>
                        <a:pt x="0" y="2808"/>
                        <a:pt x="46" y="2831"/>
                      </a:cubicBezTo>
                      <a:cubicBezTo>
                        <a:pt x="92" y="2831"/>
                        <a:pt x="137" y="2831"/>
                        <a:pt x="160" y="2786"/>
                      </a:cubicBezTo>
                      <a:cubicBezTo>
                        <a:pt x="183" y="2694"/>
                        <a:pt x="229" y="2626"/>
                        <a:pt x="251" y="2557"/>
                      </a:cubicBezTo>
                      <a:cubicBezTo>
                        <a:pt x="251" y="2512"/>
                        <a:pt x="274" y="2466"/>
                        <a:pt x="274" y="2443"/>
                      </a:cubicBezTo>
                      <a:cubicBezTo>
                        <a:pt x="297" y="2398"/>
                        <a:pt x="297" y="2375"/>
                        <a:pt x="320" y="2352"/>
                      </a:cubicBezTo>
                      <a:cubicBezTo>
                        <a:pt x="343" y="2215"/>
                        <a:pt x="366" y="2101"/>
                        <a:pt x="411" y="1987"/>
                      </a:cubicBezTo>
                      <a:cubicBezTo>
                        <a:pt x="480" y="1690"/>
                        <a:pt x="571" y="1393"/>
                        <a:pt x="639" y="1096"/>
                      </a:cubicBezTo>
                      <a:cubicBezTo>
                        <a:pt x="639" y="1096"/>
                        <a:pt x="639" y="1119"/>
                        <a:pt x="639" y="1119"/>
                      </a:cubicBezTo>
                      <a:cubicBezTo>
                        <a:pt x="685" y="960"/>
                        <a:pt x="754" y="800"/>
                        <a:pt x="799" y="640"/>
                      </a:cubicBezTo>
                      <a:cubicBezTo>
                        <a:pt x="845" y="457"/>
                        <a:pt x="891" y="275"/>
                        <a:pt x="936" y="92"/>
                      </a:cubicBezTo>
                      <a:cubicBezTo>
                        <a:pt x="936" y="69"/>
                        <a:pt x="936" y="47"/>
                        <a:pt x="936" y="24"/>
                      </a:cubicBezTo>
                      <a:cubicBezTo>
                        <a:pt x="913" y="24"/>
                        <a:pt x="891" y="1"/>
                        <a:pt x="868" y="1"/>
                      </a:cubicBezTo>
                      <a:close/>
                    </a:path>
                  </a:pathLst>
                </a:custGeom>
                <a:solidFill>
                  <a:srgbClr val="BEE8D9"/>
                </a:solidFill>
                <a:ln>
                  <a:noFill/>
                </a:ln>
              </p:spPr>
              <p:txBody>
                <a:bodyPr spcFirstLastPara="1" wrap="square" lIns="53300" tIns="53300" rIns="53300" bIns="53300" anchor="ctr" anchorCtr="0">
                  <a:noAutofit/>
                </a:bodyPr>
                <a:lstStyle/>
                <a:p>
                  <a:pPr algn="l" rtl="0"/>
                  <a:endParaRPr sz="1049"/>
                </a:p>
              </p:txBody>
            </p:sp>
            <p:sp>
              <p:nvSpPr>
                <p:cNvPr id="938" name="Google Shape;1527;p22">
                  <a:extLst>
                    <a:ext uri="{FF2B5EF4-FFF2-40B4-BE49-F238E27FC236}">
                      <a16:creationId xmlns:a16="http://schemas.microsoft.com/office/drawing/2014/main" id="{0E7D266B-4A40-42BD-BEB1-E620EE00C7C7}"/>
                    </a:ext>
                  </a:extLst>
                </p:cNvPr>
                <p:cNvSpPr/>
                <p:nvPr/>
              </p:nvSpPr>
              <p:spPr>
                <a:xfrm>
                  <a:off x="7981304" y="2207896"/>
                  <a:ext cx="25949" cy="771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0" h="2854" extrusionOk="0">
                      <a:moveTo>
                        <a:pt x="868" y="0"/>
                      </a:moveTo>
                      <a:cubicBezTo>
                        <a:pt x="822" y="0"/>
                        <a:pt x="799" y="23"/>
                        <a:pt x="776" y="69"/>
                      </a:cubicBezTo>
                      <a:cubicBezTo>
                        <a:pt x="776" y="114"/>
                        <a:pt x="754" y="183"/>
                        <a:pt x="754" y="251"/>
                      </a:cubicBezTo>
                      <a:cubicBezTo>
                        <a:pt x="754" y="274"/>
                        <a:pt x="731" y="297"/>
                        <a:pt x="731" y="320"/>
                      </a:cubicBezTo>
                      <a:cubicBezTo>
                        <a:pt x="708" y="366"/>
                        <a:pt x="708" y="388"/>
                        <a:pt x="708" y="434"/>
                      </a:cubicBezTo>
                      <a:cubicBezTo>
                        <a:pt x="708" y="434"/>
                        <a:pt x="708" y="411"/>
                        <a:pt x="708" y="411"/>
                      </a:cubicBezTo>
                      <a:cubicBezTo>
                        <a:pt x="639" y="639"/>
                        <a:pt x="571" y="868"/>
                        <a:pt x="503" y="1096"/>
                      </a:cubicBezTo>
                      <a:cubicBezTo>
                        <a:pt x="411" y="1324"/>
                        <a:pt x="366" y="1552"/>
                        <a:pt x="297" y="1758"/>
                      </a:cubicBezTo>
                      <a:cubicBezTo>
                        <a:pt x="297" y="1758"/>
                        <a:pt x="297" y="1758"/>
                        <a:pt x="297" y="1735"/>
                      </a:cubicBezTo>
                      <a:cubicBezTo>
                        <a:pt x="274" y="1826"/>
                        <a:pt x="274" y="1895"/>
                        <a:pt x="251" y="1963"/>
                      </a:cubicBezTo>
                      <a:cubicBezTo>
                        <a:pt x="206" y="2032"/>
                        <a:pt x="183" y="2123"/>
                        <a:pt x="160" y="2192"/>
                      </a:cubicBezTo>
                      <a:cubicBezTo>
                        <a:pt x="115" y="2374"/>
                        <a:pt x="69" y="2557"/>
                        <a:pt x="0" y="2739"/>
                      </a:cubicBezTo>
                      <a:cubicBezTo>
                        <a:pt x="0" y="2762"/>
                        <a:pt x="0" y="2785"/>
                        <a:pt x="0" y="2808"/>
                      </a:cubicBezTo>
                      <a:cubicBezTo>
                        <a:pt x="23" y="2808"/>
                        <a:pt x="23" y="2831"/>
                        <a:pt x="46" y="2853"/>
                      </a:cubicBezTo>
                      <a:lnTo>
                        <a:pt x="115" y="2853"/>
                      </a:lnTo>
                      <a:cubicBezTo>
                        <a:pt x="137" y="2831"/>
                        <a:pt x="160" y="2831"/>
                        <a:pt x="160" y="2808"/>
                      </a:cubicBezTo>
                      <a:cubicBezTo>
                        <a:pt x="229" y="2580"/>
                        <a:pt x="274" y="2374"/>
                        <a:pt x="343" y="2169"/>
                      </a:cubicBezTo>
                      <a:cubicBezTo>
                        <a:pt x="388" y="2077"/>
                        <a:pt x="411" y="1963"/>
                        <a:pt x="434" y="1872"/>
                      </a:cubicBezTo>
                      <a:cubicBezTo>
                        <a:pt x="457" y="1781"/>
                        <a:pt x="480" y="1689"/>
                        <a:pt x="525" y="1598"/>
                      </a:cubicBezTo>
                      <a:cubicBezTo>
                        <a:pt x="516" y="1598"/>
                        <a:pt x="511" y="1602"/>
                        <a:pt x="508" y="1606"/>
                      </a:cubicBezTo>
                      <a:lnTo>
                        <a:pt x="508" y="1606"/>
                      </a:lnTo>
                      <a:cubicBezTo>
                        <a:pt x="551" y="1476"/>
                        <a:pt x="595" y="1365"/>
                        <a:pt x="617" y="1233"/>
                      </a:cubicBezTo>
                      <a:cubicBezTo>
                        <a:pt x="662" y="1119"/>
                        <a:pt x="685" y="1005"/>
                        <a:pt x="731" y="891"/>
                      </a:cubicBezTo>
                      <a:cubicBezTo>
                        <a:pt x="776" y="754"/>
                        <a:pt x="822" y="617"/>
                        <a:pt x="845" y="480"/>
                      </a:cubicBezTo>
                      <a:cubicBezTo>
                        <a:pt x="868" y="411"/>
                        <a:pt x="891" y="366"/>
                        <a:pt x="913" y="297"/>
                      </a:cubicBezTo>
                      <a:cubicBezTo>
                        <a:pt x="913" y="229"/>
                        <a:pt x="936" y="160"/>
                        <a:pt x="959" y="92"/>
                      </a:cubicBezTo>
                      <a:cubicBezTo>
                        <a:pt x="959" y="46"/>
                        <a:pt x="913" y="0"/>
                        <a:pt x="891" y="0"/>
                      </a:cubicBezTo>
                      <a:close/>
                    </a:path>
                  </a:pathLst>
                </a:custGeom>
                <a:solidFill>
                  <a:srgbClr val="BEE8D9"/>
                </a:solidFill>
                <a:ln>
                  <a:noFill/>
                </a:ln>
              </p:spPr>
              <p:txBody>
                <a:bodyPr spcFirstLastPara="1" wrap="square" lIns="53300" tIns="53300" rIns="53300" bIns="53300" anchor="ctr" anchorCtr="0">
                  <a:noAutofit/>
                </a:bodyPr>
                <a:lstStyle/>
                <a:p>
                  <a:pPr algn="l" rtl="0"/>
                  <a:endParaRPr sz="1049"/>
                </a:p>
              </p:txBody>
            </p:sp>
            <p:sp>
              <p:nvSpPr>
                <p:cNvPr id="939" name="Google Shape;1528;p22">
                  <a:extLst>
                    <a:ext uri="{FF2B5EF4-FFF2-40B4-BE49-F238E27FC236}">
                      <a16:creationId xmlns:a16="http://schemas.microsoft.com/office/drawing/2014/main" id="{BE933857-076D-42D0-93C3-611C508258EC}"/>
                    </a:ext>
                  </a:extLst>
                </p:cNvPr>
                <p:cNvSpPr/>
                <p:nvPr/>
              </p:nvSpPr>
              <p:spPr>
                <a:xfrm>
                  <a:off x="8005361" y="2216518"/>
                  <a:ext cx="58628" cy="178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6589" extrusionOk="0">
                      <a:moveTo>
                        <a:pt x="617" y="5913"/>
                      </a:moveTo>
                      <a:lnTo>
                        <a:pt x="617" y="5913"/>
                      </a:lnTo>
                      <a:cubicBezTo>
                        <a:pt x="612" y="5925"/>
                        <a:pt x="607" y="5937"/>
                        <a:pt x="603" y="5949"/>
                      </a:cubicBezTo>
                      <a:lnTo>
                        <a:pt x="603" y="5949"/>
                      </a:lnTo>
                      <a:cubicBezTo>
                        <a:pt x="617" y="5935"/>
                        <a:pt x="617" y="5932"/>
                        <a:pt x="617" y="5913"/>
                      </a:cubicBezTo>
                      <a:close/>
                      <a:moveTo>
                        <a:pt x="2009" y="1"/>
                      </a:moveTo>
                      <a:cubicBezTo>
                        <a:pt x="1941" y="1"/>
                        <a:pt x="1872" y="47"/>
                        <a:pt x="1849" y="92"/>
                      </a:cubicBezTo>
                      <a:cubicBezTo>
                        <a:pt x="1849" y="183"/>
                        <a:pt x="1827" y="252"/>
                        <a:pt x="1804" y="320"/>
                      </a:cubicBezTo>
                      <a:lnTo>
                        <a:pt x="1804" y="275"/>
                      </a:lnTo>
                      <a:cubicBezTo>
                        <a:pt x="1758" y="412"/>
                        <a:pt x="1735" y="549"/>
                        <a:pt x="1690" y="663"/>
                      </a:cubicBezTo>
                      <a:cubicBezTo>
                        <a:pt x="1644" y="800"/>
                        <a:pt x="1598" y="914"/>
                        <a:pt x="1553" y="1051"/>
                      </a:cubicBezTo>
                      <a:cubicBezTo>
                        <a:pt x="1461" y="1302"/>
                        <a:pt x="1347" y="1530"/>
                        <a:pt x="1256" y="1781"/>
                      </a:cubicBezTo>
                      <a:cubicBezTo>
                        <a:pt x="1210" y="1895"/>
                        <a:pt x="1165" y="2010"/>
                        <a:pt x="1119" y="2124"/>
                      </a:cubicBezTo>
                      <a:cubicBezTo>
                        <a:pt x="1073" y="2261"/>
                        <a:pt x="1028" y="2398"/>
                        <a:pt x="982" y="2512"/>
                      </a:cubicBezTo>
                      <a:cubicBezTo>
                        <a:pt x="914" y="2786"/>
                        <a:pt x="845" y="3059"/>
                        <a:pt x="777" y="3333"/>
                      </a:cubicBezTo>
                      <a:cubicBezTo>
                        <a:pt x="708" y="3493"/>
                        <a:pt x="663" y="3653"/>
                        <a:pt x="617" y="3836"/>
                      </a:cubicBezTo>
                      <a:cubicBezTo>
                        <a:pt x="594" y="3950"/>
                        <a:pt x="571" y="4064"/>
                        <a:pt x="526" y="4201"/>
                      </a:cubicBezTo>
                      <a:cubicBezTo>
                        <a:pt x="503" y="4292"/>
                        <a:pt x="480" y="4361"/>
                        <a:pt x="457" y="4452"/>
                      </a:cubicBezTo>
                      <a:cubicBezTo>
                        <a:pt x="457" y="4497"/>
                        <a:pt x="434" y="4566"/>
                        <a:pt x="411" y="4612"/>
                      </a:cubicBezTo>
                      <a:cubicBezTo>
                        <a:pt x="416" y="4607"/>
                        <a:pt x="420" y="4603"/>
                        <a:pt x="423" y="4600"/>
                      </a:cubicBezTo>
                      <a:lnTo>
                        <a:pt x="423" y="4600"/>
                      </a:lnTo>
                      <a:cubicBezTo>
                        <a:pt x="417" y="4611"/>
                        <a:pt x="411" y="4623"/>
                        <a:pt x="411" y="4634"/>
                      </a:cubicBezTo>
                      <a:cubicBezTo>
                        <a:pt x="411" y="4680"/>
                        <a:pt x="389" y="4726"/>
                        <a:pt x="366" y="4771"/>
                      </a:cubicBezTo>
                      <a:cubicBezTo>
                        <a:pt x="388" y="4749"/>
                        <a:pt x="389" y="4749"/>
                        <a:pt x="389" y="4749"/>
                      </a:cubicBezTo>
                      <a:lnTo>
                        <a:pt x="389" y="4749"/>
                      </a:lnTo>
                      <a:cubicBezTo>
                        <a:pt x="389" y="4771"/>
                        <a:pt x="366" y="4771"/>
                        <a:pt x="366" y="4794"/>
                      </a:cubicBezTo>
                      <a:cubicBezTo>
                        <a:pt x="343" y="4908"/>
                        <a:pt x="297" y="5022"/>
                        <a:pt x="274" y="5159"/>
                      </a:cubicBezTo>
                      <a:cubicBezTo>
                        <a:pt x="252" y="5251"/>
                        <a:pt x="229" y="5342"/>
                        <a:pt x="206" y="5433"/>
                      </a:cubicBezTo>
                      <a:cubicBezTo>
                        <a:pt x="160" y="5593"/>
                        <a:pt x="115" y="5776"/>
                        <a:pt x="69" y="5935"/>
                      </a:cubicBezTo>
                      <a:cubicBezTo>
                        <a:pt x="69" y="6004"/>
                        <a:pt x="46" y="6095"/>
                        <a:pt x="23" y="6164"/>
                      </a:cubicBezTo>
                      <a:cubicBezTo>
                        <a:pt x="23" y="6187"/>
                        <a:pt x="1" y="6232"/>
                        <a:pt x="1" y="6255"/>
                      </a:cubicBezTo>
                      <a:cubicBezTo>
                        <a:pt x="1" y="6301"/>
                        <a:pt x="1" y="6346"/>
                        <a:pt x="23" y="6415"/>
                      </a:cubicBezTo>
                      <a:lnTo>
                        <a:pt x="1" y="6392"/>
                      </a:lnTo>
                      <a:lnTo>
                        <a:pt x="1" y="6392"/>
                      </a:lnTo>
                      <a:cubicBezTo>
                        <a:pt x="23" y="6415"/>
                        <a:pt x="23" y="6460"/>
                        <a:pt x="46" y="6483"/>
                      </a:cubicBezTo>
                      <a:cubicBezTo>
                        <a:pt x="69" y="6529"/>
                        <a:pt x="115" y="6552"/>
                        <a:pt x="138" y="6575"/>
                      </a:cubicBezTo>
                      <a:cubicBezTo>
                        <a:pt x="163" y="6583"/>
                        <a:pt x="191" y="6588"/>
                        <a:pt x="220" y="6588"/>
                      </a:cubicBezTo>
                      <a:cubicBezTo>
                        <a:pt x="270" y="6588"/>
                        <a:pt x="322" y="6572"/>
                        <a:pt x="366" y="6529"/>
                      </a:cubicBezTo>
                      <a:cubicBezTo>
                        <a:pt x="411" y="6483"/>
                        <a:pt x="457" y="6438"/>
                        <a:pt x="480" y="6369"/>
                      </a:cubicBezTo>
                      <a:cubicBezTo>
                        <a:pt x="503" y="6346"/>
                        <a:pt x="503" y="6301"/>
                        <a:pt x="503" y="6255"/>
                      </a:cubicBezTo>
                      <a:cubicBezTo>
                        <a:pt x="543" y="6153"/>
                        <a:pt x="566" y="6051"/>
                        <a:pt x="603" y="5949"/>
                      </a:cubicBezTo>
                      <a:lnTo>
                        <a:pt x="603" y="5949"/>
                      </a:lnTo>
                      <a:cubicBezTo>
                        <a:pt x="600" y="5952"/>
                        <a:pt x="597" y="5955"/>
                        <a:pt x="594" y="5958"/>
                      </a:cubicBezTo>
                      <a:cubicBezTo>
                        <a:pt x="640" y="5821"/>
                        <a:pt x="685" y="5684"/>
                        <a:pt x="708" y="5547"/>
                      </a:cubicBezTo>
                      <a:cubicBezTo>
                        <a:pt x="708" y="5570"/>
                        <a:pt x="708" y="5593"/>
                        <a:pt x="708" y="5616"/>
                      </a:cubicBezTo>
                      <a:cubicBezTo>
                        <a:pt x="708" y="5547"/>
                        <a:pt x="731" y="5479"/>
                        <a:pt x="754" y="5410"/>
                      </a:cubicBezTo>
                      <a:cubicBezTo>
                        <a:pt x="754" y="5388"/>
                        <a:pt x="777" y="5365"/>
                        <a:pt x="777" y="5342"/>
                      </a:cubicBezTo>
                      <a:lnTo>
                        <a:pt x="777" y="5342"/>
                      </a:lnTo>
                      <a:cubicBezTo>
                        <a:pt x="777" y="5342"/>
                        <a:pt x="776" y="5365"/>
                        <a:pt x="754" y="5388"/>
                      </a:cubicBezTo>
                      <a:cubicBezTo>
                        <a:pt x="845" y="5137"/>
                        <a:pt x="914" y="4885"/>
                        <a:pt x="982" y="4634"/>
                      </a:cubicBezTo>
                      <a:cubicBezTo>
                        <a:pt x="982" y="4634"/>
                        <a:pt x="982" y="4634"/>
                        <a:pt x="982" y="4657"/>
                      </a:cubicBezTo>
                      <a:cubicBezTo>
                        <a:pt x="982" y="4612"/>
                        <a:pt x="1005" y="4589"/>
                        <a:pt x="1005" y="4566"/>
                      </a:cubicBezTo>
                      <a:cubicBezTo>
                        <a:pt x="1005" y="4589"/>
                        <a:pt x="1005" y="4589"/>
                        <a:pt x="1005" y="4612"/>
                      </a:cubicBezTo>
                      <a:cubicBezTo>
                        <a:pt x="1051" y="4406"/>
                        <a:pt x="1119" y="4224"/>
                        <a:pt x="1165" y="4018"/>
                      </a:cubicBezTo>
                      <a:cubicBezTo>
                        <a:pt x="1210" y="3858"/>
                        <a:pt x="1256" y="3721"/>
                        <a:pt x="1302" y="3562"/>
                      </a:cubicBezTo>
                      <a:cubicBezTo>
                        <a:pt x="1370" y="3402"/>
                        <a:pt x="1393" y="3242"/>
                        <a:pt x="1439" y="3082"/>
                      </a:cubicBezTo>
                      <a:cubicBezTo>
                        <a:pt x="1461" y="2991"/>
                        <a:pt x="1507" y="2900"/>
                        <a:pt x="1530" y="2831"/>
                      </a:cubicBezTo>
                      <a:cubicBezTo>
                        <a:pt x="1525" y="2831"/>
                        <a:pt x="1521" y="2831"/>
                        <a:pt x="1518" y="2831"/>
                      </a:cubicBezTo>
                      <a:lnTo>
                        <a:pt x="1518" y="2831"/>
                      </a:lnTo>
                      <a:cubicBezTo>
                        <a:pt x="1524" y="2826"/>
                        <a:pt x="1530" y="2820"/>
                        <a:pt x="1530" y="2808"/>
                      </a:cubicBezTo>
                      <a:cubicBezTo>
                        <a:pt x="1530" y="2808"/>
                        <a:pt x="1530" y="2786"/>
                        <a:pt x="1530" y="2786"/>
                      </a:cubicBezTo>
                      <a:cubicBezTo>
                        <a:pt x="1553" y="2694"/>
                        <a:pt x="1576" y="2603"/>
                        <a:pt x="1621" y="2512"/>
                      </a:cubicBezTo>
                      <a:cubicBezTo>
                        <a:pt x="1644" y="2398"/>
                        <a:pt x="1690" y="2306"/>
                        <a:pt x="1712" y="2192"/>
                      </a:cubicBezTo>
                      <a:cubicBezTo>
                        <a:pt x="1781" y="1964"/>
                        <a:pt x="1849" y="1736"/>
                        <a:pt x="1895" y="1507"/>
                      </a:cubicBezTo>
                      <a:cubicBezTo>
                        <a:pt x="1918" y="1416"/>
                        <a:pt x="1918" y="1302"/>
                        <a:pt x="1941" y="1211"/>
                      </a:cubicBezTo>
                      <a:cubicBezTo>
                        <a:pt x="1964" y="1096"/>
                        <a:pt x="1986" y="1005"/>
                        <a:pt x="2009" y="891"/>
                      </a:cubicBezTo>
                      <a:cubicBezTo>
                        <a:pt x="2055" y="686"/>
                        <a:pt x="2100" y="480"/>
                        <a:pt x="2146" y="252"/>
                      </a:cubicBezTo>
                      <a:cubicBezTo>
                        <a:pt x="2146" y="252"/>
                        <a:pt x="2146" y="252"/>
                        <a:pt x="2169" y="229"/>
                      </a:cubicBezTo>
                      <a:cubicBezTo>
                        <a:pt x="2169" y="183"/>
                        <a:pt x="2169" y="161"/>
                        <a:pt x="2169" y="115"/>
                      </a:cubicBezTo>
                      <a:cubicBezTo>
                        <a:pt x="2146" y="69"/>
                        <a:pt x="2123" y="24"/>
                        <a:pt x="2078" y="24"/>
                      </a:cubicBezTo>
                      <a:cubicBezTo>
                        <a:pt x="2055" y="1"/>
                        <a:pt x="2032" y="1"/>
                        <a:pt x="2009" y="1"/>
                      </a:cubicBezTo>
                      <a:close/>
                    </a:path>
                  </a:pathLst>
                </a:custGeom>
                <a:solidFill>
                  <a:srgbClr val="BEE8D9"/>
                </a:solidFill>
                <a:ln>
                  <a:noFill/>
                </a:ln>
              </p:spPr>
              <p:txBody>
                <a:bodyPr spcFirstLastPara="1" wrap="square" lIns="53300" tIns="53300" rIns="53300" bIns="53300" anchor="ctr" anchorCtr="0">
                  <a:noAutofit/>
                </a:bodyPr>
                <a:lstStyle/>
                <a:p>
                  <a:pPr algn="l" rtl="0"/>
                  <a:endParaRPr sz="1049"/>
                </a:p>
              </p:txBody>
            </p:sp>
            <p:sp>
              <p:nvSpPr>
                <p:cNvPr id="940" name="Google Shape;1529;p22">
                  <a:extLst>
                    <a:ext uri="{FF2B5EF4-FFF2-40B4-BE49-F238E27FC236}">
                      <a16:creationId xmlns:a16="http://schemas.microsoft.com/office/drawing/2014/main" id="{AF6EDE27-45F9-47FC-A67E-B6D7CC601391}"/>
                    </a:ext>
                  </a:extLst>
                </p:cNvPr>
                <p:cNvSpPr/>
                <p:nvPr/>
              </p:nvSpPr>
              <p:spPr>
                <a:xfrm>
                  <a:off x="8047933" y="2220843"/>
                  <a:ext cx="17921" cy="508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" h="1882" extrusionOk="0">
                      <a:moveTo>
                        <a:pt x="571" y="1"/>
                      </a:moveTo>
                      <a:cubicBezTo>
                        <a:pt x="525" y="1"/>
                        <a:pt x="503" y="23"/>
                        <a:pt x="480" y="69"/>
                      </a:cubicBezTo>
                      <a:cubicBezTo>
                        <a:pt x="480" y="92"/>
                        <a:pt x="480" y="138"/>
                        <a:pt x="457" y="183"/>
                      </a:cubicBezTo>
                      <a:cubicBezTo>
                        <a:pt x="411" y="343"/>
                        <a:pt x="366" y="480"/>
                        <a:pt x="320" y="640"/>
                      </a:cubicBezTo>
                      <a:cubicBezTo>
                        <a:pt x="274" y="822"/>
                        <a:pt x="229" y="982"/>
                        <a:pt x="183" y="1165"/>
                      </a:cubicBezTo>
                      <a:cubicBezTo>
                        <a:pt x="206" y="1142"/>
                        <a:pt x="206" y="1142"/>
                        <a:pt x="206" y="1142"/>
                      </a:cubicBezTo>
                      <a:lnTo>
                        <a:pt x="206" y="1142"/>
                      </a:lnTo>
                      <a:cubicBezTo>
                        <a:pt x="137" y="1347"/>
                        <a:pt x="69" y="1553"/>
                        <a:pt x="1" y="1758"/>
                      </a:cubicBezTo>
                      <a:cubicBezTo>
                        <a:pt x="1" y="1781"/>
                        <a:pt x="1" y="1804"/>
                        <a:pt x="1" y="1827"/>
                      </a:cubicBezTo>
                      <a:cubicBezTo>
                        <a:pt x="23" y="1850"/>
                        <a:pt x="23" y="1872"/>
                        <a:pt x="46" y="1872"/>
                      </a:cubicBezTo>
                      <a:cubicBezTo>
                        <a:pt x="58" y="1878"/>
                        <a:pt x="72" y="1881"/>
                        <a:pt x="86" y="1881"/>
                      </a:cubicBezTo>
                      <a:cubicBezTo>
                        <a:pt x="125" y="1881"/>
                        <a:pt x="166" y="1860"/>
                        <a:pt x="183" y="1827"/>
                      </a:cubicBezTo>
                      <a:cubicBezTo>
                        <a:pt x="206" y="1713"/>
                        <a:pt x="252" y="1598"/>
                        <a:pt x="274" y="1507"/>
                      </a:cubicBezTo>
                      <a:cubicBezTo>
                        <a:pt x="297" y="1393"/>
                        <a:pt x="320" y="1279"/>
                        <a:pt x="366" y="1165"/>
                      </a:cubicBezTo>
                      <a:cubicBezTo>
                        <a:pt x="411" y="959"/>
                        <a:pt x="480" y="731"/>
                        <a:pt x="548" y="503"/>
                      </a:cubicBezTo>
                      <a:lnTo>
                        <a:pt x="548" y="503"/>
                      </a:lnTo>
                      <a:cubicBezTo>
                        <a:pt x="548" y="503"/>
                        <a:pt x="536" y="503"/>
                        <a:pt x="529" y="512"/>
                      </a:cubicBezTo>
                      <a:lnTo>
                        <a:pt x="529" y="512"/>
                      </a:lnTo>
                      <a:cubicBezTo>
                        <a:pt x="574" y="358"/>
                        <a:pt x="617" y="225"/>
                        <a:pt x="640" y="92"/>
                      </a:cubicBezTo>
                      <a:cubicBezTo>
                        <a:pt x="662" y="46"/>
                        <a:pt x="617" y="1"/>
                        <a:pt x="571" y="1"/>
                      </a:cubicBezTo>
                      <a:close/>
                    </a:path>
                  </a:pathLst>
                </a:custGeom>
                <a:solidFill>
                  <a:srgbClr val="BEE8D9"/>
                </a:solidFill>
                <a:ln>
                  <a:noFill/>
                </a:ln>
              </p:spPr>
              <p:txBody>
                <a:bodyPr spcFirstLastPara="1" wrap="square" lIns="53300" tIns="53300" rIns="53300" bIns="53300" anchor="ctr" anchorCtr="0">
                  <a:noAutofit/>
                </a:bodyPr>
                <a:lstStyle/>
                <a:p>
                  <a:pPr algn="l" rtl="0"/>
                  <a:endParaRPr sz="1049"/>
                </a:p>
              </p:txBody>
            </p:sp>
            <p:sp>
              <p:nvSpPr>
                <p:cNvPr id="941" name="Google Shape;1530;p22">
                  <a:extLst>
                    <a:ext uri="{FF2B5EF4-FFF2-40B4-BE49-F238E27FC236}">
                      <a16:creationId xmlns:a16="http://schemas.microsoft.com/office/drawing/2014/main" id="{BAE164F8-E109-4959-8A60-8A0562FE1EF5}"/>
                    </a:ext>
                  </a:extLst>
                </p:cNvPr>
                <p:cNvSpPr/>
                <p:nvPr/>
              </p:nvSpPr>
              <p:spPr>
                <a:xfrm>
                  <a:off x="8044851" y="2222087"/>
                  <a:ext cx="21624" cy="586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0" h="2169" extrusionOk="0">
                      <a:moveTo>
                        <a:pt x="662" y="480"/>
                      </a:moveTo>
                      <a:lnTo>
                        <a:pt x="662" y="480"/>
                      </a:lnTo>
                      <a:cubicBezTo>
                        <a:pt x="661" y="485"/>
                        <a:pt x="659" y="489"/>
                        <a:pt x="657" y="494"/>
                      </a:cubicBezTo>
                      <a:lnTo>
                        <a:pt x="657" y="494"/>
                      </a:lnTo>
                      <a:cubicBezTo>
                        <a:pt x="662" y="488"/>
                        <a:pt x="662" y="480"/>
                        <a:pt x="662" y="480"/>
                      </a:cubicBezTo>
                      <a:close/>
                      <a:moveTo>
                        <a:pt x="708" y="0"/>
                      </a:moveTo>
                      <a:cubicBezTo>
                        <a:pt x="662" y="0"/>
                        <a:pt x="639" y="23"/>
                        <a:pt x="617" y="69"/>
                      </a:cubicBezTo>
                      <a:cubicBezTo>
                        <a:pt x="548" y="229"/>
                        <a:pt x="503" y="411"/>
                        <a:pt x="457" y="594"/>
                      </a:cubicBezTo>
                      <a:cubicBezTo>
                        <a:pt x="411" y="754"/>
                        <a:pt x="366" y="913"/>
                        <a:pt x="320" y="1096"/>
                      </a:cubicBezTo>
                      <a:cubicBezTo>
                        <a:pt x="320" y="1073"/>
                        <a:pt x="320" y="1073"/>
                        <a:pt x="320" y="1073"/>
                      </a:cubicBezTo>
                      <a:cubicBezTo>
                        <a:pt x="274" y="1233"/>
                        <a:pt x="229" y="1370"/>
                        <a:pt x="183" y="1530"/>
                      </a:cubicBezTo>
                      <a:cubicBezTo>
                        <a:pt x="137" y="1712"/>
                        <a:pt x="69" y="1872"/>
                        <a:pt x="23" y="2055"/>
                      </a:cubicBezTo>
                      <a:cubicBezTo>
                        <a:pt x="0" y="2100"/>
                        <a:pt x="23" y="2146"/>
                        <a:pt x="46" y="2169"/>
                      </a:cubicBezTo>
                      <a:cubicBezTo>
                        <a:pt x="92" y="2169"/>
                        <a:pt x="160" y="2169"/>
                        <a:pt x="160" y="2123"/>
                      </a:cubicBezTo>
                      <a:cubicBezTo>
                        <a:pt x="251" y="1849"/>
                        <a:pt x="343" y="1575"/>
                        <a:pt x="434" y="1301"/>
                      </a:cubicBezTo>
                      <a:cubicBezTo>
                        <a:pt x="501" y="1032"/>
                        <a:pt x="569" y="763"/>
                        <a:pt x="657" y="494"/>
                      </a:cubicBezTo>
                      <a:lnTo>
                        <a:pt x="657" y="494"/>
                      </a:lnTo>
                      <a:cubicBezTo>
                        <a:pt x="654" y="499"/>
                        <a:pt x="649" y="502"/>
                        <a:pt x="639" y="502"/>
                      </a:cubicBezTo>
                      <a:cubicBezTo>
                        <a:pt x="685" y="366"/>
                        <a:pt x="731" y="251"/>
                        <a:pt x="776" y="114"/>
                      </a:cubicBezTo>
                      <a:cubicBezTo>
                        <a:pt x="799" y="92"/>
                        <a:pt x="776" y="23"/>
                        <a:pt x="731" y="23"/>
                      </a:cubicBezTo>
                      <a:cubicBezTo>
                        <a:pt x="731" y="0"/>
                        <a:pt x="708" y="0"/>
                        <a:pt x="708" y="0"/>
                      </a:cubicBezTo>
                      <a:close/>
                    </a:path>
                  </a:pathLst>
                </a:custGeom>
                <a:solidFill>
                  <a:srgbClr val="BEE8D9"/>
                </a:solidFill>
                <a:ln>
                  <a:noFill/>
                </a:ln>
              </p:spPr>
              <p:txBody>
                <a:bodyPr spcFirstLastPara="1" wrap="square" lIns="53300" tIns="53300" rIns="53300" bIns="53300" anchor="ctr" anchorCtr="0">
                  <a:noAutofit/>
                </a:bodyPr>
                <a:lstStyle/>
                <a:p>
                  <a:pPr algn="l" rtl="0"/>
                  <a:endParaRPr sz="1049"/>
                </a:p>
              </p:txBody>
            </p:sp>
            <p:sp>
              <p:nvSpPr>
                <p:cNvPr id="942" name="Google Shape;1531;p22">
                  <a:extLst>
                    <a:ext uri="{FF2B5EF4-FFF2-40B4-BE49-F238E27FC236}">
                      <a16:creationId xmlns:a16="http://schemas.microsoft.com/office/drawing/2014/main" id="{26AF710D-AD19-4898-BE00-A8D43E95D7C0}"/>
                    </a:ext>
                  </a:extLst>
                </p:cNvPr>
                <p:cNvSpPr/>
                <p:nvPr/>
              </p:nvSpPr>
              <p:spPr>
                <a:xfrm>
                  <a:off x="7944894" y="2206031"/>
                  <a:ext cx="17921" cy="415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" h="1537" extrusionOk="0">
                      <a:moveTo>
                        <a:pt x="526" y="1"/>
                      </a:moveTo>
                      <a:cubicBezTo>
                        <a:pt x="457" y="1"/>
                        <a:pt x="412" y="47"/>
                        <a:pt x="389" y="92"/>
                      </a:cubicBezTo>
                      <a:cubicBezTo>
                        <a:pt x="320" y="320"/>
                        <a:pt x="275" y="526"/>
                        <a:pt x="206" y="754"/>
                      </a:cubicBezTo>
                      <a:cubicBezTo>
                        <a:pt x="183" y="845"/>
                        <a:pt x="160" y="937"/>
                        <a:pt x="115" y="1028"/>
                      </a:cubicBezTo>
                      <a:cubicBezTo>
                        <a:pt x="92" y="1142"/>
                        <a:pt x="46" y="1256"/>
                        <a:pt x="24" y="1348"/>
                      </a:cubicBezTo>
                      <a:cubicBezTo>
                        <a:pt x="1" y="1439"/>
                        <a:pt x="46" y="1507"/>
                        <a:pt x="115" y="1530"/>
                      </a:cubicBezTo>
                      <a:cubicBezTo>
                        <a:pt x="131" y="1534"/>
                        <a:pt x="146" y="1536"/>
                        <a:pt x="161" y="1536"/>
                      </a:cubicBezTo>
                      <a:cubicBezTo>
                        <a:pt x="229" y="1536"/>
                        <a:pt x="279" y="1495"/>
                        <a:pt x="297" y="1439"/>
                      </a:cubicBezTo>
                      <a:cubicBezTo>
                        <a:pt x="320" y="1370"/>
                        <a:pt x="343" y="1325"/>
                        <a:pt x="343" y="1279"/>
                      </a:cubicBezTo>
                      <a:cubicBezTo>
                        <a:pt x="366" y="1233"/>
                        <a:pt x="366" y="1188"/>
                        <a:pt x="389" y="1142"/>
                      </a:cubicBezTo>
                      <a:cubicBezTo>
                        <a:pt x="412" y="1051"/>
                        <a:pt x="434" y="937"/>
                        <a:pt x="457" y="845"/>
                      </a:cubicBezTo>
                      <a:cubicBezTo>
                        <a:pt x="526" y="617"/>
                        <a:pt x="571" y="389"/>
                        <a:pt x="640" y="161"/>
                      </a:cubicBezTo>
                      <a:cubicBezTo>
                        <a:pt x="663" y="92"/>
                        <a:pt x="617" y="24"/>
                        <a:pt x="548" y="1"/>
                      </a:cubicBezTo>
                      <a:close/>
                    </a:path>
                  </a:pathLst>
                </a:custGeom>
                <a:solidFill>
                  <a:srgbClr val="BEE8D9"/>
                </a:solidFill>
                <a:ln>
                  <a:noFill/>
                </a:ln>
              </p:spPr>
              <p:txBody>
                <a:bodyPr spcFirstLastPara="1" wrap="square" lIns="53300" tIns="53300" rIns="53300" bIns="53300" anchor="ctr" anchorCtr="0">
                  <a:noAutofit/>
                </a:bodyPr>
                <a:lstStyle/>
                <a:p>
                  <a:pPr algn="l" rtl="0"/>
                  <a:endParaRPr sz="1049"/>
                </a:p>
              </p:txBody>
            </p:sp>
            <p:sp>
              <p:nvSpPr>
                <p:cNvPr id="943" name="Google Shape;1532;p22">
                  <a:extLst>
                    <a:ext uri="{FF2B5EF4-FFF2-40B4-BE49-F238E27FC236}">
                      <a16:creationId xmlns:a16="http://schemas.microsoft.com/office/drawing/2014/main" id="{8AE711EB-0EB2-4149-8BC3-ABB388597685}"/>
                    </a:ext>
                  </a:extLst>
                </p:cNvPr>
                <p:cNvSpPr/>
                <p:nvPr/>
              </p:nvSpPr>
              <p:spPr>
                <a:xfrm>
                  <a:off x="7999198" y="2221465"/>
                  <a:ext cx="17299" cy="438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" h="1622" extrusionOk="0">
                      <a:moveTo>
                        <a:pt x="525" y="0"/>
                      </a:moveTo>
                      <a:cubicBezTo>
                        <a:pt x="480" y="0"/>
                        <a:pt x="434" y="23"/>
                        <a:pt x="411" y="69"/>
                      </a:cubicBezTo>
                      <a:cubicBezTo>
                        <a:pt x="388" y="183"/>
                        <a:pt x="343" y="320"/>
                        <a:pt x="320" y="434"/>
                      </a:cubicBezTo>
                      <a:cubicBezTo>
                        <a:pt x="274" y="548"/>
                        <a:pt x="251" y="640"/>
                        <a:pt x="206" y="754"/>
                      </a:cubicBezTo>
                      <a:cubicBezTo>
                        <a:pt x="183" y="868"/>
                        <a:pt x="137" y="982"/>
                        <a:pt x="92" y="1096"/>
                      </a:cubicBezTo>
                      <a:cubicBezTo>
                        <a:pt x="92" y="1165"/>
                        <a:pt x="69" y="1210"/>
                        <a:pt x="46" y="1279"/>
                      </a:cubicBezTo>
                      <a:cubicBezTo>
                        <a:pt x="23" y="1302"/>
                        <a:pt x="23" y="1324"/>
                        <a:pt x="23" y="1370"/>
                      </a:cubicBezTo>
                      <a:cubicBezTo>
                        <a:pt x="0" y="1416"/>
                        <a:pt x="0" y="1438"/>
                        <a:pt x="0" y="1484"/>
                      </a:cubicBezTo>
                      <a:cubicBezTo>
                        <a:pt x="0" y="1507"/>
                        <a:pt x="0" y="1530"/>
                        <a:pt x="0" y="1553"/>
                      </a:cubicBezTo>
                      <a:cubicBezTo>
                        <a:pt x="23" y="1575"/>
                        <a:pt x="46" y="1598"/>
                        <a:pt x="92" y="1621"/>
                      </a:cubicBezTo>
                      <a:cubicBezTo>
                        <a:pt x="114" y="1621"/>
                        <a:pt x="160" y="1621"/>
                        <a:pt x="183" y="1598"/>
                      </a:cubicBezTo>
                      <a:cubicBezTo>
                        <a:pt x="229" y="1598"/>
                        <a:pt x="251" y="1553"/>
                        <a:pt x="251" y="1530"/>
                      </a:cubicBezTo>
                      <a:cubicBezTo>
                        <a:pt x="274" y="1461"/>
                        <a:pt x="297" y="1416"/>
                        <a:pt x="297" y="1347"/>
                      </a:cubicBezTo>
                      <a:cubicBezTo>
                        <a:pt x="320" y="1302"/>
                        <a:pt x="320" y="1233"/>
                        <a:pt x="343" y="1165"/>
                      </a:cubicBezTo>
                      <a:cubicBezTo>
                        <a:pt x="366" y="1050"/>
                        <a:pt x="411" y="936"/>
                        <a:pt x="434" y="822"/>
                      </a:cubicBezTo>
                      <a:cubicBezTo>
                        <a:pt x="457" y="708"/>
                        <a:pt x="480" y="594"/>
                        <a:pt x="502" y="503"/>
                      </a:cubicBezTo>
                      <a:cubicBezTo>
                        <a:pt x="548" y="366"/>
                        <a:pt x="571" y="252"/>
                        <a:pt x="617" y="115"/>
                      </a:cubicBezTo>
                      <a:cubicBezTo>
                        <a:pt x="639" y="69"/>
                        <a:pt x="594" y="0"/>
                        <a:pt x="548" y="0"/>
                      </a:cubicBezTo>
                      <a:close/>
                    </a:path>
                  </a:pathLst>
                </a:custGeom>
                <a:solidFill>
                  <a:srgbClr val="BEE8D9"/>
                </a:solidFill>
                <a:ln>
                  <a:noFill/>
                </a:ln>
              </p:spPr>
              <p:txBody>
                <a:bodyPr spcFirstLastPara="1" wrap="square" lIns="53300" tIns="53300" rIns="53300" bIns="53300" anchor="ctr" anchorCtr="0">
                  <a:noAutofit/>
                </a:bodyPr>
                <a:lstStyle/>
                <a:p>
                  <a:pPr algn="l" rtl="0"/>
                  <a:endParaRPr sz="1049"/>
                </a:p>
              </p:txBody>
            </p:sp>
            <p:sp>
              <p:nvSpPr>
                <p:cNvPr id="944" name="Google Shape;1533;p22">
                  <a:extLst>
                    <a:ext uri="{FF2B5EF4-FFF2-40B4-BE49-F238E27FC236}">
                      <a16:creationId xmlns:a16="http://schemas.microsoft.com/office/drawing/2014/main" id="{B3176747-4B8E-4E03-900D-A3B19E3D9505}"/>
                    </a:ext>
                  </a:extLst>
                </p:cNvPr>
                <p:cNvSpPr/>
                <p:nvPr/>
              </p:nvSpPr>
              <p:spPr>
                <a:xfrm>
                  <a:off x="8057799" y="2238737"/>
                  <a:ext cx="15461" cy="450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2" h="1667" extrusionOk="0">
                      <a:moveTo>
                        <a:pt x="480" y="1"/>
                      </a:moveTo>
                      <a:cubicBezTo>
                        <a:pt x="434" y="1"/>
                        <a:pt x="389" y="23"/>
                        <a:pt x="389" y="69"/>
                      </a:cubicBezTo>
                      <a:cubicBezTo>
                        <a:pt x="366" y="183"/>
                        <a:pt x="343" y="320"/>
                        <a:pt x="320" y="434"/>
                      </a:cubicBezTo>
                      <a:cubicBezTo>
                        <a:pt x="275" y="548"/>
                        <a:pt x="229" y="685"/>
                        <a:pt x="206" y="799"/>
                      </a:cubicBezTo>
                      <a:cubicBezTo>
                        <a:pt x="160" y="914"/>
                        <a:pt x="138" y="1028"/>
                        <a:pt x="92" y="1165"/>
                      </a:cubicBezTo>
                      <a:cubicBezTo>
                        <a:pt x="46" y="1279"/>
                        <a:pt x="24" y="1416"/>
                        <a:pt x="1" y="1553"/>
                      </a:cubicBezTo>
                      <a:cubicBezTo>
                        <a:pt x="1" y="1576"/>
                        <a:pt x="24" y="1598"/>
                        <a:pt x="46" y="1621"/>
                      </a:cubicBezTo>
                      <a:cubicBezTo>
                        <a:pt x="69" y="1644"/>
                        <a:pt x="92" y="1667"/>
                        <a:pt x="115" y="1667"/>
                      </a:cubicBezTo>
                      <a:cubicBezTo>
                        <a:pt x="160" y="1667"/>
                        <a:pt x="183" y="1644"/>
                        <a:pt x="206" y="1621"/>
                      </a:cubicBezTo>
                      <a:cubicBezTo>
                        <a:pt x="229" y="1598"/>
                        <a:pt x="229" y="1576"/>
                        <a:pt x="229" y="1553"/>
                      </a:cubicBezTo>
                      <a:cubicBezTo>
                        <a:pt x="229" y="1530"/>
                        <a:pt x="229" y="1530"/>
                        <a:pt x="252" y="1507"/>
                      </a:cubicBezTo>
                      <a:cubicBezTo>
                        <a:pt x="275" y="1302"/>
                        <a:pt x="343" y="1073"/>
                        <a:pt x="389" y="868"/>
                      </a:cubicBezTo>
                      <a:cubicBezTo>
                        <a:pt x="434" y="731"/>
                        <a:pt x="457" y="617"/>
                        <a:pt x="503" y="480"/>
                      </a:cubicBezTo>
                      <a:cubicBezTo>
                        <a:pt x="526" y="366"/>
                        <a:pt x="549" y="252"/>
                        <a:pt x="571" y="138"/>
                      </a:cubicBezTo>
                      <a:cubicBezTo>
                        <a:pt x="571" y="69"/>
                        <a:pt x="549" y="23"/>
                        <a:pt x="503" y="1"/>
                      </a:cubicBezTo>
                      <a:close/>
                    </a:path>
                  </a:pathLst>
                </a:custGeom>
                <a:solidFill>
                  <a:srgbClr val="BEE8D9"/>
                </a:solidFill>
                <a:ln>
                  <a:noFill/>
                </a:ln>
              </p:spPr>
              <p:txBody>
                <a:bodyPr spcFirstLastPara="1" wrap="square" lIns="53300" tIns="53300" rIns="53300" bIns="53300" anchor="ctr" anchorCtr="0">
                  <a:noAutofit/>
                </a:bodyPr>
                <a:lstStyle/>
                <a:p>
                  <a:pPr algn="l" rtl="0"/>
                  <a:endParaRPr sz="1049"/>
                </a:p>
              </p:txBody>
            </p:sp>
            <p:sp>
              <p:nvSpPr>
                <p:cNvPr id="945" name="Google Shape;1534;p22">
                  <a:extLst>
                    <a:ext uri="{FF2B5EF4-FFF2-40B4-BE49-F238E27FC236}">
                      <a16:creationId xmlns:a16="http://schemas.microsoft.com/office/drawing/2014/main" id="{FF8C0F13-B479-49F7-884A-69796A857E6F}"/>
                    </a:ext>
                  </a:extLst>
                </p:cNvPr>
                <p:cNvSpPr/>
                <p:nvPr/>
              </p:nvSpPr>
              <p:spPr>
                <a:xfrm>
                  <a:off x="7983764" y="2306609"/>
                  <a:ext cx="14218" cy="328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6" h="1217" extrusionOk="0">
                      <a:moveTo>
                        <a:pt x="412" y="0"/>
                      </a:moveTo>
                      <a:cubicBezTo>
                        <a:pt x="366" y="0"/>
                        <a:pt x="320" y="23"/>
                        <a:pt x="320" y="69"/>
                      </a:cubicBezTo>
                      <a:cubicBezTo>
                        <a:pt x="252" y="229"/>
                        <a:pt x="206" y="411"/>
                        <a:pt x="138" y="571"/>
                      </a:cubicBezTo>
                      <a:cubicBezTo>
                        <a:pt x="92" y="731"/>
                        <a:pt x="24" y="913"/>
                        <a:pt x="1" y="1073"/>
                      </a:cubicBezTo>
                      <a:cubicBezTo>
                        <a:pt x="1" y="1142"/>
                        <a:pt x="46" y="1210"/>
                        <a:pt x="115" y="1210"/>
                      </a:cubicBezTo>
                      <a:cubicBezTo>
                        <a:pt x="127" y="1214"/>
                        <a:pt x="138" y="1216"/>
                        <a:pt x="149" y="1216"/>
                      </a:cubicBezTo>
                      <a:cubicBezTo>
                        <a:pt x="199" y="1216"/>
                        <a:pt x="233" y="1175"/>
                        <a:pt x="252" y="1119"/>
                      </a:cubicBezTo>
                      <a:cubicBezTo>
                        <a:pt x="297" y="868"/>
                        <a:pt x="366" y="617"/>
                        <a:pt x="434" y="366"/>
                      </a:cubicBezTo>
                      <a:cubicBezTo>
                        <a:pt x="457" y="297"/>
                        <a:pt x="503" y="229"/>
                        <a:pt x="526" y="160"/>
                      </a:cubicBezTo>
                      <a:cubicBezTo>
                        <a:pt x="526" y="114"/>
                        <a:pt x="526" y="92"/>
                        <a:pt x="526" y="69"/>
                      </a:cubicBezTo>
                      <a:cubicBezTo>
                        <a:pt x="503" y="46"/>
                        <a:pt x="480" y="23"/>
                        <a:pt x="457" y="0"/>
                      </a:cubicBezTo>
                      <a:close/>
                    </a:path>
                  </a:pathLst>
                </a:custGeom>
                <a:solidFill>
                  <a:srgbClr val="BEE8D9"/>
                </a:solidFill>
                <a:ln>
                  <a:noFill/>
                </a:ln>
              </p:spPr>
              <p:txBody>
                <a:bodyPr spcFirstLastPara="1" wrap="square" lIns="53300" tIns="53300" rIns="53300" bIns="53300" anchor="ctr" anchorCtr="0">
                  <a:noAutofit/>
                </a:bodyPr>
                <a:lstStyle/>
                <a:p>
                  <a:pPr algn="l" rtl="0"/>
                  <a:endParaRPr sz="1049"/>
                </a:p>
              </p:txBody>
            </p:sp>
            <p:sp>
              <p:nvSpPr>
                <p:cNvPr id="946" name="Google Shape;1535;p22">
                  <a:extLst>
                    <a:ext uri="{FF2B5EF4-FFF2-40B4-BE49-F238E27FC236}">
                      <a16:creationId xmlns:a16="http://schemas.microsoft.com/office/drawing/2014/main" id="{5F754D86-6F99-4625-A3F0-4B282D21AEEE}"/>
                    </a:ext>
                  </a:extLst>
                </p:cNvPr>
                <p:cNvSpPr/>
                <p:nvPr/>
              </p:nvSpPr>
              <p:spPr>
                <a:xfrm>
                  <a:off x="8041770" y="2323882"/>
                  <a:ext cx="11731" cy="310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4" h="1148" extrusionOk="0">
                      <a:moveTo>
                        <a:pt x="320" y="0"/>
                      </a:moveTo>
                      <a:cubicBezTo>
                        <a:pt x="297" y="0"/>
                        <a:pt x="251" y="23"/>
                        <a:pt x="229" y="69"/>
                      </a:cubicBezTo>
                      <a:cubicBezTo>
                        <a:pt x="206" y="137"/>
                        <a:pt x="160" y="206"/>
                        <a:pt x="137" y="297"/>
                      </a:cubicBezTo>
                      <a:cubicBezTo>
                        <a:pt x="114" y="389"/>
                        <a:pt x="92" y="457"/>
                        <a:pt x="69" y="548"/>
                      </a:cubicBezTo>
                      <a:cubicBezTo>
                        <a:pt x="46" y="617"/>
                        <a:pt x="23" y="708"/>
                        <a:pt x="23" y="777"/>
                      </a:cubicBezTo>
                      <a:cubicBezTo>
                        <a:pt x="0" y="868"/>
                        <a:pt x="0" y="959"/>
                        <a:pt x="0" y="1050"/>
                      </a:cubicBezTo>
                      <a:cubicBezTo>
                        <a:pt x="0" y="1096"/>
                        <a:pt x="46" y="1142"/>
                        <a:pt x="92" y="1142"/>
                      </a:cubicBezTo>
                      <a:cubicBezTo>
                        <a:pt x="100" y="1146"/>
                        <a:pt x="108" y="1148"/>
                        <a:pt x="117" y="1148"/>
                      </a:cubicBezTo>
                      <a:cubicBezTo>
                        <a:pt x="159" y="1148"/>
                        <a:pt x="206" y="1107"/>
                        <a:pt x="206" y="1050"/>
                      </a:cubicBezTo>
                      <a:cubicBezTo>
                        <a:pt x="206" y="936"/>
                        <a:pt x="229" y="799"/>
                        <a:pt x="274" y="685"/>
                      </a:cubicBezTo>
                      <a:cubicBezTo>
                        <a:pt x="297" y="571"/>
                        <a:pt x="320" y="434"/>
                        <a:pt x="343" y="320"/>
                      </a:cubicBezTo>
                      <a:cubicBezTo>
                        <a:pt x="365" y="274"/>
                        <a:pt x="388" y="206"/>
                        <a:pt x="411" y="160"/>
                      </a:cubicBezTo>
                      <a:cubicBezTo>
                        <a:pt x="434" y="92"/>
                        <a:pt x="411" y="46"/>
                        <a:pt x="365" y="23"/>
                      </a:cubicBezTo>
                      <a:cubicBezTo>
                        <a:pt x="365" y="0"/>
                        <a:pt x="343" y="0"/>
                        <a:pt x="320" y="0"/>
                      </a:cubicBezTo>
                      <a:close/>
                    </a:path>
                  </a:pathLst>
                </a:custGeom>
                <a:solidFill>
                  <a:srgbClr val="BEE8D9"/>
                </a:solidFill>
                <a:ln>
                  <a:noFill/>
                </a:ln>
              </p:spPr>
              <p:txBody>
                <a:bodyPr spcFirstLastPara="1" wrap="square" lIns="53300" tIns="53300" rIns="53300" bIns="53300" anchor="ctr" anchorCtr="0">
                  <a:noAutofit/>
                </a:bodyPr>
                <a:lstStyle/>
                <a:p>
                  <a:pPr algn="l" rtl="0"/>
                  <a:endParaRPr sz="1049"/>
                </a:p>
              </p:txBody>
            </p:sp>
            <p:sp>
              <p:nvSpPr>
                <p:cNvPr id="947" name="Google Shape;1536;p22">
                  <a:extLst>
                    <a:ext uri="{FF2B5EF4-FFF2-40B4-BE49-F238E27FC236}">
                      <a16:creationId xmlns:a16="http://schemas.microsoft.com/office/drawing/2014/main" id="{D965FB5A-E7A0-4C70-AE57-782C7B2C98A7}"/>
                    </a:ext>
                  </a:extLst>
                </p:cNvPr>
                <p:cNvSpPr/>
                <p:nvPr/>
              </p:nvSpPr>
              <p:spPr>
                <a:xfrm>
                  <a:off x="7972060" y="2581153"/>
                  <a:ext cx="117851" cy="1487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60" h="5502" extrusionOk="0">
                      <a:moveTo>
                        <a:pt x="160" y="1"/>
                      </a:moveTo>
                      <a:cubicBezTo>
                        <a:pt x="114" y="1"/>
                        <a:pt x="68" y="23"/>
                        <a:pt x="23" y="46"/>
                      </a:cubicBezTo>
                      <a:cubicBezTo>
                        <a:pt x="0" y="69"/>
                        <a:pt x="0" y="115"/>
                        <a:pt x="0" y="160"/>
                      </a:cubicBezTo>
                      <a:cubicBezTo>
                        <a:pt x="68" y="1439"/>
                        <a:pt x="457" y="2626"/>
                        <a:pt x="1141" y="3584"/>
                      </a:cubicBezTo>
                      <a:cubicBezTo>
                        <a:pt x="1484" y="4064"/>
                        <a:pt x="1917" y="4474"/>
                        <a:pt x="2397" y="4817"/>
                      </a:cubicBezTo>
                      <a:cubicBezTo>
                        <a:pt x="2899" y="5159"/>
                        <a:pt x="3492" y="5387"/>
                        <a:pt x="4131" y="5502"/>
                      </a:cubicBezTo>
                      <a:lnTo>
                        <a:pt x="4200" y="5502"/>
                      </a:lnTo>
                      <a:cubicBezTo>
                        <a:pt x="4223" y="5502"/>
                        <a:pt x="4246" y="5502"/>
                        <a:pt x="4268" y="5479"/>
                      </a:cubicBezTo>
                      <a:cubicBezTo>
                        <a:pt x="4314" y="5479"/>
                        <a:pt x="4337" y="5433"/>
                        <a:pt x="4337" y="5387"/>
                      </a:cubicBezTo>
                      <a:cubicBezTo>
                        <a:pt x="4360" y="5342"/>
                        <a:pt x="4360" y="5296"/>
                        <a:pt x="4337" y="5250"/>
                      </a:cubicBezTo>
                      <a:cubicBezTo>
                        <a:pt x="4314" y="5228"/>
                        <a:pt x="4268" y="5182"/>
                        <a:pt x="4223" y="5182"/>
                      </a:cubicBezTo>
                      <a:cubicBezTo>
                        <a:pt x="3880" y="5113"/>
                        <a:pt x="3561" y="5022"/>
                        <a:pt x="3241" y="4885"/>
                      </a:cubicBezTo>
                      <a:cubicBezTo>
                        <a:pt x="2922" y="4748"/>
                        <a:pt x="2602" y="4566"/>
                        <a:pt x="2328" y="4337"/>
                      </a:cubicBezTo>
                      <a:cubicBezTo>
                        <a:pt x="2009" y="4086"/>
                        <a:pt x="1735" y="3812"/>
                        <a:pt x="1506" y="3493"/>
                      </a:cubicBezTo>
                      <a:cubicBezTo>
                        <a:pt x="1210" y="3105"/>
                        <a:pt x="959" y="2671"/>
                        <a:pt x="776" y="2215"/>
                      </a:cubicBezTo>
                      <a:cubicBezTo>
                        <a:pt x="571" y="1690"/>
                        <a:pt x="434" y="1142"/>
                        <a:pt x="365" y="571"/>
                      </a:cubicBezTo>
                      <a:cubicBezTo>
                        <a:pt x="342" y="411"/>
                        <a:pt x="342" y="297"/>
                        <a:pt x="320" y="160"/>
                      </a:cubicBezTo>
                      <a:cubicBezTo>
                        <a:pt x="320" y="115"/>
                        <a:pt x="320" y="69"/>
                        <a:pt x="274" y="46"/>
                      </a:cubicBezTo>
                      <a:cubicBezTo>
                        <a:pt x="251" y="1"/>
                        <a:pt x="205" y="1"/>
                        <a:pt x="160" y="1"/>
                      </a:cubicBezTo>
                      <a:close/>
                    </a:path>
                  </a:pathLst>
                </a:custGeom>
                <a:solidFill>
                  <a:srgbClr val="CCD6D2"/>
                </a:solidFill>
                <a:ln>
                  <a:noFill/>
                </a:ln>
              </p:spPr>
              <p:txBody>
                <a:bodyPr spcFirstLastPara="1" wrap="square" lIns="53300" tIns="53300" rIns="53300" bIns="53300" anchor="ctr" anchorCtr="0">
                  <a:noAutofit/>
                </a:bodyPr>
                <a:lstStyle/>
                <a:p>
                  <a:pPr algn="l" rtl="0"/>
                  <a:endParaRPr sz="1049"/>
                </a:p>
              </p:txBody>
            </p:sp>
            <p:sp>
              <p:nvSpPr>
                <p:cNvPr id="948" name="Google Shape;1537;p22">
                  <a:extLst>
                    <a:ext uri="{FF2B5EF4-FFF2-40B4-BE49-F238E27FC236}">
                      <a16:creationId xmlns:a16="http://schemas.microsoft.com/office/drawing/2014/main" id="{B873A4FA-9075-4B43-A39E-ABC17F293AFD}"/>
                    </a:ext>
                  </a:extLst>
                </p:cNvPr>
                <p:cNvSpPr/>
                <p:nvPr/>
              </p:nvSpPr>
              <p:spPr>
                <a:xfrm>
                  <a:off x="8009064" y="2520687"/>
                  <a:ext cx="50627" cy="117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3" h="4338" extrusionOk="0">
                      <a:moveTo>
                        <a:pt x="274" y="1"/>
                      </a:moveTo>
                      <a:cubicBezTo>
                        <a:pt x="229" y="1"/>
                        <a:pt x="183" y="24"/>
                        <a:pt x="137" y="46"/>
                      </a:cubicBezTo>
                      <a:cubicBezTo>
                        <a:pt x="115" y="92"/>
                        <a:pt x="92" y="138"/>
                        <a:pt x="92" y="161"/>
                      </a:cubicBezTo>
                      <a:cubicBezTo>
                        <a:pt x="1" y="914"/>
                        <a:pt x="69" y="1713"/>
                        <a:pt x="320" y="2443"/>
                      </a:cubicBezTo>
                      <a:cubicBezTo>
                        <a:pt x="457" y="2831"/>
                        <a:pt x="617" y="3173"/>
                        <a:pt x="822" y="3493"/>
                      </a:cubicBezTo>
                      <a:cubicBezTo>
                        <a:pt x="936" y="3653"/>
                        <a:pt x="1050" y="3790"/>
                        <a:pt x="1165" y="3927"/>
                      </a:cubicBezTo>
                      <a:cubicBezTo>
                        <a:pt x="1279" y="4064"/>
                        <a:pt x="1439" y="4178"/>
                        <a:pt x="1598" y="4315"/>
                      </a:cubicBezTo>
                      <a:cubicBezTo>
                        <a:pt x="1621" y="4338"/>
                        <a:pt x="1644" y="4338"/>
                        <a:pt x="1690" y="4338"/>
                      </a:cubicBezTo>
                      <a:lnTo>
                        <a:pt x="1735" y="4338"/>
                      </a:lnTo>
                      <a:cubicBezTo>
                        <a:pt x="1781" y="4338"/>
                        <a:pt x="1827" y="4292"/>
                        <a:pt x="1827" y="4269"/>
                      </a:cubicBezTo>
                      <a:cubicBezTo>
                        <a:pt x="1849" y="4223"/>
                        <a:pt x="1872" y="4178"/>
                        <a:pt x="1849" y="4132"/>
                      </a:cubicBezTo>
                      <a:cubicBezTo>
                        <a:pt x="1849" y="4086"/>
                        <a:pt x="1827" y="4064"/>
                        <a:pt x="1781" y="4041"/>
                      </a:cubicBezTo>
                      <a:cubicBezTo>
                        <a:pt x="1575" y="3858"/>
                        <a:pt x="1393" y="3676"/>
                        <a:pt x="1210" y="3447"/>
                      </a:cubicBezTo>
                      <a:cubicBezTo>
                        <a:pt x="1028" y="3196"/>
                        <a:pt x="868" y="2900"/>
                        <a:pt x="731" y="2580"/>
                      </a:cubicBezTo>
                      <a:lnTo>
                        <a:pt x="708" y="2557"/>
                      </a:lnTo>
                      <a:cubicBezTo>
                        <a:pt x="571" y="2169"/>
                        <a:pt x="480" y="1758"/>
                        <a:pt x="411" y="1347"/>
                      </a:cubicBezTo>
                      <a:cubicBezTo>
                        <a:pt x="389" y="937"/>
                        <a:pt x="389" y="549"/>
                        <a:pt x="434" y="183"/>
                      </a:cubicBezTo>
                      <a:cubicBezTo>
                        <a:pt x="434" y="138"/>
                        <a:pt x="411" y="69"/>
                        <a:pt x="389" y="46"/>
                      </a:cubicBezTo>
                      <a:cubicBezTo>
                        <a:pt x="366" y="24"/>
                        <a:pt x="320" y="1"/>
                        <a:pt x="274" y="1"/>
                      </a:cubicBezTo>
                      <a:close/>
                    </a:path>
                  </a:pathLst>
                </a:custGeom>
                <a:solidFill>
                  <a:srgbClr val="CCD6D2"/>
                </a:solidFill>
                <a:ln>
                  <a:noFill/>
                </a:ln>
              </p:spPr>
              <p:txBody>
                <a:bodyPr spcFirstLastPara="1" wrap="square" lIns="53300" tIns="53300" rIns="53300" bIns="53300" anchor="ctr" anchorCtr="0">
                  <a:noAutofit/>
                </a:bodyPr>
                <a:lstStyle/>
                <a:p>
                  <a:pPr algn="l" rtl="0"/>
                  <a:endParaRPr sz="1049"/>
                </a:p>
              </p:txBody>
            </p:sp>
            <p:sp>
              <p:nvSpPr>
                <p:cNvPr id="949" name="Google Shape;1538;p22">
                  <a:extLst>
                    <a:ext uri="{FF2B5EF4-FFF2-40B4-BE49-F238E27FC236}">
                      <a16:creationId xmlns:a16="http://schemas.microsoft.com/office/drawing/2014/main" id="{4CFDB472-3EA8-4F0F-A5D2-B7D5A4CFB6F9}"/>
                    </a:ext>
                  </a:extLst>
                </p:cNvPr>
                <p:cNvSpPr/>
                <p:nvPr/>
              </p:nvSpPr>
              <p:spPr>
                <a:xfrm>
                  <a:off x="8418109" y="2033282"/>
                  <a:ext cx="87631" cy="15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42" h="5616" extrusionOk="0">
                      <a:moveTo>
                        <a:pt x="138" y="1"/>
                      </a:moveTo>
                      <a:cubicBezTo>
                        <a:pt x="92" y="24"/>
                        <a:pt x="46" y="46"/>
                        <a:pt x="24" y="92"/>
                      </a:cubicBezTo>
                      <a:cubicBezTo>
                        <a:pt x="1" y="115"/>
                        <a:pt x="1" y="183"/>
                        <a:pt x="1" y="229"/>
                      </a:cubicBezTo>
                      <a:cubicBezTo>
                        <a:pt x="24" y="275"/>
                        <a:pt x="46" y="298"/>
                        <a:pt x="92" y="320"/>
                      </a:cubicBezTo>
                      <a:cubicBezTo>
                        <a:pt x="297" y="412"/>
                        <a:pt x="503" y="549"/>
                        <a:pt x="708" y="708"/>
                      </a:cubicBezTo>
                      <a:lnTo>
                        <a:pt x="731" y="731"/>
                      </a:lnTo>
                      <a:cubicBezTo>
                        <a:pt x="1051" y="959"/>
                        <a:pt x="1325" y="1256"/>
                        <a:pt x="1576" y="1599"/>
                      </a:cubicBezTo>
                      <a:cubicBezTo>
                        <a:pt x="1918" y="2055"/>
                        <a:pt x="2192" y="2557"/>
                        <a:pt x="2420" y="3128"/>
                      </a:cubicBezTo>
                      <a:cubicBezTo>
                        <a:pt x="2648" y="3676"/>
                        <a:pt x="2785" y="4223"/>
                        <a:pt x="2854" y="4771"/>
                      </a:cubicBezTo>
                      <a:lnTo>
                        <a:pt x="2877" y="4817"/>
                      </a:lnTo>
                      <a:cubicBezTo>
                        <a:pt x="2900" y="5045"/>
                        <a:pt x="2900" y="5251"/>
                        <a:pt x="2900" y="5433"/>
                      </a:cubicBezTo>
                      <a:cubicBezTo>
                        <a:pt x="2900" y="5479"/>
                        <a:pt x="2900" y="5524"/>
                        <a:pt x="2945" y="5570"/>
                      </a:cubicBezTo>
                      <a:cubicBezTo>
                        <a:pt x="2968" y="5593"/>
                        <a:pt x="3014" y="5616"/>
                        <a:pt x="3059" y="5616"/>
                      </a:cubicBezTo>
                      <a:cubicBezTo>
                        <a:pt x="3151" y="5616"/>
                        <a:pt x="3219" y="5547"/>
                        <a:pt x="3242" y="5456"/>
                      </a:cubicBezTo>
                      <a:cubicBezTo>
                        <a:pt x="3242" y="4977"/>
                        <a:pt x="3173" y="4475"/>
                        <a:pt x="3036" y="3927"/>
                      </a:cubicBezTo>
                      <a:cubicBezTo>
                        <a:pt x="2922" y="3402"/>
                        <a:pt x="2717" y="2877"/>
                        <a:pt x="2443" y="2352"/>
                      </a:cubicBezTo>
                      <a:cubicBezTo>
                        <a:pt x="2192" y="1850"/>
                        <a:pt x="1872" y="1393"/>
                        <a:pt x="1507" y="982"/>
                      </a:cubicBezTo>
                      <a:cubicBezTo>
                        <a:pt x="1142" y="571"/>
                        <a:pt x="708" y="252"/>
                        <a:pt x="252" y="24"/>
                      </a:cubicBezTo>
                      <a:cubicBezTo>
                        <a:pt x="229" y="1"/>
                        <a:pt x="206" y="1"/>
                        <a:pt x="16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53300" tIns="53300" rIns="53300" bIns="53300" anchor="ctr" anchorCtr="0">
                  <a:noAutofit/>
                </a:bodyPr>
                <a:lstStyle/>
                <a:p>
                  <a:pPr algn="l" rtl="0"/>
                  <a:endParaRPr sz="1049"/>
                </a:p>
              </p:txBody>
            </p:sp>
            <p:sp>
              <p:nvSpPr>
                <p:cNvPr id="950" name="Google Shape;1539;p22">
                  <a:extLst>
                    <a:ext uri="{FF2B5EF4-FFF2-40B4-BE49-F238E27FC236}">
                      <a16:creationId xmlns:a16="http://schemas.microsoft.com/office/drawing/2014/main" id="{16854F30-DB17-4E98-9C3A-A24321D4AF5F}"/>
                    </a:ext>
                  </a:extLst>
                </p:cNvPr>
                <p:cNvSpPr/>
                <p:nvPr/>
              </p:nvSpPr>
              <p:spPr>
                <a:xfrm>
                  <a:off x="8437868" y="1962328"/>
                  <a:ext cx="84550" cy="1049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28" h="3882" extrusionOk="0">
                      <a:moveTo>
                        <a:pt x="183" y="1"/>
                      </a:moveTo>
                      <a:cubicBezTo>
                        <a:pt x="160" y="1"/>
                        <a:pt x="137" y="24"/>
                        <a:pt x="91" y="24"/>
                      </a:cubicBezTo>
                      <a:cubicBezTo>
                        <a:pt x="69" y="47"/>
                        <a:pt x="46" y="92"/>
                        <a:pt x="23" y="138"/>
                      </a:cubicBezTo>
                      <a:cubicBezTo>
                        <a:pt x="0" y="183"/>
                        <a:pt x="23" y="229"/>
                        <a:pt x="46" y="252"/>
                      </a:cubicBezTo>
                      <a:cubicBezTo>
                        <a:pt x="69" y="298"/>
                        <a:pt x="91" y="320"/>
                        <a:pt x="137" y="343"/>
                      </a:cubicBezTo>
                      <a:lnTo>
                        <a:pt x="183" y="343"/>
                      </a:lnTo>
                      <a:cubicBezTo>
                        <a:pt x="434" y="480"/>
                        <a:pt x="662" y="617"/>
                        <a:pt x="913" y="800"/>
                      </a:cubicBezTo>
                      <a:cubicBezTo>
                        <a:pt x="1187" y="1028"/>
                        <a:pt x="1461" y="1302"/>
                        <a:pt x="1712" y="1621"/>
                      </a:cubicBezTo>
                      <a:lnTo>
                        <a:pt x="1735" y="1667"/>
                      </a:lnTo>
                      <a:cubicBezTo>
                        <a:pt x="2077" y="2124"/>
                        <a:pt x="2351" y="2649"/>
                        <a:pt x="2602" y="3219"/>
                      </a:cubicBezTo>
                      <a:lnTo>
                        <a:pt x="2579" y="3174"/>
                      </a:lnTo>
                      <a:lnTo>
                        <a:pt x="2579" y="3174"/>
                      </a:lnTo>
                      <a:cubicBezTo>
                        <a:pt x="2648" y="3379"/>
                        <a:pt x="2716" y="3562"/>
                        <a:pt x="2785" y="3744"/>
                      </a:cubicBezTo>
                      <a:cubicBezTo>
                        <a:pt x="2808" y="3836"/>
                        <a:pt x="2876" y="3881"/>
                        <a:pt x="2945" y="3881"/>
                      </a:cubicBezTo>
                      <a:lnTo>
                        <a:pt x="2990" y="3881"/>
                      </a:lnTo>
                      <a:cubicBezTo>
                        <a:pt x="3036" y="3858"/>
                        <a:pt x="3082" y="3836"/>
                        <a:pt x="3104" y="3790"/>
                      </a:cubicBezTo>
                      <a:cubicBezTo>
                        <a:pt x="3127" y="3744"/>
                        <a:pt x="3127" y="3699"/>
                        <a:pt x="3104" y="3676"/>
                      </a:cubicBezTo>
                      <a:cubicBezTo>
                        <a:pt x="2853" y="2854"/>
                        <a:pt x="2488" y="2146"/>
                        <a:pt x="2054" y="1530"/>
                      </a:cubicBezTo>
                      <a:cubicBezTo>
                        <a:pt x="1826" y="1211"/>
                        <a:pt x="1552" y="914"/>
                        <a:pt x="1256" y="663"/>
                      </a:cubicBezTo>
                      <a:cubicBezTo>
                        <a:pt x="1119" y="526"/>
                        <a:pt x="936" y="412"/>
                        <a:pt x="776" y="298"/>
                      </a:cubicBezTo>
                      <a:cubicBezTo>
                        <a:pt x="616" y="206"/>
                        <a:pt x="457" y="115"/>
                        <a:pt x="228" y="24"/>
                      </a:cubicBezTo>
                      <a:cubicBezTo>
                        <a:pt x="228" y="1"/>
                        <a:pt x="206" y="1"/>
                        <a:pt x="18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53300" tIns="53300" rIns="53300" bIns="53300" anchor="ctr" anchorCtr="0">
                  <a:noAutofit/>
                </a:bodyPr>
                <a:lstStyle/>
                <a:p>
                  <a:pPr algn="l" rtl="0"/>
                  <a:endParaRPr sz="1049"/>
                </a:p>
              </p:txBody>
            </p:sp>
            <p:grpSp>
              <p:nvGrpSpPr>
                <p:cNvPr id="951" name="Google Shape;1540;p22">
                  <a:extLst>
                    <a:ext uri="{FF2B5EF4-FFF2-40B4-BE49-F238E27FC236}">
                      <a16:creationId xmlns:a16="http://schemas.microsoft.com/office/drawing/2014/main" id="{90C4CC40-3266-4C17-AE2D-483EB9171862}"/>
                    </a:ext>
                  </a:extLst>
                </p:cNvPr>
                <p:cNvGrpSpPr/>
                <p:nvPr/>
              </p:nvGrpSpPr>
              <p:grpSpPr>
                <a:xfrm>
                  <a:off x="7881969" y="2107317"/>
                  <a:ext cx="763841" cy="546655"/>
                  <a:chOff x="7881969" y="2107317"/>
                  <a:chExt cx="763841" cy="546655"/>
                </a:xfrm>
              </p:grpSpPr>
              <p:sp>
                <p:nvSpPr>
                  <p:cNvPr id="952" name="Google Shape;1541;p22">
                    <a:extLst>
                      <a:ext uri="{FF2B5EF4-FFF2-40B4-BE49-F238E27FC236}">
                        <a16:creationId xmlns:a16="http://schemas.microsoft.com/office/drawing/2014/main" id="{35598B3F-EEAE-43AA-AB3E-656F9A639144}"/>
                      </a:ext>
                    </a:extLst>
                  </p:cNvPr>
                  <p:cNvSpPr/>
                  <p:nvPr/>
                </p:nvSpPr>
                <p:spPr>
                  <a:xfrm>
                    <a:off x="8125049" y="2113507"/>
                    <a:ext cx="251136" cy="5367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291" h="19859" extrusionOk="0">
                        <a:moveTo>
                          <a:pt x="7716" y="0"/>
                        </a:moveTo>
                        <a:cubicBezTo>
                          <a:pt x="7624" y="0"/>
                          <a:pt x="7556" y="0"/>
                          <a:pt x="7487" y="23"/>
                        </a:cubicBezTo>
                        <a:cubicBezTo>
                          <a:pt x="7282" y="69"/>
                          <a:pt x="7122" y="114"/>
                          <a:pt x="6985" y="183"/>
                        </a:cubicBezTo>
                        <a:cubicBezTo>
                          <a:pt x="6825" y="274"/>
                          <a:pt x="6688" y="365"/>
                          <a:pt x="6529" y="479"/>
                        </a:cubicBezTo>
                        <a:cubicBezTo>
                          <a:pt x="6415" y="594"/>
                          <a:pt x="6300" y="730"/>
                          <a:pt x="6186" y="845"/>
                        </a:cubicBezTo>
                        <a:cubicBezTo>
                          <a:pt x="5981" y="1096"/>
                          <a:pt x="5798" y="1324"/>
                          <a:pt x="5661" y="1552"/>
                        </a:cubicBezTo>
                        <a:cubicBezTo>
                          <a:pt x="5593" y="1643"/>
                          <a:pt x="5547" y="1735"/>
                          <a:pt x="5479" y="1849"/>
                        </a:cubicBezTo>
                        <a:lnTo>
                          <a:pt x="5456" y="1872"/>
                        </a:lnTo>
                        <a:cubicBezTo>
                          <a:pt x="5387" y="2009"/>
                          <a:pt x="5296" y="2146"/>
                          <a:pt x="5205" y="2283"/>
                        </a:cubicBezTo>
                        <a:lnTo>
                          <a:pt x="5068" y="2511"/>
                        </a:lnTo>
                        <a:lnTo>
                          <a:pt x="4977" y="2648"/>
                        </a:lnTo>
                        <a:lnTo>
                          <a:pt x="4931" y="2693"/>
                        </a:lnTo>
                        <a:lnTo>
                          <a:pt x="4885" y="2762"/>
                        </a:lnTo>
                        <a:cubicBezTo>
                          <a:pt x="4862" y="2830"/>
                          <a:pt x="4817" y="2876"/>
                          <a:pt x="4771" y="2945"/>
                        </a:cubicBezTo>
                        <a:cubicBezTo>
                          <a:pt x="4748" y="2990"/>
                          <a:pt x="4726" y="3036"/>
                          <a:pt x="4703" y="3081"/>
                        </a:cubicBezTo>
                        <a:lnTo>
                          <a:pt x="4680" y="3104"/>
                        </a:lnTo>
                        <a:lnTo>
                          <a:pt x="4657" y="3150"/>
                        </a:lnTo>
                        <a:cubicBezTo>
                          <a:pt x="4611" y="3241"/>
                          <a:pt x="4520" y="3401"/>
                          <a:pt x="4429" y="3492"/>
                        </a:cubicBezTo>
                        <a:lnTo>
                          <a:pt x="4406" y="3538"/>
                        </a:lnTo>
                        <a:lnTo>
                          <a:pt x="4360" y="3538"/>
                        </a:lnTo>
                        <a:cubicBezTo>
                          <a:pt x="4315" y="3561"/>
                          <a:pt x="4246" y="3606"/>
                          <a:pt x="4201" y="3629"/>
                        </a:cubicBezTo>
                        <a:cubicBezTo>
                          <a:pt x="4132" y="3675"/>
                          <a:pt x="4086" y="3743"/>
                          <a:pt x="4018" y="3835"/>
                        </a:cubicBezTo>
                        <a:cubicBezTo>
                          <a:pt x="3858" y="4040"/>
                          <a:pt x="3790" y="4314"/>
                          <a:pt x="3744" y="4565"/>
                        </a:cubicBezTo>
                        <a:lnTo>
                          <a:pt x="3744" y="4588"/>
                        </a:lnTo>
                        <a:lnTo>
                          <a:pt x="3721" y="4679"/>
                        </a:lnTo>
                        <a:lnTo>
                          <a:pt x="3698" y="4748"/>
                        </a:lnTo>
                        <a:lnTo>
                          <a:pt x="3698" y="4771"/>
                        </a:lnTo>
                        <a:lnTo>
                          <a:pt x="3676" y="4839"/>
                        </a:lnTo>
                        <a:lnTo>
                          <a:pt x="3653" y="4930"/>
                        </a:lnTo>
                        <a:lnTo>
                          <a:pt x="3653" y="4976"/>
                        </a:lnTo>
                        <a:lnTo>
                          <a:pt x="3630" y="5022"/>
                        </a:lnTo>
                        <a:lnTo>
                          <a:pt x="3607" y="5136"/>
                        </a:lnTo>
                        <a:lnTo>
                          <a:pt x="3584" y="5227"/>
                        </a:lnTo>
                        <a:lnTo>
                          <a:pt x="3584" y="5273"/>
                        </a:lnTo>
                        <a:lnTo>
                          <a:pt x="3561" y="5341"/>
                        </a:lnTo>
                        <a:lnTo>
                          <a:pt x="3539" y="5410"/>
                        </a:lnTo>
                        <a:cubicBezTo>
                          <a:pt x="3516" y="5501"/>
                          <a:pt x="3493" y="5615"/>
                          <a:pt x="3470" y="5706"/>
                        </a:cubicBezTo>
                        <a:cubicBezTo>
                          <a:pt x="3516" y="5798"/>
                          <a:pt x="3516" y="5889"/>
                          <a:pt x="3516" y="5980"/>
                        </a:cubicBezTo>
                        <a:cubicBezTo>
                          <a:pt x="3493" y="6049"/>
                          <a:pt x="3447" y="6117"/>
                          <a:pt x="3424" y="6186"/>
                        </a:cubicBezTo>
                        <a:cubicBezTo>
                          <a:pt x="3402" y="6209"/>
                          <a:pt x="3402" y="6231"/>
                          <a:pt x="3379" y="6254"/>
                        </a:cubicBezTo>
                        <a:cubicBezTo>
                          <a:pt x="3333" y="6391"/>
                          <a:pt x="3265" y="6505"/>
                          <a:pt x="3219" y="6619"/>
                        </a:cubicBezTo>
                        <a:cubicBezTo>
                          <a:pt x="3219" y="6642"/>
                          <a:pt x="3219" y="6642"/>
                          <a:pt x="3196" y="6665"/>
                        </a:cubicBezTo>
                        <a:lnTo>
                          <a:pt x="3105" y="6985"/>
                        </a:lnTo>
                        <a:cubicBezTo>
                          <a:pt x="3014" y="7327"/>
                          <a:pt x="2922" y="7692"/>
                          <a:pt x="2808" y="8035"/>
                        </a:cubicBezTo>
                        <a:lnTo>
                          <a:pt x="2808" y="8057"/>
                        </a:lnTo>
                        <a:lnTo>
                          <a:pt x="2785" y="8126"/>
                        </a:lnTo>
                        <a:cubicBezTo>
                          <a:pt x="2763" y="8217"/>
                          <a:pt x="2763" y="8286"/>
                          <a:pt x="2740" y="8377"/>
                        </a:cubicBezTo>
                        <a:lnTo>
                          <a:pt x="2717" y="8468"/>
                        </a:lnTo>
                        <a:cubicBezTo>
                          <a:pt x="2717" y="8537"/>
                          <a:pt x="2694" y="8605"/>
                          <a:pt x="2694" y="8674"/>
                        </a:cubicBezTo>
                        <a:lnTo>
                          <a:pt x="2694" y="8742"/>
                        </a:lnTo>
                        <a:cubicBezTo>
                          <a:pt x="2671" y="8811"/>
                          <a:pt x="2671" y="8902"/>
                          <a:pt x="2648" y="8970"/>
                        </a:cubicBezTo>
                        <a:cubicBezTo>
                          <a:pt x="2557" y="9267"/>
                          <a:pt x="2466" y="9541"/>
                          <a:pt x="2375" y="9838"/>
                        </a:cubicBezTo>
                        <a:cubicBezTo>
                          <a:pt x="2306" y="9998"/>
                          <a:pt x="2260" y="10134"/>
                          <a:pt x="2238" y="10271"/>
                        </a:cubicBezTo>
                        <a:cubicBezTo>
                          <a:pt x="2192" y="10431"/>
                          <a:pt x="2169" y="10614"/>
                          <a:pt x="2123" y="10774"/>
                        </a:cubicBezTo>
                        <a:cubicBezTo>
                          <a:pt x="2101" y="10911"/>
                          <a:pt x="2055" y="11047"/>
                          <a:pt x="2032" y="11207"/>
                        </a:cubicBezTo>
                        <a:cubicBezTo>
                          <a:pt x="1986" y="11321"/>
                          <a:pt x="1964" y="11436"/>
                          <a:pt x="1941" y="11550"/>
                        </a:cubicBezTo>
                        <a:lnTo>
                          <a:pt x="1918" y="11595"/>
                        </a:lnTo>
                        <a:cubicBezTo>
                          <a:pt x="1918" y="11687"/>
                          <a:pt x="1895" y="11755"/>
                          <a:pt x="1872" y="11824"/>
                        </a:cubicBezTo>
                        <a:cubicBezTo>
                          <a:pt x="1827" y="11915"/>
                          <a:pt x="1804" y="11983"/>
                          <a:pt x="1735" y="12052"/>
                        </a:cubicBezTo>
                        <a:cubicBezTo>
                          <a:pt x="1713" y="12075"/>
                          <a:pt x="1667" y="12097"/>
                          <a:pt x="1644" y="12097"/>
                        </a:cubicBezTo>
                        <a:cubicBezTo>
                          <a:pt x="1598" y="12234"/>
                          <a:pt x="1553" y="12371"/>
                          <a:pt x="1530" y="12508"/>
                        </a:cubicBezTo>
                        <a:lnTo>
                          <a:pt x="1462" y="12668"/>
                        </a:lnTo>
                        <a:lnTo>
                          <a:pt x="1439" y="12759"/>
                        </a:lnTo>
                        <a:lnTo>
                          <a:pt x="1370" y="12942"/>
                        </a:lnTo>
                        <a:lnTo>
                          <a:pt x="1279" y="13307"/>
                        </a:lnTo>
                        <a:lnTo>
                          <a:pt x="1233" y="13444"/>
                        </a:lnTo>
                        <a:lnTo>
                          <a:pt x="1210" y="13490"/>
                        </a:lnTo>
                        <a:cubicBezTo>
                          <a:pt x="1165" y="13604"/>
                          <a:pt x="1142" y="13741"/>
                          <a:pt x="1096" y="13855"/>
                        </a:cubicBezTo>
                        <a:cubicBezTo>
                          <a:pt x="937" y="14357"/>
                          <a:pt x="777" y="14859"/>
                          <a:pt x="640" y="15384"/>
                        </a:cubicBezTo>
                        <a:lnTo>
                          <a:pt x="526" y="15704"/>
                        </a:lnTo>
                        <a:lnTo>
                          <a:pt x="457" y="15955"/>
                        </a:lnTo>
                        <a:lnTo>
                          <a:pt x="434" y="16001"/>
                        </a:lnTo>
                        <a:cubicBezTo>
                          <a:pt x="366" y="16229"/>
                          <a:pt x="320" y="16457"/>
                          <a:pt x="252" y="16663"/>
                        </a:cubicBezTo>
                        <a:cubicBezTo>
                          <a:pt x="206" y="16822"/>
                          <a:pt x="183" y="16982"/>
                          <a:pt x="138" y="17142"/>
                        </a:cubicBezTo>
                        <a:cubicBezTo>
                          <a:pt x="115" y="17210"/>
                          <a:pt x="92" y="17279"/>
                          <a:pt x="92" y="17347"/>
                        </a:cubicBezTo>
                        <a:lnTo>
                          <a:pt x="69" y="17416"/>
                        </a:lnTo>
                        <a:lnTo>
                          <a:pt x="46" y="17507"/>
                        </a:lnTo>
                        <a:lnTo>
                          <a:pt x="46" y="17553"/>
                        </a:lnTo>
                        <a:cubicBezTo>
                          <a:pt x="24" y="17621"/>
                          <a:pt x="1" y="17712"/>
                          <a:pt x="1" y="17781"/>
                        </a:cubicBezTo>
                        <a:cubicBezTo>
                          <a:pt x="1" y="17849"/>
                          <a:pt x="1" y="17941"/>
                          <a:pt x="24" y="18055"/>
                        </a:cubicBezTo>
                        <a:cubicBezTo>
                          <a:pt x="69" y="18237"/>
                          <a:pt x="183" y="18397"/>
                          <a:pt x="297" y="18534"/>
                        </a:cubicBezTo>
                        <a:cubicBezTo>
                          <a:pt x="457" y="18740"/>
                          <a:pt x="685" y="18854"/>
                          <a:pt x="891" y="18968"/>
                        </a:cubicBezTo>
                        <a:cubicBezTo>
                          <a:pt x="1188" y="19150"/>
                          <a:pt x="1507" y="19265"/>
                          <a:pt x="1735" y="19333"/>
                        </a:cubicBezTo>
                        <a:lnTo>
                          <a:pt x="1827" y="19356"/>
                        </a:lnTo>
                        <a:lnTo>
                          <a:pt x="1918" y="19379"/>
                        </a:lnTo>
                        <a:cubicBezTo>
                          <a:pt x="1986" y="19424"/>
                          <a:pt x="2078" y="19447"/>
                          <a:pt x="2146" y="19470"/>
                        </a:cubicBezTo>
                        <a:cubicBezTo>
                          <a:pt x="2283" y="19516"/>
                          <a:pt x="2443" y="19561"/>
                          <a:pt x="2603" y="19584"/>
                        </a:cubicBezTo>
                        <a:lnTo>
                          <a:pt x="2694" y="19607"/>
                        </a:lnTo>
                        <a:lnTo>
                          <a:pt x="2740" y="19607"/>
                        </a:lnTo>
                        <a:lnTo>
                          <a:pt x="2877" y="19653"/>
                        </a:lnTo>
                        <a:lnTo>
                          <a:pt x="3036" y="19698"/>
                        </a:lnTo>
                        <a:cubicBezTo>
                          <a:pt x="3105" y="19698"/>
                          <a:pt x="3173" y="19721"/>
                          <a:pt x="3219" y="19744"/>
                        </a:cubicBezTo>
                        <a:lnTo>
                          <a:pt x="3288" y="19744"/>
                        </a:lnTo>
                        <a:lnTo>
                          <a:pt x="3424" y="19767"/>
                        </a:lnTo>
                        <a:lnTo>
                          <a:pt x="3493" y="19790"/>
                        </a:lnTo>
                        <a:cubicBezTo>
                          <a:pt x="3676" y="19835"/>
                          <a:pt x="3813" y="19858"/>
                          <a:pt x="3972" y="19858"/>
                        </a:cubicBezTo>
                        <a:lnTo>
                          <a:pt x="4269" y="19858"/>
                        </a:lnTo>
                        <a:cubicBezTo>
                          <a:pt x="4315" y="19858"/>
                          <a:pt x="4360" y="19835"/>
                          <a:pt x="4406" y="19835"/>
                        </a:cubicBezTo>
                        <a:lnTo>
                          <a:pt x="4680" y="19835"/>
                        </a:lnTo>
                        <a:cubicBezTo>
                          <a:pt x="4885" y="19812"/>
                          <a:pt x="5091" y="19653"/>
                          <a:pt x="5136" y="19424"/>
                        </a:cubicBezTo>
                        <a:cubicBezTo>
                          <a:pt x="5205" y="19219"/>
                          <a:pt x="5228" y="18991"/>
                          <a:pt x="5273" y="18808"/>
                        </a:cubicBezTo>
                        <a:lnTo>
                          <a:pt x="5273" y="18762"/>
                        </a:lnTo>
                        <a:cubicBezTo>
                          <a:pt x="5296" y="18603"/>
                          <a:pt x="5319" y="18466"/>
                          <a:pt x="5342" y="18329"/>
                        </a:cubicBezTo>
                        <a:lnTo>
                          <a:pt x="5365" y="18283"/>
                        </a:lnTo>
                        <a:lnTo>
                          <a:pt x="5365" y="18283"/>
                        </a:lnTo>
                        <a:lnTo>
                          <a:pt x="5342" y="18306"/>
                        </a:lnTo>
                        <a:cubicBezTo>
                          <a:pt x="5410" y="18078"/>
                          <a:pt x="5456" y="17872"/>
                          <a:pt x="5524" y="17644"/>
                        </a:cubicBezTo>
                        <a:lnTo>
                          <a:pt x="5593" y="17393"/>
                        </a:lnTo>
                        <a:cubicBezTo>
                          <a:pt x="5684" y="17051"/>
                          <a:pt x="5775" y="16754"/>
                          <a:pt x="5867" y="16480"/>
                        </a:cubicBezTo>
                        <a:cubicBezTo>
                          <a:pt x="5912" y="16366"/>
                          <a:pt x="5935" y="16252"/>
                          <a:pt x="5981" y="16138"/>
                        </a:cubicBezTo>
                        <a:lnTo>
                          <a:pt x="6004" y="16069"/>
                        </a:lnTo>
                        <a:cubicBezTo>
                          <a:pt x="6049" y="15909"/>
                          <a:pt x="6095" y="15749"/>
                          <a:pt x="6164" y="15590"/>
                        </a:cubicBezTo>
                        <a:cubicBezTo>
                          <a:pt x="6209" y="15498"/>
                          <a:pt x="6255" y="15384"/>
                          <a:pt x="6278" y="15270"/>
                        </a:cubicBezTo>
                        <a:lnTo>
                          <a:pt x="6300" y="15225"/>
                        </a:lnTo>
                        <a:lnTo>
                          <a:pt x="6323" y="15156"/>
                        </a:lnTo>
                        <a:cubicBezTo>
                          <a:pt x="6369" y="15042"/>
                          <a:pt x="6415" y="14905"/>
                          <a:pt x="6460" y="14791"/>
                        </a:cubicBezTo>
                        <a:lnTo>
                          <a:pt x="6483" y="14722"/>
                        </a:lnTo>
                        <a:cubicBezTo>
                          <a:pt x="6574" y="14403"/>
                          <a:pt x="6666" y="14152"/>
                          <a:pt x="6734" y="13878"/>
                        </a:cubicBezTo>
                        <a:cubicBezTo>
                          <a:pt x="6780" y="13627"/>
                          <a:pt x="6871" y="13376"/>
                          <a:pt x="6940" y="13147"/>
                        </a:cubicBezTo>
                        <a:lnTo>
                          <a:pt x="6962" y="13010"/>
                        </a:lnTo>
                        <a:cubicBezTo>
                          <a:pt x="7054" y="12714"/>
                          <a:pt x="7145" y="12417"/>
                          <a:pt x="7236" y="12143"/>
                        </a:cubicBezTo>
                        <a:cubicBezTo>
                          <a:pt x="7282" y="12006"/>
                          <a:pt x="7328" y="11846"/>
                          <a:pt x="7350" y="11709"/>
                        </a:cubicBezTo>
                        <a:cubicBezTo>
                          <a:pt x="7373" y="11641"/>
                          <a:pt x="7419" y="11550"/>
                          <a:pt x="7442" y="11481"/>
                        </a:cubicBezTo>
                        <a:cubicBezTo>
                          <a:pt x="7465" y="11299"/>
                          <a:pt x="7510" y="11139"/>
                          <a:pt x="7533" y="10979"/>
                        </a:cubicBezTo>
                        <a:lnTo>
                          <a:pt x="7556" y="10933"/>
                        </a:lnTo>
                        <a:cubicBezTo>
                          <a:pt x="7602" y="10728"/>
                          <a:pt x="7670" y="10500"/>
                          <a:pt x="7738" y="10317"/>
                        </a:cubicBezTo>
                        <a:cubicBezTo>
                          <a:pt x="7761" y="10294"/>
                          <a:pt x="7761" y="10271"/>
                          <a:pt x="7761" y="10271"/>
                        </a:cubicBezTo>
                        <a:lnTo>
                          <a:pt x="7784" y="10203"/>
                        </a:lnTo>
                        <a:cubicBezTo>
                          <a:pt x="7875" y="9838"/>
                          <a:pt x="7967" y="9450"/>
                          <a:pt x="8058" y="9062"/>
                        </a:cubicBezTo>
                        <a:lnTo>
                          <a:pt x="8058" y="9062"/>
                        </a:lnTo>
                        <a:lnTo>
                          <a:pt x="8012" y="9130"/>
                        </a:lnTo>
                        <a:cubicBezTo>
                          <a:pt x="8126" y="8742"/>
                          <a:pt x="8218" y="8445"/>
                          <a:pt x="8309" y="8194"/>
                        </a:cubicBezTo>
                        <a:cubicBezTo>
                          <a:pt x="8332" y="8080"/>
                          <a:pt x="8378" y="7989"/>
                          <a:pt x="8423" y="7875"/>
                        </a:cubicBezTo>
                        <a:lnTo>
                          <a:pt x="8446" y="7761"/>
                        </a:lnTo>
                        <a:lnTo>
                          <a:pt x="8515" y="7578"/>
                        </a:lnTo>
                        <a:cubicBezTo>
                          <a:pt x="8537" y="7487"/>
                          <a:pt x="8560" y="7395"/>
                          <a:pt x="8606" y="7304"/>
                        </a:cubicBezTo>
                        <a:cubicBezTo>
                          <a:pt x="8651" y="7167"/>
                          <a:pt x="8697" y="7030"/>
                          <a:pt x="8743" y="6893"/>
                        </a:cubicBezTo>
                        <a:cubicBezTo>
                          <a:pt x="8766" y="6802"/>
                          <a:pt x="8788" y="6711"/>
                          <a:pt x="8811" y="6642"/>
                        </a:cubicBezTo>
                        <a:cubicBezTo>
                          <a:pt x="8834" y="6574"/>
                          <a:pt x="8857" y="6505"/>
                          <a:pt x="8880" y="6437"/>
                        </a:cubicBezTo>
                        <a:lnTo>
                          <a:pt x="8948" y="6277"/>
                        </a:lnTo>
                        <a:cubicBezTo>
                          <a:pt x="9017" y="6072"/>
                          <a:pt x="9062" y="5866"/>
                          <a:pt x="9154" y="5661"/>
                        </a:cubicBezTo>
                        <a:cubicBezTo>
                          <a:pt x="9222" y="5478"/>
                          <a:pt x="9291" y="5296"/>
                          <a:pt x="9222" y="5090"/>
                        </a:cubicBezTo>
                        <a:cubicBezTo>
                          <a:pt x="9199" y="5022"/>
                          <a:pt x="9176" y="4953"/>
                          <a:pt x="9154" y="4885"/>
                        </a:cubicBezTo>
                        <a:cubicBezTo>
                          <a:pt x="9131" y="4839"/>
                          <a:pt x="9108" y="4793"/>
                          <a:pt x="9085" y="4748"/>
                        </a:cubicBezTo>
                        <a:cubicBezTo>
                          <a:pt x="9062" y="4702"/>
                          <a:pt x="9062" y="4634"/>
                          <a:pt x="9062" y="4542"/>
                        </a:cubicBezTo>
                        <a:cubicBezTo>
                          <a:pt x="9062" y="4428"/>
                          <a:pt x="9062" y="4314"/>
                          <a:pt x="9085" y="4177"/>
                        </a:cubicBezTo>
                        <a:lnTo>
                          <a:pt x="9085" y="4040"/>
                        </a:lnTo>
                        <a:cubicBezTo>
                          <a:pt x="9085" y="3972"/>
                          <a:pt x="9085" y="3926"/>
                          <a:pt x="9085" y="3858"/>
                        </a:cubicBezTo>
                        <a:cubicBezTo>
                          <a:pt x="9108" y="3698"/>
                          <a:pt x="9108" y="3561"/>
                          <a:pt x="9108" y="3424"/>
                        </a:cubicBezTo>
                        <a:cubicBezTo>
                          <a:pt x="9108" y="3264"/>
                          <a:pt x="9085" y="3127"/>
                          <a:pt x="9062" y="2967"/>
                        </a:cubicBezTo>
                        <a:lnTo>
                          <a:pt x="9062" y="2922"/>
                        </a:lnTo>
                        <a:cubicBezTo>
                          <a:pt x="9062" y="2808"/>
                          <a:pt x="9040" y="2716"/>
                          <a:pt x="9040" y="2625"/>
                        </a:cubicBezTo>
                        <a:cubicBezTo>
                          <a:pt x="9017" y="2579"/>
                          <a:pt x="8994" y="2511"/>
                          <a:pt x="8994" y="2465"/>
                        </a:cubicBezTo>
                        <a:cubicBezTo>
                          <a:pt x="8971" y="2351"/>
                          <a:pt x="8948" y="2283"/>
                          <a:pt x="8925" y="2214"/>
                        </a:cubicBezTo>
                        <a:cubicBezTo>
                          <a:pt x="8925" y="2146"/>
                          <a:pt x="8903" y="2077"/>
                          <a:pt x="8903" y="1986"/>
                        </a:cubicBezTo>
                        <a:cubicBezTo>
                          <a:pt x="8880" y="1895"/>
                          <a:pt x="8880" y="1826"/>
                          <a:pt x="8880" y="1780"/>
                        </a:cubicBezTo>
                        <a:cubicBezTo>
                          <a:pt x="8834" y="1621"/>
                          <a:pt x="8811" y="1484"/>
                          <a:pt x="8766" y="1347"/>
                        </a:cubicBezTo>
                        <a:cubicBezTo>
                          <a:pt x="8720" y="1210"/>
                          <a:pt x="8674" y="1073"/>
                          <a:pt x="8629" y="936"/>
                        </a:cubicBezTo>
                        <a:cubicBezTo>
                          <a:pt x="8583" y="845"/>
                          <a:pt x="8515" y="730"/>
                          <a:pt x="8469" y="616"/>
                        </a:cubicBezTo>
                        <a:cubicBezTo>
                          <a:pt x="8423" y="548"/>
                          <a:pt x="8378" y="457"/>
                          <a:pt x="8332" y="365"/>
                        </a:cubicBezTo>
                        <a:lnTo>
                          <a:pt x="8309" y="342"/>
                        </a:lnTo>
                        <a:cubicBezTo>
                          <a:pt x="8286" y="297"/>
                          <a:pt x="8286" y="274"/>
                          <a:pt x="8263" y="251"/>
                        </a:cubicBezTo>
                        <a:cubicBezTo>
                          <a:pt x="8241" y="228"/>
                          <a:pt x="8218" y="205"/>
                          <a:pt x="8195" y="183"/>
                        </a:cubicBezTo>
                        <a:cubicBezTo>
                          <a:pt x="8149" y="137"/>
                          <a:pt x="8104" y="114"/>
                          <a:pt x="8058" y="114"/>
                        </a:cubicBezTo>
                        <a:cubicBezTo>
                          <a:pt x="8035" y="91"/>
                          <a:pt x="8012" y="91"/>
                          <a:pt x="7990" y="91"/>
                        </a:cubicBezTo>
                        <a:cubicBezTo>
                          <a:pt x="7921" y="23"/>
                          <a:pt x="7830" y="0"/>
                          <a:pt x="7738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53300" tIns="53300" rIns="53300" bIns="53300" anchor="ctr" anchorCtr="0">
                    <a:noAutofit/>
                  </a:bodyPr>
                  <a:lstStyle/>
                  <a:p>
                    <a:pPr algn="l" rtl="0"/>
                    <a:endParaRPr sz="1049"/>
                  </a:p>
                </p:txBody>
              </p:sp>
              <p:sp>
                <p:nvSpPr>
                  <p:cNvPr id="953" name="Google Shape;1542;p22">
                    <a:extLst>
                      <a:ext uri="{FF2B5EF4-FFF2-40B4-BE49-F238E27FC236}">
                        <a16:creationId xmlns:a16="http://schemas.microsoft.com/office/drawing/2014/main" id="{F040504A-405B-45F5-AF11-F847C38FD13D}"/>
                      </a:ext>
                    </a:extLst>
                  </p:cNvPr>
                  <p:cNvSpPr/>
                  <p:nvPr/>
                </p:nvSpPr>
                <p:spPr>
                  <a:xfrm>
                    <a:off x="8217600" y="2260334"/>
                    <a:ext cx="143773" cy="660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19" h="2443" extrusionOk="0">
                        <a:moveTo>
                          <a:pt x="343" y="0"/>
                        </a:moveTo>
                        <a:cubicBezTo>
                          <a:pt x="274" y="0"/>
                          <a:pt x="183" y="46"/>
                          <a:pt x="160" y="115"/>
                        </a:cubicBezTo>
                        <a:cubicBezTo>
                          <a:pt x="115" y="137"/>
                          <a:pt x="92" y="183"/>
                          <a:pt x="69" y="229"/>
                        </a:cubicBezTo>
                        <a:cubicBezTo>
                          <a:pt x="69" y="252"/>
                          <a:pt x="69" y="297"/>
                          <a:pt x="46" y="320"/>
                        </a:cubicBezTo>
                        <a:cubicBezTo>
                          <a:pt x="92" y="389"/>
                          <a:pt x="92" y="480"/>
                          <a:pt x="92" y="548"/>
                        </a:cubicBezTo>
                        <a:cubicBezTo>
                          <a:pt x="69" y="617"/>
                          <a:pt x="23" y="685"/>
                          <a:pt x="0" y="754"/>
                        </a:cubicBezTo>
                        <a:cubicBezTo>
                          <a:pt x="0" y="822"/>
                          <a:pt x="0" y="891"/>
                          <a:pt x="46" y="936"/>
                        </a:cubicBezTo>
                        <a:cubicBezTo>
                          <a:pt x="115" y="1096"/>
                          <a:pt x="274" y="1165"/>
                          <a:pt x="434" y="1233"/>
                        </a:cubicBezTo>
                        <a:cubicBezTo>
                          <a:pt x="503" y="1256"/>
                          <a:pt x="594" y="1302"/>
                          <a:pt x="662" y="1324"/>
                        </a:cubicBezTo>
                        <a:cubicBezTo>
                          <a:pt x="822" y="1393"/>
                          <a:pt x="982" y="1438"/>
                          <a:pt x="1142" y="1507"/>
                        </a:cubicBezTo>
                        <a:lnTo>
                          <a:pt x="1347" y="1598"/>
                        </a:lnTo>
                        <a:cubicBezTo>
                          <a:pt x="1438" y="1621"/>
                          <a:pt x="1507" y="1644"/>
                          <a:pt x="1598" y="1644"/>
                        </a:cubicBezTo>
                        <a:lnTo>
                          <a:pt x="1644" y="1644"/>
                        </a:lnTo>
                        <a:cubicBezTo>
                          <a:pt x="1667" y="1644"/>
                          <a:pt x="1667" y="1644"/>
                          <a:pt x="1690" y="1667"/>
                        </a:cubicBezTo>
                        <a:cubicBezTo>
                          <a:pt x="1827" y="1712"/>
                          <a:pt x="1941" y="1758"/>
                          <a:pt x="2078" y="1804"/>
                        </a:cubicBezTo>
                        <a:cubicBezTo>
                          <a:pt x="2329" y="1918"/>
                          <a:pt x="2603" y="2009"/>
                          <a:pt x="2876" y="2078"/>
                        </a:cubicBezTo>
                        <a:cubicBezTo>
                          <a:pt x="3150" y="2146"/>
                          <a:pt x="3424" y="2215"/>
                          <a:pt x="3721" y="2260"/>
                        </a:cubicBezTo>
                        <a:cubicBezTo>
                          <a:pt x="3812" y="2260"/>
                          <a:pt x="3926" y="2283"/>
                          <a:pt x="4041" y="2306"/>
                        </a:cubicBezTo>
                        <a:cubicBezTo>
                          <a:pt x="4063" y="2306"/>
                          <a:pt x="4109" y="2306"/>
                          <a:pt x="4155" y="2329"/>
                        </a:cubicBezTo>
                        <a:cubicBezTo>
                          <a:pt x="4246" y="2329"/>
                          <a:pt x="4314" y="2351"/>
                          <a:pt x="4383" y="2374"/>
                        </a:cubicBezTo>
                        <a:cubicBezTo>
                          <a:pt x="4429" y="2397"/>
                          <a:pt x="4474" y="2397"/>
                          <a:pt x="4520" y="2420"/>
                        </a:cubicBezTo>
                        <a:cubicBezTo>
                          <a:pt x="4566" y="2420"/>
                          <a:pt x="4634" y="2443"/>
                          <a:pt x="4680" y="2443"/>
                        </a:cubicBezTo>
                        <a:cubicBezTo>
                          <a:pt x="4725" y="2443"/>
                          <a:pt x="4771" y="2443"/>
                          <a:pt x="4817" y="2420"/>
                        </a:cubicBezTo>
                        <a:cubicBezTo>
                          <a:pt x="4885" y="2397"/>
                          <a:pt x="4954" y="2397"/>
                          <a:pt x="4999" y="2351"/>
                        </a:cubicBezTo>
                        <a:cubicBezTo>
                          <a:pt x="5045" y="2329"/>
                          <a:pt x="5068" y="2306"/>
                          <a:pt x="5113" y="2283"/>
                        </a:cubicBezTo>
                        <a:cubicBezTo>
                          <a:pt x="5113" y="2260"/>
                          <a:pt x="5113" y="2237"/>
                          <a:pt x="5113" y="2192"/>
                        </a:cubicBezTo>
                        <a:cubicBezTo>
                          <a:pt x="5113" y="2123"/>
                          <a:pt x="5113" y="2078"/>
                          <a:pt x="5159" y="2009"/>
                        </a:cubicBezTo>
                        <a:cubicBezTo>
                          <a:pt x="5182" y="1941"/>
                          <a:pt x="5205" y="1918"/>
                          <a:pt x="5273" y="1872"/>
                        </a:cubicBezTo>
                        <a:cubicBezTo>
                          <a:pt x="5273" y="1849"/>
                          <a:pt x="5296" y="1804"/>
                          <a:pt x="5296" y="1758"/>
                        </a:cubicBezTo>
                        <a:cubicBezTo>
                          <a:pt x="5319" y="1690"/>
                          <a:pt x="5250" y="1598"/>
                          <a:pt x="5182" y="1553"/>
                        </a:cubicBezTo>
                        <a:cubicBezTo>
                          <a:pt x="5136" y="1507"/>
                          <a:pt x="5068" y="1507"/>
                          <a:pt x="4999" y="1484"/>
                        </a:cubicBezTo>
                        <a:cubicBezTo>
                          <a:pt x="4931" y="1484"/>
                          <a:pt x="4862" y="1461"/>
                          <a:pt x="4794" y="1461"/>
                        </a:cubicBezTo>
                        <a:cubicBezTo>
                          <a:pt x="4543" y="1438"/>
                          <a:pt x="4269" y="1393"/>
                          <a:pt x="3995" y="1347"/>
                        </a:cubicBezTo>
                        <a:cubicBezTo>
                          <a:pt x="3812" y="1302"/>
                          <a:pt x="3630" y="1256"/>
                          <a:pt x="3424" y="1187"/>
                        </a:cubicBezTo>
                        <a:cubicBezTo>
                          <a:pt x="3333" y="1165"/>
                          <a:pt x="3242" y="1119"/>
                          <a:pt x="3128" y="1096"/>
                        </a:cubicBezTo>
                        <a:cubicBezTo>
                          <a:pt x="3013" y="1050"/>
                          <a:pt x="2899" y="1028"/>
                          <a:pt x="2808" y="982"/>
                        </a:cubicBezTo>
                        <a:cubicBezTo>
                          <a:pt x="2603" y="913"/>
                          <a:pt x="2420" y="845"/>
                          <a:pt x="2215" y="754"/>
                        </a:cubicBezTo>
                        <a:cubicBezTo>
                          <a:pt x="2009" y="662"/>
                          <a:pt x="1781" y="548"/>
                          <a:pt x="1553" y="480"/>
                        </a:cubicBezTo>
                        <a:cubicBezTo>
                          <a:pt x="1533" y="461"/>
                          <a:pt x="1510" y="453"/>
                          <a:pt x="1484" y="453"/>
                        </a:cubicBezTo>
                        <a:cubicBezTo>
                          <a:pt x="1449" y="453"/>
                          <a:pt x="1410" y="467"/>
                          <a:pt x="1370" y="480"/>
                        </a:cubicBezTo>
                        <a:cubicBezTo>
                          <a:pt x="1302" y="434"/>
                          <a:pt x="1233" y="411"/>
                          <a:pt x="1187" y="389"/>
                        </a:cubicBezTo>
                        <a:cubicBezTo>
                          <a:pt x="1028" y="320"/>
                          <a:pt x="891" y="252"/>
                          <a:pt x="754" y="206"/>
                        </a:cubicBezTo>
                        <a:cubicBezTo>
                          <a:pt x="719" y="194"/>
                          <a:pt x="685" y="189"/>
                          <a:pt x="654" y="189"/>
                        </a:cubicBezTo>
                        <a:cubicBezTo>
                          <a:pt x="622" y="189"/>
                          <a:pt x="594" y="194"/>
                          <a:pt x="571" y="206"/>
                        </a:cubicBezTo>
                        <a:cubicBezTo>
                          <a:pt x="571" y="137"/>
                          <a:pt x="525" y="92"/>
                          <a:pt x="480" y="46"/>
                        </a:cubicBezTo>
                        <a:cubicBezTo>
                          <a:pt x="434" y="23"/>
                          <a:pt x="389" y="0"/>
                          <a:pt x="343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53300" tIns="53300" rIns="53300" bIns="53300" anchor="ctr" anchorCtr="0">
                    <a:noAutofit/>
                  </a:bodyPr>
                  <a:lstStyle/>
                  <a:p>
                    <a:pPr algn="l" rtl="0"/>
                    <a:endParaRPr sz="1049"/>
                  </a:p>
                </p:txBody>
              </p:sp>
              <p:sp>
                <p:nvSpPr>
                  <p:cNvPr id="954" name="Google Shape;1543;p22">
                    <a:extLst>
                      <a:ext uri="{FF2B5EF4-FFF2-40B4-BE49-F238E27FC236}">
                        <a16:creationId xmlns:a16="http://schemas.microsoft.com/office/drawing/2014/main" id="{82D9AB2A-6491-4813-85FD-1988F51D2DBF}"/>
                      </a:ext>
                    </a:extLst>
                  </p:cNvPr>
                  <p:cNvSpPr/>
                  <p:nvPr/>
                </p:nvSpPr>
                <p:spPr>
                  <a:xfrm>
                    <a:off x="8142322" y="2521930"/>
                    <a:ext cx="140691" cy="666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05" h="2466" extrusionOk="0">
                        <a:moveTo>
                          <a:pt x="298" y="0"/>
                        </a:moveTo>
                        <a:cubicBezTo>
                          <a:pt x="275" y="0"/>
                          <a:pt x="275" y="23"/>
                          <a:pt x="252" y="23"/>
                        </a:cubicBezTo>
                        <a:cubicBezTo>
                          <a:pt x="206" y="23"/>
                          <a:pt x="138" y="46"/>
                          <a:pt x="115" y="115"/>
                        </a:cubicBezTo>
                        <a:cubicBezTo>
                          <a:pt x="69" y="183"/>
                          <a:pt x="46" y="251"/>
                          <a:pt x="24" y="343"/>
                        </a:cubicBezTo>
                        <a:cubicBezTo>
                          <a:pt x="24" y="411"/>
                          <a:pt x="1" y="457"/>
                          <a:pt x="1" y="525"/>
                        </a:cubicBezTo>
                        <a:cubicBezTo>
                          <a:pt x="1" y="594"/>
                          <a:pt x="1" y="708"/>
                          <a:pt x="1" y="776"/>
                        </a:cubicBezTo>
                        <a:cubicBezTo>
                          <a:pt x="1" y="845"/>
                          <a:pt x="24" y="891"/>
                          <a:pt x="69" y="936"/>
                        </a:cubicBezTo>
                        <a:cubicBezTo>
                          <a:pt x="92" y="1005"/>
                          <a:pt x="138" y="1050"/>
                          <a:pt x="206" y="1096"/>
                        </a:cubicBezTo>
                        <a:cubicBezTo>
                          <a:pt x="275" y="1142"/>
                          <a:pt x="343" y="1187"/>
                          <a:pt x="412" y="1233"/>
                        </a:cubicBezTo>
                        <a:cubicBezTo>
                          <a:pt x="526" y="1301"/>
                          <a:pt x="663" y="1347"/>
                          <a:pt x="777" y="1416"/>
                        </a:cubicBezTo>
                        <a:cubicBezTo>
                          <a:pt x="868" y="1461"/>
                          <a:pt x="959" y="1507"/>
                          <a:pt x="1051" y="1530"/>
                        </a:cubicBezTo>
                        <a:cubicBezTo>
                          <a:pt x="1142" y="1575"/>
                          <a:pt x="1256" y="1621"/>
                          <a:pt x="1347" y="1667"/>
                        </a:cubicBezTo>
                        <a:cubicBezTo>
                          <a:pt x="1439" y="1712"/>
                          <a:pt x="1530" y="1735"/>
                          <a:pt x="1621" y="1781"/>
                        </a:cubicBezTo>
                        <a:cubicBezTo>
                          <a:pt x="1667" y="1781"/>
                          <a:pt x="1713" y="1804"/>
                          <a:pt x="1736" y="1804"/>
                        </a:cubicBezTo>
                        <a:cubicBezTo>
                          <a:pt x="1781" y="1826"/>
                          <a:pt x="1804" y="1826"/>
                          <a:pt x="1850" y="1826"/>
                        </a:cubicBezTo>
                        <a:cubicBezTo>
                          <a:pt x="1863" y="1833"/>
                          <a:pt x="1878" y="1836"/>
                          <a:pt x="1894" y="1836"/>
                        </a:cubicBezTo>
                        <a:cubicBezTo>
                          <a:pt x="1933" y="1836"/>
                          <a:pt x="1977" y="1820"/>
                          <a:pt x="2009" y="1804"/>
                        </a:cubicBezTo>
                        <a:cubicBezTo>
                          <a:pt x="2032" y="1804"/>
                          <a:pt x="2078" y="1781"/>
                          <a:pt x="2101" y="1758"/>
                        </a:cubicBezTo>
                        <a:cubicBezTo>
                          <a:pt x="2352" y="1872"/>
                          <a:pt x="2626" y="1963"/>
                          <a:pt x="2900" y="2032"/>
                        </a:cubicBezTo>
                        <a:cubicBezTo>
                          <a:pt x="2922" y="2055"/>
                          <a:pt x="2945" y="2055"/>
                          <a:pt x="2968" y="2055"/>
                        </a:cubicBezTo>
                        <a:cubicBezTo>
                          <a:pt x="2991" y="2077"/>
                          <a:pt x="3037" y="2077"/>
                          <a:pt x="3059" y="2100"/>
                        </a:cubicBezTo>
                        <a:cubicBezTo>
                          <a:pt x="3196" y="2146"/>
                          <a:pt x="3310" y="2192"/>
                          <a:pt x="3447" y="2214"/>
                        </a:cubicBezTo>
                        <a:cubicBezTo>
                          <a:pt x="3698" y="2306"/>
                          <a:pt x="3972" y="2351"/>
                          <a:pt x="4223" y="2397"/>
                        </a:cubicBezTo>
                        <a:cubicBezTo>
                          <a:pt x="4338" y="2397"/>
                          <a:pt x="4452" y="2420"/>
                          <a:pt x="4566" y="2443"/>
                        </a:cubicBezTo>
                        <a:cubicBezTo>
                          <a:pt x="4657" y="2443"/>
                          <a:pt x="4748" y="2466"/>
                          <a:pt x="4840" y="2466"/>
                        </a:cubicBezTo>
                        <a:cubicBezTo>
                          <a:pt x="4908" y="2443"/>
                          <a:pt x="4977" y="2420"/>
                          <a:pt x="5022" y="2374"/>
                        </a:cubicBezTo>
                        <a:cubicBezTo>
                          <a:pt x="5136" y="2306"/>
                          <a:pt x="5159" y="2169"/>
                          <a:pt x="5182" y="2032"/>
                        </a:cubicBezTo>
                        <a:cubicBezTo>
                          <a:pt x="5182" y="1986"/>
                          <a:pt x="5182" y="1963"/>
                          <a:pt x="5182" y="1918"/>
                        </a:cubicBezTo>
                        <a:cubicBezTo>
                          <a:pt x="5205" y="1872"/>
                          <a:pt x="5205" y="1849"/>
                          <a:pt x="5205" y="1826"/>
                        </a:cubicBezTo>
                        <a:cubicBezTo>
                          <a:pt x="5205" y="1781"/>
                          <a:pt x="5205" y="1758"/>
                          <a:pt x="5205" y="1712"/>
                        </a:cubicBezTo>
                        <a:cubicBezTo>
                          <a:pt x="5205" y="1667"/>
                          <a:pt x="5205" y="1598"/>
                          <a:pt x="5182" y="1553"/>
                        </a:cubicBezTo>
                        <a:cubicBezTo>
                          <a:pt x="5136" y="1461"/>
                          <a:pt x="5068" y="1393"/>
                          <a:pt x="5000" y="1370"/>
                        </a:cubicBezTo>
                        <a:cubicBezTo>
                          <a:pt x="4863" y="1347"/>
                          <a:pt x="4748" y="1347"/>
                          <a:pt x="4612" y="1324"/>
                        </a:cubicBezTo>
                        <a:cubicBezTo>
                          <a:pt x="4520" y="1324"/>
                          <a:pt x="4429" y="1301"/>
                          <a:pt x="4338" y="1301"/>
                        </a:cubicBezTo>
                        <a:cubicBezTo>
                          <a:pt x="4292" y="1301"/>
                          <a:pt x="4269" y="1279"/>
                          <a:pt x="4223" y="1279"/>
                        </a:cubicBezTo>
                        <a:cubicBezTo>
                          <a:pt x="4201" y="1279"/>
                          <a:pt x="4155" y="1279"/>
                          <a:pt x="4109" y="1256"/>
                        </a:cubicBezTo>
                        <a:cubicBezTo>
                          <a:pt x="4064" y="1256"/>
                          <a:pt x="4018" y="1233"/>
                          <a:pt x="3972" y="1233"/>
                        </a:cubicBezTo>
                        <a:cubicBezTo>
                          <a:pt x="3904" y="1233"/>
                          <a:pt x="3835" y="1210"/>
                          <a:pt x="3767" y="1210"/>
                        </a:cubicBezTo>
                        <a:cubicBezTo>
                          <a:pt x="3333" y="1096"/>
                          <a:pt x="2900" y="982"/>
                          <a:pt x="2489" y="822"/>
                        </a:cubicBezTo>
                        <a:cubicBezTo>
                          <a:pt x="2055" y="662"/>
                          <a:pt x="1621" y="503"/>
                          <a:pt x="1188" y="343"/>
                        </a:cubicBezTo>
                        <a:cubicBezTo>
                          <a:pt x="1142" y="320"/>
                          <a:pt x="1096" y="320"/>
                          <a:pt x="1051" y="320"/>
                        </a:cubicBezTo>
                        <a:lnTo>
                          <a:pt x="891" y="229"/>
                        </a:lnTo>
                        <a:cubicBezTo>
                          <a:pt x="868" y="229"/>
                          <a:pt x="845" y="206"/>
                          <a:pt x="823" y="206"/>
                        </a:cubicBezTo>
                        <a:lnTo>
                          <a:pt x="845" y="206"/>
                        </a:lnTo>
                        <a:cubicBezTo>
                          <a:pt x="777" y="183"/>
                          <a:pt x="731" y="137"/>
                          <a:pt x="663" y="115"/>
                        </a:cubicBezTo>
                        <a:cubicBezTo>
                          <a:pt x="640" y="92"/>
                          <a:pt x="617" y="92"/>
                          <a:pt x="594" y="69"/>
                        </a:cubicBezTo>
                        <a:cubicBezTo>
                          <a:pt x="571" y="57"/>
                          <a:pt x="543" y="52"/>
                          <a:pt x="514" y="52"/>
                        </a:cubicBezTo>
                        <a:cubicBezTo>
                          <a:pt x="486" y="52"/>
                          <a:pt x="457" y="57"/>
                          <a:pt x="434" y="69"/>
                        </a:cubicBezTo>
                        <a:cubicBezTo>
                          <a:pt x="434" y="69"/>
                          <a:pt x="434" y="46"/>
                          <a:pt x="412" y="46"/>
                        </a:cubicBezTo>
                        <a:cubicBezTo>
                          <a:pt x="389" y="23"/>
                          <a:pt x="343" y="0"/>
                          <a:pt x="298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53300" tIns="53300" rIns="53300" bIns="53300" anchor="ctr" anchorCtr="0">
                    <a:noAutofit/>
                  </a:bodyPr>
                  <a:lstStyle/>
                  <a:p>
                    <a:pPr algn="l" rtl="0"/>
                    <a:endParaRPr sz="1049"/>
                  </a:p>
                </p:txBody>
              </p:sp>
              <p:sp>
                <p:nvSpPr>
                  <p:cNvPr id="955" name="Google Shape;1544;p22">
                    <a:extLst>
                      <a:ext uri="{FF2B5EF4-FFF2-40B4-BE49-F238E27FC236}">
                        <a16:creationId xmlns:a16="http://schemas.microsoft.com/office/drawing/2014/main" id="{4BB440D3-519D-4F37-9305-6B038F60A3B6}"/>
                      </a:ext>
                    </a:extLst>
                  </p:cNvPr>
                  <p:cNvSpPr/>
                  <p:nvPr/>
                </p:nvSpPr>
                <p:spPr>
                  <a:xfrm>
                    <a:off x="7885672" y="2180136"/>
                    <a:ext cx="334415" cy="26162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72" h="9679" extrusionOk="0">
                        <a:moveTo>
                          <a:pt x="2169" y="0"/>
                        </a:moveTo>
                        <a:cubicBezTo>
                          <a:pt x="2078" y="0"/>
                          <a:pt x="1986" y="23"/>
                          <a:pt x="1918" y="91"/>
                        </a:cubicBezTo>
                        <a:cubicBezTo>
                          <a:pt x="1849" y="160"/>
                          <a:pt x="1826" y="228"/>
                          <a:pt x="1781" y="297"/>
                        </a:cubicBezTo>
                        <a:cubicBezTo>
                          <a:pt x="1758" y="388"/>
                          <a:pt x="1735" y="457"/>
                          <a:pt x="1735" y="525"/>
                        </a:cubicBezTo>
                        <a:cubicBezTo>
                          <a:pt x="1712" y="594"/>
                          <a:pt x="1690" y="662"/>
                          <a:pt x="1690" y="731"/>
                        </a:cubicBezTo>
                        <a:cubicBezTo>
                          <a:pt x="1667" y="822"/>
                          <a:pt x="1644" y="890"/>
                          <a:pt x="1644" y="982"/>
                        </a:cubicBezTo>
                        <a:cubicBezTo>
                          <a:pt x="1621" y="1073"/>
                          <a:pt x="1575" y="1187"/>
                          <a:pt x="1553" y="1278"/>
                        </a:cubicBezTo>
                        <a:cubicBezTo>
                          <a:pt x="1530" y="1370"/>
                          <a:pt x="1507" y="1461"/>
                          <a:pt x="1484" y="1529"/>
                        </a:cubicBezTo>
                        <a:cubicBezTo>
                          <a:pt x="1484" y="1598"/>
                          <a:pt x="1461" y="1666"/>
                          <a:pt x="1438" y="1735"/>
                        </a:cubicBezTo>
                        <a:lnTo>
                          <a:pt x="1416" y="1895"/>
                        </a:lnTo>
                        <a:cubicBezTo>
                          <a:pt x="1370" y="1986"/>
                          <a:pt x="1347" y="2077"/>
                          <a:pt x="1324" y="2191"/>
                        </a:cubicBezTo>
                        <a:lnTo>
                          <a:pt x="1324" y="2237"/>
                        </a:lnTo>
                        <a:cubicBezTo>
                          <a:pt x="1279" y="2374"/>
                          <a:pt x="1256" y="2488"/>
                          <a:pt x="1233" y="2625"/>
                        </a:cubicBezTo>
                        <a:cubicBezTo>
                          <a:pt x="1165" y="2876"/>
                          <a:pt x="1073" y="3127"/>
                          <a:pt x="982" y="3378"/>
                        </a:cubicBezTo>
                        <a:lnTo>
                          <a:pt x="959" y="3470"/>
                        </a:lnTo>
                        <a:cubicBezTo>
                          <a:pt x="913" y="3584"/>
                          <a:pt x="891" y="3675"/>
                          <a:pt x="868" y="3789"/>
                        </a:cubicBezTo>
                        <a:lnTo>
                          <a:pt x="822" y="3903"/>
                        </a:lnTo>
                        <a:cubicBezTo>
                          <a:pt x="799" y="3972"/>
                          <a:pt x="777" y="4063"/>
                          <a:pt x="754" y="4132"/>
                        </a:cubicBezTo>
                        <a:cubicBezTo>
                          <a:pt x="731" y="4200"/>
                          <a:pt x="708" y="4291"/>
                          <a:pt x="685" y="4360"/>
                        </a:cubicBezTo>
                        <a:cubicBezTo>
                          <a:pt x="571" y="4679"/>
                          <a:pt x="480" y="5022"/>
                          <a:pt x="388" y="5341"/>
                        </a:cubicBezTo>
                        <a:cubicBezTo>
                          <a:pt x="366" y="5455"/>
                          <a:pt x="343" y="5547"/>
                          <a:pt x="320" y="5661"/>
                        </a:cubicBezTo>
                        <a:cubicBezTo>
                          <a:pt x="297" y="5729"/>
                          <a:pt x="274" y="5798"/>
                          <a:pt x="274" y="5866"/>
                        </a:cubicBezTo>
                        <a:cubicBezTo>
                          <a:pt x="252" y="5958"/>
                          <a:pt x="206" y="6072"/>
                          <a:pt x="160" y="6163"/>
                        </a:cubicBezTo>
                        <a:cubicBezTo>
                          <a:pt x="92" y="6209"/>
                          <a:pt x="23" y="6277"/>
                          <a:pt x="23" y="6346"/>
                        </a:cubicBezTo>
                        <a:cubicBezTo>
                          <a:pt x="0" y="6391"/>
                          <a:pt x="0" y="6460"/>
                          <a:pt x="46" y="6505"/>
                        </a:cubicBezTo>
                        <a:cubicBezTo>
                          <a:pt x="69" y="6551"/>
                          <a:pt x="115" y="6574"/>
                          <a:pt x="160" y="6597"/>
                        </a:cubicBezTo>
                        <a:cubicBezTo>
                          <a:pt x="183" y="6620"/>
                          <a:pt x="206" y="6620"/>
                          <a:pt x="229" y="6620"/>
                        </a:cubicBezTo>
                        <a:cubicBezTo>
                          <a:pt x="252" y="6665"/>
                          <a:pt x="297" y="6688"/>
                          <a:pt x="343" y="6688"/>
                        </a:cubicBezTo>
                        <a:cubicBezTo>
                          <a:pt x="366" y="6711"/>
                          <a:pt x="388" y="6711"/>
                          <a:pt x="388" y="6711"/>
                        </a:cubicBezTo>
                        <a:cubicBezTo>
                          <a:pt x="457" y="6734"/>
                          <a:pt x="503" y="6756"/>
                          <a:pt x="548" y="6756"/>
                        </a:cubicBezTo>
                        <a:cubicBezTo>
                          <a:pt x="685" y="6825"/>
                          <a:pt x="799" y="6871"/>
                          <a:pt x="936" y="6916"/>
                        </a:cubicBezTo>
                        <a:cubicBezTo>
                          <a:pt x="1073" y="6985"/>
                          <a:pt x="1210" y="7053"/>
                          <a:pt x="1370" y="7099"/>
                        </a:cubicBezTo>
                        <a:cubicBezTo>
                          <a:pt x="1461" y="7122"/>
                          <a:pt x="1530" y="7144"/>
                          <a:pt x="1621" y="7190"/>
                        </a:cubicBezTo>
                        <a:lnTo>
                          <a:pt x="1781" y="7236"/>
                        </a:lnTo>
                        <a:cubicBezTo>
                          <a:pt x="1918" y="7281"/>
                          <a:pt x="2078" y="7327"/>
                          <a:pt x="2237" y="7373"/>
                        </a:cubicBezTo>
                        <a:cubicBezTo>
                          <a:pt x="2329" y="7396"/>
                          <a:pt x="2443" y="7441"/>
                          <a:pt x="2557" y="7487"/>
                        </a:cubicBezTo>
                        <a:cubicBezTo>
                          <a:pt x="2808" y="7555"/>
                          <a:pt x="3082" y="7624"/>
                          <a:pt x="3401" y="7715"/>
                        </a:cubicBezTo>
                        <a:lnTo>
                          <a:pt x="3675" y="7784"/>
                        </a:lnTo>
                        <a:cubicBezTo>
                          <a:pt x="3835" y="7829"/>
                          <a:pt x="4018" y="7852"/>
                          <a:pt x="4177" y="7921"/>
                        </a:cubicBezTo>
                        <a:cubicBezTo>
                          <a:pt x="4451" y="7989"/>
                          <a:pt x="4725" y="8080"/>
                          <a:pt x="4999" y="8149"/>
                        </a:cubicBezTo>
                        <a:cubicBezTo>
                          <a:pt x="5159" y="8194"/>
                          <a:pt x="5319" y="8263"/>
                          <a:pt x="5501" y="8309"/>
                        </a:cubicBezTo>
                        <a:cubicBezTo>
                          <a:pt x="5638" y="8354"/>
                          <a:pt x="5775" y="8377"/>
                          <a:pt x="5912" y="8423"/>
                        </a:cubicBezTo>
                        <a:cubicBezTo>
                          <a:pt x="6232" y="8514"/>
                          <a:pt x="6528" y="8628"/>
                          <a:pt x="6825" y="8719"/>
                        </a:cubicBezTo>
                        <a:lnTo>
                          <a:pt x="7213" y="8834"/>
                        </a:lnTo>
                        <a:cubicBezTo>
                          <a:pt x="7396" y="8879"/>
                          <a:pt x="7556" y="8948"/>
                          <a:pt x="7715" y="8993"/>
                        </a:cubicBezTo>
                        <a:cubicBezTo>
                          <a:pt x="7921" y="9062"/>
                          <a:pt x="8103" y="9107"/>
                          <a:pt x="8309" y="9153"/>
                        </a:cubicBezTo>
                        <a:cubicBezTo>
                          <a:pt x="8400" y="9176"/>
                          <a:pt x="8491" y="9199"/>
                          <a:pt x="8583" y="9222"/>
                        </a:cubicBezTo>
                        <a:cubicBezTo>
                          <a:pt x="8697" y="9244"/>
                          <a:pt x="8788" y="9290"/>
                          <a:pt x="8902" y="9313"/>
                        </a:cubicBezTo>
                        <a:cubicBezTo>
                          <a:pt x="9062" y="9359"/>
                          <a:pt x="9222" y="9404"/>
                          <a:pt x="9382" y="9450"/>
                        </a:cubicBezTo>
                        <a:lnTo>
                          <a:pt x="9519" y="9473"/>
                        </a:lnTo>
                        <a:cubicBezTo>
                          <a:pt x="9633" y="9495"/>
                          <a:pt x="9747" y="9541"/>
                          <a:pt x="9861" y="9564"/>
                        </a:cubicBezTo>
                        <a:cubicBezTo>
                          <a:pt x="10021" y="9610"/>
                          <a:pt x="10158" y="9655"/>
                          <a:pt x="10318" y="9678"/>
                        </a:cubicBezTo>
                        <a:lnTo>
                          <a:pt x="10340" y="9678"/>
                        </a:lnTo>
                        <a:cubicBezTo>
                          <a:pt x="10432" y="9678"/>
                          <a:pt x="10523" y="9632"/>
                          <a:pt x="10591" y="9587"/>
                        </a:cubicBezTo>
                        <a:cubicBezTo>
                          <a:pt x="10660" y="9518"/>
                          <a:pt x="10683" y="9450"/>
                          <a:pt x="10728" y="9359"/>
                        </a:cubicBezTo>
                        <a:cubicBezTo>
                          <a:pt x="10751" y="9290"/>
                          <a:pt x="10774" y="9222"/>
                          <a:pt x="10774" y="9130"/>
                        </a:cubicBezTo>
                        <a:lnTo>
                          <a:pt x="10797" y="9085"/>
                        </a:lnTo>
                        <a:cubicBezTo>
                          <a:pt x="10820" y="8971"/>
                          <a:pt x="10842" y="8856"/>
                          <a:pt x="10888" y="8742"/>
                        </a:cubicBezTo>
                        <a:cubicBezTo>
                          <a:pt x="10911" y="8582"/>
                          <a:pt x="10957" y="8446"/>
                          <a:pt x="10979" y="8309"/>
                        </a:cubicBezTo>
                        <a:cubicBezTo>
                          <a:pt x="11025" y="8149"/>
                          <a:pt x="11048" y="7966"/>
                          <a:pt x="11094" y="7806"/>
                        </a:cubicBezTo>
                        <a:cubicBezTo>
                          <a:pt x="11116" y="7669"/>
                          <a:pt x="11162" y="7533"/>
                          <a:pt x="11231" y="7373"/>
                        </a:cubicBezTo>
                        <a:cubicBezTo>
                          <a:pt x="11322" y="7076"/>
                          <a:pt x="11413" y="6802"/>
                          <a:pt x="11504" y="6505"/>
                        </a:cubicBezTo>
                        <a:cubicBezTo>
                          <a:pt x="11527" y="6437"/>
                          <a:pt x="11527" y="6346"/>
                          <a:pt x="11550" y="6277"/>
                        </a:cubicBezTo>
                        <a:lnTo>
                          <a:pt x="11550" y="6209"/>
                        </a:lnTo>
                        <a:cubicBezTo>
                          <a:pt x="11550" y="6140"/>
                          <a:pt x="11573" y="6072"/>
                          <a:pt x="11573" y="6003"/>
                        </a:cubicBezTo>
                        <a:lnTo>
                          <a:pt x="11596" y="5912"/>
                        </a:lnTo>
                        <a:cubicBezTo>
                          <a:pt x="11619" y="5821"/>
                          <a:pt x="11619" y="5752"/>
                          <a:pt x="11641" y="5661"/>
                        </a:cubicBezTo>
                        <a:lnTo>
                          <a:pt x="11664" y="5592"/>
                        </a:lnTo>
                        <a:cubicBezTo>
                          <a:pt x="11687" y="5501"/>
                          <a:pt x="11687" y="5410"/>
                          <a:pt x="11710" y="5296"/>
                        </a:cubicBezTo>
                        <a:cubicBezTo>
                          <a:pt x="11710" y="5227"/>
                          <a:pt x="11733" y="5136"/>
                          <a:pt x="11755" y="5045"/>
                        </a:cubicBezTo>
                        <a:cubicBezTo>
                          <a:pt x="11778" y="4976"/>
                          <a:pt x="11801" y="4908"/>
                          <a:pt x="11824" y="4862"/>
                        </a:cubicBezTo>
                        <a:lnTo>
                          <a:pt x="11824" y="4816"/>
                        </a:lnTo>
                        <a:lnTo>
                          <a:pt x="11847" y="4771"/>
                        </a:lnTo>
                        <a:cubicBezTo>
                          <a:pt x="11870" y="4657"/>
                          <a:pt x="11915" y="4542"/>
                          <a:pt x="11961" y="4428"/>
                        </a:cubicBezTo>
                        <a:lnTo>
                          <a:pt x="12007" y="4314"/>
                        </a:lnTo>
                        <a:cubicBezTo>
                          <a:pt x="12029" y="4269"/>
                          <a:pt x="12052" y="4200"/>
                          <a:pt x="12075" y="4154"/>
                        </a:cubicBezTo>
                        <a:cubicBezTo>
                          <a:pt x="12121" y="4040"/>
                          <a:pt x="12189" y="3926"/>
                          <a:pt x="12235" y="3789"/>
                        </a:cubicBezTo>
                        <a:cubicBezTo>
                          <a:pt x="12258" y="3766"/>
                          <a:pt x="12258" y="3744"/>
                          <a:pt x="12280" y="3721"/>
                        </a:cubicBezTo>
                        <a:cubicBezTo>
                          <a:pt x="12303" y="3652"/>
                          <a:pt x="12349" y="3584"/>
                          <a:pt x="12349" y="3515"/>
                        </a:cubicBezTo>
                        <a:cubicBezTo>
                          <a:pt x="12372" y="3424"/>
                          <a:pt x="12372" y="3333"/>
                          <a:pt x="12326" y="3241"/>
                        </a:cubicBezTo>
                        <a:cubicBezTo>
                          <a:pt x="12280" y="3173"/>
                          <a:pt x="12212" y="3104"/>
                          <a:pt x="12144" y="3059"/>
                        </a:cubicBezTo>
                        <a:cubicBezTo>
                          <a:pt x="12075" y="3013"/>
                          <a:pt x="12007" y="2990"/>
                          <a:pt x="11938" y="2967"/>
                        </a:cubicBezTo>
                        <a:cubicBezTo>
                          <a:pt x="11847" y="2945"/>
                          <a:pt x="11755" y="2922"/>
                          <a:pt x="11664" y="2899"/>
                        </a:cubicBezTo>
                        <a:lnTo>
                          <a:pt x="11596" y="2876"/>
                        </a:lnTo>
                        <a:cubicBezTo>
                          <a:pt x="11527" y="2876"/>
                          <a:pt x="11482" y="2853"/>
                          <a:pt x="11436" y="2853"/>
                        </a:cubicBezTo>
                        <a:cubicBezTo>
                          <a:pt x="11345" y="2831"/>
                          <a:pt x="11276" y="2831"/>
                          <a:pt x="11208" y="2808"/>
                        </a:cubicBezTo>
                        <a:cubicBezTo>
                          <a:pt x="11002" y="2762"/>
                          <a:pt x="10820" y="2716"/>
                          <a:pt x="10614" y="2671"/>
                        </a:cubicBezTo>
                        <a:lnTo>
                          <a:pt x="10432" y="2625"/>
                        </a:lnTo>
                        <a:cubicBezTo>
                          <a:pt x="10272" y="2579"/>
                          <a:pt x="10089" y="2534"/>
                          <a:pt x="9929" y="2488"/>
                        </a:cubicBezTo>
                        <a:lnTo>
                          <a:pt x="9678" y="2442"/>
                        </a:lnTo>
                        <a:cubicBezTo>
                          <a:pt x="9473" y="2397"/>
                          <a:pt x="9268" y="2328"/>
                          <a:pt x="9062" y="2260"/>
                        </a:cubicBezTo>
                        <a:cubicBezTo>
                          <a:pt x="8971" y="2214"/>
                          <a:pt x="8902" y="2191"/>
                          <a:pt x="8811" y="2169"/>
                        </a:cubicBezTo>
                        <a:lnTo>
                          <a:pt x="8697" y="2146"/>
                        </a:lnTo>
                        <a:cubicBezTo>
                          <a:pt x="8606" y="2100"/>
                          <a:pt x="8514" y="2077"/>
                          <a:pt x="8423" y="2054"/>
                        </a:cubicBezTo>
                        <a:cubicBezTo>
                          <a:pt x="8263" y="2009"/>
                          <a:pt x="8126" y="1963"/>
                          <a:pt x="7966" y="1940"/>
                        </a:cubicBezTo>
                        <a:lnTo>
                          <a:pt x="7784" y="1895"/>
                        </a:lnTo>
                        <a:cubicBezTo>
                          <a:pt x="7693" y="1872"/>
                          <a:pt x="7601" y="1849"/>
                          <a:pt x="7510" y="1826"/>
                        </a:cubicBezTo>
                        <a:cubicBezTo>
                          <a:pt x="7419" y="1803"/>
                          <a:pt x="7327" y="1781"/>
                          <a:pt x="7236" y="1758"/>
                        </a:cubicBezTo>
                        <a:cubicBezTo>
                          <a:pt x="7190" y="1735"/>
                          <a:pt x="7145" y="1712"/>
                          <a:pt x="7099" y="1712"/>
                        </a:cubicBezTo>
                        <a:cubicBezTo>
                          <a:pt x="6894" y="1644"/>
                          <a:pt x="6688" y="1552"/>
                          <a:pt x="6483" y="1484"/>
                        </a:cubicBezTo>
                        <a:lnTo>
                          <a:pt x="6232" y="1393"/>
                        </a:lnTo>
                        <a:cubicBezTo>
                          <a:pt x="6049" y="1324"/>
                          <a:pt x="5867" y="1256"/>
                          <a:pt x="5661" y="1187"/>
                        </a:cubicBezTo>
                        <a:lnTo>
                          <a:pt x="5410" y="1119"/>
                        </a:lnTo>
                        <a:lnTo>
                          <a:pt x="5364" y="1096"/>
                        </a:lnTo>
                        <a:cubicBezTo>
                          <a:pt x="5227" y="1050"/>
                          <a:pt x="5113" y="1005"/>
                          <a:pt x="4976" y="959"/>
                        </a:cubicBezTo>
                        <a:cubicBezTo>
                          <a:pt x="4885" y="936"/>
                          <a:pt x="4794" y="913"/>
                          <a:pt x="4725" y="890"/>
                        </a:cubicBezTo>
                        <a:lnTo>
                          <a:pt x="4588" y="845"/>
                        </a:lnTo>
                        <a:lnTo>
                          <a:pt x="4383" y="776"/>
                        </a:lnTo>
                        <a:cubicBezTo>
                          <a:pt x="4177" y="685"/>
                          <a:pt x="3949" y="616"/>
                          <a:pt x="3721" y="525"/>
                        </a:cubicBezTo>
                        <a:lnTo>
                          <a:pt x="3630" y="480"/>
                        </a:lnTo>
                        <a:cubicBezTo>
                          <a:pt x="3493" y="411"/>
                          <a:pt x="3333" y="343"/>
                          <a:pt x="3150" y="320"/>
                        </a:cubicBezTo>
                        <a:cubicBezTo>
                          <a:pt x="3013" y="274"/>
                          <a:pt x="2876" y="251"/>
                          <a:pt x="2739" y="206"/>
                        </a:cubicBezTo>
                        <a:lnTo>
                          <a:pt x="2671" y="160"/>
                        </a:lnTo>
                        <a:cubicBezTo>
                          <a:pt x="2603" y="137"/>
                          <a:pt x="2534" y="91"/>
                          <a:pt x="2443" y="69"/>
                        </a:cubicBezTo>
                        <a:cubicBezTo>
                          <a:pt x="2397" y="46"/>
                          <a:pt x="2329" y="23"/>
                          <a:pt x="226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53300" tIns="53300" rIns="53300" bIns="53300" anchor="ctr" anchorCtr="0">
                    <a:noAutofit/>
                  </a:bodyPr>
                  <a:lstStyle/>
                  <a:p>
                    <a:pPr algn="l" rtl="0"/>
                    <a:endParaRPr sz="1049"/>
                  </a:p>
                </p:txBody>
              </p:sp>
              <p:sp>
                <p:nvSpPr>
                  <p:cNvPr id="956" name="Google Shape;1545;p22">
                    <a:extLst>
                      <a:ext uri="{FF2B5EF4-FFF2-40B4-BE49-F238E27FC236}">
                        <a16:creationId xmlns:a16="http://schemas.microsoft.com/office/drawing/2014/main" id="{04E50D8D-1F88-4BA2-8E78-0A52A68A2C8B}"/>
                      </a:ext>
                    </a:extLst>
                  </p:cNvPr>
                  <p:cNvSpPr/>
                  <p:nvPr/>
                </p:nvSpPr>
                <p:spPr>
                  <a:xfrm>
                    <a:off x="8310151" y="2309691"/>
                    <a:ext cx="328874" cy="2597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167" h="9610" extrusionOk="0">
                        <a:moveTo>
                          <a:pt x="1986" y="0"/>
                        </a:moveTo>
                        <a:cubicBezTo>
                          <a:pt x="1872" y="0"/>
                          <a:pt x="1781" y="69"/>
                          <a:pt x="1735" y="183"/>
                        </a:cubicBezTo>
                        <a:cubicBezTo>
                          <a:pt x="1689" y="252"/>
                          <a:pt x="1689" y="297"/>
                          <a:pt x="1689" y="366"/>
                        </a:cubicBezTo>
                        <a:cubicBezTo>
                          <a:pt x="1670" y="464"/>
                          <a:pt x="1667" y="545"/>
                          <a:pt x="1652" y="624"/>
                        </a:cubicBezTo>
                        <a:lnTo>
                          <a:pt x="1652" y="624"/>
                        </a:lnTo>
                        <a:cubicBezTo>
                          <a:pt x="1616" y="701"/>
                          <a:pt x="1596" y="764"/>
                          <a:pt x="1575" y="845"/>
                        </a:cubicBezTo>
                        <a:lnTo>
                          <a:pt x="1552" y="959"/>
                        </a:lnTo>
                        <a:cubicBezTo>
                          <a:pt x="1507" y="1073"/>
                          <a:pt x="1461" y="1210"/>
                          <a:pt x="1438" y="1370"/>
                        </a:cubicBezTo>
                        <a:cubicBezTo>
                          <a:pt x="1415" y="1507"/>
                          <a:pt x="1393" y="1690"/>
                          <a:pt x="1347" y="1872"/>
                        </a:cubicBezTo>
                        <a:cubicBezTo>
                          <a:pt x="1301" y="2055"/>
                          <a:pt x="1233" y="2237"/>
                          <a:pt x="1164" y="2420"/>
                        </a:cubicBezTo>
                        <a:cubicBezTo>
                          <a:pt x="1142" y="2534"/>
                          <a:pt x="1096" y="2625"/>
                          <a:pt x="1050" y="2740"/>
                        </a:cubicBezTo>
                        <a:cubicBezTo>
                          <a:pt x="982" y="2831"/>
                          <a:pt x="936" y="2945"/>
                          <a:pt x="890" y="3059"/>
                        </a:cubicBezTo>
                        <a:cubicBezTo>
                          <a:pt x="822" y="3242"/>
                          <a:pt x="754" y="3470"/>
                          <a:pt x="708" y="3675"/>
                        </a:cubicBezTo>
                        <a:lnTo>
                          <a:pt x="685" y="3721"/>
                        </a:lnTo>
                        <a:cubicBezTo>
                          <a:pt x="617" y="3995"/>
                          <a:pt x="571" y="4292"/>
                          <a:pt x="502" y="4634"/>
                        </a:cubicBezTo>
                        <a:lnTo>
                          <a:pt x="502" y="4702"/>
                        </a:lnTo>
                        <a:cubicBezTo>
                          <a:pt x="480" y="4817"/>
                          <a:pt x="457" y="4908"/>
                          <a:pt x="434" y="4999"/>
                        </a:cubicBezTo>
                        <a:cubicBezTo>
                          <a:pt x="411" y="5113"/>
                          <a:pt x="365" y="5205"/>
                          <a:pt x="343" y="5319"/>
                        </a:cubicBezTo>
                        <a:cubicBezTo>
                          <a:pt x="297" y="5433"/>
                          <a:pt x="229" y="5570"/>
                          <a:pt x="160" y="5707"/>
                        </a:cubicBezTo>
                        <a:cubicBezTo>
                          <a:pt x="137" y="5775"/>
                          <a:pt x="92" y="5867"/>
                          <a:pt x="69" y="5935"/>
                        </a:cubicBezTo>
                        <a:cubicBezTo>
                          <a:pt x="69" y="5958"/>
                          <a:pt x="69" y="5981"/>
                          <a:pt x="46" y="6004"/>
                        </a:cubicBezTo>
                        <a:cubicBezTo>
                          <a:pt x="46" y="6072"/>
                          <a:pt x="46" y="6140"/>
                          <a:pt x="46" y="6186"/>
                        </a:cubicBezTo>
                        <a:cubicBezTo>
                          <a:pt x="46" y="6209"/>
                          <a:pt x="23" y="6232"/>
                          <a:pt x="23" y="6232"/>
                        </a:cubicBezTo>
                        <a:cubicBezTo>
                          <a:pt x="0" y="6300"/>
                          <a:pt x="0" y="6369"/>
                          <a:pt x="23" y="6414"/>
                        </a:cubicBezTo>
                        <a:cubicBezTo>
                          <a:pt x="23" y="6460"/>
                          <a:pt x="69" y="6506"/>
                          <a:pt x="114" y="6529"/>
                        </a:cubicBezTo>
                        <a:lnTo>
                          <a:pt x="183" y="6551"/>
                        </a:lnTo>
                        <a:cubicBezTo>
                          <a:pt x="274" y="6597"/>
                          <a:pt x="388" y="6643"/>
                          <a:pt x="480" y="6665"/>
                        </a:cubicBezTo>
                        <a:lnTo>
                          <a:pt x="525" y="6688"/>
                        </a:lnTo>
                        <a:lnTo>
                          <a:pt x="594" y="6711"/>
                        </a:lnTo>
                        <a:cubicBezTo>
                          <a:pt x="754" y="6780"/>
                          <a:pt x="936" y="6848"/>
                          <a:pt x="1119" y="6917"/>
                        </a:cubicBezTo>
                        <a:cubicBezTo>
                          <a:pt x="1256" y="6962"/>
                          <a:pt x="1370" y="6985"/>
                          <a:pt x="1507" y="7031"/>
                        </a:cubicBezTo>
                        <a:cubicBezTo>
                          <a:pt x="1598" y="7054"/>
                          <a:pt x="1667" y="7076"/>
                          <a:pt x="1758" y="7099"/>
                        </a:cubicBezTo>
                        <a:lnTo>
                          <a:pt x="1918" y="7168"/>
                        </a:lnTo>
                        <a:cubicBezTo>
                          <a:pt x="2123" y="7236"/>
                          <a:pt x="2306" y="7282"/>
                          <a:pt x="2511" y="7350"/>
                        </a:cubicBezTo>
                        <a:cubicBezTo>
                          <a:pt x="2648" y="7396"/>
                          <a:pt x="2785" y="7419"/>
                          <a:pt x="2922" y="7464"/>
                        </a:cubicBezTo>
                        <a:cubicBezTo>
                          <a:pt x="3013" y="7487"/>
                          <a:pt x="3127" y="7510"/>
                          <a:pt x="3219" y="7556"/>
                        </a:cubicBezTo>
                        <a:cubicBezTo>
                          <a:pt x="3766" y="7693"/>
                          <a:pt x="4291" y="7875"/>
                          <a:pt x="4748" y="8035"/>
                        </a:cubicBezTo>
                        <a:lnTo>
                          <a:pt x="5113" y="8195"/>
                        </a:lnTo>
                        <a:cubicBezTo>
                          <a:pt x="5341" y="8263"/>
                          <a:pt x="5547" y="8355"/>
                          <a:pt x="5775" y="8423"/>
                        </a:cubicBezTo>
                        <a:lnTo>
                          <a:pt x="5729" y="8423"/>
                        </a:lnTo>
                        <a:cubicBezTo>
                          <a:pt x="5866" y="8469"/>
                          <a:pt x="6003" y="8514"/>
                          <a:pt x="6163" y="8560"/>
                        </a:cubicBezTo>
                        <a:cubicBezTo>
                          <a:pt x="6232" y="8583"/>
                          <a:pt x="6300" y="8606"/>
                          <a:pt x="6369" y="8628"/>
                        </a:cubicBezTo>
                        <a:cubicBezTo>
                          <a:pt x="6437" y="8651"/>
                          <a:pt x="6505" y="8674"/>
                          <a:pt x="6574" y="8697"/>
                        </a:cubicBezTo>
                        <a:cubicBezTo>
                          <a:pt x="6688" y="8743"/>
                          <a:pt x="6825" y="8788"/>
                          <a:pt x="6962" y="8811"/>
                        </a:cubicBezTo>
                        <a:cubicBezTo>
                          <a:pt x="7053" y="8834"/>
                          <a:pt x="7145" y="8857"/>
                          <a:pt x="7236" y="8880"/>
                        </a:cubicBezTo>
                        <a:lnTo>
                          <a:pt x="7327" y="8902"/>
                        </a:lnTo>
                        <a:cubicBezTo>
                          <a:pt x="7624" y="8994"/>
                          <a:pt x="7898" y="9085"/>
                          <a:pt x="8195" y="9153"/>
                        </a:cubicBezTo>
                        <a:cubicBezTo>
                          <a:pt x="8468" y="9245"/>
                          <a:pt x="8765" y="9313"/>
                          <a:pt x="9039" y="9382"/>
                        </a:cubicBezTo>
                        <a:cubicBezTo>
                          <a:pt x="9267" y="9427"/>
                          <a:pt x="9496" y="9496"/>
                          <a:pt x="9724" y="9541"/>
                        </a:cubicBezTo>
                        <a:lnTo>
                          <a:pt x="9815" y="9564"/>
                        </a:lnTo>
                        <a:cubicBezTo>
                          <a:pt x="9861" y="9587"/>
                          <a:pt x="9884" y="9587"/>
                          <a:pt x="9929" y="9610"/>
                        </a:cubicBezTo>
                        <a:lnTo>
                          <a:pt x="10021" y="9610"/>
                        </a:lnTo>
                        <a:cubicBezTo>
                          <a:pt x="10112" y="9610"/>
                          <a:pt x="10180" y="9587"/>
                          <a:pt x="10226" y="9564"/>
                        </a:cubicBezTo>
                        <a:cubicBezTo>
                          <a:pt x="10294" y="9519"/>
                          <a:pt x="10340" y="9450"/>
                          <a:pt x="10386" y="9382"/>
                        </a:cubicBezTo>
                        <a:lnTo>
                          <a:pt x="10409" y="9359"/>
                        </a:lnTo>
                        <a:cubicBezTo>
                          <a:pt x="10454" y="9290"/>
                          <a:pt x="10477" y="9245"/>
                          <a:pt x="10477" y="9199"/>
                        </a:cubicBezTo>
                        <a:cubicBezTo>
                          <a:pt x="10500" y="9153"/>
                          <a:pt x="10523" y="9108"/>
                          <a:pt x="10523" y="9062"/>
                        </a:cubicBezTo>
                        <a:cubicBezTo>
                          <a:pt x="10546" y="8971"/>
                          <a:pt x="10568" y="8880"/>
                          <a:pt x="10591" y="8788"/>
                        </a:cubicBezTo>
                        <a:cubicBezTo>
                          <a:pt x="10614" y="8697"/>
                          <a:pt x="10637" y="8583"/>
                          <a:pt x="10660" y="8469"/>
                        </a:cubicBezTo>
                        <a:cubicBezTo>
                          <a:pt x="10683" y="8355"/>
                          <a:pt x="10705" y="8263"/>
                          <a:pt x="10728" y="8172"/>
                        </a:cubicBezTo>
                        <a:cubicBezTo>
                          <a:pt x="10797" y="8035"/>
                          <a:pt x="10842" y="7921"/>
                          <a:pt x="10865" y="7784"/>
                        </a:cubicBezTo>
                        <a:lnTo>
                          <a:pt x="10888" y="7693"/>
                        </a:lnTo>
                        <a:cubicBezTo>
                          <a:pt x="10888" y="7670"/>
                          <a:pt x="10888" y="7624"/>
                          <a:pt x="10911" y="7578"/>
                        </a:cubicBezTo>
                        <a:cubicBezTo>
                          <a:pt x="10934" y="7510"/>
                          <a:pt x="10956" y="7442"/>
                          <a:pt x="10979" y="7373"/>
                        </a:cubicBezTo>
                        <a:cubicBezTo>
                          <a:pt x="11025" y="7213"/>
                          <a:pt x="11071" y="7076"/>
                          <a:pt x="11116" y="6917"/>
                        </a:cubicBezTo>
                        <a:cubicBezTo>
                          <a:pt x="11139" y="6871"/>
                          <a:pt x="11139" y="6848"/>
                          <a:pt x="11162" y="6802"/>
                        </a:cubicBezTo>
                        <a:lnTo>
                          <a:pt x="11185" y="6711"/>
                        </a:lnTo>
                        <a:cubicBezTo>
                          <a:pt x="11208" y="6643"/>
                          <a:pt x="11230" y="6574"/>
                          <a:pt x="11253" y="6529"/>
                        </a:cubicBezTo>
                        <a:cubicBezTo>
                          <a:pt x="11299" y="6369"/>
                          <a:pt x="11344" y="6232"/>
                          <a:pt x="11367" y="6072"/>
                        </a:cubicBezTo>
                        <a:cubicBezTo>
                          <a:pt x="11390" y="5981"/>
                          <a:pt x="11436" y="5889"/>
                          <a:pt x="11459" y="5798"/>
                        </a:cubicBezTo>
                        <a:lnTo>
                          <a:pt x="11504" y="5638"/>
                        </a:lnTo>
                        <a:lnTo>
                          <a:pt x="11596" y="5319"/>
                        </a:lnTo>
                        <a:cubicBezTo>
                          <a:pt x="11641" y="5113"/>
                          <a:pt x="11687" y="4908"/>
                          <a:pt x="11755" y="4702"/>
                        </a:cubicBezTo>
                        <a:cubicBezTo>
                          <a:pt x="11778" y="4657"/>
                          <a:pt x="11778" y="4611"/>
                          <a:pt x="11801" y="4588"/>
                        </a:cubicBezTo>
                        <a:lnTo>
                          <a:pt x="11824" y="4497"/>
                        </a:lnTo>
                        <a:cubicBezTo>
                          <a:pt x="11869" y="4383"/>
                          <a:pt x="11915" y="4292"/>
                          <a:pt x="11938" y="4178"/>
                        </a:cubicBezTo>
                        <a:cubicBezTo>
                          <a:pt x="11984" y="4041"/>
                          <a:pt x="12029" y="3926"/>
                          <a:pt x="12075" y="3789"/>
                        </a:cubicBezTo>
                        <a:cubicBezTo>
                          <a:pt x="12098" y="3721"/>
                          <a:pt x="12121" y="3630"/>
                          <a:pt x="12143" y="3538"/>
                        </a:cubicBezTo>
                        <a:lnTo>
                          <a:pt x="12143" y="3516"/>
                        </a:lnTo>
                        <a:lnTo>
                          <a:pt x="12143" y="3470"/>
                        </a:lnTo>
                        <a:cubicBezTo>
                          <a:pt x="12143" y="3401"/>
                          <a:pt x="12166" y="3356"/>
                          <a:pt x="12143" y="3287"/>
                        </a:cubicBezTo>
                        <a:cubicBezTo>
                          <a:pt x="12121" y="3219"/>
                          <a:pt x="12052" y="3128"/>
                          <a:pt x="11961" y="3082"/>
                        </a:cubicBezTo>
                        <a:cubicBezTo>
                          <a:pt x="11892" y="3036"/>
                          <a:pt x="11801" y="3013"/>
                          <a:pt x="11710" y="2968"/>
                        </a:cubicBezTo>
                        <a:cubicBezTo>
                          <a:pt x="11618" y="2945"/>
                          <a:pt x="11550" y="2945"/>
                          <a:pt x="11481" y="2922"/>
                        </a:cubicBezTo>
                        <a:cubicBezTo>
                          <a:pt x="11322" y="2876"/>
                          <a:pt x="11162" y="2831"/>
                          <a:pt x="11025" y="2785"/>
                        </a:cubicBezTo>
                        <a:cubicBezTo>
                          <a:pt x="10888" y="2740"/>
                          <a:pt x="10774" y="2717"/>
                          <a:pt x="10660" y="2671"/>
                        </a:cubicBezTo>
                        <a:cubicBezTo>
                          <a:pt x="10477" y="2625"/>
                          <a:pt x="10317" y="2580"/>
                          <a:pt x="10135" y="2511"/>
                        </a:cubicBezTo>
                        <a:lnTo>
                          <a:pt x="10021" y="2466"/>
                        </a:lnTo>
                        <a:lnTo>
                          <a:pt x="9906" y="2420"/>
                        </a:lnTo>
                        <a:lnTo>
                          <a:pt x="9861" y="2420"/>
                        </a:lnTo>
                        <a:cubicBezTo>
                          <a:pt x="9724" y="2351"/>
                          <a:pt x="9564" y="2306"/>
                          <a:pt x="9427" y="2260"/>
                        </a:cubicBezTo>
                        <a:cubicBezTo>
                          <a:pt x="9336" y="2237"/>
                          <a:pt x="9267" y="2215"/>
                          <a:pt x="9176" y="2192"/>
                        </a:cubicBezTo>
                        <a:lnTo>
                          <a:pt x="9062" y="2146"/>
                        </a:lnTo>
                        <a:lnTo>
                          <a:pt x="8879" y="2100"/>
                        </a:lnTo>
                        <a:cubicBezTo>
                          <a:pt x="8788" y="2078"/>
                          <a:pt x="8697" y="2055"/>
                          <a:pt x="8628" y="2032"/>
                        </a:cubicBezTo>
                        <a:cubicBezTo>
                          <a:pt x="8560" y="2032"/>
                          <a:pt x="8514" y="2009"/>
                          <a:pt x="8446" y="1986"/>
                        </a:cubicBezTo>
                        <a:cubicBezTo>
                          <a:pt x="8377" y="1963"/>
                          <a:pt x="8286" y="1941"/>
                          <a:pt x="8195" y="1918"/>
                        </a:cubicBezTo>
                        <a:cubicBezTo>
                          <a:pt x="7898" y="1827"/>
                          <a:pt x="7601" y="1735"/>
                          <a:pt x="7327" y="1621"/>
                        </a:cubicBezTo>
                        <a:cubicBezTo>
                          <a:pt x="7030" y="1530"/>
                          <a:pt x="6711" y="1438"/>
                          <a:pt x="6414" y="1347"/>
                        </a:cubicBezTo>
                        <a:cubicBezTo>
                          <a:pt x="6163" y="1256"/>
                          <a:pt x="5889" y="1187"/>
                          <a:pt x="5615" y="1119"/>
                        </a:cubicBezTo>
                        <a:cubicBezTo>
                          <a:pt x="5501" y="1096"/>
                          <a:pt x="5387" y="1050"/>
                          <a:pt x="5273" y="1028"/>
                        </a:cubicBezTo>
                        <a:cubicBezTo>
                          <a:pt x="5113" y="982"/>
                          <a:pt x="4953" y="936"/>
                          <a:pt x="4794" y="891"/>
                        </a:cubicBezTo>
                        <a:cubicBezTo>
                          <a:pt x="4497" y="822"/>
                          <a:pt x="4223" y="731"/>
                          <a:pt x="3972" y="662"/>
                        </a:cubicBezTo>
                        <a:cubicBezTo>
                          <a:pt x="3881" y="640"/>
                          <a:pt x="3812" y="617"/>
                          <a:pt x="3721" y="571"/>
                        </a:cubicBezTo>
                        <a:lnTo>
                          <a:pt x="3584" y="525"/>
                        </a:lnTo>
                        <a:lnTo>
                          <a:pt x="3424" y="480"/>
                        </a:lnTo>
                        <a:lnTo>
                          <a:pt x="3264" y="434"/>
                        </a:lnTo>
                        <a:cubicBezTo>
                          <a:pt x="3150" y="389"/>
                          <a:pt x="3059" y="343"/>
                          <a:pt x="2945" y="297"/>
                        </a:cubicBezTo>
                        <a:cubicBezTo>
                          <a:pt x="2739" y="206"/>
                          <a:pt x="2511" y="115"/>
                          <a:pt x="2306" y="69"/>
                        </a:cubicBezTo>
                        <a:cubicBezTo>
                          <a:pt x="2192" y="23"/>
                          <a:pt x="2100" y="0"/>
                          <a:pt x="198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53300" tIns="53300" rIns="53300" bIns="53300" anchor="ctr" anchorCtr="0">
                    <a:noAutofit/>
                  </a:bodyPr>
                  <a:lstStyle/>
                  <a:p>
                    <a:pPr algn="l" rtl="0"/>
                    <a:endParaRPr sz="1049"/>
                  </a:p>
                </p:txBody>
              </p:sp>
              <p:sp>
                <p:nvSpPr>
                  <p:cNvPr id="957" name="Google Shape;1546;p22">
                    <a:extLst>
                      <a:ext uri="{FF2B5EF4-FFF2-40B4-BE49-F238E27FC236}">
                        <a16:creationId xmlns:a16="http://schemas.microsoft.com/office/drawing/2014/main" id="{B8866F94-B6A8-43BA-B243-4E8C78ED625C}"/>
                      </a:ext>
                    </a:extLst>
                  </p:cNvPr>
                  <p:cNvSpPr/>
                  <p:nvPr/>
                </p:nvSpPr>
                <p:spPr>
                  <a:xfrm>
                    <a:off x="8327423" y="2111020"/>
                    <a:ext cx="45681" cy="1404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90" h="5196" extrusionOk="0">
                        <a:moveTo>
                          <a:pt x="183" y="1"/>
                        </a:moveTo>
                        <a:cubicBezTo>
                          <a:pt x="137" y="1"/>
                          <a:pt x="92" y="1"/>
                          <a:pt x="69" y="46"/>
                        </a:cubicBezTo>
                        <a:cubicBezTo>
                          <a:pt x="0" y="92"/>
                          <a:pt x="0" y="206"/>
                          <a:pt x="69" y="252"/>
                        </a:cubicBezTo>
                        <a:cubicBezTo>
                          <a:pt x="137" y="343"/>
                          <a:pt x="183" y="412"/>
                          <a:pt x="251" y="480"/>
                        </a:cubicBezTo>
                        <a:cubicBezTo>
                          <a:pt x="251" y="480"/>
                          <a:pt x="229" y="457"/>
                          <a:pt x="229" y="457"/>
                        </a:cubicBezTo>
                        <a:lnTo>
                          <a:pt x="229" y="457"/>
                        </a:lnTo>
                        <a:cubicBezTo>
                          <a:pt x="251" y="503"/>
                          <a:pt x="274" y="526"/>
                          <a:pt x="297" y="571"/>
                        </a:cubicBezTo>
                        <a:cubicBezTo>
                          <a:pt x="343" y="686"/>
                          <a:pt x="366" y="800"/>
                          <a:pt x="411" y="914"/>
                        </a:cubicBezTo>
                        <a:cubicBezTo>
                          <a:pt x="457" y="1051"/>
                          <a:pt x="503" y="1188"/>
                          <a:pt x="525" y="1302"/>
                        </a:cubicBezTo>
                        <a:cubicBezTo>
                          <a:pt x="548" y="1439"/>
                          <a:pt x="571" y="1576"/>
                          <a:pt x="594" y="1690"/>
                        </a:cubicBezTo>
                        <a:cubicBezTo>
                          <a:pt x="617" y="1804"/>
                          <a:pt x="639" y="1918"/>
                          <a:pt x="662" y="2055"/>
                        </a:cubicBezTo>
                        <a:cubicBezTo>
                          <a:pt x="662" y="2032"/>
                          <a:pt x="662" y="2032"/>
                          <a:pt x="662" y="2032"/>
                        </a:cubicBezTo>
                        <a:cubicBezTo>
                          <a:pt x="685" y="2169"/>
                          <a:pt x="685" y="2306"/>
                          <a:pt x="708" y="2443"/>
                        </a:cubicBezTo>
                        <a:cubicBezTo>
                          <a:pt x="731" y="2580"/>
                          <a:pt x="731" y="2717"/>
                          <a:pt x="754" y="2854"/>
                        </a:cubicBezTo>
                        <a:cubicBezTo>
                          <a:pt x="776" y="3128"/>
                          <a:pt x="799" y="3402"/>
                          <a:pt x="799" y="3676"/>
                        </a:cubicBezTo>
                        <a:cubicBezTo>
                          <a:pt x="822" y="3927"/>
                          <a:pt x="822" y="4178"/>
                          <a:pt x="799" y="4429"/>
                        </a:cubicBezTo>
                        <a:cubicBezTo>
                          <a:pt x="799" y="4520"/>
                          <a:pt x="799" y="4634"/>
                          <a:pt x="776" y="4748"/>
                        </a:cubicBezTo>
                        <a:cubicBezTo>
                          <a:pt x="776" y="4794"/>
                          <a:pt x="776" y="4840"/>
                          <a:pt x="776" y="4885"/>
                        </a:cubicBezTo>
                        <a:cubicBezTo>
                          <a:pt x="776" y="4999"/>
                          <a:pt x="822" y="5091"/>
                          <a:pt x="913" y="5159"/>
                        </a:cubicBezTo>
                        <a:cubicBezTo>
                          <a:pt x="958" y="5186"/>
                          <a:pt x="1003" y="5195"/>
                          <a:pt x="1048" y="5195"/>
                        </a:cubicBezTo>
                        <a:cubicBezTo>
                          <a:pt x="1117" y="5195"/>
                          <a:pt x="1186" y="5173"/>
                          <a:pt x="1256" y="5159"/>
                        </a:cubicBezTo>
                        <a:cubicBezTo>
                          <a:pt x="1301" y="5159"/>
                          <a:pt x="1347" y="5136"/>
                          <a:pt x="1416" y="5114"/>
                        </a:cubicBezTo>
                        <a:cubicBezTo>
                          <a:pt x="1507" y="5068"/>
                          <a:pt x="1553" y="4954"/>
                          <a:pt x="1575" y="4840"/>
                        </a:cubicBezTo>
                        <a:cubicBezTo>
                          <a:pt x="1598" y="4771"/>
                          <a:pt x="1621" y="4680"/>
                          <a:pt x="1621" y="4611"/>
                        </a:cubicBezTo>
                        <a:cubicBezTo>
                          <a:pt x="1621" y="4520"/>
                          <a:pt x="1621" y="4452"/>
                          <a:pt x="1644" y="4383"/>
                        </a:cubicBezTo>
                        <a:cubicBezTo>
                          <a:pt x="1644" y="4246"/>
                          <a:pt x="1667" y="4086"/>
                          <a:pt x="1667" y="3927"/>
                        </a:cubicBezTo>
                        <a:cubicBezTo>
                          <a:pt x="1689" y="3288"/>
                          <a:pt x="1667" y="2648"/>
                          <a:pt x="1575" y="2032"/>
                        </a:cubicBezTo>
                        <a:cubicBezTo>
                          <a:pt x="1530" y="1872"/>
                          <a:pt x="1507" y="1735"/>
                          <a:pt x="1461" y="1576"/>
                        </a:cubicBezTo>
                        <a:cubicBezTo>
                          <a:pt x="1438" y="1393"/>
                          <a:pt x="1393" y="1233"/>
                          <a:pt x="1324" y="1096"/>
                        </a:cubicBezTo>
                        <a:cubicBezTo>
                          <a:pt x="1256" y="914"/>
                          <a:pt x="1164" y="754"/>
                          <a:pt x="1073" y="617"/>
                        </a:cubicBezTo>
                        <a:cubicBezTo>
                          <a:pt x="982" y="503"/>
                          <a:pt x="868" y="389"/>
                          <a:pt x="776" y="252"/>
                        </a:cubicBezTo>
                        <a:lnTo>
                          <a:pt x="776" y="252"/>
                        </a:lnTo>
                        <a:lnTo>
                          <a:pt x="799" y="275"/>
                        </a:lnTo>
                        <a:cubicBezTo>
                          <a:pt x="776" y="252"/>
                          <a:pt x="754" y="229"/>
                          <a:pt x="754" y="206"/>
                        </a:cubicBezTo>
                        <a:cubicBezTo>
                          <a:pt x="700" y="153"/>
                          <a:pt x="631" y="131"/>
                          <a:pt x="560" y="131"/>
                        </a:cubicBezTo>
                        <a:cubicBezTo>
                          <a:pt x="510" y="131"/>
                          <a:pt x="459" y="142"/>
                          <a:pt x="411" y="161"/>
                        </a:cubicBezTo>
                        <a:cubicBezTo>
                          <a:pt x="366" y="115"/>
                          <a:pt x="320" y="92"/>
                          <a:pt x="297" y="46"/>
                        </a:cubicBezTo>
                        <a:cubicBezTo>
                          <a:pt x="251" y="1"/>
                          <a:pt x="229" y="1"/>
                          <a:pt x="183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32589"/>
                    </a:srgbClr>
                  </a:solidFill>
                  <a:ln>
                    <a:noFill/>
                  </a:ln>
                </p:spPr>
                <p:txBody>
                  <a:bodyPr spcFirstLastPara="1" wrap="square" lIns="53300" tIns="53300" rIns="53300" bIns="53300" anchor="ctr" anchorCtr="0">
                    <a:noAutofit/>
                  </a:bodyPr>
                  <a:lstStyle/>
                  <a:p>
                    <a:pPr algn="l" rtl="0"/>
                    <a:endParaRPr sz="1049"/>
                  </a:p>
                </p:txBody>
              </p:sp>
              <p:sp>
                <p:nvSpPr>
                  <p:cNvPr id="958" name="Google Shape;1547;p22">
                    <a:extLst>
                      <a:ext uri="{FF2B5EF4-FFF2-40B4-BE49-F238E27FC236}">
                        <a16:creationId xmlns:a16="http://schemas.microsoft.com/office/drawing/2014/main" id="{A5E5783B-AC3C-4D4E-B7D6-F12BAE7FE9B3}"/>
                      </a:ext>
                    </a:extLst>
                  </p:cNvPr>
                  <p:cNvSpPr/>
                  <p:nvPr/>
                </p:nvSpPr>
                <p:spPr>
                  <a:xfrm>
                    <a:off x="8259551" y="2325720"/>
                    <a:ext cx="90713" cy="23386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56" h="8652" extrusionOk="0">
                        <a:moveTo>
                          <a:pt x="2877" y="1"/>
                        </a:moveTo>
                        <a:cubicBezTo>
                          <a:pt x="2808" y="1"/>
                          <a:pt x="2740" y="1"/>
                          <a:pt x="2694" y="47"/>
                        </a:cubicBezTo>
                        <a:lnTo>
                          <a:pt x="2671" y="47"/>
                        </a:lnTo>
                        <a:cubicBezTo>
                          <a:pt x="2671" y="24"/>
                          <a:pt x="2648" y="24"/>
                          <a:pt x="2626" y="24"/>
                        </a:cubicBezTo>
                        <a:cubicBezTo>
                          <a:pt x="2617" y="20"/>
                          <a:pt x="2609" y="18"/>
                          <a:pt x="2601" y="18"/>
                        </a:cubicBezTo>
                        <a:cubicBezTo>
                          <a:pt x="2564" y="18"/>
                          <a:pt x="2530" y="55"/>
                          <a:pt x="2511" y="92"/>
                        </a:cubicBezTo>
                        <a:cubicBezTo>
                          <a:pt x="2489" y="184"/>
                          <a:pt x="2466" y="275"/>
                          <a:pt x="2443" y="366"/>
                        </a:cubicBezTo>
                        <a:cubicBezTo>
                          <a:pt x="2420" y="435"/>
                          <a:pt x="2397" y="480"/>
                          <a:pt x="2374" y="549"/>
                        </a:cubicBezTo>
                        <a:cubicBezTo>
                          <a:pt x="2374" y="572"/>
                          <a:pt x="2374" y="594"/>
                          <a:pt x="2374" y="617"/>
                        </a:cubicBezTo>
                        <a:cubicBezTo>
                          <a:pt x="2329" y="731"/>
                          <a:pt x="2283" y="845"/>
                          <a:pt x="2260" y="960"/>
                        </a:cubicBezTo>
                        <a:cubicBezTo>
                          <a:pt x="2237" y="1051"/>
                          <a:pt x="2192" y="1119"/>
                          <a:pt x="2169" y="1188"/>
                        </a:cubicBezTo>
                        <a:cubicBezTo>
                          <a:pt x="2146" y="1256"/>
                          <a:pt x="2123" y="1348"/>
                          <a:pt x="2101" y="1439"/>
                        </a:cubicBezTo>
                        <a:cubicBezTo>
                          <a:pt x="2055" y="1576"/>
                          <a:pt x="2009" y="1713"/>
                          <a:pt x="1964" y="1850"/>
                        </a:cubicBezTo>
                        <a:cubicBezTo>
                          <a:pt x="1918" y="2010"/>
                          <a:pt x="1849" y="2147"/>
                          <a:pt x="1804" y="2306"/>
                        </a:cubicBezTo>
                        <a:cubicBezTo>
                          <a:pt x="1781" y="2443"/>
                          <a:pt x="1735" y="2580"/>
                          <a:pt x="1690" y="2717"/>
                        </a:cubicBezTo>
                        <a:cubicBezTo>
                          <a:pt x="1644" y="2854"/>
                          <a:pt x="1598" y="2991"/>
                          <a:pt x="1553" y="3128"/>
                        </a:cubicBezTo>
                        <a:cubicBezTo>
                          <a:pt x="1507" y="3265"/>
                          <a:pt x="1461" y="3425"/>
                          <a:pt x="1416" y="3562"/>
                        </a:cubicBezTo>
                        <a:cubicBezTo>
                          <a:pt x="1370" y="3699"/>
                          <a:pt x="1324" y="3858"/>
                          <a:pt x="1279" y="3995"/>
                        </a:cubicBezTo>
                        <a:cubicBezTo>
                          <a:pt x="1233" y="4132"/>
                          <a:pt x="1210" y="4292"/>
                          <a:pt x="1165" y="4429"/>
                        </a:cubicBezTo>
                        <a:cubicBezTo>
                          <a:pt x="1119" y="4566"/>
                          <a:pt x="1073" y="4726"/>
                          <a:pt x="1028" y="4863"/>
                        </a:cubicBezTo>
                        <a:cubicBezTo>
                          <a:pt x="982" y="5023"/>
                          <a:pt x="914" y="5182"/>
                          <a:pt x="868" y="5342"/>
                        </a:cubicBezTo>
                        <a:cubicBezTo>
                          <a:pt x="822" y="5479"/>
                          <a:pt x="777" y="5639"/>
                          <a:pt x="731" y="5799"/>
                        </a:cubicBezTo>
                        <a:cubicBezTo>
                          <a:pt x="685" y="5958"/>
                          <a:pt x="640" y="6095"/>
                          <a:pt x="594" y="6232"/>
                        </a:cubicBezTo>
                        <a:cubicBezTo>
                          <a:pt x="594" y="6301"/>
                          <a:pt x="571" y="6369"/>
                          <a:pt x="548" y="6438"/>
                        </a:cubicBezTo>
                        <a:cubicBezTo>
                          <a:pt x="526" y="6529"/>
                          <a:pt x="503" y="6597"/>
                          <a:pt x="480" y="6689"/>
                        </a:cubicBezTo>
                        <a:cubicBezTo>
                          <a:pt x="411" y="6849"/>
                          <a:pt x="366" y="6985"/>
                          <a:pt x="343" y="7145"/>
                        </a:cubicBezTo>
                        <a:cubicBezTo>
                          <a:pt x="297" y="7237"/>
                          <a:pt x="275" y="7351"/>
                          <a:pt x="229" y="7442"/>
                        </a:cubicBezTo>
                        <a:cubicBezTo>
                          <a:pt x="206" y="7533"/>
                          <a:pt x="183" y="7647"/>
                          <a:pt x="138" y="7739"/>
                        </a:cubicBezTo>
                        <a:cubicBezTo>
                          <a:pt x="115" y="7830"/>
                          <a:pt x="92" y="7921"/>
                          <a:pt x="69" y="8013"/>
                        </a:cubicBezTo>
                        <a:cubicBezTo>
                          <a:pt x="46" y="8058"/>
                          <a:pt x="46" y="8104"/>
                          <a:pt x="23" y="8127"/>
                        </a:cubicBezTo>
                        <a:cubicBezTo>
                          <a:pt x="1" y="8195"/>
                          <a:pt x="1" y="8264"/>
                          <a:pt x="1" y="8309"/>
                        </a:cubicBezTo>
                        <a:cubicBezTo>
                          <a:pt x="1" y="8401"/>
                          <a:pt x="46" y="8492"/>
                          <a:pt x="138" y="8538"/>
                        </a:cubicBezTo>
                        <a:cubicBezTo>
                          <a:pt x="183" y="8560"/>
                          <a:pt x="229" y="8583"/>
                          <a:pt x="275" y="8583"/>
                        </a:cubicBezTo>
                        <a:cubicBezTo>
                          <a:pt x="320" y="8606"/>
                          <a:pt x="389" y="8606"/>
                          <a:pt x="457" y="8629"/>
                        </a:cubicBezTo>
                        <a:cubicBezTo>
                          <a:pt x="480" y="8629"/>
                          <a:pt x="503" y="8629"/>
                          <a:pt x="548" y="8652"/>
                        </a:cubicBezTo>
                        <a:cubicBezTo>
                          <a:pt x="571" y="8652"/>
                          <a:pt x="640" y="8629"/>
                          <a:pt x="685" y="8606"/>
                        </a:cubicBezTo>
                        <a:cubicBezTo>
                          <a:pt x="731" y="8583"/>
                          <a:pt x="754" y="8560"/>
                          <a:pt x="777" y="8515"/>
                        </a:cubicBezTo>
                        <a:cubicBezTo>
                          <a:pt x="799" y="8492"/>
                          <a:pt x="799" y="8469"/>
                          <a:pt x="822" y="8423"/>
                        </a:cubicBezTo>
                        <a:lnTo>
                          <a:pt x="845" y="8423"/>
                        </a:lnTo>
                        <a:cubicBezTo>
                          <a:pt x="868" y="8423"/>
                          <a:pt x="891" y="8401"/>
                          <a:pt x="914" y="8401"/>
                        </a:cubicBezTo>
                        <a:cubicBezTo>
                          <a:pt x="959" y="8378"/>
                          <a:pt x="982" y="8355"/>
                          <a:pt x="1005" y="8309"/>
                        </a:cubicBezTo>
                        <a:cubicBezTo>
                          <a:pt x="1028" y="8287"/>
                          <a:pt x="1051" y="8241"/>
                          <a:pt x="1051" y="8195"/>
                        </a:cubicBezTo>
                        <a:cubicBezTo>
                          <a:pt x="1073" y="8172"/>
                          <a:pt x="1073" y="8127"/>
                          <a:pt x="1096" y="8104"/>
                        </a:cubicBezTo>
                        <a:cubicBezTo>
                          <a:pt x="1119" y="8035"/>
                          <a:pt x="1142" y="7944"/>
                          <a:pt x="1165" y="7876"/>
                        </a:cubicBezTo>
                        <a:cubicBezTo>
                          <a:pt x="1210" y="7739"/>
                          <a:pt x="1256" y="7602"/>
                          <a:pt x="1302" y="7465"/>
                        </a:cubicBezTo>
                        <a:cubicBezTo>
                          <a:pt x="1416" y="7145"/>
                          <a:pt x="1530" y="6849"/>
                          <a:pt x="1621" y="6529"/>
                        </a:cubicBezTo>
                        <a:cubicBezTo>
                          <a:pt x="1667" y="6369"/>
                          <a:pt x="1712" y="6232"/>
                          <a:pt x="1758" y="6072"/>
                        </a:cubicBezTo>
                        <a:cubicBezTo>
                          <a:pt x="1804" y="5913"/>
                          <a:pt x="1849" y="5753"/>
                          <a:pt x="1918" y="5593"/>
                        </a:cubicBezTo>
                        <a:cubicBezTo>
                          <a:pt x="1964" y="5433"/>
                          <a:pt x="2009" y="5274"/>
                          <a:pt x="2055" y="5114"/>
                        </a:cubicBezTo>
                        <a:cubicBezTo>
                          <a:pt x="2101" y="4954"/>
                          <a:pt x="2146" y="4794"/>
                          <a:pt x="2192" y="4634"/>
                        </a:cubicBezTo>
                        <a:cubicBezTo>
                          <a:pt x="2237" y="4475"/>
                          <a:pt x="2283" y="4315"/>
                          <a:pt x="2329" y="4155"/>
                        </a:cubicBezTo>
                        <a:cubicBezTo>
                          <a:pt x="2374" y="3995"/>
                          <a:pt x="2420" y="3836"/>
                          <a:pt x="2466" y="3676"/>
                        </a:cubicBezTo>
                        <a:cubicBezTo>
                          <a:pt x="2557" y="3356"/>
                          <a:pt x="2626" y="3037"/>
                          <a:pt x="2694" y="2740"/>
                        </a:cubicBezTo>
                        <a:cubicBezTo>
                          <a:pt x="2740" y="2580"/>
                          <a:pt x="2785" y="2420"/>
                          <a:pt x="2831" y="2261"/>
                        </a:cubicBezTo>
                        <a:cubicBezTo>
                          <a:pt x="2877" y="2101"/>
                          <a:pt x="2922" y="1941"/>
                          <a:pt x="2968" y="1781"/>
                        </a:cubicBezTo>
                        <a:cubicBezTo>
                          <a:pt x="3014" y="1622"/>
                          <a:pt x="3059" y="1485"/>
                          <a:pt x="3105" y="1325"/>
                        </a:cubicBezTo>
                        <a:cubicBezTo>
                          <a:pt x="3150" y="1165"/>
                          <a:pt x="3196" y="1005"/>
                          <a:pt x="3242" y="845"/>
                        </a:cubicBezTo>
                        <a:cubicBezTo>
                          <a:pt x="3265" y="777"/>
                          <a:pt x="3287" y="709"/>
                          <a:pt x="3310" y="617"/>
                        </a:cubicBezTo>
                        <a:cubicBezTo>
                          <a:pt x="3333" y="526"/>
                          <a:pt x="3356" y="412"/>
                          <a:pt x="3333" y="298"/>
                        </a:cubicBezTo>
                        <a:cubicBezTo>
                          <a:pt x="3310" y="252"/>
                          <a:pt x="3265" y="184"/>
                          <a:pt x="3242" y="138"/>
                        </a:cubicBezTo>
                        <a:cubicBezTo>
                          <a:pt x="3173" y="69"/>
                          <a:pt x="3082" y="24"/>
                          <a:pt x="3014" y="24"/>
                        </a:cubicBezTo>
                        <a:cubicBezTo>
                          <a:pt x="2968" y="1"/>
                          <a:pt x="2922" y="1"/>
                          <a:pt x="2877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53300" tIns="53300" rIns="53300" bIns="53300" anchor="ctr" anchorCtr="0">
                    <a:noAutofit/>
                  </a:bodyPr>
                  <a:lstStyle/>
                  <a:p>
                    <a:pPr algn="l" rtl="0"/>
                    <a:endParaRPr sz="1049"/>
                  </a:p>
                </p:txBody>
              </p:sp>
              <p:sp>
                <p:nvSpPr>
                  <p:cNvPr id="959" name="Google Shape;1548;p22">
                    <a:extLst>
                      <a:ext uri="{FF2B5EF4-FFF2-40B4-BE49-F238E27FC236}">
                        <a16:creationId xmlns:a16="http://schemas.microsoft.com/office/drawing/2014/main" id="{90F4B6F2-9CC0-464A-A141-2D2E2E5BAD31}"/>
                      </a:ext>
                    </a:extLst>
                  </p:cNvPr>
                  <p:cNvSpPr/>
                  <p:nvPr/>
                </p:nvSpPr>
                <p:spPr>
                  <a:xfrm>
                    <a:off x="8233034" y="2586721"/>
                    <a:ext cx="40113" cy="610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84" h="2260" extrusionOk="0">
                        <a:moveTo>
                          <a:pt x="708" y="0"/>
                        </a:moveTo>
                        <a:cubicBezTo>
                          <a:pt x="685" y="0"/>
                          <a:pt x="662" y="23"/>
                          <a:pt x="639" y="46"/>
                        </a:cubicBezTo>
                        <a:cubicBezTo>
                          <a:pt x="616" y="137"/>
                          <a:pt x="594" y="228"/>
                          <a:pt x="571" y="320"/>
                        </a:cubicBezTo>
                        <a:cubicBezTo>
                          <a:pt x="548" y="365"/>
                          <a:pt x="525" y="411"/>
                          <a:pt x="525" y="457"/>
                        </a:cubicBezTo>
                        <a:cubicBezTo>
                          <a:pt x="502" y="502"/>
                          <a:pt x="502" y="548"/>
                          <a:pt x="479" y="593"/>
                        </a:cubicBezTo>
                        <a:cubicBezTo>
                          <a:pt x="434" y="776"/>
                          <a:pt x="388" y="959"/>
                          <a:pt x="320" y="1118"/>
                        </a:cubicBezTo>
                        <a:cubicBezTo>
                          <a:pt x="251" y="1301"/>
                          <a:pt x="183" y="1484"/>
                          <a:pt x="114" y="1666"/>
                        </a:cubicBezTo>
                        <a:cubicBezTo>
                          <a:pt x="91" y="1735"/>
                          <a:pt x="69" y="1803"/>
                          <a:pt x="46" y="1895"/>
                        </a:cubicBezTo>
                        <a:cubicBezTo>
                          <a:pt x="46" y="1917"/>
                          <a:pt x="46" y="1963"/>
                          <a:pt x="23" y="1986"/>
                        </a:cubicBezTo>
                        <a:cubicBezTo>
                          <a:pt x="23" y="2009"/>
                          <a:pt x="0" y="2077"/>
                          <a:pt x="23" y="2100"/>
                        </a:cubicBezTo>
                        <a:cubicBezTo>
                          <a:pt x="23" y="2123"/>
                          <a:pt x="23" y="2146"/>
                          <a:pt x="46" y="2168"/>
                        </a:cubicBezTo>
                        <a:cubicBezTo>
                          <a:pt x="69" y="2191"/>
                          <a:pt x="69" y="2191"/>
                          <a:pt x="114" y="2214"/>
                        </a:cubicBezTo>
                        <a:cubicBezTo>
                          <a:pt x="137" y="2214"/>
                          <a:pt x="206" y="2214"/>
                          <a:pt x="228" y="2168"/>
                        </a:cubicBezTo>
                        <a:lnTo>
                          <a:pt x="251" y="2168"/>
                        </a:lnTo>
                        <a:cubicBezTo>
                          <a:pt x="251" y="2191"/>
                          <a:pt x="274" y="2214"/>
                          <a:pt x="297" y="2214"/>
                        </a:cubicBezTo>
                        <a:cubicBezTo>
                          <a:pt x="320" y="2237"/>
                          <a:pt x="342" y="2237"/>
                          <a:pt x="365" y="2260"/>
                        </a:cubicBezTo>
                        <a:cubicBezTo>
                          <a:pt x="411" y="2260"/>
                          <a:pt x="434" y="2237"/>
                          <a:pt x="457" y="2237"/>
                        </a:cubicBezTo>
                        <a:cubicBezTo>
                          <a:pt x="525" y="2214"/>
                          <a:pt x="548" y="2146"/>
                          <a:pt x="571" y="2077"/>
                        </a:cubicBezTo>
                        <a:cubicBezTo>
                          <a:pt x="594" y="2077"/>
                          <a:pt x="594" y="2054"/>
                          <a:pt x="594" y="2054"/>
                        </a:cubicBezTo>
                        <a:cubicBezTo>
                          <a:pt x="594" y="2077"/>
                          <a:pt x="616" y="2077"/>
                          <a:pt x="616" y="2077"/>
                        </a:cubicBezTo>
                        <a:cubicBezTo>
                          <a:pt x="652" y="2104"/>
                          <a:pt x="696" y="2117"/>
                          <a:pt x="737" y="2117"/>
                        </a:cubicBezTo>
                        <a:cubicBezTo>
                          <a:pt x="802" y="2117"/>
                          <a:pt x="863" y="2087"/>
                          <a:pt x="890" y="2031"/>
                        </a:cubicBezTo>
                        <a:cubicBezTo>
                          <a:pt x="913" y="1986"/>
                          <a:pt x="936" y="1940"/>
                          <a:pt x="959" y="1895"/>
                        </a:cubicBezTo>
                        <a:cubicBezTo>
                          <a:pt x="1004" y="1895"/>
                          <a:pt x="1050" y="1849"/>
                          <a:pt x="1073" y="1803"/>
                        </a:cubicBezTo>
                        <a:cubicBezTo>
                          <a:pt x="1141" y="1575"/>
                          <a:pt x="1210" y="1324"/>
                          <a:pt x="1278" y="1096"/>
                        </a:cubicBezTo>
                        <a:cubicBezTo>
                          <a:pt x="1301" y="982"/>
                          <a:pt x="1347" y="845"/>
                          <a:pt x="1392" y="730"/>
                        </a:cubicBezTo>
                        <a:cubicBezTo>
                          <a:pt x="1392" y="662"/>
                          <a:pt x="1415" y="616"/>
                          <a:pt x="1438" y="571"/>
                        </a:cubicBezTo>
                        <a:cubicBezTo>
                          <a:pt x="1438" y="502"/>
                          <a:pt x="1461" y="434"/>
                          <a:pt x="1484" y="388"/>
                        </a:cubicBezTo>
                        <a:cubicBezTo>
                          <a:pt x="1484" y="342"/>
                          <a:pt x="1484" y="320"/>
                          <a:pt x="1461" y="297"/>
                        </a:cubicBezTo>
                        <a:cubicBezTo>
                          <a:pt x="1461" y="274"/>
                          <a:pt x="1438" y="251"/>
                          <a:pt x="1415" y="251"/>
                        </a:cubicBezTo>
                        <a:cubicBezTo>
                          <a:pt x="1415" y="251"/>
                          <a:pt x="1415" y="228"/>
                          <a:pt x="1415" y="228"/>
                        </a:cubicBezTo>
                        <a:cubicBezTo>
                          <a:pt x="1370" y="205"/>
                          <a:pt x="1324" y="205"/>
                          <a:pt x="1278" y="205"/>
                        </a:cubicBezTo>
                        <a:cubicBezTo>
                          <a:pt x="1278" y="183"/>
                          <a:pt x="1278" y="183"/>
                          <a:pt x="1256" y="160"/>
                        </a:cubicBezTo>
                        <a:cubicBezTo>
                          <a:pt x="1239" y="126"/>
                          <a:pt x="1198" y="105"/>
                          <a:pt x="1159" y="105"/>
                        </a:cubicBezTo>
                        <a:cubicBezTo>
                          <a:pt x="1145" y="105"/>
                          <a:pt x="1131" y="108"/>
                          <a:pt x="1119" y="114"/>
                        </a:cubicBezTo>
                        <a:cubicBezTo>
                          <a:pt x="1050" y="114"/>
                          <a:pt x="1004" y="160"/>
                          <a:pt x="982" y="205"/>
                        </a:cubicBezTo>
                        <a:cubicBezTo>
                          <a:pt x="982" y="183"/>
                          <a:pt x="982" y="183"/>
                          <a:pt x="982" y="183"/>
                        </a:cubicBezTo>
                        <a:cubicBezTo>
                          <a:pt x="982" y="183"/>
                          <a:pt x="982" y="160"/>
                          <a:pt x="959" y="137"/>
                        </a:cubicBezTo>
                        <a:cubicBezTo>
                          <a:pt x="959" y="114"/>
                          <a:pt x="913" y="69"/>
                          <a:pt x="867" y="69"/>
                        </a:cubicBezTo>
                        <a:cubicBezTo>
                          <a:pt x="845" y="69"/>
                          <a:pt x="822" y="91"/>
                          <a:pt x="799" y="91"/>
                        </a:cubicBezTo>
                        <a:cubicBezTo>
                          <a:pt x="799" y="46"/>
                          <a:pt x="776" y="23"/>
                          <a:pt x="753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32589"/>
                    </a:srgbClr>
                  </a:solidFill>
                  <a:ln>
                    <a:noFill/>
                  </a:ln>
                </p:spPr>
                <p:txBody>
                  <a:bodyPr spcFirstLastPara="1" wrap="square" lIns="53300" tIns="53300" rIns="53300" bIns="53300" anchor="ctr" anchorCtr="0">
                    <a:noAutofit/>
                  </a:bodyPr>
                  <a:lstStyle/>
                  <a:p>
                    <a:pPr algn="l" rtl="0"/>
                    <a:endParaRPr sz="1049"/>
                  </a:p>
                </p:txBody>
              </p:sp>
              <p:sp>
                <p:nvSpPr>
                  <p:cNvPr id="960" name="Google Shape;1549;p22">
                    <a:extLst>
                      <a:ext uri="{FF2B5EF4-FFF2-40B4-BE49-F238E27FC236}">
                        <a16:creationId xmlns:a16="http://schemas.microsoft.com/office/drawing/2014/main" id="{951AF38B-6B80-4164-BD57-E39D5AF1B09A}"/>
                      </a:ext>
                    </a:extLst>
                  </p:cNvPr>
                  <p:cNvSpPr/>
                  <p:nvPr/>
                </p:nvSpPr>
                <p:spPr>
                  <a:xfrm>
                    <a:off x="8123833" y="2598425"/>
                    <a:ext cx="133285" cy="500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31" h="1850" extrusionOk="0">
                        <a:moveTo>
                          <a:pt x="137" y="1"/>
                        </a:moveTo>
                        <a:cubicBezTo>
                          <a:pt x="91" y="1"/>
                          <a:pt x="69" y="24"/>
                          <a:pt x="46" y="46"/>
                        </a:cubicBezTo>
                        <a:cubicBezTo>
                          <a:pt x="0" y="115"/>
                          <a:pt x="23" y="160"/>
                          <a:pt x="69" y="206"/>
                        </a:cubicBezTo>
                        <a:cubicBezTo>
                          <a:pt x="91" y="206"/>
                          <a:pt x="114" y="229"/>
                          <a:pt x="114" y="229"/>
                        </a:cubicBezTo>
                        <a:cubicBezTo>
                          <a:pt x="251" y="320"/>
                          <a:pt x="365" y="434"/>
                          <a:pt x="479" y="549"/>
                        </a:cubicBezTo>
                        <a:cubicBezTo>
                          <a:pt x="639" y="685"/>
                          <a:pt x="799" y="800"/>
                          <a:pt x="959" y="914"/>
                        </a:cubicBezTo>
                        <a:cubicBezTo>
                          <a:pt x="1118" y="1005"/>
                          <a:pt x="1255" y="1096"/>
                          <a:pt x="1415" y="1188"/>
                        </a:cubicBezTo>
                        <a:cubicBezTo>
                          <a:pt x="1507" y="1210"/>
                          <a:pt x="1575" y="1256"/>
                          <a:pt x="1643" y="1279"/>
                        </a:cubicBezTo>
                        <a:cubicBezTo>
                          <a:pt x="1735" y="1325"/>
                          <a:pt x="1826" y="1370"/>
                          <a:pt x="1895" y="1393"/>
                        </a:cubicBezTo>
                        <a:cubicBezTo>
                          <a:pt x="1895" y="1393"/>
                          <a:pt x="1917" y="1416"/>
                          <a:pt x="1917" y="1416"/>
                        </a:cubicBezTo>
                        <a:lnTo>
                          <a:pt x="1940" y="1416"/>
                        </a:lnTo>
                        <a:cubicBezTo>
                          <a:pt x="2123" y="1507"/>
                          <a:pt x="2328" y="1576"/>
                          <a:pt x="2511" y="1644"/>
                        </a:cubicBezTo>
                        <a:cubicBezTo>
                          <a:pt x="2625" y="1690"/>
                          <a:pt x="2739" y="1713"/>
                          <a:pt x="2830" y="1735"/>
                        </a:cubicBezTo>
                        <a:cubicBezTo>
                          <a:pt x="2967" y="1758"/>
                          <a:pt x="3104" y="1781"/>
                          <a:pt x="3241" y="1804"/>
                        </a:cubicBezTo>
                        <a:cubicBezTo>
                          <a:pt x="3469" y="1827"/>
                          <a:pt x="3698" y="1850"/>
                          <a:pt x="3926" y="1850"/>
                        </a:cubicBezTo>
                        <a:cubicBezTo>
                          <a:pt x="4040" y="1850"/>
                          <a:pt x="4177" y="1850"/>
                          <a:pt x="4291" y="1827"/>
                        </a:cubicBezTo>
                        <a:cubicBezTo>
                          <a:pt x="4428" y="1804"/>
                          <a:pt x="4565" y="1758"/>
                          <a:pt x="4679" y="1735"/>
                        </a:cubicBezTo>
                        <a:cubicBezTo>
                          <a:pt x="4839" y="1690"/>
                          <a:pt x="4930" y="1553"/>
                          <a:pt x="4885" y="1393"/>
                        </a:cubicBezTo>
                        <a:cubicBezTo>
                          <a:pt x="4864" y="1270"/>
                          <a:pt x="4734" y="1184"/>
                          <a:pt x="4608" y="1184"/>
                        </a:cubicBezTo>
                        <a:cubicBezTo>
                          <a:pt x="4594" y="1184"/>
                          <a:pt x="4579" y="1185"/>
                          <a:pt x="4565" y="1188"/>
                        </a:cubicBezTo>
                        <a:cubicBezTo>
                          <a:pt x="4360" y="1233"/>
                          <a:pt x="4177" y="1279"/>
                          <a:pt x="3972" y="1302"/>
                        </a:cubicBezTo>
                        <a:cubicBezTo>
                          <a:pt x="3868" y="1308"/>
                          <a:pt x="3765" y="1311"/>
                          <a:pt x="3664" y="1311"/>
                        </a:cubicBezTo>
                        <a:cubicBezTo>
                          <a:pt x="3386" y="1311"/>
                          <a:pt x="3114" y="1290"/>
                          <a:pt x="2830" y="1256"/>
                        </a:cubicBezTo>
                        <a:cubicBezTo>
                          <a:pt x="2716" y="1233"/>
                          <a:pt x="2602" y="1210"/>
                          <a:pt x="2488" y="1165"/>
                        </a:cubicBezTo>
                        <a:cubicBezTo>
                          <a:pt x="2351" y="1142"/>
                          <a:pt x="2237" y="1096"/>
                          <a:pt x="2123" y="1074"/>
                        </a:cubicBezTo>
                        <a:cubicBezTo>
                          <a:pt x="1895" y="982"/>
                          <a:pt x="1666" y="914"/>
                          <a:pt x="1438" y="822"/>
                        </a:cubicBezTo>
                        <a:cubicBezTo>
                          <a:pt x="1278" y="754"/>
                          <a:pt x="1118" y="663"/>
                          <a:pt x="959" y="571"/>
                        </a:cubicBezTo>
                        <a:cubicBezTo>
                          <a:pt x="822" y="503"/>
                          <a:pt x="662" y="389"/>
                          <a:pt x="525" y="275"/>
                        </a:cubicBezTo>
                        <a:cubicBezTo>
                          <a:pt x="457" y="229"/>
                          <a:pt x="388" y="160"/>
                          <a:pt x="320" y="115"/>
                        </a:cubicBezTo>
                        <a:cubicBezTo>
                          <a:pt x="274" y="92"/>
                          <a:pt x="228" y="46"/>
                          <a:pt x="183" y="24"/>
                        </a:cubicBezTo>
                        <a:cubicBezTo>
                          <a:pt x="183" y="1"/>
                          <a:pt x="160" y="1"/>
                          <a:pt x="137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32589"/>
                    </a:srgbClr>
                  </a:solidFill>
                  <a:ln>
                    <a:noFill/>
                  </a:ln>
                </p:spPr>
                <p:txBody>
                  <a:bodyPr spcFirstLastPara="1" wrap="square" lIns="53300" tIns="53300" rIns="53300" bIns="53300" anchor="ctr" anchorCtr="0">
                    <a:noAutofit/>
                  </a:bodyPr>
                  <a:lstStyle/>
                  <a:p>
                    <a:pPr algn="l" rtl="0"/>
                    <a:endParaRPr sz="1049"/>
                  </a:p>
                </p:txBody>
              </p:sp>
              <p:sp>
                <p:nvSpPr>
                  <p:cNvPr id="961" name="Google Shape;1550;p22">
                    <a:extLst>
                      <a:ext uri="{FF2B5EF4-FFF2-40B4-BE49-F238E27FC236}">
                        <a16:creationId xmlns:a16="http://schemas.microsoft.com/office/drawing/2014/main" id="{66F13D5F-9158-4B5A-9155-C2E783EB0684}"/>
                      </a:ext>
                    </a:extLst>
                  </p:cNvPr>
                  <p:cNvSpPr/>
                  <p:nvPr/>
                </p:nvSpPr>
                <p:spPr>
                  <a:xfrm>
                    <a:off x="8244738" y="2112885"/>
                    <a:ext cx="83955" cy="1127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06" h="4172" extrusionOk="0">
                        <a:moveTo>
                          <a:pt x="2945" y="0"/>
                        </a:moveTo>
                        <a:cubicBezTo>
                          <a:pt x="2900" y="0"/>
                          <a:pt x="2877" y="0"/>
                          <a:pt x="2854" y="23"/>
                        </a:cubicBezTo>
                        <a:cubicBezTo>
                          <a:pt x="2671" y="206"/>
                          <a:pt x="2466" y="388"/>
                          <a:pt x="2283" y="571"/>
                        </a:cubicBezTo>
                        <a:cubicBezTo>
                          <a:pt x="2238" y="617"/>
                          <a:pt x="2169" y="685"/>
                          <a:pt x="2124" y="731"/>
                        </a:cubicBezTo>
                        <a:cubicBezTo>
                          <a:pt x="2101" y="731"/>
                          <a:pt x="2055" y="731"/>
                          <a:pt x="2032" y="753"/>
                        </a:cubicBezTo>
                        <a:cubicBezTo>
                          <a:pt x="1941" y="799"/>
                          <a:pt x="1872" y="845"/>
                          <a:pt x="1804" y="890"/>
                        </a:cubicBezTo>
                        <a:cubicBezTo>
                          <a:pt x="1758" y="936"/>
                          <a:pt x="1690" y="1005"/>
                          <a:pt x="1644" y="1050"/>
                        </a:cubicBezTo>
                        <a:cubicBezTo>
                          <a:pt x="1530" y="1187"/>
                          <a:pt x="1416" y="1324"/>
                          <a:pt x="1325" y="1438"/>
                        </a:cubicBezTo>
                        <a:cubicBezTo>
                          <a:pt x="1119" y="1712"/>
                          <a:pt x="891" y="1963"/>
                          <a:pt x="731" y="2237"/>
                        </a:cubicBezTo>
                        <a:cubicBezTo>
                          <a:pt x="640" y="2374"/>
                          <a:pt x="571" y="2511"/>
                          <a:pt x="480" y="2648"/>
                        </a:cubicBezTo>
                        <a:cubicBezTo>
                          <a:pt x="389" y="2785"/>
                          <a:pt x="320" y="2945"/>
                          <a:pt x="229" y="3082"/>
                        </a:cubicBezTo>
                        <a:cubicBezTo>
                          <a:pt x="183" y="3150"/>
                          <a:pt x="161" y="3219"/>
                          <a:pt x="115" y="3287"/>
                        </a:cubicBezTo>
                        <a:cubicBezTo>
                          <a:pt x="69" y="3401"/>
                          <a:pt x="1" y="3515"/>
                          <a:pt x="1" y="3629"/>
                        </a:cubicBezTo>
                        <a:cubicBezTo>
                          <a:pt x="24" y="3721"/>
                          <a:pt x="46" y="3789"/>
                          <a:pt x="92" y="3858"/>
                        </a:cubicBezTo>
                        <a:cubicBezTo>
                          <a:pt x="138" y="3881"/>
                          <a:pt x="161" y="3903"/>
                          <a:pt x="183" y="3926"/>
                        </a:cubicBezTo>
                        <a:cubicBezTo>
                          <a:pt x="229" y="3949"/>
                          <a:pt x="275" y="3972"/>
                          <a:pt x="320" y="4017"/>
                        </a:cubicBezTo>
                        <a:cubicBezTo>
                          <a:pt x="366" y="4040"/>
                          <a:pt x="412" y="4086"/>
                          <a:pt x="480" y="4109"/>
                        </a:cubicBezTo>
                        <a:cubicBezTo>
                          <a:pt x="503" y="4132"/>
                          <a:pt x="549" y="4154"/>
                          <a:pt x="571" y="4154"/>
                        </a:cubicBezTo>
                        <a:cubicBezTo>
                          <a:pt x="606" y="4166"/>
                          <a:pt x="634" y="4172"/>
                          <a:pt x="663" y="4172"/>
                        </a:cubicBezTo>
                        <a:cubicBezTo>
                          <a:pt x="691" y="4172"/>
                          <a:pt x="720" y="4166"/>
                          <a:pt x="754" y="4154"/>
                        </a:cubicBezTo>
                        <a:cubicBezTo>
                          <a:pt x="823" y="4154"/>
                          <a:pt x="891" y="4086"/>
                          <a:pt x="937" y="4017"/>
                        </a:cubicBezTo>
                        <a:cubicBezTo>
                          <a:pt x="959" y="3995"/>
                          <a:pt x="982" y="3949"/>
                          <a:pt x="982" y="3926"/>
                        </a:cubicBezTo>
                        <a:cubicBezTo>
                          <a:pt x="1028" y="3812"/>
                          <a:pt x="1074" y="3675"/>
                          <a:pt x="1119" y="3561"/>
                        </a:cubicBezTo>
                        <a:cubicBezTo>
                          <a:pt x="1188" y="3378"/>
                          <a:pt x="1279" y="3196"/>
                          <a:pt x="1347" y="3013"/>
                        </a:cubicBezTo>
                        <a:cubicBezTo>
                          <a:pt x="1416" y="2808"/>
                          <a:pt x="1507" y="2625"/>
                          <a:pt x="1576" y="2443"/>
                        </a:cubicBezTo>
                        <a:cubicBezTo>
                          <a:pt x="1599" y="2397"/>
                          <a:pt x="1621" y="2374"/>
                          <a:pt x="1621" y="2328"/>
                        </a:cubicBezTo>
                        <a:lnTo>
                          <a:pt x="1621" y="2351"/>
                        </a:lnTo>
                        <a:cubicBezTo>
                          <a:pt x="1758" y="2032"/>
                          <a:pt x="1918" y="1735"/>
                          <a:pt x="2078" y="1438"/>
                        </a:cubicBezTo>
                        <a:cubicBezTo>
                          <a:pt x="2169" y="1301"/>
                          <a:pt x="2260" y="1164"/>
                          <a:pt x="2375" y="1005"/>
                        </a:cubicBezTo>
                        <a:cubicBezTo>
                          <a:pt x="2443" y="890"/>
                          <a:pt x="2557" y="753"/>
                          <a:pt x="2649" y="639"/>
                        </a:cubicBezTo>
                        <a:cubicBezTo>
                          <a:pt x="2763" y="502"/>
                          <a:pt x="2900" y="365"/>
                          <a:pt x="3037" y="228"/>
                        </a:cubicBezTo>
                        <a:cubicBezTo>
                          <a:pt x="3082" y="183"/>
                          <a:pt x="3105" y="92"/>
                          <a:pt x="3037" y="46"/>
                        </a:cubicBezTo>
                        <a:cubicBezTo>
                          <a:pt x="3014" y="0"/>
                          <a:pt x="2991" y="0"/>
                          <a:pt x="2945" y="0"/>
                        </a:cubicBezTo>
                        <a:close/>
                      </a:path>
                    </a:pathLst>
                  </a:custGeom>
                  <a:solidFill>
                    <a:srgbClr val="FDA2B5"/>
                  </a:solidFill>
                  <a:ln>
                    <a:noFill/>
                  </a:ln>
                </p:spPr>
                <p:txBody>
                  <a:bodyPr spcFirstLastPara="1" wrap="square" lIns="53300" tIns="53300" rIns="53300" bIns="53300" anchor="ctr" anchorCtr="0">
                    <a:noAutofit/>
                  </a:bodyPr>
                  <a:lstStyle/>
                  <a:p>
                    <a:pPr algn="l" rtl="0"/>
                    <a:endParaRPr sz="1049"/>
                  </a:p>
                </p:txBody>
              </p:sp>
              <p:sp>
                <p:nvSpPr>
                  <p:cNvPr id="962" name="Google Shape;1551;p22">
                    <a:extLst>
                      <a:ext uri="{FF2B5EF4-FFF2-40B4-BE49-F238E27FC236}">
                        <a16:creationId xmlns:a16="http://schemas.microsoft.com/office/drawing/2014/main" id="{CD2776B7-F1D0-4ECD-8B76-FE730BB5508A}"/>
                      </a:ext>
                    </a:extLst>
                  </p:cNvPr>
                  <p:cNvSpPr/>
                  <p:nvPr/>
                </p:nvSpPr>
                <p:spPr>
                  <a:xfrm>
                    <a:off x="8168865" y="2314016"/>
                    <a:ext cx="61709" cy="1896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83" h="7018" extrusionOk="0">
                        <a:moveTo>
                          <a:pt x="2055" y="1256"/>
                        </a:moveTo>
                        <a:cubicBezTo>
                          <a:pt x="2052" y="1263"/>
                          <a:pt x="2050" y="1271"/>
                          <a:pt x="2048" y="1278"/>
                        </a:cubicBezTo>
                        <a:lnTo>
                          <a:pt x="2048" y="1278"/>
                        </a:lnTo>
                        <a:cubicBezTo>
                          <a:pt x="2055" y="1276"/>
                          <a:pt x="2055" y="1271"/>
                          <a:pt x="2055" y="1256"/>
                        </a:cubicBezTo>
                        <a:close/>
                        <a:moveTo>
                          <a:pt x="2192" y="0"/>
                        </a:moveTo>
                        <a:cubicBezTo>
                          <a:pt x="2146" y="0"/>
                          <a:pt x="2100" y="23"/>
                          <a:pt x="2100" y="69"/>
                        </a:cubicBezTo>
                        <a:cubicBezTo>
                          <a:pt x="2077" y="137"/>
                          <a:pt x="2055" y="206"/>
                          <a:pt x="2055" y="274"/>
                        </a:cubicBezTo>
                        <a:cubicBezTo>
                          <a:pt x="2032" y="343"/>
                          <a:pt x="2009" y="411"/>
                          <a:pt x="1986" y="480"/>
                        </a:cubicBezTo>
                        <a:cubicBezTo>
                          <a:pt x="1940" y="617"/>
                          <a:pt x="1895" y="754"/>
                          <a:pt x="1849" y="890"/>
                        </a:cubicBezTo>
                        <a:cubicBezTo>
                          <a:pt x="1758" y="1164"/>
                          <a:pt x="1667" y="1438"/>
                          <a:pt x="1575" y="1735"/>
                        </a:cubicBezTo>
                        <a:cubicBezTo>
                          <a:pt x="1484" y="2009"/>
                          <a:pt x="1347" y="2283"/>
                          <a:pt x="1256" y="2557"/>
                        </a:cubicBezTo>
                        <a:cubicBezTo>
                          <a:pt x="1210" y="2694"/>
                          <a:pt x="1142" y="2853"/>
                          <a:pt x="1096" y="2990"/>
                        </a:cubicBezTo>
                        <a:cubicBezTo>
                          <a:pt x="1050" y="3127"/>
                          <a:pt x="1005" y="3264"/>
                          <a:pt x="959" y="3401"/>
                        </a:cubicBezTo>
                        <a:cubicBezTo>
                          <a:pt x="845" y="3698"/>
                          <a:pt x="754" y="3972"/>
                          <a:pt x="685" y="4269"/>
                        </a:cubicBezTo>
                        <a:cubicBezTo>
                          <a:pt x="594" y="4542"/>
                          <a:pt x="502" y="4839"/>
                          <a:pt x="411" y="5136"/>
                        </a:cubicBezTo>
                        <a:cubicBezTo>
                          <a:pt x="343" y="5364"/>
                          <a:pt x="274" y="5615"/>
                          <a:pt x="206" y="5866"/>
                        </a:cubicBezTo>
                        <a:cubicBezTo>
                          <a:pt x="160" y="5980"/>
                          <a:pt x="137" y="6117"/>
                          <a:pt x="92" y="6254"/>
                        </a:cubicBezTo>
                        <a:cubicBezTo>
                          <a:pt x="46" y="6414"/>
                          <a:pt x="0" y="6551"/>
                          <a:pt x="0" y="6688"/>
                        </a:cubicBezTo>
                        <a:cubicBezTo>
                          <a:pt x="0" y="6825"/>
                          <a:pt x="92" y="6962"/>
                          <a:pt x="206" y="7008"/>
                        </a:cubicBezTo>
                        <a:cubicBezTo>
                          <a:pt x="232" y="7014"/>
                          <a:pt x="257" y="7017"/>
                          <a:pt x="281" y="7017"/>
                        </a:cubicBezTo>
                        <a:cubicBezTo>
                          <a:pt x="337" y="7017"/>
                          <a:pt x="386" y="7001"/>
                          <a:pt x="434" y="6985"/>
                        </a:cubicBezTo>
                        <a:cubicBezTo>
                          <a:pt x="525" y="6939"/>
                          <a:pt x="571" y="6871"/>
                          <a:pt x="594" y="6802"/>
                        </a:cubicBezTo>
                        <a:cubicBezTo>
                          <a:pt x="639" y="6688"/>
                          <a:pt x="685" y="6551"/>
                          <a:pt x="708" y="6437"/>
                        </a:cubicBezTo>
                        <a:cubicBezTo>
                          <a:pt x="754" y="6300"/>
                          <a:pt x="776" y="6163"/>
                          <a:pt x="822" y="6026"/>
                        </a:cubicBezTo>
                        <a:cubicBezTo>
                          <a:pt x="890" y="5775"/>
                          <a:pt x="959" y="5547"/>
                          <a:pt x="1027" y="5296"/>
                        </a:cubicBezTo>
                        <a:cubicBezTo>
                          <a:pt x="1119" y="4999"/>
                          <a:pt x="1187" y="4702"/>
                          <a:pt x="1278" y="4406"/>
                        </a:cubicBezTo>
                        <a:cubicBezTo>
                          <a:pt x="1347" y="4109"/>
                          <a:pt x="1415" y="3812"/>
                          <a:pt x="1507" y="3515"/>
                        </a:cubicBezTo>
                        <a:cubicBezTo>
                          <a:pt x="1598" y="3196"/>
                          <a:pt x="1689" y="2853"/>
                          <a:pt x="1758" y="2511"/>
                        </a:cubicBezTo>
                        <a:cubicBezTo>
                          <a:pt x="1781" y="2420"/>
                          <a:pt x="1803" y="2351"/>
                          <a:pt x="1826" y="2260"/>
                        </a:cubicBezTo>
                        <a:cubicBezTo>
                          <a:pt x="1849" y="2169"/>
                          <a:pt x="1872" y="2100"/>
                          <a:pt x="1895" y="2009"/>
                        </a:cubicBezTo>
                        <a:cubicBezTo>
                          <a:pt x="1940" y="1849"/>
                          <a:pt x="1986" y="1689"/>
                          <a:pt x="2009" y="1530"/>
                        </a:cubicBezTo>
                        <a:cubicBezTo>
                          <a:pt x="2009" y="1484"/>
                          <a:pt x="2009" y="1438"/>
                          <a:pt x="2032" y="1415"/>
                        </a:cubicBezTo>
                        <a:cubicBezTo>
                          <a:pt x="2032" y="1375"/>
                          <a:pt x="2032" y="1334"/>
                          <a:pt x="2048" y="1278"/>
                        </a:cubicBezTo>
                        <a:lnTo>
                          <a:pt x="2048" y="1278"/>
                        </a:lnTo>
                        <a:cubicBezTo>
                          <a:pt x="2044" y="1278"/>
                          <a:pt x="2039" y="1278"/>
                          <a:pt x="2032" y="1278"/>
                        </a:cubicBezTo>
                        <a:cubicBezTo>
                          <a:pt x="2077" y="1096"/>
                          <a:pt x="2100" y="913"/>
                          <a:pt x="2146" y="708"/>
                        </a:cubicBezTo>
                        <a:cubicBezTo>
                          <a:pt x="2169" y="617"/>
                          <a:pt x="2192" y="502"/>
                          <a:pt x="2214" y="411"/>
                        </a:cubicBezTo>
                        <a:cubicBezTo>
                          <a:pt x="2237" y="320"/>
                          <a:pt x="2237" y="229"/>
                          <a:pt x="2260" y="114"/>
                        </a:cubicBezTo>
                        <a:cubicBezTo>
                          <a:pt x="2283" y="69"/>
                          <a:pt x="2260" y="23"/>
                          <a:pt x="2214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53300" tIns="53300" rIns="53300" bIns="53300" anchor="ctr" anchorCtr="0">
                    <a:noAutofit/>
                  </a:bodyPr>
                  <a:lstStyle/>
                  <a:p>
                    <a:pPr algn="l" rtl="0"/>
                    <a:endParaRPr sz="1049"/>
                  </a:p>
                </p:txBody>
              </p:sp>
              <p:sp>
                <p:nvSpPr>
                  <p:cNvPr id="963" name="Google Shape;1552;p22">
                    <a:extLst>
                      <a:ext uri="{FF2B5EF4-FFF2-40B4-BE49-F238E27FC236}">
                        <a16:creationId xmlns:a16="http://schemas.microsoft.com/office/drawing/2014/main" id="{BB54849F-1162-48FA-84E9-5E471FB8D3E6}"/>
                      </a:ext>
                    </a:extLst>
                  </p:cNvPr>
                  <p:cNvSpPr/>
                  <p:nvPr/>
                </p:nvSpPr>
                <p:spPr>
                  <a:xfrm>
                    <a:off x="8167000" y="2510821"/>
                    <a:ext cx="8677" cy="86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1" h="321" extrusionOk="0">
                        <a:moveTo>
                          <a:pt x="161" y="1"/>
                        </a:moveTo>
                        <a:cubicBezTo>
                          <a:pt x="92" y="1"/>
                          <a:pt x="1" y="69"/>
                          <a:pt x="1" y="160"/>
                        </a:cubicBezTo>
                        <a:cubicBezTo>
                          <a:pt x="1" y="229"/>
                          <a:pt x="69" y="320"/>
                          <a:pt x="161" y="320"/>
                        </a:cubicBezTo>
                        <a:cubicBezTo>
                          <a:pt x="252" y="320"/>
                          <a:pt x="320" y="252"/>
                          <a:pt x="320" y="160"/>
                        </a:cubicBezTo>
                        <a:cubicBezTo>
                          <a:pt x="320" y="69"/>
                          <a:pt x="252" y="1"/>
                          <a:pt x="161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53300" tIns="53300" rIns="53300" bIns="53300" anchor="ctr" anchorCtr="0">
                    <a:noAutofit/>
                  </a:bodyPr>
                  <a:lstStyle/>
                  <a:p>
                    <a:pPr algn="l" rtl="0"/>
                    <a:endParaRPr sz="1049"/>
                  </a:p>
                </p:txBody>
              </p:sp>
              <p:sp>
                <p:nvSpPr>
                  <p:cNvPr id="964" name="Google Shape;1553;p22">
                    <a:extLst>
                      <a:ext uri="{FF2B5EF4-FFF2-40B4-BE49-F238E27FC236}">
                        <a16:creationId xmlns:a16="http://schemas.microsoft.com/office/drawing/2014/main" id="{696B6E15-7268-4857-9D7F-2963B39A1E62}"/>
                      </a:ext>
                    </a:extLst>
                  </p:cNvPr>
                  <p:cNvSpPr/>
                  <p:nvPr/>
                </p:nvSpPr>
                <p:spPr>
                  <a:xfrm>
                    <a:off x="8217600" y="2315854"/>
                    <a:ext cx="34571" cy="1000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9" h="3703" extrusionOk="0">
                        <a:moveTo>
                          <a:pt x="1187" y="1"/>
                        </a:moveTo>
                        <a:cubicBezTo>
                          <a:pt x="1142" y="1"/>
                          <a:pt x="1096" y="24"/>
                          <a:pt x="1096" y="69"/>
                        </a:cubicBezTo>
                        <a:cubicBezTo>
                          <a:pt x="1050" y="206"/>
                          <a:pt x="982" y="366"/>
                          <a:pt x="936" y="526"/>
                        </a:cubicBezTo>
                        <a:cubicBezTo>
                          <a:pt x="891" y="663"/>
                          <a:pt x="845" y="800"/>
                          <a:pt x="799" y="914"/>
                        </a:cubicBezTo>
                        <a:cubicBezTo>
                          <a:pt x="708" y="1188"/>
                          <a:pt x="617" y="1462"/>
                          <a:pt x="548" y="1735"/>
                        </a:cubicBezTo>
                        <a:cubicBezTo>
                          <a:pt x="457" y="2032"/>
                          <a:pt x="366" y="2329"/>
                          <a:pt x="297" y="2626"/>
                        </a:cubicBezTo>
                        <a:cubicBezTo>
                          <a:pt x="252" y="2763"/>
                          <a:pt x="206" y="2900"/>
                          <a:pt x="160" y="3037"/>
                        </a:cubicBezTo>
                        <a:cubicBezTo>
                          <a:pt x="115" y="3173"/>
                          <a:pt x="69" y="3310"/>
                          <a:pt x="46" y="3425"/>
                        </a:cubicBezTo>
                        <a:cubicBezTo>
                          <a:pt x="0" y="3539"/>
                          <a:pt x="69" y="3653"/>
                          <a:pt x="183" y="3698"/>
                        </a:cubicBezTo>
                        <a:cubicBezTo>
                          <a:pt x="195" y="3701"/>
                          <a:pt x="207" y="3703"/>
                          <a:pt x="220" y="3703"/>
                        </a:cubicBezTo>
                        <a:cubicBezTo>
                          <a:pt x="303" y="3703"/>
                          <a:pt x="395" y="3641"/>
                          <a:pt x="434" y="3561"/>
                        </a:cubicBezTo>
                        <a:cubicBezTo>
                          <a:pt x="480" y="3425"/>
                          <a:pt x="503" y="3288"/>
                          <a:pt x="548" y="3151"/>
                        </a:cubicBezTo>
                        <a:cubicBezTo>
                          <a:pt x="594" y="3014"/>
                          <a:pt x="617" y="2877"/>
                          <a:pt x="640" y="2740"/>
                        </a:cubicBezTo>
                        <a:cubicBezTo>
                          <a:pt x="708" y="2420"/>
                          <a:pt x="777" y="2123"/>
                          <a:pt x="845" y="1827"/>
                        </a:cubicBezTo>
                        <a:cubicBezTo>
                          <a:pt x="891" y="1553"/>
                          <a:pt x="959" y="1279"/>
                          <a:pt x="1028" y="982"/>
                        </a:cubicBezTo>
                        <a:cubicBezTo>
                          <a:pt x="1050" y="845"/>
                          <a:pt x="1096" y="708"/>
                          <a:pt x="1119" y="571"/>
                        </a:cubicBezTo>
                        <a:cubicBezTo>
                          <a:pt x="1165" y="412"/>
                          <a:pt x="1210" y="275"/>
                          <a:pt x="1256" y="115"/>
                        </a:cubicBezTo>
                        <a:cubicBezTo>
                          <a:pt x="1279" y="69"/>
                          <a:pt x="1256" y="24"/>
                          <a:pt x="1210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53300" tIns="53300" rIns="53300" bIns="53300" anchor="ctr" anchorCtr="0">
                    <a:noAutofit/>
                  </a:bodyPr>
                  <a:lstStyle/>
                  <a:p>
                    <a:pPr algn="l" rtl="0"/>
                    <a:endParaRPr sz="1049"/>
                  </a:p>
                </p:txBody>
              </p:sp>
              <p:sp>
                <p:nvSpPr>
                  <p:cNvPr id="965" name="Google Shape;1554;p22">
                    <a:extLst>
                      <a:ext uri="{FF2B5EF4-FFF2-40B4-BE49-F238E27FC236}">
                        <a16:creationId xmlns:a16="http://schemas.microsoft.com/office/drawing/2014/main" id="{081BA28F-FB1E-4616-967E-5EF9CD95843C}"/>
                      </a:ext>
                    </a:extLst>
                  </p:cNvPr>
                  <p:cNvSpPr/>
                  <p:nvPr/>
                </p:nvSpPr>
                <p:spPr>
                  <a:xfrm>
                    <a:off x="8058420" y="2233791"/>
                    <a:ext cx="59871" cy="180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15" h="6675" extrusionOk="0">
                        <a:moveTo>
                          <a:pt x="1028" y="4749"/>
                        </a:moveTo>
                        <a:lnTo>
                          <a:pt x="1028" y="4749"/>
                        </a:lnTo>
                        <a:cubicBezTo>
                          <a:pt x="1026" y="4754"/>
                          <a:pt x="1024" y="4759"/>
                          <a:pt x="1023" y="4763"/>
                        </a:cubicBezTo>
                        <a:lnTo>
                          <a:pt x="1023" y="4763"/>
                        </a:lnTo>
                        <a:cubicBezTo>
                          <a:pt x="1028" y="4757"/>
                          <a:pt x="1028" y="4749"/>
                          <a:pt x="1028" y="4749"/>
                        </a:cubicBezTo>
                        <a:close/>
                        <a:moveTo>
                          <a:pt x="2055" y="1"/>
                        </a:moveTo>
                        <a:cubicBezTo>
                          <a:pt x="1986" y="1"/>
                          <a:pt x="1918" y="47"/>
                          <a:pt x="1895" y="92"/>
                        </a:cubicBezTo>
                        <a:cubicBezTo>
                          <a:pt x="1872" y="161"/>
                          <a:pt x="1872" y="229"/>
                          <a:pt x="1849" y="298"/>
                        </a:cubicBezTo>
                        <a:cubicBezTo>
                          <a:pt x="1849" y="321"/>
                          <a:pt x="1827" y="321"/>
                          <a:pt x="1827" y="343"/>
                        </a:cubicBezTo>
                        <a:lnTo>
                          <a:pt x="1849" y="321"/>
                        </a:lnTo>
                        <a:lnTo>
                          <a:pt x="1849" y="321"/>
                        </a:lnTo>
                        <a:cubicBezTo>
                          <a:pt x="1781" y="526"/>
                          <a:pt x="1712" y="754"/>
                          <a:pt x="1621" y="982"/>
                        </a:cubicBezTo>
                        <a:lnTo>
                          <a:pt x="1507" y="1325"/>
                        </a:lnTo>
                        <a:cubicBezTo>
                          <a:pt x="1484" y="1439"/>
                          <a:pt x="1439" y="1576"/>
                          <a:pt x="1393" y="1690"/>
                        </a:cubicBezTo>
                        <a:cubicBezTo>
                          <a:pt x="1324" y="1895"/>
                          <a:pt x="1256" y="2124"/>
                          <a:pt x="1187" y="2352"/>
                        </a:cubicBezTo>
                        <a:cubicBezTo>
                          <a:pt x="1165" y="2466"/>
                          <a:pt x="1119" y="2557"/>
                          <a:pt x="1096" y="2649"/>
                        </a:cubicBezTo>
                        <a:cubicBezTo>
                          <a:pt x="1051" y="2786"/>
                          <a:pt x="1028" y="2900"/>
                          <a:pt x="982" y="3037"/>
                        </a:cubicBezTo>
                        <a:cubicBezTo>
                          <a:pt x="959" y="3105"/>
                          <a:pt x="936" y="3197"/>
                          <a:pt x="914" y="3288"/>
                        </a:cubicBezTo>
                        <a:cubicBezTo>
                          <a:pt x="868" y="3402"/>
                          <a:pt x="845" y="3516"/>
                          <a:pt x="822" y="3630"/>
                        </a:cubicBezTo>
                        <a:cubicBezTo>
                          <a:pt x="822" y="3607"/>
                          <a:pt x="822" y="3607"/>
                          <a:pt x="822" y="3585"/>
                        </a:cubicBezTo>
                        <a:cubicBezTo>
                          <a:pt x="777" y="3767"/>
                          <a:pt x="708" y="3973"/>
                          <a:pt x="662" y="4155"/>
                        </a:cubicBezTo>
                        <a:cubicBezTo>
                          <a:pt x="594" y="4338"/>
                          <a:pt x="548" y="4520"/>
                          <a:pt x="480" y="4726"/>
                        </a:cubicBezTo>
                        <a:cubicBezTo>
                          <a:pt x="485" y="4721"/>
                          <a:pt x="488" y="4717"/>
                          <a:pt x="491" y="4714"/>
                        </a:cubicBezTo>
                        <a:lnTo>
                          <a:pt x="491" y="4714"/>
                        </a:lnTo>
                        <a:cubicBezTo>
                          <a:pt x="404" y="4978"/>
                          <a:pt x="316" y="5262"/>
                          <a:pt x="229" y="5525"/>
                        </a:cubicBezTo>
                        <a:cubicBezTo>
                          <a:pt x="183" y="5684"/>
                          <a:pt x="137" y="5821"/>
                          <a:pt x="92" y="5981"/>
                        </a:cubicBezTo>
                        <a:cubicBezTo>
                          <a:pt x="69" y="6095"/>
                          <a:pt x="46" y="6187"/>
                          <a:pt x="23" y="6301"/>
                        </a:cubicBezTo>
                        <a:cubicBezTo>
                          <a:pt x="23" y="6346"/>
                          <a:pt x="1" y="6369"/>
                          <a:pt x="1" y="6415"/>
                        </a:cubicBezTo>
                        <a:cubicBezTo>
                          <a:pt x="1" y="6529"/>
                          <a:pt x="46" y="6620"/>
                          <a:pt x="137" y="6666"/>
                        </a:cubicBezTo>
                        <a:cubicBezTo>
                          <a:pt x="160" y="6672"/>
                          <a:pt x="185" y="6675"/>
                          <a:pt x="209" y="6675"/>
                        </a:cubicBezTo>
                        <a:cubicBezTo>
                          <a:pt x="283" y="6675"/>
                          <a:pt x="360" y="6649"/>
                          <a:pt x="411" y="6597"/>
                        </a:cubicBezTo>
                        <a:cubicBezTo>
                          <a:pt x="434" y="6529"/>
                          <a:pt x="480" y="6483"/>
                          <a:pt x="503" y="6415"/>
                        </a:cubicBezTo>
                        <a:cubicBezTo>
                          <a:pt x="526" y="6346"/>
                          <a:pt x="548" y="6278"/>
                          <a:pt x="571" y="6232"/>
                        </a:cubicBezTo>
                        <a:lnTo>
                          <a:pt x="548" y="6232"/>
                        </a:lnTo>
                        <a:cubicBezTo>
                          <a:pt x="548" y="6232"/>
                          <a:pt x="571" y="6209"/>
                          <a:pt x="571" y="6209"/>
                        </a:cubicBezTo>
                        <a:cubicBezTo>
                          <a:pt x="571" y="6209"/>
                          <a:pt x="571" y="6187"/>
                          <a:pt x="571" y="6187"/>
                        </a:cubicBezTo>
                        <a:cubicBezTo>
                          <a:pt x="571" y="6209"/>
                          <a:pt x="571" y="6209"/>
                          <a:pt x="548" y="6232"/>
                        </a:cubicBezTo>
                        <a:cubicBezTo>
                          <a:pt x="571" y="6187"/>
                          <a:pt x="594" y="6141"/>
                          <a:pt x="594" y="6095"/>
                        </a:cubicBezTo>
                        <a:cubicBezTo>
                          <a:pt x="662" y="5890"/>
                          <a:pt x="731" y="5684"/>
                          <a:pt x="799" y="5479"/>
                        </a:cubicBezTo>
                        <a:cubicBezTo>
                          <a:pt x="822" y="5365"/>
                          <a:pt x="868" y="5274"/>
                          <a:pt x="914" y="5159"/>
                        </a:cubicBezTo>
                        <a:cubicBezTo>
                          <a:pt x="936" y="5027"/>
                          <a:pt x="979" y="4895"/>
                          <a:pt x="1023" y="4763"/>
                        </a:cubicBezTo>
                        <a:lnTo>
                          <a:pt x="1023" y="4763"/>
                        </a:lnTo>
                        <a:cubicBezTo>
                          <a:pt x="1019" y="4768"/>
                          <a:pt x="1014" y="4771"/>
                          <a:pt x="1005" y="4771"/>
                        </a:cubicBezTo>
                        <a:cubicBezTo>
                          <a:pt x="1073" y="4589"/>
                          <a:pt x="1119" y="4383"/>
                          <a:pt x="1187" y="4201"/>
                        </a:cubicBezTo>
                        <a:cubicBezTo>
                          <a:pt x="1256" y="3973"/>
                          <a:pt x="1324" y="3744"/>
                          <a:pt x="1393" y="3516"/>
                        </a:cubicBezTo>
                        <a:cubicBezTo>
                          <a:pt x="1393" y="3470"/>
                          <a:pt x="1416" y="3425"/>
                          <a:pt x="1416" y="3379"/>
                        </a:cubicBezTo>
                        <a:cubicBezTo>
                          <a:pt x="1416" y="3379"/>
                          <a:pt x="1425" y="3369"/>
                          <a:pt x="1432" y="3356"/>
                        </a:cubicBezTo>
                        <a:lnTo>
                          <a:pt x="1432" y="3356"/>
                        </a:lnTo>
                        <a:cubicBezTo>
                          <a:pt x="1429" y="3363"/>
                          <a:pt x="1424" y="3371"/>
                          <a:pt x="1416" y="3379"/>
                        </a:cubicBezTo>
                        <a:lnTo>
                          <a:pt x="1416" y="3379"/>
                        </a:lnTo>
                        <a:cubicBezTo>
                          <a:pt x="1439" y="3356"/>
                          <a:pt x="1439" y="3356"/>
                          <a:pt x="1439" y="3334"/>
                        </a:cubicBezTo>
                        <a:lnTo>
                          <a:pt x="1439" y="3334"/>
                        </a:lnTo>
                        <a:cubicBezTo>
                          <a:pt x="1439" y="3341"/>
                          <a:pt x="1436" y="3349"/>
                          <a:pt x="1432" y="3356"/>
                        </a:cubicBezTo>
                        <a:lnTo>
                          <a:pt x="1432" y="3356"/>
                        </a:lnTo>
                        <a:cubicBezTo>
                          <a:pt x="1438" y="3343"/>
                          <a:pt x="1439" y="3334"/>
                          <a:pt x="1439" y="3333"/>
                        </a:cubicBezTo>
                        <a:lnTo>
                          <a:pt x="1439" y="3333"/>
                        </a:lnTo>
                        <a:cubicBezTo>
                          <a:pt x="1439" y="3333"/>
                          <a:pt x="1439" y="3333"/>
                          <a:pt x="1439" y="3333"/>
                        </a:cubicBezTo>
                        <a:cubicBezTo>
                          <a:pt x="1484" y="3197"/>
                          <a:pt x="1507" y="3037"/>
                          <a:pt x="1553" y="2900"/>
                        </a:cubicBezTo>
                        <a:cubicBezTo>
                          <a:pt x="1598" y="2694"/>
                          <a:pt x="1667" y="2489"/>
                          <a:pt x="1712" y="2306"/>
                        </a:cubicBezTo>
                        <a:cubicBezTo>
                          <a:pt x="1735" y="2192"/>
                          <a:pt x="1758" y="2078"/>
                          <a:pt x="1781" y="1987"/>
                        </a:cubicBezTo>
                        <a:cubicBezTo>
                          <a:pt x="1827" y="1873"/>
                          <a:pt x="1849" y="1759"/>
                          <a:pt x="1872" y="1644"/>
                        </a:cubicBezTo>
                        <a:cubicBezTo>
                          <a:pt x="1895" y="1530"/>
                          <a:pt x="1918" y="1416"/>
                          <a:pt x="1941" y="1279"/>
                        </a:cubicBezTo>
                        <a:cubicBezTo>
                          <a:pt x="1964" y="1188"/>
                          <a:pt x="1986" y="1074"/>
                          <a:pt x="2009" y="960"/>
                        </a:cubicBezTo>
                        <a:cubicBezTo>
                          <a:pt x="2055" y="754"/>
                          <a:pt x="2100" y="526"/>
                          <a:pt x="2146" y="321"/>
                        </a:cubicBezTo>
                        <a:cubicBezTo>
                          <a:pt x="2169" y="298"/>
                          <a:pt x="2169" y="252"/>
                          <a:pt x="2192" y="229"/>
                        </a:cubicBezTo>
                        <a:cubicBezTo>
                          <a:pt x="2215" y="138"/>
                          <a:pt x="2192" y="47"/>
                          <a:pt x="2100" y="24"/>
                        </a:cubicBezTo>
                        <a:cubicBezTo>
                          <a:pt x="2078" y="1"/>
                          <a:pt x="2078" y="1"/>
                          <a:pt x="2055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32589"/>
                    </a:srgbClr>
                  </a:solidFill>
                  <a:ln>
                    <a:noFill/>
                  </a:ln>
                </p:spPr>
                <p:txBody>
                  <a:bodyPr spcFirstLastPara="1" wrap="square" lIns="53300" tIns="53300" rIns="53300" bIns="53300" anchor="ctr" anchorCtr="0">
                    <a:noAutofit/>
                  </a:bodyPr>
                  <a:lstStyle/>
                  <a:p>
                    <a:pPr algn="l" rtl="0"/>
                    <a:endParaRPr sz="1049"/>
                  </a:p>
                </p:txBody>
              </p:sp>
              <p:sp>
                <p:nvSpPr>
                  <p:cNvPr id="966" name="Google Shape;1555;p22">
                    <a:extLst>
                      <a:ext uri="{FF2B5EF4-FFF2-40B4-BE49-F238E27FC236}">
                        <a16:creationId xmlns:a16="http://schemas.microsoft.com/office/drawing/2014/main" id="{87A17086-4BF8-4BD6-A106-EB65A4255436}"/>
                      </a:ext>
                    </a:extLst>
                  </p:cNvPr>
                  <p:cNvSpPr/>
                  <p:nvPr/>
                </p:nvSpPr>
                <p:spPr>
                  <a:xfrm>
                    <a:off x="8107777" y="2249846"/>
                    <a:ext cx="58628" cy="176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69" h="6515" extrusionOk="0">
                        <a:moveTo>
                          <a:pt x="845" y="2876"/>
                        </a:moveTo>
                        <a:cubicBezTo>
                          <a:pt x="829" y="2908"/>
                          <a:pt x="825" y="2928"/>
                          <a:pt x="823" y="2946"/>
                        </a:cubicBezTo>
                        <a:lnTo>
                          <a:pt x="823" y="2946"/>
                        </a:lnTo>
                        <a:cubicBezTo>
                          <a:pt x="830" y="2923"/>
                          <a:pt x="837" y="2899"/>
                          <a:pt x="845" y="2876"/>
                        </a:cubicBezTo>
                        <a:close/>
                        <a:moveTo>
                          <a:pt x="685" y="5661"/>
                        </a:moveTo>
                        <a:cubicBezTo>
                          <a:pt x="682" y="5668"/>
                          <a:pt x="679" y="5674"/>
                          <a:pt x="677" y="5681"/>
                        </a:cubicBezTo>
                        <a:lnTo>
                          <a:pt x="677" y="5681"/>
                        </a:lnTo>
                        <a:cubicBezTo>
                          <a:pt x="681" y="5676"/>
                          <a:pt x="685" y="5671"/>
                          <a:pt x="685" y="5661"/>
                        </a:cubicBezTo>
                        <a:close/>
                        <a:moveTo>
                          <a:pt x="2055" y="0"/>
                        </a:moveTo>
                        <a:cubicBezTo>
                          <a:pt x="1986" y="23"/>
                          <a:pt x="1986" y="115"/>
                          <a:pt x="1964" y="160"/>
                        </a:cubicBezTo>
                        <a:cubicBezTo>
                          <a:pt x="1941" y="229"/>
                          <a:pt x="1918" y="274"/>
                          <a:pt x="1895" y="320"/>
                        </a:cubicBezTo>
                        <a:cubicBezTo>
                          <a:pt x="1872" y="388"/>
                          <a:pt x="1849" y="434"/>
                          <a:pt x="1804" y="503"/>
                        </a:cubicBezTo>
                        <a:cubicBezTo>
                          <a:pt x="1758" y="617"/>
                          <a:pt x="1690" y="731"/>
                          <a:pt x="1644" y="845"/>
                        </a:cubicBezTo>
                        <a:cubicBezTo>
                          <a:pt x="1530" y="1050"/>
                          <a:pt x="1416" y="1279"/>
                          <a:pt x="1324" y="1530"/>
                        </a:cubicBezTo>
                        <a:cubicBezTo>
                          <a:pt x="1142" y="2009"/>
                          <a:pt x="959" y="2466"/>
                          <a:pt x="822" y="2968"/>
                        </a:cubicBezTo>
                        <a:cubicBezTo>
                          <a:pt x="822" y="2961"/>
                          <a:pt x="822" y="2953"/>
                          <a:pt x="823" y="2946"/>
                        </a:cubicBezTo>
                        <a:lnTo>
                          <a:pt x="823" y="2946"/>
                        </a:lnTo>
                        <a:cubicBezTo>
                          <a:pt x="746" y="3196"/>
                          <a:pt x="702" y="3445"/>
                          <a:pt x="640" y="3675"/>
                        </a:cubicBezTo>
                        <a:cubicBezTo>
                          <a:pt x="571" y="3904"/>
                          <a:pt x="503" y="4109"/>
                          <a:pt x="457" y="4314"/>
                        </a:cubicBezTo>
                        <a:cubicBezTo>
                          <a:pt x="389" y="4543"/>
                          <a:pt x="366" y="4771"/>
                          <a:pt x="297" y="4999"/>
                        </a:cubicBezTo>
                        <a:cubicBezTo>
                          <a:pt x="229" y="5250"/>
                          <a:pt x="160" y="5501"/>
                          <a:pt x="92" y="5775"/>
                        </a:cubicBezTo>
                        <a:cubicBezTo>
                          <a:pt x="69" y="5867"/>
                          <a:pt x="46" y="5981"/>
                          <a:pt x="23" y="6072"/>
                        </a:cubicBezTo>
                        <a:cubicBezTo>
                          <a:pt x="23" y="6118"/>
                          <a:pt x="23" y="6140"/>
                          <a:pt x="1" y="6186"/>
                        </a:cubicBezTo>
                        <a:cubicBezTo>
                          <a:pt x="1" y="6209"/>
                          <a:pt x="1" y="6255"/>
                          <a:pt x="1" y="6277"/>
                        </a:cubicBezTo>
                        <a:cubicBezTo>
                          <a:pt x="1" y="6323"/>
                          <a:pt x="23" y="6369"/>
                          <a:pt x="46" y="6414"/>
                        </a:cubicBezTo>
                        <a:cubicBezTo>
                          <a:pt x="92" y="6460"/>
                          <a:pt x="160" y="6506"/>
                          <a:pt x="206" y="6506"/>
                        </a:cubicBezTo>
                        <a:cubicBezTo>
                          <a:pt x="224" y="6512"/>
                          <a:pt x="243" y="6515"/>
                          <a:pt x="261" y="6515"/>
                        </a:cubicBezTo>
                        <a:cubicBezTo>
                          <a:pt x="310" y="6515"/>
                          <a:pt x="355" y="6493"/>
                          <a:pt x="389" y="6460"/>
                        </a:cubicBezTo>
                        <a:cubicBezTo>
                          <a:pt x="457" y="6414"/>
                          <a:pt x="480" y="6346"/>
                          <a:pt x="503" y="6277"/>
                        </a:cubicBezTo>
                        <a:cubicBezTo>
                          <a:pt x="526" y="6209"/>
                          <a:pt x="548" y="6140"/>
                          <a:pt x="571" y="6072"/>
                        </a:cubicBezTo>
                        <a:cubicBezTo>
                          <a:pt x="594" y="5981"/>
                          <a:pt x="617" y="5889"/>
                          <a:pt x="640" y="5798"/>
                        </a:cubicBezTo>
                        <a:cubicBezTo>
                          <a:pt x="640" y="5798"/>
                          <a:pt x="640" y="5798"/>
                          <a:pt x="640" y="5821"/>
                        </a:cubicBezTo>
                        <a:cubicBezTo>
                          <a:pt x="659" y="5762"/>
                          <a:pt x="662" y="5721"/>
                          <a:pt x="677" y="5681"/>
                        </a:cubicBezTo>
                        <a:lnTo>
                          <a:pt x="677" y="5681"/>
                        </a:lnTo>
                        <a:cubicBezTo>
                          <a:pt x="674" y="5684"/>
                          <a:pt x="671" y="5686"/>
                          <a:pt x="669" y="5689"/>
                        </a:cubicBezTo>
                        <a:lnTo>
                          <a:pt x="669" y="5689"/>
                        </a:lnTo>
                        <a:cubicBezTo>
                          <a:pt x="734" y="5512"/>
                          <a:pt x="778" y="5336"/>
                          <a:pt x="822" y="5159"/>
                        </a:cubicBezTo>
                        <a:cubicBezTo>
                          <a:pt x="891" y="4999"/>
                          <a:pt x="914" y="4817"/>
                          <a:pt x="982" y="4634"/>
                        </a:cubicBezTo>
                        <a:cubicBezTo>
                          <a:pt x="982" y="4588"/>
                          <a:pt x="1005" y="4565"/>
                          <a:pt x="1005" y="4520"/>
                        </a:cubicBezTo>
                        <a:cubicBezTo>
                          <a:pt x="1073" y="4314"/>
                          <a:pt x="1119" y="4132"/>
                          <a:pt x="1187" y="3926"/>
                        </a:cubicBezTo>
                        <a:cubicBezTo>
                          <a:pt x="1256" y="3721"/>
                          <a:pt x="1302" y="3516"/>
                          <a:pt x="1370" y="3310"/>
                        </a:cubicBezTo>
                        <a:cubicBezTo>
                          <a:pt x="1370" y="3302"/>
                          <a:pt x="1370" y="3294"/>
                          <a:pt x="1370" y="3287"/>
                        </a:cubicBezTo>
                        <a:cubicBezTo>
                          <a:pt x="1370" y="3264"/>
                          <a:pt x="1370" y="3264"/>
                          <a:pt x="1393" y="3242"/>
                        </a:cubicBezTo>
                        <a:lnTo>
                          <a:pt x="1393" y="3242"/>
                        </a:lnTo>
                        <a:cubicBezTo>
                          <a:pt x="1393" y="3242"/>
                          <a:pt x="1390" y="3242"/>
                          <a:pt x="1386" y="3243"/>
                        </a:cubicBezTo>
                        <a:lnTo>
                          <a:pt x="1386" y="3243"/>
                        </a:lnTo>
                        <a:cubicBezTo>
                          <a:pt x="1393" y="3227"/>
                          <a:pt x="1393" y="3212"/>
                          <a:pt x="1393" y="3196"/>
                        </a:cubicBezTo>
                        <a:cubicBezTo>
                          <a:pt x="1393" y="3196"/>
                          <a:pt x="1393" y="3219"/>
                          <a:pt x="1393" y="3219"/>
                        </a:cubicBezTo>
                        <a:cubicBezTo>
                          <a:pt x="1461" y="2945"/>
                          <a:pt x="1553" y="2694"/>
                          <a:pt x="1621" y="2443"/>
                        </a:cubicBezTo>
                        <a:cubicBezTo>
                          <a:pt x="1690" y="2192"/>
                          <a:pt x="1781" y="1941"/>
                          <a:pt x="1827" y="1690"/>
                        </a:cubicBezTo>
                        <a:cubicBezTo>
                          <a:pt x="1895" y="1438"/>
                          <a:pt x="1964" y="1187"/>
                          <a:pt x="2009" y="913"/>
                        </a:cubicBezTo>
                        <a:cubicBezTo>
                          <a:pt x="2032" y="799"/>
                          <a:pt x="2055" y="662"/>
                          <a:pt x="2078" y="548"/>
                        </a:cubicBezTo>
                        <a:cubicBezTo>
                          <a:pt x="2078" y="503"/>
                          <a:pt x="2101" y="457"/>
                          <a:pt x="2101" y="411"/>
                        </a:cubicBezTo>
                        <a:cubicBezTo>
                          <a:pt x="2123" y="411"/>
                          <a:pt x="2146" y="366"/>
                          <a:pt x="2169" y="343"/>
                        </a:cubicBezTo>
                        <a:cubicBezTo>
                          <a:pt x="2169" y="297"/>
                          <a:pt x="2169" y="229"/>
                          <a:pt x="2169" y="183"/>
                        </a:cubicBezTo>
                        <a:cubicBezTo>
                          <a:pt x="2169" y="160"/>
                          <a:pt x="2169" y="160"/>
                          <a:pt x="2169" y="137"/>
                        </a:cubicBezTo>
                        <a:cubicBezTo>
                          <a:pt x="2169" y="115"/>
                          <a:pt x="2169" y="69"/>
                          <a:pt x="2146" y="69"/>
                        </a:cubicBezTo>
                        <a:cubicBezTo>
                          <a:pt x="2146" y="23"/>
                          <a:pt x="2101" y="0"/>
                          <a:pt x="2078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32589"/>
                    </a:srgbClr>
                  </a:solidFill>
                  <a:ln>
                    <a:noFill/>
                  </a:ln>
                </p:spPr>
                <p:txBody>
                  <a:bodyPr spcFirstLastPara="1" wrap="square" lIns="53300" tIns="53300" rIns="53300" bIns="53300" anchor="ctr" anchorCtr="0">
                    <a:noAutofit/>
                  </a:bodyPr>
                  <a:lstStyle/>
                  <a:p>
                    <a:pPr algn="l" rtl="0"/>
                    <a:endParaRPr sz="1049"/>
                  </a:p>
                </p:txBody>
              </p:sp>
              <p:sp>
                <p:nvSpPr>
                  <p:cNvPr id="967" name="Google Shape;1556;p22">
                    <a:extLst>
                      <a:ext uri="{FF2B5EF4-FFF2-40B4-BE49-F238E27FC236}">
                        <a16:creationId xmlns:a16="http://schemas.microsoft.com/office/drawing/2014/main" id="{8E85459E-4A7E-4451-A570-F9A3DEA21B0C}"/>
                      </a:ext>
                    </a:extLst>
                  </p:cNvPr>
                  <p:cNvSpPr/>
                  <p:nvPr/>
                </p:nvSpPr>
                <p:spPr>
                  <a:xfrm>
                    <a:off x="8321855" y="2314637"/>
                    <a:ext cx="63575" cy="1752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2" h="6483" extrusionOk="0">
                        <a:moveTo>
                          <a:pt x="2192" y="0"/>
                        </a:moveTo>
                        <a:cubicBezTo>
                          <a:pt x="2124" y="0"/>
                          <a:pt x="2078" y="46"/>
                          <a:pt x="2055" y="114"/>
                        </a:cubicBezTo>
                        <a:cubicBezTo>
                          <a:pt x="2010" y="206"/>
                          <a:pt x="1987" y="320"/>
                          <a:pt x="1941" y="434"/>
                        </a:cubicBezTo>
                        <a:cubicBezTo>
                          <a:pt x="1895" y="525"/>
                          <a:pt x="1850" y="639"/>
                          <a:pt x="1804" y="753"/>
                        </a:cubicBezTo>
                        <a:cubicBezTo>
                          <a:pt x="1713" y="959"/>
                          <a:pt x="1622" y="1164"/>
                          <a:pt x="1553" y="1392"/>
                        </a:cubicBezTo>
                        <a:cubicBezTo>
                          <a:pt x="1462" y="1621"/>
                          <a:pt x="1370" y="1849"/>
                          <a:pt x="1302" y="2077"/>
                        </a:cubicBezTo>
                        <a:cubicBezTo>
                          <a:pt x="1234" y="2283"/>
                          <a:pt x="1165" y="2488"/>
                          <a:pt x="1097" y="2716"/>
                        </a:cubicBezTo>
                        <a:cubicBezTo>
                          <a:pt x="1028" y="2922"/>
                          <a:pt x="960" y="3127"/>
                          <a:pt x="914" y="3333"/>
                        </a:cubicBezTo>
                        <a:cubicBezTo>
                          <a:pt x="845" y="3538"/>
                          <a:pt x="754" y="3766"/>
                          <a:pt x="686" y="3995"/>
                        </a:cubicBezTo>
                        <a:cubicBezTo>
                          <a:pt x="663" y="4109"/>
                          <a:pt x="617" y="4223"/>
                          <a:pt x="572" y="4360"/>
                        </a:cubicBezTo>
                        <a:cubicBezTo>
                          <a:pt x="549" y="4451"/>
                          <a:pt x="526" y="4542"/>
                          <a:pt x="480" y="4634"/>
                        </a:cubicBezTo>
                        <a:cubicBezTo>
                          <a:pt x="412" y="4839"/>
                          <a:pt x="366" y="5044"/>
                          <a:pt x="298" y="5227"/>
                        </a:cubicBezTo>
                        <a:cubicBezTo>
                          <a:pt x="252" y="5410"/>
                          <a:pt x="206" y="5592"/>
                          <a:pt x="138" y="5752"/>
                        </a:cubicBezTo>
                        <a:cubicBezTo>
                          <a:pt x="92" y="5889"/>
                          <a:pt x="69" y="6049"/>
                          <a:pt x="47" y="6186"/>
                        </a:cubicBezTo>
                        <a:cubicBezTo>
                          <a:pt x="1" y="6277"/>
                          <a:pt x="47" y="6391"/>
                          <a:pt x="138" y="6460"/>
                        </a:cubicBezTo>
                        <a:cubicBezTo>
                          <a:pt x="184" y="6482"/>
                          <a:pt x="252" y="6482"/>
                          <a:pt x="321" y="6482"/>
                        </a:cubicBezTo>
                        <a:cubicBezTo>
                          <a:pt x="366" y="6460"/>
                          <a:pt x="435" y="6437"/>
                          <a:pt x="457" y="6368"/>
                        </a:cubicBezTo>
                        <a:cubicBezTo>
                          <a:pt x="503" y="6300"/>
                          <a:pt x="526" y="6209"/>
                          <a:pt x="549" y="6117"/>
                        </a:cubicBezTo>
                        <a:cubicBezTo>
                          <a:pt x="572" y="6026"/>
                          <a:pt x="594" y="5957"/>
                          <a:pt x="640" y="5866"/>
                        </a:cubicBezTo>
                        <a:cubicBezTo>
                          <a:pt x="686" y="5684"/>
                          <a:pt x="754" y="5501"/>
                          <a:pt x="800" y="5296"/>
                        </a:cubicBezTo>
                        <a:cubicBezTo>
                          <a:pt x="845" y="5204"/>
                          <a:pt x="868" y="5113"/>
                          <a:pt x="891" y="5022"/>
                        </a:cubicBezTo>
                        <a:cubicBezTo>
                          <a:pt x="914" y="4930"/>
                          <a:pt x="960" y="4816"/>
                          <a:pt x="982" y="4725"/>
                        </a:cubicBezTo>
                        <a:cubicBezTo>
                          <a:pt x="1028" y="4611"/>
                          <a:pt x="1051" y="4519"/>
                          <a:pt x="1074" y="4428"/>
                        </a:cubicBezTo>
                        <a:cubicBezTo>
                          <a:pt x="1119" y="4314"/>
                          <a:pt x="1165" y="4200"/>
                          <a:pt x="1188" y="4063"/>
                        </a:cubicBezTo>
                        <a:cubicBezTo>
                          <a:pt x="1256" y="3835"/>
                          <a:pt x="1348" y="3629"/>
                          <a:pt x="1393" y="3401"/>
                        </a:cubicBezTo>
                        <a:cubicBezTo>
                          <a:pt x="1462" y="3196"/>
                          <a:pt x="1507" y="2990"/>
                          <a:pt x="1576" y="2762"/>
                        </a:cubicBezTo>
                        <a:cubicBezTo>
                          <a:pt x="1713" y="2328"/>
                          <a:pt x="1873" y="1895"/>
                          <a:pt x="1987" y="1438"/>
                        </a:cubicBezTo>
                        <a:cubicBezTo>
                          <a:pt x="2032" y="1233"/>
                          <a:pt x="2078" y="1027"/>
                          <a:pt x="2147" y="822"/>
                        </a:cubicBezTo>
                        <a:cubicBezTo>
                          <a:pt x="2215" y="616"/>
                          <a:pt x="2261" y="388"/>
                          <a:pt x="2329" y="183"/>
                        </a:cubicBezTo>
                        <a:cubicBezTo>
                          <a:pt x="2352" y="114"/>
                          <a:pt x="2306" y="23"/>
                          <a:pt x="2238" y="23"/>
                        </a:cubicBezTo>
                        <a:cubicBezTo>
                          <a:pt x="2215" y="0"/>
                          <a:pt x="2192" y="0"/>
                          <a:pt x="2192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32589"/>
                    </a:srgbClr>
                  </a:solidFill>
                  <a:ln>
                    <a:noFill/>
                  </a:ln>
                </p:spPr>
                <p:txBody>
                  <a:bodyPr spcFirstLastPara="1" wrap="square" lIns="53300" tIns="53300" rIns="53300" bIns="53300" anchor="ctr" anchorCtr="0">
                    <a:noAutofit/>
                  </a:bodyPr>
                  <a:lstStyle/>
                  <a:p>
                    <a:pPr algn="l" rtl="0"/>
                    <a:endParaRPr sz="1049"/>
                  </a:p>
                </p:txBody>
              </p:sp>
              <p:sp>
                <p:nvSpPr>
                  <p:cNvPr id="968" name="Google Shape;1557;p22">
                    <a:extLst>
                      <a:ext uri="{FF2B5EF4-FFF2-40B4-BE49-F238E27FC236}">
                        <a16:creationId xmlns:a16="http://schemas.microsoft.com/office/drawing/2014/main" id="{3097C986-800E-4621-9F4C-3A33DE4C893B}"/>
                      </a:ext>
                    </a:extLst>
                  </p:cNvPr>
                  <p:cNvSpPr/>
                  <p:nvPr/>
                </p:nvSpPr>
                <p:spPr>
                  <a:xfrm>
                    <a:off x="8370617" y="2331910"/>
                    <a:ext cx="61709" cy="1753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83" h="6489" extrusionOk="0">
                        <a:moveTo>
                          <a:pt x="2146" y="0"/>
                        </a:moveTo>
                        <a:cubicBezTo>
                          <a:pt x="2077" y="0"/>
                          <a:pt x="2032" y="23"/>
                          <a:pt x="2009" y="92"/>
                        </a:cubicBezTo>
                        <a:cubicBezTo>
                          <a:pt x="1986" y="183"/>
                          <a:pt x="1940" y="297"/>
                          <a:pt x="1917" y="411"/>
                        </a:cubicBezTo>
                        <a:cubicBezTo>
                          <a:pt x="1872" y="525"/>
                          <a:pt x="1803" y="662"/>
                          <a:pt x="1758" y="799"/>
                        </a:cubicBezTo>
                        <a:cubicBezTo>
                          <a:pt x="1689" y="1027"/>
                          <a:pt x="1575" y="1256"/>
                          <a:pt x="1484" y="1484"/>
                        </a:cubicBezTo>
                        <a:cubicBezTo>
                          <a:pt x="1438" y="1598"/>
                          <a:pt x="1393" y="1712"/>
                          <a:pt x="1347" y="1826"/>
                        </a:cubicBezTo>
                        <a:cubicBezTo>
                          <a:pt x="1301" y="1940"/>
                          <a:pt x="1256" y="2054"/>
                          <a:pt x="1233" y="2146"/>
                        </a:cubicBezTo>
                        <a:cubicBezTo>
                          <a:pt x="1141" y="2374"/>
                          <a:pt x="1073" y="2602"/>
                          <a:pt x="1004" y="2831"/>
                        </a:cubicBezTo>
                        <a:cubicBezTo>
                          <a:pt x="959" y="2945"/>
                          <a:pt x="913" y="3059"/>
                          <a:pt x="890" y="3150"/>
                        </a:cubicBezTo>
                        <a:cubicBezTo>
                          <a:pt x="845" y="3264"/>
                          <a:pt x="799" y="3378"/>
                          <a:pt x="776" y="3492"/>
                        </a:cubicBezTo>
                        <a:cubicBezTo>
                          <a:pt x="731" y="3584"/>
                          <a:pt x="708" y="3698"/>
                          <a:pt x="685" y="3812"/>
                        </a:cubicBezTo>
                        <a:cubicBezTo>
                          <a:pt x="639" y="3903"/>
                          <a:pt x="616" y="3995"/>
                          <a:pt x="594" y="4109"/>
                        </a:cubicBezTo>
                        <a:cubicBezTo>
                          <a:pt x="525" y="4291"/>
                          <a:pt x="457" y="4497"/>
                          <a:pt x="411" y="4679"/>
                        </a:cubicBezTo>
                        <a:cubicBezTo>
                          <a:pt x="388" y="4771"/>
                          <a:pt x="365" y="4862"/>
                          <a:pt x="320" y="4953"/>
                        </a:cubicBezTo>
                        <a:cubicBezTo>
                          <a:pt x="297" y="5045"/>
                          <a:pt x="251" y="5159"/>
                          <a:pt x="228" y="5273"/>
                        </a:cubicBezTo>
                        <a:cubicBezTo>
                          <a:pt x="160" y="5455"/>
                          <a:pt x="114" y="5638"/>
                          <a:pt x="69" y="5821"/>
                        </a:cubicBezTo>
                        <a:cubicBezTo>
                          <a:pt x="69" y="5889"/>
                          <a:pt x="46" y="5935"/>
                          <a:pt x="23" y="6003"/>
                        </a:cubicBezTo>
                        <a:cubicBezTo>
                          <a:pt x="0" y="6095"/>
                          <a:pt x="0" y="6186"/>
                          <a:pt x="0" y="6277"/>
                        </a:cubicBezTo>
                        <a:cubicBezTo>
                          <a:pt x="0" y="6368"/>
                          <a:pt x="46" y="6460"/>
                          <a:pt x="137" y="6483"/>
                        </a:cubicBezTo>
                        <a:cubicBezTo>
                          <a:pt x="153" y="6487"/>
                          <a:pt x="170" y="6489"/>
                          <a:pt x="187" y="6489"/>
                        </a:cubicBezTo>
                        <a:cubicBezTo>
                          <a:pt x="267" y="6489"/>
                          <a:pt x="351" y="6448"/>
                          <a:pt x="388" y="6391"/>
                        </a:cubicBezTo>
                        <a:cubicBezTo>
                          <a:pt x="457" y="6254"/>
                          <a:pt x="502" y="6095"/>
                          <a:pt x="548" y="5958"/>
                        </a:cubicBezTo>
                        <a:cubicBezTo>
                          <a:pt x="616" y="5752"/>
                          <a:pt x="662" y="5570"/>
                          <a:pt x="731" y="5387"/>
                        </a:cubicBezTo>
                        <a:cubicBezTo>
                          <a:pt x="753" y="5273"/>
                          <a:pt x="799" y="5182"/>
                          <a:pt x="822" y="5067"/>
                        </a:cubicBezTo>
                        <a:cubicBezTo>
                          <a:pt x="845" y="4976"/>
                          <a:pt x="890" y="4885"/>
                          <a:pt x="913" y="4794"/>
                        </a:cubicBezTo>
                        <a:cubicBezTo>
                          <a:pt x="982" y="4611"/>
                          <a:pt x="1027" y="4428"/>
                          <a:pt x="1096" y="4223"/>
                        </a:cubicBezTo>
                        <a:cubicBezTo>
                          <a:pt x="1210" y="3789"/>
                          <a:pt x="1347" y="3378"/>
                          <a:pt x="1484" y="2945"/>
                        </a:cubicBezTo>
                        <a:cubicBezTo>
                          <a:pt x="1552" y="2716"/>
                          <a:pt x="1621" y="2488"/>
                          <a:pt x="1689" y="2260"/>
                        </a:cubicBezTo>
                        <a:cubicBezTo>
                          <a:pt x="1735" y="2146"/>
                          <a:pt x="1758" y="2054"/>
                          <a:pt x="1803" y="1940"/>
                        </a:cubicBezTo>
                        <a:cubicBezTo>
                          <a:pt x="1826" y="1826"/>
                          <a:pt x="1872" y="1689"/>
                          <a:pt x="1917" y="1575"/>
                        </a:cubicBezTo>
                        <a:cubicBezTo>
                          <a:pt x="1986" y="1347"/>
                          <a:pt x="2032" y="1096"/>
                          <a:pt x="2077" y="868"/>
                        </a:cubicBezTo>
                        <a:cubicBezTo>
                          <a:pt x="2123" y="731"/>
                          <a:pt x="2146" y="616"/>
                          <a:pt x="2169" y="480"/>
                        </a:cubicBezTo>
                        <a:cubicBezTo>
                          <a:pt x="2191" y="365"/>
                          <a:pt x="2237" y="251"/>
                          <a:pt x="2260" y="160"/>
                        </a:cubicBezTo>
                        <a:cubicBezTo>
                          <a:pt x="2283" y="92"/>
                          <a:pt x="2237" y="23"/>
                          <a:pt x="2169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32589"/>
                    </a:srgbClr>
                  </a:solidFill>
                  <a:ln>
                    <a:noFill/>
                  </a:ln>
                </p:spPr>
                <p:txBody>
                  <a:bodyPr spcFirstLastPara="1" wrap="square" lIns="53300" tIns="53300" rIns="53300" bIns="53300" anchor="ctr" anchorCtr="0">
                    <a:noAutofit/>
                  </a:bodyPr>
                  <a:lstStyle/>
                  <a:p>
                    <a:pPr algn="l" rtl="0"/>
                    <a:endParaRPr sz="1049"/>
                  </a:p>
                </p:txBody>
              </p:sp>
              <p:sp>
                <p:nvSpPr>
                  <p:cNvPr id="969" name="Google Shape;1558;p22">
                    <a:extLst>
                      <a:ext uri="{FF2B5EF4-FFF2-40B4-BE49-F238E27FC236}">
                        <a16:creationId xmlns:a16="http://schemas.microsoft.com/office/drawing/2014/main" id="{E6F90CBD-16DF-46A4-8E99-9527CA6D9493}"/>
                      </a:ext>
                    </a:extLst>
                  </p:cNvPr>
                  <p:cNvSpPr/>
                  <p:nvPr/>
                </p:nvSpPr>
                <p:spPr>
                  <a:xfrm>
                    <a:off x="8416271" y="2331288"/>
                    <a:ext cx="18516" cy="4838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85" h="1790" extrusionOk="0">
                        <a:moveTo>
                          <a:pt x="594" y="0"/>
                        </a:moveTo>
                        <a:cubicBezTo>
                          <a:pt x="548" y="0"/>
                          <a:pt x="525" y="23"/>
                          <a:pt x="502" y="69"/>
                        </a:cubicBezTo>
                        <a:cubicBezTo>
                          <a:pt x="457" y="183"/>
                          <a:pt x="434" y="320"/>
                          <a:pt x="388" y="457"/>
                        </a:cubicBezTo>
                        <a:cubicBezTo>
                          <a:pt x="343" y="594"/>
                          <a:pt x="297" y="708"/>
                          <a:pt x="274" y="845"/>
                        </a:cubicBezTo>
                        <a:cubicBezTo>
                          <a:pt x="228" y="959"/>
                          <a:pt x="183" y="1096"/>
                          <a:pt x="137" y="1210"/>
                        </a:cubicBezTo>
                        <a:cubicBezTo>
                          <a:pt x="92" y="1370"/>
                          <a:pt x="46" y="1530"/>
                          <a:pt x="0" y="1689"/>
                        </a:cubicBezTo>
                        <a:cubicBezTo>
                          <a:pt x="0" y="1735"/>
                          <a:pt x="23" y="1781"/>
                          <a:pt x="69" y="1781"/>
                        </a:cubicBezTo>
                        <a:cubicBezTo>
                          <a:pt x="75" y="1787"/>
                          <a:pt x="83" y="1790"/>
                          <a:pt x="91" y="1790"/>
                        </a:cubicBezTo>
                        <a:cubicBezTo>
                          <a:pt x="114" y="1790"/>
                          <a:pt x="143" y="1769"/>
                          <a:pt x="160" y="1735"/>
                        </a:cubicBezTo>
                        <a:cubicBezTo>
                          <a:pt x="206" y="1575"/>
                          <a:pt x="251" y="1438"/>
                          <a:pt x="297" y="1279"/>
                        </a:cubicBezTo>
                        <a:cubicBezTo>
                          <a:pt x="343" y="1164"/>
                          <a:pt x="365" y="1028"/>
                          <a:pt x="411" y="913"/>
                        </a:cubicBezTo>
                        <a:cubicBezTo>
                          <a:pt x="457" y="776"/>
                          <a:pt x="502" y="639"/>
                          <a:pt x="548" y="503"/>
                        </a:cubicBezTo>
                        <a:cubicBezTo>
                          <a:pt x="594" y="366"/>
                          <a:pt x="617" y="229"/>
                          <a:pt x="662" y="115"/>
                        </a:cubicBezTo>
                        <a:cubicBezTo>
                          <a:pt x="685" y="69"/>
                          <a:pt x="662" y="23"/>
                          <a:pt x="617" y="0"/>
                        </a:cubicBezTo>
                        <a:close/>
                      </a:path>
                    </a:pathLst>
                  </a:custGeom>
                  <a:solidFill>
                    <a:srgbClr val="BEE8D9"/>
                  </a:solidFill>
                  <a:ln>
                    <a:noFill/>
                  </a:ln>
                </p:spPr>
                <p:txBody>
                  <a:bodyPr spcFirstLastPara="1" wrap="square" lIns="53300" tIns="53300" rIns="53300" bIns="53300" anchor="ctr" anchorCtr="0">
                    <a:noAutofit/>
                  </a:bodyPr>
                  <a:lstStyle/>
                  <a:p>
                    <a:pPr algn="l" rtl="0"/>
                    <a:endParaRPr sz="1049"/>
                  </a:p>
                </p:txBody>
              </p:sp>
              <p:sp>
                <p:nvSpPr>
                  <p:cNvPr id="970" name="Google Shape;1559;p22">
                    <a:extLst>
                      <a:ext uri="{FF2B5EF4-FFF2-40B4-BE49-F238E27FC236}">
                        <a16:creationId xmlns:a16="http://schemas.microsoft.com/office/drawing/2014/main" id="{6EE33BE2-63D1-48B3-AA32-6231527EB568}"/>
                      </a:ext>
                    </a:extLst>
                  </p:cNvPr>
                  <p:cNvSpPr/>
                  <p:nvPr/>
                </p:nvSpPr>
                <p:spPr>
                  <a:xfrm>
                    <a:off x="8419352" y="2344235"/>
                    <a:ext cx="64791" cy="1767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97" h="6538" extrusionOk="0">
                        <a:moveTo>
                          <a:pt x="2237" y="1"/>
                        </a:moveTo>
                        <a:cubicBezTo>
                          <a:pt x="2192" y="1"/>
                          <a:pt x="2146" y="46"/>
                          <a:pt x="2123" y="92"/>
                        </a:cubicBezTo>
                        <a:cubicBezTo>
                          <a:pt x="2077" y="183"/>
                          <a:pt x="2055" y="275"/>
                          <a:pt x="2032" y="343"/>
                        </a:cubicBezTo>
                        <a:cubicBezTo>
                          <a:pt x="2009" y="412"/>
                          <a:pt x="1986" y="457"/>
                          <a:pt x="1963" y="503"/>
                        </a:cubicBezTo>
                        <a:cubicBezTo>
                          <a:pt x="1941" y="571"/>
                          <a:pt x="1918" y="617"/>
                          <a:pt x="1895" y="685"/>
                        </a:cubicBezTo>
                        <a:cubicBezTo>
                          <a:pt x="1872" y="685"/>
                          <a:pt x="1872" y="708"/>
                          <a:pt x="1872" y="708"/>
                        </a:cubicBezTo>
                        <a:cubicBezTo>
                          <a:pt x="1826" y="822"/>
                          <a:pt x="1758" y="914"/>
                          <a:pt x="1712" y="1028"/>
                        </a:cubicBezTo>
                        <a:cubicBezTo>
                          <a:pt x="1644" y="1188"/>
                          <a:pt x="1575" y="1325"/>
                          <a:pt x="1507" y="1462"/>
                        </a:cubicBezTo>
                        <a:cubicBezTo>
                          <a:pt x="1461" y="1576"/>
                          <a:pt x="1416" y="1690"/>
                          <a:pt x="1370" y="1781"/>
                        </a:cubicBezTo>
                        <a:lnTo>
                          <a:pt x="1256" y="2169"/>
                        </a:lnTo>
                        <a:cubicBezTo>
                          <a:pt x="1164" y="2375"/>
                          <a:pt x="1096" y="2580"/>
                          <a:pt x="1027" y="2785"/>
                        </a:cubicBezTo>
                        <a:cubicBezTo>
                          <a:pt x="1005" y="2922"/>
                          <a:pt x="959" y="3036"/>
                          <a:pt x="913" y="3151"/>
                        </a:cubicBezTo>
                        <a:cubicBezTo>
                          <a:pt x="868" y="3288"/>
                          <a:pt x="822" y="3424"/>
                          <a:pt x="799" y="3584"/>
                        </a:cubicBezTo>
                        <a:cubicBezTo>
                          <a:pt x="731" y="3721"/>
                          <a:pt x="708" y="3858"/>
                          <a:pt x="662" y="4018"/>
                        </a:cubicBezTo>
                        <a:cubicBezTo>
                          <a:pt x="639" y="4132"/>
                          <a:pt x="594" y="4246"/>
                          <a:pt x="571" y="4360"/>
                        </a:cubicBezTo>
                        <a:cubicBezTo>
                          <a:pt x="503" y="4566"/>
                          <a:pt x="434" y="4771"/>
                          <a:pt x="388" y="4977"/>
                        </a:cubicBezTo>
                        <a:cubicBezTo>
                          <a:pt x="320" y="5159"/>
                          <a:pt x="274" y="5365"/>
                          <a:pt x="206" y="5547"/>
                        </a:cubicBezTo>
                        <a:cubicBezTo>
                          <a:pt x="160" y="5730"/>
                          <a:pt x="114" y="5912"/>
                          <a:pt x="69" y="6095"/>
                        </a:cubicBezTo>
                        <a:cubicBezTo>
                          <a:pt x="46" y="6186"/>
                          <a:pt x="0" y="6278"/>
                          <a:pt x="46" y="6369"/>
                        </a:cubicBezTo>
                        <a:cubicBezTo>
                          <a:pt x="69" y="6437"/>
                          <a:pt x="114" y="6506"/>
                          <a:pt x="183" y="6529"/>
                        </a:cubicBezTo>
                        <a:cubicBezTo>
                          <a:pt x="207" y="6535"/>
                          <a:pt x="230" y="6538"/>
                          <a:pt x="252" y="6538"/>
                        </a:cubicBezTo>
                        <a:cubicBezTo>
                          <a:pt x="311" y="6538"/>
                          <a:pt x="361" y="6517"/>
                          <a:pt x="411" y="6483"/>
                        </a:cubicBezTo>
                        <a:cubicBezTo>
                          <a:pt x="480" y="6415"/>
                          <a:pt x="525" y="6300"/>
                          <a:pt x="548" y="6209"/>
                        </a:cubicBezTo>
                        <a:cubicBezTo>
                          <a:pt x="571" y="6141"/>
                          <a:pt x="594" y="6049"/>
                          <a:pt x="617" y="5981"/>
                        </a:cubicBezTo>
                        <a:cubicBezTo>
                          <a:pt x="685" y="5776"/>
                          <a:pt x="754" y="5570"/>
                          <a:pt x="822" y="5387"/>
                        </a:cubicBezTo>
                        <a:cubicBezTo>
                          <a:pt x="868" y="5182"/>
                          <a:pt x="936" y="4999"/>
                          <a:pt x="982" y="4794"/>
                        </a:cubicBezTo>
                        <a:cubicBezTo>
                          <a:pt x="1050" y="4566"/>
                          <a:pt x="1119" y="4360"/>
                          <a:pt x="1187" y="4132"/>
                        </a:cubicBezTo>
                        <a:cubicBezTo>
                          <a:pt x="1233" y="3972"/>
                          <a:pt x="1279" y="3835"/>
                          <a:pt x="1301" y="3698"/>
                        </a:cubicBezTo>
                        <a:cubicBezTo>
                          <a:pt x="1347" y="3539"/>
                          <a:pt x="1393" y="3402"/>
                          <a:pt x="1438" y="3265"/>
                        </a:cubicBezTo>
                        <a:cubicBezTo>
                          <a:pt x="1484" y="3151"/>
                          <a:pt x="1507" y="3036"/>
                          <a:pt x="1552" y="2922"/>
                        </a:cubicBezTo>
                        <a:cubicBezTo>
                          <a:pt x="1575" y="2808"/>
                          <a:pt x="1598" y="2717"/>
                          <a:pt x="1644" y="2603"/>
                        </a:cubicBezTo>
                        <a:cubicBezTo>
                          <a:pt x="1712" y="2375"/>
                          <a:pt x="1781" y="2146"/>
                          <a:pt x="1849" y="1895"/>
                        </a:cubicBezTo>
                        <a:cubicBezTo>
                          <a:pt x="1895" y="1644"/>
                          <a:pt x="1986" y="1393"/>
                          <a:pt x="2077" y="1142"/>
                        </a:cubicBezTo>
                        <a:cubicBezTo>
                          <a:pt x="2123" y="1051"/>
                          <a:pt x="2146" y="982"/>
                          <a:pt x="2169" y="868"/>
                        </a:cubicBezTo>
                        <a:cubicBezTo>
                          <a:pt x="2192" y="777"/>
                          <a:pt x="2237" y="685"/>
                          <a:pt x="2260" y="571"/>
                        </a:cubicBezTo>
                        <a:cubicBezTo>
                          <a:pt x="2260" y="503"/>
                          <a:pt x="2283" y="434"/>
                          <a:pt x="2283" y="366"/>
                        </a:cubicBezTo>
                        <a:cubicBezTo>
                          <a:pt x="2306" y="297"/>
                          <a:pt x="2329" y="229"/>
                          <a:pt x="2374" y="183"/>
                        </a:cubicBezTo>
                        <a:cubicBezTo>
                          <a:pt x="2397" y="115"/>
                          <a:pt x="2329" y="24"/>
                          <a:pt x="2283" y="24"/>
                        </a:cubicBezTo>
                        <a:cubicBezTo>
                          <a:pt x="2260" y="1"/>
                          <a:pt x="2260" y="1"/>
                          <a:pt x="2237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32589"/>
                    </a:srgbClr>
                  </a:solidFill>
                  <a:ln>
                    <a:noFill/>
                  </a:ln>
                </p:spPr>
                <p:txBody>
                  <a:bodyPr spcFirstLastPara="1" wrap="square" lIns="53300" tIns="53300" rIns="53300" bIns="53300" anchor="ctr" anchorCtr="0">
                    <a:noAutofit/>
                  </a:bodyPr>
                  <a:lstStyle/>
                  <a:p>
                    <a:pPr algn="l" rtl="0"/>
                    <a:endParaRPr sz="1049"/>
                  </a:p>
                </p:txBody>
              </p:sp>
              <p:sp>
                <p:nvSpPr>
                  <p:cNvPr id="971" name="Google Shape;1560;p22">
                    <a:extLst>
                      <a:ext uri="{FF2B5EF4-FFF2-40B4-BE49-F238E27FC236}">
                        <a16:creationId xmlns:a16="http://schemas.microsoft.com/office/drawing/2014/main" id="{22B34E54-B580-453F-82EB-EFFC245855E2}"/>
                      </a:ext>
                    </a:extLst>
                  </p:cNvPr>
                  <p:cNvSpPr/>
                  <p:nvPr/>
                </p:nvSpPr>
                <p:spPr>
                  <a:xfrm>
                    <a:off x="8474872" y="2361507"/>
                    <a:ext cx="62953" cy="1773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29" h="6560" extrusionOk="0">
                        <a:moveTo>
                          <a:pt x="2169" y="1"/>
                        </a:moveTo>
                        <a:cubicBezTo>
                          <a:pt x="2101" y="1"/>
                          <a:pt x="2032" y="46"/>
                          <a:pt x="2009" y="115"/>
                        </a:cubicBezTo>
                        <a:cubicBezTo>
                          <a:pt x="1986" y="275"/>
                          <a:pt x="1941" y="412"/>
                          <a:pt x="1895" y="549"/>
                        </a:cubicBezTo>
                        <a:cubicBezTo>
                          <a:pt x="1849" y="663"/>
                          <a:pt x="1804" y="777"/>
                          <a:pt x="1758" y="891"/>
                        </a:cubicBezTo>
                        <a:cubicBezTo>
                          <a:pt x="1644" y="1142"/>
                          <a:pt x="1530" y="1370"/>
                          <a:pt x="1439" y="1599"/>
                        </a:cubicBezTo>
                        <a:cubicBezTo>
                          <a:pt x="1393" y="1713"/>
                          <a:pt x="1325" y="1827"/>
                          <a:pt x="1279" y="1941"/>
                        </a:cubicBezTo>
                        <a:cubicBezTo>
                          <a:pt x="1233" y="2032"/>
                          <a:pt x="1210" y="2146"/>
                          <a:pt x="1165" y="2261"/>
                        </a:cubicBezTo>
                        <a:cubicBezTo>
                          <a:pt x="1119" y="2375"/>
                          <a:pt x="1073" y="2512"/>
                          <a:pt x="1028" y="2649"/>
                        </a:cubicBezTo>
                        <a:cubicBezTo>
                          <a:pt x="982" y="2763"/>
                          <a:pt x="959" y="2900"/>
                          <a:pt x="914" y="3037"/>
                        </a:cubicBezTo>
                        <a:cubicBezTo>
                          <a:pt x="845" y="3288"/>
                          <a:pt x="754" y="3539"/>
                          <a:pt x="685" y="3767"/>
                        </a:cubicBezTo>
                        <a:cubicBezTo>
                          <a:pt x="617" y="3995"/>
                          <a:pt x="548" y="4223"/>
                          <a:pt x="480" y="4429"/>
                        </a:cubicBezTo>
                        <a:cubicBezTo>
                          <a:pt x="434" y="4612"/>
                          <a:pt x="389" y="4771"/>
                          <a:pt x="343" y="4954"/>
                        </a:cubicBezTo>
                        <a:cubicBezTo>
                          <a:pt x="297" y="5114"/>
                          <a:pt x="252" y="5273"/>
                          <a:pt x="206" y="5433"/>
                        </a:cubicBezTo>
                        <a:cubicBezTo>
                          <a:pt x="160" y="5593"/>
                          <a:pt x="115" y="5753"/>
                          <a:pt x="92" y="5913"/>
                        </a:cubicBezTo>
                        <a:cubicBezTo>
                          <a:pt x="69" y="5981"/>
                          <a:pt x="46" y="6027"/>
                          <a:pt x="46" y="6095"/>
                        </a:cubicBezTo>
                        <a:cubicBezTo>
                          <a:pt x="23" y="6186"/>
                          <a:pt x="1" y="6255"/>
                          <a:pt x="1" y="6346"/>
                        </a:cubicBezTo>
                        <a:cubicBezTo>
                          <a:pt x="1" y="6369"/>
                          <a:pt x="1" y="6415"/>
                          <a:pt x="23" y="6438"/>
                        </a:cubicBezTo>
                        <a:cubicBezTo>
                          <a:pt x="46" y="6506"/>
                          <a:pt x="115" y="6552"/>
                          <a:pt x="160" y="6552"/>
                        </a:cubicBezTo>
                        <a:cubicBezTo>
                          <a:pt x="182" y="6557"/>
                          <a:pt x="205" y="6560"/>
                          <a:pt x="228" y="6560"/>
                        </a:cubicBezTo>
                        <a:cubicBezTo>
                          <a:pt x="302" y="6560"/>
                          <a:pt x="377" y="6530"/>
                          <a:pt x="411" y="6460"/>
                        </a:cubicBezTo>
                        <a:cubicBezTo>
                          <a:pt x="457" y="6369"/>
                          <a:pt x="503" y="6301"/>
                          <a:pt x="526" y="6209"/>
                        </a:cubicBezTo>
                        <a:cubicBezTo>
                          <a:pt x="548" y="6118"/>
                          <a:pt x="571" y="6027"/>
                          <a:pt x="617" y="5935"/>
                        </a:cubicBezTo>
                        <a:cubicBezTo>
                          <a:pt x="663" y="5753"/>
                          <a:pt x="731" y="5547"/>
                          <a:pt x="800" y="5365"/>
                        </a:cubicBezTo>
                        <a:cubicBezTo>
                          <a:pt x="868" y="5159"/>
                          <a:pt x="914" y="4954"/>
                          <a:pt x="982" y="4748"/>
                        </a:cubicBezTo>
                        <a:cubicBezTo>
                          <a:pt x="1051" y="4543"/>
                          <a:pt x="1119" y="4315"/>
                          <a:pt x="1188" y="4087"/>
                        </a:cubicBezTo>
                        <a:cubicBezTo>
                          <a:pt x="1256" y="3858"/>
                          <a:pt x="1325" y="3630"/>
                          <a:pt x="1393" y="3379"/>
                        </a:cubicBezTo>
                        <a:cubicBezTo>
                          <a:pt x="1484" y="3128"/>
                          <a:pt x="1530" y="2831"/>
                          <a:pt x="1621" y="2580"/>
                        </a:cubicBezTo>
                        <a:cubicBezTo>
                          <a:pt x="1690" y="2352"/>
                          <a:pt x="1758" y="2146"/>
                          <a:pt x="1827" y="1918"/>
                        </a:cubicBezTo>
                        <a:cubicBezTo>
                          <a:pt x="1918" y="1644"/>
                          <a:pt x="2009" y="1370"/>
                          <a:pt x="2078" y="1096"/>
                        </a:cubicBezTo>
                        <a:cubicBezTo>
                          <a:pt x="2123" y="959"/>
                          <a:pt x="2169" y="823"/>
                          <a:pt x="2215" y="663"/>
                        </a:cubicBezTo>
                        <a:cubicBezTo>
                          <a:pt x="2238" y="526"/>
                          <a:pt x="2260" y="366"/>
                          <a:pt x="2306" y="206"/>
                        </a:cubicBezTo>
                        <a:cubicBezTo>
                          <a:pt x="2329" y="115"/>
                          <a:pt x="2283" y="46"/>
                          <a:pt x="2192" y="24"/>
                        </a:cubicBezTo>
                        <a:cubicBezTo>
                          <a:pt x="2192" y="1"/>
                          <a:pt x="2169" y="1"/>
                          <a:pt x="2169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32589"/>
                    </a:srgbClr>
                  </a:solidFill>
                  <a:ln>
                    <a:noFill/>
                  </a:ln>
                </p:spPr>
                <p:txBody>
                  <a:bodyPr spcFirstLastPara="1" wrap="square" lIns="53300" tIns="53300" rIns="53300" bIns="53300" anchor="ctr" anchorCtr="0">
                    <a:noAutofit/>
                  </a:bodyPr>
                  <a:lstStyle/>
                  <a:p>
                    <a:pPr algn="l" rtl="0"/>
                    <a:endParaRPr sz="1049"/>
                  </a:p>
                </p:txBody>
              </p:sp>
              <p:sp>
                <p:nvSpPr>
                  <p:cNvPr id="972" name="Google Shape;1561;p22">
                    <a:extLst>
                      <a:ext uri="{FF2B5EF4-FFF2-40B4-BE49-F238E27FC236}">
                        <a16:creationId xmlns:a16="http://schemas.microsoft.com/office/drawing/2014/main" id="{1ECDCDED-81B1-4E91-BD81-1C2A823A3DEF}"/>
                      </a:ext>
                    </a:extLst>
                  </p:cNvPr>
                  <p:cNvSpPr/>
                  <p:nvPr/>
                </p:nvSpPr>
                <p:spPr>
                  <a:xfrm>
                    <a:off x="8529175" y="2379401"/>
                    <a:ext cx="65413" cy="1787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20" h="6613" extrusionOk="0">
                        <a:moveTo>
                          <a:pt x="2260" y="1"/>
                        </a:moveTo>
                        <a:cubicBezTo>
                          <a:pt x="2191" y="1"/>
                          <a:pt x="2123" y="24"/>
                          <a:pt x="2100" y="92"/>
                        </a:cubicBezTo>
                        <a:cubicBezTo>
                          <a:pt x="2032" y="343"/>
                          <a:pt x="1940" y="571"/>
                          <a:pt x="1826" y="822"/>
                        </a:cubicBezTo>
                        <a:cubicBezTo>
                          <a:pt x="1803" y="914"/>
                          <a:pt x="1758" y="1005"/>
                          <a:pt x="1712" y="1096"/>
                        </a:cubicBezTo>
                        <a:cubicBezTo>
                          <a:pt x="1674" y="1154"/>
                          <a:pt x="1651" y="1228"/>
                          <a:pt x="1618" y="1305"/>
                        </a:cubicBezTo>
                        <a:lnTo>
                          <a:pt x="1618" y="1305"/>
                        </a:lnTo>
                        <a:cubicBezTo>
                          <a:pt x="1620" y="1303"/>
                          <a:pt x="1621" y="1302"/>
                          <a:pt x="1621" y="1302"/>
                        </a:cubicBezTo>
                        <a:lnTo>
                          <a:pt x="1621" y="1302"/>
                        </a:lnTo>
                        <a:cubicBezTo>
                          <a:pt x="1619" y="1305"/>
                          <a:pt x="1617" y="1309"/>
                          <a:pt x="1614" y="1313"/>
                        </a:cubicBezTo>
                        <a:lnTo>
                          <a:pt x="1614" y="1313"/>
                        </a:lnTo>
                        <a:cubicBezTo>
                          <a:pt x="1616" y="1310"/>
                          <a:pt x="1617" y="1308"/>
                          <a:pt x="1618" y="1305"/>
                        </a:cubicBezTo>
                        <a:lnTo>
                          <a:pt x="1618" y="1305"/>
                        </a:lnTo>
                        <a:cubicBezTo>
                          <a:pt x="1612" y="1312"/>
                          <a:pt x="1601" y="1326"/>
                          <a:pt x="1599" y="1341"/>
                        </a:cubicBezTo>
                        <a:lnTo>
                          <a:pt x="1599" y="1341"/>
                        </a:lnTo>
                        <a:cubicBezTo>
                          <a:pt x="1604" y="1332"/>
                          <a:pt x="1609" y="1322"/>
                          <a:pt x="1614" y="1313"/>
                        </a:cubicBezTo>
                        <a:lnTo>
                          <a:pt x="1614" y="1313"/>
                        </a:lnTo>
                        <a:cubicBezTo>
                          <a:pt x="1609" y="1324"/>
                          <a:pt x="1604" y="1336"/>
                          <a:pt x="1598" y="1347"/>
                        </a:cubicBezTo>
                        <a:cubicBezTo>
                          <a:pt x="1598" y="1345"/>
                          <a:pt x="1598" y="1343"/>
                          <a:pt x="1599" y="1341"/>
                        </a:cubicBezTo>
                        <a:lnTo>
                          <a:pt x="1599" y="1341"/>
                        </a:lnTo>
                        <a:cubicBezTo>
                          <a:pt x="1542" y="1446"/>
                          <a:pt x="1502" y="1566"/>
                          <a:pt x="1461" y="1667"/>
                        </a:cubicBezTo>
                        <a:lnTo>
                          <a:pt x="1301" y="2101"/>
                        </a:lnTo>
                        <a:cubicBezTo>
                          <a:pt x="1233" y="2238"/>
                          <a:pt x="1187" y="2375"/>
                          <a:pt x="1142" y="2512"/>
                        </a:cubicBezTo>
                        <a:cubicBezTo>
                          <a:pt x="1096" y="2671"/>
                          <a:pt x="1050" y="2808"/>
                          <a:pt x="1005" y="2945"/>
                        </a:cubicBezTo>
                        <a:cubicBezTo>
                          <a:pt x="959" y="3082"/>
                          <a:pt x="913" y="3196"/>
                          <a:pt x="890" y="3310"/>
                        </a:cubicBezTo>
                        <a:cubicBezTo>
                          <a:pt x="845" y="3447"/>
                          <a:pt x="799" y="3584"/>
                          <a:pt x="753" y="3698"/>
                        </a:cubicBezTo>
                        <a:cubicBezTo>
                          <a:pt x="708" y="3904"/>
                          <a:pt x="639" y="4109"/>
                          <a:pt x="594" y="4315"/>
                        </a:cubicBezTo>
                        <a:cubicBezTo>
                          <a:pt x="525" y="4520"/>
                          <a:pt x="457" y="4726"/>
                          <a:pt x="388" y="4908"/>
                        </a:cubicBezTo>
                        <a:cubicBezTo>
                          <a:pt x="320" y="5114"/>
                          <a:pt x="251" y="5319"/>
                          <a:pt x="206" y="5524"/>
                        </a:cubicBezTo>
                        <a:cubicBezTo>
                          <a:pt x="160" y="5684"/>
                          <a:pt x="137" y="5821"/>
                          <a:pt x="92" y="5981"/>
                        </a:cubicBezTo>
                        <a:cubicBezTo>
                          <a:pt x="92" y="6027"/>
                          <a:pt x="69" y="6095"/>
                          <a:pt x="46" y="6164"/>
                        </a:cubicBezTo>
                        <a:cubicBezTo>
                          <a:pt x="23" y="6255"/>
                          <a:pt x="0" y="6369"/>
                          <a:pt x="23" y="6460"/>
                        </a:cubicBezTo>
                        <a:cubicBezTo>
                          <a:pt x="48" y="6561"/>
                          <a:pt x="135" y="6613"/>
                          <a:pt x="224" y="6613"/>
                        </a:cubicBezTo>
                        <a:cubicBezTo>
                          <a:pt x="297" y="6613"/>
                          <a:pt x="370" y="6578"/>
                          <a:pt x="411" y="6506"/>
                        </a:cubicBezTo>
                        <a:cubicBezTo>
                          <a:pt x="457" y="6437"/>
                          <a:pt x="480" y="6369"/>
                          <a:pt x="502" y="6278"/>
                        </a:cubicBezTo>
                        <a:cubicBezTo>
                          <a:pt x="525" y="6209"/>
                          <a:pt x="548" y="6141"/>
                          <a:pt x="571" y="6072"/>
                        </a:cubicBezTo>
                        <a:cubicBezTo>
                          <a:pt x="617" y="5912"/>
                          <a:pt x="662" y="5730"/>
                          <a:pt x="731" y="5570"/>
                        </a:cubicBezTo>
                        <a:cubicBezTo>
                          <a:pt x="868" y="5136"/>
                          <a:pt x="1027" y="4703"/>
                          <a:pt x="1142" y="4246"/>
                        </a:cubicBezTo>
                        <a:cubicBezTo>
                          <a:pt x="1210" y="4018"/>
                          <a:pt x="1278" y="3790"/>
                          <a:pt x="1347" y="3584"/>
                        </a:cubicBezTo>
                        <a:cubicBezTo>
                          <a:pt x="1415" y="3310"/>
                          <a:pt x="1507" y="3059"/>
                          <a:pt x="1575" y="2785"/>
                        </a:cubicBezTo>
                        <a:cubicBezTo>
                          <a:pt x="1689" y="2512"/>
                          <a:pt x="1781" y="2215"/>
                          <a:pt x="1872" y="1918"/>
                        </a:cubicBezTo>
                        <a:cubicBezTo>
                          <a:pt x="1918" y="1804"/>
                          <a:pt x="1940" y="1690"/>
                          <a:pt x="1986" y="1553"/>
                        </a:cubicBezTo>
                        <a:cubicBezTo>
                          <a:pt x="2009" y="1439"/>
                          <a:pt x="2055" y="1302"/>
                          <a:pt x="2100" y="1165"/>
                        </a:cubicBezTo>
                        <a:cubicBezTo>
                          <a:pt x="2146" y="1005"/>
                          <a:pt x="2191" y="822"/>
                          <a:pt x="2237" y="663"/>
                        </a:cubicBezTo>
                        <a:cubicBezTo>
                          <a:pt x="2283" y="503"/>
                          <a:pt x="2328" y="343"/>
                          <a:pt x="2397" y="183"/>
                        </a:cubicBezTo>
                        <a:cubicBezTo>
                          <a:pt x="2420" y="92"/>
                          <a:pt x="2374" y="24"/>
                          <a:pt x="2283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32589"/>
                    </a:srgbClr>
                  </a:solidFill>
                  <a:ln>
                    <a:noFill/>
                  </a:ln>
                </p:spPr>
                <p:txBody>
                  <a:bodyPr spcFirstLastPara="1" wrap="square" lIns="53300" tIns="53300" rIns="53300" bIns="53300" anchor="ctr" anchorCtr="0">
                    <a:noAutofit/>
                  </a:bodyPr>
                  <a:lstStyle/>
                  <a:p>
                    <a:pPr algn="l" rtl="0"/>
                    <a:endParaRPr sz="1049"/>
                  </a:p>
                </p:txBody>
              </p:sp>
              <p:sp>
                <p:nvSpPr>
                  <p:cNvPr id="973" name="Google Shape;1562;p22">
                    <a:extLst>
                      <a:ext uri="{FF2B5EF4-FFF2-40B4-BE49-F238E27FC236}">
                        <a16:creationId xmlns:a16="http://schemas.microsoft.com/office/drawing/2014/main" id="{5722C5AE-02A4-4D23-82C8-FA6003D125FA}"/>
                      </a:ext>
                    </a:extLst>
                  </p:cNvPr>
                  <p:cNvSpPr/>
                  <p:nvPr/>
                </p:nvSpPr>
                <p:spPr>
                  <a:xfrm>
                    <a:off x="8576045" y="2383726"/>
                    <a:ext cx="16705" cy="3789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8" h="1402" extrusionOk="0">
                        <a:moveTo>
                          <a:pt x="526" y="1"/>
                        </a:moveTo>
                        <a:cubicBezTo>
                          <a:pt x="526" y="1"/>
                          <a:pt x="503" y="1"/>
                          <a:pt x="480" y="23"/>
                        </a:cubicBezTo>
                        <a:cubicBezTo>
                          <a:pt x="435" y="69"/>
                          <a:pt x="412" y="137"/>
                          <a:pt x="366" y="206"/>
                        </a:cubicBezTo>
                        <a:cubicBezTo>
                          <a:pt x="366" y="252"/>
                          <a:pt x="343" y="297"/>
                          <a:pt x="321" y="343"/>
                        </a:cubicBezTo>
                        <a:cubicBezTo>
                          <a:pt x="275" y="434"/>
                          <a:pt x="252" y="548"/>
                          <a:pt x="206" y="640"/>
                        </a:cubicBezTo>
                        <a:cubicBezTo>
                          <a:pt x="184" y="731"/>
                          <a:pt x="138" y="822"/>
                          <a:pt x="115" y="914"/>
                        </a:cubicBezTo>
                        <a:cubicBezTo>
                          <a:pt x="92" y="1050"/>
                          <a:pt x="47" y="1165"/>
                          <a:pt x="24" y="1302"/>
                        </a:cubicBezTo>
                        <a:cubicBezTo>
                          <a:pt x="1" y="1347"/>
                          <a:pt x="24" y="1393"/>
                          <a:pt x="69" y="1393"/>
                        </a:cubicBezTo>
                        <a:cubicBezTo>
                          <a:pt x="82" y="1399"/>
                          <a:pt x="94" y="1402"/>
                          <a:pt x="106" y="1402"/>
                        </a:cubicBezTo>
                        <a:cubicBezTo>
                          <a:pt x="138" y="1402"/>
                          <a:pt x="167" y="1381"/>
                          <a:pt x="184" y="1347"/>
                        </a:cubicBezTo>
                        <a:cubicBezTo>
                          <a:pt x="206" y="1233"/>
                          <a:pt x="229" y="1142"/>
                          <a:pt x="252" y="1028"/>
                        </a:cubicBezTo>
                        <a:cubicBezTo>
                          <a:pt x="275" y="982"/>
                          <a:pt x="298" y="936"/>
                          <a:pt x="298" y="891"/>
                        </a:cubicBezTo>
                        <a:cubicBezTo>
                          <a:pt x="321" y="845"/>
                          <a:pt x="321" y="777"/>
                          <a:pt x="343" y="731"/>
                        </a:cubicBezTo>
                        <a:cubicBezTo>
                          <a:pt x="366" y="662"/>
                          <a:pt x="389" y="594"/>
                          <a:pt x="435" y="526"/>
                        </a:cubicBezTo>
                        <a:cubicBezTo>
                          <a:pt x="435" y="480"/>
                          <a:pt x="457" y="434"/>
                          <a:pt x="480" y="389"/>
                        </a:cubicBezTo>
                        <a:cubicBezTo>
                          <a:pt x="480" y="343"/>
                          <a:pt x="503" y="297"/>
                          <a:pt x="526" y="274"/>
                        </a:cubicBezTo>
                        <a:lnTo>
                          <a:pt x="549" y="274"/>
                        </a:lnTo>
                        <a:cubicBezTo>
                          <a:pt x="572" y="252"/>
                          <a:pt x="572" y="229"/>
                          <a:pt x="594" y="206"/>
                        </a:cubicBezTo>
                        <a:cubicBezTo>
                          <a:pt x="594" y="183"/>
                          <a:pt x="617" y="160"/>
                          <a:pt x="617" y="137"/>
                        </a:cubicBezTo>
                        <a:cubicBezTo>
                          <a:pt x="617" y="92"/>
                          <a:pt x="617" y="46"/>
                          <a:pt x="594" y="23"/>
                        </a:cubicBezTo>
                        <a:cubicBezTo>
                          <a:pt x="572" y="1"/>
                          <a:pt x="572" y="1"/>
                          <a:pt x="549" y="1"/>
                        </a:cubicBezTo>
                        <a:close/>
                      </a:path>
                    </a:pathLst>
                  </a:custGeom>
                  <a:solidFill>
                    <a:srgbClr val="BEE8D9"/>
                  </a:solidFill>
                  <a:ln>
                    <a:noFill/>
                  </a:ln>
                </p:spPr>
                <p:txBody>
                  <a:bodyPr spcFirstLastPara="1" wrap="square" lIns="53300" tIns="53300" rIns="53300" bIns="53300" anchor="ctr" anchorCtr="0">
                    <a:noAutofit/>
                  </a:bodyPr>
                  <a:lstStyle/>
                  <a:p>
                    <a:pPr algn="l" rtl="0"/>
                    <a:endParaRPr sz="1049"/>
                  </a:p>
                </p:txBody>
              </p:sp>
              <p:sp>
                <p:nvSpPr>
                  <p:cNvPr id="974" name="Google Shape;1563;p22">
                    <a:extLst>
                      <a:ext uri="{FF2B5EF4-FFF2-40B4-BE49-F238E27FC236}">
                        <a16:creationId xmlns:a16="http://schemas.microsoft.com/office/drawing/2014/main" id="{4EE92E58-F9A8-4AA9-89E6-8E6EC866331A}"/>
                      </a:ext>
                    </a:extLst>
                  </p:cNvPr>
                  <p:cNvSpPr/>
                  <p:nvPr/>
                </p:nvSpPr>
                <p:spPr>
                  <a:xfrm>
                    <a:off x="8113318" y="2257253"/>
                    <a:ext cx="15461" cy="4259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2" h="1576" extrusionOk="0">
                        <a:moveTo>
                          <a:pt x="480" y="0"/>
                        </a:moveTo>
                        <a:cubicBezTo>
                          <a:pt x="458" y="0"/>
                          <a:pt x="412" y="23"/>
                          <a:pt x="412" y="46"/>
                        </a:cubicBezTo>
                        <a:cubicBezTo>
                          <a:pt x="389" y="183"/>
                          <a:pt x="343" y="297"/>
                          <a:pt x="298" y="411"/>
                        </a:cubicBezTo>
                        <a:cubicBezTo>
                          <a:pt x="275" y="525"/>
                          <a:pt x="229" y="639"/>
                          <a:pt x="184" y="754"/>
                        </a:cubicBezTo>
                        <a:cubicBezTo>
                          <a:pt x="161" y="868"/>
                          <a:pt x="115" y="982"/>
                          <a:pt x="92" y="1096"/>
                        </a:cubicBezTo>
                        <a:cubicBezTo>
                          <a:pt x="47" y="1233"/>
                          <a:pt x="24" y="1347"/>
                          <a:pt x="24" y="1461"/>
                        </a:cubicBezTo>
                        <a:cubicBezTo>
                          <a:pt x="1" y="1530"/>
                          <a:pt x="69" y="1575"/>
                          <a:pt x="115" y="1575"/>
                        </a:cubicBezTo>
                        <a:cubicBezTo>
                          <a:pt x="138" y="1575"/>
                          <a:pt x="161" y="1552"/>
                          <a:pt x="184" y="1552"/>
                        </a:cubicBezTo>
                        <a:cubicBezTo>
                          <a:pt x="206" y="1530"/>
                          <a:pt x="229" y="1507"/>
                          <a:pt x="229" y="1461"/>
                        </a:cubicBezTo>
                        <a:cubicBezTo>
                          <a:pt x="229" y="1461"/>
                          <a:pt x="229" y="1438"/>
                          <a:pt x="229" y="1438"/>
                        </a:cubicBezTo>
                        <a:cubicBezTo>
                          <a:pt x="252" y="1324"/>
                          <a:pt x="252" y="1233"/>
                          <a:pt x="275" y="1142"/>
                        </a:cubicBezTo>
                        <a:cubicBezTo>
                          <a:pt x="321" y="1005"/>
                          <a:pt x="343" y="891"/>
                          <a:pt x="366" y="776"/>
                        </a:cubicBezTo>
                        <a:cubicBezTo>
                          <a:pt x="435" y="548"/>
                          <a:pt x="503" y="320"/>
                          <a:pt x="572" y="92"/>
                        </a:cubicBezTo>
                        <a:cubicBezTo>
                          <a:pt x="572" y="69"/>
                          <a:pt x="549" y="23"/>
                          <a:pt x="503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32589"/>
                    </a:srgbClr>
                  </a:solidFill>
                  <a:ln>
                    <a:noFill/>
                  </a:ln>
                </p:spPr>
                <p:txBody>
                  <a:bodyPr spcFirstLastPara="1" wrap="square" lIns="53300" tIns="53300" rIns="53300" bIns="53300" anchor="ctr" anchorCtr="0">
                    <a:noAutofit/>
                  </a:bodyPr>
                  <a:lstStyle/>
                  <a:p>
                    <a:pPr algn="l" rtl="0"/>
                    <a:endParaRPr sz="1049"/>
                  </a:p>
                </p:txBody>
              </p:sp>
              <p:sp>
                <p:nvSpPr>
                  <p:cNvPr id="975" name="Google Shape;1564;p22">
                    <a:extLst>
                      <a:ext uri="{FF2B5EF4-FFF2-40B4-BE49-F238E27FC236}">
                        <a16:creationId xmlns:a16="http://schemas.microsoft.com/office/drawing/2014/main" id="{8B0289FB-5422-4112-850B-A17F8316C50C}"/>
                      </a:ext>
                    </a:extLst>
                  </p:cNvPr>
                  <p:cNvSpPr/>
                  <p:nvPr/>
                </p:nvSpPr>
                <p:spPr>
                  <a:xfrm>
                    <a:off x="8160215" y="2271443"/>
                    <a:ext cx="13001" cy="364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1348" extrusionOk="0">
                        <a:moveTo>
                          <a:pt x="389" y="0"/>
                        </a:moveTo>
                        <a:cubicBezTo>
                          <a:pt x="343" y="0"/>
                          <a:pt x="297" y="23"/>
                          <a:pt x="297" y="69"/>
                        </a:cubicBezTo>
                        <a:cubicBezTo>
                          <a:pt x="275" y="160"/>
                          <a:pt x="252" y="251"/>
                          <a:pt x="229" y="343"/>
                        </a:cubicBezTo>
                        <a:cubicBezTo>
                          <a:pt x="229" y="411"/>
                          <a:pt x="206" y="457"/>
                          <a:pt x="206" y="502"/>
                        </a:cubicBezTo>
                        <a:cubicBezTo>
                          <a:pt x="183" y="548"/>
                          <a:pt x="183" y="594"/>
                          <a:pt x="161" y="639"/>
                        </a:cubicBezTo>
                        <a:cubicBezTo>
                          <a:pt x="138" y="731"/>
                          <a:pt x="92" y="822"/>
                          <a:pt x="69" y="913"/>
                        </a:cubicBezTo>
                        <a:cubicBezTo>
                          <a:pt x="69" y="959"/>
                          <a:pt x="46" y="1005"/>
                          <a:pt x="46" y="1050"/>
                        </a:cubicBezTo>
                        <a:cubicBezTo>
                          <a:pt x="24" y="1096"/>
                          <a:pt x="1" y="1164"/>
                          <a:pt x="1" y="1233"/>
                        </a:cubicBezTo>
                        <a:cubicBezTo>
                          <a:pt x="1" y="1256"/>
                          <a:pt x="1" y="1279"/>
                          <a:pt x="24" y="1301"/>
                        </a:cubicBezTo>
                        <a:cubicBezTo>
                          <a:pt x="46" y="1324"/>
                          <a:pt x="69" y="1324"/>
                          <a:pt x="92" y="1347"/>
                        </a:cubicBezTo>
                        <a:cubicBezTo>
                          <a:pt x="138" y="1347"/>
                          <a:pt x="161" y="1324"/>
                          <a:pt x="183" y="1301"/>
                        </a:cubicBezTo>
                        <a:cubicBezTo>
                          <a:pt x="206" y="1279"/>
                          <a:pt x="206" y="1256"/>
                          <a:pt x="206" y="1233"/>
                        </a:cubicBezTo>
                        <a:cubicBezTo>
                          <a:pt x="206" y="1233"/>
                          <a:pt x="206" y="1210"/>
                          <a:pt x="206" y="1210"/>
                        </a:cubicBezTo>
                        <a:cubicBezTo>
                          <a:pt x="252" y="1027"/>
                          <a:pt x="297" y="868"/>
                          <a:pt x="343" y="685"/>
                        </a:cubicBezTo>
                        <a:cubicBezTo>
                          <a:pt x="366" y="594"/>
                          <a:pt x="389" y="502"/>
                          <a:pt x="412" y="411"/>
                        </a:cubicBezTo>
                        <a:cubicBezTo>
                          <a:pt x="434" y="320"/>
                          <a:pt x="457" y="229"/>
                          <a:pt x="480" y="114"/>
                        </a:cubicBezTo>
                        <a:cubicBezTo>
                          <a:pt x="480" y="92"/>
                          <a:pt x="480" y="69"/>
                          <a:pt x="480" y="46"/>
                        </a:cubicBezTo>
                        <a:cubicBezTo>
                          <a:pt x="457" y="23"/>
                          <a:pt x="434" y="0"/>
                          <a:pt x="412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32589"/>
                    </a:srgbClr>
                  </a:solidFill>
                  <a:ln>
                    <a:noFill/>
                  </a:ln>
                </p:spPr>
                <p:txBody>
                  <a:bodyPr spcFirstLastPara="1" wrap="square" lIns="53300" tIns="53300" rIns="53300" bIns="53300" anchor="ctr" anchorCtr="0">
                    <a:noAutofit/>
                  </a:bodyPr>
                  <a:lstStyle/>
                  <a:p>
                    <a:pPr algn="l" rtl="0"/>
                    <a:endParaRPr sz="1049"/>
                  </a:p>
                </p:txBody>
              </p:sp>
              <p:sp>
                <p:nvSpPr>
                  <p:cNvPr id="976" name="Google Shape;1565;p22">
                    <a:extLst>
                      <a:ext uri="{FF2B5EF4-FFF2-40B4-BE49-F238E27FC236}">
                        <a16:creationId xmlns:a16="http://schemas.microsoft.com/office/drawing/2014/main" id="{AE7CAB94-D4AE-427A-B5E2-9316C05D0BEB}"/>
                      </a:ext>
                    </a:extLst>
                  </p:cNvPr>
                  <p:cNvSpPr/>
                  <p:nvPr/>
                </p:nvSpPr>
                <p:spPr>
                  <a:xfrm>
                    <a:off x="8378023" y="2338072"/>
                    <a:ext cx="15434" cy="382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" h="1416" extrusionOk="0">
                        <a:moveTo>
                          <a:pt x="457" y="0"/>
                        </a:moveTo>
                        <a:cubicBezTo>
                          <a:pt x="434" y="0"/>
                          <a:pt x="388" y="23"/>
                          <a:pt x="365" y="69"/>
                        </a:cubicBezTo>
                        <a:cubicBezTo>
                          <a:pt x="297" y="274"/>
                          <a:pt x="228" y="503"/>
                          <a:pt x="160" y="708"/>
                        </a:cubicBezTo>
                        <a:cubicBezTo>
                          <a:pt x="137" y="799"/>
                          <a:pt x="114" y="891"/>
                          <a:pt x="91" y="959"/>
                        </a:cubicBezTo>
                        <a:cubicBezTo>
                          <a:pt x="46" y="1073"/>
                          <a:pt x="23" y="1187"/>
                          <a:pt x="0" y="1301"/>
                        </a:cubicBezTo>
                        <a:cubicBezTo>
                          <a:pt x="0" y="1347"/>
                          <a:pt x="46" y="1393"/>
                          <a:pt x="91" y="1416"/>
                        </a:cubicBezTo>
                        <a:cubicBezTo>
                          <a:pt x="114" y="1416"/>
                          <a:pt x="160" y="1416"/>
                          <a:pt x="183" y="1393"/>
                        </a:cubicBezTo>
                        <a:cubicBezTo>
                          <a:pt x="205" y="1393"/>
                          <a:pt x="228" y="1370"/>
                          <a:pt x="228" y="1347"/>
                        </a:cubicBezTo>
                        <a:cubicBezTo>
                          <a:pt x="251" y="1233"/>
                          <a:pt x="274" y="1142"/>
                          <a:pt x="297" y="1028"/>
                        </a:cubicBezTo>
                        <a:cubicBezTo>
                          <a:pt x="320" y="936"/>
                          <a:pt x="342" y="868"/>
                          <a:pt x="365" y="777"/>
                        </a:cubicBezTo>
                        <a:cubicBezTo>
                          <a:pt x="434" y="548"/>
                          <a:pt x="502" y="343"/>
                          <a:pt x="571" y="115"/>
                        </a:cubicBezTo>
                        <a:cubicBezTo>
                          <a:pt x="571" y="69"/>
                          <a:pt x="548" y="0"/>
                          <a:pt x="502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32589"/>
                    </a:srgbClr>
                  </a:solidFill>
                  <a:ln>
                    <a:noFill/>
                  </a:ln>
                </p:spPr>
                <p:txBody>
                  <a:bodyPr spcFirstLastPara="1" wrap="square" lIns="53300" tIns="53300" rIns="53300" bIns="53300" anchor="ctr" anchorCtr="0">
                    <a:noAutofit/>
                  </a:bodyPr>
                  <a:lstStyle/>
                  <a:p>
                    <a:pPr algn="l" rtl="0"/>
                    <a:endParaRPr sz="1049"/>
                  </a:p>
                </p:txBody>
              </p:sp>
              <p:sp>
                <p:nvSpPr>
                  <p:cNvPr id="977" name="Google Shape;1566;p22">
                    <a:extLst>
                      <a:ext uri="{FF2B5EF4-FFF2-40B4-BE49-F238E27FC236}">
                        <a16:creationId xmlns:a16="http://schemas.microsoft.com/office/drawing/2014/main" id="{22E89514-7C7C-4A92-9CF6-7CB2B4B8EF04}"/>
                      </a:ext>
                    </a:extLst>
                  </p:cNvPr>
                  <p:cNvSpPr/>
                  <p:nvPr/>
                </p:nvSpPr>
                <p:spPr>
                  <a:xfrm>
                    <a:off x="8424893" y="2354101"/>
                    <a:ext cx="18543" cy="3784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86" h="1400" extrusionOk="0">
                        <a:moveTo>
                          <a:pt x="571" y="1"/>
                        </a:moveTo>
                        <a:cubicBezTo>
                          <a:pt x="526" y="1"/>
                          <a:pt x="480" y="24"/>
                          <a:pt x="480" y="69"/>
                        </a:cubicBezTo>
                        <a:cubicBezTo>
                          <a:pt x="389" y="298"/>
                          <a:pt x="320" y="503"/>
                          <a:pt x="229" y="708"/>
                        </a:cubicBezTo>
                        <a:cubicBezTo>
                          <a:pt x="183" y="800"/>
                          <a:pt x="138" y="891"/>
                          <a:pt x="115" y="982"/>
                        </a:cubicBezTo>
                        <a:cubicBezTo>
                          <a:pt x="69" y="1074"/>
                          <a:pt x="46" y="1165"/>
                          <a:pt x="24" y="1256"/>
                        </a:cubicBezTo>
                        <a:cubicBezTo>
                          <a:pt x="1" y="1325"/>
                          <a:pt x="24" y="1370"/>
                          <a:pt x="92" y="1393"/>
                        </a:cubicBezTo>
                        <a:cubicBezTo>
                          <a:pt x="105" y="1397"/>
                          <a:pt x="116" y="1399"/>
                          <a:pt x="127" y="1399"/>
                        </a:cubicBezTo>
                        <a:cubicBezTo>
                          <a:pt x="177" y="1399"/>
                          <a:pt x="210" y="1362"/>
                          <a:pt x="229" y="1325"/>
                        </a:cubicBezTo>
                        <a:cubicBezTo>
                          <a:pt x="298" y="1142"/>
                          <a:pt x="366" y="960"/>
                          <a:pt x="434" y="777"/>
                        </a:cubicBezTo>
                        <a:cubicBezTo>
                          <a:pt x="526" y="572"/>
                          <a:pt x="594" y="343"/>
                          <a:pt x="663" y="138"/>
                        </a:cubicBezTo>
                        <a:cubicBezTo>
                          <a:pt x="686" y="69"/>
                          <a:pt x="663" y="24"/>
                          <a:pt x="594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32589"/>
                    </a:srgbClr>
                  </a:solidFill>
                  <a:ln>
                    <a:noFill/>
                  </a:ln>
                </p:spPr>
                <p:txBody>
                  <a:bodyPr spcFirstLastPara="1" wrap="square" lIns="53300" tIns="53300" rIns="53300" bIns="53300" anchor="ctr" anchorCtr="0">
                    <a:noAutofit/>
                  </a:bodyPr>
                  <a:lstStyle/>
                  <a:p>
                    <a:pPr algn="l" rtl="0"/>
                    <a:endParaRPr sz="1049"/>
                  </a:p>
                </p:txBody>
              </p:sp>
              <p:sp>
                <p:nvSpPr>
                  <p:cNvPr id="978" name="Google Shape;1567;p22">
                    <a:extLst>
                      <a:ext uri="{FF2B5EF4-FFF2-40B4-BE49-F238E27FC236}">
                        <a16:creationId xmlns:a16="http://schemas.microsoft.com/office/drawing/2014/main" id="{6B5F46D7-23EE-488A-B2E2-C92874DBD531}"/>
                      </a:ext>
                    </a:extLst>
                  </p:cNvPr>
                  <p:cNvSpPr/>
                  <p:nvPr/>
                </p:nvSpPr>
                <p:spPr>
                  <a:xfrm>
                    <a:off x="8477953" y="2370779"/>
                    <a:ext cx="16705" cy="3765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8" h="1393" extrusionOk="0">
                        <a:moveTo>
                          <a:pt x="503" y="0"/>
                        </a:moveTo>
                        <a:cubicBezTo>
                          <a:pt x="457" y="0"/>
                          <a:pt x="434" y="23"/>
                          <a:pt x="412" y="69"/>
                        </a:cubicBezTo>
                        <a:cubicBezTo>
                          <a:pt x="343" y="274"/>
                          <a:pt x="275" y="480"/>
                          <a:pt x="206" y="662"/>
                        </a:cubicBezTo>
                        <a:cubicBezTo>
                          <a:pt x="138" y="868"/>
                          <a:pt x="46" y="1050"/>
                          <a:pt x="1" y="1233"/>
                        </a:cubicBezTo>
                        <a:cubicBezTo>
                          <a:pt x="1" y="1278"/>
                          <a:pt x="1" y="1301"/>
                          <a:pt x="24" y="1324"/>
                        </a:cubicBezTo>
                        <a:cubicBezTo>
                          <a:pt x="24" y="1347"/>
                          <a:pt x="69" y="1370"/>
                          <a:pt x="92" y="1393"/>
                        </a:cubicBezTo>
                        <a:cubicBezTo>
                          <a:pt x="115" y="1393"/>
                          <a:pt x="161" y="1393"/>
                          <a:pt x="183" y="1370"/>
                        </a:cubicBezTo>
                        <a:cubicBezTo>
                          <a:pt x="206" y="1370"/>
                          <a:pt x="229" y="1347"/>
                          <a:pt x="252" y="1301"/>
                        </a:cubicBezTo>
                        <a:cubicBezTo>
                          <a:pt x="252" y="1210"/>
                          <a:pt x="275" y="1119"/>
                          <a:pt x="320" y="1027"/>
                        </a:cubicBezTo>
                        <a:cubicBezTo>
                          <a:pt x="343" y="936"/>
                          <a:pt x="366" y="845"/>
                          <a:pt x="389" y="753"/>
                        </a:cubicBezTo>
                        <a:cubicBezTo>
                          <a:pt x="457" y="548"/>
                          <a:pt x="526" y="343"/>
                          <a:pt x="594" y="137"/>
                        </a:cubicBezTo>
                        <a:cubicBezTo>
                          <a:pt x="617" y="69"/>
                          <a:pt x="594" y="23"/>
                          <a:pt x="526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32589"/>
                    </a:srgbClr>
                  </a:solidFill>
                  <a:ln>
                    <a:noFill/>
                  </a:ln>
                </p:spPr>
                <p:txBody>
                  <a:bodyPr spcFirstLastPara="1" wrap="square" lIns="53300" tIns="53300" rIns="53300" bIns="53300" anchor="ctr" anchorCtr="0">
                    <a:noAutofit/>
                  </a:bodyPr>
                  <a:lstStyle/>
                  <a:p>
                    <a:pPr algn="l" rtl="0"/>
                    <a:endParaRPr sz="1049"/>
                  </a:p>
                </p:txBody>
              </p:sp>
              <p:sp>
                <p:nvSpPr>
                  <p:cNvPr id="979" name="Google Shape;1568;p22">
                    <a:extLst>
                      <a:ext uri="{FF2B5EF4-FFF2-40B4-BE49-F238E27FC236}">
                        <a16:creationId xmlns:a16="http://schemas.microsoft.com/office/drawing/2014/main" id="{2291D9B1-CC52-4367-A5E8-9A033CCAD86C}"/>
                      </a:ext>
                    </a:extLst>
                  </p:cNvPr>
                  <p:cNvSpPr/>
                  <p:nvPr/>
                </p:nvSpPr>
                <p:spPr>
                  <a:xfrm>
                    <a:off x="8528553" y="2387429"/>
                    <a:ext cx="17299" cy="413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0" h="1530" extrusionOk="0">
                        <a:moveTo>
                          <a:pt x="480" y="0"/>
                        </a:moveTo>
                        <a:cubicBezTo>
                          <a:pt x="411" y="0"/>
                          <a:pt x="343" y="46"/>
                          <a:pt x="320" y="115"/>
                        </a:cubicBezTo>
                        <a:cubicBezTo>
                          <a:pt x="274" y="320"/>
                          <a:pt x="206" y="548"/>
                          <a:pt x="137" y="754"/>
                        </a:cubicBezTo>
                        <a:cubicBezTo>
                          <a:pt x="115" y="868"/>
                          <a:pt x="92" y="959"/>
                          <a:pt x="69" y="1050"/>
                        </a:cubicBezTo>
                        <a:cubicBezTo>
                          <a:pt x="23" y="1142"/>
                          <a:pt x="23" y="1256"/>
                          <a:pt x="0" y="1370"/>
                        </a:cubicBezTo>
                        <a:cubicBezTo>
                          <a:pt x="0" y="1461"/>
                          <a:pt x="69" y="1530"/>
                          <a:pt x="160" y="1530"/>
                        </a:cubicBezTo>
                        <a:cubicBezTo>
                          <a:pt x="183" y="1530"/>
                          <a:pt x="229" y="1507"/>
                          <a:pt x="252" y="1484"/>
                        </a:cubicBezTo>
                        <a:cubicBezTo>
                          <a:pt x="297" y="1461"/>
                          <a:pt x="297" y="1416"/>
                          <a:pt x="297" y="1370"/>
                        </a:cubicBezTo>
                        <a:cubicBezTo>
                          <a:pt x="343" y="1187"/>
                          <a:pt x="388" y="1028"/>
                          <a:pt x="434" y="845"/>
                        </a:cubicBezTo>
                        <a:cubicBezTo>
                          <a:pt x="503" y="640"/>
                          <a:pt x="571" y="411"/>
                          <a:pt x="617" y="183"/>
                        </a:cubicBezTo>
                        <a:cubicBezTo>
                          <a:pt x="640" y="115"/>
                          <a:pt x="594" y="23"/>
                          <a:pt x="525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32589"/>
                    </a:srgbClr>
                  </a:solidFill>
                  <a:ln>
                    <a:noFill/>
                  </a:ln>
                </p:spPr>
                <p:txBody>
                  <a:bodyPr spcFirstLastPara="1" wrap="square" lIns="53300" tIns="53300" rIns="53300" bIns="53300" anchor="ctr" anchorCtr="0">
                    <a:noAutofit/>
                  </a:bodyPr>
                  <a:lstStyle/>
                  <a:p>
                    <a:pPr algn="l" rtl="0"/>
                    <a:endParaRPr sz="1049"/>
                  </a:p>
                </p:txBody>
              </p:sp>
              <p:sp>
                <p:nvSpPr>
                  <p:cNvPr id="980" name="Google Shape;1569;p22">
                    <a:extLst>
                      <a:ext uri="{FF2B5EF4-FFF2-40B4-BE49-F238E27FC236}">
                        <a16:creationId xmlns:a16="http://schemas.microsoft.com/office/drawing/2014/main" id="{0EFB6D9E-3E31-44E9-8BAA-AA66B0D45B8A}"/>
                      </a:ext>
                    </a:extLst>
                  </p:cNvPr>
                  <p:cNvSpPr/>
                  <p:nvPr/>
                </p:nvSpPr>
                <p:spPr>
                  <a:xfrm>
                    <a:off x="8581613" y="2404701"/>
                    <a:ext cx="20381" cy="393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54" h="1456" extrusionOk="0">
                        <a:moveTo>
                          <a:pt x="640" y="1"/>
                        </a:moveTo>
                        <a:cubicBezTo>
                          <a:pt x="640" y="1"/>
                          <a:pt x="617" y="1"/>
                          <a:pt x="594" y="23"/>
                        </a:cubicBezTo>
                        <a:cubicBezTo>
                          <a:pt x="571" y="23"/>
                          <a:pt x="548" y="46"/>
                          <a:pt x="548" y="92"/>
                        </a:cubicBezTo>
                        <a:cubicBezTo>
                          <a:pt x="503" y="183"/>
                          <a:pt x="457" y="274"/>
                          <a:pt x="434" y="366"/>
                        </a:cubicBezTo>
                        <a:cubicBezTo>
                          <a:pt x="434" y="343"/>
                          <a:pt x="434" y="343"/>
                          <a:pt x="434" y="320"/>
                        </a:cubicBezTo>
                        <a:cubicBezTo>
                          <a:pt x="366" y="480"/>
                          <a:pt x="297" y="640"/>
                          <a:pt x="229" y="799"/>
                        </a:cubicBezTo>
                        <a:cubicBezTo>
                          <a:pt x="183" y="868"/>
                          <a:pt x="160" y="959"/>
                          <a:pt x="115" y="1051"/>
                        </a:cubicBezTo>
                        <a:cubicBezTo>
                          <a:pt x="92" y="1119"/>
                          <a:pt x="69" y="1210"/>
                          <a:pt x="23" y="1279"/>
                        </a:cubicBezTo>
                        <a:cubicBezTo>
                          <a:pt x="0" y="1347"/>
                          <a:pt x="69" y="1416"/>
                          <a:pt x="115" y="1439"/>
                        </a:cubicBezTo>
                        <a:cubicBezTo>
                          <a:pt x="137" y="1450"/>
                          <a:pt x="154" y="1456"/>
                          <a:pt x="169" y="1456"/>
                        </a:cubicBezTo>
                        <a:cubicBezTo>
                          <a:pt x="183" y="1456"/>
                          <a:pt x="194" y="1450"/>
                          <a:pt x="206" y="1439"/>
                        </a:cubicBezTo>
                        <a:cubicBezTo>
                          <a:pt x="251" y="1416"/>
                          <a:pt x="274" y="1393"/>
                          <a:pt x="274" y="1347"/>
                        </a:cubicBezTo>
                        <a:cubicBezTo>
                          <a:pt x="320" y="1256"/>
                          <a:pt x="343" y="1165"/>
                          <a:pt x="388" y="1073"/>
                        </a:cubicBezTo>
                        <a:cubicBezTo>
                          <a:pt x="411" y="982"/>
                          <a:pt x="457" y="868"/>
                          <a:pt x="480" y="777"/>
                        </a:cubicBezTo>
                        <a:cubicBezTo>
                          <a:pt x="525" y="685"/>
                          <a:pt x="571" y="594"/>
                          <a:pt x="617" y="503"/>
                        </a:cubicBezTo>
                        <a:cubicBezTo>
                          <a:pt x="662" y="389"/>
                          <a:pt x="708" y="274"/>
                          <a:pt x="754" y="138"/>
                        </a:cubicBezTo>
                        <a:cubicBezTo>
                          <a:pt x="754" y="115"/>
                          <a:pt x="754" y="92"/>
                          <a:pt x="754" y="69"/>
                        </a:cubicBezTo>
                        <a:cubicBezTo>
                          <a:pt x="731" y="46"/>
                          <a:pt x="708" y="23"/>
                          <a:pt x="685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32589"/>
                    </a:srgbClr>
                  </a:solidFill>
                  <a:ln>
                    <a:noFill/>
                  </a:ln>
                </p:spPr>
                <p:txBody>
                  <a:bodyPr spcFirstLastPara="1" wrap="square" lIns="53300" tIns="53300" rIns="53300" bIns="53300" anchor="ctr" anchorCtr="0">
                    <a:noAutofit/>
                  </a:bodyPr>
                  <a:lstStyle/>
                  <a:p>
                    <a:pPr algn="l" rtl="0"/>
                    <a:endParaRPr sz="1049"/>
                  </a:p>
                </p:txBody>
              </p:sp>
              <p:sp>
                <p:nvSpPr>
                  <p:cNvPr id="981" name="Google Shape;1570;p22">
                    <a:extLst>
                      <a:ext uri="{FF2B5EF4-FFF2-40B4-BE49-F238E27FC236}">
                        <a16:creationId xmlns:a16="http://schemas.microsoft.com/office/drawing/2014/main" id="{C96C92A0-3C90-49B5-8D54-F7A470AB4696}"/>
                      </a:ext>
                    </a:extLst>
                  </p:cNvPr>
                  <p:cNvSpPr/>
                  <p:nvPr/>
                </p:nvSpPr>
                <p:spPr>
                  <a:xfrm>
                    <a:off x="8094208" y="2338694"/>
                    <a:ext cx="16056" cy="322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4" h="1192" extrusionOk="0">
                        <a:moveTo>
                          <a:pt x="297" y="936"/>
                        </a:moveTo>
                        <a:cubicBezTo>
                          <a:pt x="291" y="948"/>
                          <a:pt x="287" y="961"/>
                          <a:pt x="283" y="973"/>
                        </a:cubicBezTo>
                        <a:lnTo>
                          <a:pt x="283" y="973"/>
                        </a:lnTo>
                        <a:cubicBezTo>
                          <a:pt x="297" y="958"/>
                          <a:pt x="297" y="956"/>
                          <a:pt x="297" y="936"/>
                        </a:cubicBezTo>
                        <a:close/>
                        <a:moveTo>
                          <a:pt x="457" y="0"/>
                        </a:moveTo>
                        <a:cubicBezTo>
                          <a:pt x="411" y="0"/>
                          <a:pt x="343" y="23"/>
                          <a:pt x="343" y="69"/>
                        </a:cubicBezTo>
                        <a:cubicBezTo>
                          <a:pt x="274" y="251"/>
                          <a:pt x="206" y="411"/>
                          <a:pt x="137" y="594"/>
                        </a:cubicBezTo>
                        <a:cubicBezTo>
                          <a:pt x="92" y="731"/>
                          <a:pt x="46" y="890"/>
                          <a:pt x="0" y="1050"/>
                        </a:cubicBezTo>
                        <a:cubicBezTo>
                          <a:pt x="0" y="1119"/>
                          <a:pt x="46" y="1187"/>
                          <a:pt x="115" y="1187"/>
                        </a:cubicBezTo>
                        <a:cubicBezTo>
                          <a:pt x="124" y="1190"/>
                          <a:pt x="133" y="1192"/>
                          <a:pt x="141" y="1192"/>
                        </a:cubicBezTo>
                        <a:cubicBezTo>
                          <a:pt x="195" y="1192"/>
                          <a:pt x="232" y="1135"/>
                          <a:pt x="251" y="1096"/>
                        </a:cubicBezTo>
                        <a:cubicBezTo>
                          <a:pt x="268" y="1046"/>
                          <a:pt x="273" y="1008"/>
                          <a:pt x="283" y="973"/>
                        </a:cubicBezTo>
                        <a:lnTo>
                          <a:pt x="283" y="973"/>
                        </a:lnTo>
                        <a:cubicBezTo>
                          <a:pt x="280" y="976"/>
                          <a:pt x="278" y="978"/>
                          <a:pt x="274" y="982"/>
                        </a:cubicBezTo>
                        <a:cubicBezTo>
                          <a:pt x="366" y="708"/>
                          <a:pt x="457" y="434"/>
                          <a:pt x="571" y="183"/>
                        </a:cubicBezTo>
                        <a:cubicBezTo>
                          <a:pt x="594" y="114"/>
                          <a:pt x="571" y="46"/>
                          <a:pt x="503" y="23"/>
                        </a:cubicBezTo>
                        <a:cubicBezTo>
                          <a:pt x="480" y="0"/>
                          <a:pt x="457" y="0"/>
                          <a:pt x="457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32589"/>
                    </a:srgbClr>
                  </a:solidFill>
                  <a:ln>
                    <a:noFill/>
                  </a:ln>
                </p:spPr>
                <p:txBody>
                  <a:bodyPr spcFirstLastPara="1" wrap="square" lIns="53300" tIns="53300" rIns="53300" bIns="53300" anchor="ctr" anchorCtr="0">
                    <a:noAutofit/>
                  </a:bodyPr>
                  <a:lstStyle/>
                  <a:p>
                    <a:pPr algn="l" rtl="0"/>
                    <a:endParaRPr sz="1049"/>
                  </a:p>
                </p:txBody>
              </p:sp>
              <p:sp>
                <p:nvSpPr>
                  <p:cNvPr id="982" name="Google Shape;1571;p22">
                    <a:extLst>
                      <a:ext uri="{FF2B5EF4-FFF2-40B4-BE49-F238E27FC236}">
                        <a16:creationId xmlns:a16="http://schemas.microsoft.com/office/drawing/2014/main" id="{E726C869-8A93-4270-BCB8-89ED4EB432EA}"/>
                      </a:ext>
                    </a:extLst>
                  </p:cNvPr>
                  <p:cNvSpPr/>
                  <p:nvPr/>
                </p:nvSpPr>
                <p:spPr>
                  <a:xfrm>
                    <a:off x="8142322" y="2354101"/>
                    <a:ext cx="12380" cy="279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8" h="1034" extrusionOk="0">
                        <a:moveTo>
                          <a:pt x="320" y="1"/>
                        </a:moveTo>
                        <a:cubicBezTo>
                          <a:pt x="298" y="1"/>
                          <a:pt x="275" y="24"/>
                          <a:pt x="252" y="47"/>
                        </a:cubicBezTo>
                        <a:cubicBezTo>
                          <a:pt x="206" y="206"/>
                          <a:pt x="161" y="343"/>
                          <a:pt x="115" y="480"/>
                        </a:cubicBezTo>
                        <a:cubicBezTo>
                          <a:pt x="92" y="617"/>
                          <a:pt x="46" y="754"/>
                          <a:pt x="24" y="914"/>
                        </a:cubicBezTo>
                        <a:cubicBezTo>
                          <a:pt x="1" y="960"/>
                          <a:pt x="46" y="1028"/>
                          <a:pt x="115" y="1028"/>
                        </a:cubicBezTo>
                        <a:cubicBezTo>
                          <a:pt x="123" y="1032"/>
                          <a:pt x="132" y="1034"/>
                          <a:pt x="141" y="1034"/>
                        </a:cubicBezTo>
                        <a:cubicBezTo>
                          <a:pt x="183" y="1034"/>
                          <a:pt x="229" y="993"/>
                          <a:pt x="229" y="937"/>
                        </a:cubicBezTo>
                        <a:cubicBezTo>
                          <a:pt x="252" y="845"/>
                          <a:pt x="275" y="731"/>
                          <a:pt x="298" y="617"/>
                        </a:cubicBezTo>
                        <a:cubicBezTo>
                          <a:pt x="320" y="526"/>
                          <a:pt x="343" y="457"/>
                          <a:pt x="366" y="366"/>
                        </a:cubicBezTo>
                        <a:cubicBezTo>
                          <a:pt x="389" y="298"/>
                          <a:pt x="412" y="206"/>
                          <a:pt x="434" y="138"/>
                        </a:cubicBezTo>
                        <a:cubicBezTo>
                          <a:pt x="457" y="115"/>
                          <a:pt x="457" y="92"/>
                          <a:pt x="434" y="69"/>
                        </a:cubicBezTo>
                        <a:cubicBezTo>
                          <a:pt x="434" y="47"/>
                          <a:pt x="412" y="24"/>
                          <a:pt x="389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32589"/>
                    </a:srgbClr>
                  </a:solidFill>
                  <a:ln>
                    <a:noFill/>
                  </a:ln>
                </p:spPr>
                <p:txBody>
                  <a:bodyPr spcFirstLastPara="1" wrap="square" lIns="53300" tIns="53300" rIns="53300" bIns="53300" anchor="ctr" anchorCtr="0">
                    <a:noAutofit/>
                  </a:bodyPr>
                  <a:lstStyle/>
                  <a:p>
                    <a:pPr algn="l" rtl="0"/>
                    <a:endParaRPr sz="1049"/>
                  </a:p>
                </p:txBody>
              </p:sp>
              <p:sp>
                <p:nvSpPr>
                  <p:cNvPr id="983" name="Google Shape;1572;p22">
                    <a:extLst>
                      <a:ext uri="{FF2B5EF4-FFF2-40B4-BE49-F238E27FC236}">
                        <a16:creationId xmlns:a16="http://schemas.microsoft.com/office/drawing/2014/main" id="{3D505EFB-E2DD-4B10-AC8C-8497C3668AD2}"/>
                      </a:ext>
                    </a:extLst>
                  </p:cNvPr>
                  <p:cNvSpPr/>
                  <p:nvPr/>
                </p:nvSpPr>
                <p:spPr>
                  <a:xfrm>
                    <a:off x="8355804" y="2416432"/>
                    <a:ext cx="14839" cy="304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9" h="1128" extrusionOk="0">
                        <a:moveTo>
                          <a:pt x="388" y="0"/>
                        </a:moveTo>
                        <a:cubicBezTo>
                          <a:pt x="366" y="0"/>
                          <a:pt x="343" y="23"/>
                          <a:pt x="343" y="46"/>
                        </a:cubicBezTo>
                        <a:cubicBezTo>
                          <a:pt x="297" y="206"/>
                          <a:pt x="229" y="365"/>
                          <a:pt x="183" y="502"/>
                        </a:cubicBezTo>
                        <a:cubicBezTo>
                          <a:pt x="114" y="662"/>
                          <a:pt x="69" y="822"/>
                          <a:pt x="23" y="959"/>
                        </a:cubicBezTo>
                        <a:cubicBezTo>
                          <a:pt x="0" y="1005"/>
                          <a:pt x="0" y="1027"/>
                          <a:pt x="23" y="1050"/>
                        </a:cubicBezTo>
                        <a:cubicBezTo>
                          <a:pt x="23" y="1073"/>
                          <a:pt x="46" y="1096"/>
                          <a:pt x="69" y="1119"/>
                        </a:cubicBezTo>
                        <a:cubicBezTo>
                          <a:pt x="80" y="1124"/>
                          <a:pt x="95" y="1127"/>
                          <a:pt x="110" y="1127"/>
                        </a:cubicBezTo>
                        <a:cubicBezTo>
                          <a:pt x="156" y="1127"/>
                          <a:pt x="211" y="1102"/>
                          <a:pt x="229" y="1050"/>
                        </a:cubicBezTo>
                        <a:cubicBezTo>
                          <a:pt x="274" y="913"/>
                          <a:pt x="320" y="753"/>
                          <a:pt x="388" y="594"/>
                        </a:cubicBezTo>
                        <a:cubicBezTo>
                          <a:pt x="434" y="434"/>
                          <a:pt x="480" y="297"/>
                          <a:pt x="525" y="137"/>
                        </a:cubicBezTo>
                        <a:cubicBezTo>
                          <a:pt x="548" y="114"/>
                          <a:pt x="548" y="92"/>
                          <a:pt x="525" y="69"/>
                        </a:cubicBezTo>
                        <a:cubicBezTo>
                          <a:pt x="525" y="23"/>
                          <a:pt x="503" y="23"/>
                          <a:pt x="480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32589"/>
                    </a:srgbClr>
                  </a:solidFill>
                  <a:ln>
                    <a:noFill/>
                  </a:ln>
                </p:spPr>
                <p:txBody>
                  <a:bodyPr spcFirstLastPara="1" wrap="square" lIns="53300" tIns="53300" rIns="53300" bIns="53300" anchor="ctr" anchorCtr="0">
                    <a:noAutofit/>
                  </a:bodyPr>
                  <a:lstStyle/>
                  <a:p>
                    <a:pPr algn="l" rtl="0"/>
                    <a:endParaRPr sz="1049"/>
                  </a:p>
                </p:txBody>
              </p:sp>
              <p:sp>
                <p:nvSpPr>
                  <p:cNvPr id="984" name="Google Shape;1573;p22">
                    <a:extLst>
                      <a:ext uri="{FF2B5EF4-FFF2-40B4-BE49-F238E27FC236}">
                        <a16:creationId xmlns:a16="http://schemas.microsoft.com/office/drawing/2014/main" id="{82778179-00D3-4214-82B0-1039849C34F5}"/>
                      </a:ext>
                    </a:extLst>
                  </p:cNvPr>
                  <p:cNvSpPr/>
                  <p:nvPr/>
                </p:nvSpPr>
                <p:spPr>
                  <a:xfrm>
                    <a:off x="8404540" y="2433705"/>
                    <a:ext cx="16056" cy="33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4" h="1256" extrusionOk="0">
                        <a:moveTo>
                          <a:pt x="503" y="0"/>
                        </a:moveTo>
                        <a:cubicBezTo>
                          <a:pt x="480" y="0"/>
                          <a:pt x="434" y="23"/>
                          <a:pt x="434" y="69"/>
                        </a:cubicBezTo>
                        <a:cubicBezTo>
                          <a:pt x="389" y="137"/>
                          <a:pt x="343" y="229"/>
                          <a:pt x="320" y="320"/>
                        </a:cubicBezTo>
                        <a:cubicBezTo>
                          <a:pt x="274" y="411"/>
                          <a:pt x="252" y="503"/>
                          <a:pt x="206" y="571"/>
                        </a:cubicBezTo>
                        <a:cubicBezTo>
                          <a:pt x="160" y="754"/>
                          <a:pt x="69" y="936"/>
                          <a:pt x="23" y="1142"/>
                        </a:cubicBezTo>
                        <a:cubicBezTo>
                          <a:pt x="1" y="1187"/>
                          <a:pt x="46" y="1233"/>
                          <a:pt x="115" y="1256"/>
                        </a:cubicBezTo>
                        <a:cubicBezTo>
                          <a:pt x="138" y="1256"/>
                          <a:pt x="160" y="1233"/>
                          <a:pt x="183" y="1233"/>
                        </a:cubicBezTo>
                        <a:cubicBezTo>
                          <a:pt x="206" y="1210"/>
                          <a:pt x="206" y="1187"/>
                          <a:pt x="229" y="1164"/>
                        </a:cubicBezTo>
                        <a:lnTo>
                          <a:pt x="252" y="1096"/>
                        </a:lnTo>
                        <a:cubicBezTo>
                          <a:pt x="297" y="936"/>
                          <a:pt x="343" y="799"/>
                          <a:pt x="389" y="639"/>
                        </a:cubicBezTo>
                        <a:cubicBezTo>
                          <a:pt x="411" y="548"/>
                          <a:pt x="457" y="457"/>
                          <a:pt x="480" y="366"/>
                        </a:cubicBezTo>
                        <a:cubicBezTo>
                          <a:pt x="503" y="297"/>
                          <a:pt x="548" y="206"/>
                          <a:pt x="594" y="137"/>
                        </a:cubicBezTo>
                        <a:cubicBezTo>
                          <a:pt x="594" y="92"/>
                          <a:pt x="571" y="46"/>
                          <a:pt x="548" y="23"/>
                        </a:cubicBezTo>
                        <a:cubicBezTo>
                          <a:pt x="526" y="23"/>
                          <a:pt x="526" y="0"/>
                          <a:pt x="503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32589"/>
                    </a:srgbClr>
                  </a:solidFill>
                  <a:ln>
                    <a:noFill/>
                  </a:ln>
                </p:spPr>
                <p:txBody>
                  <a:bodyPr spcFirstLastPara="1" wrap="square" lIns="53300" tIns="53300" rIns="53300" bIns="53300" anchor="ctr" anchorCtr="0">
                    <a:noAutofit/>
                  </a:bodyPr>
                  <a:lstStyle/>
                  <a:p>
                    <a:pPr algn="l" rtl="0"/>
                    <a:endParaRPr sz="1049"/>
                  </a:p>
                </p:txBody>
              </p:sp>
              <p:sp>
                <p:nvSpPr>
                  <p:cNvPr id="985" name="Google Shape;1574;p22">
                    <a:extLst>
                      <a:ext uri="{FF2B5EF4-FFF2-40B4-BE49-F238E27FC236}">
                        <a16:creationId xmlns:a16="http://schemas.microsoft.com/office/drawing/2014/main" id="{733DFB2C-43DF-4297-BDCC-C94D2C421F77}"/>
                      </a:ext>
                    </a:extLst>
                  </p:cNvPr>
                  <p:cNvSpPr/>
                  <p:nvPr/>
                </p:nvSpPr>
                <p:spPr>
                  <a:xfrm>
                    <a:off x="8452058" y="2449733"/>
                    <a:ext cx="14812" cy="3105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8" h="1149" extrusionOk="0">
                        <a:moveTo>
                          <a:pt x="434" y="1"/>
                        </a:moveTo>
                        <a:cubicBezTo>
                          <a:pt x="411" y="1"/>
                          <a:pt x="388" y="1"/>
                          <a:pt x="365" y="24"/>
                        </a:cubicBezTo>
                        <a:cubicBezTo>
                          <a:pt x="342" y="24"/>
                          <a:pt x="320" y="46"/>
                          <a:pt x="320" y="92"/>
                        </a:cubicBezTo>
                        <a:cubicBezTo>
                          <a:pt x="297" y="161"/>
                          <a:pt x="274" y="229"/>
                          <a:pt x="251" y="298"/>
                        </a:cubicBezTo>
                        <a:cubicBezTo>
                          <a:pt x="228" y="389"/>
                          <a:pt x="183" y="503"/>
                          <a:pt x="137" y="617"/>
                        </a:cubicBezTo>
                        <a:cubicBezTo>
                          <a:pt x="91" y="754"/>
                          <a:pt x="46" y="868"/>
                          <a:pt x="23" y="1005"/>
                        </a:cubicBezTo>
                        <a:cubicBezTo>
                          <a:pt x="0" y="1074"/>
                          <a:pt x="69" y="1142"/>
                          <a:pt x="137" y="1142"/>
                        </a:cubicBezTo>
                        <a:cubicBezTo>
                          <a:pt x="149" y="1146"/>
                          <a:pt x="161" y="1148"/>
                          <a:pt x="171" y="1148"/>
                        </a:cubicBezTo>
                        <a:cubicBezTo>
                          <a:pt x="221" y="1148"/>
                          <a:pt x="255" y="1107"/>
                          <a:pt x="274" y="1051"/>
                        </a:cubicBezTo>
                        <a:cubicBezTo>
                          <a:pt x="297" y="891"/>
                          <a:pt x="342" y="754"/>
                          <a:pt x="388" y="617"/>
                        </a:cubicBezTo>
                        <a:cubicBezTo>
                          <a:pt x="434" y="457"/>
                          <a:pt x="502" y="298"/>
                          <a:pt x="525" y="115"/>
                        </a:cubicBezTo>
                        <a:cubicBezTo>
                          <a:pt x="548" y="69"/>
                          <a:pt x="502" y="1"/>
                          <a:pt x="434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32589"/>
                    </a:srgbClr>
                  </a:solidFill>
                  <a:ln>
                    <a:noFill/>
                  </a:ln>
                </p:spPr>
                <p:txBody>
                  <a:bodyPr spcFirstLastPara="1" wrap="square" lIns="53300" tIns="53300" rIns="53300" bIns="53300" anchor="ctr" anchorCtr="0">
                    <a:noAutofit/>
                  </a:bodyPr>
                  <a:lstStyle/>
                  <a:p>
                    <a:pPr algn="l" rtl="0"/>
                    <a:endParaRPr sz="1049"/>
                  </a:p>
                </p:txBody>
              </p:sp>
              <p:sp>
                <p:nvSpPr>
                  <p:cNvPr id="986" name="Google Shape;1575;p22">
                    <a:extLst>
                      <a:ext uri="{FF2B5EF4-FFF2-40B4-BE49-F238E27FC236}">
                        <a16:creationId xmlns:a16="http://schemas.microsoft.com/office/drawing/2014/main" id="{9C389C79-ECD8-41EC-A9EC-49341C070289}"/>
                      </a:ext>
                    </a:extLst>
                  </p:cNvPr>
                  <p:cNvSpPr/>
                  <p:nvPr/>
                </p:nvSpPr>
                <p:spPr>
                  <a:xfrm>
                    <a:off x="8510038" y="2470114"/>
                    <a:ext cx="16083" cy="307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5" h="1136" extrusionOk="0">
                        <a:moveTo>
                          <a:pt x="434" y="0"/>
                        </a:moveTo>
                        <a:cubicBezTo>
                          <a:pt x="389" y="0"/>
                          <a:pt x="320" y="23"/>
                          <a:pt x="320" y="91"/>
                        </a:cubicBezTo>
                        <a:cubicBezTo>
                          <a:pt x="252" y="228"/>
                          <a:pt x="206" y="365"/>
                          <a:pt x="160" y="525"/>
                        </a:cubicBezTo>
                        <a:cubicBezTo>
                          <a:pt x="138" y="594"/>
                          <a:pt x="92" y="662"/>
                          <a:pt x="92" y="708"/>
                        </a:cubicBezTo>
                        <a:cubicBezTo>
                          <a:pt x="46" y="799"/>
                          <a:pt x="24" y="890"/>
                          <a:pt x="1" y="982"/>
                        </a:cubicBezTo>
                        <a:cubicBezTo>
                          <a:pt x="1" y="1004"/>
                          <a:pt x="1" y="1027"/>
                          <a:pt x="24" y="1050"/>
                        </a:cubicBezTo>
                        <a:cubicBezTo>
                          <a:pt x="24" y="1073"/>
                          <a:pt x="46" y="1096"/>
                          <a:pt x="92" y="1119"/>
                        </a:cubicBezTo>
                        <a:cubicBezTo>
                          <a:pt x="103" y="1130"/>
                          <a:pt x="121" y="1136"/>
                          <a:pt x="138" y="1136"/>
                        </a:cubicBezTo>
                        <a:cubicBezTo>
                          <a:pt x="155" y="1136"/>
                          <a:pt x="172" y="1130"/>
                          <a:pt x="183" y="1119"/>
                        </a:cubicBezTo>
                        <a:cubicBezTo>
                          <a:pt x="229" y="1119"/>
                          <a:pt x="252" y="1096"/>
                          <a:pt x="275" y="1050"/>
                        </a:cubicBezTo>
                        <a:cubicBezTo>
                          <a:pt x="297" y="959"/>
                          <a:pt x="343" y="845"/>
                          <a:pt x="366" y="753"/>
                        </a:cubicBezTo>
                        <a:cubicBezTo>
                          <a:pt x="412" y="571"/>
                          <a:pt x="480" y="388"/>
                          <a:pt x="548" y="205"/>
                        </a:cubicBezTo>
                        <a:cubicBezTo>
                          <a:pt x="594" y="137"/>
                          <a:pt x="571" y="46"/>
                          <a:pt x="480" y="23"/>
                        </a:cubicBezTo>
                        <a:cubicBezTo>
                          <a:pt x="480" y="0"/>
                          <a:pt x="457" y="0"/>
                          <a:pt x="434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32589"/>
                    </a:srgbClr>
                  </a:solidFill>
                  <a:ln>
                    <a:noFill/>
                  </a:ln>
                </p:spPr>
                <p:txBody>
                  <a:bodyPr spcFirstLastPara="1" wrap="square" lIns="53300" tIns="53300" rIns="53300" bIns="53300" anchor="ctr" anchorCtr="0">
                    <a:noAutofit/>
                  </a:bodyPr>
                  <a:lstStyle/>
                  <a:p>
                    <a:pPr algn="l" rtl="0"/>
                    <a:endParaRPr sz="1049"/>
                  </a:p>
                </p:txBody>
              </p:sp>
              <p:sp>
                <p:nvSpPr>
                  <p:cNvPr id="987" name="Google Shape;1576;p22">
                    <a:extLst>
                      <a:ext uri="{FF2B5EF4-FFF2-40B4-BE49-F238E27FC236}">
                        <a16:creationId xmlns:a16="http://schemas.microsoft.com/office/drawing/2014/main" id="{98B85F36-8567-47D5-B632-AFC68E39C56F}"/>
                      </a:ext>
                    </a:extLst>
                  </p:cNvPr>
                  <p:cNvSpPr/>
                  <p:nvPr/>
                </p:nvSpPr>
                <p:spPr>
                  <a:xfrm>
                    <a:off x="8563719" y="2482440"/>
                    <a:ext cx="14839" cy="302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9" h="1119" extrusionOk="0">
                        <a:moveTo>
                          <a:pt x="411" y="1"/>
                        </a:moveTo>
                        <a:cubicBezTo>
                          <a:pt x="389" y="1"/>
                          <a:pt x="366" y="1"/>
                          <a:pt x="343" y="23"/>
                        </a:cubicBezTo>
                        <a:cubicBezTo>
                          <a:pt x="320" y="46"/>
                          <a:pt x="297" y="69"/>
                          <a:pt x="297" y="92"/>
                        </a:cubicBezTo>
                        <a:cubicBezTo>
                          <a:pt x="274" y="138"/>
                          <a:pt x="252" y="206"/>
                          <a:pt x="252" y="252"/>
                        </a:cubicBezTo>
                        <a:cubicBezTo>
                          <a:pt x="252" y="229"/>
                          <a:pt x="252" y="229"/>
                          <a:pt x="252" y="229"/>
                        </a:cubicBezTo>
                        <a:cubicBezTo>
                          <a:pt x="206" y="343"/>
                          <a:pt x="183" y="457"/>
                          <a:pt x="137" y="571"/>
                        </a:cubicBezTo>
                        <a:cubicBezTo>
                          <a:pt x="92" y="708"/>
                          <a:pt x="23" y="845"/>
                          <a:pt x="23" y="982"/>
                        </a:cubicBezTo>
                        <a:cubicBezTo>
                          <a:pt x="0" y="1051"/>
                          <a:pt x="46" y="1119"/>
                          <a:pt x="115" y="1119"/>
                        </a:cubicBezTo>
                        <a:cubicBezTo>
                          <a:pt x="137" y="1119"/>
                          <a:pt x="183" y="1119"/>
                          <a:pt x="206" y="1096"/>
                        </a:cubicBezTo>
                        <a:cubicBezTo>
                          <a:pt x="229" y="1073"/>
                          <a:pt x="252" y="1051"/>
                          <a:pt x="252" y="1028"/>
                        </a:cubicBezTo>
                        <a:cubicBezTo>
                          <a:pt x="274" y="959"/>
                          <a:pt x="297" y="891"/>
                          <a:pt x="320" y="822"/>
                        </a:cubicBezTo>
                        <a:cubicBezTo>
                          <a:pt x="343" y="754"/>
                          <a:pt x="343" y="708"/>
                          <a:pt x="366" y="640"/>
                        </a:cubicBezTo>
                        <a:cubicBezTo>
                          <a:pt x="366" y="640"/>
                          <a:pt x="366" y="663"/>
                          <a:pt x="366" y="663"/>
                        </a:cubicBezTo>
                        <a:cubicBezTo>
                          <a:pt x="411" y="503"/>
                          <a:pt x="480" y="320"/>
                          <a:pt x="525" y="138"/>
                        </a:cubicBezTo>
                        <a:cubicBezTo>
                          <a:pt x="548" y="115"/>
                          <a:pt x="525" y="69"/>
                          <a:pt x="503" y="46"/>
                        </a:cubicBezTo>
                        <a:cubicBezTo>
                          <a:pt x="480" y="23"/>
                          <a:pt x="457" y="1"/>
                          <a:pt x="434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32589"/>
                    </a:srgbClr>
                  </a:solidFill>
                  <a:ln>
                    <a:noFill/>
                  </a:ln>
                </p:spPr>
                <p:txBody>
                  <a:bodyPr spcFirstLastPara="1" wrap="square" lIns="53300" tIns="53300" rIns="53300" bIns="53300" anchor="ctr" anchorCtr="0">
                    <a:noAutofit/>
                  </a:bodyPr>
                  <a:lstStyle/>
                  <a:p>
                    <a:pPr algn="l" rtl="0"/>
                    <a:endParaRPr sz="1049"/>
                  </a:p>
                </p:txBody>
              </p:sp>
              <p:sp>
                <p:nvSpPr>
                  <p:cNvPr id="988" name="Google Shape;1577;p22">
                    <a:extLst>
                      <a:ext uri="{FF2B5EF4-FFF2-40B4-BE49-F238E27FC236}">
                        <a16:creationId xmlns:a16="http://schemas.microsoft.com/office/drawing/2014/main" id="{8534F173-BAA0-4F8E-8BB8-9F8C5079CA58}"/>
                      </a:ext>
                    </a:extLst>
                  </p:cNvPr>
                  <p:cNvSpPr/>
                  <p:nvPr/>
                </p:nvSpPr>
                <p:spPr>
                  <a:xfrm>
                    <a:off x="8189840" y="2342397"/>
                    <a:ext cx="9893" cy="1051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6" h="389" extrusionOk="0">
                        <a:moveTo>
                          <a:pt x="114" y="0"/>
                        </a:moveTo>
                        <a:lnTo>
                          <a:pt x="0" y="320"/>
                        </a:lnTo>
                        <a:cubicBezTo>
                          <a:pt x="92" y="343"/>
                          <a:pt x="183" y="365"/>
                          <a:pt x="251" y="388"/>
                        </a:cubicBezTo>
                        <a:cubicBezTo>
                          <a:pt x="251" y="365"/>
                          <a:pt x="274" y="343"/>
                          <a:pt x="274" y="343"/>
                        </a:cubicBezTo>
                        <a:cubicBezTo>
                          <a:pt x="297" y="251"/>
                          <a:pt x="343" y="160"/>
                          <a:pt x="366" y="69"/>
                        </a:cubicBezTo>
                        <a:cubicBezTo>
                          <a:pt x="274" y="46"/>
                          <a:pt x="206" y="23"/>
                          <a:pt x="114" y="0"/>
                        </a:cubicBezTo>
                        <a:close/>
                      </a:path>
                    </a:pathLst>
                  </a:custGeom>
                  <a:solidFill>
                    <a:srgbClr val="57545D"/>
                  </a:solidFill>
                  <a:ln>
                    <a:noFill/>
                  </a:ln>
                </p:spPr>
                <p:txBody>
                  <a:bodyPr spcFirstLastPara="1" wrap="square" lIns="53300" tIns="53300" rIns="53300" bIns="53300" anchor="ctr" anchorCtr="0">
                    <a:noAutofit/>
                  </a:bodyPr>
                  <a:lstStyle/>
                  <a:p>
                    <a:pPr algn="l" rtl="0"/>
                    <a:endParaRPr sz="1049"/>
                  </a:p>
                </p:txBody>
              </p:sp>
              <p:sp>
                <p:nvSpPr>
                  <p:cNvPr id="989" name="Google Shape;1578;p22">
                    <a:extLst>
                      <a:ext uri="{FF2B5EF4-FFF2-40B4-BE49-F238E27FC236}">
                        <a16:creationId xmlns:a16="http://schemas.microsoft.com/office/drawing/2014/main" id="{A37334AA-610F-4F6E-9038-A8E3EEF65A06}"/>
                      </a:ext>
                    </a:extLst>
                  </p:cNvPr>
                  <p:cNvSpPr/>
                  <p:nvPr/>
                </p:nvSpPr>
                <p:spPr>
                  <a:xfrm>
                    <a:off x="8210816" y="2257253"/>
                    <a:ext cx="12974" cy="1235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0" h="457" extrusionOk="0">
                        <a:moveTo>
                          <a:pt x="0" y="0"/>
                        </a:moveTo>
                        <a:lnTo>
                          <a:pt x="229" y="69"/>
                        </a:lnTo>
                        <a:lnTo>
                          <a:pt x="137" y="388"/>
                        </a:lnTo>
                        <a:cubicBezTo>
                          <a:pt x="229" y="411"/>
                          <a:pt x="297" y="434"/>
                          <a:pt x="388" y="457"/>
                        </a:cubicBezTo>
                        <a:cubicBezTo>
                          <a:pt x="411" y="343"/>
                          <a:pt x="457" y="251"/>
                          <a:pt x="480" y="137"/>
                        </a:cubicBezTo>
                        <a:cubicBezTo>
                          <a:pt x="320" y="92"/>
                          <a:pt x="160" y="46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57545D"/>
                  </a:solidFill>
                  <a:ln>
                    <a:noFill/>
                  </a:ln>
                </p:spPr>
                <p:txBody>
                  <a:bodyPr spcFirstLastPara="1" wrap="square" lIns="53300" tIns="53300" rIns="53300" bIns="53300" anchor="ctr" anchorCtr="0">
                    <a:noAutofit/>
                  </a:bodyPr>
                  <a:lstStyle/>
                  <a:p>
                    <a:pPr algn="l" rtl="0"/>
                    <a:endParaRPr sz="1049"/>
                  </a:p>
                </p:txBody>
              </p:sp>
              <p:sp>
                <p:nvSpPr>
                  <p:cNvPr id="990" name="Google Shape;1579;p22">
                    <a:extLst>
                      <a:ext uri="{FF2B5EF4-FFF2-40B4-BE49-F238E27FC236}">
                        <a16:creationId xmlns:a16="http://schemas.microsoft.com/office/drawing/2014/main" id="{EA9E71A8-9D2E-4F75-9EAF-7B07DA8A7A1C}"/>
                      </a:ext>
                    </a:extLst>
                  </p:cNvPr>
                  <p:cNvSpPr/>
                  <p:nvPr/>
                </p:nvSpPr>
                <p:spPr>
                  <a:xfrm>
                    <a:off x="8162080" y="2436786"/>
                    <a:ext cx="9893" cy="1051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6" h="389" extrusionOk="0">
                        <a:moveTo>
                          <a:pt x="92" y="0"/>
                        </a:moveTo>
                        <a:cubicBezTo>
                          <a:pt x="100" y="0"/>
                          <a:pt x="107" y="1"/>
                          <a:pt x="114" y="2"/>
                        </a:cubicBezTo>
                        <a:lnTo>
                          <a:pt x="114" y="2"/>
                        </a:lnTo>
                        <a:lnTo>
                          <a:pt x="114" y="0"/>
                        </a:lnTo>
                        <a:close/>
                        <a:moveTo>
                          <a:pt x="114" y="2"/>
                        </a:moveTo>
                        <a:lnTo>
                          <a:pt x="0" y="320"/>
                        </a:lnTo>
                        <a:cubicBezTo>
                          <a:pt x="92" y="343"/>
                          <a:pt x="183" y="366"/>
                          <a:pt x="274" y="389"/>
                        </a:cubicBezTo>
                        <a:cubicBezTo>
                          <a:pt x="297" y="297"/>
                          <a:pt x="343" y="183"/>
                          <a:pt x="365" y="92"/>
                        </a:cubicBezTo>
                        <a:cubicBezTo>
                          <a:pt x="320" y="69"/>
                          <a:pt x="274" y="46"/>
                          <a:pt x="206" y="46"/>
                        </a:cubicBezTo>
                        <a:cubicBezTo>
                          <a:pt x="206" y="46"/>
                          <a:pt x="206" y="46"/>
                          <a:pt x="206" y="23"/>
                        </a:cubicBezTo>
                        <a:cubicBezTo>
                          <a:pt x="168" y="23"/>
                          <a:pt x="146" y="8"/>
                          <a:pt x="114" y="2"/>
                        </a:cubicBezTo>
                        <a:close/>
                      </a:path>
                    </a:pathLst>
                  </a:custGeom>
                  <a:solidFill>
                    <a:srgbClr val="57545D"/>
                  </a:solidFill>
                  <a:ln>
                    <a:noFill/>
                  </a:ln>
                </p:spPr>
                <p:txBody>
                  <a:bodyPr spcFirstLastPara="1" wrap="square" lIns="53300" tIns="53300" rIns="53300" bIns="53300" anchor="ctr" anchorCtr="0">
                    <a:noAutofit/>
                  </a:bodyPr>
                  <a:lstStyle/>
                  <a:p>
                    <a:pPr algn="l" rtl="0"/>
                    <a:endParaRPr sz="1049"/>
                  </a:p>
                </p:txBody>
              </p:sp>
              <p:sp>
                <p:nvSpPr>
                  <p:cNvPr id="991" name="Google Shape;1580;p22">
                    <a:extLst>
                      <a:ext uri="{FF2B5EF4-FFF2-40B4-BE49-F238E27FC236}">
                        <a16:creationId xmlns:a16="http://schemas.microsoft.com/office/drawing/2014/main" id="{C11B7F0A-095C-4F00-A0CE-07E37ADDAB51}"/>
                      </a:ext>
                    </a:extLst>
                  </p:cNvPr>
                  <p:cNvSpPr/>
                  <p:nvPr/>
                </p:nvSpPr>
                <p:spPr>
                  <a:xfrm>
                    <a:off x="8333586" y="2386186"/>
                    <a:ext cx="7433" cy="1051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5" h="389" extrusionOk="0">
                        <a:moveTo>
                          <a:pt x="92" y="1"/>
                        </a:moveTo>
                        <a:cubicBezTo>
                          <a:pt x="69" y="24"/>
                          <a:pt x="69" y="46"/>
                          <a:pt x="69" y="69"/>
                        </a:cubicBezTo>
                        <a:cubicBezTo>
                          <a:pt x="46" y="161"/>
                          <a:pt x="23" y="229"/>
                          <a:pt x="1" y="320"/>
                        </a:cubicBezTo>
                        <a:cubicBezTo>
                          <a:pt x="69" y="343"/>
                          <a:pt x="138" y="366"/>
                          <a:pt x="206" y="389"/>
                        </a:cubicBezTo>
                        <a:lnTo>
                          <a:pt x="183" y="366"/>
                        </a:lnTo>
                        <a:lnTo>
                          <a:pt x="275" y="69"/>
                        </a:lnTo>
                        <a:lnTo>
                          <a:pt x="92" y="1"/>
                        </a:lnTo>
                        <a:close/>
                      </a:path>
                    </a:pathLst>
                  </a:custGeom>
                  <a:solidFill>
                    <a:srgbClr val="57545D"/>
                  </a:solidFill>
                  <a:ln>
                    <a:noFill/>
                  </a:ln>
                </p:spPr>
                <p:txBody>
                  <a:bodyPr spcFirstLastPara="1" wrap="square" lIns="53300" tIns="53300" rIns="53300" bIns="53300" anchor="ctr" anchorCtr="0">
                    <a:noAutofit/>
                  </a:bodyPr>
                  <a:lstStyle/>
                  <a:p>
                    <a:pPr algn="l" rtl="0"/>
                    <a:endParaRPr sz="1049"/>
                  </a:p>
                </p:txBody>
              </p:sp>
              <p:sp>
                <p:nvSpPr>
                  <p:cNvPr id="992" name="Google Shape;1581;p22">
                    <a:extLst>
                      <a:ext uri="{FF2B5EF4-FFF2-40B4-BE49-F238E27FC236}">
                        <a16:creationId xmlns:a16="http://schemas.microsoft.com/office/drawing/2014/main" id="{8A87BA72-4218-441F-98A2-3C8A18103BDD}"/>
                      </a:ext>
                    </a:extLst>
                  </p:cNvPr>
                  <p:cNvSpPr/>
                  <p:nvPr/>
                </p:nvSpPr>
                <p:spPr>
                  <a:xfrm>
                    <a:off x="8358264" y="2303528"/>
                    <a:ext cx="7433" cy="989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5" h="366" extrusionOk="0">
                        <a:moveTo>
                          <a:pt x="92" y="0"/>
                        </a:moveTo>
                        <a:cubicBezTo>
                          <a:pt x="69" y="46"/>
                          <a:pt x="46" y="114"/>
                          <a:pt x="23" y="183"/>
                        </a:cubicBezTo>
                        <a:cubicBezTo>
                          <a:pt x="23" y="228"/>
                          <a:pt x="1" y="251"/>
                          <a:pt x="1" y="297"/>
                        </a:cubicBezTo>
                        <a:cubicBezTo>
                          <a:pt x="46" y="320"/>
                          <a:pt x="115" y="343"/>
                          <a:pt x="183" y="365"/>
                        </a:cubicBezTo>
                        <a:lnTo>
                          <a:pt x="160" y="343"/>
                        </a:lnTo>
                        <a:lnTo>
                          <a:pt x="275" y="46"/>
                        </a:lnTo>
                        <a:cubicBezTo>
                          <a:pt x="206" y="23"/>
                          <a:pt x="160" y="0"/>
                          <a:pt x="92" y="0"/>
                        </a:cubicBezTo>
                        <a:close/>
                      </a:path>
                    </a:pathLst>
                  </a:custGeom>
                  <a:solidFill>
                    <a:srgbClr val="57545D"/>
                  </a:solidFill>
                  <a:ln>
                    <a:noFill/>
                  </a:ln>
                </p:spPr>
                <p:txBody>
                  <a:bodyPr spcFirstLastPara="1" wrap="square" lIns="53300" tIns="53300" rIns="53300" bIns="53300" anchor="ctr" anchorCtr="0">
                    <a:noAutofit/>
                  </a:bodyPr>
                  <a:lstStyle/>
                  <a:p>
                    <a:pPr algn="l" rtl="0"/>
                    <a:endParaRPr sz="1049"/>
                  </a:p>
                </p:txBody>
              </p:sp>
              <p:sp>
                <p:nvSpPr>
                  <p:cNvPr id="993" name="Google Shape;1582;p22">
                    <a:extLst>
                      <a:ext uri="{FF2B5EF4-FFF2-40B4-BE49-F238E27FC236}">
                        <a16:creationId xmlns:a16="http://schemas.microsoft.com/office/drawing/2014/main" id="{F38B2D8E-B854-4F40-AED9-DEDE35558291}"/>
                      </a:ext>
                    </a:extLst>
                  </p:cNvPr>
                  <p:cNvSpPr/>
                  <p:nvPr/>
                </p:nvSpPr>
                <p:spPr>
                  <a:xfrm>
                    <a:off x="8303988" y="2480602"/>
                    <a:ext cx="9893" cy="111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6" h="411" extrusionOk="0">
                        <a:moveTo>
                          <a:pt x="114" y="0"/>
                        </a:moveTo>
                        <a:cubicBezTo>
                          <a:pt x="91" y="91"/>
                          <a:pt x="46" y="206"/>
                          <a:pt x="0" y="297"/>
                        </a:cubicBezTo>
                        <a:cubicBezTo>
                          <a:pt x="92" y="328"/>
                          <a:pt x="175" y="358"/>
                          <a:pt x="253" y="382"/>
                        </a:cubicBezTo>
                        <a:lnTo>
                          <a:pt x="253" y="382"/>
                        </a:lnTo>
                        <a:lnTo>
                          <a:pt x="365" y="69"/>
                        </a:lnTo>
                        <a:cubicBezTo>
                          <a:pt x="297" y="46"/>
                          <a:pt x="251" y="46"/>
                          <a:pt x="183" y="23"/>
                        </a:cubicBezTo>
                        <a:cubicBezTo>
                          <a:pt x="160" y="0"/>
                          <a:pt x="137" y="0"/>
                          <a:pt x="114" y="0"/>
                        </a:cubicBezTo>
                        <a:close/>
                        <a:moveTo>
                          <a:pt x="253" y="382"/>
                        </a:moveTo>
                        <a:lnTo>
                          <a:pt x="251" y="388"/>
                        </a:lnTo>
                        <a:lnTo>
                          <a:pt x="365" y="411"/>
                        </a:lnTo>
                        <a:cubicBezTo>
                          <a:pt x="328" y="404"/>
                          <a:pt x="291" y="394"/>
                          <a:pt x="253" y="382"/>
                        </a:cubicBezTo>
                        <a:close/>
                      </a:path>
                    </a:pathLst>
                  </a:custGeom>
                  <a:solidFill>
                    <a:srgbClr val="57545D"/>
                  </a:solidFill>
                  <a:ln>
                    <a:noFill/>
                  </a:ln>
                </p:spPr>
                <p:txBody>
                  <a:bodyPr spcFirstLastPara="1" wrap="square" lIns="53300" tIns="53300" rIns="53300" bIns="53300" anchor="ctr" anchorCtr="0">
                    <a:noAutofit/>
                  </a:bodyPr>
                  <a:lstStyle/>
                  <a:p>
                    <a:pPr algn="l" rtl="0"/>
                    <a:endParaRPr sz="1049"/>
                  </a:p>
                </p:txBody>
              </p:sp>
              <p:sp>
                <p:nvSpPr>
                  <p:cNvPr id="994" name="Google Shape;1583;p22">
                    <a:extLst>
                      <a:ext uri="{FF2B5EF4-FFF2-40B4-BE49-F238E27FC236}">
                        <a16:creationId xmlns:a16="http://schemas.microsoft.com/office/drawing/2014/main" id="{851949F1-4C6B-4DD3-9AD4-5D86866E522B}"/>
                      </a:ext>
                    </a:extLst>
                  </p:cNvPr>
                  <p:cNvSpPr/>
                  <p:nvPr/>
                </p:nvSpPr>
                <p:spPr>
                  <a:xfrm>
                    <a:off x="8218843" y="2253550"/>
                    <a:ext cx="141313" cy="506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28" h="1873" extrusionOk="0">
                        <a:moveTo>
                          <a:pt x="160" y="0"/>
                        </a:moveTo>
                        <a:cubicBezTo>
                          <a:pt x="114" y="0"/>
                          <a:pt x="69" y="23"/>
                          <a:pt x="46" y="92"/>
                        </a:cubicBezTo>
                        <a:cubicBezTo>
                          <a:pt x="0" y="160"/>
                          <a:pt x="0" y="274"/>
                          <a:pt x="91" y="297"/>
                        </a:cubicBezTo>
                        <a:cubicBezTo>
                          <a:pt x="388" y="457"/>
                          <a:pt x="685" y="594"/>
                          <a:pt x="982" y="731"/>
                        </a:cubicBezTo>
                        <a:lnTo>
                          <a:pt x="1004" y="731"/>
                        </a:lnTo>
                        <a:cubicBezTo>
                          <a:pt x="1027" y="754"/>
                          <a:pt x="1050" y="754"/>
                          <a:pt x="1096" y="776"/>
                        </a:cubicBezTo>
                        <a:cubicBezTo>
                          <a:pt x="1347" y="891"/>
                          <a:pt x="1598" y="982"/>
                          <a:pt x="1849" y="1073"/>
                        </a:cubicBezTo>
                        <a:lnTo>
                          <a:pt x="1872" y="1073"/>
                        </a:lnTo>
                        <a:cubicBezTo>
                          <a:pt x="1872" y="1073"/>
                          <a:pt x="1895" y="1096"/>
                          <a:pt x="1895" y="1096"/>
                        </a:cubicBezTo>
                        <a:lnTo>
                          <a:pt x="1940" y="1096"/>
                        </a:lnTo>
                        <a:cubicBezTo>
                          <a:pt x="1986" y="1119"/>
                          <a:pt x="2032" y="1142"/>
                          <a:pt x="2100" y="1164"/>
                        </a:cubicBezTo>
                        <a:lnTo>
                          <a:pt x="2146" y="1164"/>
                        </a:lnTo>
                        <a:cubicBezTo>
                          <a:pt x="2214" y="1210"/>
                          <a:pt x="2283" y="1233"/>
                          <a:pt x="2351" y="1256"/>
                        </a:cubicBezTo>
                        <a:lnTo>
                          <a:pt x="2397" y="1256"/>
                        </a:lnTo>
                        <a:cubicBezTo>
                          <a:pt x="2602" y="1324"/>
                          <a:pt x="2830" y="1393"/>
                          <a:pt x="3036" y="1461"/>
                        </a:cubicBezTo>
                        <a:lnTo>
                          <a:pt x="3059" y="1461"/>
                        </a:lnTo>
                        <a:cubicBezTo>
                          <a:pt x="3264" y="1507"/>
                          <a:pt x="3492" y="1575"/>
                          <a:pt x="3721" y="1621"/>
                        </a:cubicBezTo>
                        <a:lnTo>
                          <a:pt x="3766" y="1621"/>
                        </a:lnTo>
                        <a:cubicBezTo>
                          <a:pt x="3812" y="1644"/>
                          <a:pt x="3880" y="1667"/>
                          <a:pt x="3926" y="1667"/>
                        </a:cubicBezTo>
                        <a:lnTo>
                          <a:pt x="3949" y="1667"/>
                        </a:lnTo>
                        <a:cubicBezTo>
                          <a:pt x="3949" y="1667"/>
                          <a:pt x="3972" y="1667"/>
                          <a:pt x="3972" y="1689"/>
                        </a:cubicBezTo>
                        <a:lnTo>
                          <a:pt x="4017" y="1689"/>
                        </a:lnTo>
                        <a:cubicBezTo>
                          <a:pt x="4154" y="1712"/>
                          <a:pt x="4291" y="1735"/>
                          <a:pt x="4428" y="1758"/>
                        </a:cubicBezTo>
                        <a:lnTo>
                          <a:pt x="4451" y="1758"/>
                        </a:lnTo>
                        <a:cubicBezTo>
                          <a:pt x="4474" y="1781"/>
                          <a:pt x="4520" y="1781"/>
                          <a:pt x="4542" y="1781"/>
                        </a:cubicBezTo>
                        <a:lnTo>
                          <a:pt x="4565" y="1781"/>
                        </a:lnTo>
                        <a:cubicBezTo>
                          <a:pt x="4588" y="1781"/>
                          <a:pt x="4588" y="1804"/>
                          <a:pt x="4611" y="1804"/>
                        </a:cubicBezTo>
                        <a:lnTo>
                          <a:pt x="4679" y="1804"/>
                        </a:lnTo>
                        <a:cubicBezTo>
                          <a:pt x="4816" y="1826"/>
                          <a:pt x="4953" y="1849"/>
                          <a:pt x="5067" y="1872"/>
                        </a:cubicBezTo>
                        <a:cubicBezTo>
                          <a:pt x="5113" y="1872"/>
                          <a:pt x="5159" y="1849"/>
                          <a:pt x="5181" y="1826"/>
                        </a:cubicBezTo>
                        <a:cubicBezTo>
                          <a:pt x="5227" y="1781"/>
                          <a:pt x="5227" y="1758"/>
                          <a:pt x="5227" y="1712"/>
                        </a:cubicBezTo>
                        <a:cubicBezTo>
                          <a:pt x="5227" y="1667"/>
                          <a:pt x="5227" y="1621"/>
                          <a:pt x="5204" y="1598"/>
                        </a:cubicBezTo>
                        <a:cubicBezTo>
                          <a:pt x="5159" y="1553"/>
                          <a:pt x="5113" y="1553"/>
                          <a:pt x="5067" y="1530"/>
                        </a:cubicBezTo>
                        <a:cubicBezTo>
                          <a:pt x="4999" y="1530"/>
                          <a:pt x="4930" y="1507"/>
                          <a:pt x="4839" y="1507"/>
                        </a:cubicBezTo>
                        <a:cubicBezTo>
                          <a:pt x="4816" y="1507"/>
                          <a:pt x="4793" y="1507"/>
                          <a:pt x="4771" y="1484"/>
                        </a:cubicBezTo>
                        <a:lnTo>
                          <a:pt x="4656" y="1484"/>
                        </a:lnTo>
                        <a:cubicBezTo>
                          <a:pt x="4634" y="1461"/>
                          <a:pt x="4611" y="1461"/>
                          <a:pt x="4588" y="1461"/>
                        </a:cubicBezTo>
                        <a:lnTo>
                          <a:pt x="4565" y="1461"/>
                        </a:lnTo>
                        <a:cubicBezTo>
                          <a:pt x="4405" y="1438"/>
                          <a:pt x="4223" y="1393"/>
                          <a:pt x="4063" y="1370"/>
                        </a:cubicBezTo>
                        <a:cubicBezTo>
                          <a:pt x="3995" y="1347"/>
                          <a:pt x="3926" y="1347"/>
                          <a:pt x="3858" y="1324"/>
                        </a:cubicBezTo>
                        <a:cubicBezTo>
                          <a:pt x="3629" y="1279"/>
                          <a:pt x="3378" y="1210"/>
                          <a:pt x="3150" y="1142"/>
                        </a:cubicBezTo>
                        <a:lnTo>
                          <a:pt x="3127" y="1142"/>
                        </a:lnTo>
                        <a:cubicBezTo>
                          <a:pt x="2922" y="1073"/>
                          <a:pt x="2694" y="1005"/>
                          <a:pt x="2465" y="936"/>
                        </a:cubicBezTo>
                        <a:lnTo>
                          <a:pt x="2442" y="936"/>
                        </a:lnTo>
                        <a:lnTo>
                          <a:pt x="2214" y="868"/>
                        </a:lnTo>
                        <a:lnTo>
                          <a:pt x="2191" y="845"/>
                        </a:lnTo>
                        <a:cubicBezTo>
                          <a:pt x="2146" y="845"/>
                          <a:pt x="2123" y="822"/>
                          <a:pt x="2100" y="822"/>
                        </a:cubicBezTo>
                        <a:cubicBezTo>
                          <a:pt x="2054" y="799"/>
                          <a:pt x="2009" y="776"/>
                          <a:pt x="1963" y="776"/>
                        </a:cubicBezTo>
                        <a:cubicBezTo>
                          <a:pt x="1963" y="776"/>
                          <a:pt x="1963" y="776"/>
                          <a:pt x="1940" y="754"/>
                        </a:cubicBezTo>
                        <a:cubicBezTo>
                          <a:pt x="1712" y="685"/>
                          <a:pt x="1461" y="571"/>
                          <a:pt x="1233" y="480"/>
                        </a:cubicBezTo>
                        <a:lnTo>
                          <a:pt x="1210" y="480"/>
                        </a:lnTo>
                        <a:cubicBezTo>
                          <a:pt x="1187" y="457"/>
                          <a:pt x="1164" y="457"/>
                          <a:pt x="1164" y="457"/>
                        </a:cubicBezTo>
                        <a:cubicBezTo>
                          <a:pt x="1141" y="434"/>
                          <a:pt x="1119" y="434"/>
                          <a:pt x="1119" y="434"/>
                        </a:cubicBezTo>
                        <a:lnTo>
                          <a:pt x="1096" y="434"/>
                        </a:lnTo>
                        <a:cubicBezTo>
                          <a:pt x="1073" y="411"/>
                          <a:pt x="1027" y="388"/>
                          <a:pt x="1004" y="388"/>
                        </a:cubicBezTo>
                        <a:cubicBezTo>
                          <a:pt x="753" y="274"/>
                          <a:pt x="502" y="160"/>
                          <a:pt x="251" y="23"/>
                        </a:cubicBezTo>
                        <a:cubicBezTo>
                          <a:pt x="228" y="23"/>
                          <a:pt x="206" y="0"/>
                          <a:pt x="160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53300" tIns="53300" rIns="53300" bIns="53300" anchor="ctr" anchorCtr="0">
                    <a:noAutofit/>
                  </a:bodyPr>
                  <a:lstStyle/>
                  <a:p>
                    <a:pPr algn="l" rtl="0"/>
                    <a:endParaRPr sz="1049"/>
                  </a:p>
                </p:txBody>
              </p:sp>
              <p:sp>
                <p:nvSpPr>
                  <p:cNvPr id="995" name="Google Shape;1584;p22">
                    <a:extLst>
                      <a:ext uri="{FF2B5EF4-FFF2-40B4-BE49-F238E27FC236}">
                        <a16:creationId xmlns:a16="http://schemas.microsoft.com/office/drawing/2014/main" id="{5180B3BB-7ECE-4DD5-A01D-E91C62186FE9}"/>
                      </a:ext>
                    </a:extLst>
                  </p:cNvPr>
                  <p:cNvSpPr/>
                  <p:nvPr/>
                </p:nvSpPr>
                <p:spPr>
                  <a:xfrm>
                    <a:off x="8210194" y="2281309"/>
                    <a:ext cx="141935" cy="506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51" h="1873" extrusionOk="0">
                        <a:moveTo>
                          <a:pt x="1096" y="411"/>
                        </a:moveTo>
                        <a:lnTo>
                          <a:pt x="1096" y="411"/>
                        </a:lnTo>
                        <a:cubicBezTo>
                          <a:pt x="1102" y="414"/>
                          <a:pt x="1109" y="417"/>
                          <a:pt x="1115" y="420"/>
                        </a:cubicBezTo>
                        <a:lnTo>
                          <a:pt x="1115" y="420"/>
                        </a:lnTo>
                        <a:cubicBezTo>
                          <a:pt x="1108" y="411"/>
                          <a:pt x="1096" y="411"/>
                          <a:pt x="1096" y="411"/>
                        </a:cubicBezTo>
                        <a:close/>
                        <a:moveTo>
                          <a:pt x="183" y="1"/>
                        </a:moveTo>
                        <a:cubicBezTo>
                          <a:pt x="138" y="1"/>
                          <a:pt x="69" y="23"/>
                          <a:pt x="46" y="69"/>
                        </a:cubicBezTo>
                        <a:cubicBezTo>
                          <a:pt x="1" y="137"/>
                          <a:pt x="23" y="252"/>
                          <a:pt x="92" y="297"/>
                        </a:cubicBezTo>
                        <a:cubicBezTo>
                          <a:pt x="777" y="640"/>
                          <a:pt x="1484" y="936"/>
                          <a:pt x="2192" y="1187"/>
                        </a:cubicBezTo>
                        <a:cubicBezTo>
                          <a:pt x="2215" y="1187"/>
                          <a:pt x="2215" y="1210"/>
                          <a:pt x="2215" y="1210"/>
                        </a:cubicBezTo>
                        <a:lnTo>
                          <a:pt x="2237" y="1210"/>
                        </a:lnTo>
                        <a:cubicBezTo>
                          <a:pt x="2603" y="1324"/>
                          <a:pt x="2968" y="1439"/>
                          <a:pt x="3333" y="1530"/>
                        </a:cubicBezTo>
                        <a:cubicBezTo>
                          <a:pt x="3721" y="1644"/>
                          <a:pt x="4109" y="1712"/>
                          <a:pt x="4497" y="1781"/>
                        </a:cubicBezTo>
                        <a:cubicBezTo>
                          <a:pt x="4520" y="1781"/>
                          <a:pt x="4543" y="1804"/>
                          <a:pt x="4566" y="1804"/>
                        </a:cubicBezTo>
                        <a:lnTo>
                          <a:pt x="4634" y="1804"/>
                        </a:lnTo>
                        <a:cubicBezTo>
                          <a:pt x="4657" y="1804"/>
                          <a:pt x="4680" y="1827"/>
                          <a:pt x="4703" y="1827"/>
                        </a:cubicBezTo>
                        <a:cubicBezTo>
                          <a:pt x="4840" y="1849"/>
                          <a:pt x="4954" y="1849"/>
                          <a:pt x="5068" y="1872"/>
                        </a:cubicBezTo>
                        <a:cubicBezTo>
                          <a:pt x="5113" y="1872"/>
                          <a:pt x="5159" y="1849"/>
                          <a:pt x="5182" y="1827"/>
                        </a:cubicBezTo>
                        <a:cubicBezTo>
                          <a:pt x="5228" y="1804"/>
                          <a:pt x="5250" y="1758"/>
                          <a:pt x="5250" y="1712"/>
                        </a:cubicBezTo>
                        <a:cubicBezTo>
                          <a:pt x="5250" y="1667"/>
                          <a:pt x="5228" y="1644"/>
                          <a:pt x="5205" y="1598"/>
                        </a:cubicBezTo>
                        <a:cubicBezTo>
                          <a:pt x="5159" y="1575"/>
                          <a:pt x="5136" y="1553"/>
                          <a:pt x="5091" y="1553"/>
                        </a:cubicBezTo>
                        <a:cubicBezTo>
                          <a:pt x="5022" y="1553"/>
                          <a:pt x="4954" y="1530"/>
                          <a:pt x="4885" y="1530"/>
                        </a:cubicBezTo>
                        <a:cubicBezTo>
                          <a:pt x="4862" y="1530"/>
                          <a:pt x="4862" y="1530"/>
                          <a:pt x="4840" y="1507"/>
                        </a:cubicBezTo>
                        <a:lnTo>
                          <a:pt x="4703" y="1507"/>
                        </a:lnTo>
                        <a:cubicBezTo>
                          <a:pt x="4703" y="1484"/>
                          <a:pt x="4680" y="1484"/>
                          <a:pt x="4657" y="1484"/>
                        </a:cubicBezTo>
                        <a:lnTo>
                          <a:pt x="4588" y="1484"/>
                        </a:lnTo>
                        <a:cubicBezTo>
                          <a:pt x="4588" y="1484"/>
                          <a:pt x="4566" y="1461"/>
                          <a:pt x="4566" y="1461"/>
                        </a:cubicBezTo>
                        <a:cubicBezTo>
                          <a:pt x="4155" y="1393"/>
                          <a:pt x="3744" y="1302"/>
                          <a:pt x="3356" y="1210"/>
                        </a:cubicBezTo>
                        <a:cubicBezTo>
                          <a:pt x="2991" y="1119"/>
                          <a:pt x="2648" y="1005"/>
                          <a:pt x="2306" y="891"/>
                        </a:cubicBezTo>
                        <a:cubicBezTo>
                          <a:pt x="1902" y="756"/>
                          <a:pt x="1497" y="599"/>
                          <a:pt x="1115" y="420"/>
                        </a:cubicBezTo>
                        <a:lnTo>
                          <a:pt x="1115" y="420"/>
                        </a:lnTo>
                        <a:cubicBezTo>
                          <a:pt x="1117" y="423"/>
                          <a:pt x="1119" y="428"/>
                          <a:pt x="1119" y="434"/>
                        </a:cubicBezTo>
                        <a:cubicBezTo>
                          <a:pt x="822" y="297"/>
                          <a:pt x="548" y="160"/>
                          <a:pt x="274" y="23"/>
                        </a:cubicBezTo>
                        <a:cubicBezTo>
                          <a:pt x="252" y="1"/>
                          <a:pt x="206" y="1"/>
                          <a:pt x="183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53300" tIns="53300" rIns="53300" bIns="53300" anchor="ctr" anchorCtr="0">
                    <a:noAutofit/>
                  </a:bodyPr>
                  <a:lstStyle/>
                  <a:p>
                    <a:pPr algn="l" rtl="0"/>
                    <a:endParaRPr sz="1049"/>
                  </a:p>
                </p:txBody>
              </p:sp>
              <p:sp>
                <p:nvSpPr>
                  <p:cNvPr id="996" name="Google Shape;1585;p22">
                    <a:extLst>
                      <a:ext uri="{FF2B5EF4-FFF2-40B4-BE49-F238E27FC236}">
                        <a16:creationId xmlns:a16="http://schemas.microsoft.com/office/drawing/2014/main" id="{E91A1601-5BE2-41E4-BE4A-42DB92B505D6}"/>
                      </a:ext>
                    </a:extLst>
                  </p:cNvPr>
                  <p:cNvSpPr/>
                  <p:nvPr/>
                </p:nvSpPr>
                <p:spPr>
                  <a:xfrm>
                    <a:off x="8144187" y="2514524"/>
                    <a:ext cx="140069" cy="4938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182" h="1827" extrusionOk="0">
                        <a:moveTo>
                          <a:pt x="137" y="0"/>
                        </a:moveTo>
                        <a:cubicBezTo>
                          <a:pt x="92" y="23"/>
                          <a:pt x="69" y="46"/>
                          <a:pt x="46" y="69"/>
                        </a:cubicBezTo>
                        <a:cubicBezTo>
                          <a:pt x="0" y="160"/>
                          <a:pt x="23" y="252"/>
                          <a:pt x="92" y="297"/>
                        </a:cubicBezTo>
                        <a:cubicBezTo>
                          <a:pt x="1438" y="982"/>
                          <a:pt x="2876" y="1461"/>
                          <a:pt x="4383" y="1735"/>
                        </a:cubicBezTo>
                        <a:lnTo>
                          <a:pt x="4406" y="1735"/>
                        </a:lnTo>
                        <a:cubicBezTo>
                          <a:pt x="4451" y="1735"/>
                          <a:pt x="4474" y="1758"/>
                          <a:pt x="4497" y="1758"/>
                        </a:cubicBezTo>
                        <a:lnTo>
                          <a:pt x="4565" y="1758"/>
                        </a:lnTo>
                        <a:lnTo>
                          <a:pt x="4611" y="1781"/>
                        </a:lnTo>
                        <a:lnTo>
                          <a:pt x="4634" y="1781"/>
                        </a:lnTo>
                        <a:cubicBezTo>
                          <a:pt x="4748" y="1781"/>
                          <a:pt x="4885" y="1804"/>
                          <a:pt x="5022" y="1827"/>
                        </a:cubicBezTo>
                        <a:cubicBezTo>
                          <a:pt x="5067" y="1827"/>
                          <a:pt x="5113" y="1804"/>
                          <a:pt x="5136" y="1781"/>
                        </a:cubicBezTo>
                        <a:cubicBezTo>
                          <a:pt x="5159" y="1758"/>
                          <a:pt x="5182" y="1712"/>
                          <a:pt x="5182" y="1667"/>
                        </a:cubicBezTo>
                        <a:cubicBezTo>
                          <a:pt x="5182" y="1621"/>
                          <a:pt x="5159" y="1575"/>
                          <a:pt x="5136" y="1553"/>
                        </a:cubicBezTo>
                        <a:cubicBezTo>
                          <a:pt x="5113" y="1530"/>
                          <a:pt x="5067" y="1507"/>
                          <a:pt x="5022" y="1507"/>
                        </a:cubicBezTo>
                        <a:cubicBezTo>
                          <a:pt x="4953" y="1484"/>
                          <a:pt x="4862" y="1484"/>
                          <a:pt x="4794" y="1461"/>
                        </a:cubicBezTo>
                        <a:lnTo>
                          <a:pt x="4657" y="1461"/>
                        </a:lnTo>
                        <a:lnTo>
                          <a:pt x="4657" y="1438"/>
                        </a:lnTo>
                        <a:lnTo>
                          <a:pt x="4520" y="1438"/>
                        </a:lnTo>
                        <a:cubicBezTo>
                          <a:pt x="4520" y="1438"/>
                          <a:pt x="4520" y="1416"/>
                          <a:pt x="4520" y="1416"/>
                        </a:cubicBezTo>
                        <a:lnTo>
                          <a:pt x="4474" y="1416"/>
                        </a:lnTo>
                        <a:cubicBezTo>
                          <a:pt x="3264" y="1210"/>
                          <a:pt x="2077" y="845"/>
                          <a:pt x="936" y="343"/>
                        </a:cubicBezTo>
                        <a:lnTo>
                          <a:pt x="959" y="343"/>
                        </a:lnTo>
                        <a:cubicBezTo>
                          <a:pt x="731" y="252"/>
                          <a:pt x="480" y="137"/>
                          <a:pt x="274" y="23"/>
                        </a:cubicBezTo>
                        <a:cubicBezTo>
                          <a:pt x="229" y="0"/>
                          <a:pt x="206" y="0"/>
                          <a:pt x="183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53300" tIns="53300" rIns="53300" bIns="53300" anchor="ctr" anchorCtr="0">
                    <a:noAutofit/>
                  </a:bodyPr>
                  <a:lstStyle/>
                  <a:p>
                    <a:pPr algn="l" rtl="0"/>
                    <a:endParaRPr sz="1049"/>
                  </a:p>
                </p:txBody>
              </p:sp>
              <p:sp>
                <p:nvSpPr>
                  <p:cNvPr id="997" name="Google Shape;1586;p22">
                    <a:extLst>
                      <a:ext uri="{FF2B5EF4-FFF2-40B4-BE49-F238E27FC236}">
                        <a16:creationId xmlns:a16="http://schemas.microsoft.com/office/drawing/2014/main" id="{71469A10-0DBE-40B1-9619-D4D68B953A3E}"/>
                      </a:ext>
                    </a:extLst>
                  </p:cNvPr>
                  <p:cNvSpPr/>
                  <p:nvPr/>
                </p:nvSpPr>
                <p:spPr>
                  <a:xfrm>
                    <a:off x="8134915" y="2542284"/>
                    <a:ext cx="141313" cy="502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28" h="1859" extrusionOk="0">
                        <a:moveTo>
                          <a:pt x="161" y="1"/>
                        </a:moveTo>
                        <a:cubicBezTo>
                          <a:pt x="115" y="1"/>
                          <a:pt x="69" y="23"/>
                          <a:pt x="24" y="69"/>
                        </a:cubicBezTo>
                        <a:cubicBezTo>
                          <a:pt x="1" y="138"/>
                          <a:pt x="1" y="252"/>
                          <a:pt x="92" y="297"/>
                        </a:cubicBezTo>
                        <a:cubicBezTo>
                          <a:pt x="1074" y="800"/>
                          <a:pt x="2124" y="1210"/>
                          <a:pt x="3196" y="1484"/>
                        </a:cubicBezTo>
                        <a:cubicBezTo>
                          <a:pt x="3219" y="1484"/>
                          <a:pt x="3219" y="1507"/>
                          <a:pt x="3219" y="1507"/>
                        </a:cubicBezTo>
                        <a:cubicBezTo>
                          <a:pt x="3402" y="1553"/>
                          <a:pt x="3562" y="1576"/>
                          <a:pt x="3721" y="1621"/>
                        </a:cubicBezTo>
                        <a:lnTo>
                          <a:pt x="3767" y="1621"/>
                        </a:lnTo>
                        <a:cubicBezTo>
                          <a:pt x="3790" y="1644"/>
                          <a:pt x="3836" y="1644"/>
                          <a:pt x="3858" y="1644"/>
                        </a:cubicBezTo>
                        <a:lnTo>
                          <a:pt x="3881" y="1644"/>
                        </a:lnTo>
                        <a:cubicBezTo>
                          <a:pt x="3881" y="1667"/>
                          <a:pt x="3904" y="1667"/>
                          <a:pt x="3904" y="1667"/>
                        </a:cubicBezTo>
                        <a:lnTo>
                          <a:pt x="3950" y="1667"/>
                        </a:lnTo>
                        <a:cubicBezTo>
                          <a:pt x="4109" y="1713"/>
                          <a:pt x="4292" y="1735"/>
                          <a:pt x="4452" y="1758"/>
                        </a:cubicBezTo>
                        <a:lnTo>
                          <a:pt x="4475" y="1758"/>
                        </a:lnTo>
                        <a:cubicBezTo>
                          <a:pt x="4475" y="1781"/>
                          <a:pt x="4475" y="1781"/>
                          <a:pt x="4475" y="1781"/>
                        </a:cubicBezTo>
                        <a:lnTo>
                          <a:pt x="4612" y="1781"/>
                        </a:lnTo>
                        <a:cubicBezTo>
                          <a:pt x="4612" y="1781"/>
                          <a:pt x="4612" y="1804"/>
                          <a:pt x="4612" y="1804"/>
                        </a:cubicBezTo>
                        <a:lnTo>
                          <a:pt x="4680" y="1804"/>
                        </a:lnTo>
                        <a:cubicBezTo>
                          <a:pt x="4794" y="1827"/>
                          <a:pt x="4931" y="1849"/>
                          <a:pt x="5068" y="1849"/>
                        </a:cubicBezTo>
                        <a:cubicBezTo>
                          <a:pt x="5080" y="1856"/>
                          <a:pt x="5093" y="1858"/>
                          <a:pt x="5104" y="1858"/>
                        </a:cubicBezTo>
                        <a:cubicBezTo>
                          <a:pt x="5137" y="1858"/>
                          <a:pt x="5166" y="1837"/>
                          <a:pt x="5182" y="1804"/>
                        </a:cubicBezTo>
                        <a:cubicBezTo>
                          <a:pt x="5228" y="1781"/>
                          <a:pt x="5228" y="1735"/>
                          <a:pt x="5228" y="1690"/>
                        </a:cubicBezTo>
                        <a:cubicBezTo>
                          <a:pt x="5228" y="1667"/>
                          <a:pt x="5228" y="1621"/>
                          <a:pt x="5182" y="1576"/>
                        </a:cubicBezTo>
                        <a:cubicBezTo>
                          <a:pt x="5159" y="1553"/>
                          <a:pt x="5114" y="1530"/>
                          <a:pt x="5068" y="1530"/>
                        </a:cubicBezTo>
                        <a:cubicBezTo>
                          <a:pt x="5000" y="1530"/>
                          <a:pt x="4931" y="1507"/>
                          <a:pt x="4840" y="1507"/>
                        </a:cubicBezTo>
                        <a:cubicBezTo>
                          <a:pt x="4817" y="1507"/>
                          <a:pt x="4817" y="1507"/>
                          <a:pt x="4817" y="1484"/>
                        </a:cubicBezTo>
                        <a:cubicBezTo>
                          <a:pt x="4817" y="1507"/>
                          <a:pt x="4817" y="1507"/>
                          <a:pt x="4817" y="1507"/>
                        </a:cubicBezTo>
                        <a:cubicBezTo>
                          <a:pt x="4794" y="1484"/>
                          <a:pt x="4794" y="1484"/>
                          <a:pt x="4794" y="1484"/>
                        </a:cubicBezTo>
                        <a:lnTo>
                          <a:pt x="4680" y="1484"/>
                        </a:lnTo>
                        <a:cubicBezTo>
                          <a:pt x="4657" y="1461"/>
                          <a:pt x="4657" y="1461"/>
                          <a:pt x="4657" y="1461"/>
                        </a:cubicBezTo>
                        <a:lnTo>
                          <a:pt x="4566" y="1461"/>
                        </a:lnTo>
                        <a:cubicBezTo>
                          <a:pt x="4543" y="1461"/>
                          <a:pt x="4543" y="1461"/>
                          <a:pt x="4520" y="1439"/>
                        </a:cubicBezTo>
                        <a:cubicBezTo>
                          <a:pt x="4383" y="1416"/>
                          <a:pt x="4224" y="1393"/>
                          <a:pt x="4087" y="1370"/>
                        </a:cubicBezTo>
                        <a:lnTo>
                          <a:pt x="4064" y="1370"/>
                        </a:lnTo>
                        <a:cubicBezTo>
                          <a:pt x="4064" y="1370"/>
                          <a:pt x="4041" y="1347"/>
                          <a:pt x="4041" y="1347"/>
                        </a:cubicBezTo>
                        <a:lnTo>
                          <a:pt x="4018" y="1347"/>
                        </a:lnTo>
                        <a:cubicBezTo>
                          <a:pt x="3972" y="1347"/>
                          <a:pt x="3927" y="1324"/>
                          <a:pt x="3881" y="1324"/>
                        </a:cubicBezTo>
                        <a:lnTo>
                          <a:pt x="3858" y="1324"/>
                        </a:lnTo>
                        <a:cubicBezTo>
                          <a:pt x="3676" y="1279"/>
                          <a:pt x="3493" y="1233"/>
                          <a:pt x="3311" y="1188"/>
                        </a:cubicBezTo>
                        <a:cubicBezTo>
                          <a:pt x="2534" y="982"/>
                          <a:pt x="1758" y="708"/>
                          <a:pt x="1005" y="389"/>
                        </a:cubicBezTo>
                        <a:cubicBezTo>
                          <a:pt x="754" y="275"/>
                          <a:pt x="503" y="160"/>
                          <a:pt x="252" y="23"/>
                        </a:cubicBezTo>
                        <a:cubicBezTo>
                          <a:pt x="229" y="1"/>
                          <a:pt x="206" y="1"/>
                          <a:pt x="161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53300" tIns="53300" rIns="53300" bIns="53300" anchor="ctr" anchorCtr="0">
                    <a:noAutofit/>
                  </a:bodyPr>
                  <a:lstStyle/>
                  <a:p>
                    <a:pPr algn="l" rtl="0"/>
                    <a:endParaRPr sz="1049"/>
                  </a:p>
                </p:txBody>
              </p:sp>
              <p:sp>
                <p:nvSpPr>
                  <p:cNvPr id="998" name="Google Shape;1587;p22">
                    <a:extLst>
                      <a:ext uri="{FF2B5EF4-FFF2-40B4-BE49-F238E27FC236}">
                        <a16:creationId xmlns:a16="http://schemas.microsoft.com/office/drawing/2014/main" id="{4EA741A3-8307-4672-9B0F-DC98E66962D7}"/>
                      </a:ext>
                    </a:extLst>
                  </p:cNvPr>
                  <p:cNvSpPr/>
                  <p:nvPr/>
                </p:nvSpPr>
                <p:spPr>
                  <a:xfrm>
                    <a:off x="8117643" y="2107317"/>
                    <a:ext cx="264705" cy="5466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793" h="20224" extrusionOk="0">
                        <a:moveTo>
                          <a:pt x="7921" y="343"/>
                        </a:moveTo>
                        <a:cubicBezTo>
                          <a:pt x="7967" y="343"/>
                          <a:pt x="8035" y="366"/>
                          <a:pt x="8104" y="366"/>
                        </a:cubicBezTo>
                        <a:cubicBezTo>
                          <a:pt x="8172" y="389"/>
                          <a:pt x="8218" y="412"/>
                          <a:pt x="8286" y="434"/>
                        </a:cubicBezTo>
                        <a:cubicBezTo>
                          <a:pt x="8355" y="480"/>
                          <a:pt x="8400" y="503"/>
                          <a:pt x="8469" y="571"/>
                        </a:cubicBezTo>
                        <a:cubicBezTo>
                          <a:pt x="8537" y="640"/>
                          <a:pt x="8606" y="731"/>
                          <a:pt x="8674" y="823"/>
                        </a:cubicBezTo>
                        <a:cubicBezTo>
                          <a:pt x="8766" y="959"/>
                          <a:pt x="8834" y="1119"/>
                          <a:pt x="8903" y="1325"/>
                        </a:cubicBezTo>
                        <a:cubicBezTo>
                          <a:pt x="9085" y="1941"/>
                          <a:pt x="9154" y="2603"/>
                          <a:pt x="9177" y="3196"/>
                        </a:cubicBezTo>
                        <a:cubicBezTo>
                          <a:pt x="9199" y="3333"/>
                          <a:pt x="9199" y="3470"/>
                          <a:pt x="9199" y="3607"/>
                        </a:cubicBezTo>
                        <a:lnTo>
                          <a:pt x="9199" y="3721"/>
                        </a:lnTo>
                        <a:lnTo>
                          <a:pt x="9199" y="3835"/>
                        </a:lnTo>
                        <a:cubicBezTo>
                          <a:pt x="9222" y="4018"/>
                          <a:pt x="9222" y="4201"/>
                          <a:pt x="9222" y="4360"/>
                        </a:cubicBezTo>
                        <a:lnTo>
                          <a:pt x="9222" y="4497"/>
                        </a:lnTo>
                        <a:cubicBezTo>
                          <a:pt x="9199" y="4680"/>
                          <a:pt x="9199" y="4885"/>
                          <a:pt x="9199" y="5068"/>
                        </a:cubicBezTo>
                        <a:lnTo>
                          <a:pt x="8583" y="5068"/>
                        </a:lnTo>
                        <a:cubicBezTo>
                          <a:pt x="7967" y="5045"/>
                          <a:pt x="7351" y="4931"/>
                          <a:pt x="6734" y="4726"/>
                        </a:cubicBezTo>
                        <a:cubicBezTo>
                          <a:pt x="6072" y="4520"/>
                          <a:pt x="5433" y="4223"/>
                          <a:pt x="4863" y="3858"/>
                        </a:cubicBezTo>
                        <a:lnTo>
                          <a:pt x="4817" y="3835"/>
                        </a:lnTo>
                        <a:cubicBezTo>
                          <a:pt x="4908" y="3699"/>
                          <a:pt x="5000" y="3562"/>
                          <a:pt x="5091" y="3425"/>
                        </a:cubicBezTo>
                        <a:lnTo>
                          <a:pt x="5114" y="3356"/>
                        </a:lnTo>
                        <a:lnTo>
                          <a:pt x="5159" y="3288"/>
                        </a:lnTo>
                        <a:cubicBezTo>
                          <a:pt x="5296" y="3082"/>
                          <a:pt x="5410" y="2854"/>
                          <a:pt x="5547" y="2649"/>
                        </a:cubicBezTo>
                        <a:cubicBezTo>
                          <a:pt x="5844" y="2169"/>
                          <a:pt x="6209" y="1621"/>
                          <a:pt x="6643" y="1142"/>
                        </a:cubicBezTo>
                        <a:cubicBezTo>
                          <a:pt x="6894" y="868"/>
                          <a:pt x="7099" y="686"/>
                          <a:pt x="7328" y="549"/>
                        </a:cubicBezTo>
                        <a:cubicBezTo>
                          <a:pt x="7442" y="480"/>
                          <a:pt x="7533" y="434"/>
                          <a:pt x="7647" y="389"/>
                        </a:cubicBezTo>
                        <a:cubicBezTo>
                          <a:pt x="7739" y="366"/>
                          <a:pt x="7807" y="366"/>
                          <a:pt x="7876" y="343"/>
                        </a:cubicBezTo>
                        <a:close/>
                        <a:moveTo>
                          <a:pt x="4497" y="4018"/>
                        </a:moveTo>
                        <a:cubicBezTo>
                          <a:pt x="4794" y="4223"/>
                          <a:pt x="5136" y="4429"/>
                          <a:pt x="5479" y="4589"/>
                        </a:cubicBezTo>
                        <a:cubicBezTo>
                          <a:pt x="5867" y="4794"/>
                          <a:pt x="6278" y="4954"/>
                          <a:pt x="6780" y="5091"/>
                        </a:cubicBezTo>
                        <a:cubicBezTo>
                          <a:pt x="7214" y="5228"/>
                          <a:pt x="7670" y="5319"/>
                          <a:pt x="8127" y="5388"/>
                        </a:cubicBezTo>
                        <a:cubicBezTo>
                          <a:pt x="8332" y="5410"/>
                          <a:pt x="8560" y="5410"/>
                          <a:pt x="8811" y="5410"/>
                        </a:cubicBezTo>
                        <a:lnTo>
                          <a:pt x="9177" y="5410"/>
                        </a:lnTo>
                        <a:cubicBezTo>
                          <a:pt x="9245" y="5410"/>
                          <a:pt x="9314" y="5388"/>
                          <a:pt x="9382" y="5388"/>
                        </a:cubicBezTo>
                        <a:lnTo>
                          <a:pt x="7259" y="12646"/>
                        </a:lnTo>
                        <a:lnTo>
                          <a:pt x="6780" y="14244"/>
                        </a:lnTo>
                        <a:cubicBezTo>
                          <a:pt x="6232" y="16070"/>
                          <a:pt x="5707" y="17919"/>
                          <a:pt x="5159" y="19745"/>
                        </a:cubicBezTo>
                        <a:cubicBezTo>
                          <a:pt x="5022" y="19790"/>
                          <a:pt x="4908" y="19836"/>
                          <a:pt x="4771" y="19859"/>
                        </a:cubicBezTo>
                        <a:cubicBezTo>
                          <a:pt x="4634" y="19882"/>
                          <a:pt x="4475" y="19882"/>
                          <a:pt x="4292" y="19882"/>
                        </a:cubicBezTo>
                        <a:cubicBezTo>
                          <a:pt x="4155" y="19882"/>
                          <a:pt x="4018" y="19882"/>
                          <a:pt x="3881" y="19859"/>
                        </a:cubicBezTo>
                        <a:cubicBezTo>
                          <a:pt x="3356" y="19813"/>
                          <a:pt x="2808" y="19676"/>
                          <a:pt x="2260" y="19471"/>
                        </a:cubicBezTo>
                        <a:cubicBezTo>
                          <a:pt x="1781" y="19288"/>
                          <a:pt x="1393" y="19083"/>
                          <a:pt x="1028" y="18832"/>
                        </a:cubicBezTo>
                        <a:cubicBezTo>
                          <a:pt x="1028" y="18832"/>
                          <a:pt x="1005" y="18809"/>
                          <a:pt x="1005" y="18809"/>
                        </a:cubicBezTo>
                        <a:cubicBezTo>
                          <a:pt x="777" y="18626"/>
                          <a:pt x="571" y="18466"/>
                          <a:pt x="434" y="18261"/>
                        </a:cubicBezTo>
                        <a:lnTo>
                          <a:pt x="343" y="18147"/>
                        </a:lnTo>
                        <a:lnTo>
                          <a:pt x="1416" y="14541"/>
                        </a:lnTo>
                        <a:lnTo>
                          <a:pt x="2466" y="10957"/>
                        </a:lnTo>
                        <a:lnTo>
                          <a:pt x="3516" y="7351"/>
                        </a:lnTo>
                        <a:lnTo>
                          <a:pt x="4497" y="4018"/>
                        </a:lnTo>
                        <a:close/>
                        <a:moveTo>
                          <a:pt x="7944" y="1"/>
                        </a:moveTo>
                        <a:cubicBezTo>
                          <a:pt x="7876" y="1"/>
                          <a:pt x="7807" y="24"/>
                          <a:pt x="7739" y="24"/>
                        </a:cubicBezTo>
                        <a:cubicBezTo>
                          <a:pt x="7624" y="46"/>
                          <a:pt x="7533" y="69"/>
                          <a:pt x="7373" y="138"/>
                        </a:cubicBezTo>
                        <a:cubicBezTo>
                          <a:pt x="7259" y="183"/>
                          <a:pt x="7168" y="252"/>
                          <a:pt x="7054" y="320"/>
                        </a:cubicBezTo>
                        <a:cubicBezTo>
                          <a:pt x="6940" y="412"/>
                          <a:pt x="6826" y="503"/>
                          <a:pt x="6734" y="571"/>
                        </a:cubicBezTo>
                        <a:cubicBezTo>
                          <a:pt x="6506" y="777"/>
                          <a:pt x="6301" y="1005"/>
                          <a:pt x="6049" y="1325"/>
                        </a:cubicBezTo>
                        <a:cubicBezTo>
                          <a:pt x="5776" y="1667"/>
                          <a:pt x="5547" y="2009"/>
                          <a:pt x="5410" y="2238"/>
                        </a:cubicBezTo>
                        <a:cubicBezTo>
                          <a:pt x="5228" y="2512"/>
                          <a:pt x="5068" y="2785"/>
                          <a:pt x="4908" y="3059"/>
                        </a:cubicBezTo>
                        <a:lnTo>
                          <a:pt x="4863" y="3151"/>
                        </a:lnTo>
                        <a:lnTo>
                          <a:pt x="4817" y="3219"/>
                        </a:lnTo>
                        <a:cubicBezTo>
                          <a:pt x="4726" y="3356"/>
                          <a:pt x="4634" y="3493"/>
                          <a:pt x="4543" y="3653"/>
                        </a:cubicBezTo>
                        <a:cubicBezTo>
                          <a:pt x="4520" y="3630"/>
                          <a:pt x="4497" y="3607"/>
                          <a:pt x="4475" y="3607"/>
                        </a:cubicBezTo>
                        <a:cubicBezTo>
                          <a:pt x="4429" y="3584"/>
                          <a:pt x="4406" y="3584"/>
                          <a:pt x="4406" y="3584"/>
                        </a:cubicBezTo>
                        <a:cubicBezTo>
                          <a:pt x="4315" y="3584"/>
                          <a:pt x="4246" y="3653"/>
                          <a:pt x="4246" y="3721"/>
                        </a:cubicBezTo>
                        <a:lnTo>
                          <a:pt x="3676" y="5616"/>
                        </a:lnTo>
                        <a:lnTo>
                          <a:pt x="3584" y="5913"/>
                        </a:lnTo>
                        <a:lnTo>
                          <a:pt x="2808" y="8560"/>
                        </a:lnTo>
                        <a:lnTo>
                          <a:pt x="2763" y="8697"/>
                        </a:lnTo>
                        <a:lnTo>
                          <a:pt x="2785" y="8697"/>
                        </a:lnTo>
                        <a:lnTo>
                          <a:pt x="2694" y="8994"/>
                        </a:lnTo>
                        <a:lnTo>
                          <a:pt x="1736" y="12189"/>
                        </a:lnTo>
                        <a:lnTo>
                          <a:pt x="1758" y="12189"/>
                        </a:lnTo>
                        <a:lnTo>
                          <a:pt x="1667" y="12463"/>
                        </a:lnTo>
                        <a:lnTo>
                          <a:pt x="1393" y="13354"/>
                        </a:lnTo>
                        <a:lnTo>
                          <a:pt x="24" y="18078"/>
                        </a:lnTo>
                        <a:cubicBezTo>
                          <a:pt x="1" y="18124"/>
                          <a:pt x="1" y="18147"/>
                          <a:pt x="24" y="18193"/>
                        </a:cubicBezTo>
                        <a:cubicBezTo>
                          <a:pt x="1" y="18215"/>
                          <a:pt x="24" y="18261"/>
                          <a:pt x="24" y="18307"/>
                        </a:cubicBezTo>
                        <a:cubicBezTo>
                          <a:pt x="252" y="18626"/>
                          <a:pt x="571" y="18923"/>
                          <a:pt x="1005" y="19220"/>
                        </a:cubicBezTo>
                        <a:cubicBezTo>
                          <a:pt x="1393" y="19494"/>
                          <a:pt x="1850" y="19699"/>
                          <a:pt x="2397" y="19882"/>
                        </a:cubicBezTo>
                        <a:cubicBezTo>
                          <a:pt x="2877" y="20041"/>
                          <a:pt x="3379" y="20156"/>
                          <a:pt x="3881" y="20201"/>
                        </a:cubicBezTo>
                        <a:cubicBezTo>
                          <a:pt x="4018" y="20224"/>
                          <a:pt x="4178" y="20224"/>
                          <a:pt x="4315" y="20224"/>
                        </a:cubicBezTo>
                        <a:lnTo>
                          <a:pt x="4543" y="20224"/>
                        </a:lnTo>
                        <a:cubicBezTo>
                          <a:pt x="4680" y="20201"/>
                          <a:pt x="4794" y="20178"/>
                          <a:pt x="4908" y="20178"/>
                        </a:cubicBezTo>
                        <a:cubicBezTo>
                          <a:pt x="5091" y="20133"/>
                          <a:pt x="5251" y="20064"/>
                          <a:pt x="5388" y="19996"/>
                        </a:cubicBezTo>
                        <a:cubicBezTo>
                          <a:pt x="5433" y="19996"/>
                          <a:pt x="5456" y="19927"/>
                          <a:pt x="5479" y="19904"/>
                        </a:cubicBezTo>
                        <a:cubicBezTo>
                          <a:pt x="5479" y="19882"/>
                          <a:pt x="5479" y="19882"/>
                          <a:pt x="5479" y="19859"/>
                        </a:cubicBezTo>
                        <a:lnTo>
                          <a:pt x="6483" y="16458"/>
                        </a:lnTo>
                        <a:lnTo>
                          <a:pt x="7145" y="14198"/>
                        </a:lnTo>
                        <a:lnTo>
                          <a:pt x="7168" y="14130"/>
                        </a:lnTo>
                        <a:lnTo>
                          <a:pt x="7465" y="13080"/>
                        </a:lnTo>
                        <a:lnTo>
                          <a:pt x="8172" y="10683"/>
                        </a:lnTo>
                        <a:lnTo>
                          <a:pt x="8264" y="10386"/>
                        </a:lnTo>
                        <a:lnTo>
                          <a:pt x="8309" y="10249"/>
                        </a:lnTo>
                        <a:lnTo>
                          <a:pt x="9085" y="7624"/>
                        </a:lnTo>
                        <a:lnTo>
                          <a:pt x="9062" y="7602"/>
                        </a:lnTo>
                        <a:lnTo>
                          <a:pt x="9177" y="7305"/>
                        </a:lnTo>
                        <a:lnTo>
                          <a:pt x="9770" y="5228"/>
                        </a:lnTo>
                        <a:cubicBezTo>
                          <a:pt x="9793" y="5205"/>
                          <a:pt x="9793" y="5159"/>
                          <a:pt x="9770" y="5114"/>
                        </a:cubicBezTo>
                        <a:cubicBezTo>
                          <a:pt x="9747" y="5068"/>
                          <a:pt x="9702" y="5045"/>
                          <a:pt x="9656" y="5045"/>
                        </a:cubicBezTo>
                        <a:cubicBezTo>
                          <a:pt x="9633" y="5022"/>
                          <a:pt x="9633" y="5022"/>
                          <a:pt x="9610" y="5022"/>
                        </a:cubicBezTo>
                        <a:cubicBezTo>
                          <a:pt x="9587" y="5022"/>
                          <a:pt x="9587" y="5022"/>
                          <a:pt x="9565" y="5045"/>
                        </a:cubicBezTo>
                        <a:cubicBezTo>
                          <a:pt x="9542" y="4863"/>
                          <a:pt x="9542" y="4680"/>
                          <a:pt x="9542" y="4520"/>
                        </a:cubicBezTo>
                        <a:lnTo>
                          <a:pt x="9542" y="4338"/>
                        </a:lnTo>
                        <a:cubicBezTo>
                          <a:pt x="9565" y="4132"/>
                          <a:pt x="9542" y="3950"/>
                          <a:pt x="9542" y="3767"/>
                        </a:cubicBezTo>
                        <a:cubicBezTo>
                          <a:pt x="9542" y="3493"/>
                          <a:pt x="9519" y="3196"/>
                          <a:pt x="9496" y="2922"/>
                        </a:cubicBezTo>
                        <a:cubicBezTo>
                          <a:pt x="9473" y="2352"/>
                          <a:pt x="9405" y="1690"/>
                          <a:pt x="9154" y="1051"/>
                        </a:cubicBezTo>
                        <a:cubicBezTo>
                          <a:pt x="9040" y="754"/>
                          <a:pt x="8903" y="526"/>
                          <a:pt x="8720" y="343"/>
                        </a:cubicBezTo>
                        <a:cubicBezTo>
                          <a:pt x="8629" y="252"/>
                          <a:pt x="8537" y="183"/>
                          <a:pt x="8423" y="138"/>
                        </a:cubicBezTo>
                        <a:cubicBezTo>
                          <a:pt x="8309" y="69"/>
                          <a:pt x="8195" y="46"/>
                          <a:pt x="8058" y="24"/>
                        </a:cubicBezTo>
                        <a:cubicBezTo>
                          <a:pt x="8012" y="24"/>
                          <a:pt x="7990" y="1"/>
                          <a:pt x="7944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53300" tIns="53300" rIns="53300" bIns="53300" anchor="ctr" anchorCtr="0">
                    <a:noAutofit/>
                  </a:bodyPr>
                  <a:lstStyle/>
                  <a:p>
                    <a:pPr algn="l" rtl="0"/>
                    <a:endParaRPr sz="1049"/>
                  </a:p>
                </p:txBody>
              </p:sp>
              <p:sp>
                <p:nvSpPr>
                  <p:cNvPr id="999" name="Google Shape;1588;p22">
                    <a:extLst>
                      <a:ext uri="{FF2B5EF4-FFF2-40B4-BE49-F238E27FC236}">
                        <a16:creationId xmlns:a16="http://schemas.microsoft.com/office/drawing/2014/main" id="{5C12E487-DB4A-4BDA-B1E6-9A9CBFC7F918}"/>
                      </a:ext>
                    </a:extLst>
                  </p:cNvPr>
                  <p:cNvSpPr/>
                  <p:nvPr/>
                </p:nvSpPr>
                <p:spPr>
                  <a:xfrm>
                    <a:off x="8256469" y="2201111"/>
                    <a:ext cx="99984" cy="364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99" h="1347" extrusionOk="0">
                        <a:moveTo>
                          <a:pt x="183" y="0"/>
                        </a:moveTo>
                        <a:cubicBezTo>
                          <a:pt x="115" y="0"/>
                          <a:pt x="69" y="46"/>
                          <a:pt x="46" y="92"/>
                        </a:cubicBezTo>
                        <a:cubicBezTo>
                          <a:pt x="23" y="114"/>
                          <a:pt x="0" y="160"/>
                          <a:pt x="23" y="206"/>
                        </a:cubicBezTo>
                        <a:cubicBezTo>
                          <a:pt x="23" y="251"/>
                          <a:pt x="46" y="297"/>
                          <a:pt x="92" y="320"/>
                        </a:cubicBezTo>
                        <a:cubicBezTo>
                          <a:pt x="571" y="617"/>
                          <a:pt x="1119" y="868"/>
                          <a:pt x="1712" y="1050"/>
                        </a:cubicBezTo>
                        <a:cubicBezTo>
                          <a:pt x="2009" y="1142"/>
                          <a:pt x="2306" y="1233"/>
                          <a:pt x="2603" y="1278"/>
                        </a:cubicBezTo>
                        <a:cubicBezTo>
                          <a:pt x="2876" y="1324"/>
                          <a:pt x="3150" y="1347"/>
                          <a:pt x="3401" y="1347"/>
                        </a:cubicBezTo>
                        <a:lnTo>
                          <a:pt x="3538" y="1347"/>
                        </a:lnTo>
                        <a:cubicBezTo>
                          <a:pt x="3630" y="1324"/>
                          <a:pt x="3698" y="1256"/>
                          <a:pt x="3698" y="1164"/>
                        </a:cubicBezTo>
                        <a:cubicBezTo>
                          <a:pt x="3698" y="1119"/>
                          <a:pt x="3675" y="1073"/>
                          <a:pt x="3653" y="1050"/>
                        </a:cubicBezTo>
                        <a:cubicBezTo>
                          <a:pt x="3630" y="1027"/>
                          <a:pt x="3584" y="1005"/>
                          <a:pt x="3538" y="1005"/>
                        </a:cubicBezTo>
                        <a:lnTo>
                          <a:pt x="3401" y="1005"/>
                        </a:lnTo>
                        <a:cubicBezTo>
                          <a:pt x="3173" y="1005"/>
                          <a:pt x="2945" y="982"/>
                          <a:pt x="2717" y="959"/>
                        </a:cubicBezTo>
                        <a:cubicBezTo>
                          <a:pt x="2192" y="868"/>
                          <a:pt x="1621" y="708"/>
                          <a:pt x="1050" y="457"/>
                        </a:cubicBezTo>
                        <a:cubicBezTo>
                          <a:pt x="777" y="320"/>
                          <a:pt x="525" y="183"/>
                          <a:pt x="274" y="23"/>
                        </a:cubicBezTo>
                        <a:cubicBezTo>
                          <a:pt x="252" y="23"/>
                          <a:pt x="206" y="0"/>
                          <a:pt x="183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53300" tIns="53300" rIns="53300" bIns="53300" anchor="ctr" anchorCtr="0">
                    <a:noAutofit/>
                  </a:bodyPr>
                  <a:lstStyle/>
                  <a:p>
                    <a:pPr algn="l" rtl="0"/>
                    <a:endParaRPr sz="1049"/>
                  </a:p>
                </p:txBody>
              </p:sp>
              <p:sp>
                <p:nvSpPr>
                  <p:cNvPr id="1000" name="Google Shape;1589;p22">
                    <a:extLst>
                      <a:ext uri="{FF2B5EF4-FFF2-40B4-BE49-F238E27FC236}">
                        <a16:creationId xmlns:a16="http://schemas.microsoft.com/office/drawing/2014/main" id="{59DFE70E-F292-42CF-9B85-3FF4DDA8E7FF}"/>
                      </a:ext>
                    </a:extLst>
                  </p:cNvPr>
                  <p:cNvSpPr/>
                  <p:nvPr/>
                </p:nvSpPr>
                <p:spPr>
                  <a:xfrm>
                    <a:off x="7881969" y="2176433"/>
                    <a:ext cx="335037" cy="2690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95" h="9953" extrusionOk="0">
                        <a:moveTo>
                          <a:pt x="2237" y="365"/>
                        </a:moveTo>
                        <a:lnTo>
                          <a:pt x="2397" y="411"/>
                        </a:lnTo>
                        <a:lnTo>
                          <a:pt x="2534" y="457"/>
                        </a:lnTo>
                        <a:lnTo>
                          <a:pt x="3653" y="799"/>
                        </a:lnTo>
                        <a:lnTo>
                          <a:pt x="4018" y="913"/>
                        </a:lnTo>
                        <a:lnTo>
                          <a:pt x="3196" y="3744"/>
                        </a:lnTo>
                        <a:lnTo>
                          <a:pt x="1370" y="3241"/>
                        </a:lnTo>
                        <a:lnTo>
                          <a:pt x="2237" y="365"/>
                        </a:lnTo>
                        <a:close/>
                        <a:moveTo>
                          <a:pt x="4337" y="982"/>
                        </a:moveTo>
                        <a:lnTo>
                          <a:pt x="4931" y="1164"/>
                        </a:lnTo>
                        <a:lnTo>
                          <a:pt x="6118" y="1530"/>
                        </a:lnTo>
                        <a:lnTo>
                          <a:pt x="5364" y="4177"/>
                        </a:lnTo>
                        <a:lnTo>
                          <a:pt x="5296" y="4360"/>
                        </a:lnTo>
                        <a:lnTo>
                          <a:pt x="5159" y="4314"/>
                        </a:lnTo>
                        <a:lnTo>
                          <a:pt x="4999" y="4269"/>
                        </a:lnTo>
                        <a:lnTo>
                          <a:pt x="4132" y="4017"/>
                        </a:lnTo>
                        <a:lnTo>
                          <a:pt x="3516" y="3858"/>
                        </a:lnTo>
                        <a:lnTo>
                          <a:pt x="3607" y="3538"/>
                        </a:lnTo>
                        <a:lnTo>
                          <a:pt x="4337" y="982"/>
                        </a:lnTo>
                        <a:close/>
                        <a:moveTo>
                          <a:pt x="6437" y="1621"/>
                        </a:moveTo>
                        <a:lnTo>
                          <a:pt x="8149" y="2123"/>
                        </a:lnTo>
                        <a:lnTo>
                          <a:pt x="7852" y="3127"/>
                        </a:lnTo>
                        <a:lnTo>
                          <a:pt x="7327" y="4930"/>
                        </a:lnTo>
                        <a:lnTo>
                          <a:pt x="5616" y="4451"/>
                        </a:lnTo>
                        <a:lnTo>
                          <a:pt x="5981" y="3241"/>
                        </a:lnTo>
                        <a:lnTo>
                          <a:pt x="6437" y="1621"/>
                        </a:lnTo>
                        <a:close/>
                        <a:moveTo>
                          <a:pt x="8469" y="2214"/>
                        </a:moveTo>
                        <a:lnTo>
                          <a:pt x="8765" y="2328"/>
                        </a:lnTo>
                        <a:lnTo>
                          <a:pt x="9975" y="2694"/>
                        </a:lnTo>
                        <a:lnTo>
                          <a:pt x="9176" y="5478"/>
                        </a:lnTo>
                        <a:lnTo>
                          <a:pt x="7647" y="5022"/>
                        </a:lnTo>
                        <a:lnTo>
                          <a:pt x="8469" y="2214"/>
                        </a:lnTo>
                        <a:close/>
                        <a:moveTo>
                          <a:pt x="10295" y="2762"/>
                        </a:moveTo>
                        <a:lnTo>
                          <a:pt x="11778" y="3219"/>
                        </a:lnTo>
                        <a:lnTo>
                          <a:pt x="10979" y="5980"/>
                        </a:lnTo>
                        <a:lnTo>
                          <a:pt x="9496" y="5570"/>
                        </a:lnTo>
                        <a:lnTo>
                          <a:pt x="9678" y="4930"/>
                        </a:lnTo>
                        <a:lnTo>
                          <a:pt x="10295" y="2762"/>
                        </a:lnTo>
                        <a:close/>
                        <a:moveTo>
                          <a:pt x="1279" y="3561"/>
                        </a:moveTo>
                        <a:lnTo>
                          <a:pt x="3105" y="4086"/>
                        </a:lnTo>
                        <a:lnTo>
                          <a:pt x="2648" y="5707"/>
                        </a:lnTo>
                        <a:lnTo>
                          <a:pt x="2237" y="7122"/>
                        </a:lnTo>
                        <a:cubicBezTo>
                          <a:pt x="2215" y="7145"/>
                          <a:pt x="2215" y="7145"/>
                          <a:pt x="2215" y="7167"/>
                        </a:cubicBezTo>
                        <a:lnTo>
                          <a:pt x="1872" y="7053"/>
                        </a:lnTo>
                        <a:lnTo>
                          <a:pt x="731" y="6734"/>
                        </a:lnTo>
                        <a:lnTo>
                          <a:pt x="640" y="6688"/>
                        </a:lnTo>
                        <a:lnTo>
                          <a:pt x="571" y="6665"/>
                        </a:lnTo>
                        <a:lnTo>
                          <a:pt x="457" y="6642"/>
                        </a:lnTo>
                        <a:lnTo>
                          <a:pt x="366" y="6620"/>
                        </a:lnTo>
                        <a:lnTo>
                          <a:pt x="982" y="4611"/>
                        </a:lnTo>
                        <a:lnTo>
                          <a:pt x="1279" y="3561"/>
                        </a:lnTo>
                        <a:close/>
                        <a:moveTo>
                          <a:pt x="3424" y="4177"/>
                        </a:moveTo>
                        <a:lnTo>
                          <a:pt x="5205" y="4679"/>
                        </a:lnTo>
                        <a:lnTo>
                          <a:pt x="4337" y="7738"/>
                        </a:lnTo>
                        <a:lnTo>
                          <a:pt x="4314" y="7784"/>
                        </a:lnTo>
                        <a:lnTo>
                          <a:pt x="2534" y="7259"/>
                        </a:lnTo>
                        <a:lnTo>
                          <a:pt x="2557" y="7236"/>
                        </a:lnTo>
                        <a:lnTo>
                          <a:pt x="3424" y="4177"/>
                        </a:lnTo>
                        <a:close/>
                        <a:moveTo>
                          <a:pt x="5524" y="4771"/>
                        </a:moveTo>
                        <a:lnTo>
                          <a:pt x="7236" y="5273"/>
                        </a:lnTo>
                        <a:lnTo>
                          <a:pt x="6346" y="8331"/>
                        </a:lnTo>
                        <a:cubicBezTo>
                          <a:pt x="6346" y="8354"/>
                          <a:pt x="6346" y="8377"/>
                          <a:pt x="6346" y="8400"/>
                        </a:cubicBezTo>
                        <a:lnTo>
                          <a:pt x="5456" y="8126"/>
                        </a:lnTo>
                        <a:lnTo>
                          <a:pt x="4634" y="7898"/>
                        </a:lnTo>
                        <a:lnTo>
                          <a:pt x="4657" y="7852"/>
                        </a:lnTo>
                        <a:lnTo>
                          <a:pt x="4771" y="7464"/>
                        </a:lnTo>
                        <a:lnTo>
                          <a:pt x="5524" y="4771"/>
                        </a:lnTo>
                        <a:close/>
                        <a:moveTo>
                          <a:pt x="7556" y="5364"/>
                        </a:moveTo>
                        <a:lnTo>
                          <a:pt x="9085" y="5798"/>
                        </a:lnTo>
                        <a:lnTo>
                          <a:pt x="8811" y="6757"/>
                        </a:lnTo>
                        <a:lnTo>
                          <a:pt x="8788" y="6848"/>
                        </a:lnTo>
                        <a:lnTo>
                          <a:pt x="8583" y="7555"/>
                        </a:lnTo>
                        <a:lnTo>
                          <a:pt x="8309" y="8537"/>
                        </a:lnTo>
                        <a:lnTo>
                          <a:pt x="8263" y="8651"/>
                        </a:lnTo>
                        <a:lnTo>
                          <a:pt x="8218" y="8834"/>
                        </a:lnTo>
                        <a:lnTo>
                          <a:pt x="8195" y="8902"/>
                        </a:lnTo>
                        <a:cubicBezTo>
                          <a:pt x="8195" y="8925"/>
                          <a:pt x="8195" y="8925"/>
                          <a:pt x="8195" y="8948"/>
                        </a:cubicBezTo>
                        <a:lnTo>
                          <a:pt x="6711" y="8514"/>
                        </a:lnTo>
                        <a:lnTo>
                          <a:pt x="6643" y="8491"/>
                        </a:lnTo>
                        <a:cubicBezTo>
                          <a:pt x="6665" y="8491"/>
                          <a:pt x="6665" y="8468"/>
                          <a:pt x="6688" y="8446"/>
                        </a:cubicBezTo>
                        <a:lnTo>
                          <a:pt x="7556" y="5364"/>
                        </a:lnTo>
                        <a:close/>
                        <a:moveTo>
                          <a:pt x="9405" y="5889"/>
                        </a:moveTo>
                        <a:lnTo>
                          <a:pt x="9633" y="5958"/>
                        </a:lnTo>
                        <a:lnTo>
                          <a:pt x="10683" y="6254"/>
                        </a:lnTo>
                        <a:lnTo>
                          <a:pt x="10888" y="6323"/>
                        </a:lnTo>
                        <a:lnTo>
                          <a:pt x="10637" y="7190"/>
                        </a:lnTo>
                        <a:lnTo>
                          <a:pt x="10432" y="7898"/>
                        </a:lnTo>
                        <a:lnTo>
                          <a:pt x="10363" y="8126"/>
                        </a:lnTo>
                        <a:cubicBezTo>
                          <a:pt x="10249" y="8537"/>
                          <a:pt x="10135" y="8971"/>
                          <a:pt x="9998" y="9404"/>
                        </a:cubicBezTo>
                        <a:cubicBezTo>
                          <a:pt x="9998" y="9427"/>
                          <a:pt x="9998" y="9473"/>
                          <a:pt x="9998" y="9496"/>
                        </a:cubicBezTo>
                        <a:lnTo>
                          <a:pt x="8492" y="9039"/>
                        </a:lnTo>
                        <a:cubicBezTo>
                          <a:pt x="8514" y="9039"/>
                          <a:pt x="8514" y="9016"/>
                          <a:pt x="8514" y="9016"/>
                        </a:cubicBezTo>
                        <a:cubicBezTo>
                          <a:pt x="8537" y="8925"/>
                          <a:pt x="8560" y="8834"/>
                          <a:pt x="8583" y="8742"/>
                        </a:cubicBezTo>
                        <a:lnTo>
                          <a:pt x="8606" y="8651"/>
                        </a:lnTo>
                        <a:cubicBezTo>
                          <a:pt x="8765" y="8103"/>
                          <a:pt x="8925" y="7555"/>
                          <a:pt x="9085" y="7008"/>
                        </a:cubicBezTo>
                        <a:lnTo>
                          <a:pt x="9405" y="5889"/>
                        </a:lnTo>
                        <a:close/>
                        <a:moveTo>
                          <a:pt x="2123" y="0"/>
                        </a:moveTo>
                        <a:cubicBezTo>
                          <a:pt x="2100" y="0"/>
                          <a:pt x="2055" y="0"/>
                          <a:pt x="2032" y="23"/>
                        </a:cubicBezTo>
                        <a:cubicBezTo>
                          <a:pt x="1986" y="46"/>
                          <a:pt x="1963" y="69"/>
                          <a:pt x="1963" y="114"/>
                        </a:cubicBezTo>
                        <a:cubicBezTo>
                          <a:pt x="1302" y="2306"/>
                          <a:pt x="662" y="4497"/>
                          <a:pt x="1" y="6688"/>
                        </a:cubicBezTo>
                        <a:cubicBezTo>
                          <a:pt x="1" y="6688"/>
                          <a:pt x="1" y="6688"/>
                          <a:pt x="1" y="6734"/>
                        </a:cubicBezTo>
                        <a:cubicBezTo>
                          <a:pt x="1" y="6757"/>
                          <a:pt x="1" y="6802"/>
                          <a:pt x="23" y="6825"/>
                        </a:cubicBezTo>
                        <a:cubicBezTo>
                          <a:pt x="46" y="6848"/>
                          <a:pt x="69" y="6871"/>
                          <a:pt x="137" y="6893"/>
                        </a:cubicBezTo>
                        <a:lnTo>
                          <a:pt x="2831" y="7692"/>
                        </a:lnTo>
                        <a:lnTo>
                          <a:pt x="5524" y="8491"/>
                        </a:lnTo>
                        <a:lnTo>
                          <a:pt x="10363" y="9952"/>
                        </a:lnTo>
                        <a:lnTo>
                          <a:pt x="10477" y="9632"/>
                        </a:lnTo>
                        <a:lnTo>
                          <a:pt x="10363" y="9587"/>
                        </a:lnTo>
                        <a:lnTo>
                          <a:pt x="10272" y="9564"/>
                        </a:lnTo>
                        <a:cubicBezTo>
                          <a:pt x="10295" y="9564"/>
                          <a:pt x="10318" y="9541"/>
                          <a:pt x="10318" y="9518"/>
                        </a:cubicBezTo>
                        <a:cubicBezTo>
                          <a:pt x="10455" y="9062"/>
                          <a:pt x="10591" y="8605"/>
                          <a:pt x="10706" y="8172"/>
                        </a:cubicBezTo>
                        <a:lnTo>
                          <a:pt x="10957" y="7327"/>
                        </a:lnTo>
                        <a:lnTo>
                          <a:pt x="11208" y="6391"/>
                        </a:lnTo>
                        <a:lnTo>
                          <a:pt x="11390" y="6460"/>
                        </a:lnTo>
                        <a:lnTo>
                          <a:pt x="11504" y="6140"/>
                        </a:lnTo>
                        <a:lnTo>
                          <a:pt x="11390" y="6095"/>
                        </a:lnTo>
                        <a:lnTo>
                          <a:pt x="11299" y="6072"/>
                        </a:lnTo>
                        <a:lnTo>
                          <a:pt x="11527" y="5341"/>
                        </a:lnTo>
                        <a:lnTo>
                          <a:pt x="12098" y="3310"/>
                        </a:lnTo>
                        <a:lnTo>
                          <a:pt x="12189" y="3356"/>
                        </a:lnTo>
                        <a:lnTo>
                          <a:pt x="12303" y="3378"/>
                        </a:lnTo>
                        <a:lnTo>
                          <a:pt x="12395" y="3059"/>
                        </a:lnTo>
                        <a:lnTo>
                          <a:pt x="10409" y="2465"/>
                        </a:lnTo>
                        <a:lnTo>
                          <a:pt x="2785" y="183"/>
                        </a:lnTo>
                        <a:cubicBezTo>
                          <a:pt x="2717" y="160"/>
                          <a:pt x="2671" y="137"/>
                          <a:pt x="2603" y="137"/>
                        </a:cubicBezTo>
                        <a:lnTo>
                          <a:pt x="2169" y="0"/>
                        </a:ln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53300" tIns="53300" rIns="53300" bIns="53300" anchor="ctr" anchorCtr="0">
                    <a:noAutofit/>
                  </a:bodyPr>
                  <a:lstStyle/>
                  <a:p>
                    <a:pPr algn="l" rtl="0"/>
                    <a:endParaRPr sz="1049"/>
                  </a:p>
                </p:txBody>
              </p:sp>
              <p:sp>
                <p:nvSpPr>
                  <p:cNvPr id="1001" name="Google Shape;1590;p22">
                    <a:extLst>
                      <a:ext uri="{FF2B5EF4-FFF2-40B4-BE49-F238E27FC236}">
                        <a16:creationId xmlns:a16="http://schemas.microsoft.com/office/drawing/2014/main" id="{875D4275-D7D9-4296-B470-0A81BB33FA2B}"/>
                      </a:ext>
                    </a:extLst>
                  </p:cNvPr>
                  <p:cNvSpPr/>
                  <p:nvPr/>
                </p:nvSpPr>
                <p:spPr>
                  <a:xfrm>
                    <a:off x="8310772" y="2304744"/>
                    <a:ext cx="335037" cy="2708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95" h="10022" extrusionOk="0">
                        <a:moveTo>
                          <a:pt x="2488" y="480"/>
                        </a:moveTo>
                        <a:lnTo>
                          <a:pt x="3972" y="937"/>
                        </a:lnTo>
                        <a:lnTo>
                          <a:pt x="3401" y="2763"/>
                        </a:lnTo>
                        <a:lnTo>
                          <a:pt x="3082" y="3699"/>
                        </a:lnTo>
                        <a:lnTo>
                          <a:pt x="2397" y="3470"/>
                        </a:lnTo>
                        <a:lnTo>
                          <a:pt x="1621" y="3219"/>
                        </a:lnTo>
                        <a:cubicBezTo>
                          <a:pt x="1917" y="2329"/>
                          <a:pt x="2214" y="1393"/>
                          <a:pt x="2488" y="480"/>
                        </a:cubicBezTo>
                        <a:close/>
                        <a:moveTo>
                          <a:pt x="4291" y="1028"/>
                        </a:moveTo>
                        <a:lnTo>
                          <a:pt x="5478" y="1416"/>
                        </a:lnTo>
                        <a:lnTo>
                          <a:pt x="5821" y="1507"/>
                        </a:lnTo>
                        <a:lnTo>
                          <a:pt x="4930" y="4292"/>
                        </a:lnTo>
                        <a:lnTo>
                          <a:pt x="3401" y="3813"/>
                        </a:lnTo>
                        <a:lnTo>
                          <a:pt x="4291" y="1028"/>
                        </a:lnTo>
                        <a:close/>
                        <a:moveTo>
                          <a:pt x="6140" y="1599"/>
                        </a:moveTo>
                        <a:lnTo>
                          <a:pt x="7441" y="2010"/>
                        </a:lnTo>
                        <a:lnTo>
                          <a:pt x="7829" y="2124"/>
                        </a:lnTo>
                        <a:lnTo>
                          <a:pt x="7007" y="4703"/>
                        </a:lnTo>
                        <a:lnTo>
                          <a:pt x="6939" y="4931"/>
                        </a:lnTo>
                        <a:lnTo>
                          <a:pt x="5227" y="4383"/>
                        </a:lnTo>
                        <a:lnTo>
                          <a:pt x="6140" y="1599"/>
                        </a:lnTo>
                        <a:close/>
                        <a:moveTo>
                          <a:pt x="8149" y="2215"/>
                        </a:moveTo>
                        <a:lnTo>
                          <a:pt x="9929" y="2763"/>
                        </a:lnTo>
                        <a:lnTo>
                          <a:pt x="9016" y="5593"/>
                        </a:lnTo>
                        <a:lnTo>
                          <a:pt x="7555" y="5137"/>
                        </a:lnTo>
                        <a:lnTo>
                          <a:pt x="7396" y="5068"/>
                        </a:lnTo>
                        <a:lnTo>
                          <a:pt x="7259" y="5022"/>
                        </a:lnTo>
                        <a:lnTo>
                          <a:pt x="7487" y="4292"/>
                        </a:lnTo>
                        <a:lnTo>
                          <a:pt x="8149" y="2215"/>
                        </a:lnTo>
                        <a:close/>
                        <a:moveTo>
                          <a:pt x="10249" y="2854"/>
                        </a:moveTo>
                        <a:lnTo>
                          <a:pt x="10614" y="2968"/>
                        </a:lnTo>
                        <a:lnTo>
                          <a:pt x="11709" y="3311"/>
                        </a:lnTo>
                        <a:lnTo>
                          <a:pt x="12006" y="3402"/>
                        </a:lnTo>
                        <a:lnTo>
                          <a:pt x="11139" y="6255"/>
                        </a:lnTo>
                        <a:lnTo>
                          <a:pt x="9336" y="5684"/>
                        </a:lnTo>
                        <a:lnTo>
                          <a:pt x="10249" y="2854"/>
                        </a:lnTo>
                        <a:close/>
                        <a:moveTo>
                          <a:pt x="1529" y="3539"/>
                        </a:moveTo>
                        <a:lnTo>
                          <a:pt x="1735" y="3630"/>
                        </a:lnTo>
                        <a:lnTo>
                          <a:pt x="2557" y="3881"/>
                        </a:lnTo>
                        <a:lnTo>
                          <a:pt x="2990" y="4018"/>
                        </a:lnTo>
                        <a:lnTo>
                          <a:pt x="2648" y="5114"/>
                        </a:lnTo>
                        <a:lnTo>
                          <a:pt x="2305" y="6164"/>
                        </a:lnTo>
                        <a:lnTo>
                          <a:pt x="2123" y="6757"/>
                        </a:lnTo>
                        <a:lnTo>
                          <a:pt x="2077" y="6848"/>
                        </a:lnTo>
                        <a:lnTo>
                          <a:pt x="2077" y="6917"/>
                        </a:lnTo>
                        <a:cubicBezTo>
                          <a:pt x="2054" y="6985"/>
                          <a:pt x="2032" y="7054"/>
                          <a:pt x="2009" y="7122"/>
                        </a:cubicBezTo>
                        <a:cubicBezTo>
                          <a:pt x="2009" y="7122"/>
                          <a:pt x="2009" y="7145"/>
                          <a:pt x="1986" y="7145"/>
                        </a:cubicBezTo>
                        <a:lnTo>
                          <a:pt x="479" y="6689"/>
                        </a:lnTo>
                        <a:cubicBezTo>
                          <a:pt x="525" y="6689"/>
                          <a:pt x="525" y="6643"/>
                          <a:pt x="548" y="6620"/>
                        </a:cubicBezTo>
                        <a:cubicBezTo>
                          <a:pt x="685" y="6164"/>
                          <a:pt x="845" y="5684"/>
                          <a:pt x="982" y="5228"/>
                        </a:cubicBezTo>
                        <a:lnTo>
                          <a:pt x="1255" y="4429"/>
                        </a:lnTo>
                        <a:lnTo>
                          <a:pt x="1529" y="3539"/>
                        </a:lnTo>
                        <a:close/>
                        <a:moveTo>
                          <a:pt x="3310" y="4109"/>
                        </a:moveTo>
                        <a:lnTo>
                          <a:pt x="4337" y="4452"/>
                        </a:lnTo>
                        <a:lnTo>
                          <a:pt x="4816" y="4612"/>
                        </a:lnTo>
                        <a:lnTo>
                          <a:pt x="3835" y="7670"/>
                        </a:lnTo>
                        <a:cubicBezTo>
                          <a:pt x="3835" y="7693"/>
                          <a:pt x="3835" y="7693"/>
                          <a:pt x="3835" y="7716"/>
                        </a:cubicBezTo>
                        <a:lnTo>
                          <a:pt x="2785" y="7396"/>
                        </a:lnTo>
                        <a:lnTo>
                          <a:pt x="2305" y="7237"/>
                        </a:lnTo>
                        <a:cubicBezTo>
                          <a:pt x="2305" y="7237"/>
                          <a:pt x="2328" y="7214"/>
                          <a:pt x="2328" y="7214"/>
                        </a:cubicBezTo>
                        <a:cubicBezTo>
                          <a:pt x="2351" y="7145"/>
                          <a:pt x="2374" y="7100"/>
                          <a:pt x="2374" y="7054"/>
                        </a:cubicBezTo>
                        <a:lnTo>
                          <a:pt x="2397" y="6985"/>
                        </a:lnTo>
                        <a:lnTo>
                          <a:pt x="2442" y="6826"/>
                        </a:lnTo>
                        <a:lnTo>
                          <a:pt x="2693" y="6095"/>
                        </a:lnTo>
                        <a:lnTo>
                          <a:pt x="2967" y="5182"/>
                        </a:lnTo>
                        <a:lnTo>
                          <a:pt x="3082" y="4840"/>
                        </a:lnTo>
                        <a:lnTo>
                          <a:pt x="3310" y="4109"/>
                        </a:lnTo>
                        <a:close/>
                        <a:moveTo>
                          <a:pt x="5136" y="4703"/>
                        </a:moveTo>
                        <a:lnTo>
                          <a:pt x="6848" y="5251"/>
                        </a:lnTo>
                        <a:cubicBezTo>
                          <a:pt x="6597" y="6004"/>
                          <a:pt x="6346" y="6757"/>
                          <a:pt x="6094" y="7533"/>
                        </a:cubicBezTo>
                        <a:lnTo>
                          <a:pt x="5866" y="8309"/>
                        </a:lnTo>
                        <a:lnTo>
                          <a:pt x="5843" y="8332"/>
                        </a:lnTo>
                        <a:lnTo>
                          <a:pt x="5798" y="8309"/>
                        </a:lnTo>
                        <a:lnTo>
                          <a:pt x="4131" y="7807"/>
                        </a:lnTo>
                        <a:cubicBezTo>
                          <a:pt x="4154" y="7807"/>
                          <a:pt x="4154" y="7784"/>
                          <a:pt x="4177" y="7761"/>
                        </a:cubicBezTo>
                        <a:lnTo>
                          <a:pt x="5136" y="4703"/>
                        </a:lnTo>
                        <a:close/>
                        <a:moveTo>
                          <a:pt x="7144" y="5342"/>
                        </a:moveTo>
                        <a:lnTo>
                          <a:pt x="8925" y="5913"/>
                        </a:lnTo>
                        <a:lnTo>
                          <a:pt x="8811" y="6255"/>
                        </a:lnTo>
                        <a:lnTo>
                          <a:pt x="7966" y="8903"/>
                        </a:lnTo>
                        <a:lnTo>
                          <a:pt x="7943" y="8948"/>
                        </a:lnTo>
                        <a:lnTo>
                          <a:pt x="7943" y="8971"/>
                        </a:lnTo>
                        <a:lnTo>
                          <a:pt x="6163" y="8423"/>
                        </a:lnTo>
                        <a:lnTo>
                          <a:pt x="6642" y="6940"/>
                        </a:lnTo>
                        <a:lnTo>
                          <a:pt x="7144" y="5342"/>
                        </a:lnTo>
                        <a:close/>
                        <a:moveTo>
                          <a:pt x="9244" y="6004"/>
                        </a:moveTo>
                        <a:lnTo>
                          <a:pt x="11048" y="6597"/>
                        </a:lnTo>
                        <a:lnTo>
                          <a:pt x="10112" y="9633"/>
                        </a:lnTo>
                        <a:lnTo>
                          <a:pt x="9998" y="9610"/>
                        </a:lnTo>
                        <a:lnTo>
                          <a:pt x="9929" y="9588"/>
                        </a:lnTo>
                        <a:lnTo>
                          <a:pt x="9747" y="9519"/>
                        </a:lnTo>
                        <a:lnTo>
                          <a:pt x="8993" y="9291"/>
                        </a:lnTo>
                        <a:lnTo>
                          <a:pt x="8263" y="9063"/>
                        </a:lnTo>
                        <a:cubicBezTo>
                          <a:pt x="8263" y="9063"/>
                          <a:pt x="8263" y="9063"/>
                          <a:pt x="8286" y="9040"/>
                        </a:cubicBezTo>
                        <a:lnTo>
                          <a:pt x="9085" y="6506"/>
                        </a:lnTo>
                        <a:lnTo>
                          <a:pt x="9244" y="6004"/>
                        </a:lnTo>
                        <a:close/>
                        <a:moveTo>
                          <a:pt x="2032" y="1"/>
                        </a:moveTo>
                        <a:lnTo>
                          <a:pt x="1917" y="298"/>
                        </a:lnTo>
                        <a:lnTo>
                          <a:pt x="2077" y="366"/>
                        </a:lnTo>
                        <a:lnTo>
                          <a:pt x="2169" y="389"/>
                        </a:lnTo>
                        <a:lnTo>
                          <a:pt x="1301" y="3128"/>
                        </a:lnTo>
                        <a:lnTo>
                          <a:pt x="1119" y="3082"/>
                        </a:lnTo>
                        <a:lnTo>
                          <a:pt x="1027" y="3379"/>
                        </a:lnTo>
                        <a:lnTo>
                          <a:pt x="1210" y="3448"/>
                        </a:lnTo>
                        <a:lnTo>
                          <a:pt x="913" y="4361"/>
                        </a:lnTo>
                        <a:lnTo>
                          <a:pt x="662" y="5159"/>
                        </a:lnTo>
                        <a:cubicBezTo>
                          <a:pt x="502" y="5616"/>
                          <a:pt x="365" y="6072"/>
                          <a:pt x="228" y="6529"/>
                        </a:cubicBezTo>
                        <a:cubicBezTo>
                          <a:pt x="206" y="6552"/>
                          <a:pt x="206" y="6575"/>
                          <a:pt x="206" y="6620"/>
                        </a:cubicBezTo>
                        <a:lnTo>
                          <a:pt x="114" y="6575"/>
                        </a:lnTo>
                        <a:lnTo>
                          <a:pt x="0" y="6894"/>
                        </a:lnTo>
                        <a:lnTo>
                          <a:pt x="2237" y="7579"/>
                        </a:lnTo>
                        <a:lnTo>
                          <a:pt x="4771" y="8355"/>
                        </a:lnTo>
                        <a:lnTo>
                          <a:pt x="7464" y="9177"/>
                        </a:lnTo>
                        <a:lnTo>
                          <a:pt x="10157" y="9998"/>
                        </a:lnTo>
                        <a:cubicBezTo>
                          <a:pt x="10180" y="10021"/>
                          <a:pt x="10203" y="10021"/>
                          <a:pt x="10226" y="10021"/>
                        </a:cubicBezTo>
                        <a:cubicBezTo>
                          <a:pt x="10249" y="10021"/>
                          <a:pt x="10271" y="10021"/>
                          <a:pt x="10294" y="9998"/>
                        </a:cubicBezTo>
                        <a:cubicBezTo>
                          <a:pt x="10317" y="9998"/>
                          <a:pt x="10340" y="9976"/>
                          <a:pt x="10363" y="9930"/>
                        </a:cubicBezTo>
                        <a:lnTo>
                          <a:pt x="10386" y="9907"/>
                        </a:lnTo>
                        <a:cubicBezTo>
                          <a:pt x="11048" y="7716"/>
                          <a:pt x="11709" y="5547"/>
                          <a:pt x="12394" y="3356"/>
                        </a:cubicBezTo>
                        <a:cubicBezTo>
                          <a:pt x="12394" y="3311"/>
                          <a:pt x="12394" y="3265"/>
                          <a:pt x="12394" y="3242"/>
                        </a:cubicBezTo>
                        <a:cubicBezTo>
                          <a:pt x="12371" y="3196"/>
                          <a:pt x="12349" y="3174"/>
                          <a:pt x="12326" y="3151"/>
                        </a:cubicBezTo>
                        <a:lnTo>
                          <a:pt x="12303" y="3151"/>
                        </a:lnTo>
                        <a:lnTo>
                          <a:pt x="11846" y="3014"/>
                        </a:lnTo>
                        <a:lnTo>
                          <a:pt x="11664" y="2945"/>
                        </a:lnTo>
                        <a:lnTo>
                          <a:pt x="7647" y="1713"/>
                        </a:lnTo>
                        <a:lnTo>
                          <a:pt x="2032" y="1"/>
                        </a:ln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53300" tIns="53300" rIns="53300" bIns="53300" anchor="ctr" anchorCtr="0">
                    <a:noAutofit/>
                  </a:bodyPr>
                  <a:lstStyle/>
                  <a:p>
                    <a:pPr algn="l" rtl="0"/>
                    <a:endParaRPr sz="1049"/>
                  </a:p>
                </p:txBody>
              </p:sp>
            </p:grpSp>
          </p:grpSp>
          <p:sp>
            <p:nvSpPr>
              <p:cNvPr id="744" name="Google Shape;1591;p22">
                <a:extLst>
                  <a:ext uri="{FF2B5EF4-FFF2-40B4-BE49-F238E27FC236}">
                    <a16:creationId xmlns:a16="http://schemas.microsoft.com/office/drawing/2014/main" id="{80F8708C-15C6-4CF6-91B3-BC327C78AFA3}"/>
                  </a:ext>
                </a:extLst>
              </p:cNvPr>
              <p:cNvSpPr/>
              <p:nvPr/>
            </p:nvSpPr>
            <p:spPr>
              <a:xfrm>
                <a:off x="6731328" y="2201111"/>
                <a:ext cx="732973" cy="668182"/>
              </a:xfrm>
              <a:custGeom>
                <a:avLst/>
                <a:gdLst/>
                <a:ahLst/>
                <a:cxnLst/>
                <a:rect l="l" t="t" r="r" b="b"/>
                <a:pathLst>
                  <a:path w="27117" h="24720" extrusionOk="0">
                    <a:moveTo>
                      <a:pt x="5958" y="0"/>
                    </a:moveTo>
                    <a:cubicBezTo>
                      <a:pt x="5866" y="0"/>
                      <a:pt x="5775" y="46"/>
                      <a:pt x="5729" y="137"/>
                    </a:cubicBezTo>
                    <a:cubicBezTo>
                      <a:pt x="5661" y="320"/>
                      <a:pt x="5547" y="525"/>
                      <a:pt x="5456" y="731"/>
                    </a:cubicBezTo>
                    <a:lnTo>
                      <a:pt x="5341" y="959"/>
                    </a:lnTo>
                    <a:cubicBezTo>
                      <a:pt x="5273" y="1096"/>
                      <a:pt x="5204" y="1210"/>
                      <a:pt x="5136" y="1347"/>
                    </a:cubicBezTo>
                    <a:cubicBezTo>
                      <a:pt x="5045" y="1484"/>
                      <a:pt x="4976" y="1621"/>
                      <a:pt x="4908" y="1781"/>
                    </a:cubicBezTo>
                    <a:lnTo>
                      <a:pt x="4839" y="1895"/>
                    </a:lnTo>
                    <a:cubicBezTo>
                      <a:pt x="4794" y="1986"/>
                      <a:pt x="4748" y="2077"/>
                      <a:pt x="4702" y="2169"/>
                    </a:cubicBezTo>
                    <a:cubicBezTo>
                      <a:pt x="4657" y="2283"/>
                      <a:pt x="4611" y="2397"/>
                      <a:pt x="4543" y="2511"/>
                    </a:cubicBezTo>
                    <a:lnTo>
                      <a:pt x="4520" y="2580"/>
                    </a:lnTo>
                    <a:cubicBezTo>
                      <a:pt x="4406" y="2831"/>
                      <a:pt x="4269" y="3127"/>
                      <a:pt x="4109" y="3401"/>
                    </a:cubicBezTo>
                    <a:cubicBezTo>
                      <a:pt x="3926" y="3698"/>
                      <a:pt x="3744" y="3995"/>
                      <a:pt x="3561" y="4269"/>
                    </a:cubicBezTo>
                    <a:lnTo>
                      <a:pt x="3538" y="4291"/>
                    </a:lnTo>
                    <a:cubicBezTo>
                      <a:pt x="3401" y="4497"/>
                      <a:pt x="3264" y="4725"/>
                      <a:pt x="3127" y="4931"/>
                    </a:cubicBezTo>
                    <a:cubicBezTo>
                      <a:pt x="3059" y="5045"/>
                      <a:pt x="2990" y="5136"/>
                      <a:pt x="2922" y="5250"/>
                    </a:cubicBezTo>
                    <a:cubicBezTo>
                      <a:pt x="2831" y="5364"/>
                      <a:pt x="2762" y="5501"/>
                      <a:pt x="2671" y="5638"/>
                    </a:cubicBezTo>
                    <a:lnTo>
                      <a:pt x="2648" y="5707"/>
                    </a:lnTo>
                    <a:cubicBezTo>
                      <a:pt x="2580" y="5798"/>
                      <a:pt x="2511" y="5889"/>
                      <a:pt x="2465" y="6003"/>
                    </a:cubicBezTo>
                    <a:lnTo>
                      <a:pt x="2374" y="6140"/>
                    </a:lnTo>
                    <a:cubicBezTo>
                      <a:pt x="2351" y="6186"/>
                      <a:pt x="2328" y="6232"/>
                      <a:pt x="2283" y="6300"/>
                    </a:cubicBezTo>
                    <a:cubicBezTo>
                      <a:pt x="2214" y="6460"/>
                      <a:pt x="2123" y="6597"/>
                      <a:pt x="2032" y="6734"/>
                    </a:cubicBezTo>
                    <a:lnTo>
                      <a:pt x="1895" y="6962"/>
                    </a:lnTo>
                    <a:lnTo>
                      <a:pt x="1872" y="7030"/>
                    </a:lnTo>
                    <a:cubicBezTo>
                      <a:pt x="1804" y="7122"/>
                      <a:pt x="1758" y="7236"/>
                      <a:pt x="1689" y="7327"/>
                    </a:cubicBezTo>
                    <a:cubicBezTo>
                      <a:pt x="1644" y="7396"/>
                      <a:pt x="1598" y="7487"/>
                      <a:pt x="1552" y="7555"/>
                    </a:cubicBezTo>
                    <a:cubicBezTo>
                      <a:pt x="1530" y="7624"/>
                      <a:pt x="1484" y="7692"/>
                      <a:pt x="1461" y="7738"/>
                    </a:cubicBezTo>
                    <a:cubicBezTo>
                      <a:pt x="1324" y="7966"/>
                      <a:pt x="1187" y="8217"/>
                      <a:pt x="1050" y="8537"/>
                    </a:cubicBezTo>
                    <a:cubicBezTo>
                      <a:pt x="936" y="8742"/>
                      <a:pt x="845" y="8971"/>
                      <a:pt x="754" y="9222"/>
                    </a:cubicBezTo>
                    <a:cubicBezTo>
                      <a:pt x="754" y="9244"/>
                      <a:pt x="754" y="9267"/>
                      <a:pt x="731" y="9267"/>
                    </a:cubicBezTo>
                    <a:cubicBezTo>
                      <a:pt x="639" y="9541"/>
                      <a:pt x="571" y="9838"/>
                      <a:pt x="480" y="10089"/>
                    </a:cubicBezTo>
                    <a:cubicBezTo>
                      <a:pt x="366" y="10546"/>
                      <a:pt x="206" y="11093"/>
                      <a:pt x="137" y="11641"/>
                    </a:cubicBezTo>
                    <a:cubicBezTo>
                      <a:pt x="23" y="12372"/>
                      <a:pt x="0" y="12988"/>
                      <a:pt x="46" y="13558"/>
                    </a:cubicBezTo>
                    <a:cubicBezTo>
                      <a:pt x="69" y="13718"/>
                      <a:pt x="114" y="13901"/>
                      <a:pt x="160" y="14083"/>
                    </a:cubicBezTo>
                    <a:cubicBezTo>
                      <a:pt x="160" y="14152"/>
                      <a:pt x="183" y="14220"/>
                      <a:pt x="183" y="14266"/>
                    </a:cubicBezTo>
                    <a:cubicBezTo>
                      <a:pt x="206" y="14357"/>
                      <a:pt x="229" y="14426"/>
                      <a:pt x="251" y="14494"/>
                    </a:cubicBezTo>
                    <a:cubicBezTo>
                      <a:pt x="274" y="14631"/>
                      <a:pt x="297" y="14745"/>
                      <a:pt x="343" y="14859"/>
                    </a:cubicBezTo>
                    <a:lnTo>
                      <a:pt x="366" y="14928"/>
                    </a:lnTo>
                    <a:lnTo>
                      <a:pt x="388" y="15065"/>
                    </a:lnTo>
                    <a:cubicBezTo>
                      <a:pt x="434" y="15156"/>
                      <a:pt x="457" y="15270"/>
                      <a:pt x="480" y="15362"/>
                    </a:cubicBezTo>
                    <a:cubicBezTo>
                      <a:pt x="594" y="15681"/>
                      <a:pt x="731" y="15978"/>
                      <a:pt x="868" y="16252"/>
                    </a:cubicBezTo>
                    <a:cubicBezTo>
                      <a:pt x="936" y="16412"/>
                      <a:pt x="1027" y="16549"/>
                      <a:pt x="1119" y="16686"/>
                    </a:cubicBezTo>
                    <a:lnTo>
                      <a:pt x="1164" y="16777"/>
                    </a:lnTo>
                    <a:cubicBezTo>
                      <a:pt x="1233" y="16868"/>
                      <a:pt x="1301" y="16959"/>
                      <a:pt x="1370" y="17074"/>
                    </a:cubicBezTo>
                    <a:lnTo>
                      <a:pt x="1507" y="17302"/>
                    </a:lnTo>
                    <a:lnTo>
                      <a:pt x="1575" y="17416"/>
                    </a:lnTo>
                    <a:cubicBezTo>
                      <a:pt x="1644" y="17507"/>
                      <a:pt x="1712" y="17599"/>
                      <a:pt x="1781" y="17690"/>
                    </a:cubicBezTo>
                    <a:lnTo>
                      <a:pt x="1872" y="17804"/>
                    </a:lnTo>
                    <a:lnTo>
                      <a:pt x="1940" y="17895"/>
                    </a:lnTo>
                    <a:cubicBezTo>
                      <a:pt x="1986" y="17987"/>
                      <a:pt x="2055" y="18078"/>
                      <a:pt x="2123" y="18146"/>
                    </a:cubicBezTo>
                    <a:cubicBezTo>
                      <a:pt x="2214" y="18260"/>
                      <a:pt x="2328" y="18397"/>
                      <a:pt x="2420" y="18512"/>
                    </a:cubicBezTo>
                    <a:cubicBezTo>
                      <a:pt x="2580" y="18671"/>
                      <a:pt x="2762" y="18831"/>
                      <a:pt x="2945" y="18991"/>
                    </a:cubicBezTo>
                    <a:lnTo>
                      <a:pt x="3036" y="19059"/>
                    </a:lnTo>
                    <a:lnTo>
                      <a:pt x="3059" y="19105"/>
                    </a:lnTo>
                    <a:cubicBezTo>
                      <a:pt x="3150" y="19173"/>
                      <a:pt x="3242" y="19265"/>
                      <a:pt x="3333" y="19333"/>
                    </a:cubicBezTo>
                    <a:cubicBezTo>
                      <a:pt x="3447" y="19425"/>
                      <a:pt x="3561" y="19493"/>
                      <a:pt x="3675" y="19584"/>
                    </a:cubicBezTo>
                    <a:lnTo>
                      <a:pt x="3766" y="19630"/>
                    </a:lnTo>
                    <a:lnTo>
                      <a:pt x="3881" y="19721"/>
                    </a:lnTo>
                    <a:cubicBezTo>
                      <a:pt x="4086" y="19858"/>
                      <a:pt x="4291" y="20018"/>
                      <a:pt x="4520" y="20155"/>
                    </a:cubicBezTo>
                    <a:cubicBezTo>
                      <a:pt x="4725" y="20269"/>
                      <a:pt x="4908" y="20383"/>
                      <a:pt x="5113" y="20520"/>
                    </a:cubicBezTo>
                    <a:lnTo>
                      <a:pt x="5341" y="20634"/>
                    </a:lnTo>
                    <a:cubicBezTo>
                      <a:pt x="5410" y="20703"/>
                      <a:pt x="5501" y="20748"/>
                      <a:pt x="5593" y="20794"/>
                    </a:cubicBezTo>
                    <a:lnTo>
                      <a:pt x="5729" y="20863"/>
                    </a:lnTo>
                    <a:cubicBezTo>
                      <a:pt x="5798" y="20908"/>
                      <a:pt x="5866" y="20954"/>
                      <a:pt x="5935" y="20999"/>
                    </a:cubicBezTo>
                    <a:cubicBezTo>
                      <a:pt x="6003" y="21022"/>
                      <a:pt x="6072" y="21068"/>
                      <a:pt x="6140" y="21114"/>
                    </a:cubicBezTo>
                    <a:cubicBezTo>
                      <a:pt x="6414" y="21273"/>
                      <a:pt x="6711" y="21410"/>
                      <a:pt x="7008" y="21502"/>
                    </a:cubicBezTo>
                    <a:cubicBezTo>
                      <a:pt x="7122" y="21547"/>
                      <a:pt x="7213" y="21570"/>
                      <a:pt x="7304" y="21593"/>
                    </a:cubicBezTo>
                    <a:lnTo>
                      <a:pt x="7464" y="21639"/>
                    </a:lnTo>
                    <a:cubicBezTo>
                      <a:pt x="7555" y="21661"/>
                      <a:pt x="7670" y="21707"/>
                      <a:pt x="7761" y="21730"/>
                    </a:cubicBezTo>
                    <a:lnTo>
                      <a:pt x="7852" y="21776"/>
                    </a:lnTo>
                    <a:cubicBezTo>
                      <a:pt x="8012" y="21821"/>
                      <a:pt x="8172" y="21867"/>
                      <a:pt x="8332" y="21913"/>
                    </a:cubicBezTo>
                    <a:cubicBezTo>
                      <a:pt x="8423" y="21935"/>
                      <a:pt x="8537" y="21958"/>
                      <a:pt x="8628" y="21981"/>
                    </a:cubicBezTo>
                    <a:lnTo>
                      <a:pt x="8720" y="22027"/>
                    </a:lnTo>
                    <a:cubicBezTo>
                      <a:pt x="8811" y="22049"/>
                      <a:pt x="8879" y="22072"/>
                      <a:pt x="8971" y="22095"/>
                    </a:cubicBezTo>
                    <a:cubicBezTo>
                      <a:pt x="9039" y="22095"/>
                      <a:pt x="9085" y="22118"/>
                      <a:pt x="9153" y="22141"/>
                    </a:cubicBezTo>
                    <a:cubicBezTo>
                      <a:pt x="9199" y="22141"/>
                      <a:pt x="9267" y="22141"/>
                      <a:pt x="9313" y="22164"/>
                    </a:cubicBezTo>
                    <a:lnTo>
                      <a:pt x="9382" y="22186"/>
                    </a:lnTo>
                    <a:cubicBezTo>
                      <a:pt x="9450" y="22209"/>
                      <a:pt x="9518" y="22209"/>
                      <a:pt x="9587" y="22232"/>
                    </a:cubicBezTo>
                    <a:cubicBezTo>
                      <a:pt x="9564" y="22369"/>
                      <a:pt x="9541" y="22506"/>
                      <a:pt x="9518" y="22643"/>
                    </a:cubicBezTo>
                    <a:cubicBezTo>
                      <a:pt x="9496" y="22757"/>
                      <a:pt x="9496" y="22894"/>
                      <a:pt x="9518" y="23054"/>
                    </a:cubicBezTo>
                    <a:cubicBezTo>
                      <a:pt x="9541" y="23282"/>
                      <a:pt x="9678" y="23510"/>
                      <a:pt x="9815" y="23716"/>
                    </a:cubicBezTo>
                    <a:cubicBezTo>
                      <a:pt x="9906" y="23875"/>
                      <a:pt x="10066" y="23990"/>
                      <a:pt x="10203" y="24104"/>
                    </a:cubicBezTo>
                    <a:lnTo>
                      <a:pt x="10272" y="24149"/>
                    </a:lnTo>
                    <a:cubicBezTo>
                      <a:pt x="10363" y="24241"/>
                      <a:pt x="10477" y="24309"/>
                      <a:pt x="10591" y="24378"/>
                    </a:cubicBezTo>
                    <a:lnTo>
                      <a:pt x="10614" y="24400"/>
                    </a:lnTo>
                    <a:lnTo>
                      <a:pt x="10683" y="24423"/>
                    </a:lnTo>
                    <a:cubicBezTo>
                      <a:pt x="10774" y="24469"/>
                      <a:pt x="10842" y="24537"/>
                      <a:pt x="10934" y="24583"/>
                    </a:cubicBezTo>
                    <a:cubicBezTo>
                      <a:pt x="11139" y="24697"/>
                      <a:pt x="11367" y="24697"/>
                      <a:pt x="11596" y="24720"/>
                    </a:cubicBezTo>
                    <a:lnTo>
                      <a:pt x="12052" y="24720"/>
                    </a:lnTo>
                    <a:cubicBezTo>
                      <a:pt x="12121" y="24720"/>
                      <a:pt x="12189" y="24697"/>
                      <a:pt x="12258" y="24697"/>
                    </a:cubicBezTo>
                    <a:cubicBezTo>
                      <a:pt x="12417" y="24697"/>
                      <a:pt x="12554" y="24674"/>
                      <a:pt x="12714" y="24606"/>
                    </a:cubicBezTo>
                    <a:cubicBezTo>
                      <a:pt x="12874" y="24560"/>
                      <a:pt x="13056" y="24469"/>
                      <a:pt x="13216" y="24355"/>
                    </a:cubicBezTo>
                    <a:cubicBezTo>
                      <a:pt x="13444" y="24195"/>
                      <a:pt x="13650" y="23990"/>
                      <a:pt x="13878" y="23670"/>
                    </a:cubicBezTo>
                    <a:cubicBezTo>
                      <a:pt x="13992" y="23510"/>
                      <a:pt x="14084" y="23328"/>
                      <a:pt x="14175" y="23168"/>
                    </a:cubicBezTo>
                    <a:lnTo>
                      <a:pt x="14220" y="23077"/>
                    </a:lnTo>
                    <a:lnTo>
                      <a:pt x="14243" y="23031"/>
                    </a:lnTo>
                    <a:cubicBezTo>
                      <a:pt x="14266" y="22962"/>
                      <a:pt x="14312" y="22894"/>
                      <a:pt x="14335" y="22803"/>
                    </a:cubicBezTo>
                    <a:cubicBezTo>
                      <a:pt x="14380" y="22826"/>
                      <a:pt x="14403" y="22826"/>
                      <a:pt x="14426" y="22826"/>
                    </a:cubicBezTo>
                    <a:cubicBezTo>
                      <a:pt x="14494" y="22826"/>
                      <a:pt x="14563" y="22803"/>
                      <a:pt x="14631" y="22803"/>
                    </a:cubicBezTo>
                    <a:lnTo>
                      <a:pt x="14677" y="22803"/>
                    </a:lnTo>
                    <a:cubicBezTo>
                      <a:pt x="14723" y="22803"/>
                      <a:pt x="14768" y="22803"/>
                      <a:pt x="14837" y="22780"/>
                    </a:cubicBezTo>
                    <a:cubicBezTo>
                      <a:pt x="14928" y="22780"/>
                      <a:pt x="15042" y="22780"/>
                      <a:pt x="15133" y="22757"/>
                    </a:cubicBezTo>
                    <a:cubicBezTo>
                      <a:pt x="15293" y="22734"/>
                      <a:pt x="15453" y="22689"/>
                      <a:pt x="15590" y="22643"/>
                    </a:cubicBezTo>
                    <a:cubicBezTo>
                      <a:pt x="15681" y="22620"/>
                      <a:pt x="15750" y="22597"/>
                      <a:pt x="15818" y="22574"/>
                    </a:cubicBezTo>
                    <a:cubicBezTo>
                      <a:pt x="15887" y="22552"/>
                      <a:pt x="15955" y="22529"/>
                      <a:pt x="16024" y="22506"/>
                    </a:cubicBezTo>
                    <a:cubicBezTo>
                      <a:pt x="16138" y="22483"/>
                      <a:pt x="16229" y="22460"/>
                      <a:pt x="16320" y="22415"/>
                    </a:cubicBezTo>
                    <a:lnTo>
                      <a:pt x="16480" y="22369"/>
                    </a:lnTo>
                    <a:cubicBezTo>
                      <a:pt x="16526" y="22369"/>
                      <a:pt x="16549" y="22392"/>
                      <a:pt x="16594" y="22392"/>
                    </a:cubicBezTo>
                    <a:cubicBezTo>
                      <a:pt x="16617" y="22392"/>
                      <a:pt x="16663" y="22369"/>
                      <a:pt x="16686" y="22369"/>
                    </a:cubicBezTo>
                    <a:cubicBezTo>
                      <a:pt x="16823" y="22323"/>
                      <a:pt x="16960" y="22301"/>
                      <a:pt x="17096" y="22255"/>
                    </a:cubicBezTo>
                    <a:lnTo>
                      <a:pt x="17165" y="22232"/>
                    </a:lnTo>
                    <a:cubicBezTo>
                      <a:pt x="17348" y="22186"/>
                      <a:pt x="17507" y="22141"/>
                      <a:pt x="17667" y="22095"/>
                    </a:cubicBezTo>
                    <a:cubicBezTo>
                      <a:pt x="17758" y="22072"/>
                      <a:pt x="17827" y="22049"/>
                      <a:pt x="17918" y="22004"/>
                    </a:cubicBezTo>
                    <a:cubicBezTo>
                      <a:pt x="17964" y="21958"/>
                      <a:pt x="17987" y="21913"/>
                      <a:pt x="18055" y="21890"/>
                    </a:cubicBezTo>
                    <a:lnTo>
                      <a:pt x="18101" y="21867"/>
                    </a:lnTo>
                    <a:cubicBezTo>
                      <a:pt x="18215" y="21821"/>
                      <a:pt x="18352" y="21776"/>
                      <a:pt x="18489" y="21707"/>
                    </a:cubicBezTo>
                    <a:lnTo>
                      <a:pt x="18603" y="21661"/>
                    </a:lnTo>
                    <a:cubicBezTo>
                      <a:pt x="18717" y="21616"/>
                      <a:pt x="18831" y="21570"/>
                      <a:pt x="18945" y="21524"/>
                    </a:cubicBezTo>
                    <a:cubicBezTo>
                      <a:pt x="19151" y="21410"/>
                      <a:pt x="19333" y="21273"/>
                      <a:pt x="19539" y="21136"/>
                    </a:cubicBezTo>
                    <a:cubicBezTo>
                      <a:pt x="19836" y="20954"/>
                      <a:pt x="20087" y="20726"/>
                      <a:pt x="20292" y="20543"/>
                    </a:cubicBezTo>
                    <a:lnTo>
                      <a:pt x="20315" y="20543"/>
                    </a:lnTo>
                    <a:cubicBezTo>
                      <a:pt x="20406" y="20452"/>
                      <a:pt x="20475" y="20360"/>
                      <a:pt x="20566" y="20269"/>
                    </a:cubicBezTo>
                    <a:lnTo>
                      <a:pt x="20703" y="20132"/>
                    </a:lnTo>
                    <a:cubicBezTo>
                      <a:pt x="20771" y="20064"/>
                      <a:pt x="20840" y="20018"/>
                      <a:pt x="20885" y="19950"/>
                    </a:cubicBezTo>
                    <a:lnTo>
                      <a:pt x="20977" y="19835"/>
                    </a:lnTo>
                    <a:cubicBezTo>
                      <a:pt x="21022" y="19790"/>
                      <a:pt x="21068" y="19744"/>
                      <a:pt x="21137" y="19676"/>
                    </a:cubicBezTo>
                    <a:cubicBezTo>
                      <a:pt x="21205" y="19607"/>
                      <a:pt x="21296" y="19516"/>
                      <a:pt x="21388" y="19425"/>
                    </a:cubicBezTo>
                    <a:cubicBezTo>
                      <a:pt x="21388" y="19425"/>
                      <a:pt x="21410" y="19402"/>
                      <a:pt x="21410" y="19402"/>
                    </a:cubicBezTo>
                    <a:cubicBezTo>
                      <a:pt x="21456" y="19356"/>
                      <a:pt x="21525" y="19288"/>
                      <a:pt x="21570" y="19219"/>
                    </a:cubicBezTo>
                    <a:lnTo>
                      <a:pt x="21593" y="19196"/>
                    </a:lnTo>
                    <a:lnTo>
                      <a:pt x="21639" y="19128"/>
                    </a:lnTo>
                    <a:cubicBezTo>
                      <a:pt x="21662" y="19105"/>
                      <a:pt x="21684" y="19059"/>
                      <a:pt x="21730" y="19037"/>
                    </a:cubicBezTo>
                    <a:cubicBezTo>
                      <a:pt x="21753" y="18991"/>
                      <a:pt x="21776" y="18968"/>
                      <a:pt x="21798" y="18922"/>
                    </a:cubicBezTo>
                    <a:lnTo>
                      <a:pt x="21844" y="18922"/>
                    </a:lnTo>
                    <a:cubicBezTo>
                      <a:pt x="21890" y="18945"/>
                      <a:pt x="21913" y="18945"/>
                      <a:pt x="21958" y="18968"/>
                    </a:cubicBezTo>
                    <a:cubicBezTo>
                      <a:pt x="22004" y="18968"/>
                      <a:pt x="22050" y="18991"/>
                      <a:pt x="22095" y="19014"/>
                    </a:cubicBezTo>
                    <a:lnTo>
                      <a:pt x="22164" y="19014"/>
                    </a:lnTo>
                    <a:cubicBezTo>
                      <a:pt x="22232" y="19037"/>
                      <a:pt x="22301" y="19037"/>
                      <a:pt x="22346" y="19059"/>
                    </a:cubicBezTo>
                    <a:lnTo>
                      <a:pt x="22460" y="19059"/>
                    </a:lnTo>
                    <a:cubicBezTo>
                      <a:pt x="22597" y="19082"/>
                      <a:pt x="22711" y="19105"/>
                      <a:pt x="22848" y="19105"/>
                    </a:cubicBezTo>
                    <a:lnTo>
                      <a:pt x="22963" y="19128"/>
                    </a:lnTo>
                    <a:lnTo>
                      <a:pt x="23191" y="19128"/>
                    </a:lnTo>
                    <a:cubicBezTo>
                      <a:pt x="23236" y="19128"/>
                      <a:pt x="23282" y="19151"/>
                      <a:pt x="23351" y="19151"/>
                    </a:cubicBezTo>
                    <a:cubicBezTo>
                      <a:pt x="23488" y="19128"/>
                      <a:pt x="23602" y="19128"/>
                      <a:pt x="23716" y="19105"/>
                    </a:cubicBezTo>
                    <a:lnTo>
                      <a:pt x="23830" y="19082"/>
                    </a:lnTo>
                    <a:cubicBezTo>
                      <a:pt x="23921" y="19059"/>
                      <a:pt x="24035" y="19037"/>
                      <a:pt x="24127" y="19014"/>
                    </a:cubicBezTo>
                    <a:cubicBezTo>
                      <a:pt x="24195" y="18991"/>
                      <a:pt x="24241" y="18968"/>
                      <a:pt x="24309" y="18945"/>
                    </a:cubicBezTo>
                    <a:lnTo>
                      <a:pt x="24423" y="18922"/>
                    </a:lnTo>
                    <a:lnTo>
                      <a:pt x="24423" y="18900"/>
                    </a:lnTo>
                    <a:cubicBezTo>
                      <a:pt x="24560" y="18854"/>
                      <a:pt x="24674" y="18808"/>
                      <a:pt x="24789" y="18763"/>
                    </a:cubicBezTo>
                    <a:cubicBezTo>
                      <a:pt x="24857" y="18717"/>
                      <a:pt x="24926" y="18671"/>
                      <a:pt x="25017" y="18626"/>
                    </a:cubicBezTo>
                    <a:cubicBezTo>
                      <a:pt x="25085" y="18580"/>
                      <a:pt x="25154" y="18534"/>
                      <a:pt x="25199" y="18489"/>
                    </a:cubicBezTo>
                    <a:lnTo>
                      <a:pt x="25291" y="18420"/>
                    </a:lnTo>
                    <a:lnTo>
                      <a:pt x="25336" y="18397"/>
                    </a:lnTo>
                    <a:lnTo>
                      <a:pt x="25405" y="18397"/>
                    </a:lnTo>
                    <a:cubicBezTo>
                      <a:pt x="25451" y="18352"/>
                      <a:pt x="25496" y="18329"/>
                      <a:pt x="25542" y="18306"/>
                    </a:cubicBezTo>
                    <a:cubicBezTo>
                      <a:pt x="25702" y="18192"/>
                      <a:pt x="25861" y="18055"/>
                      <a:pt x="25998" y="17918"/>
                    </a:cubicBezTo>
                    <a:cubicBezTo>
                      <a:pt x="26158" y="17781"/>
                      <a:pt x="26318" y="17599"/>
                      <a:pt x="26478" y="17393"/>
                    </a:cubicBezTo>
                    <a:cubicBezTo>
                      <a:pt x="26592" y="17279"/>
                      <a:pt x="26683" y="17142"/>
                      <a:pt x="26774" y="16982"/>
                    </a:cubicBezTo>
                    <a:cubicBezTo>
                      <a:pt x="26889" y="16754"/>
                      <a:pt x="26957" y="16503"/>
                      <a:pt x="27025" y="16297"/>
                    </a:cubicBezTo>
                    <a:cubicBezTo>
                      <a:pt x="27094" y="16069"/>
                      <a:pt x="27117" y="15887"/>
                      <a:pt x="27117" y="15727"/>
                    </a:cubicBezTo>
                    <a:cubicBezTo>
                      <a:pt x="27117" y="15567"/>
                      <a:pt x="27094" y="15430"/>
                      <a:pt x="27071" y="15293"/>
                    </a:cubicBezTo>
                    <a:cubicBezTo>
                      <a:pt x="27048" y="15156"/>
                      <a:pt x="27025" y="15042"/>
                      <a:pt x="27003" y="14905"/>
                    </a:cubicBezTo>
                    <a:cubicBezTo>
                      <a:pt x="26980" y="14859"/>
                      <a:pt x="26957" y="14791"/>
                      <a:pt x="26934" y="14745"/>
                    </a:cubicBezTo>
                    <a:lnTo>
                      <a:pt x="26911" y="14654"/>
                    </a:lnTo>
                    <a:cubicBezTo>
                      <a:pt x="26911" y="14631"/>
                      <a:pt x="26889" y="14608"/>
                      <a:pt x="26889" y="14563"/>
                    </a:cubicBezTo>
                    <a:cubicBezTo>
                      <a:pt x="26889" y="14563"/>
                      <a:pt x="26889" y="14540"/>
                      <a:pt x="26889" y="14540"/>
                    </a:cubicBezTo>
                    <a:cubicBezTo>
                      <a:pt x="26820" y="14471"/>
                      <a:pt x="26774" y="14426"/>
                      <a:pt x="26729" y="14380"/>
                    </a:cubicBezTo>
                    <a:lnTo>
                      <a:pt x="26683" y="14335"/>
                    </a:lnTo>
                    <a:cubicBezTo>
                      <a:pt x="26637" y="14312"/>
                      <a:pt x="26569" y="14289"/>
                      <a:pt x="26523" y="14266"/>
                    </a:cubicBezTo>
                    <a:cubicBezTo>
                      <a:pt x="26455" y="14220"/>
                      <a:pt x="26409" y="14175"/>
                      <a:pt x="26364" y="14129"/>
                    </a:cubicBezTo>
                    <a:cubicBezTo>
                      <a:pt x="26318" y="14083"/>
                      <a:pt x="26272" y="14061"/>
                      <a:pt x="26227" y="14015"/>
                    </a:cubicBezTo>
                    <a:cubicBezTo>
                      <a:pt x="26135" y="13946"/>
                      <a:pt x="26067" y="13901"/>
                      <a:pt x="25976" y="13855"/>
                    </a:cubicBezTo>
                    <a:cubicBezTo>
                      <a:pt x="25839" y="13787"/>
                      <a:pt x="25724" y="13718"/>
                      <a:pt x="25587" y="13673"/>
                    </a:cubicBezTo>
                    <a:cubicBezTo>
                      <a:pt x="25405" y="13627"/>
                      <a:pt x="25222" y="13581"/>
                      <a:pt x="25040" y="13513"/>
                    </a:cubicBezTo>
                    <a:cubicBezTo>
                      <a:pt x="24994" y="13490"/>
                      <a:pt x="24926" y="13467"/>
                      <a:pt x="24880" y="13422"/>
                    </a:cubicBezTo>
                    <a:lnTo>
                      <a:pt x="24857" y="13422"/>
                    </a:lnTo>
                    <a:cubicBezTo>
                      <a:pt x="24789" y="13422"/>
                      <a:pt x="24720" y="13444"/>
                      <a:pt x="24674" y="13467"/>
                    </a:cubicBezTo>
                    <a:cubicBezTo>
                      <a:pt x="24629" y="13490"/>
                      <a:pt x="24606" y="13536"/>
                      <a:pt x="24583" y="13558"/>
                    </a:cubicBezTo>
                    <a:cubicBezTo>
                      <a:pt x="24492" y="13718"/>
                      <a:pt x="24401" y="13878"/>
                      <a:pt x="24286" y="14038"/>
                    </a:cubicBezTo>
                    <a:cubicBezTo>
                      <a:pt x="24149" y="14198"/>
                      <a:pt x="24035" y="14312"/>
                      <a:pt x="23898" y="14426"/>
                    </a:cubicBezTo>
                    <a:cubicBezTo>
                      <a:pt x="23876" y="14471"/>
                      <a:pt x="23830" y="14517"/>
                      <a:pt x="23784" y="14540"/>
                    </a:cubicBezTo>
                    <a:cubicBezTo>
                      <a:pt x="23670" y="14677"/>
                      <a:pt x="23556" y="14814"/>
                      <a:pt x="23419" y="14928"/>
                    </a:cubicBezTo>
                    <a:cubicBezTo>
                      <a:pt x="23351" y="14974"/>
                      <a:pt x="23305" y="14996"/>
                      <a:pt x="23236" y="15042"/>
                    </a:cubicBezTo>
                    <a:cubicBezTo>
                      <a:pt x="23122" y="15088"/>
                      <a:pt x="23008" y="15111"/>
                      <a:pt x="22871" y="15133"/>
                    </a:cubicBezTo>
                    <a:cubicBezTo>
                      <a:pt x="22757" y="15179"/>
                      <a:pt x="22666" y="15202"/>
                      <a:pt x="22552" y="15202"/>
                    </a:cubicBezTo>
                    <a:lnTo>
                      <a:pt x="22483" y="15202"/>
                    </a:lnTo>
                    <a:cubicBezTo>
                      <a:pt x="22392" y="15202"/>
                      <a:pt x="22323" y="15179"/>
                      <a:pt x="22255" y="15156"/>
                    </a:cubicBezTo>
                    <a:lnTo>
                      <a:pt x="22232" y="15156"/>
                    </a:lnTo>
                    <a:cubicBezTo>
                      <a:pt x="22164" y="15111"/>
                      <a:pt x="22118" y="15088"/>
                      <a:pt x="22050" y="15065"/>
                    </a:cubicBezTo>
                    <a:lnTo>
                      <a:pt x="22004" y="15019"/>
                    </a:lnTo>
                    <a:cubicBezTo>
                      <a:pt x="22004" y="14996"/>
                      <a:pt x="21981" y="14951"/>
                      <a:pt x="21958" y="14928"/>
                    </a:cubicBezTo>
                    <a:cubicBezTo>
                      <a:pt x="21913" y="14882"/>
                      <a:pt x="21890" y="14814"/>
                      <a:pt x="21867" y="14745"/>
                    </a:cubicBezTo>
                    <a:cubicBezTo>
                      <a:pt x="21844" y="14700"/>
                      <a:pt x="21821" y="14654"/>
                      <a:pt x="21798" y="14608"/>
                    </a:cubicBezTo>
                    <a:cubicBezTo>
                      <a:pt x="21776" y="14494"/>
                      <a:pt x="21753" y="14380"/>
                      <a:pt x="21753" y="14266"/>
                    </a:cubicBezTo>
                    <a:cubicBezTo>
                      <a:pt x="21730" y="14129"/>
                      <a:pt x="21753" y="14015"/>
                      <a:pt x="21753" y="13924"/>
                    </a:cubicBezTo>
                    <a:cubicBezTo>
                      <a:pt x="21776" y="13810"/>
                      <a:pt x="21798" y="13695"/>
                      <a:pt x="21844" y="13558"/>
                    </a:cubicBezTo>
                    <a:cubicBezTo>
                      <a:pt x="21844" y="13536"/>
                      <a:pt x="21844" y="13513"/>
                      <a:pt x="21844" y="13490"/>
                    </a:cubicBezTo>
                    <a:cubicBezTo>
                      <a:pt x="21867" y="13422"/>
                      <a:pt x="21890" y="13353"/>
                      <a:pt x="21913" y="13285"/>
                    </a:cubicBezTo>
                    <a:cubicBezTo>
                      <a:pt x="22004" y="13011"/>
                      <a:pt x="22118" y="12760"/>
                      <a:pt x="22232" y="12508"/>
                    </a:cubicBezTo>
                    <a:lnTo>
                      <a:pt x="22255" y="12463"/>
                    </a:lnTo>
                    <a:cubicBezTo>
                      <a:pt x="22323" y="12326"/>
                      <a:pt x="22392" y="12166"/>
                      <a:pt x="22483" y="12029"/>
                    </a:cubicBezTo>
                    <a:cubicBezTo>
                      <a:pt x="22552" y="11892"/>
                      <a:pt x="22643" y="11755"/>
                      <a:pt x="22734" y="11618"/>
                    </a:cubicBezTo>
                    <a:cubicBezTo>
                      <a:pt x="22757" y="11595"/>
                      <a:pt x="22780" y="11573"/>
                      <a:pt x="22803" y="11550"/>
                    </a:cubicBezTo>
                    <a:cubicBezTo>
                      <a:pt x="22826" y="11527"/>
                      <a:pt x="22848" y="11481"/>
                      <a:pt x="22848" y="11459"/>
                    </a:cubicBezTo>
                    <a:lnTo>
                      <a:pt x="22940" y="11344"/>
                    </a:lnTo>
                    <a:cubicBezTo>
                      <a:pt x="22985" y="11276"/>
                      <a:pt x="23031" y="11207"/>
                      <a:pt x="23077" y="11139"/>
                    </a:cubicBezTo>
                    <a:cubicBezTo>
                      <a:pt x="23122" y="11071"/>
                      <a:pt x="23168" y="11002"/>
                      <a:pt x="23214" y="10934"/>
                    </a:cubicBezTo>
                    <a:lnTo>
                      <a:pt x="23259" y="10865"/>
                    </a:lnTo>
                    <a:cubicBezTo>
                      <a:pt x="23305" y="10842"/>
                      <a:pt x="23328" y="10797"/>
                      <a:pt x="23373" y="10728"/>
                    </a:cubicBezTo>
                    <a:lnTo>
                      <a:pt x="23351" y="10728"/>
                    </a:lnTo>
                    <a:cubicBezTo>
                      <a:pt x="23282" y="10705"/>
                      <a:pt x="23168" y="10682"/>
                      <a:pt x="23054" y="10660"/>
                    </a:cubicBezTo>
                    <a:cubicBezTo>
                      <a:pt x="22917" y="10614"/>
                      <a:pt x="22803" y="10546"/>
                      <a:pt x="22689" y="10477"/>
                    </a:cubicBezTo>
                    <a:cubicBezTo>
                      <a:pt x="22643" y="10477"/>
                      <a:pt x="22597" y="10454"/>
                      <a:pt x="22529" y="10431"/>
                    </a:cubicBezTo>
                    <a:cubicBezTo>
                      <a:pt x="22415" y="10386"/>
                      <a:pt x="22323" y="10340"/>
                      <a:pt x="22232" y="10294"/>
                    </a:cubicBezTo>
                    <a:cubicBezTo>
                      <a:pt x="22072" y="10180"/>
                      <a:pt x="21935" y="10066"/>
                      <a:pt x="21798" y="9929"/>
                    </a:cubicBezTo>
                    <a:cubicBezTo>
                      <a:pt x="21707" y="9792"/>
                      <a:pt x="21616" y="9655"/>
                      <a:pt x="21525" y="9450"/>
                    </a:cubicBezTo>
                    <a:cubicBezTo>
                      <a:pt x="21433" y="9290"/>
                      <a:pt x="21388" y="9153"/>
                      <a:pt x="21365" y="9016"/>
                    </a:cubicBezTo>
                    <a:cubicBezTo>
                      <a:pt x="21342" y="8971"/>
                      <a:pt x="21342" y="8902"/>
                      <a:pt x="21342" y="8856"/>
                    </a:cubicBezTo>
                    <a:cubicBezTo>
                      <a:pt x="21342" y="8811"/>
                      <a:pt x="21342" y="8765"/>
                      <a:pt x="21342" y="8742"/>
                    </a:cubicBezTo>
                    <a:cubicBezTo>
                      <a:pt x="21319" y="8605"/>
                      <a:pt x="21296" y="8468"/>
                      <a:pt x="21274" y="8354"/>
                    </a:cubicBezTo>
                    <a:cubicBezTo>
                      <a:pt x="21251" y="8172"/>
                      <a:pt x="21228" y="8012"/>
                      <a:pt x="21228" y="7829"/>
                    </a:cubicBezTo>
                    <a:cubicBezTo>
                      <a:pt x="21228" y="7670"/>
                      <a:pt x="21228" y="7510"/>
                      <a:pt x="21251" y="7327"/>
                    </a:cubicBezTo>
                    <a:cubicBezTo>
                      <a:pt x="21251" y="7304"/>
                      <a:pt x="21251" y="7282"/>
                      <a:pt x="21251" y="7259"/>
                    </a:cubicBezTo>
                    <a:cubicBezTo>
                      <a:pt x="21251" y="7236"/>
                      <a:pt x="21251" y="7213"/>
                      <a:pt x="21251" y="7190"/>
                    </a:cubicBezTo>
                    <a:lnTo>
                      <a:pt x="21251" y="7167"/>
                    </a:lnTo>
                    <a:cubicBezTo>
                      <a:pt x="21251" y="7099"/>
                      <a:pt x="21251" y="7030"/>
                      <a:pt x="21274" y="6939"/>
                    </a:cubicBezTo>
                    <a:cubicBezTo>
                      <a:pt x="21274" y="6757"/>
                      <a:pt x="21342" y="6574"/>
                      <a:pt x="21410" y="6414"/>
                    </a:cubicBezTo>
                    <a:cubicBezTo>
                      <a:pt x="21433" y="6323"/>
                      <a:pt x="21456" y="6232"/>
                      <a:pt x="21502" y="6140"/>
                    </a:cubicBezTo>
                    <a:cubicBezTo>
                      <a:pt x="21525" y="6072"/>
                      <a:pt x="21547" y="6003"/>
                      <a:pt x="21593" y="5935"/>
                    </a:cubicBezTo>
                    <a:cubicBezTo>
                      <a:pt x="21593" y="5912"/>
                      <a:pt x="21616" y="5866"/>
                      <a:pt x="21639" y="5844"/>
                    </a:cubicBezTo>
                    <a:cubicBezTo>
                      <a:pt x="21616" y="5798"/>
                      <a:pt x="21593" y="5752"/>
                      <a:pt x="21547" y="5729"/>
                    </a:cubicBezTo>
                    <a:cubicBezTo>
                      <a:pt x="21456" y="5752"/>
                      <a:pt x="21365" y="5752"/>
                      <a:pt x="21274" y="5752"/>
                    </a:cubicBezTo>
                    <a:cubicBezTo>
                      <a:pt x="21205" y="5775"/>
                      <a:pt x="21114" y="5775"/>
                      <a:pt x="21045" y="5775"/>
                    </a:cubicBezTo>
                    <a:cubicBezTo>
                      <a:pt x="20977" y="5798"/>
                      <a:pt x="20908" y="5821"/>
                      <a:pt x="20863" y="5844"/>
                    </a:cubicBezTo>
                    <a:lnTo>
                      <a:pt x="20680" y="5844"/>
                    </a:lnTo>
                    <a:cubicBezTo>
                      <a:pt x="20520" y="5821"/>
                      <a:pt x="20360" y="5798"/>
                      <a:pt x="20201" y="5752"/>
                    </a:cubicBezTo>
                    <a:lnTo>
                      <a:pt x="20109" y="5752"/>
                    </a:lnTo>
                    <a:cubicBezTo>
                      <a:pt x="20041" y="5729"/>
                      <a:pt x="19972" y="5707"/>
                      <a:pt x="19881" y="5707"/>
                    </a:cubicBezTo>
                    <a:cubicBezTo>
                      <a:pt x="19744" y="5684"/>
                      <a:pt x="19607" y="5661"/>
                      <a:pt x="19470" y="5615"/>
                    </a:cubicBezTo>
                    <a:cubicBezTo>
                      <a:pt x="19219" y="5524"/>
                      <a:pt x="19037" y="5433"/>
                      <a:pt x="18877" y="5319"/>
                    </a:cubicBezTo>
                    <a:cubicBezTo>
                      <a:pt x="18740" y="5227"/>
                      <a:pt x="18626" y="5113"/>
                      <a:pt x="18512" y="4999"/>
                    </a:cubicBezTo>
                    <a:lnTo>
                      <a:pt x="18420" y="4908"/>
                    </a:lnTo>
                    <a:cubicBezTo>
                      <a:pt x="18329" y="4794"/>
                      <a:pt x="18215" y="4702"/>
                      <a:pt x="18101" y="4588"/>
                    </a:cubicBezTo>
                    <a:lnTo>
                      <a:pt x="18055" y="4520"/>
                    </a:lnTo>
                    <a:lnTo>
                      <a:pt x="18009" y="4451"/>
                    </a:lnTo>
                    <a:cubicBezTo>
                      <a:pt x="17918" y="4337"/>
                      <a:pt x="17804" y="4223"/>
                      <a:pt x="17736" y="4086"/>
                    </a:cubicBezTo>
                    <a:cubicBezTo>
                      <a:pt x="17644" y="3949"/>
                      <a:pt x="17576" y="3812"/>
                      <a:pt x="17507" y="3698"/>
                    </a:cubicBezTo>
                    <a:cubicBezTo>
                      <a:pt x="17393" y="3424"/>
                      <a:pt x="17325" y="3196"/>
                      <a:pt x="17279" y="2990"/>
                    </a:cubicBezTo>
                    <a:cubicBezTo>
                      <a:pt x="17256" y="2899"/>
                      <a:pt x="17233" y="2785"/>
                      <a:pt x="17256" y="2671"/>
                    </a:cubicBezTo>
                    <a:cubicBezTo>
                      <a:pt x="17256" y="2557"/>
                      <a:pt x="17302" y="2420"/>
                      <a:pt x="17348" y="2306"/>
                    </a:cubicBezTo>
                    <a:lnTo>
                      <a:pt x="17348" y="2283"/>
                    </a:lnTo>
                    <a:cubicBezTo>
                      <a:pt x="17348" y="2214"/>
                      <a:pt x="17348" y="2169"/>
                      <a:pt x="17348" y="2100"/>
                    </a:cubicBezTo>
                    <a:cubicBezTo>
                      <a:pt x="17348" y="2009"/>
                      <a:pt x="17348" y="1918"/>
                      <a:pt x="17325" y="1826"/>
                    </a:cubicBezTo>
                    <a:cubicBezTo>
                      <a:pt x="17279" y="1781"/>
                      <a:pt x="17211" y="1735"/>
                      <a:pt x="17119" y="1735"/>
                    </a:cubicBezTo>
                    <a:cubicBezTo>
                      <a:pt x="17096" y="1735"/>
                      <a:pt x="17051" y="1758"/>
                      <a:pt x="17028" y="1758"/>
                    </a:cubicBezTo>
                    <a:cubicBezTo>
                      <a:pt x="17005" y="1758"/>
                      <a:pt x="16982" y="1735"/>
                      <a:pt x="16960" y="1735"/>
                    </a:cubicBezTo>
                    <a:cubicBezTo>
                      <a:pt x="16823" y="1803"/>
                      <a:pt x="16663" y="1872"/>
                      <a:pt x="16526" y="1918"/>
                    </a:cubicBezTo>
                    <a:cubicBezTo>
                      <a:pt x="16435" y="1940"/>
                      <a:pt x="16320" y="1986"/>
                      <a:pt x="16206" y="2009"/>
                    </a:cubicBezTo>
                    <a:cubicBezTo>
                      <a:pt x="16115" y="2055"/>
                      <a:pt x="16024" y="2077"/>
                      <a:pt x="15932" y="2100"/>
                    </a:cubicBezTo>
                    <a:lnTo>
                      <a:pt x="15841" y="2123"/>
                    </a:lnTo>
                    <a:cubicBezTo>
                      <a:pt x="15773" y="2123"/>
                      <a:pt x="15704" y="2146"/>
                      <a:pt x="15636" y="2146"/>
                    </a:cubicBezTo>
                    <a:cubicBezTo>
                      <a:pt x="15522" y="2169"/>
                      <a:pt x="15430" y="2191"/>
                      <a:pt x="15316" y="2214"/>
                    </a:cubicBezTo>
                    <a:cubicBezTo>
                      <a:pt x="15225" y="2237"/>
                      <a:pt x="15111" y="2260"/>
                      <a:pt x="14997" y="2260"/>
                    </a:cubicBezTo>
                    <a:cubicBezTo>
                      <a:pt x="14928" y="2260"/>
                      <a:pt x="14860" y="2283"/>
                      <a:pt x="14791" y="2283"/>
                    </a:cubicBezTo>
                    <a:lnTo>
                      <a:pt x="14723" y="2283"/>
                    </a:lnTo>
                    <a:cubicBezTo>
                      <a:pt x="14563" y="2306"/>
                      <a:pt x="14380" y="2328"/>
                      <a:pt x="14220" y="2328"/>
                    </a:cubicBezTo>
                    <a:lnTo>
                      <a:pt x="14152" y="2328"/>
                    </a:lnTo>
                    <a:cubicBezTo>
                      <a:pt x="13764" y="2328"/>
                      <a:pt x="13399" y="2306"/>
                      <a:pt x="13034" y="2283"/>
                    </a:cubicBezTo>
                    <a:lnTo>
                      <a:pt x="12851" y="2283"/>
                    </a:lnTo>
                    <a:cubicBezTo>
                      <a:pt x="12760" y="2260"/>
                      <a:pt x="12691" y="2260"/>
                      <a:pt x="12600" y="2260"/>
                    </a:cubicBezTo>
                    <a:cubicBezTo>
                      <a:pt x="12326" y="2237"/>
                      <a:pt x="12006" y="2191"/>
                      <a:pt x="11664" y="2146"/>
                    </a:cubicBezTo>
                    <a:cubicBezTo>
                      <a:pt x="11367" y="2100"/>
                      <a:pt x="11048" y="2055"/>
                      <a:pt x="10728" y="1963"/>
                    </a:cubicBezTo>
                    <a:lnTo>
                      <a:pt x="10454" y="1918"/>
                    </a:lnTo>
                    <a:cubicBezTo>
                      <a:pt x="10272" y="1872"/>
                      <a:pt x="10066" y="1826"/>
                      <a:pt x="9861" y="1781"/>
                    </a:cubicBezTo>
                    <a:cubicBezTo>
                      <a:pt x="9770" y="1758"/>
                      <a:pt x="9655" y="1735"/>
                      <a:pt x="9541" y="1689"/>
                    </a:cubicBezTo>
                    <a:lnTo>
                      <a:pt x="9427" y="1644"/>
                    </a:lnTo>
                    <a:cubicBezTo>
                      <a:pt x="9290" y="1598"/>
                      <a:pt x="9130" y="1552"/>
                      <a:pt x="8993" y="1507"/>
                    </a:cubicBezTo>
                    <a:lnTo>
                      <a:pt x="8857" y="1461"/>
                    </a:lnTo>
                    <a:cubicBezTo>
                      <a:pt x="8765" y="1415"/>
                      <a:pt x="8674" y="1393"/>
                      <a:pt x="8583" y="1347"/>
                    </a:cubicBezTo>
                    <a:cubicBezTo>
                      <a:pt x="8491" y="1324"/>
                      <a:pt x="8400" y="1278"/>
                      <a:pt x="8309" y="1233"/>
                    </a:cubicBezTo>
                    <a:cubicBezTo>
                      <a:pt x="8217" y="1210"/>
                      <a:pt x="8149" y="1187"/>
                      <a:pt x="8080" y="1164"/>
                    </a:cubicBezTo>
                    <a:lnTo>
                      <a:pt x="7898" y="1119"/>
                    </a:lnTo>
                    <a:cubicBezTo>
                      <a:pt x="7692" y="1027"/>
                      <a:pt x="7510" y="936"/>
                      <a:pt x="7350" y="845"/>
                    </a:cubicBezTo>
                    <a:lnTo>
                      <a:pt x="7213" y="776"/>
                    </a:lnTo>
                    <a:cubicBezTo>
                      <a:pt x="7053" y="685"/>
                      <a:pt x="6894" y="594"/>
                      <a:pt x="6734" y="502"/>
                    </a:cubicBezTo>
                    <a:cubicBezTo>
                      <a:pt x="6665" y="434"/>
                      <a:pt x="6597" y="388"/>
                      <a:pt x="6551" y="343"/>
                    </a:cubicBezTo>
                    <a:cubicBezTo>
                      <a:pt x="6528" y="320"/>
                      <a:pt x="6528" y="297"/>
                      <a:pt x="6528" y="297"/>
                    </a:cubicBezTo>
                    <a:cubicBezTo>
                      <a:pt x="6437" y="251"/>
                      <a:pt x="6369" y="206"/>
                      <a:pt x="6300" y="160"/>
                    </a:cubicBezTo>
                    <a:cubicBezTo>
                      <a:pt x="6300" y="137"/>
                      <a:pt x="6277" y="137"/>
                      <a:pt x="6254" y="137"/>
                    </a:cubicBezTo>
                    <a:lnTo>
                      <a:pt x="6186" y="137"/>
                    </a:lnTo>
                    <a:cubicBezTo>
                      <a:pt x="6163" y="92"/>
                      <a:pt x="6117" y="46"/>
                      <a:pt x="6072" y="23"/>
                    </a:cubicBezTo>
                    <a:cubicBezTo>
                      <a:pt x="6026" y="0"/>
                      <a:pt x="6003" y="0"/>
                      <a:pt x="5958" y="0"/>
                    </a:cubicBezTo>
                    <a:close/>
                  </a:path>
                </a:pathLst>
              </a:custGeom>
              <a:solidFill>
                <a:srgbClr val="F5D4BF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745" name="Google Shape;1592;p22">
                <a:extLst>
                  <a:ext uri="{FF2B5EF4-FFF2-40B4-BE49-F238E27FC236}">
                    <a16:creationId xmlns:a16="http://schemas.microsoft.com/office/drawing/2014/main" id="{D4012631-77FF-475B-8A98-D853BF939ADE}"/>
                  </a:ext>
                </a:extLst>
              </p:cNvPr>
              <p:cNvSpPr/>
              <p:nvPr/>
            </p:nvSpPr>
            <p:spPr>
              <a:xfrm>
                <a:off x="6818933" y="1932731"/>
                <a:ext cx="823685" cy="885368"/>
              </a:xfrm>
              <a:custGeom>
                <a:avLst/>
                <a:gdLst/>
                <a:ahLst/>
                <a:cxnLst/>
                <a:rect l="l" t="t" r="r" b="b"/>
                <a:pathLst>
                  <a:path w="30473" h="32755" extrusionOk="0">
                    <a:moveTo>
                      <a:pt x="3972" y="0"/>
                    </a:moveTo>
                    <a:cubicBezTo>
                      <a:pt x="3881" y="0"/>
                      <a:pt x="3790" y="0"/>
                      <a:pt x="3698" y="23"/>
                    </a:cubicBezTo>
                    <a:cubicBezTo>
                      <a:pt x="3219" y="69"/>
                      <a:pt x="2831" y="137"/>
                      <a:pt x="2466" y="251"/>
                    </a:cubicBezTo>
                    <a:cubicBezTo>
                      <a:pt x="2329" y="297"/>
                      <a:pt x="2192" y="365"/>
                      <a:pt x="2078" y="434"/>
                    </a:cubicBezTo>
                    <a:cubicBezTo>
                      <a:pt x="1986" y="502"/>
                      <a:pt x="1872" y="571"/>
                      <a:pt x="1781" y="639"/>
                    </a:cubicBezTo>
                    <a:cubicBezTo>
                      <a:pt x="1598" y="776"/>
                      <a:pt x="1416" y="959"/>
                      <a:pt x="1233" y="1164"/>
                    </a:cubicBezTo>
                    <a:lnTo>
                      <a:pt x="1210" y="1210"/>
                    </a:lnTo>
                    <a:lnTo>
                      <a:pt x="1165" y="1256"/>
                    </a:lnTo>
                    <a:lnTo>
                      <a:pt x="936" y="1530"/>
                    </a:lnTo>
                    <a:lnTo>
                      <a:pt x="936" y="1530"/>
                    </a:lnTo>
                    <a:lnTo>
                      <a:pt x="959" y="1507"/>
                    </a:lnTo>
                    <a:lnTo>
                      <a:pt x="959" y="1507"/>
                    </a:lnTo>
                    <a:cubicBezTo>
                      <a:pt x="822" y="1667"/>
                      <a:pt x="685" y="1849"/>
                      <a:pt x="571" y="2032"/>
                    </a:cubicBezTo>
                    <a:cubicBezTo>
                      <a:pt x="525" y="2123"/>
                      <a:pt x="480" y="2191"/>
                      <a:pt x="457" y="2283"/>
                    </a:cubicBezTo>
                    <a:cubicBezTo>
                      <a:pt x="411" y="2374"/>
                      <a:pt x="366" y="2488"/>
                      <a:pt x="343" y="2625"/>
                    </a:cubicBezTo>
                    <a:cubicBezTo>
                      <a:pt x="297" y="2739"/>
                      <a:pt x="274" y="2853"/>
                      <a:pt x="252" y="2968"/>
                    </a:cubicBezTo>
                    <a:lnTo>
                      <a:pt x="252" y="3013"/>
                    </a:lnTo>
                    <a:cubicBezTo>
                      <a:pt x="229" y="3082"/>
                      <a:pt x="206" y="3173"/>
                      <a:pt x="206" y="3241"/>
                    </a:cubicBezTo>
                    <a:cubicBezTo>
                      <a:pt x="183" y="3310"/>
                      <a:pt x="160" y="3378"/>
                      <a:pt x="160" y="3447"/>
                    </a:cubicBezTo>
                    <a:cubicBezTo>
                      <a:pt x="115" y="3629"/>
                      <a:pt x="92" y="3789"/>
                      <a:pt x="69" y="3949"/>
                    </a:cubicBezTo>
                    <a:cubicBezTo>
                      <a:pt x="69" y="4086"/>
                      <a:pt x="46" y="4177"/>
                      <a:pt x="23" y="4291"/>
                    </a:cubicBezTo>
                    <a:lnTo>
                      <a:pt x="23" y="4383"/>
                    </a:lnTo>
                    <a:cubicBezTo>
                      <a:pt x="1" y="4497"/>
                      <a:pt x="1" y="4634"/>
                      <a:pt x="1" y="4771"/>
                    </a:cubicBezTo>
                    <a:lnTo>
                      <a:pt x="1" y="4908"/>
                    </a:lnTo>
                    <a:cubicBezTo>
                      <a:pt x="1" y="4999"/>
                      <a:pt x="1" y="5113"/>
                      <a:pt x="23" y="5204"/>
                    </a:cubicBezTo>
                    <a:cubicBezTo>
                      <a:pt x="23" y="5570"/>
                      <a:pt x="115" y="5889"/>
                      <a:pt x="183" y="6163"/>
                    </a:cubicBezTo>
                    <a:cubicBezTo>
                      <a:pt x="229" y="6323"/>
                      <a:pt x="274" y="6460"/>
                      <a:pt x="320" y="6597"/>
                    </a:cubicBezTo>
                    <a:cubicBezTo>
                      <a:pt x="366" y="6757"/>
                      <a:pt x="434" y="6916"/>
                      <a:pt x="503" y="7076"/>
                    </a:cubicBezTo>
                    <a:lnTo>
                      <a:pt x="617" y="7304"/>
                    </a:lnTo>
                    <a:lnTo>
                      <a:pt x="708" y="7510"/>
                    </a:lnTo>
                    <a:cubicBezTo>
                      <a:pt x="777" y="7670"/>
                      <a:pt x="868" y="7807"/>
                      <a:pt x="959" y="7921"/>
                    </a:cubicBezTo>
                    <a:cubicBezTo>
                      <a:pt x="1005" y="8012"/>
                      <a:pt x="1050" y="8080"/>
                      <a:pt x="1119" y="8172"/>
                    </a:cubicBezTo>
                    <a:cubicBezTo>
                      <a:pt x="1347" y="8491"/>
                      <a:pt x="1598" y="8765"/>
                      <a:pt x="1827" y="8971"/>
                    </a:cubicBezTo>
                    <a:lnTo>
                      <a:pt x="1872" y="8993"/>
                    </a:lnTo>
                    <a:lnTo>
                      <a:pt x="1918" y="9039"/>
                    </a:lnTo>
                    <a:cubicBezTo>
                      <a:pt x="1895" y="9108"/>
                      <a:pt x="1918" y="9176"/>
                      <a:pt x="1986" y="9222"/>
                    </a:cubicBezTo>
                    <a:lnTo>
                      <a:pt x="2009" y="9244"/>
                    </a:lnTo>
                    <a:cubicBezTo>
                      <a:pt x="2055" y="9267"/>
                      <a:pt x="2078" y="9290"/>
                      <a:pt x="2123" y="9313"/>
                    </a:cubicBezTo>
                    <a:cubicBezTo>
                      <a:pt x="2169" y="9336"/>
                      <a:pt x="2192" y="9381"/>
                      <a:pt x="2237" y="9427"/>
                    </a:cubicBezTo>
                    <a:cubicBezTo>
                      <a:pt x="2283" y="9450"/>
                      <a:pt x="2306" y="9473"/>
                      <a:pt x="2329" y="9496"/>
                    </a:cubicBezTo>
                    <a:lnTo>
                      <a:pt x="2397" y="9541"/>
                    </a:lnTo>
                    <a:cubicBezTo>
                      <a:pt x="2466" y="9610"/>
                      <a:pt x="2534" y="9678"/>
                      <a:pt x="2625" y="9724"/>
                    </a:cubicBezTo>
                    <a:lnTo>
                      <a:pt x="2762" y="9838"/>
                    </a:lnTo>
                    <a:cubicBezTo>
                      <a:pt x="2945" y="9998"/>
                      <a:pt x="3173" y="10180"/>
                      <a:pt x="3424" y="10317"/>
                    </a:cubicBezTo>
                    <a:cubicBezTo>
                      <a:pt x="3675" y="10454"/>
                      <a:pt x="3904" y="10614"/>
                      <a:pt x="4155" y="10728"/>
                    </a:cubicBezTo>
                    <a:cubicBezTo>
                      <a:pt x="4383" y="10865"/>
                      <a:pt x="4634" y="10979"/>
                      <a:pt x="4931" y="11116"/>
                    </a:cubicBezTo>
                    <a:cubicBezTo>
                      <a:pt x="5068" y="11185"/>
                      <a:pt x="5205" y="11230"/>
                      <a:pt x="5342" y="11299"/>
                    </a:cubicBezTo>
                    <a:cubicBezTo>
                      <a:pt x="5433" y="11322"/>
                      <a:pt x="5524" y="11344"/>
                      <a:pt x="5616" y="11390"/>
                    </a:cubicBezTo>
                    <a:lnTo>
                      <a:pt x="5752" y="11436"/>
                    </a:lnTo>
                    <a:cubicBezTo>
                      <a:pt x="5889" y="11481"/>
                      <a:pt x="6049" y="11527"/>
                      <a:pt x="6186" y="11573"/>
                    </a:cubicBezTo>
                    <a:lnTo>
                      <a:pt x="6300" y="11618"/>
                    </a:lnTo>
                    <a:cubicBezTo>
                      <a:pt x="6414" y="11664"/>
                      <a:pt x="6529" y="11687"/>
                      <a:pt x="6620" y="11710"/>
                    </a:cubicBezTo>
                    <a:cubicBezTo>
                      <a:pt x="6825" y="11755"/>
                      <a:pt x="7031" y="11801"/>
                      <a:pt x="7213" y="11847"/>
                    </a:cubicBezTo>
                    <a:lnTo>
                      <a:pt x="7487" y="11892"/>
                    </a:lnTo>
                    <a:cubicBezTo>
                      <a:pt x="7807" y="11984"/>
                      <a:pt x="8126" y="12029"/>
                      <a:pt x="8423" y="12075"/>
                    </a:cubicBezTo>
                    <a:cubicBezTo>
                      <a:pt x="8765" y="12120"/>
                      <a:pt x="9085" y="12166"/>
                      <a:pt x="9359" y="12189"/>
                    </a:cubicBezTo>
                    <a:cubicBezTo>
                      <a:pt x="9633" y="12212"/>
                      <a:pt x="9907" y="12212"/>
                      <a:pt x="10203" y="12212"/>
                    </a:cubicBezTo>
                    <a:lnTo>
                      <a:pt x="10249" y="12235"/>
                    </a:lnTo>
                    <a:lnTo>
                      <a:pt x="10706" y="12235"/>
                    </a:lnTo>
                    <a:cubicBezTo>
                      <a:pt x="10843" y="12235"/>
                      <a:pt x="11002" y="12235"/>
                      <a:pt x="11139" y="12212"/>
                    </a:cubicBezTo>
                    <a:lnTo>
                      <a:pt x="11436" y="12212"/>
                    </a:lnTo>
                    <a:lnTo>
                      <a:pt x="11596" y="12189"/>
                    </a:lnTo>
                    <a:cubicBezTo>
                      <a:pt x="11778" y="12189"/>
                      <a:pt x="11961" y="12166"/>
                      <a:pt x="12121" y="12120"/>
                    </a:cubicBezTo>
                    <a:cubicBezTo>
                      <a:pt x="12509" y="12052"/>
                      <a:pt x="12897" y="11984"/>
                      <a:pt x="13285" y="11847"/>
                    </a:cubicBezTo>
                    <a:cubicBezTo>
                      <a:pt x="13467" y="11778"/>
                      <a:pt x="13673" y="11687"/>
                      <a:pt x="13855" y="11595"/>
                    </a:cubicBezTo>
                    <a:lnTo>
                      <a:pt x="14015" y="11527"/>
                    </a:lnTo>
                    <a:lnTo>
                      <a:pt x="14084" y="11504"/>
                    </a:lnTo>
                    <a:lnTo>
                      <a:pt x="14084" y="11550"/>
                    </a:lnTo>
                    <a:lnTo>
                      <a:pt x="14084" y="11595"/>
                    </a:lnTo>
                    <a:cubicBezTo>
                      <a:pt x="14084" y="11732"/>
                      <a:pt x="14107" y="11892"/>
                      <a:pt x="14107" y="12029"/>
                    </a:cubicBezTo>
                    <a:cubicBezTo>
                      <a:pt x="14107" y="12326"/>
                      <a:pt x="14152" y="12623"/>
                      <a:pt x="14198" y="12897"/>
                    </a:cubicBezTo>
                    <a:cubicBezTo>
                      <a:pt x="14243" y="13193"/>
                      <a:pt x="14335" y="13444"/>
                      <a:pt x="14472" y="13695"/>
                    </a:cubicBezTo>
                    <a:cubicBezTo>
                      <a:pt x="14632" y="14015"/>
                      <a:pt x="14791" y="14289"/>
                      <a:pt x="14974" y="14517"/>
                    </a:cubicBezTo>
                    <a:cubicBezTo>
                      <a:pt x="15179" y="14745"/>
                      <a:pt x="15408" y="14905"/>
                      <a:pt x="15659" y="15088"/>
                    </a:cubicBezTo>
                    <a:cubicBezTo>
                      <a:pt x="15818" y="15179"/>
                      <a:pt x="15978" y="15270"/>
                      <a:pt x="16138" y="15362"/>
                    </a:cubicBezTo>
                    <a:cubicBezTo>
                      <a:pt x="16275" y="15430"/>
                      <a:pt x="16435" y="15476"/>
                      <a:pt x="16549" y="15521"/>
                    </a:cubicBezTo>
                    <a:cubicBezTo>
                      <a:pt x="16686" y="15567"/>
                      <a:pt x="16846" y="15613"/>
                      <a:pt x="17028" y="15658"/>
                    </a:cubicBezTo>
                    <a:cubicBezTo>
                      <a:pt x="17188" y="15704"/>
                      <a:pt x="17348" y="15727"/>
                      <a:pt x="17530" y="15727"/>
                    </a:cubicBezTo>
                    <a:cubicBezTo>
                      <a:pt x="17690" y="15727"/>
                      <a:pt x="17850" y="15704"/>
                      <a:pt x="18033" y="15681"/>
                    </a:cubicBezTo>
                    <a:cubicBezTo>
                      <a:pt x="18192" y="15681"/>
                      <a:pt x="18329" y="15658"/>
                      <a:pt x="18489" y="15636"/>
                    </a:cubicBezTo>
                    <a:lnTo>
                      <a:pt x="18489" y="15636"/>
                    </a:lnTo>
                    <a:cubicBezTo>
                      <a:pt x="18421" y="15727"/>
                      <a:pt x="18375" y="15795"/>
                      <a:pt x="18352" y="15864"/>
                    </a:cubicBezTo>
                    <a:cubicBezTo>
                      <a:pt x="18306" y="15932"/>
                      <a:pt x="18284" y="16001"/>
                      <a:pt x="18261" y="16069"/>
                    </a:cubicBezTo>
                    <a:cubicBezTo>
                      <a:pt x="18215" y="16161"/>
                      <a:pt x="18192" y="16252"/>
                      <a:pt x="18169" y="16343"/>
                    </a:cubicBezTo>
                    <a:cubicBezTo>
                      <a:pt x="18101" y="16503"/>
                      <a:pt x="18033" y="16686"/>
                      <a:pt x="18033" y="16868"/>
                    </a:cubicBezTo>
                    <a:cubicBezTo>
                      <a:pt x="18010" y="16937"/>
                      <a:pt x="18010" y="17028"/>
                      <a:pt x="18010" y="17096"/>
                    </a:cubicBezTo>
                    <a:lnTo>
                      <a:pt x="18010" y="17119"/>
                    </a:lnTo>
                    <a:cubicBezTo>
                      <a:pt x="18010" y="17142"/>
                      <a:pt x="18010" y="17165"/>
                      <a:pt x="18010" y="17188"/>
                    </a:cubicBezTo>
                    <a:cubicBezTo>
                      <a:pt x="18010" y="17279"/>
                      <a:pt x="18010" y="17370"/>
                      <a:pt x="18010" y="17462"/>
                    </a:cubicBezTo>
                    <a:lnTo>
                      <a:pt x="18010" y="17530"/>
                    </a:lnTo>
                    <a:cubicBezTo>
                      <a:pt x="17987" y="17667"/>
                      <a:pt x="17987" y="17781"/>
                      <a:pt x="18010" y="17918"/>
                    </a:cubicBezTo>
                    <a:cubicBezTo>
                      <a:pt x="18010" y="18078"/>
                      <a:pt x="18033" y="18215"/>
                      <a:pt x="18055" y="18352"/>
                    </a:cubicBezTo>
                    <a:cubicBezTo>
                      <a:pt x="18101" y="18648"/>
                      <a:pt x="18215" y="18922"/>
                      <a:pt x="18352" y="19219"/>
                    </a:cubicBezTo>
                    <a:cubicBezTo>
                      <a:pt x="18512" y="19562"/>
                      <a:pt x="18694" y="19835"/>
                      <a:pt x="18946" y="20041"/>
                    </a:cubicBezTo>
                    <a:cubicBezTo>
                      <a:pt x="19060" y="20155"/>
                      <a:pt x="19197" y="20269"/>
                      <a:pt x="19334" y="20338"/>
                    </a:cubicBezTo>
                    <a:cubicBezTo>
                      <a:pt x="19470" y="20429"/>
                      <a:pt x="19630" y="20520"/>
                      <a:pt x="19813" y="20589"/>
                    </a:cubicBezTo>
                    <a:cubicBezTo>
                      <a:pt x="19927" y="20611"/>
                      <a:pt x="20041" y="20634"/>
                      <a:pt x="20132" y="20657"/>
                    </a:cubicBezTo>
                    <a:cubicBezTo>
                      <a:pt x="20087" y="20726"/>
                      <a:pt x="20064" y="20771"/>
                      <a:pt x="20018" y="20794"/>
                    </a:cubicBezTo>
                    <a:lnTo>
                      <a:pt x="19973" y="20863"/>
                    </a:lnTo>
                    <a:cubicBezTo>
                      <a:pt x="19927" y="20931"/>
                      <a:pt x="19881" y="21000"/>
                      <a:pt x="19836" y="21068"/>
                    </a:cubicBezTo>
                    <a:cubicBezTo>
                      <a:pt x="19767" y="21136"/>
                      <a:pt x="19744" y="21205"/>
                      <a:pt x="19699" y="21273"/>
                    </a:cubicBezTo>
                    <a:lnTo>
                      <a:pt x="19607" y="21388"/>
                    </a:lnTo>
                    <a:cubicBezTo>
                      <a:pt x="19585" y="21433"/>
                      <a:pt x="19562" y="21479"/>
                      <a:pt x="19539" y="21524"/>
                    </a:cubicBezTo>
                    <a:cubicBezTo>
                      <a:pt x="19493" y="21570"/>
                      <a:pt x="19448" y="21639"/>
                      <a:pt x="19402" y="21707"/>
                    </a:cubicBezTo>
                    <a:cubicBezTo>
                      <a:pt x="19311" y="21867"/>
                      <a:pt x="19242" y="22027"/>
                      <a:pt x="19174" y="22164"/>
                    </a:cubicBezTo>
                    <a:cubicBezTo>
                      <a:pt x="19128" y="22278"/>
                      <a:pt x="19082" y="22369"/>
                      <a:pt x="19014" y="22483"/>
                    </a:cubicBezTo>
                    <a:lnTo>
                      <a:pt x="18991" y="22552"/>
                    </a:lnTo>
                    <a:cubicBezTo>
                      <a:pt x="18968" y="22597"/>
                      <a:pt x="18946" y="22666"/>
                      <a:pt x="18923" y="22711"/>
                    </a:cubicBezTo>
                    <a:cubicBezTo>
                      <a:pt x="18900" y="22757"/>
                      <a:pt x="18877" y="22803"/>
                      <a:pt x="18831" y="22871"/>
                    </a:cubicBezTo>
                    <a:lnTo>
                      <a:pt x="18809" y="22940"/>
                    </a:lnTo>
                    <a:lnTo>
                      <a:pt x="18740" y="23077"/>
                    </a:lnTo>
                    <a:cubicBezTo>
                      <a:pt x="18672" y="23214"/>
                      <a:pt x="18626" y="23328"/>
                      <a:pt x="18580" y="23487"/>
                    </a:cubicBezTo>
                    <a:cubicBezTo>
                      <a:pt x="18557" y="23624"/>
                      <a:pt x="18535" y="23739"/>
                      <a:pt x="18512" y="23830"/>
                    </a:cubicBezTo>
                    <a:cubicBezTo>
                      <a:pt x="18512" y="23944"/>
                      <a:pt x="18489" y="24058"/>
                      <a:pt x="18512" y="24195"/>
                    </a:cubicBezTo>
                    <a:cubicBezTo>
                      <a:pt x="18512" y="24309"/>
                      <a:pt x="18535" y="24423"/>
                      <a:pt x="18557" y="24537"/>
                    </a:cubicBezTo>
                    <a:cubicBezTo>
                      <a:pt x="18580" y="24583"/>
                      <a:pt x="18603" y="24629"/>
                      <a:pt x="18626" y="24674"/>
                    </a:cubicBezTo>
                    <a:cubicBezTo>
                      <a:pt x="18649" y="24743"/>
                      <a:pt x="18672" y="24811"/>
                      <a:pt x="18717" y="24880"/>
                    </a:cubicBezTo>
                    <a:cubicBezTo>
                      <a:pt x="18854" y="25017"/>
                      <a:pt x="19014" y="25108"/>
                      <a:pt x="19242" y="25131"/>
                    </a:cubicBezTo>
                    <a:lnTo>
                      <a:pt x="19311" y="25131"/>
                    </a:lnTo>
                    <a:cubicBezTo>
                      <a:pt x="19425" y="25131"/>
                      <a:pt x="19516" y="25108"/>
                      <a:pt x="19630" y="25062"/>
                    </a:cubicBezTo>
                    <a:cubicBezTo>
                      <a:pt x="19699" y="25040"/>
                      <a:pt x="19744" y="25017"/>
                      <a:pt x="19813" y="24971"/>
                    </a:cubicBezTo>
                    <a:cubicBezTo>
                      <a:pt x="19836" y="24971"/>
                      <a:pt x="19836" y="24971"/>
                      <a:pt x="19859" y="24948"/>
                    </a:cubicBezTo>
                    <a:lnTo>
                      <a:pt x="19881" y="24948"/>
                    </a:lnTo>
                    <a:cubicBezTo>
                      <a:pt x="19995" y="24880"/>
                      <a:pt x="20155" y="24788"/>
                      <a:pt x="20269" y="24674"/>
                    </a:cubicBezTo>
                    <a:lnTo>
                      <a:pt x="20384" y="24606"/>
                    </a:lnTo>
                    <a:cubicBezTo>
                      <a:pt x="20475" y="24537"/>
                      <a:pt x="20566" y="24446"/>
                      <a:pt x="20657" y="24355"/>
                    </a:cubicBezTo>
                    <a:cubicBezTo>
                      <a:pt x="20794" y="24241"/>
                      <a:pt x="20908" y="24127"/>
                      <a:pt x="21045" y="23967"/>
                    </a:cubicBezTo>
                    <a:cubicBezTo>
                      <a:pt x="21160" y="23807"/>
                      <a:pt x="21251" y="23647"/>
                      <a:pt x="21342" y="23487"/>
                    </a:cubicBezTo>
                    <a:cubicBezTo>
                      <a:pt x="21365" y="23442"/>
                      <a:pt x="21411" y="23419"/>
                      <a:pt x="21456" y="23373"/>
                    </a:cubicBezTo>
                    <a:cubicBezTo>
                      <a:pt x="21479" y="23328"/>
                      <a:pt x="21502" y="23305"/>
                      <a:pt x="21548" y="23282"/>
                    </a:cubicBezTo>
                    <a:cubicBezTo>
                      <a:pt x="21616" y="23373"/>
                      <a:pt x="21707" y="23396"/>
                      <a:pt x="21799" y="23442"/>
                    </a:cubicBezTo>
                    <a:cubicBezTo>
                      <a:pt x="21981" y="23510"/>
                      <a:pt x="22164" y="23556"/>
                      <a:pt x="22346" y="23602"/>
                    </a:cubicBezTo>
                    <a:cubicBezTo>
                      <a:pt x="22483" y="23647"/>
                      <a:pt x="22620" y="23716"/>
                      <a:pt x="22735" y="23784"/>
                    </a:cubicBezTo>
                    <a:cubicBezTo>
                      <a:pt x="22826" y="23830"/>
                      <a:pt x="22894" y="23875"/>
                      <a:pt x="22986" y="23944"/>
                    </a:cubicBezTo>
                    <a:cubicBezTo>
                      <a:pt x="23031" y="23967"/>
                      <a:pt x="23077" y="24012"/>
                      <a:pt x="23123" y="24058"/>
                    </a:cubicBezTo>
                    <a:cubicBezTo>
                      <a:pt x="23168" y="24104"/>
                      <a:pt x="23214" y="24149"/>
                      <a:pt x="23282" y="24195"/>
                    </a:cubicBezTo>
                    <a:cubicBezTo>
                      <a:pt x="23351" y="24241"/>
                      <a:pt x="23419" y="24264"/>
                      <a:pt x="23465" y="24264"/>
                    </a:cubicBezTo>
                    <a:cubicBezTo>
                      <a:pt x="23511" y="24264"/>
                      <a:pt x="23533" y="24241"/>
                      <a:pt x="23556" y="24241"/>
                    </a:cubicBezTo>
                    <a:cubicBezTo>
                      <a:pt x="23579" y="24332"/>
                      <a:pt x="23625" y="24400"/>
                      <a:pt x="23648" y="24492"/>
                    </a:cubicBezTo>
                    <a:cubicBezTo>
                      <a:pt x="23648" y="24515"/>
                      <a:pt x="23670" y="24560"/>
                      <a:pt x="23670" y="24583"/>
                    </a:cubicBezTo>
                    <a:lnTo>
                      <a:pt x="23693" y="24674"/>
                    </a:lnTo>
                    <a:cubicBezTo>
                      <a:pt x="23716" y="24720"/>
                      <a:pt x="23739" y="24788"/>
                      <a:pt x="23762" y="24834"/>
                    </a:cubicBezTo>
                    <a:cubicBezTo>
                      <a:pt x="23784" y="24971"/>
                      <a:pt x="23807" y="25085"/>
                      <a:pt x="23830" y="25222"/>
                    </a:cubicBezTo>
                    <a:cubicBezTo>
                      <a:pt x="23853" y="25359"/>
                      <a:pt x="23876" y="25496"/>
                      <a:pt x="23876" y="25656"/>
                    </a:cubicBezTo>
                    <a:cubicBezTo>
                      <a:pt x="23876" y="25816"/>
                      <a:pt x="23853" y="25998"/>
                      <a:pt x="23784" y="26226"/>
                    </a:cubicBezTo>
                    <a:cubicBezTo>
                      <a:pt x="23716" y="26432"/>
                      <a:pt x="23648" y="26683"/>
                      <a:pt x="23533" y="26911"/>
                    </a:cubicBezTo>
                    <a:cubicBezTo>
                      <a:pt x="23442" y="27048"/>
                      <a:pt x="23351" y="27208"/>
                      <a:pt x="23237" y="27322"/>
                    </a:cubicBezTo>
                    <a:cubicBezTo>
                      <a:pt x="23077" y="27528"/>
                      <a:pt x="22917" y="27710"/>
                      <a:pt x="22757" y="27870"/>
                    </a:cubicBezTo>
                    <a:cubicBezTo>
                      <a:pt x="22620" y="27984"/>
                      <a:pt x="22461" y="28121"/>
                      <a:pt x="22301" y="28235"/>
                    </a:cubicBezTo>
                    <a:cubicBezTo>
                      <a:pt x="22255" y="28258"/>
                      <a:pt x="22210" y="28281"/>
                      <a:pt x="22164" y="28326"/>
                    </a:cubicBezTo>
                    <a:cubicBezTo>
                      <a:pt x="22118" y="28349"/>
                      <a:pt x="22073" y="28372"/>
                      <a:pt x="22050" y="28395"/>
                    </a:cubicBezTo>
                    <a:lnTo>
                      <a:pt x="21981" y="28418"/>
                    </a:lnTo>
                    <a:cubicBezTo>
                      <a:pt x="21936" y="28463"/>
                      <a:pt x="21890" y="28486"/>
                      <a:pt x="21822" y="28532"/>
                    </a:cubicBezTo>
                    <a:cubicBezTo>
                      <a:pt x="21707" y="28577"/>
                      <a:pt x="21616" y="28646"/>
                      <a:pt x="21502" y="28714"/>
                    </a:cubicBezTo>
                    <a:cubicBezTo>
                      <a:pt x="21433" y="28737"/>
                      <a:pt x="21388" y="28760"/>
                      <a:pt x="21319" y="28783"/>
                    </a:cubicBezTo>
                    <a:cubicBezTo>
                      <a:pt x="21297" y="28806"/>
                      <a:pt x="21251" y="28829"/>
                      <a:pt x="21205" y="28829"/>
                    </a:cubicBezTo>
                    <a:lnTo>
                      <a:pt x="21182" y="28851"/>
                    </a:lnTo>
                    <a:lnTo>
                      <a:pt x="21068" y="28874"/>
                    </a:lnTo>
                    <a:cubicBezTo>
                      <a:pt x="21000" y="28897"/>
                      <a:pt x="20954" y="28920"/>
                      <a:pt x="20886" y="28943"/>
                    </a:cubicBezTo>
                    <a:cubicBezTo>
                      <a:pt x="20794" y="28966"/>
                      <a:pt x="20680" y="28988"/>
                      <a:pt x="20589" y="29011"/>
                    </a:cubicBezTo>
                    <a:lnTo>
                      <a:pt x="20475" y="29034"/>
                    </a:lnTo>
                    <a:cubicBezTo>
                      <a:pt x="20361" y="29057"/>
                      <a:pt x="20247" y="29057"/>
                      <a:pt x="20110" y="29080"/>
                    </a:cubicBezTo>
                    <a:cubicBezTo>
                      <a:pt x="20041" y="29057"/>
                      <a:pt x="19995" y="29057"/>
                      <a:pt x="19950" y="29057"/>
                    </a:cubicBezTo>
                    <a:lnTo>
                      <a:pt x="19722" y="29057"/>
                    </a:lnTo>
                    <a:lnTo>
                      <a:pt x="19607" y="29034"/>
                    </a:lnTo>
                    <a:cubicBezTo>
                      <a:pt x="19470" y="29034"/>
                      <a:pt x="19356" y="29011"/>
                      <a:pt x="19219" y="28988"/>
                    </a:cubicBezTo>
                    <a:lnTo>
                      <a:pt x="19105" y="28988"/>
                    </a:lnTo>
                    <a:cubicBezTo>
                      <a:pt x="19060" y="28966"/>
                      <a:pt x="18991" y="28966"/>
                      <a:pt x="18923" y="28966"/>
                    </a:cubicBezTo>
                    <a:lnTo>
                      <a:pt x="18854" y="28943"/>
                    </a:lnTo>
                    <a:cubicBezTo>
                      <a:pt x="18786" y="28920"/>
                      <a:pt x="18740" y="28897"/>
                      <a:pt x="18694" y="28897"/>
                    </a:cubicBezTo>
                    <a:lnTo>
                      <a:pt x="18649" y="28897"/>
                    </a:lnTo>
                    <a:cubicBezTo>
                      <a:pt x="18535" y="28920"/>
                      <a:pt x="18443" y="28988"/>
                      <a:pt x="18398" y="29057"/>
                    </a:cubicBezTo>
                    <a:lnTo>
                      <a:pt x="18352" y="29125"/>
                    </a:lnTo>
                    <a:lnTo>
                      <a:pt x="18329" y="29148"/>
                    </a:lnTo>
                    <a:cubicBezTo>
                      <a:pt x="18284" y="29217"/>
                      <a:pt x="18215" y="29285"/>
                      <a:pt x="18169" y="29331"/>
                    </a:cubicBezTo>
                    <a:cubicBezTo>
                      <a:pt x="18169" y="29331"/>
                      <a:pt x="18147" y="29354"/>
                      <a:pt x="18147" y="29354"/>
                    </a:cubicBezTo>
                    <a:cubicBezTo>
                      <a:pt x="18055" y="29445"/>
                      <a:pt x="17964" y="29536"/>
                      <a:pt x="17896" y="29627"/>
                    </a:cubicBezTo>
                    <a:cubicBezTo>
                      <a:pt x="17827" y="29673"/>
                      <a:pt x="17781" y="29719"/>
                      <a:pt x="17736" y="29764"/>
                    </a:cubicBezTo>
                    <a:lnTo>
                      <a:pt x="17644" y="29879"/>
                    </a:lnTo>
                    <a:cubicBezTo>
                      <a:pt x="17599" y="29947"/>
                      <a:pt x="17530" y="29993"/>
                      <a:pt x="17462" y="30061"/>
                    </a:cubicBezTo>
                    <a:lnTo>
                      <a:pt x="17325" y="30198"/>
                    </a:lnTo>
                    <a:cubicBezTo>
                      <a:pt x="17234" y="30289"/>
                      <a:pt x="17165" y="30381"/>
                      <a:pt x="17074" y="30472"/>
                    </a:cubicBezTo>
                    <a:lnTo>
                      <a:pt x="17051" y="30495"/>
                    </a:lnTo>
                    <a:lnTo>
                      <a:pt x="16937" y="30609"/>
                    </a:lnTo>
                    <a:lnTo>
                      <a:pt x="16846" y="30677"/>
                    </a:lnTo>
                    <a:lnTo>
                      <a:pt x="16823" y="30700"/>
                    </a:lnTo>
                    <a:cubicBezTo>
                      <a:pt x="16754" y="30746"/>
                      <a:pt x="16709" y="30814"/>
                      <a:pt x="16686" y="30883"/>
                    </a:cubicBezTo>
                    <a:cubicBezTo>
                      <a:pt x="16663" y="30906"/>
                      <a:pt x="16663" y="30906"/>
                      <a:pt x="16663" y="30928"/>
                    </a:cubicBezTo>
                    <a:cubicBezTo>
                      <a:pt x="16617" y="30951"/>
                      <a:pt x="16595" y="30974"/>
                      <a:pt x="16549" y="30997"/>
                    </a:cubicBezTo>
                    <a:cubicBezTo>
                      <a:pt x="16458" y="31065"/>
                      <a:pt x="16343" y="31111"/>
                      <a:pt x="16252" y="31180"/>
                    </a:cubicBezTo>
                    <a:cubicBezTo>
                      <a:pt x="16184" y="31202"/>
                      <a:pt x="16138" y="31225"/>
                      <a:pt x="16092" y="31248"/>
                    </a:cubicBezTo>
                    <a:cubicBezTo>
                      <a:pt x="16024" y="31271"/>
                      <a:pt x="15955" y="31317"/>
                      <a:pt x="15887" y="31339"/>
                    </a:cubicBezTo>
                    <a:cubicBezTo>
                      <a:pt x="15704" y="31431"/>
                      <a:pt x="15545" y="31522"/>
                      <a:pt x="15362" y="31590"/>
                    </a:cubicBezTo>
                    <a:lnTo>
                      <a:pt x="15248" y="31636"/>
                    </a:lnTo>
                    <a:cubicBezTo>
                      <a:pt x="15111" y="31705"/>
                      <a:pt x="14974" y="31750"/>
                      <a:pt x="14860" y="31796"/>
                    </a:cubicBezTo>
                    <a:lnTo>
                      <a:pt x="14814" y="31819"/>
                    </a:lnTo>
                    <a:cubicBezTo>
                      <a:pt x="14746" y="31842"/>
                      <a:pt x="14700" y="31887"/>
                      <a:pt x="14654" y="31978"/>
                    </a:cubicBezTo>
                    <a:cubicBezTo>
                      <a:pt x="14609" y="32070"/>
                      <a:pt x="14677" y="32230"/>
                      <a:pt x="14746" y="32275"/>
                    </a:cubicBezTo>
                    <a:cubicBezTo>
                      <a:pt x="14768" y="32275"/>
                      <a:pt x="14768" y="32298"/>
                      <a:pt x="14768" y="32298"/>
                    </a:cubicBezTo>
                    <a:cubicBezTo>
                      <a:pt x="14837" y="32321"/>
                      <a:pt x="14905" y="32344"/>
                      <a:pt x="14974" y="32389"/>
                    </a:cubicBezTo>
                    <a:cubicBezTo>
                      <a:pt x="15020" y="32389"/>
                      <a:pt x="15065" y="32412"/>
                      <a:pt x="15134" y="32412"/>
                    </a:cubicBezTo>
                    <a:cubicBezTo>
                      <a:pt x="15225" y="32435"/>
                      <a:pt x="15316" y="32458"/>
                      <a:pt x="15385" y="32503"/>
                    </a:cubicBezTo>
                    <a:cubicBezTo>
                      <a:pt x="15430" y="32526"/>
                      <a:pt x="15476" y="32549"/>
                      <a:pt x="15499" y="32595"/>
                    </a:cubicBezTo>
                    <a:cubicBezTo>
                      <a:pt x="15522" y="32618"/>
                      <a:pt x="15567" y="32663"/>
                      <a:pt x="15590" y="32686"/>
                    </a:cubicBezTo>
                    <a:cubicBezTo>
                      <a:pt x="15636" y="32709"/>
                      <a:pt x="15704" y="32732"/>
                      <a:pt x="15773" y="32732"/>
                    </a:cubicBezTo>
                    <a:lnTo>
                      <a:pt x="15818" y="32732"/>
                    </a:lnTo>
                    <a:cubicBezTo>
                      <a:pt x="15887" y="32755"/>
                      <a:pt x="15933" y="32755"/>
                      <a:pt x="15978" y="32755"/>
                    </a:cubicBezTo>
                    <a:lnTo>
                      <a:pt x="16024" y="32755"/>
                    </a:lnTo>
                    <a:cubicBezTo>
                      <a:pt x="16161" y="32755"/>
                      <a:pt x="16321" y="32732"/>
                      <a:pt x="16526" y="32686"/>
                    </a:cubicBezTo>
                    <a:cubicBezTo>
                      <a:pt x="16868" y="32640"/>
                      <a:pt x="17211" y="32526"/>
                      <a:pt x="17553" y="32435"/>
                    </a:cubicBezTo>
                    <a:lnTo>
                      <a:pt x="17713" y="32389"/>
                    </a:lnTo>
                    <a:cubicBezTo>
                      <a:pt x="17759" y="32389"/>
                      <a:pt x="17781" y="32412"/>
                      <a:pt x="17827" y="32412"/>
                    </a:cubicBezTo>
                    <a:lnTo>
                      <a:pt x="17918" y="32412"/>
                    </a:lnTo>
                    <a:cubicBezTo>
                      <a:pt x="18055" y="32412"/>
                      <a:pt x="18192" y="32389"/>
                      <a:pt x="18329" y="32366"/>
                    </a:cubicBezTo>
                    <a:cubicBezTo>
                      <a:pt x="18489" y="32344"/>
                      <a:pt x="18626" y="32275"/>
                      <a:pt x="18763" y="32230"/>
                    </a:cubicBezTo>
                    <a:lnTo>
                      <a:pt x="18854" y="32207"/>
                    </a:lnTo>
                    <a:cubicBezTo>
                      <a:pt x="18968" y="32161"/>
                      <a:pt x="19105" y="32093"/>
                      <a:pt x="19242" y="32047"/>
                    </a:cubicBezTo>
                    <a:lnTo>
                      <a:pt x="19311" y="32001"/>
                    </a:lnTo>
                    <a:cubicBezTo>
                      <a:pt x="19470" y="31933"/>
                      <a:pt x="19630" y="31864"/>
                      <a:pt x="19767" y="31773"/>
                    </a:cubicBezTo>
                    <a:lnTo>
                      <a:pt x="19950" y="31682"/>
                    </a:lnTo>
                    <a:lnTo>
                      <a:pt x="20110" y="31590"/>
                    </a:lnTo>
                    <a:cubicBezTo>
                      <a:pt x="20155" y="31636"/>
                      <a:pt x="20224" y="31659"/>
                      <a:pt x="20292" y="31659"/>
                    </a:cubicBezTo>
                    <a:cubicBezTo>
                      <a:pt x="20338" y="31659"/>
                      <a:pt x="20384" y="31659"/>
                      <a:pt x="20429" y="31636"/>
                    </a:cubicBezTo>
                    <a:cubicBezTo>
                      <a:pt x="20520" y="31590"/>
                      <a:pt x="20612" y="31545"/>
                      <a:pt x="20680" y="31499"/>
                    </a:cubicBezTo>
                    <a:cubicBezTo>
                      <a:pt x="20749" y="31476"/>
                      <a:pt x="20817" y="31431"/>
                      <a:pt x="20886" y="31408"/>
                    </a:cubicBezTo>
                    <a:cubicBezTo>
                      <a:pt x="21000" y="31339"/>
                      <a:pt x="21114" y="31248"/>
                      <a:pt x="21228" y="31180"/>
                    </a:cubicBezTo>
                    <a:lnTo>
                      <a:pt x="21297" y="31134"/>
                    </a:lnTo>
                    <a:cubicBezTo>
                      <a:pt x="21365" y="31088"/>
                      <a:pt x="21433" y="31043"/>
                      <a:pt x="21502" y="30997"/>
                    </a:cubicBezTo>
                    <a:lnTo>
                      <a:pt x="21548" y="30974"/>
                    </a:lnTo>
                    <a:cubicBezTo>
                      <a:pt x="21685" y="30883"/>
                      <a:pt x="21822" y="30792"/>
                      <a:pt x="21958" y="30677"/>
                    </a:cubicBezTo>
                    <a:cubicBezTo>
                      <a:pt x="22073" y="30586"/>
                      <a:pt x="22187" y="30495"/>
                      <a:pt x="22301" y="30404"/>
                    </a:cubicBezTo>
                    <a:lnTo>
                      <a:pt x="22346" y="30381"/>
                    </a:lnTo>
                    <a:cubicBezTo>
                      <a:pt x="22506" y="30221"/>
                      <a:pt x="22689" y="30084"/>
                      <a:pt x="22826" y="29924"/>
                    </a:cubicBezTo>
                    <a:cubicBezTo>
                      <a:pt x="22894" y="29856"/>
                      <a:pt x="22986" y="29787"/>
                      <a:pt x="23054" y="29719"/>
                    </a:cubicBezTo>
                    <a:cubicBezTo>
                      <a:pt x="23168" y="29605"/>
                      <a:pt x="23282" y="29513"/>
                      <a:pt x="23396" y="29399"/>
                    </a:cubicBezTo>
                    <a:cubicBezTo>
                      <a:pt x="23465" y="29308"/>
                      <a:pt x="23533" y="29239"/>
                      <a:pt x="23625" y="29148"/>
                    </a:cubicBezTo>
                    <a:lnTo>
                      <a:pt x="23739" y="29034"/>
                    </a:lnTo>
                    <a:cubicBezTo>
                      <a:pt x="23944" y="28806"/>
                      <a:pt x="24173" y="28532"/>
                      <a:pt x="24401" y="28235"/>
                    </a:cubicBezTo>
                    <a:cubicBezTo>
                      <a:pt x="24515" y="28121"/>
                      <a:pt x="24629" y="27984"/>
                      <a:pt x="24720" y="27847"/>
                    </a:cubicBezTo>
                    <a:lnTo>
                      <a:pt x="24812" y="27733"/>
                    </a:lnTo>
                    <a:cubicBezTo>
                      <a:pt x="24880" y="27642"/>
                      <a:pt x="24949" y="27573"/>
                      <a:pt x="24994" y="27482"/>
                    </a:cubicBezTo>
                    <a:cubicBezTo>
                      <a:pt x="25200" y="27231"/>
                      <a:pt x="25359" y="26980"/>
                      <a:pt x="25496" y="26729"/>
                    </a:cubicBezTo>
                    <a:cubicBezTo>
                      <a:pt x="25725" y="26295"/>
                      <a:pt x="25930" y="25861"/>
                      <a:pt x="26113" y="25405"/>
                    </a:cubicBezTo>
                    <a:lnTo>
                      <a:pt x="26272" y="25062"/>
                    </a:lnTo>
                    <a:lnTo>
                      <a:pt x="26409" y="24743"/>
                    </a:lnTo>
                    <a:cubicBezTo>
                      <a:pt x="26478" y="24606"/>
                      <a:pt x="26546" y="24446"/>
                      <a:pt x="26615" y="24309"/>
                    </a:cubicBezTo>
                    <a:cubicBezTo>
                      <a:pt x="26729" y="24035"/>
                      <a:pt x="26843" y="23761"/>
                      <a:pt x="26934" y="23487"/>
                    </a:cubicBezTo>
                    <a:lnTo>
                      <a:pt x="26957" y="23442"/>
                    </a:lnTo>
                    <a:cubicBezTo>
                      <a:pt x="26980" y="23373"/>
                      <a:pt x="27026" y="23305"/>
                      <a:pt x="27048" y="23236"/>
                    </a:cubicBezTo>
                    <a:cubicBezTo>
                      <a:pt x="27071" y="23168"/>
                      <a:pt x="27117" y="23099"/>
                      <a:pt x="27140" y="23031"/>
                    </a:cubicBezTo>
                    <a:cubicBezTo>
                      <a:pt x="27185" y="22871"/>
                      <a:pt x="27231" y="22734"/>
                      <a:pt x="27300" y="22597"/>
                    </a:cubicBezTo>
                    <a:cubicBezTo>
                      <a:pt x="27414" y="22323"/>
                      <a:pt x="27482" y="22027"/>
                      <a:pt x="27551" y="21730"/>
                    </a:cubicBezTo>
                    <a:cubicBezTo>
                      <a:pt x="27619" y="21410"/>
                      <a:pt x="27665" y="21114"/>
                      <a:pt x="27710" y="20817"/>
                    </a:cubicBezTo>
                    <a:lnTo>
                      <a:pt x="27733" y="20611"/>
                    </a:lnTo>
                    <a:cubicBezTo>
                      <a:pt x="27733" y="20543"/>
                      <a:pt x="27756" y="20452"/>
                      <a:pt x="27756" y="20360"/>
                    </a:cubicBezTo>
                    <a:cubicBezTo>
                      <a:pt x="27779" y="20246"/>
                      <a:pt x="27779" y="20109"/>
                      <a:pt x="27802" y="19972"/>
                    </a:cubicBezTo>
                    <a:lnTo>
                      <a:pt x="27802" y="19904"/>
                    </a:lnTo>
                    <a:cubicBezTo>
                      <a:pt x="27825" y="19493"/>
                      <a:pt x="27779" y="19037"/>
                      <a:pt x="27642" y="18466"/>
                    </a:cubicBezTo>
                    <a:cubicBezTo>
                      <a:pt x="27619" y="18352"/>
                      <a:pt x="27596" y="18215"/>
                      <a:pt x="27573" y="18078"/>
                    </a:cubicBezTo>
                    <a:cubicBezTo>
                      <a:pt x="27573" y="18032"/>
                      <a:pt x="27551" y="17964"/>
                      <a:pt x="27551" y="17918"/>
                    </a:cubicBezTo>
                    <a:cubicBezTo>
                      <a:pt x="27528" y="17850"/>
                      <a:pt x="27528" y="17804"/>
                      <a:pt x="27505" y="17735"/>
                    </a:cubicBezTo>
                    <a:lnTo>
                      <a:pt x="27505" y="17735"/>
                    </a:lnTo>
                    <a:cubicBezTo>
                      <a:pt x="27596" y="17758"/>
                      <a:pt x="27642" y="17758"/>
                      <a:pt x="27710" y="17758"/>
                    </a:cubicBezTo>
                    <a:lnTo>
                      <a:pt x="27893" y="17758"/>
                    </a:lnTo>
                    <a:cubicBezTo>
                      <a:pt x="27939" y="17781"/>
                      <a:pt x="27984" y="17781"/>
                      <a:pt x="28030" y="17781"/>
                    </a:cubicBezTo>
                    <a:cubicBezTo>
                      <a:pt x="28098" y="17781"/>
                      <a:pt x="28167" y="17804"/>
                      <a:pt x="28235" y="17804"/>
                    </a:cubicBezTo>
                    <a:cubicBezTo>
                      <a:pt x="28350" y="17804"/>
                      <a:pt x="28464" y="17781"/>
                      <a:pt x="28623" y="17758"/>
                    </a:cubicBezTo>
                    <a:lnTo>
                      <a:pt x="28806" y="17713"/>
                    </a:lnTo>
                    <a:cubicBezTo>
                      <a:pt x="28875" y="17690"/>
                      <a:pt x="28966" y="17667"/>
                      <a:pt x="29034" y="17644"/>
                    </a:cubicBezTo>
                    <a:cubicBezTo>
                      <a:pt x="29171" y="17599"/>
                      <a:pt x="29263" y="17553"/>
                      <a:pt x="29354" y="17507"/>
                    </a:cubicBezTo>
                    <a:lnTo>
                      <a:pt x="29468" y="17462"/>
                    </a:lnTo>
                    <a:cubicBezTo>
                      <a:pt x="29628" y="17416"/>
                      <a:pt x="29765" y="17302"/>
                      <a:pt x="29902" y="17211"/>
                    </a:cubicBezTo>
                    <a:cubicBezTo>
                      <a:pt x="29993" y="17165"/>
                      <a:pt x="30061" y="17074"/>
                      <a:pt x="30153" y="16959"/>
                    </a:cubicBezTo>
                    <a:cubicBezTo>
                      <a:pt x="30313" y="16708"/>
                      <a:pt x="30472" y="16434"/>
                      <a:pt x="30449" y="16115"/>
                    </a:cubicBezTo>
                    <a:cubicBezTo>
                      <a:pt x="30427" y="15932"/>
                      <a:pt x="30404" y="15818"/>
                      <a:pt x="30335" y="15704"/>
                    </a:cubicBezTo>
                    <a:cubicBezTo>
                      <a:pt x="30313" y="15636"/>
                      <a:pt x="30244" y="15567"/>
                      <a:pt x="30176" y="15476"/>
                    </a:cubicBezTo>
                    <a:cubicBezTo>
                      <a:pt x="30130" y="15430"/>
                      <a:pt x="30084" y="15407"/>
                      <a:pt x="30039" y="15362"/>
                    </a:cubicBezTo>
                    <a:cubicBezTo>
                      <a:pt x="29993" y="15316"/>
                      <a:pt x="29924" y="15270"/>
                      <a:pt x="29856" y="15248"/>
                    </a:cubicBezTo>
                    <a:cubicBezTo>
                      <a:pt x="29765" y="15202"/>
                      <a:pt x="29673" y="15179"/>
                      <a:pt x="29582" y="15156"/>
                    </a:cubicBezTo>
                    <a:lnTo>
                      <a:pt x="29536" y="15133"/>
                    </a:lnTo>
                    <a:cubicBezTo>
                      <a:pt x="29377" y="15111"/>
                      <a:pt x="29217" y="15065"/>
                      <a:pt x="29057" y="15042"/>
                    </a:cubicBezTo>
                    <a:cubicBezTo>
                      <a:pt x="28989" y="15042"/>
                      <a:pt x="28966" y="15042"/>
                      <a:pt x="28943" y="15065"/>
                    </a:cubicBezTo>
                    <a:lnTo>
                      <a:pt x="28669" y="15065"/>
                    </a:lnTo>
                    <a:cubicBezTo>
                      <a:pt x="28555" y="15065"/>
                      <a:pt x="28486" y="15065"/>
                      <a:pt x="28395" y="15088"/>
                    </a:cubicBezTo>
                    <a:cubicBezTo>
                      <a:pt x="28350" y="15088"/>
                      <a:pt x="28281" y="15111"/>
                      <a:pt x="28235" y="15133"/>
                    </a:cubicBezTo>
                    <a:cubicBezTo>
                      <a:pt x="28235" y="15133"/>
                      <a:pt x="28213" y="15156"/>
                      <a:pt x="28213" y="15156"/>
                    </a:cubicBezTo>
                    <a:lnTo>
                      <a:pt x="28190" y="15156"/>
                    </a:lnTo>
                    <a:cubicBezTo>
                      <a:pt x="28190" y="15156"/>
                      <a:pt x="28167" y="15179"/>
                      <a:pt x="28167" y="15179"/>
                    </a:cubicBezTo>
                    <a:cubicBezTo>
                      <a:pt x="28030" y="15202"/>
                      <a:pt x="27893" y="15248"/>
                      <a:pt x="27756" y="15293"/>
                    </a:cubicBezTo>
                    <a:cubicBezTo>
                      <a:pt x="27825" y="15225"/>
                      <a:pt x="27847" y="15179"/>
                      <a:pt x="27893" y="15111"/>
                    </a:cubicBezTo>
                    <a:cubicBezTo>
                      <a:pt x="28030" y="14951"/>
                      <a:pt x="28167" y="14791"/>
                      <a:pt x="28304" y="14654"/>
                    </a:cubicBezTo>
                    <a:cubicBezTo>
                      <a:pt x="28395" y="14540"/>
                      <a:pt x="28509" y="14426"/>
                      <a:pt x="28601" y="14335"/>
                    </a:cubicBezTo>
                    <a:cubicBezTo>
                      <a:pt x="28715" y="14198"/>
                      <a:pt x="28852" y="14083"/>
                      <a:pt x="28966" y="13946"/>
                    </a:cubicBezTo>
                    <a:cubicBezTo>
                      <a:pt x="29057" y="13832"/>
                      <a:pt x="29148" y="13718"/>
                      <a:pt x="29240" y="13604"/>
                    </a:cubicBezTo>
                    <a:lnTo>
                      <a:pt x="29285" y="13558"/>
                    </a:lnTo>
                    <a:cubicBezTo>
                      <a:pt x="29377" y="13467"/>
                      <a:pt x="29445" y="13376"/>
                      <a:pt x="29514" y="13262"/>
                    </a:cubicBezTo>
                    <a:cubicBezTo>
                      <a:pt x="29559" y="13193"/>
                      <a:pt x="29582" y="13102"/>
                      <a:pt x="29628" y="13033"/>
                    </a:cubicBezTo>
                    <a:cubicBezTo>
                      <a:pt x="29673" y="12942"/>
                      <a:pt x="29696" y="12851"/>
                      <a:pt x="29696" y="12782"/>
                    </a:cubicBezTo>
                    <a:cubicBezTo>
                      <a:pt x="29742" y="12623"/>
                      <a:pt x="29742" y="12440"/>
                      <a:pt x="29696" y="12280"/>
                    </a:cubicBezTo>
                    <a:cubicBezTo>
                      <a:pt x="29673" y="12166"/>
                      <a:pt x="29605" y="12052"/>
                      <a:pt x="29514" y="11961"/>
                    </a:cubicBezTo>
                    <a:cubicBezTo>
                      <a:pt x="29445" y="11892"/>
                      <a:pt x="29377" y="11824"/>
                      <a:pt x="29308" y="11755"/>
                    </a:cubicBezTo>
                    <a:cubicBezTo>
                      <a:pt x="29171" y="11641"/>
                      <a:pt x="29011" y="11573"/>
                      <a:pt x="28760" y="11550"/>
                    </a:cubicBezTo>
                    <a:lnTo>
                      <a:pt x="28692" y="11550"/>
                    </a:lnTo>
                    <a:cubicBezTo>
                      <a:pt x="28418" y="11550"/>
                      <a:pt x="28144" y="11641"/>
                      <a:pt x="27916" y="11755"/>
                    </a:cubicBezTo>
                    <a:cubicBezTo>
                      <a:pt x="27665" y="11915"/>
                      <a:pt x="27437" y="12098"/>
                      <a:pt x="27231" y="12303"/>
                    </a:cubicBezTo>
                    <a:cubicBezTo>
                      <a:pt x="27071" y="12463"/>
                      <a:pt x="26912" y="12691"/>
                      <a:pt x="26775" y="12942"/>
                    </a:cubicBezTo>
                    <a:lnTo>
                      <a:pt x="26729" y="13011"/>
                    </a:lnTo>
                    <a:cubicBezTo>
                      <a:pt x="26683" y="13079"/>
                      <a:pt x="26660" y="13148"/>
                      <a:pt x="26615" y="13193"/>
                    </a:cubicBezTo>
                    <a:cubicBezTo>
                      <a:pt x="26546" y="13307"/>
                      <a:pt x="26478" y="13399"/>
                      <a:pt x="26387" y="13513"/>
                    </a:cubicBezTo>
                    <a:lnTo>
                      <a:pt x="26364" y="13558"/>
                    </a:lnTo>
                    <a:lnTo>
                      <a:pt x="26272" y="13627"/>
                    </a:lnTo>
                    <a:cubicBezTo>
                      <a:pt x="26204" y="13376"/>
                      <a:pt x="26090" y="13125"/>
                      <a:pt x="25953" y="12805"/>
                    </a:cubicBezTo>
                    <a:cubicBezTo>
                      <a:pt x="25770" y="12394"/>
                      <a:pt x="25565" y="11984"/>
                      <a:pt x="25337" y="11550"/>
                    </a:cubicBezTo>
                    <a:cubicBezTo>
                      <a:pt x="25200" y="11299"/>
                      <a:pt x="25040" y="11048"/>
                      <a:pt x="24834" y="10751"/>
                    </a:cubicBezTo>
                    <a:cubicBezTo>
                      <a:pt x="24766" y="10637"/>
                      <a:pt x="24675" y="10500"/>
                      <a:pt x="24606" y="10386"/>
                    </a:cubicBezTo>
                    <a:cubicBezTo>
                      <a:pt x="24561" y="10340"/>
                      <a:pt x="24515" y="10272"/>
                      <a:pt x="24469" y="10226"/>
                    </a:cubicBezTo>
                    <a:cubicBezTo>
                      <a:pt x="24424" y="10135"/>
                      <a:pt x="24378" y="10066"/>
                      <a:pt x="24309" y="9998"/>
                    </a:cubicBezTo>
                    <a:cubicBezTo>
                      <a:pt x="24150" y="9769"/>
                      <a:pt x="23967" y="9518"/>
                      <a:pt x="23762" y="9290"/>
                    </a:cubicBezTo>
                    <a:cubicBezTo>
                      <a:pt x="23556" y="9062"/>
                      <a:pt x="23351" y="8834"/>
                      <a:pt x="23145" y="8605"/>
                    </a:cubicBezTo>
                    <a:lnTo>
                      <a:pt x="23123" y="8605"/>
                    </a:lnTo>
                    <a:lnTo>
                      <a:pt x="23100" y="8560"/>
                    </a:lnTo>
                    <a:lnTo>
                      <a:pt x="22940" y="8400"/>
                    </a:lnTo>
                    <a:cubicBezTo>
                      <a:pt x="22849" y="8309"/>
                      <a:pt x="22757" y="8195"/>
                      <a:pt x="22643" y="8103"/>
                    </a:cubicBezTo>
                    <a:lnTo>
                      <a:pt x="22620" y="8058"/>
                    </a:lnTo>
                    <a:cubicBezTo>
                      <a:pt x="22483" y="7943"/>
                      <a:pt x="22369" y="7807"/>
                      <a:pt x="22210" y="7692"/>
                    </a:cubicBezTo>
                    <a:cubicBezTo>
                      <a:pt x="22141" y="7647"/>
                      <a:pt x="22073" y="7578"/>
                      <a:pt x="22004" y="7533"/>
                    </a:cubicBezTo>
                    <a:lnTo>
                      <a:pt x="21936" y="7487"/>
                    </a:lnTo>
                    <a:cubicBezTo>
                      <a:pt x="21867" y="7441"/>
                      <a:pt x="21799" y="7396"/>
                      <a:pt x="21730" y="7350"/>
                    </a:cubicBezTo>
                    <a:cubicBezTo>
                      <a:pt x="21593" y="7259"/>
                      <a:pt x="21433" y="7167"/>
                      <a:pt x="21297" y="7076"/>
                    </a:cubicBezTo>
                    <a:lnTo>
                      <a:pt x="21182" y="7008"/>
                    </a:lnTo>
                    <a:cubicBezTo>
                      <a:pt x="21114" y="6985"/>
                      <a:pt x="21045" y="6939"/>
                      <a:pt x="21000" y="6916"/>
                    </a:cubicBezTo>
                    <a:cubicBezTo>
                      <a:pt x="20954" y="6893"/>
                      <a:pt x="20931" y="6893"/>
                      <a:pt x="20908" y="6871"/>
                    </a:cubicBezTo>
                    <a:cubicBezTo>
                      <a:pt x="20817" y="6779"/>
                      <a:pt x="20703" y="6711"/>
                      <a:pt x="20589" y="6642"/>
                    </a:cubicBezTo>
                    <a:cubicBezTo>
                      <a:pt x="20475" y="6574"/>
                      <a:pt x="20361" y="6505"/>
                      <a:pt x="20269" y="6437"/>
                    </a:cubicBezTo>
                    <a:lnTo>
                      <a:pt x="20178" y="6391"/>
                    </a:lnTo>
                    <a:cubicBezTo>
                      <a:pt x="19904" y="6232"/>
                      <a:pt x="19653" y="6072"/>
                      <a:pt x="19379" y="5912"/>
                    </a:cubicBezTo>
                    <a:cubicBezTo>
                      <a:pt x="19128" y="5798"/>
                      <a:pt x="18877" y="5661"/>
                      <a:pt x="18580" y="5524"/>
                    </a:cubicBezTo>
                    <a:cubicBezTo>
                      <a:pt x="18443" y="5455"/>
                      <a:pt x="18306" y="5387"/>
                      <a:pt x="18169" y="5319"/>
                    </a:cubicBezTo>
                    <a:lnTo>
                      <a:pt x="18010" y="5250"/>
                    </a:lnTo>
                    <a:cubicBezTo>
                      <a:pt x="17987" y="5250"/>
                      <a:pt x="17964" y="5227"/>
                      <a:pt x="17941" y="5227"/>
                    </a:cubicBezTo>
                    <a:lnTo>
                      <a:pt x="17896" y="5204"/>
                    </a:lnTo>
                    <a:lnTo>
                      <a:pt x="17827" y="5159"/>
                    </a:lnTo>
                    <a:cubicBezTo>
                      <a:pt x="17759" y="5136"/>
                      <a:pt x="17690" y="5113"/>
                      <a:pt x="17622" y="5090"/>
                    </a:cubicBezTo>
                    <a:lnTo>
                      <a:pt x="17553" y="5045"/>
                    </a:lnTo>
                    <a:lnTo>
                      <a:pt x="17462" y="5022"/>
                    </a:lnTo>
                    <a:lnTo>
                      <a:pt x="17439" y="4999"/>
                    </a:lnTo>
                    <a:lnTo>
                      <a:pt x="17371" y="4976"/>
                    </a:lnTo>
                    <a:lnTo>
                      <a:pt x="17325" y="4953"/>
                    </a:lnTo>
                    <a:lnTo>
                      <a:pt x="17234" y="4908"/>
                    </a:lnTo>
                    <a:cubicBezTo>
                      <a:pt x="16960" y="4794"/>
                      <a:pt x="16709" y="4657"/>
                      <a:pt x="16458" y="4497"/>
                    </a:cubicBezTo>
                    <a:lnTo>
                      <a:pt x="16321" y="4406"/>
                    </a:lnTo>
                    <a:cubicBezTo>
                      <a:pt x="16115" y="4291"/>
                      <a:pt x="15910" y="4177"/>
                      <a:pt x="15727" y="4040"/>
                    </a:cubicBezTo>
                    <a:cubicBezTo>
                      <a:pt x="15636" y="3972"/>
                      <a:pt x="15545" y="3926"/>
                      <a:pt x="15430" y="3858"/>
                    </a:cubicBezTo>
                    <a:cubicBezTo>
                      <a:pt x="15316" y="3789"/>
                      <a:pt x="15202" y="3721"/>
                      <a:pt x="15088" y="3629"/>
                    </a:cubicBezTo>
                    <a:lnTo>
                      <a:pt x="14928" y="3515"/>
                    </a:lnTo>
                    <a:lnTo>
                      <a:pt x="14746" y="3401"/>
                    </a:lnTo>
                    <a:cubicBezTo>
                      <a:pt x="14654" y="3333"/>
                      <a:pt x="14563" y="3264"/>
                      <a:pt x="14495" y="3196"/>
                    </a:cubicBezTo>
                    <a:lnTo>
                      <a:pt x="14449" y="3150"/>
                    </a:lnTo>
                    <a:lnTo>
                      <a:pt x="14449" y="3150"/>
                    </a:lnTo>
                    <a:lnTo>
                      <a:pt x="14472" y="3196"/>
                    </a:lnTo>
                    <a:cubicBezTo>
                      <a:pt x="14380" y="3104"/>
                      <a:pt x="14312" y="3036"/>
                      <a:pt x="14221" y="2945"/>
                    </a:cubicBezTo>
                    <a:lnTo>
                      <a:pt x="14152" y="2876"/>
                    </a:lnTo>
                    <a:cubicBezTo>
                      <a:pt x="14038" y="2762"/>
                      <a:pt x="13924" y="2648"/>
                      <a:pt x="13833" y="2534"/>
                    </a:cubicBezTo>
                    <a:cubicBezTo>
                      <a:pt x="13764" y="2443"/>
                      <a:pt x="13696" y="2374"/>
                      <a:pt x="13650" y="2283"/>
                    </a:cubicBezTo>
                    <a:lnTo>
                      <a:pt x="13559" y="2191"/>
                    </a:lnTo>
                    <a:lnTo>
                      <a:pt x="13490" y="2100"/>
                    </a:lnTo>
                    <a:cubicBezTo>
                      <a:pt x="13422" y="2009"/>
                      <a:pt x="13330" y="1918"/>
                      <a:pt x="13262" y="1826"/>
                    </a:cubicBezTo>
                    <a:lnTo>
                      <a:pt x="13239" y="1781"/>
                    </a:lnTo>
                    <a:cubicBezTo>
                      <a:pt x="13194" y="1712"/>
                      <a:pt x="13125" y="1621"/>
                      <a:pt x="13079" y="1552"/>
                    </a:cubicBezTo>
                    <a:cubicBezTo>
                      <a:pt x="13034" y="1484"/>
                      <a:pt x="12965" y="1415"/>
                      <a:pt x="12897" y="1347"/>
                    </a:cubicBezTo>
                    <a:lnTo>
                      <a:pt x="12851" y="1301"/>
                    </a:lnTo>
                    <a:cubicBezTo>
                      <a:pt x="12783" y="1210"/>
                      <a:pt x="12714" y="1142"/>
                      <a:pt x="12623" y="1050"/>
                    </a:cubicBezTo>
                    <a:cubicBezTo>
                      <a:pt x="12623" y="1027"/>
                      <a:pt x="12623" y="1005"/>
                      <a:pt x="12600" y="1005"/>
                    </a:cubicBezTo>
                    <a:cubicBezTo>
                      <a:pt x="12554" y="913"/>
                      <a:pt x="12486" y="845"/>
                      <a:pt x="12417" y="776"/>
                    </a:cubicBezTo>
                    <a:cubicBezTo>
                      <a:pt x="12349" y="708"/>
                      <a:pt x="12281" y="662"/>
                      <a:pt x="12189" y="594"/>
                    </a:cubicBezTo>
                    <a:cubicBezTo>
                      <a:pt x="12121" y="525"/>
                      <a:pt x="12029" y="480"/>
                      <a:pt x="11961" y="411"/>
                    </a:cubicBezTo>
                    <a:cubicBezTo>
                      <a:pt x="11938" y="388"/>
                      <a:pt x="11892" y="365"/>
                      <a:pt x="11847" y="343"/>
                    </a:cubicBezTo>
                    <a:lnTo>
                      <a:pt x="11801" y="320"/>
                    </a:lnTo>
                    <a:cubicBezTo>
                      <a:pt x="11710" y="251"/>
                      <a:pt x="11596" y="206"/>
                      <a:pt x="11482" y="183"/>
                    </a:cubicBezTo>
                    <a:cubicBezTo>
                      <a:pt x="11459" y="160"/>
                      <a:pt x="11413" y="160"/>
                      <a:pt x="11368" y="137"/>
                    </a:cubicBezTo>
                    <a:lnTo>
                      <a:pt x="11322" y="137"/>
                    </a:lnTo>
                    <a:cubicBezTo>
                      <a:pt x="11231" y="114"/>
                      <a:pt x="11162" y="92"/>
                      <a:pt x="11071" y="92"/>
                    </a:cubicBezTo>
                    <a:lnTo>
                      <a:pt x="10843" y="92"/>
                    </a:lnTo>
                    <a:cubicBezTo>
                      <a:pt x="10774" y="114"/>
                      <a:pt x="10728" y="137"/>
                      <a:pt x="10706" y="160"/>
                    </a:cubicBezTo>
                    <a:cubicBezTo>
                      <a:pt x="10660" y="206"/>
                      <a:pt x="10637" y="229"/>
                      <a:pt x="10637" y="274"/>
                    </a:cubicBezTo>
                    <a:cubicBezTo>
                      <a:pt x="10569" y="274"/>
                      <a:pt x="10477" y="297"/>
                      <a:pt x="10409" y="320"/>
                    </a:cubicBezTo>
                    <a:cubicBezTo>
                      <a:pt x="10295" y="365"/>
                      <a:pt x="10181" y="411"/>
                      <a:pt x="10089" y="480"/>
                    </a:cubicBezTo>
                    <a:cubicBezTo>
                      <a:pt x="9998" y="571"/>
                      <a:pt x="9884" y="639"/>
                      <a:pt x="9770" y="731"/>
                    </a:cubicBezTo>
                    <a:cubicBezTo>
                      <a:pt x="9564" y="913"/>
                      <a:pt x="9427" y="1119"/>
                      <a:pt x="9382" y="1347"/>
                    </a:cubicBezTo>
                    <a:cubicBezTo>
                      <a:pt x="9359" y="1484"/>
                      <a:pt x="9336" y="1621"/>
                      <a:pt x="9313" y="1758"/>
                    </a:cubicBezTo>
                    <a:lnTo>
                      <a:pt x="9313" y="1803"/>
                    </a:lnTo>
                    <a:cubicBezTo>
                      <a:pt x="9290" y="1895"/>
                      <a:pt x="9290" y="1940"/>
                      <a:pt x="9290" y="2009"/>
                    </a:cubicBezTo>
                    <a:cubicBezTo>
                      <a:pt x="9290" y="2077"/>
                      <a:pt x="9290" y="2169"/>
                      <a:pt x="9313" y="2237"/>
                    </a:cubicBezTo>
                    <a:cubicBezTo>
                      <a:pt x="9336" y="2397"/>
                      <a:pt x="9359" y="2534"/>
                      <a:pt x="9405" y="2694"/>
                    </a:cubicBezTo>
                    <a:lnTo>
                      <a:pt x="9427" y="2739"/>
                    </a:lnTo>
                    <a:cubicBezTo>
                      <a:pt x="9473" y="2899"/>
                      <a:pt x="9519" y="3036"/>
                      <a:pt x="9564" y="3196"/>
                    </a:cubicBezTo>
                    <a:cubicBezTo>
                      <a:pt x="9610" y="3310"/>
                      <a:pt x="9678" y="3447"/>
                      <a:pt x="9770" y="3584"/>
                    </a:cubicBezTo>
                    <a:cubicBezTo>
                      <a:pt x="9701" y="3515"/>
                      <a:pt x="9610" y="3447"/>
                      <a:pt x="9519" y="3378"/>
                    </a:cubicBezTo>
                    <a:cubicBezTo>
                      <a:pt x="9336" y="3219"/>
                      <a:pt x="9153" y="3059"/>
                      <a:pt x="8971" y="2876"/>
                    </a:cubicBezTo>
                    <a:lnTo>
                      <a:pt x="8788" y="2716"/>
                    </a:lnTo>
                    <a:cubicBezTo>
                      <a:pt x="8674" y="2625"/>
                      <a:pt x="8560" y="2511"/>
                      <a:pt x="8446" y="2420"/>
                    </a:cubicBezTo>
                    <a:cubicBezTo>
                      <a:pt x="8400" y="2351"/>
                      <a:pt x="8332" y="2306"/>
                      <a:pt x="8263" y="2237"/>
                    </a:cubicBezTo>
                    <a:cubicBezTo>
                      <a:pt x="8218" y="2191"/>
                      <a:pt x="8172" y="2146"/>
                      <a:pt x="8126" y="2100"/>
                    </a:cubicBezTo>
                    <a:cubicBezTo>
                      <a:pt x="8012" y="1986"/>
                      <a:pt x="7875" y="1895"/>
                      <a:pt x="7761" y="1781"/>
                    </a:cubicBezTo>
                    <a:lnTo>
                      <a:pt x="7693" y="1712"/>
                    </a:lnTo>
                    <a:cubicBezTo>
                      <a:pt x="7579" y="1621"/>
                      <a:pt x="7487" y="1530"/>
                      <a:pt x="7373" y="1461"/>
                    </a:cubicBezTo>
                    <a:lnTo>
                      <a:pt x="7145" y="1278"/>
                    </a:lnTo>
                    <a:cubicBezTo>
                      <a:pt x="7008" y="1164"/>
                      <a:pt x="6871" y="1050"/>
                      <a:pt x="6734" y="936"/>
                    </a:cubicBezTo>
                    <a:cubicBezTo>
                      <a:pt x="6551" y="822"/>
                      <a:pt x="6323" y="662"/>
                      <a:pt x="6095" y="548"/>
                    </a:cubicBezTo>
                    <a:cubicBezTo>
                      <a:pt x="5935" y="480"/>
                      <a:pt x="5798" y="411"/>
                      <a:pt x="5661" y="365"/>
                    </a:cubicBezTo>
                    <a:cubicBezTo>
                      <a:pt x="5570" y="343"/>
                      <a:pt x="5479" y="320"/>
                      <a:pt x="5410" y="297"/>
                    </a:cubicBezTo>
                    <a:lnTo>
                      <a:pt x="5273" y="251"/>
                    </a:lnTo>
                    <a:cubicBezTo>
                      <a:pt x="5136" y="206"/>
                      <a:pt x="4999" y="160"/>
                      <a:pt x="4862" y="137"/>
                    </a:cubicBezTo>
                    <a:cubicBezTo>
                      <a:pt x="4725" y="92"/>
                      <a:pt x="4588" y="69"/>
                      <a:pt x="4451" y="46"/>
                    </a:cubicBezTo>
                    <a:cubicBezTo>
                      <a:pt x="4292" y="23"/>
                      <a:pt x="4132" y="0"/>
                      <a:pt x="397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746" name="Google Shape;1593;p22">
                <a:extLst>
                  <a:ext uri="{FF2B5EF4-FFF2-40B4-BE49-F238E27FC236}">
                    <a16:creationId xmlns:a16="http://schemas.microsoft.com/office/drawing/2014/main" id="{3CD0B2F6-23F9-4ADF-9694-293C1C5AE53E}"/>
                  </a:ext>
                </a:extLst>
              </p:cNvPr>
              <p:cNvSpPr/>
              <p:nvPr/>
            </p:nvSpPr>
            <p:spPr>
              <a:xfrm>
                <a:off x="6781307" y="2181974"/>
                <a:ext cx="107363" cy="194535"/>
              </a:xfrm>
              <a:custGeom>
                <a:avLst/>
                <a:gdLst/>
                <a:ahLst/>
                <a:cxnLst/>
                <a:rect l="l" t="t" r="r" b="b"/>
                <a:pathLst>
                  <a:path w="3972" h="7197" extrusionOk="0">
                    <a:moveTo>
                      <a:pt x="3652" y="1"/>
                    </a:moveTo>
                    <a:cubicBezTo>
                      <a:pt x="3584" y="1"/>
                      <a:pt x="3492" y="23"/>
                      <a:pt x="3447" y="69"/>
                    </a:cubicBezTo>
                    <a:cubicBezTo>
                      <a:pt x="3409" y="50"/>
                      <a:pt x="3363" y="39"/>
                      <a:pt x="3318" y="39"/>
                    </a:cubicBezTo>
                    <a:cubicBezTo>
                      <a:pt x="3254" y="39"/>
                      <a:pt x="3190" y="61"/>
                      <a:pt x="3150" y="115"/>
                    </a:cubicBezTo>
                    <a:cubicBezTo>
                      <a:pt x="2990" y="297"/>
                      <a:pt x="2853" y="457"/>
                      <a:pt x="2716" y="640"/>
                    </a:cubicBezTo>
                    <a:cubicBezTo>
                      <a:pt x="2557" y="822"/>
                      <a:pt x="2420" y="1005"/>
                      <a:pt x="2260" y="1188"/>
                    </a:cubicBezTo>
                    <a:cubicBezTo>
                      <a:pt x="2214" y="1233"/>
                      <a:pt x="2191" y="1279"/>
                      <a:pt x="2146" y="1325"/>
                    </a:cubicBezTo>
                    <a:cubicBezTo>
                      <a:pt x="2077" y="1370"/>
                      <a:pt x="2032" y="1439"/>
                      <a:pt x="1986" y="1484"/>
                    </a:cubicBezTo>
                    <a:cubicBezTo>
                      <a:pt x="1917" y="1598"/>
                      <a:pt x="1826" y="1713"/>
                      <a:pt x="1758" y="1827"/>
                    </a:cubicBezTo>
                    <a:cubicBezTo>
                      <a:pt x="1621" y="2009"/>
                      <a:pt x="1484" y="2215"/>
                      <a:pt x="1347" y="2420"/>
                    </a:cubicBezTo>
                    <a:cubicBezTo>
                      <a:pt x="1233" y="2603"/>
                      <a:pt x="1141" y="2808"/>
                      <a:pt x="1050" y="3036"/>
                    </a:cubicBezTo>
                    <a:cubicBezTo>
                      <a:pt x="1050" y="3014"/>
                      <a:pt x="1073" y="2991"/>
                      <a:pt x="1073" y="2968"/>
                    </a:cubicBezTo>
                    <a:lnTo>
                      <a:pt x="1073" y="2968"/>
                    </a:lnTo>
                    <a:cubicBezTo>
                      <a:pt x="1027" y="3082"/>
                      <a:pt x="959" y="3219"/>
                      <a:pt x="913" y="3356"/>
                    </a:cubicBezTo>
                    <a:cubicBezTo>
                      <a:pt x="845" y="3493"/>
                      <a:pt x="776" y="3653"/>
                      <a:pt x="708" y="3790"/>
                    </a:cubicBezTo>
                    <a:cubicBezTo>
                      <a:pt x="662" y="3904"/>
                      <a:pt x="639" y="4018"/>
                      <a:pt x="594" y="4132"/>
                    </a:cubicBezTo>
                    <a:cubicBezTo>
                      <a:pt x="571" y="4269"/>
                      <a:pt x="525" y="4406"/>
                      <a:pt x="502" y="4543"/>
                    </a:cubicBezTo>
                    <a:cubicBezTo>
                      <a:pt x="457" y="4680"/>
                      <a:pt x="411" y="4817"/>
                      <a:pt x="388" y="4931"/>
                    </a:cubicBezTo>
                    <a:cubicBezTo>
                      <a:pt x="343" y="5182"/>
                      <a:pt x="297" y="5433"/>
                      <a:pt x="251" y="5661"/>
                    </a:cubicBezTo>
                    <a:cubicBezTo>
                      <a:pt x="206" y="5890"/>
                      <a:pt x="160" y="6095"/>
                      <a:pt x="114" y="6300"/>
                    </a:cubicBezTo>
                    <a:cubicBezTo>
                      <a:pt x="91" y="6415"/>
                      <a:pt x="69" y="6529"/>
                      <a:pt x="46" y="6643"/>
                    </a:cubicBezTo>
                    <a:cubicBezTo>
                      <a:pt x="46" y="6711"/>
                      <a:pt x="23" y="6803"/>
                      <a:pt x="23" y="6871"/>
                    </a:cubicBezTo>
                    <a:cubicBezTo>
                      <a:pt x="23" y="6940"/>
                      <a:pt x="0" y="6985"/>
                      <a:pt x="23" y="7054"/>
                    </a:cubicBezTo>
                    <a:cubicBezTo>
                      <a:pt x="46" y="7122"/>
                      <a:pt x="114" y="7168"/>
                      <a:pt x="183" y="7191"/>
                    </a:cubicBezTo>
                    <a:cubicBezTo>
                      <a:pt x="199" y="7195"/>
                      <a:pt x="215" y="7197"/>
                      <a:pt x="231" y="7197"/>
                    </a:cubicBezTo>
                    <a:cubicBezTo>
                      <a:pt x="305" y="7197"/>
                      <a:pt x="373" y="7156"/>
                      <a:pt x="411" y="7099"/>
                    </a:cubicBezTo>
                    <a:cubicBezTo>
                      <a:pt x="434" y="7076"/>
                      <a:pt x="457" y="7031"/>
                      <a:pt x="457" y="7008"/>
                    </a:cubicBezTo>
                    <a:cubicBezTo>
                      <a:pt x="479" y="6985"/>
                      <a:pt x="479" y="6962"/>
                      <a:pt x="502" y="6917"/>
                    </a:cubicBezTo>
                    <a:cubicBezTo>
                      <a:pt x="548" y="6848"/>
                      <a:pt x="571" y="6780"/>
                      <a:pt x="616" y="6688"/>
                    </a:cubicBezTo>
                    <a:cubicBezTo>
                      <a:pt x="685" y="6552"/>
                      <a:pt x="753" y="6392"/>
                      <a:pt x="822" y="6255"/>
                    </a:cubicBezTo>
                    <a:cubicBezTo>
                      <a:pt x="913" y="6095"/>
                      <a:pt x="982" y="5935"/>
                      <a:pt x="1073" y="5775"/>
                    </a:cubicBezTo>
                    <a:cubicBezTo>
                      <a:pt x="1119" y="5730"/>
                      <a:pt x="1164" y="5684"/>
                      <a:pt x="1210" y="5639"/>
                    </a:cubicBezTo>
                    <a:cubicBezTo>
                      <a:pt x="1256" y="5570"/>
                      <a:pt x="1301" y="5502"/>
                      <a:pt x="1347" y="5456"/>
                    </a:cubicBezTo>
                    <a:cubicBezTo>
                      <a:pt x="1438" y="5319"/>
                      <a:pt x="1529" y="5205"/>
                      <a:pt x="1598" y="5091"/>
                    </a:cubicBezTo>
                    <a:cubicBezTo>
                      <a:pt x="1689" y="4954"/>
                      <a:pt x="1781" y="4817"/>
                      <a:pt x="1872" y="4680"/>
                    </a:cubicBezTo>
                    <a:cubicBezTo>
                      <a:pt x="1963" y="4566"/>
                      <a:pt x="2054" y="4429"/>
                      <a:pt x="2123" y="4292"/>
                    </a:cubicBezTo>
                    <a:cubicBezTo>
                      <a:pt x="2214" y="4064"/>
                      <a:pt x="2328" y="3835"/>
                      <a:pt x="2465" y="3607"/>
                    </a:cubicBezTo>
                    <a:cubicBezTo>
                      <a:pt x="2511" y="3607"/>
                      <a:pt x="2579" y="3561"/>
                      <a:pt x="2602" y="3516"/>
                    </a:cubicBezTo>
                    <a:cubicBezTo>
                      <a:pt x="2716" y="3310"/>
                      <a:pt x="2853" y="3105"/>
                      <a:pt x="2945" y="2877"/>
                    </a:cubicBezTo>
                    <a:cubicBezTo>
                      <a:pt x="3082" y="2648"/>
                      <a:pt x="3173" y="2397"/>
                      <a:pt x="3287" y="2146"/>
                    </a:cubicBezTo>
                    <a:cubicBezTo>
                      <a:pt x="3401" y="1895"/>
                      <a:pt x="3492" y="1644"/>
                      <a:pt x="3607" y="1393"/>
                    </a:cubicBezTo>
                    <a:cubicBezTo>
                      <a:pt x="3675" y="1279"/>
                      <a:pt x="3721" y="1142"/>
                      <a:pt x="3766" y="1028"/>
                    </a:cubicBezTo>
                    <a:cubicBezTo>
                      <a:pt x="3812" y="959"/>
                      <a:pt x="3835" y="914"/>
                      <a:pt x="3858" y="845"/>
                    </a:cubicBezTo>
                    <a:cubicBezTo>
                      <a:pt x="3903" y="777"/>
                      <a:pt x="3926" y="685"/>
                      <a:pt x="3949" y="594"/>
                    </a:cubicBezTo>
                    <a:cubicBezTo>
                      <a:pt x="3972" y="548"/>
                      <a:pt x="3972" y="480"/>
                      <a:pt x="3926" y="434"/>
                    </a:cubicBezTo>
                    <a:cubicBezTo>
                      <a:pt x="3949" y="389"/>
                      <a:pt x="3949" y="366"/>
                      <a:pt x="3949" y="320"/>
                    </a:cubicBezTo>
                    <a:cubicBezTo>
                      <a:pt x="3949" y="275"/>
                      <a:pt x="3949" y="206"/>
                      <a:pt x="3903" y="160"/>
                    </a:cubicBezTo>
                    <a:cubicBezTo>
                      <a:pt x="3880" y="115"/>
                      <a:pt x="3858" y="69"/>
                      <a:pt x="3789" y="46"/>
                    </a:cubicBezTo>
                    <a:cubicBezTo>
                      <a:pt x="3744" y="23"/>
                      <a:pt x="3698" y="1"/>
                      <a:pt x="3652" y="1"/>
                    </a:cubicBezTo>
                    <a:close/>
                  </a:path>
                </a:pathLst>
              </a:custGeom>
              <a:solidFill>
                <a:srgbClr val="FBCF62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747" name="Google Shape;1594;p22">
                <a:extLst>
                  <a:ext uri="{FF2B5EF4-FFF2-40B4-BE49-F238E27FC236}">
                    <a16:creationId xmlns:a16="http://schemas.microsoft.com/office/drawing/2014/main" id="{FA4A5729-8FA8-4552-BA94-71AC9DB2561A}"/>
                  </a:ext>
                </a:extLst>
              </p:cNvPr>
              <p:cNvSpPr/>
              <p:nvPr/>
            </p:nvSpPr>
            <p:spPr>
              <a:xfrm>
                <a:off x="6829420" y="2794636"/>
                <a:ext cx="473863" cy="480647"/>
              </a:xfrm>
              <a:custGeom>
                <a:avLst/>
                <a:gdLst/>
                <a:ahLst/>
                <a:cxnLst/>
                <a:rect l="l" t="t" r="r" b="b"/>
                <a:pathLst>
                  <a:path w="17531" h="17782" extrusionOk="0">
                    <a:moveTo>
                      <a:pt x="4292" y="0"/>
                    </a:moveTo>
                    <a:cubicBezTo>
                      <a:pt x="4246" y="23"/>
                      <a:pt x="4200" y="46"/>
                      <a:pt x="4155" y="46"/>
                    </a:cubicBezTo>
                    <a:cubicBezTo>
                      <a:pt x="4086" y="69"/>
                      <a:pt x="4018" y="91"/>
                      <a:pt x="3949" y="114"/>
                    </a:cubicBezTo>
                    <a:lnTo>
                      <a:pt x="3904" y="137"/>
                    </a:lnTo>
                    <a:cubicBezTo>
                      <a:pt x="3812" y="183"/>
                      <a:pt x="3744" y="206"/>
                      <a:pt x="3675" y="228"/>
                    </a:cubicBezTo>
                    <a:cubicBezTo>
                      <a:pt x="3561" y="274"/>
                      <a:pt x="3424" y="320"/>
                      <a:pt x="3333" y="365"/>
                    </a:cubicBezTo>
                    <a:cubicBezTo>
                      <a:pt x="3219" y="434"/>
                      <a:pt x="3128" y="479"/>
                      <a:pt x="3036" y="548"/>
                    </a:cubicBezTo>
                    <a:cubicBezTo>
                      <a:pt x="2968" y="594"/>
                      <a:pt x="2899" y="639"/>
                      <a:pt x="2831" y="685"/>
                    </a:cubicBezTo>
                    <a:cubicBezTo>
                      <a:pt x="2694" y="753"/>
                      <a:pt x="2603" y="799"/>
                      <a:pt x="2534" y="868"/>
                    </a:cubicBezTo>
                    <a:cubicBezTo>
                      <a:pt x="2488" y="890"/>
                      <a:pt x="2466" y="936"/>
                      <a:pt x="2420" y="959"/>
                    </a:cubicBezTo>
                    <a:cubicBezTo>
                      <a:pt x="2397" y="982"/>
                      <a:pt x="2352" y="1004"/>
                      <a:pt x="2329" y="1050"/>
                    </a:cubicBezTo>
                    <a:lnTo>
                      <a:pt x="2283" y="1073"/>
                    </a:lnTo>
                    <a:cubicBezTo>
                      <a:pt x="2192" y="1141"/>
                      <a:pt x="2100" y="1210"/>
                      <a:pt x="2032" y="1278"/>
                    </a:cubicBezTo>
                    <a:cubicBezTo>
                      <a:pt x="1918" y="1370"/>
                      <a:pt x="1849" y="1484"/>
                      <a:pt x="1758" y="1575"/>
                    </a:cubicBezTo>
                    <a:lnTo>
                      <a:pt x="1735" y="1621"/>
                    </a:lnTo>
                    <a:lnTo>
                      <a:pt x="1644" y="1712"/>
                    </a:lnTo>
                    <a:cubicBezTo>
                      <a:pt x="1553" y="1826"/>
                      <a:pt x="1439" y="1940"/>
                      <a:pt x="1370" y="2054"/>
                    </a:cubicBezTo>
                    <a:cubicBezTo>
                      <a:pt x="1279" y="2169"/>
                      <a:pt x="1210" y="2306"/>
                      <a:pt x="1119" y="2420"/>
                    </a:cubicBezTo>
                    <a:lnTo>
                      <a:pt x="1096" y="2488"/>
                    </a:lnTo>
                    <a:cubicBezTo>
                      <a:pt x="1005" y="2625"/>
                      <a:pt x="936" y="2762"/>
                      <a:pt x="845" y="2899"/>
                    </a:cubicBezTo>
                    <a:cubicBezTo>
                      <a:pt x="777" y="3059"/>
                      <a:pt x="731" y="3219"/>
                      <a:pt x="662" y="3378"/>
                    </a:cubicBezTo>
                    <a:cubicBezTo>
                      <a:pt x="617" y="3492"/>
                      <a:pt x="594" y="3629"/>
                      <a:pt x="548" y="3743"/>
                    </a:cubicBezTo>
                    <a:cubicBezTo>
                      <a:pt x="526" y="3812"/>
                      <a:pt x="503" y="3858"/>
                      <a:pt x="480" y="3926"/>
                    </a:cubicBezTo>
                    <a:cubicBezTo>
                      <a:pt x="457" y="3995"/>
                      <a:pt x="434" y="4086"/>
                      <a:pt x="411" y="4154"/>
                    </a:cubicBezTo>
                    <a:cubicBezTo>
                      <a:pt x="366" y="4360"/>
                      <a:pt x="320" y="4565"/>
                      <a:pt x="274" y="4748"/>
                    </a:cubicBezTo>
                    <a:cubicBezTo>
                      <a:pt x="206" y="4976"/>
                      <a:pt x="183" y="5181"/>
                      <a:pt x="137" y="5410"/>
                    </a:cubicBezTo>
                    <a:lnTo>
                      <a:pt x="115" y="5570"/>
                    </a:lnTo>
                    <a:lnTo>
                      <a:pt x="115" y="5684"/>
                    </a:lnTo>
                    <a:lnTo>
                      <a:pt x="92" y="5843"/>
                    </a:lnTo>
                    <a:lnTo>
                      <a:pt x="69" y="5980"/>
                    </a:lnTo>
                    <a:cubicBezTo>
                      <a:pt x="69" y="5980"/>
                      <a:pt x="69" y="6003"/>
                      <a:pt x="69" y="6003"/>
                    </a:cubicBezTo>
                    <a:cubicBezTo>
                      <a:pt x="23" y="6277"/>
                      <a:pt x="1" y="6505"/>
                      <a:pt x="1" y="6734"/>
                    </a:cubicBezTo>
                    <a:cubicBezTo>
                      <a:pt x="1" y="6825"/>
                      <a:pt x="1" y="6893"/>
                      <a:pt x="1" y="6985"/>
                    </a:cubicBezTo>
                    <a:lnTo>
                      <a:pt x="1" y="7076"/>
                    </a:lnTo>
                    <a:lnTo>
                      <a:pt x="1" y="7144"/>
                    </a:lnTo>
                    <a:cubicBezTo>
                      <a:pt x="1" y="7236"/>
                      <a:pt x="1" y="7350"/>
                      <a:pt x="1" y="7441"/>
                    </a:cubicBezTo>
                    <a:cubicBezTo>
                      <a:pt x="1" y="7692"/>
                      <a:pt x="23" y="7921"/>
                      <a:pt x="46" y="8149"/>
                    </a:cubicBezTo>
                    <a:cubicBezTo>
                      <a:pt x="69" y="8377"/>
                      <a:pt x="92" y="8582"/>
                      <a:pt x="115" y="8811"/>
                    </a:cubicBezTo>
                    <a:cubicBezTo>
                      <a:pt x="160" y="9085"/>
                      <a:pt x="206" y="9359"/>
                      <a:pt x="252" y="9610"/>
                    </a:cubicBezTo>
                    <a:cubicBezTo>
                      <a:pt x="320" y="9883"/>
                      <a:pt x="366" y="10157"/>
                      <a:pt x="434" y="10431"/>
                    </a:cubicBezTo>
                    <a:cubicBezTo>
                      <a:pt x="503" y="10728"/>
                      <a:pt x="571" y="11002"/>
                      <a:pt x="640" y="11299"/>
                    </a:cubicBezTo>
                    <a:lnTo>
                      <a:pt x="662" y="11413"/>
                    </a:lnTo>
                    <a:cubicBezTo>
                      <a:pt x="708" y="11504"/>
                      <a:pt x="731" y="11595"/>
                      <a:pt x="754" y="11687"/>
                    </a:cubicBezTo>
                    <a:cubicBezTo>
                      <a:pt x="799" y="11824"/>
                      <a:pt x="845" y="11938"/>
                      <a:pt x="914" y="12075"/>
                    </a:cubicBezTo>
                    <a:lnTo>
                      <a:pt x="936" y="12120"/>
                    </a:lnTo>
                    <a:cubicBezTo>
                      <a:pt x="982" y="12212"/>
                      <a:pt x="1028" y="12303"/>
                      <a:pt x="1073" y="12371"/>
                    </a:cubicBezTo>
                    <a:cubicBezTo>
                      <a:pt x="1142" y="12508"/>
                      <a:pt x="1256" y="12623"/>
                      <a:pt x="1324" y="12714"/>
                    </a:cubicBezTo>
                    <a:cubicBezTo>
                      <a:pt x="1416" y="12828"/>
                      <a:pt x="1530" y="12919"/>
                      <a:pt x="1621" y="13011"/>
                    </a:cubicBezTo>
                    <a:lnTo>
                      <a:pt x="1644" y="13033"/>
                    </a:lnTo>
                    <a:cubicBezTo>
                      <a:pt x="1735" y="13102"/>
                      <a:pt x="1849" y="13193"/>
                      <a:pt x="2009" y="13284"/>
                    </a:cubicBezTo>
                    <a:cubicBezTo>
                      <a:pt x="2123" y="13353"/>
                      <a:pt x="2237" y="13421"/>
                      <a:pt x="2352" y="13490"/>
                    </a:cubicBezTo>
                    <a:cubicBezTo>
                      <a:pt x="2397" y="13513"/>
                      <a:pt x="2466" y="13558"/>
                      <a:pt x="2534" y="13604"/>
                    </a:cubicBezTo>
                    <a:cubicBezTo>
                      <a:pt x="2603" y="13627"/>
                      <a:pt x="2648" y="13672"/>
                      <a:pt x="2717" y="13695"/>
                    </a:cubicBezTo>
                    <a:cubicBezTo>
                      <a:pt x="2945" y="13855"/>
                      <a:pt x="3196" y="13992"/>
                      <a:pt x="3424" y="14175"/>
                    </a:cubicBezTo>
                    <a:lnTo>
                      <a:pt x="3493" y="14220"/>
                    </a:lnTo>
                    <a:cubicBezTo>
                      <a:pt x="3561" y="14266"/>
                      <a:pt x="3630" y="14312"/>
                      <a:pt x="3698" y="14357"/>
                    </a:cubicBezTo>
                    <a:cubicBezTo>
                      <a:pt x="3721" y="14357"/>
                      <a:pt x="3744" y="14380"/>
                      <a:pt x="3744" y="14380"/>
                    </a:cubicBezTo>
                    <a:cubicBezTo>
                      <a:pt x="3790" y="14403"/>
                      <a:pt x="3835" y="14449"/>
                      <a:pt x="3858" y="14471"/>
                    </a:cubicBezTo>
                    <a:cubicBezTo>
                      <a:pt x="3881" y="14494"/>
                      <a:pt x="3904" y="14517"/>
                      <a:pt x="3949" y="14540"/>
                    </a:cubicBezTo>
                    <a:lnTo>
                      <a:pt x="3972" y="14540"/>
                    </a:lnTo>
                    <a:cubicBezTo>
                      <a:pt x="4041" y="14608"/>
                      <a:pt x="4109" y="14654"/>
                      <a:pt x="4178" y="14722"/>
                    </a:cubicBezTo>
                    <a:cubicBezTo>
                      <a:pt x="4246" y="14768"/>
                      <a:pt x="4315" y="14814"/>
                      <a:pt x="4383" y="14882"/>
                    </a:cubicBezTo>
                    <a:lnTo>
                      <a:pt x="4406" y="14905"/>
                    </a:lnTo>
                    <a:lnTo>
                      <a:pt x="4543" y="14996"/>
                    </a:lnTo>
                    <a:cubicBezTo>
                      <a:pt x="4634" y="15065"/>
                      <a:pt x="4703" y="15133"/>
                      <a:pt x="4794" y="15202"/>
                    </a:cubicBezTo>
                    <a:cubicBezTo>
                      <a:pt x="4862" y="15247"/>
                      <a:pt x="4908" y="15293"/>
                      <a:pt x="4976" y="15339"/>
                    </a:cubicBezTo>
                    <a:cubicBezTo>
                      <a:pt x="5022" y="15384"/>
                      <a:pt x="5068" y="15407"/>
                      <a:pt x="5136" y="15453"/>
                    </a:cubicBezTo>
                    <a:lnTo>
                      <a:pt x="5250" y="15544"/>
                    </a:lnTo>
                    <a:cubicBezTo>
                      <a:pt x="5342" y="15613"/>
                      <a:pt x="5410" y="15681"/>
                      <a:pt x="5501" y="15750"/>
                    </a:cubicBezTo>
                    <a:lnTo>
                      <a:pt x="5547" y="15772"/>
                    </a:lnTo>
                    <a:lnTo>
                      <a:pt x="5593" y="15795"/>
                    </a:lnTo>
                    <a:cubicBezTo>
                      <a:pt x="5707" y="15909"/>
                      <a:pt x="5798" y="16001"/>
                      <a:pt x="5912" y="16069"/>
                    </a:cubicBezTo>
                    <a:lnTo>
                      <a:pt x="6026" y="16183"/>
                    </a:lnTo>
                    <a:cubicBezTo>
                      <a:pt x="6163" y="16320"/>
                      <a:pt x="6300" y="16434"/>
                      <a:pt x="6437" y="16571"/>
                    </a:cubicBezTo>
                    <a:cubicBezTo>
                      <a:pt x="6666" y="16777"/>
                      <a:pt x="6871" y="17051"/>
                      <a:pt x="7054" y="17279"/>
                    </a:cubicBezTo>
                    <a:cubicBezTo>
                      <a:pt x="7099" y="17325"/>
                      <a:pt x="7145" y="17370"/>
                      <a:pt x="7168" y="17416"/>
                    </a:cubicBezTo>
                    <a:lnTo>
                      <a:pt x="7282" y="17530"/>
                    </a:lnTo>
                    <a:cubicBezTo>
                      <a:pt x="7350" y="17598"/>
                      <a:pt x="7396" y="17690"/>
                      <a:pt x="7464" y="17758"/>
                    </a:cubicBezTo>
                    <a:cubicBezTo>
                      <a:pt x="7487" y="17758"/>
                      <a:pt x="7510" y="17758"/>
                      <a:pt x="7510" y="17781"/>
                    </a:cubicBezTo>
                    <a:lnTo>
                      <a:pt x="7601" y="17781"/>
                    </a:lnTo>
                    <a:cubicBezTo>
                      <a:pt x="7647" y="17781"/>
                      <a:pt x="7715" y="17758"/>
                      <a:pt x="7761" y="17735"/>
                    </a:cubicBezTo>
                    <a:cubicBezTo>
                      <a:pt x="7784" y="17735"/>
                      <a:pt x="7807" y="17713"/>
                      <a:pt x="7830" y="17667"/>
                    </a:cubicBezTo>
                    <a:cubicBezTo>
                      <a:pt x="7967" y="17621"/>
                      <a:pt x="8058" y="17576"/>
                      <a:pt x="8149" y="17530"/>
                    </a:cubicBezTo>
                    <a:cubicBezTo>
                      <a:pt x="8218" y="17484"/>
                      <a:pt x="8286" y="17416"/>
                      <a:pt x="8377" y="17370"/>
                    </a:cubicBezTo>
                    <a:lnTo>
                      <a:pt x="8492" y="17256"/>
                    </a:lnTo>
                    <a:cubicBezTo>
                      <a:pt x="8560" y="17210"/>
                      <a:pt x="8629" y="17165"/>
                      <a:pt x="8674" y="17096"/>
                    </a:cubicBezTo>
                    <a:cubicBezTo>
                      <a:pt x="8697" y="17096"/>
                      <a:pt x="8743" y="17051"/>
                      <a:pt x="8788" y="17028"/>
                    </a:cubicBezTo>
                    <a:cubicBezTo>
                      <a:pt x="8834" y="17005"/>
                      <a:pt x="8857" y="16982"/>
                      <a:pt x="8902" y="16959"/>
                    </a:cubicBezTo>
                    <a:cubicBezTo>
                      <a:pt x="8925" y="16936"/>
                      <a:pt x="8971" y="16914"/>
                      <a:pt x="8994" y="16891"/>
                    </a:cubicBezTo>
                    <a:cubicBezTo>
                      <a:pt x="9108" y="16822"/>
                      <a:pt x="9199" y="16754"/>
                      <a:pt x="9313" y="16663"/>
                    </a:cubicBezTo>
                    <a:lnTo>
                      <a:pt x="9382" y="16594"/>
                    </a:lnTo>
                    <a:cubicBezTo>
                      <a:pt x="9519" y="16503"/>
                      <a:pt x="9633" y="16434"/>
                      <a:pt x="9747" y="16366"/>
                    </a:cubicBezTo>
                    <a:cubicBezTo>
                      <a:pt x="9884" y="16297"/>
                      <a:pt x="9998" y="16229"/>
                      <a:pt x="10135" y="16138"/>
                    </a:cubicBezTo>
                    <a:lnTo>
                      <a:pt x="10295" y="16046"/>
                    </a:lnTo>
                    <a:cubicBezTo>
                      <a:pt x="10386" y="16001"/>
                      <a:pt x="10455" y="15955"/>
                      <a:pt x="10523" y="15909"/>
                    </a:cubicBezTo>
                    <a:cubicBezTo>
                      <a:pt x="10591" y="15887"/>
                      <a:pt x="10660" y="15841"/>
                      <a:pt x="10728" y="15795"/>
                    </a:cubicBezTo>
                    <a:cubicBezTo>
                      <a:pt x="10797" y="15750"/>
                      <a:pt x="10865" y="15704"/>
                      <a:pt x="10934" y="15658"/>
                    </a:cubicBezTo>
                    <a:lnTo>
                      <a:pt x="11116" y="15544"/>
                    </a:lnTo>
                    <a:cubicBezTo>
                      <a:pt x="11185" y="15499"/>
                      <a:pt x="11253" y="15476"/>
                      <a:pt x="11322" y="15430"/>
                    </a:cubicBezTo>
                    <a:cubicBezTo>
                      <a:pt x="11390" y="15384"/>
                      <a:pt x="11459" y="15339"/>
                      <a:pt x="11527" y="15270"/>
                    </a:cubicBezTo>
                    <a:cubicBezTo>
                      <a:pt x="11596" y="15247"/>
                      <a:pt x="11664" y="15202"/>
                      <a:pt x="11710" y="15156"/>
                    </a:cubicBezTo>
                    <a:cubicBezTo>
                      <a:pt x="11938" y="15019"/>
                      <a:pt x="12189" y="14859"/>
                      <a:pt x="12486" y="14700"/>
                    </a:cubicBezTo>
                    <a:cubicBezTo>
                      <a:pt x="12646" y="14608"/>
                      <a:pt x="12828" y="14517"/>
                      <a:pt x="13011" y="14449"/>
                    </a:cubicBezTo>
                    <a:lnTo>
                      <a:pt x="12988" y="14449"/>
                    </a:lnTo>
                    <a:cubicBezTo>
                      <a:pt x="13102" y="14403"/>
                      <a:pt x="13216" y="14334"/>
                      <a:pt x="13331" y="14289"/>
                    </a:cubicBezTo>
                    <a:cubicBezTo>
                      <a:pt x="13445" y="14243"/>
                      <a:pt x="13559" y="14175"/>
                      <a:pt x="13673" y="14129"/>
                    </a:cubicBezTo>
                    <a:lnTo>
                      <a:pt x="13764" y="14106"/>
                    </a:lnTo>
                    <a:lnTo>
                      <a:pt x="13810" y="14083"/>
                    </a:lnTo>
                    <a:lnTo>
                      <a:pt x="13901" y="14038"/>
                    </a:lnTo>
                    <a:lnTo>
                      <a:pt x="13924" y="14038"/>
                    </a:lnTo>
                    <a:lnTo>
                      <a:pt x="13947" y="14015"/>
                    </a:lnTo>
                    <a:lnTo>
                      <a:pt x="14129" y="13946"/>
                    </a:lnTo>
                    <a:cubicBezTo>
                      <a:pt x="14221" y="13924"/>
                      <a:pt x="14312" y="13878"/>
                      <a:pt x="14403" y="13832"/>
                    </a:cubicBezTo>
                    <a:lnTo>
                      <a:pt x="14449" y="13809"/>
                    </a:lnTo>
                    <a:cubicBezTo>
                      <a:pt x="14540" y="13787"/>
                      <a:pt x="14609" y="13741"/>
                      <a:pt x="14700" y="13718"/>
                    </a:cubicBezTo>
                    <a:cubicBezTo>
                      <a:pt x="14791" y="13650"/>
                      <a:pt x="14860" y="13581"/>
                      <a:pt x="14928" y="13513"/>
                    </a:cubicBezTo>
                    <a:cubicBezTo>
                      <a:pt x="14997" y="13444"/>
                      <a:pt x="15065" y="13376"/>
                      <a:pt x="15134" y="13307"/>
                    </a:cubicBezTo>
                    <a:cubicBezTo>
                      <a:pt x="15339" y="13079"/>
                      <a:pt x="15476" y="12805"/>
                      <a:pt x="15613" y="12554"/>
                    </a:cubicBezTo>
                    <a:cubicBezTo>
                      <a:pt x="15704" y="12349"/>
                      <a:pt x="15796" y="12166"/>
                      <a:pt x="15864" y="11961"/>
                    </a:cubicBezTo>
                    <a:lnTo>
                      <a:pt x="15933" y="11846"/>
                    </a:lnTo>
                    <a:cubicBezTo>
                      <a:pt x="16024" y="11641"/>
                      <a:pt x="16115" y="11436"/>
                      <a:pt x="16207" y="11299"/>
                    </a:cubicBezTo>
                    <a:cubicBezTo>
                      <a:pt x="16343" y="11025"/>
                      <a:pt x="16458" y="10774"/>
                      <a:pt x="16549" y="10545"/>
                    </a:cubicBezTo>
                    <a:lnTo>
                      <a:pt x="16572" y="10454"/>
                    </a:lnTo>
                    <a:cubicBezTo>
                      <a:pt x="16640" y="10272"/>
                      <a:pt x="16709" y="10066"/>
                      <a:pt x="16754" y="9883"/>
                    </a:cubicBezTo>
                    <a:cubicBezTo>
                      <a:pt x="16777" y="9792"/>
                      <a:pt x="16800" y="9701"/>
                      <a:pt x="16800" y="9610"/>
                    </a:cubicBezTo>
                    <a:lnTo>
                      <a:pt x="16823" y="9541"/>
                    </a:lnTo>
                    <a:lnTo>
                      <a:pt x="16823" y="9473"/>
                    </a:lnTo>
                    <a:cubicBezTo>
                      <a:pt x="16846" y="9427"/>
                      <a:pt x="16891" y="9404"/>
                      <a:pt x="16914" y="9359"/>
                    </a:cubicBezTo>
                    <a:cubicBezTo>
                      <a:pt x="16960" y="9267"/>
                      <a:pt x="16983" y="9153"/>
                      <a:pt x="17028" y="9016"/>
                    </a:cubicBezTo>
                    <a:cubicBezTo>
                      <a:pt x="17051" y="8925"/>
                      <a:pt x="17074" y="8811"/>
                      <a:pt x="17120" y="8697"/>
                    </a:cubicBezTo>
                    <a:cubicBezTo>
                      <a:pt x="17120" y="8628"/>
                      <a:pt x="17142" y="8537"/>
                      <a:pt x="17165" y="8468"/>
                    </a:cubicBezTo>
                    <a:cubicBezTo>
                      <a:pt x="17211" y="8240"/>
                      <a:pt x="17256" y="8035"/>
                      <a:pt x="17279" y="7852"/>
                    </a:cubicBezTo>
                    <a:cubicBezTo>
                      <a:pt x="17302" y="7738"/>
                      <a:pt x="17325" y="7624"/>
                      <a:pt x="17325" y="7487"/>
                    </a:cubicBezTo>
                    <a:cubicBezTo>
                      <a:pt x="17325" y="7441"/>
                      <a:pt x="17348" y="7396"/>
                      <a:pt x="17348" y="7327"/>
                    </a:cubicBezTo>
                    <a:cubicBezTo>
                      <a:pt x="17348" y="7327"/>
                      <a:pt x="17348" y="7304"/>
                      <a:pt x="17348" y="7281"/>
                    </a:cubicBezTo>
                    <a:cubicBezTo>
                      <a:pt x="17371" y="7259"/>
                      <a:pt x="17371" y="7236"/>
                      <a:pt x="17371" y="7213"/>
                    </a:cubicBezTo>
                    <a:cubicBezTo>
                      <a:pt x="17393" y="7167"/>
                      <a:pt x="17393" y="7122"/>
                      <a:pt x="17393" y="7099"/>
                    </a:cubicBezTo>
                    <a:cubicBezTo>
                      <a:pt x="17416" y="7030"/>
                      <a:pt x="17439" y="6962"/>
                      <a:pt x="17462" y="6893"/>
                    </a:cubicBezTo>
                    <a:cubicBezTo>
                      <a:pt x="17485" y="6779"/>
                      <a:pt x="17508" y="6665"/>
                      <a:pt x="17508" y="6551"/>
                    </a:cubicBezTo>
                    <a:cubicBezTo>
                      <a:pt x="17530" y="6346"/>
                      <a:pt x="17530" y="6117"/>
                      <a:pt x="17508" y="5866"/>
                    </a:cubicBezTo>
                    <a:cubicBezTo>
                      <a:pt x="17508" y="5661"/>
                      <a:pt x="17485" y="5478"/>
                      <a:pt x="17462" y="5273"/>
                    </a:cubicBezTo>
                    <a:lnTo>
                      <a:pt x="17439" y="5159"/>
                    </a:lnTo>
                    <a:cubicBezTo>
                      <a:pt x="17416" y="4930"/>
                      <a:pt x="17371" y="4679"/>
                      <a:pt x="17348" y="4451"/>
                    </a:cubicBezTo>
                    <a:lnTo>
                      <a:pt x="17325" y="4383"/>
                    </a:lnTo>
                    <a:lnTo>
                      <a:pt x="17325" y="4337"/>
                    </a:lnTo>
                    <a:cubicBezTo>
                      <a:pt x="17325" y="4314"/>
                      <a:pt x="17325" y="4291"/>
                      <a:pt x="17302" y="4268"/>
                    </a:cubicBezTo>
                    <a:lnTo>
                      <a:pt x="17302" y="4223"/>
                    </a:lnTo>
                    <a:lnTo>
                      <a:pt x="17302" y="4200"/>
                    </a:lnTo>
                    <a:cubicBezTo>
                      <a:pt x="17234" y="3766"/>
                      <a:pt x="17142" y="3310"/>
                      <a:pt x="16937" y="2899"/>
                    </a:cubicBezTo>
                    <a:cubicBezTo>
                      <a:pt x="16891" y="2808"/>
                      <a:pt x="16823" y="2716"/>
                      <a:pt x="16777" y="2602"/>
                    </a:cubicBezTo>
                    <a:lnTo>
                      <a:pt x="16731" y="2534"/>
                    </a:lnTo>
                    <a:cubicBezTo>
                      <a:pt x="16686" y="2465"/>
                      <a:pt x="16640" y="2397"/>
                      <a:pt x="16595" y="2328"/>
                    </a:cubicBezTo>
                    <a:cubicBezTo>
                      <a:pt x="16480" y="2169"/>
                      <a:pt x="16366" y="2009"/>
                      <a:pt x="16229" y="1872"/>
                    </a:cubicBezTo>
                    <a:lnTo>
                      <a:pt x="16115" y="1735"/>
                    </a:lnTo>
                    <a:cubicBezTo>
                      <a:pt x="16024" y="1621"/>
                      <a:pt x="15933" y="1529"/>
                      <a:pt x="15841" y="1438"/>
                    </a:cubicBezTo>
                    <a:cubicBezTo>
                      <a:pt x="15750" y="1347"/>
                      <a:pt x="15659" y="1278"/>
                      <a:pt x="15567" y="1187"/>
                    </a:cubicBezTo>
                    <a:lnTo>
                      <a:pt x="15522" y="1141"/>
                    </a:lnTo>
                    <a:cubicBezTo>
                      <a:pt x="15316" y="959"/>
                      <a:pt x="15088" y="799"/>
                      <a:pt x="14905" y="685"/>
                    </a:cubicBezTo>
                    <a:cubicBezTo>
                      <a:pt x="14837" y="639"/>
                      <a:pt x="14791" y="594"/>
                      <a:pt x="14746" y="571"/>
                    </a:cubicBezTo>
                    <a:cubicBezTo>
                      <a:pt x="14723" y="548"/>
                      <a:pt x="14700" y="548"/>
                      <a:pt x="14654" y="525"/>
                    </a:cubicBezTo>
                    <a:lnTo>
                      <a:pt x="14586" y="502"/>
                    </a:lnTo>
                    <a:cubicBezTo>
                      <a:pt x="14426" y="411"/>
                      <a:pt x="14266" y="365"/>
                      <a:pt x="14129" y="343"/>
                    </a:cubicBezTo>
                    <a:cubicBezTo>
                      <a:pt x="14038" y="343"/>
                      <a:pt x="13947" y="320"/>
                      <a:pt x="13855" y="320"/>
                    </a:cubicBezTo>
                    <a:cubicBezTo>
                      <a:pt x="13741" y="320"/>
                      <a:pt x="13604" y="343"/>
                      <a:pt x="13490" y="365"/>
                    </a:cubicBezTo>
                    <a:cubicBezTo>
                      <a:pt x="13422" y="388"/>
                      <a:pt x="13376" y="411"/>
                      <a:pt x="13308" y="434"/>
                    </a:cubicBezTo>
                    <a:lnTo>
                      <a:pt x="13262" y="434"/>
                    </a:lnTo>
                    <a:cubicBezTo>
                      <a:pt x="13171" y="479"/>
                      <a:pt x="13057" y="502"/>
                      <a:pt x="12965" y="525"/>
                    </a:cubicBezTo>
                    <a:cubicBezTo>
                      <a:pt x="12851" y="548"/>
                      <a:pt x="12737" y="571"/>
                      <a:pt x="12623" y="616"/>
                    </a:cubicBezTo>
                    <a:cubicBezTo>
                      <a:pt x="12532" y="639"/>
                      <a:pt x="12440" y="662"/>
                      <a:pt x="12372" y="662"/>
                    </a:cubicBezTo>
                    <a:lnTo>
                      <a:pt x="12235" y="708"/>
                    </a:lnTo>
                    <a:cubicBezTo>
                      <a:pt x="12052" y="753"/>
                      <a:pt x="11893" y="776"/>
                      <a:pt x="11710" y="822"/>
                    </a:cubicBezTo>
                    <a:cubicBezTo>
                      <a:pt x="11596" y="845"/>
                      <a:pt x="11459" y="845"/>
                      <a:pt x="11345" y="868"/>
                    </a:cubicBezTo>
                    <a:lnTo>
                      <a:pt x="11276" y="868"/>
                    </a:lnTo>
                    <a:cubicBezTo>
                      <a:pt x="11208" y="890"/>
                      <a:pt x="11116" y="890"/>
                      <a:pt x="11048" y="913"/>
                    </a:cubicBezTo>
                    <a:cubicBezTo>
                      <a:pt x="10980" y="913"/>
                      <a:pt x="10934" y="913"/>
                      <a:pt x="10888" y="936"/>
                    </a:cubicBezTo>
                    <a:cubicBezTo>
                      <a:pt x="10774" y="982"/>
                      <a:pt x="10706" y="1027"/>
                      <a:pt x="10660" y="1096"/>
                    </a:cubicBezTo>
                    <a:cubicBezTo>
                      <a:pt x="10591" y="1187"/>
                      <a:pt x="10546" y="1278"/>
                      <a:pt x="10523" y="1392"/>
                    </a:cubicBezTo>
                    <a:lnTo>
                      <a:pt x="10500" y="1484"/>
                    </a:lnTo>
                    <a:cubicBezTo>
                      <a:pt x="10455" y="1575"/>
                      <a:pt x="10409" y="1666"/>
                      <a:pt x="10386" y="1758"/>
                    </a:cubicBezTo>
                    <a:cubicBezTo>
                      <a:pt x="10318" y="1895"/>
                      <a:pt x="10226" y="2009"/>
                      <a:pt x="10135" y="2123"/>
                    </a:cubicBezTo>
                    <a:cubicBezTo>
                      <a:pt x="10089" y="2169"/>
                      <a:pt x="10044" y="2237"/>
                      <a:pt x="9975" y="2283"/>
                    </a:cubicBezTo>
                    <a:cubicBezTo>
                      <a:pt x="9861" y="2374"/>
                      <a:pt x="9724" y="2488"/>
                      <a:pt x="9542" y="2579"/>
                    </a:cubicBezTo>
                    <a:cubicBezTo>
                      <a:pt x="9405" y="2671"/>
                      <a:pt x="9245" y="2762"/>
                      <a:pt x="9085" y="2830"/>
                    </a:cubicBezTo>
                    <a:cubicBezTo>
                      <a:pt x="8971" y="2876"/>
                      <a:pt x="8834" y="2922"/>
                      <a:pt x="8674" y="2945"/>
                    </a:cubicBezTo>
                    <a:cubicBezTo>
                      <a:pt x="8560" y="2967"/>
                      <a:pt x="8423" y="2990"/>
                      <a:pt x="8286" y="2990"/>
                    </a:cubicBezTo>
                    <a:lnTo>
                      <a:pt x="8218" y="2990"/>
                    </a:lnTo>
                    <a:cubicBezTo>
                      <a:pt x="8104" y="2990"/>
                      <a:pt x="7989" y="2990"/>
                      <a:pt x="7875" y="2967"/>
                    </a:cubicBezTo>
                    <a:cubicBezTo>
                      <a:pt x="7761" y="2945"/>
                      <a:pt x="7647" y="2945"/>
                      <a:pt x="7533" y="2899"/>
                    </a:cubicBezTo>
                    <a:cubicBezTo>
                      <a:pt x="7396" y="2876"/>
                      <a:pt x="7259" y="2830"/>
                      <a:pt x="7099" y="2785"/>
                    </a:cubicBezTo>
                    <a:cubicBezTo>
                      <a:pt x="7031" y="2739"/>
                      <a:pt x="6962" y="2716"/>
                      <a:pt x="6894" y="2694"/>
                    </a:cubicBezTo>
                    <a:cubicBezTo>
                      <a:pt x="6917" y="2625"/>
                      <a:pt x="6894" y="2557"/>
                      <a:pt x="6871" y="2488"/>
                    </a:cubicBezTo>
                    <a:cubicBezTo>
                      <a:pt x="6848" y="2465"/>
                      <a:pt x="6848" y="2442"/>
                      <a:pt x="6825" y="2420"/>
                    </a:cubicBezTo>
                    <a:cubicBezTo>
                      <a:pt x="6780" y="2374"/>
                      <a:pt x="6757" y="2351"/>
                      <a:pt x="6688" y="2306"/>
                    </a:cubicBezTo>
                    <a:cubicBezTo>
                      <a:pt x="6666" y="2283"/>
                      <a:pt x="6643" y="2283"/>
                      <a:pt x="6620" y="2260"/>
                    </a:cubicBezTo>
                    <a:cubicBezTo>
                      <a:pt x="6529" y="2214"/>
                      <a:pt x="6437" y="2169"/>
                      <a:pt x="6346" y="2100"/>
                    </a:cubicBezTo>
                    <a:cubicBezTo>
                      <a:pt x="6277" y="2032"/>
                      <a:pt x="6186" y="1940"/>
                      <a:pt x="6118" y="1849"/>
                    </a:cubicBezTo>
                    <a:cubicBezTo>
                      <a:pt x="6049" y="1781"/>
                      <a:pt x="6004" y="1712"/>
                      <a:pt x="5958" y="1644"/>
                    </a:cubicBezTo>
                    <a:cubicBezTo>
                      <a:pt x="5958" y="1621"/>
                      <a:pt x="5958" y="1575"/>
                      <a:pt x="5935" y="1529"/>
                    </a:cubicBezTo>
                    <a:cubicBezTo>
                      <a:pt x="5935" y="1461"/>
                      <a:pt x="5912" y="1392"/>
                      <a:pt x="5912" y="1324"/>
                    </a:cubicBezTo>
                    <a:lnTo>
                      <a:pt x="5912" y="1256"/>
                    </a:lnTo>
                    <a:cubicBezTo>
                      <a:pt x="5889" y="1141"/>
                      <a:pt x="5867" y="1027"/>
                      <a:pt x="5844" y="913"/>
                    </a:cubicBezTo>
                    <a:lnTo>
                      <a:pt x="5821" y="845"/>
                    </a:lnTo>
                    <a:lnTo>
                      <a:pt x="5821" y="799"/>
                    </a:lnTo>
                    <a:cubicBezTo>
                      <a:pt x="5821" y="662"/>
                      <a:pt x="5798" y="548"/>
                      <a:pt x="5707" y="457"/>
                    </a:cubicBezTo>
                    <a:cubicBezTo>
                      <a:pt x="5661" y="434"/>
                      <a:pt x="5616" y="411"/>
                      <a:pt x="5570" y="411"/>
                    </a:cubicBezTo>
                    <a:cubicBezTo>
                      <a:pt x="5570" y="365"/>
                      <a:pt x="5524" y="343"/>
                      <a:pt x="5479" y="320"/>
                    </a:cubicBezTo>
                    <a:cubicBezTo>
                      <a:pt x="5387" y="251"/>
                      <a:pt x="5273" y="228"/>
                      <a:pt x="5159" y="206"/>
                    </a:cubicBezTo>
                    <a:lnTo>
                      <a:pt x="5113" y="183"/>
                    </a:lnTo>
                    <a:lnTo>
                      <a:pt x="5068" y="183"/>
                    </a:lnTo>
                    <a:cubicBezTo>
                      <a:pt x="4999" y="183"/>
                      <a:pt x="4954" y="160"/>
                      <a:pt x="4908" y="160"/>
                    </a:cubicBezTo>
                    <a:cubicBezTo>
                      <a:pt x="4817" y="137"/>
                      <a:pt x="4748" y="114"/>
                      <a:pt x="4680" y="91"/>
                    </a:cubicBezTo>
                    <a:lnTo>
                      <a:pt x="4634" y="91"/>
                    </a:lnTo>
                    <a:cubicBezTo>
                      <a:pt x="4588" y="91"/>
                      <a:pt x="4566" y="69"/>
                      <a:pt x="4520" y="69"/>
                    </a:cubicBezTo>
                    <a:cubicBezTo>
                      <a:pt x="4474" y="23"/>
                      <a:pt x="4406" y="0"/>
                      <a:pt x="436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748" name="Google Shape;1595;p22">
                <a:extLst>
                  <a:ext uri="{FF2B5EF4-FFF2-40B4-BE49-F238E27FC236}">
                    <a16:creationId xmlns:a16="http://schemas.microsoft.com/office/drawing/2014/main" id="{F47A0A3D-F08C-41E1-8AC3-66165ED15EBF}"/>
                  </a:ext>
                </a:extLst>
              </p:cNvPr>
              <p:cNvSpPr/>
              <p:nvPr/>
            </p:nvSpPr>
            <p:spPr>
              <a:xfrm>
                <a:off x="6606071" y="3079667"/>
                <a:ext cx="872420" cy="457807"/>
              </a:xfrm>
              <a:custGeom>
                <a:avLst/>
                <a:gdLst/>
                <a:ahLst/>
                <a:cxnLst/>
                <a:rect l="l" t="t" r="r" b="b"/>
                <a:pathLst>
                  <a:path w="32276" h="16937" extrusionOk="0">
                    <a:moveTo>
                      <a:pt x="3196" y="0"/>
                    </a:moveTo>
                    <a:cubicBezTo>
                      <a:pt x="3105" y="0"/>
                      <a:pt x="3014" y="0"/>
                      <a:pt x="2922" y="23"/>
                    </a:cubicBezTo>
                    <a:cubicBezTo>
                      <a:pt x="2717" y="46"/>
                      <a:pt x="2534" y="115"/>
                      <a:pt x="2352" y="183"/>
                    </a:cubicBezTo>
                    <a:cubicBezTo>
                      <a:pt x="2215" y="229"/>
                      <a:pt x="2101" y="274"/>
                      <a:pt x="2009" y="320"/>
                    </a:cubicBezTo>
                    <a:lnTo>
                      <a:pt x="1872" y="388"/>
                    </a:lnTo>
                    <a:lnTo>
                      <a:pt x="1736" y="457"/>
                    </a:lnTo>
                    <a:cubicBezTo>
                      <a:pt x="1530" y="571"/>
                      <a:pt x="1347" y="662"/>
                      <a:pt x="1211" y="776"/>
                    </a:cubicBezTo>
                    <a:cubicBezTo>
                      <a:pt x="1096" y="845"/>
                      <a:pt x="1028" y="936"/>
                      <a:pt x="937" y="1005"/>
                    </a:cubicBezTo>
                    <a:lnTo>
                      <a:pt x="914" y="1028"/>
                    </a:lnTo>
                    <a:cubicBezTo>
                      <a:pt x="822" y="1119"/>
                      <a:pt x="754" y="1210"/>
                      <a:pt x="640" y="1347"/>
                    </a:cubicBezTo>
                    <a:cubicBezTo>
                      <a:pt x="457" y="1598"/>
                      <a:pt x="320" y="1826"/>
                      <a:pt x="229" y="2078"/>
                    </a:cubicBezTo>
                    <a:cubicBezTo>
                      <a:pt x="206" y="2192"/>
                      <a:pt x="161" y="2306"/>
                      <a:pt x="115" y="2420"/>
                    </a:cubicBezTo>
                    <a:cubicBezTo>
                      <a:pt x="92" y="2534"/>
                      <a:pt x="69" y="2648"/>
                      <a:pt x="46" y="2808"/>
                    </a:cubicBezTo>
                    <a:cubicBezTo>
                      <a:pt x="24" y="2876"/>
                      <a:pt x="24" y="2968"/>
                      <a:pt x="24" y="3059"/>
                    </a:cubicBezTo>
                    <a:cubicBezTo>
                      <a:pt x="1" y="3173"/>
                      <a:pt x="24" y="3287"/>
                      <a:pt x="46" y="3401"/>
                    </a:cubicBezTo>
                    <a:cubicBezTo>
                      <a:pt x="69" y="3538"/>
                      <a:pt x="69" y="3630"/>
                      <a:pt x="92" y="3744"/>
                    </a:cubicBezTo>
                    <a:lnTo>
                      <a:pt x="115" y="3881"/>
                    </a:lnTo>
                    <a:cubicBezTo>
                      <a:pt x="138" y="3949"/>
                      <a:pt x="138" y="4018"/>
                      <a:pt x="161" y="4063"/>
                    </a:cubicBezTo>
                    <a:cubicBezTo>
                      <a:pt x="138" y="4109"/>
                      <a:pt x="115" y="4155"/>
                      <a:pt x="115" y="4200"/>
                    </a:cubicBezTo>
                    <a:cubicBezTo>
                      <a:pt x="115" y="4520"/>
                      <a:pt x="206" y="4839"/>
                      <a:pt x="298" y="5113"/>
                    </a:cubicBezTo>
                    <a:cubicBezTo>
                      <a:pt x="389" y="5433"/>
                      <a:pt x="503" y="5752"/>
                      <a:pt x="640" y="6026"/>
                    </a:cubicBezTo>
                    <a:cubicBezTo>
                      <a:pt x="708" y="6163"/>
                      <a:pt x="777" y="6277"/>
                      <a:pt x="845" y="6414"/>
                    </a:cubicBezTo>
                    <a:cubicBezTo>
                      <a:pt x="914" y="6528"/>
                      <a:pt x="1005" y="6643"/>
                      <a:pt x="1074" y="6757"/>
                    </a:cubicBezTo>
                    <a:lnTo>
                      <a:pt x="1119" y="6825"/>
                    </a:lnTo>
                    <a:cubicBezTo>
                      <a:pt x="1279" y="7053"/>
                      <a:pt x="1462" y="7259"/>
                      <a:pt x="1644" y="7464"/>
                    </a:cubicBezTo>
                    <a:lnTo>
                      <a:pt x="1690" y="7510"/>
                    </a:lnTo>
                    <a:cubicBezTo>
                      <a:pt x="1781" y="7624"/>
                      <a:pt x="1872" y="7715"/>
                      <a:pt x="1964" y="7829"/>
                    </a:cubicBezTo>
                    <a:cubicBezTo>
                      <a:pt x="2032" y="7898"/>
                      <a:pt x="2078" y="7966"/>
                      <a:pt x="2146" y="8035"/>
                    </a:cubicBezTo>
                    <a:lnTo>
                      <a:pt x="2260" y="8172"/>
                    </a:lnTo>
                    <a:cubicBezTo>
                      <a:pt x="2466" y="8400"/>
                      <a:pt x="2671" y="8651"/>
                      <a:pt x="2854" y="8834"/>
                    </a:cubicBezTo>
                    <a:cubicBezTo>
                      <a:pt x="3196" y="9222"/>
                      <a:pt x="3607" y="9610"/>
                      <a:pt x="4132" y="10066"/>
                    </a:cubicBezTo>
                    <a:cubicBezTo>
                      <a:pt x="4269" y="10203"/>
                      <a:pt x="4429" y="10317"/>
                      <a:pt x="4589" y="10454"/>
                    </a:cubicBezTo>
                    <a:lnTo>
                      <a:pt x="4771" y="10614"/>
                    </a:lnTo>
                    <a:lnTo>
                      <a:pt x="4840" y="10660"/>
                    </a:lnTo>
                    <a:lnTo>
                      <a:pt x="4863" y="10683"/>
                    </a:lnTo>
                    <a:cubicBezTo>
                      <a:pt x="4885" y="10705"/>
                      <a:pt x="4908" y="10728"/>
                      <a:pt x="4931" y="10728"/>
                    </a:cubicBezTo>
                    <a:lnTo>
                      <a:pt x="4954" y="10751"/>
                    </a:lnTo>
                    <a:cubicBezTo>
                      <a:pt x="4954" y="10751"/>
                      <a:pt x="4954" y="10774"/>
                      <a:pt x="4977" y="10774"/>
                    </a:cubicBezTo>
                    <a:cubicBezTo>
                      <a:pt x="5205" y="10979"/>
                      <a:pt x="5410" y="11139"/>
                      <a:pt x="5639" y="11322"/>
                    </a:cubicBezTo>
                    <a:cubicBezTo>
                      <a:pt x="5707" y="11390"/>
                      <a:pt x="5798" y="11436"/>
                      <a:pt x="5890" y="11504"/>
                    </a:cubicBezTo>
                    <a:lnTo>
                      <a:pt x="6004" y="11596"/>
                    </a:lnTo>
                    <a:lnTo>
                      <a:pt x="6118" y="11687"/>
                    </a:lnTo>
                    <a:cubicBezTo>
                      <a:pt x="6186" y="11755"/>
                      <a:pt x="6278" y="11824"/>
                      <a:pt x="6369" y="11870"/>
                    </a:cubicBezTo>
                    <a:lnTo>
                      <a:pt x="6483" y="11961"/>
                    </a:lnTo>
                    <a:cubicBezTo>
                      <a:pt x="6552" y="12029"/>
                      <a:pt x="6643" y="12075"/>
                      <a:pt x="6711" y="12121"/>
                    </a:cubicBezTo>
                    <a:cubicBezTo>
                      <a:pt x="6826" y="12212"/>
                      <a:pt x="6940" y="12280"/>
                      <a:pt x="7054" y="12349"/>
                    </a:cubicBezTo>
                    <a:cubicBezTo>
                      <a:pt x="7214" y="12440"/>
                      <a:pt x="7373" y="12531"/>
                      <a:pt x="7579" y="12646"/>
                    </a:cubicBezTo>
                    <a:cubicBezTo>
                      <a:pt x="7670" y="12668"/>
                      <a:pt x="7739" y="12714"/>
                      <a:pt x="7830" y="12737"/>
                    </a:cubicBezTo>
                    <a:cubicBezTo>
                      <a:pt x="7898" y="12737"/>
                      <a:pt x="7967" y="12760"/>
                      <a:pt x="8035" y="12760"/>
                    </a:cubicBezTo>
                    <a:lnTo>
                      <a:pt x="8355" y="12760"/>
                    </a:lnTo>
                    <a:cubicBezTo>
                      <a:pt x="8423" y="12737"/>
                      <a:pt x="8492" y="12737"/>
                      <a:pt x="8560" y="12737"/>
                    </a:cubicBezTo>
                    <a:lnTo>
                      <a:pt x="8583" y="12737"/>
                    </a:lnTo>
                    <a:cubicBezTo>
                      <a:pt x="8629" y="12737"/>
                      <a:pt x="8674" y="12714"/>
                      <a:pt x="8720" y="12714"/>
                    </a:cubicBezTo>
                    <a:cubicBezTo>
                      <a:pt x="8766" y="12714"/>
                      <a:pt x="8811" y="12691"/>
                      <a:pt x="8857" y="12668"/>
                    </a:cubicBezTo>
                    <a:cubicBezTo>
                      <a:pt x="8925" y="12646"/>
                      <a:pt x="8994" y="12646"/>
                      <a:pt x="9040" y="12623"/>
                    </a:cubicBezTo>
                    <a:lnTo>
                      <a:pt x="9108" y="12623"/>
                    </a:lnTo>
                    <a:cubicBezTo>
                      <a:pt x="9108" y="12646"/>
                      <a:pt x="9108" y="12668"/>
                      <a:pt x="9108" y="12691"/>
                    </a:cubicBezTo>
                    <a:cubicBezTo>
                      <a:pt x="9108" y="12760"/>
                      <a:pt x="9131" y="12805"/>
                      <a:pt x="9131" y="12851"/>
                    </a:cubicBezTo>
                    <a:cubicBezTo>
                      <a:pt x="9131" y="12874"/>
                      <a:pt x="9131" y="12920"/>
                      <a:pt x="9131" y="12942"/>
                    </a:cubicBezTo>
                    <a:lnTo>
                      <a:pt x="9131" y="12988"/>
                    </a:lnTo>
                    <a:lnTo>
                      <a:pt x="9131" y="13079"/>
                    </a:lnTo>
                    <a:cubicBezTo>
                      <a:pt x="9131" y="13125"/>
                      <a:pt x="9131" y="13171"/>
                      <a:pt x="9131" y="13216"/>
                    </a:cubicBezTo>
                    <a:lnTo>
                      <a:pt x="9131" y="13262"/>
                    </a:lnTo>
                    <a:lnTo>
                      <a:pt x="9131" y="13330"/>
                    </a:lnTo>
                    <a:cubicBezTo>
                      <a:pt x="9131" y="13399"/>
                      <a:pt x="9131" y="13467"/>
                      <a:pt x="9154" y="13559"/>
                    </a:cubicBezTo>
                    <a:cubicBezTo>
                      <a:pt x="9154" y="13627"/>
                      <a:pt x="9177" y="13718"/>
                      <a:pt x="9222" y="13810"/>
                    </a:cubicBezTo>
                    <a:cubicBezTo>
                      <a:pt x="9222" y="13855"/>
                      <a:pt x="9245" y="13901"/>
                      <a:pt x="9268" y="13969"/>
                    </a:cubicBezTo>
                    <a:cubicBezTo>
                      <a:pt x="9291" y="14015"/>
                      <a:pt x="9314" y="14084"/>
                      <a:pt x="9359" y="14152"/>
                    </a:cubicBezTo>
                    <a:cubicBezTo>
                      <a:pt x="9405" y="14221"/>
                      <a:pt x="9428" y="14289"/>
                      <a:pt x="9450" y="14358"/>
                    </a:cubicBezTo>
                    <a:cubicBezTo>
                      <a:pt x="9473" y="14403"/>
                      <a:pt x="9473" y="14426"/>
                      <a:pt x="9496" y="14449"/>
                    </a:cubicBezTo>
                    <a:lnTo>
                      <a:pt x="9565" y="14540"/>
                    </a:lnTo>
                    <a:cubicBezTo>
                      <a:pt x="9633" y="14654"/>
                      <a:pt x="9679" y="14768"/>
                      <a:pt x="9747" y="14860"/>
                    </a:cubicBezTo>
                    <a:cubicBezTo>
                      <a:pt x="9793" y="14974"/>
                      <a:pt x="9838" y="15042"/>
                      <a:pt x="9884" y="15134"/>
                    </a:cubicBezTo>
                    <a:cubicBezTo>
                      <a:pt x="9930" y="15225"/>
                      <a:pt x="9975" y="15293"/>
                      <a:pt x="10021" y="15385"/>
                    </a:cubicBezTo>
                    <a:cubicBezTo>
                      <a:pt x="10090" y="15476"/>
                      <a:pt x="10135" y="15567"/>
                      <a:pt x="10204" y="15659"/>
                    </a:cubicBezTo>
                    <a:lnTo>
                      <a:pt x="10227" y="15727"/>
                    </a:lnTo>
                    <a:lnTo>
                      <a:pt x="10249" y="15727"/>
                    </a:lnTo>
                    <a:cubicBezTo>
                      <a:pt x="10295" y="15796"/>
                      <a:pt x="10341" y="15841"/>
                      <a:pt x="10363" y="15910"/>
                    </a:cubicBezTo>
                    <a:cubicBezTo>
                      <a:pt x="10386" y="15910"/>
                      <a:pt x="10386" y="15932"/>
                      <a:pt x="10409" y="15955"/>
                    </a:cubicBezTo>
                    <a:cubicBezTo>
                      <a:pt x="10478" y="16047"/>
                      <a:pt x="10546" y="16115"/>
                      <a:pt x="10615" y="16161"/>
                    </a:cubicBezTo>
                    <a:cubicBezTo>
                      <a:pt x="10660" y="16206"/>
                      <a:pt x="10683" y="16229"/>
                      <a:pt x="10729" y="16252"/>
                    </a:cubicBezTo>
                    <a:cubicBezTo>
                      <a:pt x="10774" y="16298"/>
                      <a:pt x="10843" y="16320"/>
                      <a:pt x="10888" y="16343"/>
                    </a:cubicBezTo>
                    <a:cubicBezTo>
                      <a:pt x="10980" y="16389"/>
                      <a:pt x="11048" y="16389"/>
                      <a:pt x="11140" y="16389"/>
                    </a:cubicBezTo>
                    <a:lnTo>
                      <a:pt x="11345" y="16389"/>
                    </a:lnTo>
                    <a:cubicBezTo>
                      <a:pt x="11482" y="16366"/>
                      <a:pt x="11619" y="16343"/>
                      <a:pt x="11779" y="16320"/>
                    </a:cubicBezTo>
                    <a:cubicBezTo>
                      <a:pt x="11893" y="16298"/>
                      <a:pt x="12007" y="16275"/>
                      <a:pt x="12144" y="16275"/>
                    </a:cubicBezTo>
                    <a:lnTo>
                      <a:pt x="12829" y="16275"/>
                    </a:lnTo>
                    <a:cubicBezTo>
                      <a:pt x="13034" y="16298"/>
                      <a:pt x="13217" y="16298"/>
                      <a:pt x="13422" y="16298"/>
                    </a:cubicBezTo>
                    <a:lnTo>
                      <a:pt x="14175" y="16298"/>
                    </a:lnTo>
                    <a:cubicBezTo>
                      <a:pt x="14426" y="16298"/>
                      <a:pt x="14655" y="16298"/>
                      <a:pt x="14929" y="16275"/>
                    </a:cubicBezTo>
                    <a:cubicBezTo>
                      <a:pt x="15043" y="16252"/>
                      <a:pt x="15180" y="16252"/>
                      <a:pt x="15294" y="16252"/>
                    </a:cubicBezTo>
                    <a:cubicBezTo>
                      <a:pt x="15408" y="16252"/>
                      <a:pt x="15499" y="16252"/>
                      <a:pt x="15590" y="16275"/>
                    </a:cubicBezTo>
                    <a:cubicBezTo>
                      <a:pt x="15750" y="16298"/>
                      <a:pt x="15910" y="16343"/>
                      <a:pt x="16093" y="16366"/>
                    </a:cubicBezTo>
                    <a:cubicBezTo>
                      <a:pt x="16275" y="16412"/>
                      <a:pt x="16481" y="16457"/>
                      <a:pt x="16663" y="16503"/>
                    </a:cubicBezTo>
                    <a:cubicBezTo>
                      <a:pt x="16755" y="16503"/>
                      <a:pt x="16823" y="16526"/>
                      <a:pt x="16892" y="16549"/>
                    </a:cubicBezTo>
                    <a:lnTo>
                      <a:pt x="16960" y="16572"/>
                    </a:lnTo>
                    <a:cubicBezTo>
                      <a:pt x="17074" y="16594"/>
                      <a:pt x="17165" y="16617"/>
                      <a:pt x="17280" y="16640"/>
                    </a:cubicBezTo>
                    <a:lnTo>
                      <a:pt x="17348" y="16640"/>
                    </a:lnTo>
                    <a:cubicBezTo>
                      <a:pt x="17645" y="16709"/>
                      <a:pt x="17941" y="16777"/>
                      <a:pt x="18284" y="16823"/>
                    </a:cubicBezTo>
                    <a:cubicBezTo>
                      <a:pt x="18512" y="16845"/>
                      <a:pt x="18740" y="16891"/>
                      <a:pt x="18969" y="16914"/>
                    </a:cubicBezTo>
                    <a:cubicBezTo>
                      <a:pt x="19083" y="16937"/>
                      <a:pt x="19197" y="16937"/>
                      <a:pt x="19311" y="16937"/>
                    </a:cubicBezTo>
                    <a:lnTo>
                      <a:pt x="19425" y="16937"/>
                    </a:lnTo>
                    <a:cubicBezTo>
                      <a:pt x="19494" y="16937"/>
                      <a:pt x="19585" y="16937"/>
                      <a:pt x="19676" y="16914"/>
                    </a:cubicBezTo>
                    <a:cubicBezTo>
                      <a:pt x="19767" y="16891"/>
                      <a:pt x="19859" y="16845"/>
                      <a:pt x="19950" y="16800"/>
                    </a:cubicBezTo>
                    <a:cubicBezTo>
                      <a:pt x="20019" y="16777"/>
                      <a:pt x="20087" y="16731"/>
                      <a:pt x="20133" y="16686"/>
                    </a:cubicBezTo>
                    <a:cubicBezTo>
                      <a:pt x="20156" y="16663"/>
                      <a:pt x="20178" y="16640"/>
                      <a:pt x="20201" y="16617"/>
                    </a:cubicBezTo>
                    <a:cubicBezTo>
                      <a:pt x="20201" y="16617"/>
                      <a:pt x="20224" y="16594"/>
                      <a:pt x="20247" y="16594"/>
                    </a:cubicBezTo>
                    <a:cubicBezTo>
                      <a:pt x="20338" y="16503"/>
                      <a:pt x="20429" y="16412"/>
                      <a:pt x="20521" y="16298"/>
                    </a:cubicBezTo>
                    <a:cubicBezTo>
                      <a:pt x="20589" y="16229"/>
                      <a:pt x="20681" y="16138"/>
                      <a:pt x="20749" y="16069"/>
                    </a:cubicBezTo>
                    <a:lnTo>
                      <a:pt x="20817" y="16001"/>
                    </a:lnTo>
                    <a:cubicBezTo>
                      <a:pt x="20840" y="15978"/>
                      <a:pt x="20886" y="15955"/>
                      <a:pt x="20909" y="15910"/>
                    </a:cubicBezTo>
                    <a:cubicBezTo>
                      <a:pt x="20954" y="15864"/>
                      <a:pt x="20977" y="15796"/>
                      <a:pt x="21046" y="15750"/>
                    </a:cubicBezTo>
                    <a:cubicBezTo>
                      <a:pt x="21114" y="15659"/>
                      <a:pt x="21160" y="15567"/>
                      <a:pt x="21228" y="15476"/>
                    </a:cubicBezTo>
                    <a:cubicBezTo>
                      <a:pt x="21251" y="15476"/>
                      <a:pt x="21251" y="15453"/>
                      <a:pt x="21274" y="15430"/>
                    </a:cubicBezTo>
                    <a:cubicBezTo>
                      <a:pt x="21274" y="15407"/>
                      <a:pt x="21274" y="15407"/>
                      <a:pt x="21297" y="15385"/>
                    </a:cubicBezTo>
                    <a:cubicBezTo>
                      <a:pt x="21320" y="15362"/>
                      <a:pt x="21320" y="15316"/>
                      <a:pt x="21342" y="15271"/>
                    </a:cubicBezTo>
                    <a:cubicBezTo>
                      <a:pt x="21388" y="15202"/>
                      <a:pt x="21434" y="15111"/>
                      <a:pt x="21479" y="15042"/>
                    </a:cubicBezTo>
                    <a:cubicBezTo>
                      <a:pt x="21525" y="14974"/>
                      <a:pt x="21548" y="14928"/>
                      <a:pt x="21594" y="14860"/>
                    </a:cubicBezTo>
                    <a:cubicBezTo>
                      <a:pt x="21616" y="14837"/>
                      <a:pt x="21639" y="14791"/>
                      <a:pt x="21662" y="14746"/>
                    </a:cubicBezTo>
                    <a:cubicBezTo>
                      <a:pt x="21685" y="14723"/>
                      <a:pt x="21708" y="14700"/>
                      <a:pt x="21708" y="14677"/>
                    </a:cubicBezTo>
                    <a:cubicBezTo>
                      <a:pt x="21708" y="14631"/>
                      <a:pt x="21708" y="14609"/>
                      <a:pt x="21708" y="14586"/>
                    </a:cubicBezTo>
                    <a:cubicBezTo>
                      <a:pt x="21730" y="14563"/>
                      <a:pt x="21776" y="14563"/>
                      <a:pt x="21799" y="14540"/>
                    </a:cubicBezTo>
                    <a:cubicBezTo>
                      <a:pt x="21799" y="14540"/>
                      <a:pt x="21799" y="14517"/>
                      <a:pt x="21822" y="14517"/>
                    </a:cubicBezTo>
                    <a:cubicBezTo>
                      <a:pt x="21845" y="14494"/>
                      <a:pt x="21890" y="14449"/>
                      <a:pt x="21913" y="14426"/>
                    </a:cubicBezTo>
                    <a:cubicBezTo>
                      <a:pt x="21959" y="14403"/>
                      <a:pt x="22004" y="14380"/>
                      <a:pt x="22050" y="14335"/>
                    </a:cubicBezTo>
                    <a:cubicBezTo>
                      <a:pt x="22164" y="14289"/>
                      <a:pt x="22278" y="14266"/>
                      <a:pt x="22415" y="14221"/>
                    </a:cubicBezTo>
                    <a:cubicBezTo>
                      <a:pt x="22507" y="14198"/>
                      <a:pt x="22575" y="14152"/>
                      <a:pt x="22643" y="14106"/>
                    </a:cubicBezTo>
                    <a:cubicBezTo>
                      <a:pt x="22780" y="14061"/>
                      <a:pt x="22917" y="13992"/>
                      <a:pt x="23054" y="13924"/>
                    </a:cubicBezTo>
                    <a:cubicBezTo>
                      <a:pt x="23146" y="13878"/>
                      <a:pt x="23260" y="13833"/>
                      <a:pt x="23374" y="13764"/>
                    </a:cubicBezTo>
                    <a:cubicBezTo>
                      <a:pt x="23488" y="13696"/>
                      <a:pt x="23625" y="13627"/>
                      <a:pt x="23762" y="13559"/>
                    </a:cubicBezTo>
                    <a:lnTo>
                      <a:pt x="24059" y="13399"/>
                    </a:lnTo>
                    <a:cubicBezTo>
                      <a:pt x="24196" y="13330"/>
                      <a:pt x="24333" y="13239"/>
                      <a:pt x="24470" y="13171"/>
                    </a:cubicBezTo>
                    <a:cubicBezTo>
                      <a:pt x="24629" y="13102"/>
                      <a:pt x="24789" y="13011"/>
                      <a:pt x="24949" y="12920"/>
                    </a:cubicBezTo>
                    <a:lnTo>
                      <a:pt x="25223" y="12783"/>
                    </a:lnTo>
                    <a:cubicBezTo>
                      <a:pt x="25291" y="12737"/>
                      <a:pt x="25360" y="12691"/>
                      <a:pt x="25451" y="12668"/>
                    </a:cubicBezTo>
                    <a:cubicBezTo>
                      <a:pt x="25519" y="12623"/>
                      <a:pt x="25588" y="12600"/>
                      <a:pt x="25634" y="12554"/>
                    </a:cubicBezTo>
                    <a:cubicBezTo>
                      <a:pt x="25793" y="12486"/>
                      <a:pt x="25930" y="12417"/>
                      <a:pt x="26067" y="12326"/>
                    </a:cubicBezTo>
                    <a:cubicBezTo>
                      <a:pt x="26569" y="12029"/>
                      <a:pt x="27094" y="11710"/>
                      <a:pt x="27597" y="11367"/>
                    </a:cubicBezTo>
                    <a:cubicBezTo>
                      <a:pt x="27711" y="11276"/>
                      <a:pt x="27848" y="11185"/>
                      <a:pt x="27962" y="11071"/>
                    </a:cubicBezTo>
                    <a:cubicBezTo>
                      <a:pt x="28236" y="10865"/>
                      <a:pt x="28487" y="10660"/>
                      <a:pt x="28738" y="10454"/>
                    </a:cubicBezTo>
                    <a:cubicBezTo>
                      <a:pt x="28806" y="10386"/>
                      <a:pt x="28875" y="10340"/>
                      <a:pt x="28943" y="10272"/>
                    </a:cubicBezTo>
                    <a:cubicBezTo>
                      <a:pt x="29103" y="10158"/>
                      <a:pt x="29286" y="10021"/>
                      <a:pt x="29423" y="9861"/>
                    </a:cubicBezTo>
                    <a:lnTo>
                      <a:pt x="29582" y="9701"/>
                    </a:lnTo>
                    <a:lnTo>
                      <a:pt x="29765" y="9541"/>
                    </a:lnTo>
                    <a:cubicBezTo>
                      <a:pt x="29811" y="9496"/>
                      <a:pt x="29856" y="9450"/>
                      <a:pt x="29902" y="9404"/>
                    </a:cubicBezTo>
                    <a:cubicBezTo>
                      <a:pt x="29970" y="9359"/>
                      <a:pt x="30016" y="9290"/>
                      <a:pt x="30085" y="9245"/>
                    </a:cubicBezTo>
                    <a:cubicBezTo>
                      <a:pt x="30336" y="8994"/>
                      <a:pt x="30564" y="8697"/>
                      <a:pt x="30746" y="8491"/>
                    </a:cubicBezTo>
                    <a:cubicBezTo>
                      <a:pt x="30815" y="8377"/>
                      <a:pt x="30906" y="8286"/>
                      <a:pt x="30998" y="8172"/>
                    </a:cubicBezTo>
                    <a:cubicBezTo>
                      <a:pt x="31112" y="8035"/>
                      <a:pt x="31249" y="7875"/>
                      <a:pt x="31363" y="7715"/>
                    </a:cubicBezTo>
                    <a:cubicBezTo>
                      <a:pt x="31431" y="7601"/>
                      <a:pt x="31523" y="7487"/>
                      <a:pt x="31591" y="7373"/>
                    </a:cubicBezTo>
                    <a:cubicBezTo>
                      <a:pt x="31659" y="7236"/>
                      <a:pt x="31728" y="7122"/>
                      <a:pt x="31796" y="6962"/>
                    </a:cubicBezTo>
                    <a:cubicBezTo>
                      <a:pt x="31933" y="6665"/>
                      <a:pt x="32025" y="6369"/>
                      <a:pt x="32116" y="6049"/>
                    </a:cubicBezTo>
                    <a:lnTo>
                      <a:pt x="32139" y="5935"/>
                    </a:lnTo>
                    <a:cubicBezTo>
                      <a:pt x="32162" y="5821"/>
                      <a:pt x="32184" y="5730"/>
                      <a:pt x="32207" y="5615"/>
                    </a:cubicBezTo>
                    <a:cubicBezTo>
                      <a:pt x="32253" y="5478"/>
                      <a:pt x="32253" y="5319"/>
                      <a:pt x="32253" y="5182"/>
                    </a:cubicBezTo>
                    <a:cubicBezTo>
                      <a:pt x="32276" y="4862"/>
                      <a:pt x="32230" y="4565"/>
                      <a:pt x="32116" y="4292"/>
                    </a:cubicBezTo>
                    <a:cubicBezTo>
                      <a:pt x="32025" y="4063"/>
                      <a:pt x="31911" y="3835"/>
                      <a:pt x="31796" y="3630"/>
                    </a:cubicBezTo>
                    <a:lnTo>
                      <a:pt x="31705" y="3470"/>
                    </a:lnTo>
                    <a:lnTo>
                      <a:pt x="31614" y="3287"/>
                    </a:lnTo>
                    <a:cubicBezTo>
                      <a:pt x="31500" y="3082"/>
                      <a:pt x="31408" y="2876"/>
                      <a:pt x="31271" y="2694"/>
                    </a:cubicBezTo>
                    <a:cubicBezTo>
                      <a:pt x="31157" y="2557"/>
                      <a:pt x="31043" y="2420"/>
                      <a:pt x="30929" y="2283"/>
                    </a:cubicBezTo>
                    <a:cubicBezTo>
                      <a:pt x="30815" y="2146"/>
                      <a:pt x="30678" y="2032"/>
                      <a:pt x="30541" y="1941"/>
                    </a:cubicBezTo>
                    <a:cubicBezTo>
                      <a:pt x="30427" y="1849"/>
                      <a:pt x="30290" y="1781"/>
                      <a:pt x="30153" y="1735"/>
                    </a:cubicBezTo>
                    <a:cubicBezTo>
                      <a:pt x="30016" y="1712"/>
                      <a:pt x="29879" y="1689"/>
                      <a:pt x="29742" y="1667"/>
                    </a:cubicBezTo>
                    <a:lnTo>
                      <a:pt x="29468" y="1667"/>
                    </a:lnTo>
                    <a:cubicBezTo>
                      <a:pt x="29331" y="1667"/>
                      <a:pt x="29194" y="1667"/>
                      <a:pt x="29057" y="1644"/>
                    </a:cubicBezTo>
                    <a:cubicBezTo>
                      <a:pt x="28943" y="1621"/>
                      <a:pt x="28829" y="1621"/>
                      <a:pt x="28715" y="1621"/>
                    </a:cubicBezTo>
                    <a:lnTo>
                      <a:pt x="28647" y="1621"/>
                    </a:lnTo>
                    <a:cubicBezTo>
                      <a:pt x="28578" y="1598"/>
                      <a:pt x="28487" y="1598"/>
                      <a:pt x="28418" y="1598"/>
                    </a:cubicBezTo>
                    <a:lnTo>
                      <a:pt x="28327" y="1598"/>
                    </a:lnTo>
                    <a:cubicBezTo>
                      <a:pt x="28122" y="1621"/>
                      <a:pt x="27939" y="1644"/>
                      <a:pt x="27734" y="1667"/>
                    </a:cubicBezTo>
                    <a:lnTo>
                      <a:pt x="27551" y="1712"/>
                    </a:lnTo>
                    <a:lnTo>
                      <a:pt x="27482" y="1712"/>
                    </a:lnTo>
                    <a:cubicBezTo>
                      <a:pt x="27345" y="1735"/>
                      <a:pt x="27186" y="1758"/>
                      <a:pt x="27049" y="1781"/>
                    </a:cubicBezTo>
                    <a:cubicBezTo>
                      <a:pt x="26912" y="1804"/>
                      <a:pt x="26775" y="1826"/>
                      <a:pt x="26661" y="1872"/>
                    </a:cubicBezTo>
                    <a:lnTo>
                      <a:pt x="26569" y="1895"/>
                    </a:lnTo>
                    <a:cubicBezTo>
                      <a:pt x="26410" y="1941"/>
                      <a:pt x="26273" y="1963"/>
                      <a:pt x="26136" y="2009"/>
                    </a:cubicBezTo>
                    <a:cubicBezTo>
                      <a:pt x="25976" y="2055"/>
                      <a:pt x="25816" y="2123"/>
                      <a:pt x="25679" y="2169"/>
                    </a:cubicBezTo>
                    <a:cubicBezTo>
                      <a:pt x="25474" y="2237"/>
                      <a:pt x="25291" y="2306"/>
                      <a:pt x="25109" y="2374"/>
                    </a:cubicBezTo>
                    <a:lnTo>
                      <a:pt x="24789" y="2488"/>
                    </a:lnTo>
                    <a:cubicBezTo>
                      <a:pt x="24492" y="2603"/>
                      <a:pt x="24218" y="2694"/>
                      <a:pt x="23922" y="2808"/>
                    </a:cubicBezTo>
                    <a:cubicBezTo>
                      <a:pt x="23625" y="2945"/>
                      <a:pt x="23328" y="3059"/>
                      <a:pt x="23054" y="3196"/>
                    </a:cubicBezTo>
                    <a:lnTo>
                      <a:pt x="22963" y="3242"/>
                    </a:lnTo>
                    <a:cubicBezTo>
                      <a:pt x="22712" y="3333"/>
                      <a:pt x="22484" y="3447"/>
                      <a:pt x="22233" y="3584"/>
                    </a:cubicBezTo>
                    <a:cubicBezTo>
                      <a:pt x="22164" y="3607"/>
                      <a:pt x="22096" y="3652"/>
                      <a:pt x="22027" y="3675"/>
                    </a:cubicBezTo>
                    <a:lnTo>
                      <a:pt x="21936" y="3721"/>
                    </a:lnTo>
                    <a:cubicBezTo>
                      <a:pt x="21776" y="3767"/>
                      <a:pt x="21594" y="3835"/>
                      <a:pt x="21411" y="3926"/>
                    </a:cubicBezTo>
                    <a:cubicBezTo>
                      <a:pt x="21274" y="3972"/>
                      <a:pt x="21137" y="4063"/>
                      <a:pt x="21023" y="4132"/>
                    </a:cubicBezTo>
                    <a:lnTo>
                      <a:pt x="20977" y="4155"/>
                    </a:lnTo>
                    <a:cubicBezTo>
                      <a:pt x="20703" y="4292"/>
                      <a:pt x="20429" y="4451"/>
                      <a:pt x="20156" y="4588"/>
                    </a:cubicBezTo>
                    <a:cubicBezTo>
                      <a:pt x="19859" y="4725"/>
                      <a:pt x="19631" y="4862"/>
                      <a:pt x="19402" y="5022"/>
                    </a:cubicBezTo>
                    <a:cubicBezTo>
                      <a:pt x="19128" y="5205"/>
                      <a:pt x="18832" y="5387"/>
                      <a:pt x="18581" y="5547"/>
                    </a:cubicBezTo>
                    <a:cubicBezTo>
                      <a:pt x="18512" y="5593"/>
                      <a:pt x="18444" y="5615"/>
                      <a:pt x="18398" y="5661"/>
                    </a:cubicBezTo>
                    <a:cubicBezTo>
                      <a:pt x="18307" y="5707"/>
                      <a:pt x="18238" y="5752"/>
                      <a:pt x="18170" y="5798"/>
                    </a:cubicBezTo>
                    <a:cubicBezTo>
                      <a:pt x="18010" y="5889"/>
                      <a:pt x="17873" y="5981"/>
                      <a:pt x="17736" y="6072"/>
                    </a:cubicBezTo>
                    <a:cubicBezTo>
                      <a:pt x="17645" y="6163"/>
                      <a:pt x="17531" y="6232"/>
                      <a:pt x="17439" y="6300"/>
                    </a:cubicBezTo>
                    <a:cubicBezTo>
                      <a:pt x="17280" y="6437"/>
                      <a:pt x="17120" y="6551"/>
                      <a:pt x="16960" y="6665"/>
                    </a:cubicBezTo>
                    <a:cubicBezTo>
                      <a:pt x="16755" y="6802"/>
                      <a:pt x="16549" y="6916"/>
                      <a:pt x="16344" y="7053"/>
                    </a:cubicBezTo>
                    <a:lnTo>
                      <a:pt x="16161" y="7168"/>
                    </a:lnTo>
                    <a:cubicBezTo>
                      <a:pt x="16093" y="7213"/>
                      <a:pt x="16024" y="7259"/>
                      <a:pt x="15956" y="7305"/>
                    </a:cubicBezTo>
                    <a:lnTo>
                      <a:pt x="15887" y="7373"/>
                    </a:lnTo>
                    <a:lnTo>
                      <a:pt x="15819" y="7305"/>
                    </a:lnTo>
                    <a:cubicBezTo>
                      <a:pt x="15727" y="7213"/>
                      <a:pt x="15636" y="7099"/>
                      <a:pt x="15545" y="6985"/>
                    </a:cubicBezTo>
                    <a:lnTo>
                      <a:pt x="15431" y="6871"/>
                    </a:lnTo>
                    <a:cubicBezTo>
                      <a:pt x="15225" y="6620"/>
                      <a:pt x="14974" y="6414"/>
                      <a:pt x="14723" y="6209"/>
                    </a:cubicBezTo>
                    <a:lnTo>
                      <a:pt x="14540" y="6049"/>
                    </a:lnTo>
                    <a:lnTo>
                      <a:pt x="14404" y="5935"/>
                    </a:lnTo>
                    <a:lnTo>
                      <a:pt x="14289" y="5844"/>
                    </a:lnTo>
                    <a:cubicBezTo>
                      <a:pt x="14175" y="5730"/>
                      <a:pt x="14061" y="5638"/>
                      <a:pt x="13947" y="5547"/>
                    </a:cubicBezTo>
                    <a:lnTo>
                      <a:pt x="13742" y="5387"/>
                    </a:lnTo>
                    <a:cubicBezTo>
                      <a:pt x="13673" y="5319"/>
                      <a:pt x="13605" y="5273"/>
                      <a:pt x="13536" y="5205"/>
                    </a:cubicBezTo>
                    <a:cubicBezTo>
                      <a:pt x="13468" y="5136"/>
                      <a:pt x="13399" y="5068"/>
                      <a:pt x="13331" y="5022"/>
                    </a:cubicBezTo>
                    <a:cubicBezTo>
                      <a:pt x="13239" y="4931"/>
                      <a:pt x="13148" y="4862"/>
                      <a:pt x="13057" y="4794"/>
                    </a:cubicBezTo>
                    <a:lnTo>
                      <a:pt x="12874" y="4657"/>
                    </a:lnTo>
                    <a:cubicBezTo>
                      <a:pt x="12737" y="4520"/>
                      <a:pt x="12623" y="4383"/>
                      <a:pt x="12486" y="4269"/>
                    </a:cubicBezTo>
                    <a:cubicBezTo>
                      <a:pt x="12349" y="4109"/>
                      <a:pt x="12189" y="3972"/>
                      <a:pt x="12007" y="3835"/>
                    </a:cubicBezTo>
                    <a:cubicBezTo>
                      <a:pt x="11961" y="3812"/>
                      <a:pt x="11893" y="3789"/>
                      <a:pt x="11847" y="3789"/>
                    </a:cubicBezTo>
                    <a:cubicBezTo>
                      <a:pt x="11779" y="3789"/>
                      <a:pt x="11733" y="3789"/>
                      <a:pt x="11687" y="3835"/>
                    </a:cubicBezTo>
                    <a:cubicBezTo>
                      <a:pt x="11459" y="3630"/>
                      <a:pt x="11208" y="3447"/>
                      <a:pt x="10980" y="3287"/>
                    </a:cubicBezTo>
                    <a:cubicBezTo>
                      <a:pt x="10843" y="3173"/>
                      <a:pt x="10729" y="3105"/>
                      <a:pt x="10592" y="3013"/>
                    </a:cubicBezTo>
                    <a:cubicBezTo>
                      <a:pt x="10500" y="2945"/>
                      <a:pt x="10409" y="2876"/>
                      <a:pt x="10318" y="2831"/>
                    </a:cubicBezTo>
                    <a:lnTo>
                      <a:pt x="10204" y="2762"/>
                    </a:lnTo>
                    <a:cubicBezTo>
                      <a:pt x="10090" y="2694"/>
                      <a:pt x="9975" y="2625"/>
                      <a:pt x="9861" y="2557"/>
                    </a:cubicBezTo>
                    <a:cubicBezTo>
                      <a:pt x="9770" y="2511"/>
                      <a:pt x="9702" y="2443"/>
                      <a:pt x="9610" y="2397"/>
                    </a:cubicBezTo>
                    <a:lnTo>
                      <a:pt x="9496" y="2329"/>
                    </a:lnTo>
                    <a:cubicBezTo>
                      <a:pt x="9291" y="2192"/>
                      <a:pt x="9062" y="2055"/>
                      <a:pt x="8857" y="1941"/>
                    </a:cubicBezTo>
                    <a:lnTo>
                      <a:pt x="8789" y="1895"/>
                    </a:lnTo>
                    <a:cubicBezTo>
                      <a:pt x="8743" y="1872"/>
                      <a:pt x="8674" y="1826"/>
                      <a:pt x="8629" y="1804"/>
                    </a:cubicBezTo>
                    <a:lnTo>
                      <a:pt x="8469" y="1712"/>
                    </a:lnTo>
                    <a:cubicBezTo>
                      <a:pt x="8355" y="1644"/>
                      <a:pt x="8241" y="1575"/>
                      <a:pt x="8127" y="1507"/>
                    </a:cubicBezTo>
                    <a:cubicBezTo>
                      <a:pt x="7898" y="1393"/>
                      <a:pt x="7693" y="1279"/>
                      <a:pt x="7465" y="1187"/>
                    </a:cubicBezTo>
                    <a:lnTo>
                      <a:pt x="7396" y="1142"/>
                    </a:lnTo>
                    <a:cubicBezTo>
                      <a:pt x="6871" y="913"/>
                      <a:pt x="6369" y="685"/>
                      <a:pt x="5867" y="503"/>
                    </a:cubicBezTo>
                    <a:cubicBezTo>
                      <a:pt x="5684" y="411"/>
                      <a:pt x="5456" y="320"/>
                      <a:pt x="5228" y="274"/>
                    </a:cubicBezTo>
                    <a:cubicBezTo>
                      <a:pt x="5159" y="252"/>
                      <a:pt x="5091" y="229"/>
                      <a:pt x="5022" y="206"/>
                    </a:cubicBezTo>
                    <a:lnTo>
                      <a:pt x="4931" y="206"/>
                    </a:lnTo>
                    <a:cubicBezTo>
                      <a:pt x="4817" y="160"/>
                      <a:pt x="4726" y="137"/>
                      <a:pt x="4611" y="115"/>
                    </a:cubicBezTo>
                    <a:cubicBezTo>
                      <a:pt x="4269" y="69"/>
                      <a:pt x="3881" y="23"/>
                      <a:pt x="3470" y="0"/>
                    </a:cubicBezTo>
                    <a:close/>
                  </a:path>
                </a:pathLst>
              </a:custGeom>
              <a:solidFill>
                <a:srgbClr val="8D745D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749" name="Google Shape;1596;p22">
                <a:extLst>
                  <a:ext uri="{FF2B5EF4-FFF2-40B4-BE49-F238E27FC236}">
                    <a16:creationId xmlns:a16="http://schemas.microsoft.com/office/drawing/2014/main" id="{7C617962-9C7E-418A-8B69-866464E0E916}"/>
                  </a:ext>
                </a:extLst>
              </p:cNvPr>
              <p:cNvSpPr/>
              <p:nvPr/>
            </p:nvSpPr>
            <p:spPr>
              <a:xfrm>
                <a:off x="7148401" y="3460953"/>
                <a:ext cx="238161" cy="130825"/>
              </a:xfrm>
              <a:custGeom>
                <a:avLst/>
                <a:gdLst/>
                <a:ahLst/>
                <a:cxnLst/>
                <a:rect l="l" t="t" r="r" b="b"/>
                <a:pathLst>
                  <a:path w="8811" h="4840" extrusionOk="0">
                    <a:moveTo>
                      <a:pt x="2876" y="0"/>
                    </a:moveTo>
                    <a:cubicBezTo>
                      <a:pt x="2716" y="23"/>
                      <a:pt x="2579" y="46"/>
                      <a:pt x="2443" y="92"/>
                    </a:cubicBezTo>
                    <a:lnTo>
                      <a:pt x="2374" y="115"/>
                    </a:lnTo>
                    <a:cubicBezTo>
                      <a:pt x="2237" y="160"/>
                      <a:pt x="2100" y="183"/>
                      <a:pt x="1986" y="229"/>
                    </a:cubicBezTo>
                    <a:cubicBezTo>
                      <a:pt x="1940" y="252"/>
                      <a:pt x="1895" y="297"/>
                      <a:pt x="1849" y="320"/>
                    </a:cubicBezTo>
                    <a:cubicBezTo>
                      <a:pt x="1826" y="343"/>
                      <a:pt x="1781" y="388"/>
                      <a:pt x="1758" y="411"/>
                    </a:cubicBezTo>
                    <a:cubicBezTo>
                      <a:pt x="1712" y="457"/>
                      <a:pt x="1689" y="480"/>
                      <a:pt x="1689" y="503"/>
                    </a:cubicBezTo>
                    <a:cubicBezTo>
                      <a:pt x="1666" y="548"/>
                      <a:pt x="1621" y="594"/>
                      <a:pt x="1598" y="640"/>
                    </a:cubicBezTo>
                    <a:cubicBezTo>
                      <a:pt x="1575" y="685"/>
                      <a:pt x="1552" y="731"/>
                      <a:pt x="1530" y="754"/>
                    </a:cubicBezTo>
                    <a:cubicBezTo>
                      <a:pt x="1484" y="822"/>
                      <a:pt x="1461" y="868"/>
                      <a:pt x="1415" y="936"/>
                    </a:cubicBezTo>
                    <a:cubicBezTo>
                      <a:pt x="1370" y="1005"/>
                      <a:pt x="1324" y="1096"/>
                      <a:pt x="1278" y="1165"/>
                    </a:cubicBezTo>
                    <a:cubicBezTo>
                      <a:pt x="1256" y="1233"/>
                      <a:pt x="1233" y="1279"/>
                      <a:pt x="1187" y="1347"/>
                    </a:cubicBezTo>
                    <a:cubicBezTo>
                      <a:pt x="1119" y="1438"/>
                      <a:pt x="1050" y="1530"/>
                      <a:pt x="982" y="1644"/>
                    </a:cubicBezTo>
                    <a:cubicBezTo>
                      <a:pt x="890" y="1758"/>
                      <a:pt x="822" y="1849"/>
                      <a:pt x="753" y="1941"/>
                    </a:cubicBezTo>
                    <a:cubicBezTo>
                      <a:pt x="708" y="2009"/>
                      <a:pt x="639" y="2100"/>
                      <a:pt x="571" y="2192"/>
                    </a:cubicBezTo>
                    <a:lnTo>
                      <a:pt x="480" y="2283"/>
                    </a:lnTo>
                    <a:cubicBezTo>
                      <a:pt x="434" y="2329"/>
                      <a:pt x="388" y="2397"/>
                      <a:pt x="365" y="2443"/>
                    </a:cubicBezTo>
                    <a:cubicBezTo>
                      <a:pt x="365" y="2466"/>
                      <a:pt x="343" y="2488"/>
                      <a:pt x="343" y="2534"/>
                    </a:cubicBezTo>
                    <a:cubicBezTo>
                      <a:pt x="297" y="2488"/>
                      <a:pt x="274" y="2488"/>
                      <a:pt x="251" y="2488"/>
                    </a:cubicBezTo>
                    <a:cubicBezTo>
                      <a:pt x="160" y="2488"/>
                      <a:pt x="69" y="2534"/>
                      <a:pt x="46" y="2625"/>
                    </a:cubicBezTo>
                    <a:cubicBezTo>
                      <a:pt x="0" y="2717"/>
                      <a:pt x="46" y="2854"/>
                      <a:pt x="160" y="2899"/>
                    </a:cubicBezTo>
                    <a:cubicBezTo>
                      <a:pt x="228" y="2922"/>
                      <a:pt x="297" y="2968"/>
                      <a:pt x="365" y="2991"/>
                    </a:cubicBezTo>
                    <a:cubicBezTo>
                      <a:pt x="457" y="3059"/>
                      <a:pt x="548" y="3127"/>
                      <a:pt x="639" y="3196"/>
                    </a:cubicBezTo>
                    <a:cubicBezTo>
                      <a:pt x="799" y="3287"/>
                      <a:pt x="936" y="3401"/>
                      <a:pt x="1119" y="3493"/>
                    </a:cubicBezTo>
                    <a:lnTo>
                      <a:pt x="1256" y="3561"/>
                    </a:lnTo>
                    <a:cubicBezTo>
                      <a:pt x="1347" y="3607"/>
                      <a:pt x="1415" y="3652"/>
                      <a:pt x="1484" y="3675"/>
                    </a:cubicBezTo>
                    <a:cubicBezTo>
                      <a:pt x="1621" y="3744"/>
                      <a:pt x="1735" y="3789"/>
                      <a:pt x="1872" y="3858"/>
                    </a:cubicBezTo>
                    <a:lnTo>
                      <a:pt x="1986" y="3904"/>
                    </a:lnTo>
                    <a:cubicBezTo>
                      <a:pt x="2077" y="3949"/>
                      <a:pt x="2169" y="3972"/>
                      <a:pt x="2260" y="4018"/>
                    </a:cubicBezTo>
                    <a:cubicBezTo>
                      <a:pt x="2374" y="4063"/>
                      <a:pt x="2488" y="4132"/>
                      <a:pt x="2625" y="4177"/>
                    </a:cubicBezTo>
                    <a:cubicBezTo>
                      <a:pt x="2716" y="4200"/>
                      <a:pt x="2785" y="4223"/>
                      <a:pt x="2876" y="4269"/>
                    </a:cubicBezTo>
                    <a:lnTo>
                      <a:pt x="3059" y="4314"/>
                    </a:lnTo>
                    <a:cubicBezTo>
                      <a:pt x="3150" y="4360"/>
                      <a:pt x="3264" y="4406"/>
                      <a:pt x="3378" y="4451"/>
                    </a:cubicBezTo>
                    <a:lnTo>
                      <a:pt x="3470" y="4497"/>
                    </a:lnTo>
                    <a:cubicBezTo>
                      <a:pt x="3721" y="4588"/>
                      <a:pt x="3995" y="4657"/>
                      <a:pt x="4246" y="4725"/>
                    </a:cubicBezTo>
                    <a:lnTo>
                      <a:pt x="4360" y="4748"/>
                    </a:lnTo>
                    <a:cubicBezTo>
                      <a:pt x="4474" y="4771"/>
                      <a:pt x="4611" y="4794"/>
                      <a:pt x="4771" y="4817"/>
                    </a:cubicBezTo>
                    <a:cubicBezTo>
                      <a:pt x="4930" y="4839"/>
                      <a:pt x="5090" y="4839"/>
                      <a:pt x="5227" y="4839"/>
                    </a:cubicBezTo>
                    <a:cubicBezTo>
                      <a:pt x="5387" y="4839"/>
                      <a:pt x="5547" y="4839"/>
                      <a:pt x="5707" y="4817"/>
                    </a:cubicBezTo>
                    <a:cubicBezTo>
                      <a:pt x="5844" y="4817"/>
                      <a:pt x="5980" y="4794"/>
                      <a:pt x="6095" y="4794"/>
                    </a:cubicBezTo>
                    <a:cubicBezTo>
                      <a:pt x="6346" y="4748"/>
                      <a:pt x="6620" y="4680"/>
                      <a:pt x="6962" y="4588"/>
                    </a:cubicBezTo>
                    <a:cubicBezTo>
                      <a:pt x="7076" y="4543"/>
                      <a:pt x="7213" y="4497"/>
                      <a:pt x="7327" y="4451"/>
                    </a:cubicBezTo>
                    <a:cubicBezTo>
                      <a:pt x="7464" y="4406"/>
                      <a:pt x="7578" y="4337"/>
                      <a:pt x="7715" y="4246"/>
                    </a:cubicBezTo>
                    <a:cubicBezTo>
                      <a:pt x="7829" y="4177"/>
                      <a:pt x="7943" y="4109"/>
                      <a:pt x="8035" y="4041"/>
                    </a:cubicBezTo>
                    <a:cubicBezTo>
                      <a:pt x="8195" y="3926"/>
                      <a:pt x="8309" y="3789"/>
                      <a:pt x="8423" y="3675"/>
                    </a:cubicBezTo>
                    <a:cubicBezTo>
                      <a:pt x="8560" y="3538"/>
                      <a:pt x="8674" y="3356"/>
                      <a:pt x="8742" y="3127"/>
                    </a:cubicBezTo>
                    <a:cubicBezTo>
                      <a:pt x="8765" y="3013"/>
                      <a:pt x="8788" y="2922"/>
                      <a:pt x="8811" y="2808"/>
                    </a:cubicBezTo>
                    <a:cubicBezTo>
                      <a:pt x="8811" y="2739"/>
                      <a:pt x="8811" y="2671"/>
                      <a:pt x="8811" y="2603"/>
                    </a:cubicBezTo>
                    <a:lnTo>
                      <a:pt x="8811" y="2557"/>
                    </a:lnTo>
                    <a:cubicBezTo>
                      <a:pt x="8811" y="2443"/>
                      <a:pt x="8811" y="2351"/>
                      <a:pt x="8788" y="2237"/>
                    </a:cubicBezTo>
                    <a:cubicBezTo>
                      <a:pt x="8788" y="2146"/>
                      <a:pt x="8742" y="2078"/>
                      <a:pt x="8719" y="1986"/>
                    </a:cubicBezTo>
                    <a:lnTo>
                      <a:pt x="8697" y="1918"/>
                    </a:lnTo>
                    <a:cubicBezTo>
                      <a:pt x="8697" y="1895"/>
                      <a:pt x="8674" y="1849"/>
                      <a:pt x="8674" y="1804"/>
                    </a:cubicBezTo>
                    <a:cubicBezTo>
                      <a:pt x="8628" y="1735"/>
                      <a:pt x="8605" y="1667"/>
                      <a:pt x="8560" y="1621"/>
                    </a:cubicBezTo>
                    <a:lnTo>
                      <a:pt x="8537" y="1575"/>
                    </a:lnTo>
                    <a:cubicBezTo>
                      <a:pt x="8491" y="1484"/>
                      <a:pt x="8446" y="1416"/>
                      <a:pt x="8377" y="1347"/>
                    </a:cubicBezTo>
                    <a:cubicBezTo>
                      <a:pt x="8309" y="1233"/>
                      <a:pt x="8195" y="1142"/>
                      <a:pt x="8080" y="1028"/>
                    </a:cubicBezTo>
                    <a:cubicBezTo>
                      <a:pt x="7829" y="845"/>
                      <a:pt x="7533" y="754"/>
                      <a:pt x="7236" y="685"/>
                    </a:cubicBezTo>
                    <a:lnTo>
                      <a:pt x="7145" y="662"/>
                    </a:lnTo>
                    <a:cubicBezTo>
                      <a:pt x="7099" y="662"/>
                      <a:pt x="7076" y="640"/>
                      <a:pt x="7053" y="640"/>
                    </a:cubicBezTo>
                    <a:cubicBezTo>
                      <a:pt x="6779" y="548"/>
                      <a:pt x="6460" y="503"/>
                      <a:pt x="6140" y="457"/>
                    </a:cubicBezTo>
                    <a:cubicBezTo>
                      <a:pt x="5912" y="411"/>
                      <a:pt x="5661" y="388"/>
                      <a:pt x="5410" y="366"/>
                    </a:cubicBezTo>
                    <a:lnTo>
                      <a:pt x="5159" y="320"/>
                    </a:lnTo>
                    <a:cubicBezTo>
                      <a:pt x="5067" y="320"/>
                      <a:pt x="4999" y="297"/>
                      <a:pt x="4908" y="274"/>
                    </a:cubicBezTo>
                    <a:cubicBezTo>
                      <a:pt x="4839" y="274"/>
                      <a:pt x="4771" y="252"/>
                      <a:pt x="4702" y="252"/>
                    </a:cubicBezTo>
                    <a:cubicBezTo>
                      <a:pt x="4588" y="229"/>
                      <a:pt x="4474" y="206"/>
                      <a:pt x="4360" y="206"/>
                    </a:cubicBezTo>
                    <a:lnTo>
                      <a:pt x="4246" y="183"/>
                    </a:lnTo>
                    <a:lnTo>
                      <a:pt x="4040" y="160"/>
                    </a:lnTo>
                    <a:lnTo>
                      <a:pt x="3835" y="115"/>
                    </a:lnTo>
                    <a:lnTo>
                      <a:pt x="3721" y="115"/>
                    </a:lnTo>
                    <a:cubicBezTo>
                      <a:pt x="3629" y="92"/>
                      <a:pt x="3538" y="92"/>
                      <a:pt x="3447" y="69"/>
                    </a:cubicBezTo>
                    <a:cubicBezTo>
                      <a:pt x="3264" y="23"/>
                      <a:pt x="3082" y="0"/>
                      <a:pt x="2922" y="0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750" name="Google Shape;1597;p22">
                <a:extLst>
                  <a:ext uri="{FF2B5EF4-FFF2-40B4-BE49-F238E27FC236}">
                    <a16:creationId xmlns:a16="http://schemas.microsoft.com/office/drawing/2014/main" id="{67117C6B-85F0-4049-A26E-9F6ABC033DF7}"/>
                  </a:ext>
                </a:extLst>
              </p:cNvPr>
              <p:cNvSpPr/>
              <p:nvPr/>
            </p:nvSpPr>
            <p:spPr>
              <a:xfrm>
                <a:off x="7210706" y="3555963"/>
                <a:ext cx="71602" cy="28409"/>
              </a:xfrm>
              <a:custGeom>
                <a:avLst/>
                <a:gdLst/>
                <a:ahLst/>
                <a:cxnLst/>
                <a:rect l="l" t="t" r="r" b="b"/>
                <a:pathLst>
                  <a:path w="2649" h="1051" extrusionOk="0">
                    <a:moveTo>
                      <a:pt x="92" y="1"/>
                    </a:moveTo>
                    <a:cubicBezTo>
                      <a:pt x="69" y="1"/>
                      <a:pt x="46" y="1"/>
                      <a:pt x="46" y="23"/>
                    </a:cubicBezTo>
                    <a:cubicBezTo>
                      <a:pt x="1" y="46"/>
                      <a:pt x="1" y="92"/>
                      <a:pt x="23" y="137"/>
                    </a:cubicBezTo>
                    <a:cubicBezTo>
                      <a:pt x="46" y="160"/>
                      <a:pt x="69" y="183"/>
                      <a:pt x="92" y="206"/>
                    </a:cubicBezTo>
                    <a:cubicBezTo>
                      <a:pt x="115" y="229"/>
                      <a:pt x="160" y="252"/>
                      <a:pt x="183" y="297"/>
                    </a:cubicBezTo>
                    <a:cubicBezTo>
                      <a:pt x="206" y="320"/>
                      <a:pt x="252" y="343"/>
                      <a:pt x="274" y="366"/>
                    </a:cubicBezTo>
                    <a:cubicBezTo>
                      <a:pt x="320" y="389"/>
                      <a:pt x="343" y="411"/>
                      <a:pt x="366" y="434"/>
                    </a:cubicBezTo>
                    <a:cubicBezTo>
                      <a:pt x="434" y="480"/>
                      <a:pt x="526" y="526"/>
                      <a:pt x="594" y="571"/>
                    </a:cubicBezTo>
                    <a:cubicBezTo>
                      <a:pt x="663" y="617"/>
                      <a:pt x="731" y="662"/>
                      <a:pt x="799" y="685"/>
                    </a:cubicBezTo>
                    <a:cubicBezTo>
                      <a:pt x="822" y="708"/>
                      <a:pt x="868" y="731"/>
                      <a:pt x="891" y="754"/>
                    </a:cubicBezTo>
                    <a:cubicBezTo>
                      <a:pt x="936" y="777"/>
                      <a:pt x="982" y="799"/>
                      <a:pt x="1028" y="799"/>
                    </a:cubicBezTo>
                    <a:cubicBezTo>
                      <a:pt x="1119" y="845"/>
                      <a:pt x="1210" y="891"/>
                      <a:pt x="1324" y="914"/>
                    </a:cubicBezTo>
                    <a:cubicBezTo>
                      <a:pt x="1370" y="936"/>
                      <a:pt x="1416" y="959"/>
                      <a:pt x="1484" y="959"/>
                    </a:cubicBezTo>
                    <a:cubicBezTo>
                      <a:pt x="1530" y="982"/>
                      <a:pt x="1576" y="1005"/>
                      <a:pt x="1621" y="1005"/>
                    </a:cubicBezTo>
                    <a:cubicBezTo>
                      <a:pt x="1735" y="1028"/>
                      <a:pt x="1849" y="1050"/>
                      <a:pt x="1964" y="1050"/>
                    </a:cubicBezTo>
                    <a:lnTo>
                      <a:pt x="2101" y="1050"/>
                    </a:lnTo>
                    <a:cubicBezTo>
                      <a:pt x="2146" y="1050"/>
                      <a:pt x="2215" y="1028"/>
                      <a:pt x="2260" y="1028"/>
                    </a:cubicBezTo>
                    <a:cubicBezTo>
                      <a:pt x="2306" y="1005"/>
                      <a:pt x="2352" y="1005"/>
                      <a:pt x="2397" y="982"/>
                    </a:cubicBezTo>
                    <a:cubicBezTo>
                      <a:pt x="2466" y="959"/>
                      <a:pt x="2511" y="936"/>
                      <a:pt x="2580" y="936"/>
                    </a:cubicBezTo>
                    <a:cubicBezTo>
                      <a:pt x="2603" y="914"/>
                      <a:pt x="2625" y="891"/>
                      <a:pt x="2625" y="868"/>
                    </a:cubicBezTo>
                    <a:cubicBezTo>
                      <a:pt x="2648" y="845"/>
                      <a:pt x="2648" y="822"/>
                      <a:pt x="2625" y="799"/>
                    </a:cubicBezTo>
                    <a:cubicBezTo>
                      <a:pt x="2625" y="777"/>
                      <a:pt x="2603" y="754"/>
                      <a:pt x="2580" y="754"/>
                    </a:cubicBezTo>
                    <a:cubicBezTo>
                      <a:pt x="2568" y="742"/>
                      <a:pt x="2557" y="737"/>
                      <a:pt x="2546" y="737"/>
                    </a:cubicBezTo>
                    <a:cubicBezTo>
                      <a:pt x="2534" y="737"/>
                      <a:pt x="2523" y="742"/>
                      <a:pt x="2511" y="754"/>
                    </a:cubicBezTo>
                    <a:cubicBezTo>
                      <a:pt x="2397" y="777"/>
                      <a:pt x="2306" y="799"/>
                      <a:pt x="2215" y="845"/>
                    </a:cubicBezTo>
                    <a:lnTo>
                      <a:pt x="2123" y="845"/>
                    </a:lnTo>
                    <a:cubicBezTo>
                      <a:pt x="2080" y="867"/>
                      <a:pt x="2036" y="868"/>
                      <a:pt x="1972" y="868"/>
                    </a:cubicBezTo>
                    <a:lnTo>
                      <a:pt x="1972" y="868"/>
                    </a:lnTo>
                    <a:cubicBezTo>
                      <a:pt x="1840" y="868"/>
                      <a:pt x="1708" y="866"/>
                      <a:pt x="1576" y="822"/>
                    </a:cubicBezTo>
                    <a:cubicBezTo>
                      <a:pt x="1530" y="822"/>
                      <a:pt x="1484" y="799"/>
                      <a:pt x="1416" y="777"/>
                    </a:cubicBezTo>
                    <a:cubicBezTo>
                      <a:pt x="1324" y="754"/>
                      <a:pt x="1233" y="731"/>
                      <a:pt x="1142" y="685"/>
                    </a:cubicBezTo>
                    <a:cubicBezTo>
                      <a:pt x="1073" y="662"/>
                      <a:pt x="1028" y="617"/>
                      <a:pt x="959" y="594"/>
                    </a:cubicBezTo>
                    <a:cubicBezTo>
                      <a:pt x="914" y="571"/>
                      <a:pt x="891" y="548"/>
                      <a:pt x="845" y="548"/>
                    </a:cubicBezTo>
                    <a:cubicBezTo>
                      <a:pt x="799" y="526"/>
                      <a:pt x="777" y="503"/>
                      <a:pt x="731" y="480"/>
                    </a:cubicBezTo>
                    <a:cubicBezTo>
                      <a:pt x="640" y="411"/>
                      <a:pt x="548" y="366"/>
                      <a:pt x="480" y="297"/>
                    </a:cubicBezTo>
                    <a:cubicBezTo>
                      <a:pt x="411" y="252"/>
                      <a:pt x="366" y="229"/>
                      <a:pt x="320" y="183"/>
                    </a:cubicBezTo>
                    <a:cubicBezTo>
                      <a:pt x="274" y="160"/>
                      <a:pt x="229" y="115"/>
                      <a:pt x="183" y="69"/>
                    </a:cubicBezTo>
                    <a:cubicBezTo>
                      <a:pt x="183" y="69"/>
                      <a:pt x="160" y="46"/>
                      <a:pt x="160" y="23"/>
                    </a:cubicBezTo>
                    <a:cubicBezTo>
                      <a:pt x="138" y="23"/>
                      <a:pt x="115" y="1"/>
                      <a:pt x="92" y="1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751" name="Google Shape;1598;p22">
                <a:extLst>
                  <a:ext uri="{FF2B5EF4-FFF2-40B4-BE49-F238E27FC236}">
                    <a16:creationId xmlns:a16="http://schemas.microsoft.com/office/drawing/2014/main" id="{0E33817E-F9C2-4CEA-A360-882EF39671B2}"/>
                  </a:ext>
                </a:extLst>
              </p:cNvPr>
              <p:cNvSpPr/>
              <p:nvPr/>
            </p:nvSpPr>
            <p:spPr>
              <a:xfrm>
                <a:off x="6651130" y="3423922"/>
                <a:ext cx="236323" cy="132069"/>
              </a:xfrm>
              <a:custGeom>
                <a:avLst/>
                <a:gdLst/>
                <a:ahLst/>
                <a:cxnLst/>
                <a:rect l="l" t="t" r="r" b="b"/>
                <a:pathLst>
                  <a:path w="8743" h="4886" extrusionOk="0">
                    <a:moveTo>
                      <a:pt x="6848" y="1"/>
                    </a:moveTo>
                    <a:cubicBezTo>
                      <a:pt x="6756" y="24"/>
                      <a:pt x="6665" y="24"/>
                      <a:pt x="6574" y="47"/>
                    </a:cubicBezTo>
                    <a:cubicBezTo>
                      <a:pt x="6460" y="69"/>
                      <a:pt x="6323" y="69"/>
                      <a:pt x="6209" y="92"/>
                    </a:cubicBezTo>
                    <a:cubicBezTo>
                      <a:pt x="6140" y="92"/>
                      <a:pt x="6072" y="115"/>
                      <a:pt x="6003" y="115"/>
                    </a:cubicBezTo>
                    <a:cubicBezTo>
                      <a:pt x="5820" y="138"/>
                      <a:pt x="5638" y="138"/>
                      <a:pt x="5478" y="138"/>
                    </a:cubicBezTo>
                    <a:lnTo>
                      <a:pt x="4976" y="138"/>
                    </a:lnTo>
                    <a:cubicBezTo>
                      <a:pt x="4862" y="138"/>
                      <a:pt x="4725" y="138"/>
                      <a:pt x="4611" y="115"/>
                    </a:cubicBezTo>
                    <a:lnTo>
                      <a:pt x="4382" y="115"/>
                    </a:lnTo>
                    <a:cubicBezTo>
                      <a:pt x="4223" y="92"/>
                      <a:pt x="4063" y="92"/>
                      <a:pt x="3880" y="92"/>
                    </a:cubicBezTo>
                    <a:lnTo>
                      <a:pt x="3310" y="92"/>
                    </a:lnTo>
                    <a:cubicBezTo>
                      <a:pt x="2967" y="92"/>
                      <a:pt x="2671" y="92"/>
                      <a:pt x="2374" y="138"/>
                    </a:cubicBezTo>
                    <a:cubicBezTo>
                      <a:pt x="2214" y="161"/>
                      <a:pt x="2077" y="161"/>
                      <a:pt x="1940" y="206"/>
                    </a:cubicBezTo>
                    <a:cubicBezTo>
                      <a:pt x="1758" y="252"/>
                      <a:pt x="1598" y="298"/>
                      <a:pt x="1484" y="343"/>
                    </a:cubicBezTo>
                    <a:cubicBezTo>
                      <a:pt x="1370" y="389"/>
                      <a:pt x="1233" y="457"/>
                      <a:pt x="1118" y="526"/>
                    </a:cubicBezTo>
                    <a:cubicBezTo>
                      <a:pt x="1004" y="572"/>
                      <a:pt x="890" y="640"/>
                      <a:pt x="776" y="731"/>
                    </a:cubicBezTo>
                    <a:cubicBezTo>
                      <a:pt x="685" y="800"/>
                      <a:pt x="616" y="891"/>
                      <a:pt x="548" y="960"/>
                    </a:cubicBezTo>
                    <a:lnTo>
                      <a:pt x="479" y="1051"/>
                    </a:lnTo>
                    <a:cubicBezTo>
                      <a:pt x="365" y="1165"/>
                      <a:pt x="297" y="1256"/>
                      <a:pt x="251" y="1348"/>
                    </a:cubicBezTo>
                    <a:cubicBezTo>
                      <a:pt x="183" y="1485"/>
                      <a:pt x="137" y="1622"/>
                      <a:pt x="91" y="1736"/>
                    </a:cubicBezTo>
                    <a:cubicBezTo>
                      <a:pt x="69" y="1827"/>
                      <a:pt x="69" y="1895"/>
                      <a:pt x="46" y="1987"/>
                    </a:cubicBezTo>
                    <a:cubicBezTo>
                      <a:pt x="46" y="2032"/>
                      <a:pt x="23" y="2055"/>
                      <a:pt x="23" y="2101"/>
                    </a:cubicBezTo>
                    <a:lnTo>
                      <a:pt x="23" y="2169"/>
                    </a:lnTo>
                    <a:cubicBezTo>
                      <a:pt x="0" y="2443"/>
                      <a:pt x="23" y="2626"/>
                      <a:pt x="69" y="2808"/>
                    </a:cubicBezTo>
                    <a:cubicBezTo>
                      <a:pt x="114" y="2945"/>
                      <a:pt x="205" y="3082"/>
                      <a:pt x="274" y="3174"/>
                    </a:cubicBezTo>
                    <a:cubicBezTo>
                      <a:pt x="297" y="3219"/>
                      <a:pt x="342" y="3242"/>
                      <a:pt x="388" y="3288"/>
                    </a:cubicBezTo>
                    <a:cubicBezTo>
                      <a:pt x="411" y="3402"/>
                      <a:pt x="457" y="3493"/>
                      <a:pt x="525" y="3607"/>
                    </a:cubicBezTo>
                    <a:cubicBezTo>
                      <a:pt x="593" y="3721"/>
                      <a:pt x="708" y="3836"/>
                      <a:pt x="867" y="3973"/>
                    </a:cubicBezTo>
                    <a:cubicBezTo>
                      <a:pt x="913" y="3995"/>
                      <a:pt x="959" y="4018"/>
                      <a:pt x="1004" y="4064"/>
                    </a:cubicBezTo>
                    <a:lnTo>
                      <a:pt x="1050" y="4109"/>
                    </a:lnTo>
                    <a:lnTo>
                      <a:pt x="1255" y="4246"/>
                    </a:lnTo>
                    <a:cubicBezTo>
                      <a:pt x="1301" y="4269"/>
                      <a:pt x="1324" y="4269"/>
                      <a:pt x="1324" y="4292"/>
                    </a:cubicBezTo>
                    <a:cubicBezTo>
                      <a:pt x="1461" y="4361"/>
                      <a:pt x="1575" y="4429"/>
                      <a:pt x="1712" y="4520"/>
                    </a:cubicBezTo>
                    <a:cubicBezTo>
                      <a:pt x="1940" y="4634"/>
                      <a:pt x="2214" y="4726"/>
                      <a:pt x="2602" y="4794"/>
                    </a:cubicBezTo>
                    <a:cubicBezTo>
                      <a:pt x="2716" y="4817"/>
                      <a:pt x="2853" y="4840"/>
                      <a:pt x="2967" y="4863"/>
                    </a:cubicBezTo>
                    <a:lnTo>
                      <a:pt x="3059" y="4863"/>
                    </a:lnTo>
                    <a:cubicBezTo>
                      <a:pt x="3150" y="4886"/>
                      <a:pt x="3241" y="4886"/>
                      <a:pt x="3333" y="4886"/>
                    </a:cubicBezTo>
                    <a:lnTo>
                      <a:pt x="3584" y="4886"/>
                    </a:lnTo>
                    <a:cubicBezTo>
                      <a:pt x="3698" y="4886"/>
                      <a:pt x="3812" y="4886"/>
                      <a:pt x="3926" y="4863"/>
                    </a:cubicBezTo>
                    <a:cubicBezTo>
                      <a:pt x="3994" y="4863"/>
                      <a:pt x="4086" y="4840"/>
                      <a:pt x="4154" y="4840"/>
                    </a:cubicBezTo>
                    <a:lnTo>
                      <a:pt x="4246" y="4817"/>
                    </a:lnTo>
                    <a:cubicBezTo>
                      <a:pt x="4360" y="4794"/>
                      <a:pt x="4474" y="4771"/>
                      <a:pt x="4565" y="4771"/>
                    </a:cubicBezTo>
                    <a:cubicBezTo>
                      <a:pt x="4656" y="4749"/>
                      <a:pt x="4771" y="4749"/>
                      <a:pt x="4862" y="4726"/>
                    </a:cubicBezTo>
                    <a:cubicBezTo>
                      <a:pt x="5022" y="4703"/>
                      <a:pt x="5181" y="4657"/>
                      <a:pt x="5341" y="4634"/>
                    </a:cubicBezTo>
                    <a:lnTo>
                      <a:pt x="5432" y="4612"/>
                    </a:lnTo>
                    <a:cubicBezTo>
                      <a:pt x="5569" y="4566"/>
                      <a:pt x="5729" y="4520"/>
                      <a:pt x="5889" y="4475"/>
                    </a:cubicBezTo>
                    <a:cubicBezTo>
                      <a:pt x="5957" y="4452"/>
                      <a:pt x="6049" y="4429"/>
                      <a:pt x="6117" y="4406"/>
                    </a:cubicBezTo>
                    <a:lnTo>
                      <a:pt x="6209" y="4383"/>
                    </a:lnTo>
                    <a:lnTo>
                      <a:pt x="6254" y="4383"/>
                    </a:lnTo>
                    <a:cubicBezTo>
                      <a:pt x="6460" y="4315"/>
                      <a:pt x="6688" y="4246"/>
                      <a:pt x="6916" y="4178"/>
                    </a:cubicBezTo>
                    <a:cubicBezTo>
                      <a:pt x="7007" y="4132"/>
                      <a:pt x="7099" y="4109"/>
                      <a:pt x="7190" y="4064"/>
                    </a:cubicBezTo>
                    <a:cubicBezTo>
                      <a:pt x="7304" y="4041"/>
                      <a:pt x="7418" y="3995"/>
                      <a:pt x="7532" y="3950"/>
                    </a:cubicBezTo>
                    <a:cubicBezTo>
                      <a:pt x="7647" y="3904"/>
                      <a:pt x="7761" y="3881"/>
                      <a:pt x="7852" y="3836"/>
                    </a:cubicBezTo>
                    <a:cubicBezTo>
                      <a:pt x="8035" y="3767"/>
                      <a:pt x="8194" y="3699"/>
                      <a:pt x="8377" y="3653"/>
                    </a:cubicBezTo>
                    <a:lnTo>
                      <a:pt x="8491" y="3630"/>
                    </a:lnTo>
                    <a:cubicBezTo>
                      <a:pt x="8605" y="3584"/>
                      <a:pt x="8696" y="3470"/>
                      <a:pt x="8719" y="3333"/>
                    </a:cubicBezTo>
                    <a:cubicBezTo>
                      <a:pt x="8742" y="3219"/>
                      <a:pt x="8696" y="3105"/>
                      <a:pt x="8560" y="2991"/>
                    </a:cubicBezTo>
                    <a:lnTo>
                      <a:pt x="8491" y="2923"/>
                    </a:lnTo>
                    <a:cubicBezTo>
                      <a:pt x="8423" y="2854"/>
                      <a:pt x="8377" y="2786"/>
                      <a:pt x="8331" y="2717"/>
                    </a:cubicBezTo>
                    <a:lnTo>
                      <a:pt x="8286" y="2626"/>
                    </a:lnTo>
                    <a:lnTo>
                      <a:pt x="8194" y="2466"/>
                    </a:lnTo>
                    <a:lnTo>
                      <a:pt x="8149" y="2398"/>
                    </a:lnTo>
                    <a:lnTo>
                      <a:pt x="8103" y="2306"/>
                    </a:lnTo>
                    <a:lnTo>
                      <a:pt x="8080" y="2283"/>
                    </a:lnTo>
                    <a:cubicBezTo>
                      <a:pt x="8035" y="2215"/>
                      <a:pt x="8012" y="2169"/>
                      <a:pt x="7989" y="2101"/>
                    </a:cubicBezTo>
                    <a:lnTo>
                      <a:pt x="7943" y="2032"/>
                    </a:lnTo>
                    <a:cubicBezTo>
                      <a:pt x="7920" y="1964"/>
                      <a:pt x="7875" y="1895"/>
                      <a:pt x="7852" y="1827"/>
                    </a:cubicBezTo>
                    <a:cubicBezTo>
                      <a:pt x="7829" y="1758"/>
                      <a:pt x="7806" y="1713"/>
                      <a:pt x="7783" y="1667"/>
                    </a:cubicBezTo>
                    <a:lnTo>
                      <a:pt x="7783" y="1622"/>
                    </a:lnTo>
                    <a:cubicBezTo>
                      <a:pt x="7761" y="1553"/>
                      <a:pt x="7738" y="1485"/>
                      <a:pt x="7692" y="1416"/>
                    </a:cubicBezTo>
                    <a:cubicBezTo>
                      <a:pt x="7624" y="1279"/>
                      <a:pt x="7578" y="1165"/>
                      <a:pt x="7532" y="1074"/>
                    </a:cubicBezTo>
                    <a:cubicBezTo>
                      <a:pt x="7510" y="1028"/>
                      <a:pt x="7510" y="982"/>
                      <a:pt x="7487" y="960"/>
                    </a:cubicBezTo>
                    <a:cubicBezTo>
                      <a:pt x="7464" y="914"/>
                      <a:pt x="7441" y="845"/>
                      <a:pt x="7418" y="800"/>
                    </a:cubicBezTo>
                    <a:cubicBezTo>
                      <a:pt x="7418" y="754"/>
                      <a:pt x="7395" y="709"/>
                      <a:pt x="7395" y="663"/>
                    </a:cubicBezTo>
                    <a:lnTo>
                      <a:pt x="7373" y="594"/>
                    </a:lnTo>
                    <a:cubicBezTo>
                      <a:pt x="7373" y="572"/>
                      <a:pt x="7373" y="549"/>
                      <a:pt x="7373" y="526"/>
                    </a:cubicBezTo>
                    <a:lnTo>
                      <a:pt x="7373" y="480"/>
                    </a:lnTo>
                    <a:cubicBezTo>
                      <a:pt x="7373" y="457"/>
                      <a:pt x="7373" y="435"/>
                      <a:pt x="7373" y="435"/>
                    </a:cubicBezTo>
                    <a:cubicBezTo>
                      <a:pt x="7373" y="389"/>
                      <a:pt x="7373" y="343"/>
                      <a:pt x="7373" y="320"/>
                    </a:cubicBezTo>
                    <a:cubicBezTo>
                      <a:pt x="7373" y="252"/>
                      <a:pt x="7350" y="206"/>
                      <a:pt x="7327" y="161"/>
                    </a:cubicBezTo>
                    <a:cubicBezTo>
                      <a:pt x="7236" y="47"/>
                      <a:pt x="7099" y="1"/>
                      <a:pt x="7053" y="1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752" name="Google Shape;1599;p22">
                <a:extLst>
                  <a:ext uri="{FF2B5EF4-FFF2-40B4-BE49-F238E27FC236}">
                    <a16:creationId xmlns:a16="http://schemas.microsoft.com/office/drawing/2014/main" id="{E7003511-8615-445B-AF3E-0B308D5C2257}"/>
                  </a:ext>
                </a:extLst>
              </p:cNvPr>
              <p:cNvSpPr/>
              <p:nvPr/>
            </p:nvSpPr>
            <p:spPr>
              <a:xfrm>
                <a:off x="6875074" y="2205436"/>
                <a:ext cx="323333" cy="93902"/>
              </a:xfrm>
              <a:custGeom>
                <a:avLst/>
                <a:gdLst/>
                <a:ahLst/>
                <a:cxnLst/>
                <a:rect l="l" t="t" r="r" b="b"/>
                <a:pathLst>
                  <a:path w="11962" h="3474" extrusionOk="0">
                    <a:moveTo>
                      <a:pt x="1785" y="2138"/>
                    </a:moveTo>
                    <a:cubicBezTo>
                      <a:pt x="1788" y="2141"/>
                      <a:pt x="1792" y="2144"/>
                      <a:pt x="1798" y="2145"/>
                    </a:cubicBezTo>
                    <a:lnTo>
                      <a:pt x="1798" y="2145"/>
                    </a:lnTo>
                    <a:cubicBezTo>
                      <a:pt x="1793" y="2143"/>
                      <a:pt x="1789" y="2140"/>
                      <a:pt x="1785" y="2138"/>
                    </a:cubicBezTo>
                    <a:close/>
                    <a:moveTo>
                      <a:pt x="685" y="0"/>
                    </a:moveTo>
                    <a:cubicBezTo>
                      <a:pt x="548" y="0"/>
                      <a:pt x="434" y="69"/>
                      <a:pt x="343" y="183"/>
                    </a:cubicBezTo>
                    <a:cubicBezTo>
                      <a:pt x="275" y="297"/>
                      <a:pt x="229" y="411"/>
                      <a:pt x="183" y="525"/>
                    </a:cubicBezTo>
                    <a:cubicBezTo>
                      <a:pt x="183" y="548"/>
                      <a:pt x="160" y="593"/>
                      <a:pt x="160" y="616"/>
                    </a:cubicBezTo>
                    <a:cubicBezTo>
                      <a:pt x="138" y="639"/>
                      <a:pt x="115" y="662"/>
                      <a:pt x="92" y="685"/>
                    </a:cubicBezTo>
                    <a:cubicBezTo>
                      <a:pt x="1" y="799"/>
                      <a:pt x="46" y="982"/>
                      <a:pt x="160" y="1050"/>
                    </a:cubicBezTo>
                    <a:cubicBezTo>
                      <a:pt x="206" y="1073"/>
                      <a:pt x="229" y="1096"/>
                      <a:pt x="275" y="1141"/>
                    </a:cubicBezTo>
                    <a:cubicBezTo>
                      <a:pt x="320" y="1164"/>
                      <a:pt x="366" y="1210"/>
                      <a:pt x="411" y="1233"/>
                    </a:cubicBezTo>
                    <a:cubicBezTo>
                      <a:pt x="503" y="1324"/>
                      <a:pt x="594" y="1392"/>
                      <a:pt x="685" y="1461"/>
                    </a:cubicBezTo>
                    <a:cubicBezTo>
                      <a:pt x="799" y="1552"/>
                      <a:pt x="914" y="1643"/>
                      <a:pt x="1028" y="1712"/>
                    </a:cubicBezTo>
                    <a:cubicBezTo>
                      <a:pt x="1265" y="1863"/>
                      <a:pt x="1502" y="1993"/>
                      <a:pt x="1758" y="2123"/>
                    </a:cubicBezTo>
                    <a:lnTo>
                      <a:pt x="1758" y="2123"/>
                    </a:lnTo>
                    <a:cubicBezTo>
                      <a:pt x="1758" y="2123"/>
                      <a:pt x="1758" y="2123"/>
                      <a:pt x="1758" y="2123"/>
                    </a:cubicBezTo>
                    <a:cubicBezTo>
                      <a:pt x="1767" y="2128"/>
                      <a:pt x="1776" y="2133"/>
                      <a:pt x="1785" y="2138"/>
                    </a:cubicBezTo>
                    <a:lnTo>
                      <a:pt x="1785" y="2138"/>
                    </a:lnTo>
                    <a:cubicBezTo>
                      <a:pt x="1783" y="2137"/>
                      <a:pt x="1782" y="2135"/>
                      <a:pt x="1781" y="2134"/>
                    </a:cubicBezTo>
                    <a:lnTo>
                      <a:pt x="1781" y="2134"/>
                    </a:lnTo>
                    <a:cubicBezTo>
                      <a:pt x="1789" y="2138"/>
                      <a:pt x="1796" y="2142"/>
                      <a:pt x="1804" y="2146"/>
                    </a:cubicBezTo>
                    <a:cubicBezTo>
                      <a:pt x="1802" y="2146"/>
                      <a:pt x="1800" y="2145"/>
                      <a:pt x="1798" y="2145"/>
                    </a:cubicBezTo>
                    <a:lnTo>
                      <a:pt x="1798" y="2145"/>
                    </a:lnTo>
                    <a:cubicBezTo>
                      <a:pt x="1944" y="2225"/>
                      <a:pt x="2089" y="2288"/>
                      <a:pt x="2215" y="2351"/>
                    </a:cubicBezTo>
                    <a:cubicBezTo>
                      <a:pt x="2374" y="2420"/>
                      <a:pt x="2511" y="2465"/>
                      <a:pt x="2648" y="2534"/>
                    </a:cubicBezTo>
                    <a:cubicBezTo>
                      <a:pt x="2968" y="2648"/>
                      <a:pt x="3265" y="2739"/>
                      <a:pt x="3561" y="2853"/>
                    </a:cubicBezTo>
                    <a:cubicBezTo>
                      <a:pt x="3721" y="2899"/>
                      <a:pt x="3858" y="2944"/>
                      <a:pt x="4018" y="2967"/>
                    </a:cubicBezTo>
                    <a:cubicBezTo>
                      <a:pt x="4178" y="3013"/>
                      <a:pt x="4315" y="3059"/>
                      <a:pt x="4474" y="3104"/>
                    </a:cubicBezTo>
                    <a:cubicBezTo>
                      <a:pt x="4794" y="3173"/>
                      <a:pt x="5136" y="3241"/>
                      <a:pt x="5456" y="3287"/>
                    </a:cubicBezTo>
                    <a:cubicBezTo>
                      <a:pt x="5958" y="3378"/>
                      <a:pt x="6460" y="3447"/>
                      <a:pt x="6962" y="3469"/>
                    </a:cubicBezTo>
                    <a:cubicBezTo>
                      <a:pt x="7040" y="3473"/>
                      <a:pt x="7119" y="3474"/>
                      <a:pt x="7197" y="3474"/>
                    </a:cubicBezTo>
                    <a:cubicBezTo>
                      <a:pt x="7695" y="3474"/>
                      <a:pt x="8204" y="3418"/>
                      <a:pt x="8697" y="3378"/>
                    </a:cubicBezTo>
                    <a:lnTo>
                      <a:pt x="8788" y="3378"/>
                    </a:lnTo>
                    <a:cubicBezTo>
                      <a:pt x="9108" y="3355"/>
                      <a:pt x="9427" y="3333"/>
                      <a:pt x="9747" y="3287"/>
                    </a:cubicBezTo>
                    <a:cubicBezTo>
                      <a:pt x="10044" y="3241"/>
                      <a:pt x="10318" y="3150"/>
                      <a:pt x="10614" y="3081"/>
                    </a:cubicBezTo>
                    <a:cubicBezTo>
                      <a:pt x="10729" y="3036"/>
                      <a:pt x="10865" y="2990"/>
                      <a:pt x="10980" y="2922"/>
                    </a:cubicBezTo>
                    <a:cubicBezTo>
                      <a:pt x="11071" y="2876"/>
                      <a:pt x="11185" y="2830"/>
                      <a:pt x="11276" y="2762"/>
                    </a:cubicBezTo>
                    <a:cubicBezTo>
                      <a:pt x="11390" y="2716"/>
                      <a:pt x="11482" y="2625"/>
                      <a:pt x="11573" y="2556"/>
                    </a:cubicBezTo>
                    <a:cubicBezTo>
                      <a:pt x="11664" y="2465"/>
                      <a:pt x="11733" y="2374"/>
                      <a:pt x="11824" y="2283"/>
                    </a:cubicBezTo>
                    <a:cubicBezTo>
                      <a:pt x="11870" y="2237"/>
                      <a:pt x="11915" y="2146"/>
                      <a:pt x="11938" y="2077"/>
                    </a:cubicBezTo>
                    <a:cubicBezTo>
                      <a:pt x="11961" y="2031"/>
                      <a:pt x="11961" y="1963"/>
                      <a:pt x="11961" y="1895"/>
                    </a:cubicBezTo>
                    <a:cubicBezTo>
                      <a:pt x="11915" y="1780"/>
                      <a:pt x="11847" y="1689"/>
                      <a:pt x="11733" y="1643"/>
                    </a:cubicBezTo>
                    <a:cubicBezTo>
                      <a:pt x="11687" y="1632"/>
                      <a:pt x="11642" y="1626"/>
                      <a:pt x="11596" y="1626"/>
                    </a:cubicBezTo>
                    <a:cubicBezTo>
                      <a:pt x="11550" y="1626"/>
                      <a:pt x="11505" y="1632"/>
                      <a:pt x="11459" y="1643"/>
                    </a:cubicBezTo>
                    <a:cubicBezTo>
                      <a:pt x="11231" y="1712"/>
                      <a:pt x="11025" y="1803"/>
                      <a:pt x="10820" y="1872"/>
                    </a:cubicBezTo>
                    <a:cubicBezTo>
                      <a:pt x="10477" y="1986"/>
                      <a:pt x="10135" y="2077"/>
                      <a:pt x="9793" y="2168"/>
                    </a:cubicBezTo>
                    <a:cubicBezTo>
                      <a:pt x="9736" y="2093"/>
                      <a:pt x="9648" y="2048"/>
                      <a:pt x="9554" y="2048"/>
                    </a:cubicBezTo>
                    <a:cubicBezTo>
                      <a:pt x="9535" y="2048"/>
                      <a:pt x="9516" y="2050"/>
                      <a:pt x="9496" y="2054"/>
                    </a:cubicBezTo>
                    <a:cubicBezTo>
                      <a:pt x="9154" y="2123"/>
                      <a:pt x="8788" y="2168"/>
                      <a:pt x="8446" y="2191"/>
                    </a:cubicBezTo>
                    <a:cubicBezTo>
                      <a:pt x="8385" y="2199"/>
                      <a:pt x="8322" y="2201"/>
                      <a:pt x="8257" y="2201"/>
                    </a:cubicBezTo>
                    <a:cubicBezTo>
                      <a:pt x="8126" y="2201"/>
                      <a:pt x="7989" y="2191"/>
                      <a:pt x="7853" y="2191"/>
                    </a:cubicBezTo>
                    <a:cubicBezTo>
                      <a:pt x="7647" y="2191"/>
                      <a:pt x="7442" y="2168"/>
                      <a:pt x="7236" y="2168"/>
                    </a:cubicBezTo>
                    <a:cubicBezTo>
                      <a:pt x="6803" y="2123"/>
                      <a:pt x="6392" y="2100"/>
                      <a:pt x="5981" y="2031"/>
                    </a:cubicBezTo>
                    <a:cubicBezTo>
                      <a:pt x="5707" y="1986"/>
                      <a:pt x="5456" y="1917"/>
                      <a:pt x="5205" y="1826"/>
                    </a:cubicBezTo>
                    <a:cubicBezTo>
                      <a:pt x="5022" y="1780"/>
                      <a:pt x="4862" y="1735"/>
                      <a:pt x="4703" y="1689"/>
                    </a:cubicBezTo>
                    <a:cubicBezTo>
                      <a:pt x="4543" y="1643"/>
                      <a:pt x="4406" y="1575"/>
                      <a:pt x="4246" y="1529"/>
                    </a:cubicBezTo>
                    <a:cubicBezTo>
                      <a:pt x="3904" y="1415"/>
                      <a:pt x="3561" y="1278"/>
                      <a:pt x="3242" y="1164"/>
                    </a:cubicBezTo>
                    <a:cubicBezTo>
                      <a:pt x="2922" y="1027"/>
                      <a:pt x="2603" y="890"/>
                      <a:pt x="2283" y="753"/>
                    </a:cubicBezTo>
                    <a:cubicBezTo>
                      <a:pt x="2146" y="685"/>
                      <a:pt x="2009" y="639"/>
                      <a:pt x="1872" y="571"/>
                    </a:cubicBezTo>
                    <a:cubicBezTo>
                      <a:pt x="1758" y="502"/>
                      <a:pt x="1621" y="434"/>
                      <a:pt x="1507" y="342"/>
                    </a:cubicBezTo>
                    <a:cubicBezTo>
                      <a:pt x="1439" y="320"/>
                      <a:pt x="1370" y="274"/>
                      <a:pt x="1302" y="228"/>
                    </a:cubicBezTo>
                    <a:cubicBezTo>
                      <a:pt x="1233" y="183"/>
                      <a:pt x="1165" y="114"/>
                      <a:pt x="1073" y="69"/>
                    </a:cubicBezTo>
                    <a:cubicBezTo>
                      <a:pt x="1028" y="46"/>
                      <a:pt x="982" y="23"/>
                      <a:pt x="914" y="23"/>
                    </a:cubicBezTo>
                    <a:lnTo>
                      <a:pt x="822" y="23"/>
                    </a:lnTo>
                    <a:cubicBezTo>
                      <a:pt x="777" y="23"/>
                      <a:pt x="731" y="0"/>
                      <a:pt x="685" y="0"/>
                    </a:cubicBezTo>
                    <a:close/>
                  </a:path>
                </a:pathLst>
              </a:custGeom>
              <a:solidFill>
                <a:srgbClr val="ECCEBA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753" name="Google Shape;1600;p22">
                <a:extLst>
                  <a:ext uri="{FF2B5EF4-FFF2-40B4-BE49-F238E27FC236}">
                    <a16:creationId xmlns:a16="http://schemas.microsoft.com/office/drawing/2014/main" id="{63C71B39-5CFB-4D74-96F2-68B5B5FAB150}"/>
                  </a:ext>
                </a:extLst>
              </p:cNvPr>
              <p:cNvSpPr/>
              <p:nvPr/>
            </p:nvSpPr>
            <p:spPr>
              <a:xfrm>
                <a:off x="7161970" y="2256631"/>
                <a:ext cx="154260" cy="125500"/>
              </a:xfrm>
              <a:custGeom>
                <a:avLst/>
                <a:gdLst/>
                <a:ahLst/>
                <a:cxnLst/>
                <a:rect l="l" t="t" r="r" b="b"/>
                <a:pathLst>
                  <a:path w="5707" h="4643" extrusionOk="0">
                    <a:moveTo>
                      <a:pt x="982" y="1"/>
                    </a:moveTo>
                    <a:cubicBezTo>
                      <a:pt x="913" y="1"/>
                      <a:pt x="868" y="1"/>
                      <a:pt x="822" y="46"/>
                    </a:cubicBezTo>
                    <a:cubicBezTo>
                      <a:pt x="731" y="92"/>
                      <a:pt x="685" y="183"/>
                      <a:pt x="662" y="274"/>
                    </a:cubicBezTo>
                    <a:cubicBezTo>
                      <a:pt x="639" y="343"/>
                      <a:pt x="639" y="411"/>
                      <a:pt x="639" y="480"/>
                    </a:cubicBezTo>
                    <a:cubicBezTo>
                      <a:pt x="639" y="503"/>
                      <a:pt x="639" y="548"/>
                      <a:pt x="639" y="594"/>
                    </a:cubicBezTo>
                    <a:cubicBezTo>
                      <a:pt x="583" y="481"/>
                      <a:pt x="465" y="400"/>
                      <a:pt x="336" y="400"/>
                    </a:cubicBezTo>
                    <a:cubicBezTo>
                      <a:pt x="308" y="400"/>
                      <a:pt x="280" y="403"/>
                      <a:pt x="251" y="411"/>
                    </a:cubicBezTo>
                    <a:cubicBezTo>
                      <a:pt x="92" y="457"/>
                      <a:pt x="0" y="640"/>
                      <a:pt x="46" y="822"/>
                    </a:cubicBezTo>
                    <a:cubicBezTo>
                      <a:pt x="69" y="936"/>
                      <a:pt x="92" y="1073"/>
                      <a:pt x="137" y="1210"/>
                    </a:cubicBezTo>
                    <a:cubicBezTo>
                      <a:pt x="183" y="1347"/>
                      <a:pt x="229" y="1507"/>
                      <a:pt x="274" y="1644"/>
                    </a:cubicBezTo>
                    <a:cubicBezTo>
                      <a:pt x="388" y="1963"/>
                      <a:pt x="571" y="2260"/>
                      <a:pt x="754" y="2557"/>
                    </a:cubicBezTo>
                    <a:cubicBezTo>
                      <a:pt x="845" y="2694"/>
                      <a:pt x="936" y="2808"/>
                      <a:pt x="1050" y="2922"/>
                    </a:cubicBezTo>
                    <a:cubicBezTo>
                      <a:pt x="1142" y="3036"/>
                      <a:pt x="1233" y="3150"/>
                      <a:pt x="1347" y="3242"/>
                    </a:cubicBezTo>
                    <a:cubicBezTo>
                      <a:pt x="1575" y="3470"/>
                      <a:pt x="1849" y="3698"/>
                      <a:pt x="2123" y="3858"/>
                    </a:cubicBezTo>
                    <a:cubicBezTo>
                      <a:pt x="2260" y="3949"/>
                      <a:pt x="2397" y="4018"/>
                      <a:pt x="2534" y="4086"/>
                    </a:cubicBezTo>
                    <a:cubicBezTo>
                      <a:pt x="2694" y="4155"/>
                      <a:pt x="2831" y="4223"/>
                      <a:pt x="2968" y="4292"/>
                    </a:cubicBezTo>
                    <a:cubicBezTo>
                      <a:pt x="3287" y="4429"/>
                      <a:pt x="3607" y="4520"/>
                      <a:pt x="3949" y="4588"/>
                    </a:cubicBezTo>
                    <a:cubicBezTo>
                      <a:pt x="4066" y="4622"/>
                      <a:pt x="4183" y="4643"/>
                      <a:pt x="4300" y="4643"/>
                    </a:cubicBezTo>
                    <a:cubicBezTo>
                      <a:pt x="4343" y="4643"/>
                      <a:pt x="4386" y="4640"/>
                      <a:pt x="4428" y="4634"/>
                    </a:cubicBezTo>
                    <a:cubicBezTo>
                      <a:pt x="4588" y="4634"/>
                      <a:pt x="4748" y="4611"/>
                      <a:pt x="4885" y="4566"/>
                    </a:cubicBezTo>
                    <a:cubicBezTo>
                      <a:pt x="5090" y="4520"/>
                      <a:pt x="5296" y="4474"/>
                      <a:pt x="5478" y="4383"/>
                    </a:cubicBezTo>
                    <a:cubicBezTo>
                      <a:pt x="5570" y="4337"/>
                      <a:pt x="5638" y="4246"/>
                      <a:pt x="5661" y="4155"/>
                    </a:cubicBezTo>
                    <a:cubicBezTo>
                      <a:pt x="5707" y="3995"/>
                      <a:pt x="5615" y="3858"/>
                      <a:pt x="5478" y="3767"/>
                    </a:cubicBezTo>
                    <a:cubicBezTo>
                      <a:pt x="5387" y="3721"/>
                      <a:pt x="5250" y="3721"/>
                      <a:pt x="5136" y="3721"/>
                    </a:cubicBezTo>
                    <a:lnTo>
                      <a:pt x="4588" y="3721"/>
                    </a:lnTo>
                    <a:cubicBezTo>
                      <a:pt x="4451" y="3698"/>
                      <a:pt x="4292" y="3653"/>
                      <a:pt x="4155" y="3607"/>
                    </a:cubicBezTo>
                    <a:cubicBezTo>
                      <a:pt x="4018" y="3561"/>
                      <a:pt x="3881" y="3516"/>
                      <a:pt x="3744" y="3470"/>
                    </a:cubicBezTo>
                    <a:cubicBezTo>
                      <a:pt x="3561" y="3401"/>
                      <a:pt x="3379" y="3310"/>
                      <a:pt x="3219" y="3219"/>
                    </a:cubicBezTo>
                    <a:cubicBezTo>
                      <a:pt x="3054" y="3116"/>
                      <a:pt x="2890" y="3013"/>
                      <a:pt x="2742" y="2894"/>
                    </a:cubicBezTo>
                    <a:lnTo>
                      <a:pt x="2742" y="2894"/>
                    </a:lnTo>
                    <a:cubicBezTo>
                      <a:pt x="2749" y="2897"/>
                      <a:pt x="2756" y="2899"/>
                      <a:pt x="2762" y="2899"/>
                    </a:cubicBezTo>
                    <a:cubicBezTo>
                      <a:pt x="2741" y="2886"/>
                      <a:pt x="2720" y="2873"/>
                      <a:pt x="2700" y="2859"/>
                    </a:cubicBezTo>
                    <a:lnTo>
                      <a:pt x="2700" y="2859"/>
                    </a:lnTo>
                    <a:cubicBezTo>
                      <a:pt x="2698" y="2857"/>
                      <a:pt x="2696" y="2855"/>
                      <a:pt x="2694" y="2854"/>
                    </a:cubicBezTo>
                    <a:lnTo>
                      <a:pt x="2694" y="2854"/>
                    </a:lnTo>
                    <a:cubicBezTo>
                      <a:pt x="2695" y="2855"/>
                      <a:pt x="2696" y="2856"/>
                      <a:pt x="2697" y="2857"/>
                    </a:cubicBezTo>
                    <a:lnTo>
                      <a:pt x="2697" y="2857"/>
                    </a:lnTo>
                    <a:cubicBezTo>
                      <a:pt x="2541" y="2752"/>
                      <a:pt x="2403" y="2632"/>
                      <a:pt x="2283" y="2511"/>
                    </a:cubicBezTo>
                    <a:cubicBezTo>
                      <a:pt x="2123" y="2374"/>
                      <a:pt x="1986" y="2215"/>
                      <a:pt x="1849" y="2055"/>
                    </a:cubicBezTo>
                    <a:cubicBezTo>
                      <a:pt x="1712" y="1895"/>
                      <a:pt x="1575" y="1690"/>
                      <a:pt x="1484" y="1507"/>
                    </a:cubicBezTo>
                    <a:cubicBezTo>
                      <a:pt x="1393" y="1302"/>
                      <a:pt x="1347" y="1073"/>
                      <a:pt x="1324" y="868"/>
                    </a:cubicBezTo>
                    <a:cubicBezTo>
                      <a:pt x="1301" y="731"/>
                      <a:pt x="1279" y="594"/>
                      <a:pt x="1301" y="434"/>
                    </a:cubicBezTo>
                    <a:cubicBezTo>
                      <a:pt x="1301" y="434"/>
                      <a:pt x="1301" y="411"/>
                      <a:pt x="1324" y="389"/>
                    </a:cubicBezTo>
                    <a:cubicBezTo>
                      <a:pt x="1347" y="252"/>
                      <a:pt x="1279" y="92"/>
                      <a:pt x="1164" y="46"/>
                    </a:cubicBezTo>
                    <a:cubicBezTo>
                      <a:pt x="1119" y="23"/>
                      <a:pt x="1050" y="1"/>
                      <a:pt x="1005" y="1"/>
                    </a:cubicBezTo>
                    <a:close/>
                  </a:path>
                </a:pathLst>
              </a:custGeom>
              <a:solidFill>
                <a:srgbClr val="ECCEBA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754" name="Google Shape;1601;p22">
                <a:extLst>
                  <a:ext uri="{FF2B5EF4-FFF2-40B4-BE49-F238E27FC236}">
                    <a16:creationId xmlns:a16="http://schemas.microsoft.com/office/drawing/2014/main" id="{82946BF5-5F7D-46F4-A478-BE8F449D8BA1}"/>
                  </a:ext>
                </a:extLst>
              </p:cNvPr>
              <p:cNvSpPr/>
              <p:nvPr/>
            </p:nvSpPr>
            <p:spPr>
              <a:xfrm>
                <a:off x="7253899" y="2352263"/>
                <a:ext cx="50627" cy="15461"/>
              </a:xfrm>
              <a:custGeom>
                <a:avLst/>
                <a:gdLst/>
                <a:ahLst/>
                <a:cxnLst/>
                <a:rect l="l" t="t" r="r" b="b"/>
                <a:pathLst>
                  <a:path w="1873" h="572" extrusionOk="0">
                    <a:moveTo>
                      <a:pt x="114" y="0"/>
                    </a:moveTo>
                    <a:cubicBezTo>
                      <a:pt x="92" y="0"/>
                      <a:pt x="46" y="23"/>
                      <a:pt x="23" y="46"/>
                    </a:cubicBezTo>
                    <a:cubicBezTo>
                      <a:pt x="0" y="92"/>
                      <a:pt x="23" y="160"/>
                      <a:pt x="69" y="206"/>
                    </a:cubicBezTo>
                    <a:cubicBezTo>
                      <a:pt x="92" y="206"/>
                      <a:pt x="137" y="229"/>
                      <a:pt x="183" y="252"/>
                    </a:cubicBezTo>
                    <a:cubicBezTo>
                      <a:pt x="206" y="252"/>
                      <a:pt x="229" y="274"/>
                      <a:pt x="251" y="274"/>
                    </a:cubicBezTo>
                    <a:cubicBezTo>
                      <a:pt x="274" y="297"/>
                      <a:pt x="320" y="297"/>
                      <a:pt x="343" y="297"/>
                    </a:cubicBezTo>
                    <a:cubicBezTo>
                      <a:pt x="411" y="320"/>
                      <a:pt x="480" y="320"/>
                      <a:pt x="548" y="343"/>
                    </a:cubicBezTo>
                    <a:cubicBezTo>
                      <a:pt x="685" y="366"/>
                      <a:pt x="822" y="366"/>
                      <a:pt x="959" y="388"/>
                    </a:cubicBezTo>
                    <a:cubicBezTo>
                      <a:pt x="1027" y="411"/>
                      <a:pt x="1073" y="411"/>
                      <a:pt x="1142" y="434"/>
                    </a:cubicBezTo>
                    <a:cubicBezTo>
                      <a:pt x="1187" y="434"/>
                      <a:pt x="1256" y="434"/>
                      <a:pt x="1324" y="457"/>
                    </a:cubicBezTo>
                    <a:cubicBezTo>
                      <a:pt x="1438" y="480"/>
                      <a:pt x="1552" y="503"/>
                      <a:pt x="1667" y="525"/>
                    </a:cubicBezTo>
                    <a:cubicBezTo>
                      <a:pt x="1689" y="548"/>
                      <a:pt x="1712" y="548"/>
                      <a:pt x="1735" y="548"/>
                    </a:cubicBezTo>
                    <a:cubicBezTo>
                      <a:pt x="1758" y="571"/>
                      <a:pt x="1781" y="571"/>
                      <a:pt x="1804" y="571"/>
                    </a:cubicBezTo>
                    <a:cubicBezTo>
                      <a:pt x="1826" y="548"/>
                      <a:pt x="1849" y="548"/>
                      <a:pt x="1849" y="525"/>
                    </a:cubicBezTo>
                    <a:cubicBezTo>
                      <a:pt x="1872" y="503"/>
                      <a:pt x="1872" y="457"/>
                      <a:pt x="1872" y="434"/>
                    </a:cubicBezTo>
                    <a:cubicBezTo>
                      <a:pt x="1849" y="411"/>
                      <a:pt x="1849" y="388"/>
                      <a:pt x="1804" y="388"/>
                    </a:cubicBezTo>
                    <a:cubicBezTo>
                      <a:pt x="1758" y="366"/>
                      <a:pt x="1689" y="343"/>
                      <a:pt x="1621" y="320"/>
                    </a:cubicBezTo>
                    <a:cubicBezTo>
                      <a:pt x="1575" y="297"/>
                      <a:pt x="1507" y="297"/>
                      <a:pt x="1461" y="274"/>
                    </a:cubicBezTo>
                    <a:cubicBezTo>
                      <a:pt x="1393" y="274"/>
                      <a:pt x="1347" y="252"/>
                      <a:pt x="1279" y="252"/>
                    </a:cubicBezTo>
                    <a:cubicBezTo>
                      <a:pt x="1210" y="229"/>
                      <a:pt x="1164" y="229"/>
                      <a:pt x="1096" y="206"/>
                    </a:cubicBezTo>
                    <a:cubicBezTo>
                      <a:pt x="959" y="183"/>
                      <a:pt x="822" y="160"/>
                      <a:pt x="685" y="137"/>
                    </a:cubicBezTo>
                    <a:cubicBezTo>
                      <a:pt x="548" y="115"/>
                      <a:pt x="388" y="92"/>
                      <a:pt x="274" y="46"/>
                    </a:cubicBezTo>
                    <a:cubicBezTo>
                      <a:pt x="229" y="46"/>
                      <a:pt x="206" y="23"/>
                      <a:pt x="183" y="0"/>
                    </a:cubicBezTo>
                    <a:close/>
                  </a:path>
                </a:pathLst>
              </a:custGeom>
              <a:solidFill>
                <a:srgbClr val="ECCEBA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755" name="Google Shape;1602;p22">
                <a:extLst>
                  <a:ext uri="{FF2B5EF4-FFF2-40B4-BE49-F238E27FC236}">
                    <a16:creationId xmlns:a16="http://schemas.microsoft.com/office/drawing/2014/main" id="{C4608D2C-044A-4603-9A85-FE37FD27081D}"/>
                  </a:ext>
                </a:extLst>
              </p:cNvPr>
              <p:cNvSpPr/>
              <p:nvPr/>
            </p:nvSpPr>
            <p:spPr>
              <a:xfrm>
                <a:off x="7269928" y="2368914"/>
                <a:ext cx="88875" cy="133907"/>
              </a:xfrm>
              <a:custGeom>
                <a:avLst/>
                <a:gdLst/>
                <a:ahLst/>
                <a:cxnLst/>
                <a:rect l="l" t="t" r="r" b="b"/>
                <a:pathLst>
                  <a:path w="3288" h="4954" extrusionOk="0">
                    <a:moveTo>
                      <a:pt x="617" y="1"/>
                    </a:moveTo>
                    <a:cubicBezTo>
                      <a:pt x="549" y="1"/>
                      <a:pt x="480" y="24"/>
                      <a:pt x="434" y="92"/>
                    </a:cubicBezTo>
                    <a:cubicBezTo>
                      <a:pt x="366" y="160"/>
                      <a:pt x="298" y="229"/>
                      <a:pt x="252" y="320"/>
                    </a:cubicBezTo>
                    <a:cubicBezTo>
                      <a:pt x="206" y="412"/>
                      <a:pt x="183" y="503"/>
                      <a:pt x="138" y="571"/>
                    </a:cubicBezTo>
                    <a:cubicBezTo>
                      <a:pt x="92" y="731"/>
                      <a:pt x="46" y="891"/>
                      <a:pt x="24" y="1051"/>
                    </a:cubicBezTo>
                    <a:cubicBezTo>
                      <a:pt x="24" y="1142"/>
                      <a:pt x="1" y="1233"/>
                      <a:pt x="1" y="1325"/>
                    </a:cubicBezTo>
                    <a:cubicBezTo>
                      <a:pt x="1" y="1416"/>
                      <a:pt x="1" y="1507"/>
                      <a:pt x="1" y="1598"/>
                    </a:cubicBezTo>
                    <a:cubicBezTo>
                      <a:pt x="24" y="1758"/>
                      <a:pt x="24" y="1918"/>
                      <a:pt x="69" y="2078"/>
                    </a:cubicBezTo>
                    <a:cubicBezTo>
                      <a:pt x="69" y="2238"/>
                      <a:pt x="115" y="2397"/>
                      <a:pt x="161" y="2557"/>
                    </a:cubicBezTo>
                    <a:cubicBezTo>
                      <a:pt x="206" y="2717"/>
                      <a:pt x="252" y="2854"/>
                      <a:pt x="320" y="3014"/>
                    </a:cubicBezTo>
                    <a:cubicBezTo>
                      <a:pt x="389" y="3173"/>
                      <a:pt x="457" y="3333"/>
                      <a:pt x="549" y="3493"/>
                    </a:cubicBezTo>
                    <a:cubicBezTo>
                      <a:pt x="617" y="3607"/>
                      <a:pt x="686" y="3744"/>
                      <a:pt x="777" y="3858"/>
                    </a:cubicBezTo>
                    <a:cubicBezTo>
                      <a:pt x="868" y="3972"/>
                      <a:pt x="937" y="4064"/>
                      <a:pt x="1028" y="4155"/>
                    </a:cubicBezTo>
                    <a:cubicBezTo>
                      <a:pt x="1119" y="4246"/>
                      <a:pt x="1211" y="4315"/>
                      <a:pt x="1302" y="4406"/>
                    </a:cubicBezTo>
                    <a:cubicBezTo>
                      <a:pt x="1416" y="4497"/>
                      <a:pt x="1507" y="4566"/>
                      <a:pt x="1621" y="4634"/>
                    </a:cubicBezTo>
                    <a:cubicBezTo>
                      <a:pt x="1713" y="4703"/>
                      <a:pt x="1827" y="4771"/>
                      <a:pt x="1918" y="4817"/>
                    </a:cubicBezTo>
                    <a:cubicBezTo>
                      <a:pt x="2032" y="4863"/>
                      <a:pt x="2169" y="4908"/>
                      <a:pt x="2283" y="4931"/>
                    </a:cubicBezTo>
                    <a:cubicBezTo>
                      <a:pt x="2397" y="4954"/>
                      <a:pt x="2512" y="4954"/>
                      <a:pt x="2626" y="4954"/>
                    </a:cubicBezTo>
                    <a:cubicBezTo>
                      <a:pt x="2717" y="4954"/>
                      <a:pt x="2808" y="4954"/>
                      <a:pt x="2900" y="4931"/>
                    </a:cubicBezTo>
                    <a:cubicBezTo>
                      <a:pt x="2945" y="4908"/>
                      <a:pt x="2968" y="4908"/>
                      <a:pt x="3014" y="4908"/>
                    </a:cubicBezTo>
                    <a:cubicBezTo>
                      <a:pt x="3128" y="4863"/>
                      <a:pt x="3196" y="4817"/>
                      <a:pt x="3265" y="4726"/>
                    </a:cubicBezTo>
                    <a:cubicBezTo>
                      <a:pt x="3288" y="4680"/>
                      <a:pt x="3288" y="4611"/>
                      <a:pt x="3288" y="4566"/>
                    </a:cubicBezTo>
                    <a:cubicBezTo>
                      <a:pt x="3288" y="4474"/>
                      <a:pt x="3265" y="4383"/>
                      <a:pt x="3196" y="4338"/>
                    </a:cubicBezTo>
                    <a:cubicBezTo>
                      <a:pt x="3128" y="4269"/>
                      <a:pt x="3128" y="4269"/>
                      <a:pt x="3037" y="4246"/>
                    </a:cubicBezTo>
                    <a:cubicBezTo>
                      <a:pt x="3014" y="4246"/>
                      <a:pt x="3014" y="4246"/>
                      <a:pt x="2991" y="4223"/>
                    </a:cubicBezTo>
                    <a:cubicBezTo>
                      <a:pt x="2968" y="4223"/>
                      <a:pt x="2945" y="4223"/>
                      <a:pt x="2922" y="4201"/>
                    </a:cubicBezTo>
                    <a:cubicBezTo>
                      <a:pt x="2808" y="4155"/>
                      <a:pt x="2671" y="4109"/>
                      <a:pt x="2557" y="4064"/>
                    </a:cubicBezTo>
                    <a:cubicBezTo>
                      <a:pt x="2443" y="3995"/>
                      <a:pt x="2352" y="3949"/>
                      <a:pt x="2261" y="3881"/>
                    </a:cubicBezTo>
                    <a:cubicBezTo>
                      <a:pt x="2169" y="3813"/>
                      <a:pt x="2078" y="3744"/>
                      <a:pt x="2009" y="3653"/>
                    </a:cubicBezTo>
                    <a:cubicBezTo>
                      <a:pt x="1941" y="3584"/>
                      <a:pt x="1872" y="3516"/>
                      <a:pt x="1804" y="3425"/>
                    </a:cubicBezTo>
                    <a:cubicBezTo>
                      <a:pt x="1667" y="3242"/>
                      <a:pt x="1530" y="3036"/>
                      <a:pt x="1416" y="2831"/>
                    </a:cubicBezTo>
                    <a:cubicBezTo>
                      <a:pt x="1370" y="2671"/>
                      <a:pt x="1302" y="2511"/>
                      <a:pt x="1256" y="2329"/>
                    </a:cubicBezTo>
                    <a:cubicBezTo>
                      <a:pt x="1233" y="2260"/>
                      <a:pt x="1211" y="2192"/>
                      <a:pt x="1188" y="2123"/>
                    </a:cubicBezTo>
                    <a:cubicBezTo>
                      <a:pt x="1165" y="2055"/>
                      <a:pt x="1165" y="1987"/>
                      <a:pt x="1142" y="1941"/>
                    </a:cubicBezTo>
                    <a:cubicBezTo>
                      <a:pt x="1119" y="1690"/>
                      <a:pt x="1142" y="1462"/>
                      <a:pt x="1165" y="1233"/>
                    </a:cubicBezTo>
                    <a:cubicBezTo>
                      <a:pt x="1188" y="1119"/>
                      <a:pt x="1211" y="982"/>
                      <a:pt x="1233" y="868"/>
                    </a:cubicBezTo>
                    <a:lnTo>
                      <a:pt x="1279" y="663"/>
                    </a:lnTo>
                    <a:cubicBezTo>
                      <a:pt x="1279" y="640"/>
                      <a:pt x="1279" y="594"/>
                      <a:pt x="1302" y="571"/>
                    </a:cubicBezTo>
                    <a:cubicBezTo>
                      <a:pt x="1348" y="434"/>
                      <a:pt x="1325" y="297"/>
                      <a:pt x="1233" y="183"/>
                    </a:cubicBezTo>
                    <a:cubicBezTo>
                      <a:pt x="1177" y="146"/>
                      <a:pt x="1122" y="109"/>
                      <a:pt x="1053" y="109"/>
                    </a:cubicBezTo>
                    <a:cubicBezTo>
                      <a:pt x="1038" y="109"/>
                      <a:pt x="1022" y="111"/>
                      <a:pt x="1005" y="115"/>
                    </a:cubicBezTo>
                    <a:cubicBezTo>
                      <a:pt x="959" y="115"/>
                      <a:pt x="891" y="115"/>
                      <a:pt x="845" y="138"/>
                    </a:cubicBezTo>
                    <a:cubicBezTo>
                      <a:pt x="845" y="115"/>
                      <a:pt x="823" y="92"/>
                      <a:pt x="800" y="69"/>
                    </a:cubicBezTo>
                    <a:cubicBezTo>
                      <a:pt x="754" y="24"/>
                      <a:pt x="686" y="1"/>
                      <a:pt x="617" y="1"/>
                    </a:cubicBezTo>
                    <a:close/>
                  </a:path>
                </a:pathLst>
              </a:custGeom>
              <a:solidFill>
                <a:srgbClr val="ECCEBA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756" name="Google Shape;1603;p22">
                <a:extLst>
                  <a:ext uri="{FF2B5EF4-FFF2-40B4-BE49-F238E27FC236}">
                    <a16:creationId xmlns:a16="http://schemas.microsoft.com/office/drawing/2014/main" id="{480153D5-EEBD-4861-A2FD-CD6476A45CF8}"/>
                  </a:ext>
                </a:extLst>
              </p:cNvPr>
              <p:cNvSpPr/>
              <p:nvPr/>
            </p:nvSpPr>
            <p:spPr>
              <a:xfrm>
                <a:off x="7304500" y="2494171"/>
                <a:ext cx="49978" cy="106012"/>
              </a:xfrm>
              <a:custGeom>
                <a:avLst/>
                <a:gdLst/>
                <a:ahLst/>
                <a:cxnLst/>
                <a:rect l="l" t="t" r="r" b="b"/>
                <a:pathLst>
                  <a:path w="1849" h="3922" extrusionOk="0">
                    <a:moveTo>
                      <a:pt x="1438" y="0"/>
                    </a:moveTo>
                    <a:cubicBezTo>
                      <a:pt x="1392" y="0"/>
                      <a:pt x="1347" y="23"/>
                      <a:pt x="1301" y="46"/>
                    </a:cubicBezTo>
                    <a:cubicBezTo>
                      <a:pt x="1164" y="137"/>
                      <a:pt x="1073" y="229"/>
                      <a:pt x="959" y="365"/>
                    </a:cubicBezTo>
                    <a:cubicBezTo>
                      <a:pt x="890" y="457"/>
                      <a:pt x="822" y="594"/>
                      <a:pt x="753" y="708"/>
                    </a:cubicBezTo>
                    <a:cubicBezTo>
                      <a:pt x="662" y="845"/>
                      <a:pt x="571" y="982"/>
                      <a:pt x="502" y="1119"/>
                    </a:cubicBezTo>
                    <a:cubicBezTo>
                      <a:pt x="411" y="1256"/>
                      <a:pt x="365" y="1415"/>
                      <a:pt x="320" y="1552"/>
                    </a:cubicBezTo>
                    <a:cubicBezTo>
                      <a:pt x="205" y="1849"/>
                      <a:pt x="114" y="2146"/>
                      <a:pt x="69" y="2465"/>
                    </a:cubicBezTo>
                    <a:cubicBezTo>
                      <a:pt x="23" y="2762"/>
                      <a:pt x="0" y="3059"/>
                      <a:pt x="46" y="3356"/>
                    </a:cubicBezTo>
                    <a:cubicBezTo>
                      <a:pt x="69" y="3470"/>
                      <a:pt x="114" y="3584"/>
                      <a:pt x="160" y="3675"/>
                    </a:cubicBezTo>
                    <a:cubicBezTo>
                      <a:pt x="183" y="3721"/>
                      <a:pt x="205" y="3766"/>
                      <a:pt x="228" y="3812"/>
                    </a:cubicBezTo>
                    <a:cubicBezTo>
                      <a:pt x="278" y="3879"/>
                      <a:pt x="341" y="3921"/>
                      <a:pt x="415" y="3921"/>
                    </a:cubicBezTo>
                    <a:cubicBezTo>
                      <a:pt x="443" y="3921"/>
                      <a:pt x="472" y="3916"/>
                      <a:pt x="502" y="3903"/>
                    </a:cubicBezTo>
                    <a:cubicBezTo>
                      <a:pt x="571" y="3881"/>
                      <a:pt x="616" y="3812"/>
                      <a:pt x="616" y="3766"/>
                    </a:cubicBezTo>
                    <a:cubicBezTo>
                      <a:pt x="616" y="3721"/>
                      <a:pt x="616" y="3652"/>
                      <a:pt x="616" y="3607"/>
                    </a:cubicBezTo>
                    <a:cubicBezTo>
                      <a:pt x="616" y="3561"/>
                      <a:pt x="616" y="3493"/>
                      <a:pt x="616" y="3447"/>
                    </a:cubicBezTo>
                    <a:cubicBezTo>
                      <a:pt x="616" y="3219"/>
                      <a:pt x="639" y="2990"/>
                      <a:pt x="662" y="2762"/>
                    </a:cubicBezTo>
                    <a:cubicBezTo>
                      <a:pt x="662" y="2625"/>
                      <a:pt x="685" y="2511"/>
                      <a:pt x="708" y="2397"/>
                    </a:cubicBezTo>
                    <a:cubicBezTo>
                      <a:pt x="730" y="2260"/>
                      <a:pt x="753" y="2146"/>
                      <a:pt x="799" y="2032"/>
                    </a:cubicBezTo>
                    <a:lnTo>
                      <a:pt x="799" y="2032"/>
                    </a:lnTo>
                    <a:cubicBezTo>
                      <a:pt x="799" y="2032"/>
                      <a:pt x="792" y="2039"/>
                      <a:pt x="786" y="2049"/>
                    </a:cubicBezTo>
                    <a:lnTo>
                      <a:pt x="786" y="2049"/>
                    </a:lnTo>
                    <a:cubicBezTo>
                      <a:pt x="898" y="1718"/>
                      <a:pt x="1032" y="1430"/>
                      <a:pt x="1210" y="1142"/>
                    </a:cubicBezTo>
                    <a:cubicBezTo>
                      <a:pt x="1278" y="1027"/>
                      <a:pt x="1347" y="936"/>
                      <a:pt x="1438" y="822"/>
                    </a:cubicBezTo>
                    <a:cubicBezTo>
                      <a:pt x="1484" y="776"/>
                      <a:pt x="1552" y="731"/>
                      <a:pt x="1598" y="662"/>
                    </a:cubicBezTo>
                    <a:cubicBezTo>
                      <a:pt x="1643" y="617"/>
                      <a:pt x="1689" y="571"/>
                      <a:pt x="1735" y="525"/>
                    </a:cubicBezTo>
                    <a:cubicBezTo>
                      <a:pt x="1735" y="525"/>
                      <a:pt x="1735" y="525"/>
                      <a:pt x="1735" y="502"/>
                    </a:cubicBezTo>
                    <a:cubicBezTo>
                      <a:pt x="1826" y="434"/>
                      <a:pt x="1849" y="320"/>
                      <a:pt x="1780" y="229"/>
                    </a:cubicBezTo>
                    <a:cubicBezTo>
                      <a:pt x="1735" y="183"/>
                      <a:pt x="1689" y="137"/>
                      <a:pt x="1643" y="137"/>
                    </a:cubicBezTo>
                    <a:cubicBezTo>
                      <a:pt x="1621" y="114"/>
                      <a:pt x="1621" y="114"/>
                      <a:pt x="1598" y="92"/>
                    </a:cubicBezTo>
                    <a:cubicBezTo>
                      <a:pt x="1575" y="23"/>
                      <a:pt x="1506" y="0"/>
                      <a:pt x="1438" y="0"/>
                    </a:cubicBezTo>
                    <a:close/>
                  </a:path>
                </a:pathLst>
              </a:custGeom>
              <a:solidFill>
                <a:srgbClr val="ECCEBA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757" name="Google Shape;1604;p22">
                <a:extLst>
                  <a:ext uri="{FF2B5EF4-FFF2-40B4-BE49-F238E27FC236}">
                    <a16:creationId xmlns:a16="http://schemas.microsoft.com/office/drawing/2014/main" id="{94369DA3-3CFB-4FCE-879B-B03684B3041F}"/>
                  </a:ext>
                </a:extLst>
              </p:cNvPr>
              <p:cNvSpPr/>
              <p:nvPr/>
            </p:nvSpPr>
            <p:spPr>
              <a:xfrm>
                <a:off x="7347667" y="2609535"/>
                <a:ext cx="78387" cy="79955"/>
              </a:xfrm>
              <a:custGeom>
                <a:avLst/>
                <a:gdLst/>
                <a:ahLst/>
                <a:cxnLst/>
                <a:rect l="l" t="t" r="r" b="b"/>
                <a:pathLst>
                  <a:path w="2900" h="2958" extrusionOk="0">
                    <a:moveTo>
                      <a:pt x="2443" y="1"/>
                    </a:moveTo>
                    <a:cubicBezTo>
                      <a:pt x="2397" y="1"/>
                      <a:pt x="2352" y="23"/>
                      <a:pt x="2306" y="23"/>
                    </a:cubicBezTo>
                    <a:cubicBezTo>
                      <a:pt x="2169" y="23"/>
                      <a:pt x="2055" y="69"/>
                      <a:pt x="1941" y="92"/>
                    </a:cubicBezTo>
                    <a:cubicBezTo>
                      <a:pt x="1690" y="160"/>
                      <a:pt x="1462" y="297"/>
                      <a:pt x="1302" y="480"/>
                    </a:cubicBezTo>
                    <a:cubicBezTo>
                      <a:pt x="1233" y="480"/>
                      <a:pt x="1165" y="503"/>
                      <a:pt x="1119" y="571"/>
                    </a:cubicBezTo>
                    <a:cubicBezTo>
                      <a:pt x="1051" y="685"/>
                      <a:pt x="959" y="822"/>
                      <a:pt x="982" y="982"/>
                    </a:cubicBezTo>
                    <a:cubicBezTo>
                      <a:pt x="982" y="1051"/>
                      <a:pt x="959" y="1142"/>
                      <a:pt x="959" y="1210"/>
                    </a:cubicBezTo>
                    <a:cubicBezTo>
                      <a:pt x="959" y="1279"/>
                      <a:pt x="937" y="1324"/>
                      <a:pt x="914" y="1370"/>
                    </a:cubicBezTo>
                    <a:cubicBezTo>
                      <a:pt x="914" y="1416"/>
                      <a:pt x="891" y="1484"/>
                      <a:pt x="868" y="1530"/>
                    </a:cubicBezTo>
                    <a:cubicBezTo>
                      <a:pt x="855" y="1557"/>
                      <a:pt x="841" y="1576"/>
                      <a:pt x="832" y="1592"/>
                    </a:cubicBezTo>
                    <a:lnTo>
                      <a:pt x="832" y="1592"/>
                    </a:lnTo>
                    <a:lnTo>
                      <a:pt x="845" y="1553"/>
                    </a:lnTo>
                    <a:lnTo>
                      <a:pt x="845" y="1553"/>
                    </a:lnTo>
                    <a:cubicBezTo>
                      <a:pt x="777" y="1690"/>
                      <a:pt x="686" y="1827"/>
                      <a:pt x="617" y="1964"/>
                    </a:cubicBezTo>
                    <a:cubicBezTo>
                      <a:pt x="617" y="1986"/>
                      <a:pt x="594" y="1986"/>
                      <a:pt x="594" y="2009"/>
                    </a:cubicBezTo>
                    <a:cubicBezTo>
                      <a:pt x="571" y="2032"/>
                      <a:pt x="571" y="2055"/>
                      <a:pt x="549" y="2078"/>
                    </a:cubicBezTo>
                    <a:cubicBezTo>
                      <a:pt x="480" y="2146"/>
                      <a:pt x="389" y="2237"/>
                      <a:pt x="320" y="2329"/>
                    </a:cubicBezTo>
                    <a:cubicBezTo>
                      <a:pt x="275" y="2352"/>
                      <a:pt x="229" y="2397"/>
                      <a:pt x="183" y="2443"/>
                    </a:cubicBezTo>
                    <a:cubicBezTo>
                      <a:pt x="138" y="2489"/>
                      <a:pt x="69" y="2534"/>
                      <a:pt x="46" y="2603"/>
                    </a:cubicBezTo>
                    <a:cubicBezTo>
                      <a:pt x="1" y="2648"/>
                      <a:pt x="1" y="2717"/>
                      <a:pt x="1" y="2762"/>
                    </a:cubicBezTo>
                    <a:cubicBezTo>
                      <a:pt x="24" y="2854"/>
                      <a:pt x="92" y="2899"/>
                      <a:pt x="161" y="2945"/>
                    </a:cubicBezTo>
                    <a:cubicBezTo>
                      <a:pt x="186" y="2954"/>
                      <a:pt x="212" y="2957"/>
                      <a:pt x="237" y="2957"/>
                    </a:cubicBezTo>
                    <a:cubicBezTo>
                      <a:pt x="348" y="2957"/>
                      <a:pt x="456" y="2887"/>
                      <a:pt x="549" y="2831"/>
                    </a:cubicBezTo>
                    <a:cubicBezTo>
                      <a:pt x="663" y="2762"/>
                      <a:pt x="754" y="2694"/>
                      <a:pt x="845" y="2603"/>
                    </a:cubicBezTo>
                    <a:cubicBezTo>
                      <a:pt x="959" y="2489"/>
                      <a:pt x="1051" y="2352"/>
                      <a:pt x="1142" y="2237"/>
                    </a:cubicBezTo>
                    <a:cubicBezTo>
                      <a:pt x="1188" y="2169"/>
                      <a:pt x="1233" y="2078"/>
                      <a:pt x="1279" y="2009"/>
                    </a:cubicBezTo>
                    <a:cubicBezTo>
                      <a:pt x="1325" y="1941"/>
                      <a:pt x="1347" y="1872"/>
                      <a:pt x="1370" y="1827"/>
                    </a:cubicBezTo>
                    <a:cubicBezTo>
                      <a:pt x="1416" y="1758"/>
                      <a:pt x="1439" y="1690"/>
                      <a:pt x="1462" y="1621"/>
                    </a:cubicBezTo>
                    <a:cubicBezTo>
                      <a:pt x="1484" y="1576"/>
                      <a:pt x="1484" y="1530"/>
                      <a:pt x="1507" y="1484"/>
                    </a:cubicBezTo>
                    <a:cubicBezTo>
                      <a:pt x="1530" y="1416"/>
                      <a:pt x="1530" y="1324"/>
                      <a:pt x="1553" y="1233"/>
                    </a:cubicBezTo>
                    <a:cubicBezTo>
                      <a:pt x="1576" y="1142"/>
                      <a:pt x="1599" y="1051"/>
                      <a:pt x="1621" y="959"/>
                    </a:cubicBezTo>
                    <a:cubicBezTo>
                      <a:pt x="1667" y="914"/>
                      <a:pt x="1690" y="845"/>
                      <a:pt x="1736" y="799"/>
                    </a:cubicBezTo>
                    <a:cubicBezTo>
                      <a:pt x="1781" y="754"/>
                      <a:pt x="1850" y="685"/>
                      <a:pt x="1895" y="640"/>
                    </a:cubicBezTo>
                    <a:cubicBezTo>
                      <a:pt x="2009" y="594"/>
                      <a:pt x="2101" y="548"/>
                      <a:pt x="2192" y="503"/>
                    </a:cubicBezTo>
                    <a:cubicBezTo>
                      <a:pt x="2283" y="480"/>
                      <a:pt x="2352" y="457"/>
                      <a:pt x="2443" y="457"/>
                    </a:cubicBezTo>
                    <a:cubicBezTo>
                      <a:pt x="2451" y="449"/>
                      <a:pt x="2458" y="447"/>
                      <a:pt x="2466" y="447"/>
                    </a:cubicBezTo>
                    <a:cubicBezTo>
                      <a:pt x="2481" y="447"/>
                      <a:pt x="2496" y="457"/>
                      <a:pt x="2512" y="457"/>
                    </a:cubicBezTo>
                    <a:cubicBezTo>
                      <a:pt x="2534" y="457"/>
                      <a:pt x="2557" y="457"/>
                      <a:pt x="2580" y="480"/>
                    </a:cubicBezTo>
                    <a:cubicBezTo>
                      <a:pt x="2595" y="483"/>
                      <a:pt x="2610" y="484"/>
                      <a:pt x="2625" y="484"/>
                    </a:cubicBezTo>
                    <a:cubicBezTo>
                      <a:pt x="2728" y="484"/>
                      <a:pt x="2834" y="420"/>
                      <a:pt x="2854" y="320"/>
                    </a:cubicBezTo>
                    <a:cubicBezTo>
                      <a:pt x="2900" y="229"/>
                      <a:pt x="2831" y="92"/>
                      <a:pt x="2717" y="46"/>
                    </a:cubicBezTo>
                    <a:cubicBezTo>
                      <a:pt x="2649" y="46"/>
                      <a:pt x="2603" y="23"/>
                      <a:pt x="2534" y="23"/>
                    </a:cubicBezTo>
                    <a:cubicBezTo>
                      <a:pt x="2489" y="1"/>
                      <a:pt x="2466" y="1"/>
                      <a:pt x="2443" y="1"/>
                    </a:cubicBezTo>
                    <a:close/>
                  </a:path>
                </a:pathLst>
              </a:custGeom>
              <a:solidFill>
                <a:srgbClr val="ECCEBA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758" name="Google Shape;1605;p22">
                <a:extLst>
                  <a:ext uri="{FF2B5EF4-FFF2-40B4-BE49-F238E27FC236}">
                    <a16:creationId xmlns:a16="http://schemas.microsoft.com/office/drawing/2014/main" id="{A0D3D010-D11F-469E-9166-B7FEA0F8214A}"/>
                  </a:ext>
                </a:extLst>
              </p:cNvPr>
              <p:cNvSpPr/>
              <p:nvPr/>
            </p:nvSpPr>
            <p:spPr>
              <a:xfrm>
                <a:off x="7038578" y="2623104"/>
                <a:ext cx="425723" cy="197454"/>
              </a:xfrm>
              <a:custGeom>
                <a:avLst/>
                <a:gdLst/>
                <a:ahLst/>
                <a:cxnLst/>
                <a:rect l="l" t="t" r="r" b="b"/>
                <a:pathLst>
                  <a:path w="15750" h="7305" extrusionOk="0">
                    <a:moveTo>
                      <a:pt x="5729" y="6529"/>
                    </a:moveTo>
                    <a:cubicBezTo>
                      <a:pt x="5712" y="6536"/>
                      <a:pt x="5694" y="6543"/>
                      <a:pt x="5677" y="6550"/>
                    </a:cubicBezTo>
                    <a:lnTo>
                      <a:pt x="5677" y="6550"/>
                    </a:lnTo>
                    <a:cubicBezTo>
                      <a:pt x="5696" y="6547"/>
                      <a:pt x="5716" y="6542"/>
                      <a:pt x="5729" y="6529"/>
                    </a:cubicBezTo>
                    <a:close/>
                    <a:moveTo>
                      <a:pt x="15750" y="1"/>
                    </a:moveTo>
                    <a:cubicBezTo>
                      <a:pt x="15681" y="1"/>
                      <a:pt x="15613" y="24"/>
                      <a:pt x="15590" y="92"/>
                    </a:cubicBezTo>
                    <a:cubicBezTo>
                      <a:pt x="15590" y="138"/>
                      <a:pt x="15567" y="183"/>
                      <a:pt x="15544" y="229"/>
                    </a:cubicBezTo>
                    <a:cubicBezTo>
                      <a:pt x="15476" y="343"/>
                      <a:pt x="15407" y="457"/>
                      <a:pt x="15339" y="571"/>
                    </a:cubicBezTo>
                    <a:cubicBezTo>
                      <a:pt x="15248" y="685"/>
                      <a:pt x="15179" y="777"/>
                      <a:pt x="15088" y="891"/>
                    </a:cubicBezTo>
                    <a:cubicBezTo>
                      <a:pt x="14997" y="982"/>
                      <a:pt x="14928" y="1074"/>
                      <a:pt x="14837" y="1165"/>
                    </a:cubicBezTo>
                    <a:cubicBezTo>
                      <a:pt x="14723" y="1256"/>
                      <a:pt x="14631" y="1347"/>
                      <a:pt x="14517" y="1439"/>
                    </a:cubicBezTo>
                    <a:cubicBezTo>
                      <a:pt x="14357" y="1598"/>
                      <a:pt x="14175" y="1735"/>
                      <a:pt x="13992" y="1872"/>
                    </a:cubicBezTo>
                    <a:cubicBezTo>
                      <a:pt x="13696" y="2055"/>
                      <a:pt x="13399" y="2215"/>
                      <a:pt x="13079" y="2329"/>
                    </a:cubicBezTo>
                    <a:cubicBezTo>
                      <a:pt x="12919" y="2375"/>
                      <a:pt x="12782" y="2420"/>
                      <a:pt x="12623" y="2443"/>
                    </a:cubicBezTo>
                    <a:cubicBezTo>
                      <a:pt x="12463" y="2489"/>
                      <a:pt x="12303" y="2512"/>
                      <a:pt x="12166" y="2534"/>
                    </a:cubicBezTo>
                    <a:lnTo>
                      <a:pt x="11984" y="2534"/>
                    </a:lnTo>
                    <a:cubicBezTo>
                      <a:pt x="11915" y="2534"/>
                      <a:pt x="11847" y="2512"/>
                      <a:pt x="11801" y="2512"/>
                    </a:cubicBezTo>
                    <a:cubicBezTo>
                      <a:pt x="11687" y="2489"/>
                      <a:pt x="11596" y="2466"/>
                      <a:pt x="11504" y="2443"/>
                    </a:cubicBezTo>
                    <a:cubicBezTo>
                      <a:pt x="11390" y="2397"/>
                      <a:pt x="11253" y="2352"/>
                      <a:pt x="11116" y="2306"/>
                    </a:cubicBezTo>
                    <a:cubicBezTo>
                      <a:pt x="10949" y="2250"/>
                      <a:pt x="10767" y="2180"/>
                      <a:pt x="10582" y="2180"/>
                    </a:cubicBezTo>
                    <a:cubicBezTo>
                      <a:pt x="10540" y="2180"/>
                      <a:pt x="10497" y="2183"/>
                      <a:pt x="10454" y="2192"/>
                    </a:cubicBezTo>
                    <a:cubicBezTo>
                      <a:pt x="10340" y="2215"/>
                      <a:pt x="10226" y="2260"/>
                      <a:pt x="10112" y="2329"/>
                    </a:cubicBezTo>
                    <a:cubicBezTo>
                      <a:pt x="10021" y="2375"/>
                      <a:pt x="9929" y="2443"/>
                      <a:pt x="9838" y="2534"/>
                    </a:cubicBezTo>
                    <a:cubicBezTo>
                      <a:pt x="9792" y="2557"/>
                      <a:pt x="9770" y="2603"/>
                      <a:pt x="9724" y="2626"/>
                    </a:cubicBezTo>
                    <a:cubicBezTo>
                      <a:pt x="9678" y="2694"/>
                      <a:pt x="9610" y="2785"/>
                      <a:pt x="9564" y="2854"/>
                    </a:cubicBezTo>
                    <a:cubicBezTo>
                      <a:pt x="9473" y="2968"/>
                      <a:pt x="9404" y="3105"/>
                      <a:pt x="9313" y="3219"/>
                    </a:cubicBezTo>
                    <a:cubicBezTo>
                      <a:pt x="9222" y="3356"/>
                      <a:pt x="9108" y="3493"/>
                      <a:pt x="8993" y="3607"/>
                    </a:cubicBezTo>
                    <a:cubicBezTo>
                      <a:pt x="8993" y="3630"/>
                      <a:pt x="8993" y="3630"/>
                      <a:pt x="8993" y="3630"/>
                    </a:cubicBezTo>
                    <a:cubicBezTo>
                      <a:pt x="8765" y="3881"/>
                      <a:pt x="8514" y="4132"/>
                      <a:pt x="8240" y="4360"/>
                    </a:cubicBezTo>
                    <a:cubicBezTo>
                      <a:pt x="8032" y="4527"/>
                      <a:pt x="7823" y="4694"/>
                      <a:pt x="7598" y="4843"/>
                    </a:cubicBezTo>
                    <a:lnTo>
                      <a:pt x="7598" y="4843"/>
                    </a:lnTo>
                    <a:cubicBezTo>
                      <a:pt x="7599" y="4842"/>
                      <a:pt x="7600" y="4841"/>
                      <a:pt x="7601" y="4840"/>
                    </a:cubicBezTo>
                    <a:lnTo>
                      <a:pt x="7601" y="4840"/>
                    </a:lnTo>
                    <a:cubicBezTo>
                      <a:pt x="7600" y="4841"/>
                      <a:pt x="7599" y="4842"/>
                      <a:pt x="7598" y="4843"/>
                    </a:cubicBezTo>
                    <a:lnTo>
                      <a:pt x="7598" y="4843"/>
                    </a:lnTo>
                    <a:cubicBezTo>
                      <a:pt x="7576" y="4857"/>
                      <a:pt x="7554" y="4871"/>
                      <a:pt x="7533" y="4885"/>
                    </a:cubicBezTo>
                    <a:cubicBezTo>
                      <a:pt x="7540" y="4885"/>
                      <a:pt x="7548" y="4883"/>
                      <a:pt x="7555" y="4879"/>
                    </a:cubicBezTo>
                    <a:lnTo>
                      <a:pt x="7555" y="4879"/>
                    </a:lnTo>
                    <a:cubicBezTo>
                      <a:pt x="7540" y="4890"/>
                      <a:pt x="7525" y="4899"/>
                      <a:pt x="7510" y="4907"/>
                    </a:cubicBezTo>
                    <a:lnTo>
                      <a:pt x="7510" y="4907"/>
                    </a:lnTo>
                    <a:cubicBezTo>
                      <a:pt x="7517" y="4901"/>
                      <a:pt x="7525" y="4893"/>
                      <a:pt x="7533" y="4885"/>
                    </a:cubicBezTo>
                    <a:lnTo>
                      <a:pt x="7533" y="4885"/>
                    </a:lnTo>
                    <a:cubicBezTo>
                      <a:pt x="7514" y="4899"/>
                      <a:pt x="7496" y="4912"/>
                      <a:pt x="7478" y="4924"/>
                    </a:cubicBezTo>
                    <a:lnTo>
                      <a:pt x="7478" y="4924"/>
                    </a:lnTo>
                    <a:cubicBezTo>
                      <a:pt x="7474" y="4926"/>
                      <a:pt x="7469" y="4929"/>
                      <a:pt x="7464" y="4931"/>
                    </a:cubicBezTo>
                    <a:cubicBezTo>
                      <a:pt x="7465" y="4931"/>
                      <a:pt x="7467" y="4931"/>
                      <a:pt x="7468" y="4931"/>
                    </a:cubicBezTo>
                    <a:lnTo>
                      <a:pt x="7468" y="4931"/>
                    </a:lnTo>
                    <a:cubicBezTo>
                      <a:pt x="7399" y="4977"/>
                      <a:pt x="7334" y="5016"/>
                      <a:pt x="7282" y="5068"/>
                    </a:cubicBezTo>
                    <a:lnTo>
                      <a:pt x="7259" y="5068"/>
                    </a:lnTo>
                    <a:cubicBezTo>
                      <a:pt x="7259" y="5068"/>
                      <a:pt x="7259" y="5068"/>
                      <a:pt x="7259" y="5091"/>
                    </a:cubicBezTo>
                    <a:lnTo>
                      <a:pt x="7213" y="5114"/>
                    </a:lnTo>
                    <a:lnTo>
                      <a:pt x="7213" y="5114"/>
                    </a:lnTo>
                    <a:lnTo>
                      <a:pt x="7236" y="5091"/>
                    </a:lnTo>
                    <a:lnTo>
                      <a:pt x="7236" y="5091"/>
                    </a:lnTo>
                    <a:cubicBezTo>
                      <a:pt x="6985" y="5251"/>
                      <a:pt x="6734" y="5410"/>
                      <a:pt x="6460" y="5502"/>
                    </a:cubicBezTo>
                    <a:cubicBezTo>
                      <a:pt x="6300" y="5570"/>
                      <a:pt x="6140" y="5661"/>
                      <a:pt x="6003" y="5730"/>
                    </a:cubicBezTo>
                    <a:cubicBezTo>
                      <a:pt x="5844" y="5798"/>
                      <a:pt x="5707" y="5844"/>
                      <a:pt x="5570" y="5912"/>
                    </a:cubicBezTo>
                    <a:lnTo>
                      <a:pt x="5524" y="5912"/>
                    </a:lnTo>
                    <a:cubicBezTo>
                      <a:pt x="5501" y="5935"/>
                      <a:pt x="5478" y="5935"/>
                      <a:pt x="5456" y="5935"/>
                    </a:cubicBezTo>
                    <a:cubicBezTo>
                      <a:pt x="5364" y="5981"/>
                      <a:pt x="5296" y="6004"/>
                      <a:pt x="5204" y="6027"/>
                    </a:cubicBezTo>
                    <a:cubicBezTo>
                      <a:pt x="5113" y="6049"/>
                      <a:pt x="5022" y="6095"/>
                      <a:pt x="4931" y="6118"/>
                    </a:cubicBezTo>
                    <a:cubicBezTo>
                      <a:pt x="4908" y="6141"/>
                      <a:pt x="4908" y="6141"/>
                      <a:pt x="4885" y="6141"/>
                    </a:cubicBezTo>
                    <a:lnTo>
                      <a:pt x="4908" y="6141"/>
                    </a:lnTo>
                    <a:cubicBezTo>
                      <a:pt x="4702" y="6209"/>
                      <a:pt x="4497" y="6255"/>
                      <a:pt x="4291" y="6301"/>
                    </a:cubicBezTo>
                    <a:cubicBezTo>
                      <a:pt x="4200" y="6323"/>
                      <a:pt x="4086" y="6346"/>
                      <a:pt x="3972" y="6369"/>
                    </a:cubicBezTo>
                    <a:cubicBezTo>
                      <a:pt x="3858" y="6392"/>
                      <a:pt x="3744" y="6415"/>
                      <a:pt x="3607" y="6437"/>
                    </a:cubicBezTo>
                    <a:cubicBezTo>
                      <a:pt x="3378" y="6483"/>
                      <a:pt x="3150" y="6529"/>
                      <a:pt x="2922" y="6552"/>
                    </a:cubicBezTo>
                    <a:cubicBezTo>
                      <a:pt x="2671" y="6597"/>
                      <a:pt x="2443" y="6620"/>
                      <a:pt x="2192" y="6643"/>
                    </a:cubicBezTo>
                    <a:cubicBezTo>
                      <a:pt x="2123" y="6643"/>
                      <a:pt x="2032" y="6666"/>
                      <a:pt x="1963" y="6666"/>
                    </a:cubicBezTo>
                    <a:cubicBezTo>
                      <a:pt x="1872" y="6666"/>
                      <a:pt x="1804" y="6643"/>
                      <a:pt x="1712" y="6643"/>
                    </a:cubicBezTo>
                    <a:lnTo>
                      <a:pt x="1256" y="6643"/>
                    </a:lnTo>
                    <a:cubicBezTo>
                      <a:pt x="1164" y="6643"/>
                      <a:pt x="1083" y="6633"/>
                      <a:pt x="999" y="6633"/>
                    </a:cubicBezTo>
                    <a:cubicBezTo>
                      <a:pt x="956" y="6633"/>
                      <a:pt x="913" y="6635"/>
                      <a:pt x="868" y="6643"/>
                    </a:cubicBezTo>
                    <a:lnTo>
                      <a:pt x="594" y="6643"/>
                    </a:lnTo>
                    <a:cubicBezTo>
                      <a:pt x="525" y="6643"/>
                      <a:pt x="457" y="6666"/>
                      <a:pt x="388" y="6666"/>
                    </a:cubicBezTo>
                    <a:cubicBezTo>
                      <a:pt x="320" y="6689"/>
                      <a:pt x="229" y="6711"/>
                      <a:pt x="160" y="6734"/>
                    </a:cubicBezTo>
                    <a:cubicBezTo>
                      <a:pt x="114" y="6757"/>
                      <a:pt x="92" y="6780"/>
                      <a:pt x="46" y="6825"/>
                    </a:cubicBezTo>
                    <a:cubicBezTo>
                      <a:pt x="23" y="6894"/>
                      <a:pt x="0" y="6962"/>
                      <a:pt x="23" y="7031"/>
                    </a:cubicBezTo>
                    <a:cubicBezTo>
                      <a:pt x="23" y="7099"/>
                      <a:pt x="69" y="7168"/>
                      <a:pt x="137" y="7191"/>
                    </a:cubicBezTo>
                    <a:cubicBezTo>
                      <a:pt x="206" y="7236"/>
                      <a:pt x="251" y="7236"/>
                      <a:pt x="343" y="7236"/>
                    </a:cubicBezTo>
                    <a:lnTo>
                      <a:pt x="799" y="7236"/>
                    </a:lnTo>
                    <a:cubicBezTo>
                      <a:pt x="913" y="7236"/>
                      <a:pt x="1027" y="7259"/>
                      <a:pt x="1142" y="7259"/>
                    </a:cubicBezTo>
                    <a:cubicBezTo>
                      <a:pt x="1256" y="7282"/>
                      <a:pt x="1370" y="7282"/>
                      <a:pt x="1484" y="7282"/>
                    </a:cubicBezTo>
                    <a:cubicBezTo>
                      <a:pt x="1621" y="7282"/>
                      <a:pt x="1758" y="7305"/>
                      <a:pt x="1895" y="7305"/>
                    </a:cubicBezTo>
                    <a:cubicBezTo>
                      <a:pt x="2077" y="7305"/>
                      <a:pt x="2260" y="7282"/>
                      <a:pt x="2443" y="7259"/>
                    </a:cubicBezTo>
                    <a:cubicBezTo>
                      <a:pt x="2557" y="7259"/>
                      <a:pt x="2694" y="7236"/>
                      <a:pt x="2808" y="7236"/>
                    </a:cubicBezTo>
                    <a:cubicBezTo>
                      <a:pt x="2876" y="7168"/>
                      <a:pt x="2945" y="7122"/>
                      <a:pt x="3036" y="7122"/>
                    </a:cubicBezTo>
                    <a:cubicBezTo>
                      <a:pt x="3059" y="7122"/>
                      <a:pt x="3082" y="7122"/>
                      <a:pt x="3105" y="7145"/>
                    </a:cubicBezTo>
                    <a:cubicBezTo>
                      <a:pt x="3150" y="7145"/>
                      <a:pt x="3196" y="7168"/>
                      <a:pt x="3219" y="7168"/>
                    </a:cubicBezTo>
                    <a:cubicBezTo>
                      <a:pt x="3424" y="7145"/>
                      <a:pt x="3630" y="7099"/>
                      <a:pt x="3835" y="7054"/>
                    </a:cubicBezTo>
                    <a:cubicBezTo>
                      <a:pt x="3972" y="7031"/>
                      <a:pt x="4086" y="7031"/>
                      <a:pt x="4223" y="6985"/>
                    </a:cubicBezTo>
                    <a:cubicBezTo>
                      <a:pt x="4360" y="6962"/>
                      <a:pt x="4497" y="6940"/>
                      <a:pt x="4611" y="6894"/>
                    </a:cubicBezTo>
                    <a:cubicBezTo>
                      <a:pt x="4862" y="6848"/>
                      <a:pt x="5090" y="6757"/>
                      <a:pt x="5341" y="6666"/>
                    </a:cubicBezTo>
                    <a:lnTo>
                      <a:pt x="5364" y="6666"/>
                    </a:lnTo>
                    <a:cubicBezTo>
                      <a:pt x="5364" y="6643"/>
                      <a:pt x="5387" y="6643"/>
                      <a:pt x="5387" y="6643"/>
                    </a:cubicBezTo>
                    <a:lnTo>
                      <a:pt x="5364" y="6643"/>
                    </a:lnTo>
                    <a:cubicBezTo>
                      <a:pt x="5480" y="6624"/>
                      <a:pt x="5580" y="6588"/>
                      <a:pt x="5677" y="6550"/>
                    </a:cubicBezTo>
                    <a:lnTo>
                      <a:pt x="5677" y="6550"/>
                    </a:lnTo>
                    <a:cubicBezTo>
                      <a:pt x="5662" y="6552"/>
                      <a:pt x="5648" y="6552"/>
                      <a:pt x="5638" y="6552"/>
                    </a:cubicBezTo>
                    <a:cubicBezTo>
                      <a:pt x="5844" y="6483"/>
                      <a:pt x="6049" y="6415"/>
                      <a:pt x="6232" y="6323"/>
                    </a:cubicBezTo>
                    <a:cubicBezTo>
                      <a:pt x="6323" y="6301"/>
                      <a:pt x="6391" y="6255"/>
                      <a:pt x="6483" y="6209"/>
                    </a:cubicBezTo>
                    <a:cubicBezTo>
                      <a:pt x="6574" y="6164"/>
                      <a:pt x="6665" y="6141"/>
                      <a:pt x="6757" y="6095"/>
                    </a:cubicBezTo>
                    <a:cubicBezTo>
                      <a:pt x="7076" y="5958"/>
                      <a:pt x="7396" y="5776"/>
                      <a:pt x="7670" y="5570"/>
                    </a:cubicBezTo>
                    <a:cubicBezTo>
                      <a:pt x="7738" y="5547"/>
                      <a:pt x="7784" y="5502"/>
                      <a:pt x="7852" y="5456"/>
                    </a:cubicBezTo>
                    <a:cubicBezTo>
                      <a:pt x="7875" y="5433"/>
                      <a:pt x="7921" y="5410"/>
                      <a:pt x="7944" y="5387"/>
                    </a:cubicBezTo>
                    <a:cubicBezTo>
                      <a:pt x="8103" y="5273"/>
                      <a:pt x="8263" y="5159"/>
                      <a:pt x="8423" y="5045"/>
                    </a:cubicBezTo>
                    <a:cubicBezTo>
                      <a:pt x="8651" y="4863"/>
                      <a:pt x="8857" y="4703"/>
                      <a:pt x="9039" y="4497"/>
                    </a:cubicBezTo>
                    <a:cubicBezTo>
                      <a:pt x="9153" y="4406"/>
                      <a:pt x="9245" y="4292"/>
                      <a:pt x="9359" y="4201"/>
                    </a:cubicBezTo>
                    <a:cubicBezTo>
                      <a:pt x="9450" y="4064"/>
                      <a:pt x="9564" y="3950"/>
                      <a:pt x="9678" y="3813"/>
                    </a:cubicBezTo>
                    <a:cubicBezTo>
                      <a:pt x="9770" y="3698"/>
                      <a:pt x="9861" y="3561"/>
                      <a:pt x="9952" y="3447"/>
                    </a:cubicBezTo>
                    <a:cubicBezTo>
                      <a:pt x="10021" y="3333"/>
                      <a:pt x="10089" y="3219"/>
                      <a:pt x="10180" y="3105"/>
                    </a:cubicBezTo>
                    <a:cubicBezTo>
                      <a:pt x="10180" y="3105"/>
                      <a:pt x="10180" y="3105"/>
                      <a:pt x="10180" y="3082"/>
                    </a:cubicBezTo>
                    <a:cubicBezTo>
                      <a:pt x="10203" y="3059"/>
                      <a:pt x="10249" y="3036"/>
                      <a:pt x="10272" y="3014"/>
                    </a:cubicBezTo>
                    <a:cubicBezTo>
                      <a:pt x="10295" y="2991"/>
                      <a:pt x="10295" y="2968"/>
                      <a:pt x="10317" y="2968"/>
                    </a:cubicBezTo>
                    <a:cubicBezTo>
                      <a:pt x="10409" y="2922"/>
                      <a:pt x="10477" y="2877"/>
                      <a:pt x="10568" y="2831"/>
                    </a:cubicBezTo>
                    <a:lnTo>
                      <a:pt x="10637" y="2831"/>
                    </a:lnTo>
                    <a:cubicBezTo>
                      <a:pt x="10705" y="2854"/>
                      <a:pt x="10774" y="2877"/>
                      <a:pt x="10842" y="2900"/>
                    </a:cubicBezTo>
                    <a:cubicBezTo>
                      <a:pt x="10956" y="2945"/>
                      <a:pt x="11071" y="2968"/>
                      <a:pt x="11208" y="3014"/>
                    </a:cubicBezTo>
                    <a:cubicBezTo>
                      <a:pt x="11413" y="3105"/>
                      <a:pt x="11641" y="3151"/>
                      <a:pt x="11869" y="3173"/>
                    </a:cubicBezTo>
                    <a:cubicBezTo>
                      <a:pt x="11923" y="3180"/>
                      <a:pt x="11978" y="3183"/>
                      <a:pt x="12035" y="3183"/>
                    </a:cubicBezTo>
                    <a:cubicBezTo>
                      <a:pt x="12170" y="3183"/>
                      <a:pt x="12311" y="3167"/>
                      <a:pt x="12440" y="3151"/>
                    </a:cubicBezTo>
                    <a:cubicBezTo>
                      <a:pt x="12737" y="3082"/>
                      <a:pt x="13034" y="3036"/>
                      <a:pt x="13307" y="2922"/>
                    </a:cubicBezTo>
                    <a:cubicBezTo>
                      <a:pt x="13581" y="2831"/>
                      <a:pt x="13832" y="2694"/>
                      <a:pt x="14084" y="2534"/>
                    </a:cubicBezTo>
                    <a:cubicBezTo>
                      <a:pt x="14220" y="2466"/>
                      <a:pt x="14335" y="2375"/>
                      <a:pt x="14472" y="2260"/>
                    </a:cubicBezTo>
                    <a:cubicBezTo>
                      <a:pt x="14563" y="2192"/>
                      <a:pt x="14631" y="2123"/>
                      <a:pt x="14723" y="2032"/>
                    </a:cubicBezTo>
                    <a:cubicBezTo>
                      <a:pt x="14837" y="1918"/>
                      <a:pt x="14951" y="1781"/>
                      <a:pt x="15065" y="1667"/>
                    </a:cubicBezTo>
                    <a:cubicBezTo>
                      <a:pt x="15111" y="1598"/>
                      <a:pt x="15133" y="1553"/>
                      <a:pt x="15179" y="1507"/>
                    </a:cubicBezTo>
                    <a:cubicBezTo>
                      <a:pt x="15225" y="1439"/>
                      <a:pt x="15270" y="1370"/>
                      <a:pt x="15316" y="1302"/>
                    </a:cubicBezTo>
                    <a:cubicBezTo>
                      <a:pt x="15407" y="1188"/>
                      <a:pt x="15476" y="1051"/>
                      <a:pt x="15544" y="937"/>
                    </a:cubicBezTo>
                    <a:cubicBezTo>
                      <a:pt x="15567" y="891"/>
                      <a:pt x="15590" y="845"/>
                      <a:pt x="15590" y="822"/>
                    </a:cubicBezTo>
                    <a:cubicBezTo>
                      <a:pt x="15613" y="754"/>
                      <a:pt x="15636" y="708"/>
                      <a:pt x="15658" y="640"/>
                    </a:cubicBezTo>
                    <a:cubicBezTo>
                      <a:pt x="15658" y="571"/>
                      <a:pt x="15681" y="503"/>
                      <a:pt x="15681" y="434"/>
                    </a:cubicBezTo>
                    <a:lnTo>
                      <a:pt x="15704" y="343"/>
                    </a:lnTo>
                    <a:cubicBezTo>
                      <a:pt x="15727" y="297"/>
                      <a:pt x="15727" y="229"/>
                      <a:pt x="15727" y="161"/>
                    </a:cubicBezTo>
                    <a:cubicBezTo>
                      <a:pt x="15750" y="115"/>
                      <a:pt x="15750" y="46"/>
                      <a:pt x="15750" y="1"/>
                    </a:cubicBezTo>
                    <a:close/>
                  </a:path>
                </a:pathLst>
              </a:custGeom>
              <a:solidFill>
                <a:srgbClr val="ECCEBA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759" name="Google Shape;1606;p22">
                <a:extLst>
                  <a:ext uri="{FF2B5EF4-FFF2-40B4-BE49-F238E27FC236}">
                    <a16:creationId xmlns:a16="http://schemas.microsoft.com/office/drawing/2014/main" id="{059377CD-EF3E-47C5-8053-CAB7B41051CA}"/>
                  </a:ext>
                </a:extLst>
              </p:cNvPr>
              <p:cNvSpPr/>
              <p:nvPr/>
            </p:nvSpPr>
            <p:spPr>
              <a:xfrm>
                <a:off x="6942946" y="2698382"/>
                <a:ext cx="380069" cy="114175"/>
              </a:xfrm>
              <a:custGeom>
                <a:avLst/>
                <a:gdLst/>
                <a:ahLst/>
                <a:cxnLst/>
                <a:rect l="l" t="t" r="r" b="b"/>
                <a:pathLst>
                  <a:path w="14061" h="4224" extrusionOk="0">
                    <a:moveTo>
                      <a:pt x="13833" y="0"/>
                    </a:moveTo>
                    <a:cubicBezTo>
                      <a:pt x="13833" y="0"/>
                      <a:pt x="13833" y="0"/>
                      <a:pt x="13810" y="23"/>
                    </a:cubicBezTo>
                    <a:cubicBezTo>
                      <a:pt x="13764" y="23"/>
                      <a:pt x="13718" y="46"/>
                      <a:pt x="13696" y="92"/>
                    </a:cubicBezTo>
                    <a:cubicBezTo>
                      <a:pt x="13650" y="137"/>
                      <a:pt x="13604" y="183"/>
                      <a:pt x="13559" y="251"/>
                    </a:cubicBezTo>
                    <a:cubicBezTo>
                      <a:pt x="13536" y="274"/>
                      <a:pt x="13513" y="297"/>
                      <a:pt x="13513" y="320"/>
                    </a:cubicBezTo>
                    <a:cubicBezTo>
                      <a:pt x="13490" y="320"/>
                      <a:pt x="13490" y="320"/>
                      <a:pt x="13467" y="343"/>
                    </a:cubicBezTo>
                    <a:cubicBezTo>
                      <a:pt x="13422" y="388"/>
                      <a:pt x="13376" y="457"/>
                      <a:pt x="13330" y="503"/>
                    </a:cubicBezTo>
                    <a:cubicBezTo>
                      <a:pt x="13308" y="548"/>
                      <a:pt x="13262" y="594"/>
                      <a:pt x="13239" y="640"/>
                    </a:cubicBezTo>
                    <a:cubicBezTo>
                      <a:pt x="13216" y="640"/>
                      <a:pt x="13216" y="662"/>
                      <a:pt x="13216" y="662"/>
                    </a:cubicBezTo>
                    <a:cubicBezTo>
                      <a:pt x="13193" y="651"/>
                      <a:pt x="13171" y="645"/>
                      <a:pt x="13145" y="645"/>
                    </a:cubicBezTo>
                    <a:cubicBezTo>
                      <a:pt x="13119" y="645"/>
                      <a:pt x="13091" y="651"/>
                      <a:pt x="13056" y="662"/>
                    </a:cubicBezTo>
                    <a:cubicBezTo>
                      <a:pt x="13034" y="662"/>
                      <a:pt x="12988" y="708"/>
                      <a:pt x="12965" y="708"/>
                    </a:cubicBezTo>
                    <a:cubicBezTo>
                      <a:pt x="12920" y="754"/>
                      <a:pt x="12874" y="776"/>
                      <a:pt x="12851" y="822"/>
                    </a:cubicBezTo>
                    <a:cubicBezTo>
                      <a:pt x="12760" y="891"/>
                      <a:pt x="12668" y="959"/>
                      <a:pt x="12577" y="1028"/>
                    </a:cubicBezTo>
                    <a:cubicBezTo>
                      <a:pt x="12395" y="1165"/>
                      <a:pt x="12212" y="1324"/>
                      <a:pt x="12007" y="1484"/>
                    </a:cubicBezTo>
                    <a:cubicBezTo>
                      <a:pt x="11801" y="1621"/>
                      <a:pt x="11618" y="1781"/>
                      <a:pt x="11390" y="1918"/>
                    </a:cubicBezTo>
                    <a:cubicBezTo>
                      <a:pt x="11322" y="1963"/>
                      <a:pt x="11230" y="2009"/>
                      <a:pt x="11139" y="2055"/>
                    </a:cubicBezTo>
                    <a:cubicBezTo>
                      <a:pt x="11071" y="2100"/>
                      <a:pt x="10979" y="2169"/>
                      <a:pt x="10911" y="2214"/>
                    </a:cubicBezTo>
                    <a:lnTo>
                      <a:pt x="10888" y="2214"/>
                    </a:lnTo>
                    <a:cubicBezTo>
                      <a:pt x="10683" y="2329"/>
                      <a:pt x="10477" y="2443"/>
                      <a:pt x="10249" y="2534"/>
                    </a:cubicBezTo>
                    <a:cubicBezTo>
                      <a:pt x="10135" y="2580"/>
                      <a:pt x="10021" y="2625"/>
                      <a:pt x="9907" y="2694"/>
                    </a:cubicBezTo>
                    <a:cubicBezTo>
                      <a:pt x="9792" y="2739"/>
                      <a:pt x="9678" y="2785"/>
                      <a:pt x="9564" y="2831"/>
                    </a:cubicBezTo>
                    <a:cubicBezTo>
                      <a:pt x="9450" y="2876"/>
                      <a:pt x="9336" y="2899"/>
                      <a:pt x="9222" y="2945"/>
                    </a:cubicBezTo>
                    <a:cubicBezTo>
                      <a:pt x="9108" y="2991"/>
                      <a:pt x="8994" y="3036"/>
                      <a:pt x="8879" y="3059"/>
                    </a:cubicBezTo>
                    <a:cubicBezTo>
                      <a:pt x="8742" y="3105"/>
                      <a:pt x="8628" y="3150"/>
                      <a:pt x="8514" y="3196"/>
                    </a:cubicBezTo>
                    <a:cubicBezTo>
                      <a:pt x="8377" y="3219"/>
                      <a:pt x="8263" y="3264"/>
                      <a:pt x="8149" y="3310"/>
                    </a:cubicBezTo>
                    <a:cubicBezTo>
                      <a:pt x="8012" y="3333"/>
                      <a:pt x="7875" y="3379"/>
                      <a:pt x="7738" y="3401"/>
                    </a:cubicBezTo>
                    <a:cubicBezTo>
                      <a:pt x="7601" y="3424"/>
                      <a:pt x="7464" y="3447"/>
                      <a:pt x="7350" y="3493"/>
                    </a:cubicBezTo>
                    <a:cubicBezTo>
                      <a:pt x="7053" y="3538"/>
                      <a:pt x="6757" y="3584"/>
                      <a:pt x="6460" y="3607"/>
                    </a:cubicBezTo>
                    <a:cubicBezTo>
                      <a:pt x="6186" y="3630"/>
                      <a:pt x="5912" y="3652"/>
                      <a:pt x="5615" y="3675"/>
                    </a:cubicBezTo>
                    <a:lnTo>
                      <a:pt x="4109" y="3675"/>
                    </a:lnTo>
                    <a:cubicBezTo>
                      <a:pt x="3926" y="3675"/>
                      <a:pt x="3744" y="3652"/>
                      <a:pt x="3561" y="3652"/>
                    </a:cubicBezTo>
                    <a:lnTo>
                      <a:pt x="2899" y="3652"/>
                    </a:lnTo>
                    <a:cubicBezTo>
                      <a:pt x="2831" y="3652"/>
                      <a:pt x="2739" y="3630"/>
                      <a:pt x="2648" y="3630"/>
                    </a:cubicBezTo>
                    <a:lnTo>
                      <a:pt x="2717" y="3630"/>
                    </a:lnTo>
                    <a:cubicBezTo>
                      <a:pt x="2511" y="3630"/>
                      <a:pt x="2329" y="3630"/>
                      <a:pt x="2123" y="3607"/>
                    </a:cubicBezTo>
                    <a:cubicBezTo>
                      <a:pt x="1963" y="3607"/>
                      <a:pt x="1804" y="3584"/>
                      <a:pt x="1621" y="3561"/>
                    </a:cubicBezTo>
                    <a:cubicBezTo>
                      <a:pt x="1553" y="3561"/>
                      <a:pt x="1484" y="3561"/>
                      <a:pt x="1393" y="3538"/>
                    </a:cubicBezTo>
                    <a:cubicBezTo>
                      <a:pt x="1301" y="3538"/>
                      <a:pt x="1210" y="3538"/>
                      <a:pt x="1119" y="3516"/>
                    </a:cubicBezTo>
                    <a:cubicBezTo>
                      <a:pt x="1028" y="3516"/>
                      <a:pt x="936" y="3493"/>
                      <a:pt x="845" y="3470"/>
                    </a:cubicBezTo>
                    <a:cubicBezTo>
                      <a:pt x="799" y="3470"/>
                      <a:pt x="731" y="3470"/>
                      <a:pt x="685" y="3447"/>
                    </a:cubicBezTo>
                    <a:cubicBezTo>
                      <a:pt x="662" y="3447"/>
                      <a:pt x="617" y="3424"/>
                      <a:pt x="594" y="3424"/>
                    </a:cubicBezTo>
                    <a:cubicBezTo>
                      <a:pt x="434" y="3379"/>
                      <a:pt x="274" y="3333"/>
                      <a:pt x="115" y="3310"/>
                    </a:cubicBezTo>
                    <a:cubicBezTo>
                      <a:pt x="106" y="3306"/>
                      <a:pt x="98" y="3304"/>
                      <a:pt x="90" y="3304"/>
                    </a:cubicBezTo>
                    <a:cubicBezTo>
                      <a:pt x="54" y="3304"/>
                      <a:pt x="23" y="3341"/>
                      <a:pt x="23" y="3379"/>
                    </a:cubicBezTo>
                    <a:cubicBezTo>
                      <a:pt x="0" y="3424"/>
                      <a:pt x="46" y="3447"/>
                      <a:pt x="92" y="3470"/>
                    </a:cubicBezTo>
                    <a:cubicBezTo>
                      <a:pt x="229" y="3470"/>
                      <a:pt x="343" y="3516"/>
                      <a:pt x="480" y="3561"/>
                    </a:cubicBezTo>
                    <a:lnTo>
                      <a:pt x="457" y="3561"/>
                    </a:lnTo>
                    <a:cubicBezTo>
                      <a:pt x="594" y="3607"/>
                      <a:pt x="731" y="3652"/>
                      <a:pt x="868" y="3675"/>
                    </a:cubicBezTo>
                    <a:lnTo>
                      <a:pt x="845" y="3675"/>
                    </a:lnTo>
                    <a:cubicBezTo>
                      <a:pt x="913" y="3698"/>
                      <a:pt x="982" y="3721"/>
                      <a:pt x="1050" y="3744"/>
                    </a:cubicBezTo>
                    <a:cubicBezTo>
                      <a:pt x="1119" y="3767"/>
                      <a:pt x="1164" y="3767"/>
                      <a:pt x="1233" y="3789"/>
                    </a:cubicBezTo>
                    <a:lnTo>
                      <a:pt x="1256" y="3789"/>
                    </a:lnTo>
                    <a:cubicBezTo>
                      <a:pt x="1484" y="3858"/>
                      <a:pt x="1712" y="3926"/>
                      <a:pt x="1941" y="3972"/>
                    </a:cubicBezTo>
                    <a:cubicBezTo>
                      <a:pt x="2009" y="3995"/>
                      <a:pt x="2077" y="3995"/>
                      <a:pt x="2123" y="3995"/>
                    </a:cubicBezTo>
                    <a:cubicBezTo>
                      <a:pt x="2214" y="4018"/>
                      <a:pt x="2283" y="4040"/>
                      <a:pt x="2351" y="4040"/>
                    </a:cubicBezTo>
                    <a:cubicBezTo>
                      <a:pt x="2488" y="4063"/>
                      <a:pt x="2625" y="4086"/>
                      <a:pt x="2762" y="4109"/>
                    </a:cubicBezTo>
                    <a:cubicBezTo>
                      <a:pt x="2899" y="4132"/>
                      <a:pt x="3059" y="4132"/>
                      <a:pt x="3196" y="4155"/>
                    </a:cubicBezTo>
                    <a:cubicBezTo>
                      <a:pt x="3310" y="4155"/>
                      <a:pt x="3424" y="4177"/>
                      <a:pt x="3538" y="4177"/>
                    </a:cubicBezTo>
                    <a:cubicBezTo>
                      <a:pt x="3789" y="4200"/>
                      <a:pt x="4040" y="4223"/>
                      <a:pt x="4292" y="4223"/>
                    </a:cubicBezTo>
                    <a:lnTo>
                      <a:pt x="5570" y="4223"/>
                    </a:lnTo>
                    <a:cubicBezTo>
                      <a:pt x="5707" y="4200"/>
                      <a:pt x="5844" y="4200"/>
                      <a:pt x="5981" y="4177"/>
                    </a:cubicBezTo>
                    <a:cubicBezTo>
                      <a:pt x="6277" y="4155"/>
                      <a:pt x="6551" y="4132"/>
                      <a:pt x="6825" y="4086"/>
                    </a:cubicBezTo>
                    <a:cubicBezTo>
                      <a:pt x="6985" y="4063"/>
                      <a:pt x="7122" y="4040"/>
                      <a:pt x="7259" y="4018"/>
                    </a:cubicBezTo>
                    <a:cubicBezTo>
                      <a:pt x="7396" y="3972"/>
                      <a:pt x="7533" y="3949"/>
                      <a:pt x="7670" y="3904"/>
                    </a:cubicBezTo>
                    <a:cubicBezTo>
                      <a:pt x="7807" y="3881"/>
                      <a:pt x="7944" y="3858"/>
                      <a:pt x="8081" y="3812"/>
                    </a:cubicBezTo>
                    <a:cubicBezTo>
                      <a:pt x="8172" y="3812"/>
                      <a:pt x="8263" y="3789"/>
                      <a:pt x="8332" y="3767"/>
                    </a:cubicBezTo>
                    <a:cubicBezTo>
                      <a:pt x="8423" y="3744"/>
                      <a:pt x="8491" y="3698"/>
                      <a:pt x="8560" y="3675"/>
                    </a:cubicBezTo>
                    <a:cubicBezTo>
                      <a:pt x="8834" y="3584"/>
                      <a:pt x="9085" y="3516"/>
                      <a:pt x="9359" y="3401"/>
                    </a:cubicBezTo>
                    <a:cubicBezTo>
                      <a:pt x="9473" y="3356"/>
                      <a:pt x="9610" y="3310"/>
                      <a:pt x="9724" y="3264"/>
                    </a:cubicBezTo>
                    <a:cubicBezTo>
                      <a:pt x="9861" y="3219"/>
                      <a:pt x="9975" y="3150"/>
                      <a:pt x="10112" y="3082"/>
                    </a:cubicBezTo>
                    <a:cubicBezTo>
                      <a:pt x="10135" y="3082"/>
                      <a:pt x="10158" y="3059"/>
                      <a:pt x="10180" y="3059"/>
                    </a:cubicBezTo>
                    <a:cubicBezTo>
                      <a:pt x="10158" y="3105"/>
                      <a:pt x="10180" y="3173"/>
                      <a:pt x="10226" y="3196"/>
                    </a:cubicBezTo>
                    <a:cubicBezTo>
                      <a:pt x="10267" y="3237"/>
                      <a:pt x="10317" y="3245"/>
                      <a:pt x="10369" y="3245"/>
                    </a:cubicBezTo>
                    <a:cubicBezTo>
                      <a:pt x="10404" y="3245"/>
                      <a:pt x="10441" y="3242"/>
                      <a:pt x="10477" y="3242"/>
                    </a:cubicBezTo>
                    <a:cubicBezTo>
                      <a:pt x="10569" y="3219"/>
                      <a:pt x="10660" y="3173"/>
                      <a:pt x="10751" y="3150"/>
                    </a:cubicBezTo>
                    <a:cubicBezTo>
                      <a:pt x="10865" y="3105"/>
                      <a:pt x="10979" y="3059"/>
                      <a:pt x="11093" y="2991"/>
                    </a:cubicBezTo>
                    <a:cubicBezTo>
                      <a:pt x="11208" y="2945"/>
                      <a:pt x="11322" y="2876"/>
                      <a:pt x="11413" y="2831"/>
                    </a:cubicBezTo>
                    <a:cubicBezTo>
                      <a:pt x="11504" y="2762"/>
                      <a:pt x="11596" y="2717"/>
                      <a:pt x="11664" y="2648"/>
                    </a:cubicBezTo>
                    <a:lnTo>
                      <a:pt x="11687" y="2648"/>
                    </a:lnTo>
                    <a:cubicBezTo>
                      <a:pt x="11733" y="2625"/>
                      <a:pt x="11778" y="2580"/>
                      <a:pt x="11824" y="2557"/>
                    </a:cubicBezTo>
                    <a:cubicBezTo>
                      <a:pt x="11870" y="2511"/>
                      <a:pt x="11915" y="2488"/>
                      <a:pt x="11938" y="2443"/>
                    </a:cubicBezTo>
                    <a:cubicBezTo>
                      <a:pt x="12007" y="2420"/>
                      <a:pt x="12052" y="2374"/>
                      <a:pt x="12098" y="2329"/>
                    </a:cubicBezTo>
                    <a:cubicBezTo>
                      <a:pt x="12098" y="2306"/>
                      <a:pt x="12121" y="2306"/>
                      <a:pt x="12121" y="2283"/>
                    </a:cubicBezTo>
                    <a:cubicBezTo>
                      <a:pt x="12189" y="2237"/>
                      <a:pt x="12235" y="2192"/>
                      <a:pt x="12303" y="2146"/>
                    </a:cubicBezTo>
                    <a:cubicBezTo>
                      <a:pt x="12417" y="2032"/>
                      <a:pt x="12554" y="1918"/>
                      <a:pt x="12691" y="1804"/>
                    </a:cubicBezTo>
                    <a:cubicBezTo>
                      <a:pt x="12714" y="1804"/>
                      <a:pt x="12760" y="1804"/>
                      <a:pt x="12805" y="1781"/>
                    </a:cubicBezTo>
                    <a:cubicBezTo>
                      <a:pt x="12897" y="1689"/>
                      <a:pt x="12965" y="1598"/>
                      <a:pt x="13056" y="1530"/>
                    </a:cubicBezTo>
                    <a:cubicBezTo>
                      <a:pt x="13102" y="1461"/>
                      <a:pt x="13148" y="1416"/>
                      <a:pt x="13216" y="1347"/>
                    </a:cubicBezTo>
                    <a:cubicBezTo>
                      <a:pt x="13308" y="1233"/>
                      <a:pt x="13422" y="1119"/>
                      <a:pt x="13513" y="982"/>
                    </a:cubicBezTo>
                    <a:cubicBezTo>
                      <a:pt x="13604" y="891"/>
                      <a:pt x="13696" y="776"/>
                      <a:pt x="13787" y="662"/>
                    </a:cubicBezTo>
                    <a:cubicBezTo>
                      <a:pt x="13787" y="640"/>
                      <a:pt x="13787" y="640"/>
                      <a:pt x="13787" y="640"/>
                    </a:cubicBezTo>
                    <a:cubicBezTo>
                      <a:pt x="13810" y="594"/>
                      <a:pt x="13833" y="548"/>
                      <a:pt x="13878" y="525"/>
                    </a:cubicBezTo>
                    <a:lnTo>
                      <a:pt x="13901" y="480"/>
                    </a:lnTo>
                    <a:cubicBezTo>
                      <a:pt x="13924" y="457"/>
                      <a:pt x="13947" y="411"/>
                      <a:pt x="13969" y="388"/>
                    </a:cubicBezTo>
                    <a:cubicBezTo>
                      <a:pt x="13992" y="343"/>
                      <a:pt x="14015" y="320"/>
                      <a:pt x="14015" y="297"/>
                    </a:cubicBezTo>
                    <a:cubicBezTo>
                      <a:pt x="14061" y="206"/>
                      <a:pt x="14038" y="115"/>
                      <a:pt x="13969" y="46"/>
                    </a:cubicBezTo>
                    <a:cubicBezTo>
                      <a:pt x="13924" y="23"/>
                      <a:pt x="13878" y="0"/>
                      <a:pt x="13833" y="0"/>
                    </a:cubicBezTo>
                    <a:close/>
                  </a:path>
                </a:pathLst>
              </a:custGeom>
              <a:solidFill>
                <a:srgbClr val="ECCEBA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760" name="Google Shape;1607;p22">
                <a:extLst>
                  <a:ext uri="{FF2B5EF4-FFF2-40B4-BE49-F238E27FC236}">
                    <a16:creationId xmlns:a16="http://schemas.microsoft.com/office/drawing/2014/main" id="{A0DDC016-115A-4298-99EE-C5D1C397A175}"/>
                  </a:ext>
                </a:extLst>
              </p:cNvPr>
              <p:cNvSpPr/>
              <p:nvPr/>
            </p:nvSpPr>
            <p:spPr>
              <a:xfrm>
                <a:off x="7316204" y="2649647"/>
                <a:ext cx="140096" cy="68494"/>
              </a:xfrm>
              <a:custGeom>
                <a:avLst/>
                <a:gdLst/>
                <a:ahLst/>
                <a:cxnLst/>
                <a:rect l="l" t="t" r="r" b="b"/>
                <a:pathLst>
                  <a:path w="5183" h="2534" extrusionOk="0">
                    <a:moveTo>
                      <a:pt x="5045" y="0"/>
                    </a:moveTo>
                    <a:cubicBezTo>
                      <a:pt x="4977" y="0"/>
                      <a:pt x="4931" y="23"/>
                      <a:pt x="4908" y="92"/>
                    </a:cubicBezTo>
                    <a:cubicBezTo>
                      <a:pt x="4908" y="92"/>
                      <a:pt x="4885" y="114"/>
                      <a:pt x="4885" y="137"/>
                    </a:cubicBezTo>
                    <a:cubicBezTo>
                      <a:pt x="4840" y="137"/>
                      <a:pt x="4794" y="160"/>
                      <a:pt x="4748" y="183"/>
                    </a:cubicBezTo>
                    <a:cubicBezTo>
                      <a:pt x="4726" y="206"/>
                      <a:pt x="4703" y="228"/>
                      <a:pt x="4657" y="274"/>
                    </a:cubicBezTo>
                    <a:cubicBezTo>
                      <a:pt x="4634" y="297"/>
                      <a:pt x="4611" y="320"/>
                      <a:pt x="4589" y="343"/>
                    </a:cubicBezTo>
                    <a:cubicBezTo>
                      <a:pt x="4543" y="411"/>
                      <a:pt x="4497" y="480"/>
                      <a:pt x="4429" y="525"/>
                    </a:cubicBezTo>
                    <a:cubicBezTo>
                      <a:pt x="4338" y="662"/>
                      <a:pt x="4223" y="776"/>
                      <a:pt x="4086" y="913"/>
                    </a:cubicBezTo>
                    <a:cubicBezTo>
                      <a:pt x="3949" y="1027"/>
                      <a:pt x="3813" y="1164"/>
                      <a:pt x="3676" y="1278"/>
                    </a:cubicBezTo>
                    <a:cubicBezTo>
                      <a:pt x="3561" y="1347"/>
                      <a:pt x="3470" y="1415"/>
                      <a:pt x="3379" y="1484"/>
                    </a:cubicBezTo>
                    <a:cubicBezTo>
                      <a:pt x="3333" y="1484"/>
                      <a:pt x="3288" y="1507"/>
                      <a:pt x="3242" y="1530"/>
                    </a:cubicBezTo>
                    <a:cubicBezTo>
                      <a:pt x="3219" y="1530"/>
                      <a:pt x="3173" y="1552"/>
                      <a:pt x="3151" y="1552"/>
                    </a:cubicBezTo>
                    <a:cubicBezTo>
                      <a:pt x="3105" y="1575"/>
                      <a:pt x="3059" y="1598"/>
                      <a:pt x="3014" y="1621"/>
                    </a:cubicBezTo>
                    <a:cubicBezTo>
                      <a:pt x="2922" y="1666"/>
                      <a:pt x="2808" y="1712"/>
                      <a:pt x="2717" y="1758"/>
                    </a:cubicBezTo>
                    <a:cubicBezTo>
                      <a:pt x="2648" y="1803"/>
                      <a:pt x="2603" y="1826"/>
                      <a:pt x="2534" y="1849"/>
                    </a:cubicBezTo>
                    <a:cubicBezTo>
                      <a:pt x="2420" y="1895"/>
                      <a:pt x="2283" y="1918"/>
                      <a:pt x="2169" y="1963"/>
                    </a:cubicBezTo>
                    <a:lnTo>
                      <a:pt x="2146" y="1963"/>
                    </a:lnTo>
                    <a:cubicBezTo>
                      <a:pt x="2135" y="1963"/>
                      <a:pt x="2129" y="1963"/>
                      <a:pt x="2123" y="1966"/>
                    </a:cubicBezTo>
                    <a:lnTo>
                      <a:pt x="2123" y="1966"/>
                    </a:lnTo>
                    <a:cubicBezTo>
                      <a:pt x="2123" y="1964"/>
                      <a:pt x="2123" y="1963"/>
                      <a:pt x="2123" y="1963"/>
                    </a:cubicBezTo>
                    <a:lnTo>
                      <a:pt x="2123" y="1963"/>
                    </a:lnTo>
                    <a:cubicBezTo>
                      <a:pt x="2101" y="1986"/>
                      <a:pt x="2101" y="1986"/>
                      <a:pt x="2078" y="1986"/>
                    </a:cubicBezTo>
                    <a:cubicBezTo>
                      <a:pt x="2055" y="1963"/>
                      <a:pt x="2032" y="1940"/>
                      <a:pt x="2009" y="1918"/>
                    </a:cubicBezTo>
                    <a:cubicBezTo>
                      <a:pt x="1987" y="1895"/>
                      <a:pt x="1964" y="1895"/>
                      <a:pt x="1941" y="1872"/>
                    </a:cubicBezTo>
                    <a:cubicBezTo>
                      <a:pt x="1926" y="1872"/>
                      <a:pt x="1900" y="1862"/>
                      <a:pt x="1872" y="1862"/>
                    </a:cubicBezTo>
                    <a:cubicBezTo>
                      <a:pt x="1857" y="1862"/>
                      <a:pt x="1842" y="1864"/>
                      <a:pt x="1827" y="1872"/>
                    </a:cubicBezTo>
                    <a:lnTo>
                      <a:pt x="1735" y="1872"/>
                    </a:lnTo>
                    <a:cubicBezTo>
                      <a:pt x="1690" y="1849"/>
                      <a:pt x="1667" y="1849"/>
                      <a:pt x="1621" y="1826"/>
                    </a:cubicBezTo>
                    <a:cubicBezTo>
                      <a:pt x="1553" y="1826"/>
                      <a:pt x="1484" y="1826"/>
                      <a:pt x="1393" y="1849"/>
                    </a:cubicBezTo>
                    <a:cubicBezTo>
                      <a:pt x="1347" y="1826"/>
                      <a:pt x="1279" y="1826"/>
                      <a:pt x="1233" y="1826"/>
                    </a:cubicBezTo>
                    <a:lnTo>
                      <a:pt x="1051" y="1826"/>
                    </a:lnTo>
                    <a:cubicBezTo>
                      <a:pt x="937" y="1849"/>
                      <a:pt x="822" y="1849"/>
                      <a:pt x="708" y="1849"/>
                    </a:cubicBezTo>
                    <a:cubicBezTo>
                      <a:pt x="640" y="1826"/>
                      <a:pt x="571" y="1826"/>
                      <a:pt x="480" y="1826"/>
                    </a:cubicBezTo>
                    <a:lnTo>
                      <a:pt x="343" y="1826"/>
                    </a:lnTo>
                    <a:cubicBezTo>
                      <a:pt x="297" y="1803"/>
                      <a:pt x="229" y="1803"/>
                      <a:pt x="183" y="1803"/>
                    </a:cubicBezTo>
                    <a:cubicBezTo>
                      <a:pt x="115" y="1803"/>
                      <a:pt x="46" y="1849"/>
                      <a:pt x="24" y="1918"/>
                    </a:cubicBezTo>
                    <a:cubicBezTo>
                      <a:pt x="1" y="1986"/>
                      <a:pt x="24" y="2077"/>
                      <a:pt x="92" y="2146"/>
                    </a:cubicBezTo>
                    <a:cubicBezTo>
                      <a:pt x="115" y="2146"/>
                      <a:pt x="138" y="2169"/>
                      <a:pt x="160" y="2191"/>
                    </a:cubicBezTo>
                    <a:cubicBezTo>
                      <a:pt x="183" y="2191"/>
                      <a:pt x="206" y="2191"/>
                      <a:pt x="252" y="2214"/>
                    </a:cubicBezTo>
                    <a:lnTo>
                      <a:pt x="297" y="2214"/>
                    </a:lnTo>
                    <a:cubicBezTo>
                      <a:pt x="297" y="2237"/>
                      <a:pt x="297" y="2237"/>
                      <a:pt x="297" y="2237"/>
                    </a:cubicBezTo>
                    <a:cubicBezTo>
                      <a:pt x="320" y="2237"/>
                      <a:pt x="343" y="2237"/>
                      <a:pt x="366" y="2260"/>
                    </a:cubicBezTo>
                    <a:cubicBezTo>
                      <a:pt x="412" y="2260"/>
                      <a:pt x="457" y="2260"/>
                      <a:pt x="480" y="2283"/>
                    </a:cubicBezTo>
                    <a:lnTo>
                      <a:pt x="526" y="2306"/>
                    </a:lnTo>
                    <a:lnTo>
                      <a:pt x="571" y="2306"/>
                    </a:lnTo>
                    <a:cubicBezTo>
                      <a:pt x="663" y="2328"/>
                      <a:pt x="731" y="2374"/>
                      <a:pt x="822" y="2420"/>
                    </a:cubicBezTo>
                    <a:cubicBezTo>
                      <a:pt x="891" y="2443"/>
                      <a:pt x="959" y="2488"/>
                      <a:pt x="1051" y="2534"/>
                    </a:cubicBezTo>
                    <a:lnTo>
                      <a:pt x="1484" y="2534"/>
                    </a:lnTo>
                    <a:cubicBezTo>
                      <a:pt x="1598" y="2534"/>
                      <a:pt x="1735" y="2534"/>
                      <a:pt x="1850" y="2511"/>
                    </a:cubicBezTo>
                    <a:cubicBezTo>
                      <a:pt x="1987" y="2511"/>
                      <a:pt x="2101" y="2465"/>
                      <a:pt x="2238" y="2443"/>
                    </a:cubicBezTo>
                    <a:lnTo>
                      <a:pt x="2283" y="2443"/>
                    </a:lnTo>
                    <a:lnTo>
                      <a:pt x="2329" y="2420"/>
                    </a:lnTo>
                    <a:lnTo>
                      <a:pt x="2420" y="2397"/>
                    </a:lnTo>
                    <a:lnTo>
                      <a:pt x="2489" y="2374"/>
                    </a:lnTo>
                    <a:lnTo>
                      <a:pt x="2557" y="2351"/>
                    </a:lnTo>
                    <a:cubicBezTo>
                      <a:pt x="2626" y="2328"/>
                      <a:pt x="2694" y="2306"/>
                      <a:pt x="2740" y="2283"/>
                    </a:cubicBezTo>
                    <a:cubicBezTo>
                      <a:pt x="2785" y="2260"/>
                      <a:pt x="2831" y="2237"/>
                      <a:pt x="2900" y="2214"/>
                    </a:cubicBezTo>
                    <a:cubicBezTo>
                      <a:pt x="3036" y="2169"/>
                      <a:pt x="3173" y="2100"/>
                      <a:pt x="3310" y="2032"/>
                    </a:cubicBezTo>
                    <a:lnTo>
                      <a:pt x="3402" y="1986"/>
                    </a:lnTo>
                    <a:cubicBezTo>
                      <a:pt x="3493" y="1940"/>
                      <a:pt x="3561" y="1895"/>
                      <a:pt x="3653" y="1872"/>
                    </a:cubicBezTo>
                    <a:cubicBezTo>
                      <a:pt x="3653" y="1849"/>
                      <a:pt x="3676" y="1849"/>
                      <a:pt x="3676" y="1849"/>
                    </a:cubicBezTo>
                    <a:cubicBezTo>
                      <a:pt x="3698" y="1826"/>
                      <a:pt x="3698" y="1781"/>
                      <a:pt x="3698" y="1758"/>
                    </a:cubicBezTo>
                    <a:cubicBezTo>
                      <a:pt x="3767" y="1712"/>
                      <a:pt x="3858" y="1666"/>
                      <a:pt x="3927" y="1621"/>
                    </a:cubicBezTo>
                    <a:cubicBezTo>
                      <a:pt x="4109" y="1484"/>
                      <a:pt x="4292" y="1324"/>
                      <a:pt x="4474" y="1164"/>
                    </a:cubicBezTo>
                    <a:cubicBezTo>
                      <a:pt x="4566" y="1073"/>
                      <a:pt x="4657" y="959"/>
                      <a:pt x="4748" y="845"/>
                    </a:cubicBezTo>
                    <a:cubicBezTo>
                      <a:pt x="4879" y="692"/>
                      <a:pt x="4969" y="518"/>
                      <a:pt x="5076" y="363"/>
                    </a:cubicBezTo>
                    <a:lnTo>
                      <a:pt x="5076" y="363"/>
                    </a:lnTo>
                    <a:lnTo>
                      <a:pt x="5068" y="388"/>
                    </a:lnTo>
                    <a:lnTo>
                      <a:pt x="5068" y="388"/>
                    </a:lnTo>
                    <a:lnTo>
                      <a:pt x="5091" y="343"/>
                    </a:lnTo>
                    <a:lnTo>
                      <a:pt x="5091" y="343"/>
                    </a:lnTo>
                    <a:cubicBezTo>
                      <a:pt x="5086" y="349"/>
                      <a:pt x="5081" y="356"/>
                      <a:pt x="5076" y="363"/>
                    </a:cubicBezTo>
                    <a:lnTo>
                      <a:pt x="5076" y="363"/>
                    </a:lnTo>
                    <a:lnTo>
                      <a:pt x="5091" y="320"/>
                    </a:lnTo>
                    <a:cubicBezTo>
                      <a:pt x="5114" y="251"/>
                      <a:pt x="5159" y="206"/>
                      <a:pt x="5182" y="137"/>
                    </a:cubicBezTo>
                    <a:cubicBezTo>
                      <a:pt x="5182" y="92"/>
                      <a:pt x="5159" y="23"/>
                      <a:pt x="5091" y="0"/>
                    </a:cubicBezTo>
                    <a:close/>
                  </a:path>
                </a:pathLst>
              </a:custGeom>
              <a:solidFill>
                <a:srgbClr val="ECCEBA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761" name="Google Shape;1608;p22">
                <a:extLst>
                  <a:ext uri="{FF2B5EF4-FFF2-40B4-BE49-F238E27FC236}">
                    <a16:creationId xmlns:a16="http://schemas.microsoft.com/office/drawing/2014/main" id="{3CAFF0E6-C585-47B8-AF99-DC5329999F95}"/>
                  </a:ext>
                </a:extLst>
              </p:cNvPr>
              <p:cNvSpPr/>
              <p:nvPr/>
            </p:nvSpPr>
            <p:spPr>
              <a:xfrm>
                <a:off x="6986735" y="2808827"/>
                <a:ext cx="128987" cy="37031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1370" extrusionOk="0">
                    <a:moveTo>
                      <a:pt x="298" y="0"/>
                    </a:moveTo>
                    <a:cubicBezTo>
                      <a:pt x="206" y="0"/>
                      <a:pt x="115" y="46"/>
                      <a:pt x="69" y="137"/>
                    </a:cubicBezTo>
                    <a:cubicBezTo>
                      <a:pt x="24" y="183"/>
                      <a:pt x="24" y="206"/>
                      <a:pt x="1" y="274"/>
                    </a:cubicBezTo>
                    <a:cubicBezTo>
                      <a:pt x="1" y="343"/>
                      <a:pt x="24" y="411"/>
                      <a:pt x="47" y="457"/>
                    </a:cubicBezTo>
                    <a:cubicBezTo>
                      <a:pt x="47" y="502"/>
                      <a:pt x="69" y="525"/>
                      <a:pt x="115" y="571"/>
                    </a:cubicBezTo>
                    <a:cubicBezTo>
                      <a:pt x="92" y="571"/>
                      <a:pt x="92" y="594"/>
                      <a:pt x="69" y="616"/>
                    </a:cubicBezTo>
                    <a:cubicBezTo>
                      <a:pt x="24" y="731"/>
                      <a:pt x="92" y="822"/>
                      <a:pt x="184" y="867"/>
                    </a:cubicBezTo>
                    <a:cubicBezTo>
                      <a:pt x="321" y="936"/>
                      <a:pt x="480" y="982"/>
                      <a:pt x="617" y="1027"/>
                    </a:cubicBezTo>
                    <a:cubicBezTo>
                      <a:pt x="777" y="1073"/>
                      <a:pt x="937" y="1119"/>
                      <a:pt x="1097" y="1164"/>
                    </a:cubicBezTo>
                    <a:lnTo>
                      <a:pt x="1028" y="1141"/>
                    </a:lnTo>
                    <a:lnTo>
                      <a:pt x="1028" y="1141"/>
                    </a:lnTo>
                    <a:cubicBezTo>
                      <a:pt x="1188" y="1187"/>
                      <a:pt x="1348" y="1233"/>
                      <a:pt x="1507" y="1256"/>
                    </a:cubicBezTo>
                    <a:cubicBezTo>
                      <a:pt x="1644" y="1278"/>
                      <a:pt x="1804" y="1301"/>
                      <a:pt x="1941" y="1324"/>
                    </a:cubicBezTo>
                    <a:cubicBezTo>
                      <a:pt x="2238" y="1347"/>
                      <a:pt x="2535" y="1370"/>
                      <a:pt x="2809" y="1370"/>
                    </a:cubicBezTo>
                    <a:cubicBezTo>
                      <a:pt x="3151" y="1370"/>
                      <a:pt x="3470" y="1347"/>
                      <a:pt x="3790" y="1301"/>
                    </a:cubicBezTo>
                    <a:cubicBezTo>
                      <a:pt x="3973" y="1256"/>
                      <a:pt x="4132" y="1210"/>
                      <a:pt x="4292" y="1164"/>
                    </a:cubicBezTo>
                    <a:cubicBezTo>
                      <a:pt x="4383" y="1141"/>
                      <a:pt x="4475" y="1096"/>
                      <a:pt x="4543" y="1050"/>
                    </a:cubicBezTo>
                    <a:cubicBezTo>
                      <a:pt x="4612" y="1027"/>
                      <a:pt x="4680" y="982"/>
                      <a:pt x="4726" y="913"/>
                    </a:cubicBezTo>
                    <a:cubicBezTo>
                      <a:pt x="4749" y="890"/>
                      <a:pt x="4771" y="822"/>
                      <a:pt x="4771" y="776"/>
                    </a:cubicBezTo>
                    <a:cubicBezTo>
                      <a:pt x="4703" y="708"/>
                      <a:pt x="4657" y="594"/>
                      <a:pt x="4657" y="502"/>
                    </a:cubicBezTo>
                    <a:lnTo>
                      <a:pt x="4657" y="479"/>
                    </a:lnTo>
                    <a:cubicBezTo>
                      <a:pt x="4657" y="411"/>
                      <a:pt x="4612" y="343"/>
                      <a:pt x="4566" y="320"/>
                    </a:cubicBezTo>
                    <a:cubicBezTo>
                      <a:pt x="4498" y="274"/>
                      <a:pt x="4429" y="251"/>
                      <a:pt x="4361" y="251"/>
                    </a:cubicBezTo>
                    <a:lnTo>
                      <a:pt x="4338" y="251"/>
                    </a:lnTo>
                    <a:cubicBezTo>
                      <a:pt x="4064" y="274"/>
                      <a:pt x="3813" y="297"/>
                      <a:pt x="3539" y="297"/>
                    </a:cubicBezTo>
                    <a:lnTo>
                      <a:pt x="3630" y="297"/>
                    </a:lnTo>
                    <a:cubicBezTo>
                      <a:pt x="3459" y="308"/>
                      <a:pt x="3288" y="314"/>
                      <a:pt x="3117" y="314"/>
                    </a:cubicBezTo>
                    <a:cubicBezTo>
                      <a:pt x="2945" y="314"/>
                      <a:pt x="2774" y="308"/>
                      <a:pt x="2603" y="297"/>
                    </a:cubicBezTo>
                    <a:cubicBezTo>
                      <a:pt x="2420" y="297"/>
                      <a:pt x="2261" y="274"/>
                      <a:pt x="2078" y="274"/>
                    </a:cubicBezTo>
                    <a:cubicBezTo>
                      <a:pt x="1918" y="251"/>
                      <a:pt x="1759" y="228"/>
                      <a:pt x="1599" y="206"/>
                    </a:cubicBezTo>
                    <a:cubicBezTo>
                      <a:pt x="1256" y="160"/>
                      <a:pt x="914" y="91"/>
                      <a:pt x="594" y="23"/>
                    </a:cubicBezTo>
                    <a:cubicBezTo>
                      <a:pt x="503" y="23"/>
                      <a:pt x="435" y="0"/>
                      <a:pt x="343" y="0"/>
                    </a:cubicBezTo>
                    <a:close/>
                  </a:path>
                </a:pathLst>
              </a:custGeom>
              <a:solidFill>
                <a:srgbClr val="ECCEBA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762" name="Google Shape;1609;p22">
                <a:extLst>
                  <a:ext uri="{FF2B5EF4-FFF2-40B4-BE49-F238E27FC236}">
                    <a16:creationId xmlns:a16="http://schemas.microsoft.com/office/drawing/2014/main" id="{72ACBD48-C357-4573-AC0F-D48AF6AF67A0}"/>
                  </a:ext>
                </a:extLst>
              </p:cNvPr>
              <p:cNvSpPr/>
              <p:nvPr/>
            </p:nvSpPr>
            <p:spPr>
              <a:xfrm>
                <a:off x="7216274" y="2241819"/>
                <a:ext cx="426966" cy="578118"/>
              </a:xfrm>
              <a:custGeom>
                <a:avLst/>
                <a:gdLst/>
                <a:ahLst/>
                <a:cxnLst/>
                <a:rect l="l" t="t" r="r" b="b"/>
                <a:pathLst>
                  <a:path w="15796" h="21388" extrusionOk="0">
                    <a:moveTo>
                      <a:pt x="14106" y="1"/>
                    </a:moveTo>
                    <a:cubicBezTo>
                      <a:pt x="14015" y="46"/>
                      <a:pt x="13969" y="160"/>
                      <a:pt x="14015" y="275"/>
                    </a:cubicBezTo>
                    <a:lnTo>
                      <a:pt x="14038" y="343"/>
                    </a:lnTo>
                    <a:cubicBezTo>
                      <a:pt x="14038" y="366"/>
                      <a:pt x="14038" y="366"/>
                      <a:pt x="14038" y="389"/>
                    </a:cubicBezTo>
                    <a:cubicBezTo>
                      <a:pt x="14038" y="457"/>
                      <a:pt x="14015" y="526"/>
                      <a:pt x="14015" y="594"/>
                    </a:cubicBezTo>
                    <a:cubicBezTo>
                      <a:pt x="13923" y="868"/>
                      <a:pt x="13832" y="1119"/>
                      <a:pt x="13672" y="1393"/>
                    </a:cubicBezTo>
                    <a:cubicBezTo>
                      <a:pt x="13513" y="1667"/>
                      <a:pt x="13307" y="1918"/>
                      <a:pt x="13079" y="2146"/>
                    </a:cubicBezTo>
                    <a:cubicBezTo>
                      <a:pt x="12873" y="2329"/>
                      <a:pt x="12668" y="2511"/>
                      <a:pt x="12485" y="2648"/>
                    </a:cubicBezTo>
                    <a:cubicBezTo>
                      <a:pt x="12303" y="2763"/>
                      <a:pt x="12120" y="2922"/>
                      <a:pt x="11892" y="3036"/>
                    </a:cubicBezTo>
                    <a:cubicBezTo>
                      <a:pt x="11709" y="3151"/>
                      <a:pt x="11550" y="3242"/>
                      <a:pt x="11367" y="3310"/>
                    </a:cubicBezTo>
                    <a:cubicBezTo>
                      <a:pt x="11230" y="3379"/>
                      <a:pt x="11116" y="3425"/>
                      <a:pt x="10979" y="3470"/>
                    </a:cubicBezTo>
                    <a:cubicBezTo>
                      <a:pt x="10933" y="3470"/>
                      <a:pt x="10865" y="3493"/>
                      <a:pt x="10819" y="3539"/>
                    </a:cubicBezTo>
                    <a:cubicBezTo>
                      <a:pt x="10682" y="3630"/>
                      <a:pt x="10637" y="3790"/>
                      <a:pt x="10705" y="3972"/>
                    </a:cubicBezTo>
                    <a:cubicBezTo>
                      <a:pt x="10728" y="4018"/>
                      <a:pt x="10751" y="4086"/>
                      <a:pt x="10774" y="4132"/>
                    </a:cubicBezTo>
                    <a:cubicBezTo>
                      <a:pt x="10842" y="4246"/>
                      <a:pt x="10865" y="4338"/>
                      <a:pt x="10911" y="4452"/>
                    </a:cubicBezTo>
                    <a:cubicBezTo>
                      <a:pt x="10956" y="4589"/>
                      <a:pt x="11002" y="4726"/>
                      <a:pt x="11047" y="4862"/>
                    </a:cubicBezTo>
                    <a:cubicBezTo>
                      <a:pt x="11070" y="5022"/>
                      <a:pt x="11093" y="5182"/>
                      <a:pt x="11116" y="5342"/>
                    </a:cubicBezTo>
                    <a:cubicBezTo>
                      <a:pt x="11139" y="5524"/>
                      <a:pt x="11162" y="5684"/>
                      <a:pt x="11162" y="5844"/>
                    </a:cubicBezTo>
                    <a:cubicBezTo>
                      <a:pt x="11162" y="6095"/>
                      <a:pt x="11116" y="6346"/>
                      <a:pt x="11093" y="6597"/>
                    </a:cubicBezTo>
                    <a:lnTo>
                      <a:pt x="11070" y="6643"/>
                    </a:lnTo>
                    <a:cubicBezTo>
                      <a:pt x="11047" y="6917"/>
                      <a:pt x="11002" y="7168"/>
                      <a:pt x="10911" y="7465"/>
                    </a:cubicBezTo>
                    <a:cubicBezTo>
                      <a:pt x="10911" y="7510"/>
                      <a:pt x="10911" y="7533"/>
                      <a:pt x="10888" y="7579"/>
                    </a:cubicBezTo>
                    <a:cubicBezTo>
                      <a:pt x="10819" y="7807"/>
                      <a:pt x="10751" y="8035"/>
                      <a:pt x="10614" y="8355"/>
                    </a:cubicBezTo>
                    <a:lnTo>
                      <a:pt x="10591" y="8400"/>
                    </a:lnTo>
                    <a:cubicBezTo>
                      <a:pt x="10545" y="8515"/>
                      <a:pt x="10500" y="8629"/>
                      <a:pt x="10431" y="8743"/>
                    </a:cubicBezTo>
                    <a:cubicBezTo>
                      <a:pt x="10386" y="8834"/>
                      <a:pt x="10340" y="8948"/>
                      <a:pt x="10294" y="9040"/>
                    </a:cubicBezTo>
                    <a:lnTo>
                      <a:pt x="10271" y="9085"/>
                    </a:lnTo>
                    <a:cubicBezTo>
                      <a:pt x="9997" y="9519"/>
                      <a:pt x="9678" y="9953"/>
                      <a:pt x="9358" y="10363"/>
                    </a:cubicBezTo>
                    <a:lnTo>
                      <a:pt x="9176" y="10592"/>
                    </a:lnTo>
                    <a:lnTo>
                      <a:pt x="8902" y="10911"/>
                    </a:lnTo>
                    <a:cubicBezTo>
                      <a:pt x="8856" y="11002"/>
                      <a:pt x="8765" y="11094"/>
                      <a:pt x="8696" y="11185"/>
                    </a:cubicBezTo>
                    <a:lnTo>
                      <a:pt x="8628" y="11276"/>
                    </a:lnTo>
                    <a:lnTo>
                      <a:pt x="8514" y="11391"/>
                    </a:lnTo>
                    <a:cubicBezTo>
                      <a:pt x="8400" y="11527"/>
                      <a:pt x="8286" y="11664"/>
                      <a:pt x="8171" y="11779"/>
                    </a:cubicBezTo>
                    <a:cubicBezTo>
                      <a:pt x="8035" y="11916"/>
                      <a:pt x="8012" y="12144"/>
                      <a:pt x="8149" y="12281"/>
                    </a:cubicBezTo>
                    <a:cubicBezTo>
                      <a:pt x="8217" y="12372"/>
                      <a:pt x="8286" y="12418"/>
                      <a:pt x="8377" y="12486"/>
                    </a:cubicBezTo>
                    <a:cubicBezTo>
                      <a:pt x="8491" y="12600"/>
                      <a:pt x="8628" y="12692"/>
                      <a:pt x="8742" y="12806"/>
                    </a:cubicBezTo>
                    <a:cubicBezTo>
                      <a:pt x="8811" y="12897"/>
                      <a:pt x="8879" y="12965"/>
                      <a:pt x="8925" y="13057"/>
                    </a:cubicBezTo>
                    <a:cubicBezTo>
                      <a:pt x="8948" y="13102"/>
                      <a:pt x="8993" y="13171"/>
                      <a:pt x="9016" y="13239"/>
                    </a:cubicBezTo>
                    <a:lnTo>
                      <a:pt x="9039" y="13285"/>
                    </a:lnTo>
                    <a:cubicBezTo>
                      <a:pt x="9084" y="13376"/>
                      <a:pt x="9107" y="13468"/>
                      <a:pt x="9153" y="13559"/>
                    </a:cubicBezTo>
                    <a:cubicBezTo>
                      <a:pt x="9176" y="13650"/>
                      <a:pt x="9176" y="13764"/>
                      <a:pt x="9176" y="13856"/>
                    </a:cubicBezTo>
                    <a:cubicBezTo>
                      <a:pt x="9176" y="13993"/>
                      <a:pt x="9176" y="14130"/>
                      <a:pt x="9153" y="14267"/>
                    </a:cubicBezTo>
                    <a:cubicBezTo>
                      <a:pt x="9153" y="14335"/>
                      <a:pt x="9153" y="14403"/>
                      <a:pt x="9130" y="14449"/>
                    </a:cubicBezTo>
                    <a:lnTo>
                      <a:pt x="9107" y="14540"/>
                    </a:lnTo>
                    <a:cubicBezTo>
                      <a:pt x="9107" y="14609"/>
                      <a:pt x="9084" y="14677"/>
                      <a:pt x="9084" y="14746"/>
                    </a:cubicBezTo>
                    <a:cubicBezTo>
                      <a:pt x="9039" y="14837"/>
                      <a:pt x="9016" y="14951"/>
                      <a:pt x="8970" y="15043"/>
                    </a:cubicBezTo>
                    <a:cubicBezTo>
                      <a:pt x="8925" y="15157"/>
                      <a:pt x="8856" y="15294"/>
                      <a:pt x="8788" y="15408"/>
                    </a:cubicBezTo>
                    <a:lnTo>
                      <a:pt x="8773" y="15451"/>
                    </a:lnTo>
                    <a:lnTo>
                      <a:pt x="8773" y="15451"/>
                    </a:lnTo>
                    <a:cubicBezTo>
                      <a:pt x="8666" y="15604"/>
                      <a:pt x="8577" y="15758"/>
                      <a:pt x="8445" y="15933"/>
                    </a:cubicBezTo>
                    <a:cubicBezTo>
                      <a:pt x="8308" y="16093"/>
                      <a:pt x="8171" y="16252"/>
                      <a:pt x="8035" y="16412"/>
                    </a:cubicBezTo>
                    <a:lnTo>
                      <a:pt x="7966" y="16481"/>
                    </a:lnTo>
                    <a:cubicBezTo>
                      <a:pt x="7783" y="16640"/>
                      <a:pt x="7578" y="16800"/>
                      <a:pt x="7350" y="16960"/>
                    </a:cubicBezTo>
                    <a:cubicBezTo>
                      <a:pt x="7258" y="17006"/>
                      <a:pt x="7190" y="17028"/>
                      <a:pt x="7099" y="17074"/>
                    </a:cubicBezTo>
                    <a:lnTo>
                      <a:pt x="7007" y="17120"/>
                    </a:lnTo>
                    <a:cubicBezTo>
                      <a:pt x="6870" y="17188"/>
                      <a:pt x="6733" y="17257"/>
                      <a:pt x="6597" y="17302"/>
                    </a:cubicBezTo>
                    <a:cubicBezTo>
                      <a:pt x="6551" y="17325"/>
                      <a:pt x="6482" y="17348"/>
                      <a:pt x="6437" y="17371"/>
                    </a:cubicBezTo>
                    <a:cubicBezTo>
                      <a:pt x="6391" y="17394"/>
                      <a:pt x="6323" y="17416"/>
                      <a:pt x="6254" y="17439"/>
                    </a:cubicBezTo>
                    <a:lnTo>
                      <a:pt x="6186" y="17462"/>
                    </a:lnTo>
                    <a:lnTo>
                      <a:pt x="6117" y="17485"/>
                    </a:lnTo>
                    <a:lnTo>
                      <a:pt x="6026" y="17508"/>
                    </a:lnTo>
                    <a:lnTo>
                      <a:pt x="5935" y="17531"/>
                    </a:lnTo>
                    <a:cubicBezTo>
                      <a:pt x="5843" y="17553"/>
                      <a:pt x="5752" y="17576"/>
                      <a:pt x="5661" y="17599"/>
                    </a:cubicBezTo>
                    <a:cubicBezTo>
                      <a:pt x="5615" y="17599"/>
                      <a:pt x="5547" y="17622"/>
                      <a:pt x="5478" y="17645"/>
                    </a:cubicBezTo>
                    <a:lnTo>
                      <a:pt x="5432" y="17645"/>
                    </a:lnTo>
                    <a:cubicBezTo>
                      <a:pt x="5318" y="17667"/>
                      <a:pt x="5181" y="17690"/>
                      <a:pt x="5067" y="17690"/>
                    </a:cubicBezTo>
                    <a:lnTo>
                      <a:pt x="4907" y="17690"/>
                    </a:lnTo>
                    <a:cubicBezTo>
                      <a:pt x="4862" y="17667"/>
                      <a:pt x="4816" y="17645"/>
                      <a:pt x="4770" y="17622"/>
                    </a:cubicBezTo>
                    <a:cubicBezTo>
                      <a:pt x="4656" y="17576"/>
                      <a:pt x="4588" y="17553"/>
                      <a:pt x="4519" y="17508"/>
                    </a:cubicBezTo>
                    <a:cubicBezTo>
                      <a:pt x="4428" y="17462"/>
                      <a:pt x="4360" y="17416"/>
                      <a:pt x="4268" y="17394"/>
                    </a:cubicBezTo>
                    <a:lnTo>
                      <a:pt x="4223" y="17394"/>
                    </a:lnTo>
                    <a:lnTo>
                      <a:pt x="4177" y="17371"/>
                    </a:lnTo>
                    <a:cubicBezTo>
                      <a:pt x="4154" y="17348"/>
                      <a:pt x="4109" y="17348"/>
                      <a:pt x="4063" y="17348"/>
                    </a:cubicBezTo>
                    <a:cubicBezTo>
                      <a:pt x="4040" y="17325"/>
                      <a:pt x="4017" y="17325"/>
                      <a:pt x="3994" y="17325"/>
                    </a:cubicBezTo>
                    <a:lnTo>
                      <a:pt x="3949" y="17325"/>
                    </a:lnTo>
                    <a:cubicBezTo>
                      <a:pt x="3835" y="17348"/>
                      <a:pt x="3721" y="17439"/>
                      <a:pt x="3675" y="17531"/>
                    </a:cubicBezTo>
                    <a:cubicBezTo>
                      <a:pt x="3652" y="17599"/>
                      <a:pt x="3652" y="17667"/>
                      <a:pt x="3675" y="17736"/>
                    </a:cubicBezTo>
                    <a:cubicBezTo>
                      <a:pt x="3561" y="17873"/>
                      <a:pt x="3447" y="18033"/>
                      <a:pt x="3287" y="18192"/>
                    </a:cubicBezTo>
                    <a:lnTo>
                      <a:pt x="3173" y="18329"/>
                    </a:lnTo>
                    <a:lnTo>
                      <a:pt x="3059" y="18421"/>
                    </a:lnTo>
                    <a:cubicBezTo>
                      <a:pt x="3013" y="18466"/>
                      <a:pt x="2944" y="18512"/>
                      <a:pt x="2899" y="18558"/>
                    </a:cubicBezTo>
                    <a:cubicBezTo>
                      <a:pt x="2853" y="18603"/>
                      <a:pt x="2808" y="18649"/>
                      <a:pt x="2785" y="18672"/>
                    </a:cubicBezTo>
                    <a:cubicBezTo>
                      <a:pt x="2602" y="18832"/>
                      <a:pt x="2419" y="18991"/>
                      <a:pt x="2214" y="19151"/>
                    </a:cubicBezTo>
                    <a:lnTo>
                      <a:pt x="2054" y="19288"/>
                    </a:lnTo>
                    <a:cubicBezTo>
                      <a:pt x="1940" y="19379"/>
                      <a:pt x="1803" y="19471"/>
                      <a:pt x="1689" y="19562"/>
                    </a:cubicBezTo>
                    <a:lnTo>
                      <a:pt x="1643" y="19585"/>
                    </a:lnTo>
                    <a:cubicBezTo>
                      <a:pt x="1506" y="19699"/>
                      <a:pt x="1347" y="19813"/>
                      <a:pt x="1187" y="19927"/>
                    </a:cubicBezTo>
                    <a:cubicBezTo>
                      <a:pt x="1118" y="19950"/>
                      <a:pt x="1050" y="19973"/>
                      <a:pt x="981" y="20018"/>
                    </a:cubicBezTo>
                    <a:lnTo>
                      <a:pt x="913" y="20041"/>
                    </a:lnTo>
                    <a:cubicBezTo>
                      <a:pt x="867" y="20064"/>
                      <a:pt x="822" y="20087"/>
                      <a:pt x="776" y="20110"/>
                    </a:cubicBezTo>
                    <a:cubicBezTo>
                      <a:pt x="753" y="20133"/>
                      <a:pt x="708" y="20133"/>
                      <a:pt x="685" y="20155"/>
                    </a:cubicBezTo>
                    <a:cubicBezTo>
                      <a:pt x="662" y="20155"/>
                      <a:pt x="616" y="20178"/>
                      <a:pt x="571" y="20201"/>
                    </a:cubicBezTo>
                    <a:lnTo>
                      <a:pt x="548" y="20201"/>
                    </a:lnTo>
                    <a:cubicBezTo>
                      <a:pt x="502" y="20224"/>
                      <a:pt x="457" y="20247"/>
                      <a:pt x="411" y="20270"/>
                    </a:cubicBezTo>
                    <a:cubicBezTo>
                      <a:pt x="342" y="20270"/>
                      <a:pt x="297" y="20292"/>
                      <a:pt x="228" y="20315"/>
                    </a:cubicBezTo>
                    <a:cubicBezTo>
                      <a:pt x="160" y="20338"/>
                      <a:pt x="91" y="20384"/>
                      <a:pt x="68" y="20429"/>
                    </a:cubicBezTo>
                    <a:cubicBezTo>
                      <a:pt x="0" y="20498"/>
                      <a:pt x="0" y="20566"/>
                      <a:pt x="0" y="20635"/>
                    </a:cubicBezTo>
                    <a:cubicBezTo>
                      <a:pt x="0" y="20680"/>
                      <a:pt x="0" y="20703"/>
                      <a:pt x="23" y="20726"/>
                    </a:cubicBezTo>
                    <a:cubicBezTo>
                      <a:pt x="137" y="20772"/>
                      <a:pt x="251" y="20817"/>
                      <a:pt x="365" y="20886"/>
                    </a:cubicBezTo>
                    <a:cubicBezTo>
                      <a:pt x="457" y="20931"/>
                      <a:pt x="525" y="21000"/>
                      <a:pt x="616" y="21046"/>
                    </a:cubicBezTo>
                    <a:cubicBezTo>
                      <a:pt x="639" y="21068"/>
                      <a:pt x="685" y="21114"/>
                      <a:pt x="730" y="21137"/>
                    </a:cubicBezTo>
                    <a:lnTo>
                      <a:pt x="753" y="21160"/>
                    </a:lnTo>
                    <a:cubicBezTo>
                      <a:pt x="845" y="21205"/>
                      <a:pt x="959" y="21274"/>
                      <a:pt x="1050" y="21342"/>
                    </a:cubicBezTo>
                    <a:lnTo>
                      <a:pt x="1141" y="21342"/>
                    </a:lnTo>
                    <a:cubicBezTo>
                      <a:pt x="1210" y="21342"/>
                      <a:pt x="1278" y="21320"/>
                      <a:pt x="1347" y="21274"/>
                    </a:cubicBezTo>
                    <a:cubicBezTo>
                      <a:pt x="1370" y="21297"/>
                      <a:pt x="1415" y="21342"/>
                      <a:pt x="1461" y="21365"/>
                    </a:cubicBezTo>
                    <a:cubicBezTo>
                      <a:pt x="1484" y="21365"/>
                      <a:pt x="1552" y="21388"/>
                      <a:pt x="1598" y="21388"/>
                    </a:cubicBezTo>
                    <a:cubicBezTo>
                      <a:pt x="1666" y="21388"/>
                      <a:pt x="1758" y="21365"/>
                      <a:pt x="1826" y="21342"/>
                    </a:cubicBezTo>
                    <a:cubicBezTo>
                      <a:pt x="1895" y="21342"/>
                      <a:pt x="1963" y="21320"/>
                      <a:pt x="2031" y="21297"/>
                    </a:cubicBezTo>
                    <a:lnTo>
                      <a:pt x="2077" y="21274"/>
                    </a:lnTo>
                    <a:cubicBezTo>
                      <a:pt x="2305" y="21228"/>
                      <a:pt x="2534" y="21160"/>
                      <a:pt x="2762" y="21114"/>
                    </a:cubicBezTo>
                    <a:lnTo>
                      <a:pt x="2899" y="21068"/>
                    </a:lnTo>
                    <a:lnTo>
                      <a:pt x="2944" y="21068"/>
                    </a:lnTo>
                    <a:cubicBezTo>
                      <a:pt x="3150" y="21023"/>
                      <a:pt x="3378" y="20954"/>
                      <a:pt x="3606" y="20909"/>
                    </a:cubicBezTo>
                    <a:lnTo>
                      <a:pt x="3903" y="20840"/>
                    </a:lnTo>
                    <a:cubicBezTo>
                      <a:pt x="4086" y="20795"/>
                      <a:pt x="4268" y="20749"/>
                      <a:pt x="4405" y="20703"/>
                    </a:cubicBezTo>
                    <a:cubicBezTo>
                      <a:pt x="4519" y="20658"/>
                      <a:pt x="4611" y="20612"/>
                      <a:pt x="4702" y="20589"/>
                    </a:cubicBezTo>
                    <a:lnTo>
                      <a:pt x="4862" y="20521"/>
                    </a:lnTo>
                    <a:cubicBezTo>
                      <a:pt x="5090" y="20429"/>
                      <a:pt x="5318" y="20315"/>
                      <a:pt x="5547" y="20178"/>
                    </a:cubicBezTo>
                    <a:lnTo>
                      <a:pt x="5752" y="20087"/>
                    </a:lnTo>
                    <a:cubicBezTo>
                      <a:pt x="6049" y="19927"/>
                      <a:pt x="6345" y="19767"/>
                      <a:pt x="6619" y="19585"/>
                    </a:cubicBezTo>
                    <a:cubicBezTo>
                      <a:pt x="6733" y="19516"/>
                      <a:pt x="6870" y="19448"/>
                      <a:pt x="6985" y="19379"/>
                    </a:cubicBezTo>
                    <a:cubicBezTo>
                      <a:pt x="7076" y="19288"/>
                      <a:pt x="7190" y="19220"/>
                      <a:pt x="7304" y="19128"/>
                    </a:cubicBezTo>
                    <a:cubicBezTo>
                      <a:pt x="7350" y="19083"/>
                      <a:pt x="7418" y="19037"/>
                      <a:pt x="7464" y="18991"/>
                    </a:cubicBezTo>
                    <a:cubicBezTo>
                      <a:pt x="7692" y="18854"/>
                      <a:pt x="7898" y="18695"/>
                      <a:pt x="8149" y="18466"/>
                    </a:cubicBezTo>
                    <a:cubicBezTo>
                      <a:pt x="8400" y="18261"/>
                      <a:pt x="8628" y="18033"/>
                      <a:pt x="8879" y="17759"/>
                    </a:cubicBezTo>
                    <a:lnTo>
                      <a:pt x="8993" y="17645"/>
                    </a:lnTo>
                    <a:lnTo>
                      <a:pt x="9062" y="17645"/>
                    </a:lnTo>
                    <a:cubicBezTo>
                      <a:pt x="9130" y="17645"/>
                      <a:pt x="9199" y="17622"/>
                      <a:pt x="9244" y="17599"/>
                    </a:cubicBezTo>
                    <a:cubicBezTo>
                      <a:pt x="9358" y="17485"/>
                      <a:pt x="9473" y="17371"/>
                      <a:pt x="9564" y="17234"/>
                    </a:cubicBezTo>
                    <a:lnTo>
                      <a:pt x="9609" y="17188"/>
                    </a:lnTo>
                    <a:cubicBezTo>
                      <a:pt x="9701" y="17074"/>
                      <a:pt x="9792" y="16960"/>
                      <a:pt x="9883" y="16846"/>
                    </a:cubicBezTo>
                    <a:lnTo>
                      <a:pt x="9929" y="16777"/>
                    </a:lnTo>
                    <a:cubicBezTo>
                      <a:pt x="10112" y="16526"/>
                      <a:pt x="10294" y="16252"/>
                      <a:pt x="10500" y="15887"/>
                    </a:cubicBezTo>
                    <a:lnTo>
                      <a:pt x="10500" y="15887"/>
                    </a:lnTo>
                    <a:lnTo>
                      <a:pt x="10477" y="15910"/>
                    </a:lnTo>
                    <a:lnTo>
                      <a:pt x="10614" y="15659"/>
                    </a:lnTo>
                    <a:cubicBezTo>
                      <a:pt x="10774" y="15431"/>
                      <a:pt x="10911" y="15157"/>
                      <a:pt x="11047" y="14883"/>
                    </a:cubicBezTo>
                    <a:lnTo>
                      <a:pt x="11139" y="14723"/>
                    </a:lnTo>
                    <a:cubicBezTo>
                      <a:pt x="11230" y="14518"/>
                      <a:pt x="11344" y="14312"/>
                      <a:pt x="11435" y="14107"/>
                    </a:cubicBezTo>
                    <a:lnTo>
                      <a:pt x="11481" y="14038"/>
                    </a:lnTo>
                    <a:cubicBezTo>
                      <a:pt x="11709" y="13536"/>
                      <a:pt x="11960" y="13011"/>
                      <a:pt x="12120" y="12486"/>
                    </a:cubicBezTo>
                    <a:cubicBezTo>
                      <a:pt x="12166" y="12304"/>
                      <a:pt x="12234" y="12121"/>
                      <a:pt x="12303" y="11938"/>
                    </a:cubicBezTo>
                    <a:cubicBezTo>
                      <a:pt x="12371" y="11756"/>
                      <a:pt x="12440" y="11573"/>
                      <a:pt x="12485" y="11368"/>
                    </a:cubicBezTo>
                    <a:cubicBezTo>
                      <a:pt x="12508" y="11299"/>
                      <a:pt x="12531" y="11208"/>
                      <a:pt x="12554" y="11117"/>
                    </a:cubicBezTo>
                    <a:cubicBezTo>
                      <a:pt x="12600" y="10980"/>
                      <a:pt x="12645" y="10820"/>
                      <a:pt x="12691" y="10683"/>
                    </a:cubicBezTo>
                    <a:cubicBezTo>
                      <a:pt x="12714" y="10569"/>
                      <a:pt x="12737" y="10455"/>
                      <a:pt x="12759" y="10363"/>
                    </a:cubicBezTo>
                    <a:cubicBezTo>
                      <a:pt x="12782" y="10249"/>
                      <a:pt x="12805" y="10135"/>
                      <a:pt x="12828" y="10044"/>
                    </a:cubicBezTo>
                    <a:lnTo>
                      <a:pt x="12851" y="9998"/>
                    </a:lnTo>
                    <a:cubicBezTo>
                      <a:pt x="12851" y="9930"/>
                      <a:pt x="12873" y="9884"/>
                      <a:pt x="12873" y="9816"/>
                    </a:cubicBezTo>
                    <a:cubicBezTo>
                      <a:pt x="12896" y="9770"/>
                      <a:pt x="12896" y="9701"/>
                      <a:pt x="12919" y="9656"/>
                    </a:cubicBezTo>
                    <a:lnTo>
                      <a:pt x="12919" y="9610"/>
                    </a:lnTo>
                    <a:lnTo>
                      <a:pt x="12942" y="9519"/>
                    </a:lnTo>
                    <a:cubicBezTo>
                      <a:pt x="12965" y="9405"/>
                      <a:pt x="12988" y="9268"/>
                      <a:pt x="13010" y="9154"/>
                    </a:cubicBezTo>
                    <a:cubicBezTo>
                      <a:pt x="13033" y="8994"/>
                      <a:pt x="13033" y="8857"/>
                      <a:pt x="13056" y="8697"/>
                    </a:cubicBezTo>
                    <a:cubicBezTo>
                      <a:pt x="13056" y="8629"/>
                      <a:pt x="13079" y="8537"/>
                      <a:pt x="13079" y="8446"/>
                    </a:cubicBezTo>
                    <a:cubicBezTo>
                      <a:pt x="13102" y="8378"/>
                      <a:pt x="13102" y="8332"/>
                      <a:pt x="13102" y="8286"/>
                    </a:cubicBezTo>
                    <a:cubicBezTo>
                      <a:pt x="13125" y="8127"/>
                      <a:pt x="13125" y="7990"/>
                      <a:pt x="13147" y="7830"/>
                    </a:cubicBezTo>
                    <a:cubicBezTo>
                      <a:pt x="13147" y="7647"/>
                      <a:pt x="13125" y="7465"/>
                      <a:pt x="13079" y="7282"/>
                    </a:cubicBezTo>
                    <a:cubicBezTo>
                      <a:pt x="13079" y="7213"/>
                      <a:pt x="13056" y="7145"/>
                      <a:pt x="13033" y="7077"/>
                    </a:cubicBezTo>
                    <a:cubicBezTo>
                      <a:pt x="13010" y="6985"/>
                      <a:pt x="12988" y="6917"/>
                      <a:pt x="12988" y="6825"/>
                    </a:cubicBezTo>
                    <a:cubicBezTo>
                      <a:pt x="12942" y="6666"/>
                      <a:pt x="12919" y="6483"/>
                      <a:pt x="12828" y="6323"/>
                    </a:cubicBezTo>
                    <a:lnTo>
                      <a:pt x="12805" y="6278"/>
                    </a:lnTo>
                    <a:cubicBezTo>
                      <a:pt x="12782" y="6255"/>
                      <a:pt x="12782" y="6232"/>
                      <a:pt x="12759" y="6209"/>
                    </a:cubicBezTo>
                    <a:cubicBezTo>
                      <a:pt x="12851" y="6209"/>
                      <a:pt x="12942" y="6232"/>
                      <a:pt x="13033" y="6255"/>
                    </a:cubicBezTo>
                    <a:lnTo>
                      <a:pt x="13147" y="6255"/>
                    </a:lnTo>
                    <a:cubicBezTo>
                      <a:pt x="13262" y="6278"/>
                      <a:pt x="13353" y="6300"/>
                      <a:pt x="13444" y="6300"/>
                    </a:cubicBezTo>
                    <a:lnTo>
                      <a:pt x="13627" y="6300"/>
                    </a:lnTo>
                    <a:cubicBezTo>
                      <a:pt x="13923" y="6300"/>
                      <a:pt x="14197" y="6278"/>
                      <a:pt x="14471" y="6186"/>
                    </a:cubicBezTo>
                    <a:cubicBezTo>
                      <a:pt x="14631" y="6141"/>
                      <a:pt x="14768" y="6095"/>
                      <a:pt x="14905" y="6027"/>
                    </a:cubicBezTo>
                    <a:cubicBezTo>
                      <a:pt x="15019" y="5958"/>
                      <a:pt x="15133" y="5890"/>
                      <a:pt x="15224" y="5798"/>
                    </a:cubicBezTo>
                    <a:cubicBezTo>
                      <a:pt x="15339" y="5707"/>
                      <a:pt x="15407" y="5616"/>
                      <a:pt x="15498" y="5456"/>
                    </a:cubicBezTo>
                    <a:lnTo>
                      <a:pt x="15544" y="5387"/>
                    </a:lnTo>
                    <a:cubicBezTo>
                      <a:pt x="15613" y="5296"/>
                      <a:pt x="15704" y="5159"/>
                      <a:pt x="15727" y="5045"/>
                    </a:cubicBezTo>
                    <a:cubicBezTo>
                      <a:pt x="15772" y="4908"/>
                      <a:pt x="15795" y="4771"/>
                      <a:pt x="15795" y="4634"/>
                    </a:cubicBezTo>
                    <a:cubicBezTo>
                      <a:pt x="15772" y="4497"/>
                      <a:pt x="15749" y="4338"/>
                      <a:pt x="15658" y="4223"/>
                    </a:cubicBezTo>
                    <a:cubicBezTo>
                      <a:pt x="15590" y="4086"/>
                      <a:pt x="15453" y="3995"/>
                      <a:pt x="15316" y="3927"/>
                    </a:cubicBezTo>
                    <a:cubicBezTo>
                      <a:pt x="15247" y="3858"/>
                      <a:pt x="15179" y="3813"/>
                      <a:pt x="15088" y="3790"/>
                    </a:cubicBezTo>
                    <a:cubicBezTo>
                      <a:pt x="15019" y="3744"/>
                      <a:pt x="14951" y="3721"/>
                      <a:pt x="14882" y="3721"/>
                    </a:cubicBezTo>
                    <a:cubicBezTo>
                      <a:pt x="14791" y="3698"/>
                      <a:pt x="14700" y="3676"/>
                      <a:pt x="14608" y="3653"/>
                    </a:cubicBezTo>
                    <a:lnTo>
                      <a:pt x="14517" y="3630"/>
                    </a:lnTo>
                    <a:cubicBezTo>
                      <a:pt x="14403" y="3607"/>
                      <a:pt x="14266" y="3607"/>
                      <a:pt x="14106" y="3607"/>
                    </a:cubicBezTo>
                    <a:lnTo>
                      <a:pt x="14015" y="3607"/>
                    </a:lnTo>
                    <a:cubicBezTo>
                      <a:pt x="13855" y="3607"/>
                      <a:pt x="13718" y="3607"/>
                      <a:pt x="13581" y="3630"/>
                    </a:cubicBezTo>
                    <a:lnTo>
                      <a:pt x="13467" y="3630"/>
                    </a:lnTo>
                    <a:cubicBezTo>
                      <a:pt x="13353" y="3653"/>
                      <a:pt x="13262" y="3653"/>
                      <a:pt x="13147" y="3676"/>
                    </a:cubicBezTo>
                    <a:lnTo>
                      <a:pt x="13010" y="3698"/>
                    </a:lnTo>
                    <a:cubicBezTo>
                      <a:pt x="13307" y="3516"/>
                      <a:pt x="13581" y="3288"/>
                      <a:pt x="13809" y="3036"/>
                    </a:cubicBezTo>
                    <a:cubicBezTo>
                      <a:pt x="13923" y="2922"/>
                      <a:pt x="14015" y="2808"/>
                      <a:pt x="14083" y="2694"/>
                    </a:cubicBezTo>
                    <a:cubicBezTo>
                      <a:pt x="14129" y="2626"/>
                      <a:pt x="14175" y="2557"/>
                      <a:pt x="14220" y="2489"/>
                    </a:cubicBezTo>
                    <a:cubicBezTo>
                      <a:pt x="14266" y="2420"/>
                      <a:pt x="14334" y="2352"/>
                      <a:pt x="14380" y="2260"/>
                    </a:cubicBezTo>
                    <a:lnTo>
                      <a:pt x="14426" y="2192"/>
                    </a:lnTo>
                    <a:cubicBezTo>
                      <a:pt x="14494" y="2078"/>
                      <a:pt x="14585" y="1941"/>
                      <a:pt x="14654" y="1804"/>
                    </a:cubicBezTo>
                    <a:cubicBezTo>
                      <a:pt x="14700" y="1735"/>
                      <a:pt x="14722" y="1644"/>
                      <a:pt x="14745" y="1576"/>
                    </a:cubicBezTo>
                    <a:lnTo>
                      <a:pt x="14791" y="1462"/>
                    </a:lnTo>
                    <a:cubicBezTo>
                      <a:pt x="14814" y="1370"/>
                      <a:pt x="14859" y="1256"/>
                      <a:pt x="14882" y="1142"/>
                    </a:cubicBezTo>
                    <a:cubicBezTo>
                      <a:pt x="14882" y="1005"/>
                      <a:pt x="14882" y="868"/>
                      <a:pt x="14836" y="731"/>
                    </a:cubicBezTo>
                    <a:cubicBezTo>
                      <a:pt x="14814" y="663"/>
                      <a:pt x="14791" y="594"/>
                      <a:pt x="14722" y="526"/>
                    </a:cubicBezTo>
                    <a:cubicBezTo>
                      <a:pt x="14700" y="503"/>
                      <a:pt x="14677" y="480"/>
                      <a:pt x="14631" y="434"/>
                    </a:cubicBezTo>
                    <a:lnTo>
                      <a:pt x="14585" y="412"/>
                    </a:lnTo>
                    <a:cubicBezTo>
                      <a:pt x="14563" y="366"/>
                      <a:pt x="14494" y="366"/>
                      <a:pt x="14448" y="366"/>
                    </a:cubicBezTo>
                    <a:cubicBezTo>
                      <a:pt x="14426" y="275"/>
                      <a:pt x="14403" y="206"/>
                      <a:pt x="14380" y="115"/>
                    </a:cubicBezTo>
                    <a:cubicBezTo>
                      <a:pt x="14334" y="46"/>
                      <a:pt x="14266" y="1"/>
                      <a:pt x="14197" y="1"/>
                    </a:cubicBezTo>
                    <a:close/>
                  </a:path>
                </a:pathLst>
              </a:custGeom>
              <a:solidFill>
                <a:srgbClr val="424077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763" name="Google Shape;1610;p22">
                <a:extLst>
                  <a:ext uri="{FF2B5EF4-FFF2-40B4-BE49-F238E27FC236}">
                    <a16:creationId xmlns:a16="http://schemas.microsoft.com/office/drawing/2014/main" id="{FA75B4FC-0FF5-4AD0-96BE-C1373B1BE458}"/>
                  </a:ext>
                </a:extLst>
              </p:cNvPr>
              <p:cNvSpPr/>
              <p:nvPr/>
            </p:nvSpPr>
            <p:spPr>
              <a:xfrm>
                <a:off x="7401348" y="2552772"/>
                <a:ext cx="56790" cy="27733"/>
              </a:xfrm>
              <a:custGeom>
                <a:avLst/>
                <a:gdLst/>
                <a:ahLst/>
                <a:cxnLst/>
                <a:rect l="l" t="t" r="r" b="b"/>
                <a:pathLst>
                  <a:path w="2101" h="1026" extrusionOk="0">
                    <a:moveTo>
                      <a:pt x="320" y="1"/>
                    </a:moveTo>
                    <a:cubicBezTo>
                      <a:pt x="229" y="1"/>
                      <a:pt x="160" y="23"/>
                      <a:pt x="115" y="69"/>
                    </a:cubicBezTo>
                    <a:cubicBezTo>
                      <a:pt x="46" y="115"/>
                      <a:pt x="1" y="183"/>
                      <a:pt x="1" y="275"/>
                    </a:cubicBezTo>
                    <a:cubicBezTo>
                      <a:pt x="1" y="343"/>
                      <a:pt x="23" y="412"/>
                      <a:pt x="69" y="480"/>
                    </a:cubicBezTo>
                    <a:cubicBezTo>
                      <a:pt x="115" y="526"/>
                      <a:pt x="183" y="594"/>
                      <a:pt x="275" y="594"/>
                    </a:cubicBezTo>
                    <a:cubicBezTo>
                      <a:pt x="328" y="587"/>
                      <a:pt x="381" y="585"/>
                      <a:pt x="435" y="585"/>
                    </a:cubicBezTo>
                    <a:cubicBezTo>
                      <a:pt x="564" y="585"/>
                      <a:pt x="693" y="601"/>
                      <a:pt x="822" y="617"/>
                    </a:cubicBezTo>
                    <a:cubicBezTo>
                      <a:pt x="982" y="663"/>
                      <a:pt x="1119" y="708"/>
                      <a:pt x="1233" y="777"/>
                    </a:cubicBezTo>
                    <a:cubicBezTo>
                      <a:pt x="1347" y="845"/>
                      <a:pt x="1461" y="914"/>
                      <a:pt x="1576" y="982"/>
                    </a:cubicBezTo>
                    <a:cubicBezTo>
                      <a:pt x="1630" y="1009"/>
                      <a:pt x="1691" y="1026"/>
                      <a:pt x="1751" y="1026"/>
                    </a:cubicBezTo>
                    <a:cubicBezTo>
                      <a:pt x="1843" y="1026"/>
                      <a:pt x="1931" y="987"/>
                      <a:pt x="1986" y="891"/>
                    </a:cubicBezTo>
                    <a:cubicBezTo>
                      <a:pt x="2101" y="777"/>
                      <a:pt x="2055" y="571"/>
                      <a:pt x="1918" y="480"/>
                    </a:cubicBezTo>
                    <a:cubicBezTo>
                      <a:pt x="1872" y="434"/>
                      <a:pt x="1827" y="389"/>
                      <a:pt x="1758" y="366"/>
                    </a:cubicBezTo>
                    <a:cubicBezTo>
                      <a:pt x="1690" y="320"/>
                      <a:pt x="1621" y="297"/>
                      <a:pt x="1553" y="252"/>
                    </a:cubicBezTo>
                    <a:cubicBezTo>
                      <a:pt x="1416" y="183"/>
                      <a:pt x="1302" y="138"/>
                      <a:pt x="1165" y="92"/>
                    </a:cubicBezTo>
                    <a:cubicBezTo>
                      <a:pt x="936" y="23"/>
                      <a:pt x="708" y="1"/>
                      <a:pt x="480" y="1"/>
                    </a:cubicBezTo>
                    <a:close/>
                  </a:path>
                </a:pathLst>
              </a:custGeom>
              <a:solidFill>
                <a:srgbClr val="E8C05A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764" name="Google Shape;1611;p22">
                <a:extLst>
                  <a:ext uri="{FF2B5EF4-FFF2-40B4-BE49-F238E27FC236}">
                    <a16:creationId xmlns:a16="http://schemas.microsoft.com/office/drawing/2014/main" id="{61970AC4-0F0D-43BB-A381-6C8BA0FA5D37}"/>
                  </a:ext>
                </a:extLst>
              </p:cNvPr>
              <p:cNvSpPr/>
              <p:nvPr/>
            </p:nvSpPr>
            <p:spPr>
              <a:xfrm>
                <a:off x="7311284" y="2341776"/>
                <a:ext cx="40113" cy="32112"/>
              </a:xfrm>
              <a:custGeom>
                <a:avLst/>
                <a:gdLst/>
                <a:ahLst/>
                <a:cxnLst/>
                <a:rect l="l" t="t" r="r" b="b"/>
                <a:pathLst>
                  <a:path w="1484" h="1188" extrusionOk="0">
                    <a:moveTo>
                      <a:pt x="1324" y="0"/>
                    </a:moveTo>
                    <a:cubicBezTo>
                      <a:pt x="1278" y="0"/>
                      <a:pt x="1233" y="46"/>
                      <a:pt x="1210" y="92"/>
                    </a:cubicBezTo>
                    <a:cubicBezTo>
                      <a:pt x="1187" y="137"/>
                      <a:pt x="1141" y="183"/>
                      <a:pt x="1119" y="229"/>
                    </a:cubicBezTo>
                    <a:cubicBezTo>
                      <a:pt x="1119" y="229"/>
                      <a:pt x="1096" y="251"/>
                      <a:pt x="1096" y="274"/>
                    </a:cubicBezTo>
                    <a:cubicBezTo>
                      <a:pt x="1073" y="251"/>
                      <a:pt x="1073" y="251"/>
                      <a:pt x="1073" y="251"/>
                    </a:cubicBezTo>
                    <a:cubicBezTo>
                      <a:pt x="1039" y="218"/>
                      <a:pt x="994" y="197"/>
                      <a:pt x="954" y="197"/>
                    </a:cubicBezTo>
                    <a:cubicBezTo>
                      <a:pt x="939" y="197"/>
                      <a:pt x="925" y="200"/>
                      <a:pt x="913" y="206"/>
                    </a:cubicBezTo>
                    <a:cubicBezTo>
                      <a:pt x="890" y="229"/>
                      <a:pt x="867" y="229"/>
                      <a:pt x="845" y="251"/>
                    </a:cubicBezTo>
                    <a:cubicBezTo>
                      <a:pt x="822" y="274"/>
                      <a:pt x="799" y="274"/>
                      <a:pt x="776" y="297"/>
                    </a:cubicBezTo>
                    <a:cubicBezTo>
                      <a:pt x="753" y="320"/>
                      <a:pt x="731" y="343"/>
                      <a:pt x="685" y="388"/>
                    </a:cubicBezTo>
                    <a:cubicBezTo>
                      <a:pt x="616" y="457"/>
                      <a:pt x="525" y="525"/>
                      <a:pt x="457" y="594"/>
                    </a:cubicBezTo>
                    <a:cubicBezTo>
                      <a:pt x="411" y="640"/>
                      <a:pt x="365" y="685"/>
                      <a:pt x="320" y="708"/>
                    </a:cubicBezTo>
                    <a:cubicBezTo>
                      <a:pt x="274" y="731"/>
                      <a:pt x="251" y="754"/>
                      <a:pt x="206" y="776"/>
                    </a:cubicBezTo>
                    <a:cubicBezTo>
                      <a:pt x="160" y="799"/>
                      <a:pt x="137" y="822"/>
                      <a:pt x="91" y="845"/>
                    </a:cubicBezTo>
                    <a:cubicBezTo>
                      <a:pt x="46" y="868"/>
                      <a:pt x="0" y="936"/>
                      <a:pt x="0" y="1005"/>
                    </a:cubicBezTo>
                    <a:cubicBezTo>
                      <a:pt x="23" y="1073"/>
                      <a:pt x="23" y="1096"/>
                      <a:pt x="69" y="1142"/>
                    </a:cubicBezTo>
                    <a:cubicBezTo>
                      <a:pt x="91" y="1164"/>
                      <a:pt x="160" y="1187"/>
                      <a:pt x="206" y="1187"/>
                    </a:cubicBezTo>
                    <a:cubicBezTo>
                      <a:pt x="297" y="1164"/>
                      <a:pt x="388" y="1142"/>
                      <a:pt x="479" y="1119"/>
                    </a:cubicBezTo>
                    <a:cubicBezTo>
                      <a:pt x="548" y="1073"/>
                      <a:pt x="616" y="1050"/>
                      <a:pt x="685" y="1005"/>
                    </a:cubicBezTo>
                    <a:cubicBezTo>
                      <a:pt x="776" y="959"/>
                      <a:pt x="845" y="891"/>
                      <a:pt x="913" y="845"/>
                    </a:cubicBezTo>
                    <a:cubicBezTo>
                      <a:pt x="1004" y="754"/>
                      <a:pt x="1096" y="662"/>
                      <a:pt x="1187" y="571"/>
                    </a:cubicBezTo>
                    <a:cubicBezTo>
                      <a:pt x="1278" y="457"/>
                      <a:pt x="1370" y="320"/>
                      <a:pt x="1438" y="206"/>
                    </a:cubicBezTo>
                    <a:cubicBezTo>
                      <a:pt x="1484" y="137"/>
                      <a:pt x="1438" y="46"/>
                      <a:pt x="1392" y="23"/>
                    </a:cubicBezTo>
                    <a:cubicBezTo>
                      <a:pt x="1370" y="23"/>
                      <a:pt x="1347" y="0"/>
                      <a:pt x="1324" y="0"/>
                    </a:cubicBezTo>
                    <a:close/>
                  </a:path>
                </a:pathLst>
              </a:custGeom>
              <a:solidFill>
                <a:srgbClr val="E8C05A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765" name="Google Shape;1612;p22">
                <a:extLst>
                  <a:ext uri="{FF2B5EF4-FFF2-40B4-BE49-F238E27FC236}">
                    <a16:creationId xmlns:a16="http://schemas.microsoft.com/office/drawing/2014/main" id="{55BE3B38-4963-4A50-AE62-DBCA04668086}"/>
                  </a:ext>
                </a:extLst>
              </p:cNvPr>
              <p:cNvSpPr/>
              <p:nvPr/>
            </p:nvSpPr>
            <p:spPr>
              <a:xfrm>
                <a:off x="6785605" y="2186299"/>
                <a:ext cx="98146" cy="187291"/>
              </a:xfrm>
              <a:custGeom>
                <a:avLst/>
                <a:gdLst/>
                <a:ahLst/>
                <a:cxnLst/>
                <a:rect l="l" t="t" r="r" b="b"/>
                <a:pathLst>
                  <a:path w="3631" h="6929" extrusionOk="0">
                    <a:moveTo>
                      <a:pt x="2818" y="748"/>
                    </a:moveTo>
                    <a:lnTo>
                      <a:pt x="2818" y="748"/>
                    </a:lnTo>
                    <a:cubicBezTo>
                      <a:pt x="2813" y="756"/>
                      <a:pt x="2808" y="766"/>
                      <a:pt x="2808" y="777"/>
                    </a:cubicBezTo>
                    <a:cubicBezTo>
                      <a:pt x="2812" y="767"/>
                      <a:pt x="2815" y="758"/>
                      <a:pt x="2818" y="748"/>
                    </a:cubicBezTo>
                    <a:close/>
                    <a:moveTo>
                      <a:pt x="3105" y="0"/>
                    </a:moveTo>
                    <a:cubicBezTo>
                      <a:pt x="3060" y="0"/>
                      <a:pt x="3014" y="23"/>
                      <a:pt x="3014" y="69"/>
                    </a:cubicBezTo>
                    <a:cubicBezTo>
                      <a:pt x="2968" y="206"/>
                      <a:pt x="2945" y="320"/>
                      <a:pt x="2923" y="457"/>
                    </a:cubicBezTo>
                    <a:cubicBezTo>
                      <a:pt x="2900" y="503"/>
                      <a:pt x="2900" y="548"/>
                      <a:pt x="2877" y="571"/>
                    </a:cubicBezTo>
                    <a:cubicBezTo>
                      <a:pt x="2857" y="630"/>
                      <a:pt x="2838" y="689"/>
                      <a:pt x="2818" y="748"/>
                    </a:cubicBezTo>
                    <a:lnTo>
                      <a:pt x="2818" y="748"/>
                    </a:lnTo>
                    <a:cubicBezTo>
                      <a:pt x="2824" y="738"/>
                      <a:pt x="2831" y="731"/>
                      <a:pt x="2831" y="731"/>
                    </a:cubicBezTo>
                    <a:lnTo>
                      <a:pt x="2831" y="731"/>
                    </a:lnTo>
                    <a:cubicBezTo>
                      <a:pt x="2808" y="777"/>
                      <a:pt x="2808" y="822"/>
                      <a:pt x="2786" y="868"/>
                    </a:cubicBezTo>
                    <a:cubicBezTo>
                      <a:pt x="2740" y="936"/>
                      <a:pt x="2717" y="1028"/>
                      <a:pt x="2672" y="1119"/>
                    </a:cubicBezTo>
                    <a:cubicBezTo>
                      <a:pt x="2603" y="1233"/>
                      <a:pt x="2535" y="1370"/>
                      <a:pt x="2466" y="1507"/>
                    </a:cubicBezTo>
                    <a:cubicBezTo>
                      <a:pt x="2329" y="1781"/>
                      <a:pt x="2169" y="2032"/>
                      <a:pt x="2032" y="2306"/>
                    </a:cubicBezTo>
                    <a:cubicBezTo>
                      <a:pt x="1964" y="2443"/>
                      <a:pt x="1918" y="2557"/>
                      <a:pt x="1850" y="2694"/>
                    </a:cubicBezTo>
                    <a:cubicBezTo>
                      <a:pt x="1781" y="2831"/>
                      <a:pt x="1713" y="2945"/>
                      <a:pt x="1644" y="3059"/>
                    </a:cubicBezTo>
                    <a:cubicBezTo>
                      <a:pt x="1507" y="3333"/>
                      <a:pt x="1370" y="3584"/>
                      <a:pt x="1234" y="3858"/>
                    </a:cubicBezTo>
                    <a:cubicBezTo>
                      <a:pt x="1097" y="4086"/>
                      <a:pt x="982" y="4314"/>
                      <a:pt x="845" y="4543"/>
                    </a:cubicBezTo>
                    <a:cubicBezTo>
                      <a:pt x="731" y="4771"/>
                      <a:pt x="594" y="4999"/>
                      <a:pt x="480" y="5227"/>
                    </a:cubicBezTo>
                    <a:cubicBezTo>
                      <a:pt x="366" y="5479"/>
                      <a:pt x="252" y="5730"/>
                      <a:pt x="161" y="6003"/>
                    </a:cubicBezTo>
                    <a:cubicBezTo>
                      <a:pt x="115" y="6140"/>
                      <a:pt x="92" y="6277"/>
                      <a:pt x="47" y="6414"/>
                    </a:cubicBezTo>
                    <a:cubicBezTo>
                      <a:pt x="47" y="6460"/>
                      <a:pt x="24" y="6528"/>
                      <a:pt x="24" y="6597"/>
                    </a:cubicBezTo>
                    <a:lnTo>
                      <a:pt x="1" y="6665"/>
                    </a:lnTo>
                    <a:cubicBezTo>
                      <a:pt x="1" y="6734"/>
                      <a:pt x="1" y="6780"/>
                      <a:pt x="24" y="6848"/>
                    </a:cubicBezTo>
                    <a:cubicBezTo>
                      <a:pt x="62" y="6899"/>
                      <a:pt x="122" y="6929"/>
                      <a:pt x="180" y="6929"/>
                    </a:cubicBezTo>
                    <a:cubicBezTo>
                      <a:pt x="224" y="6929"/>
                      <a:pt x="268" y="6911"/>
                      <a:pt x="298" y="6871"/>
                    </a:cubicBezTo>
                    <a:cubicBezTo>
                      <a:pt x="343" y="6802"/>
                      <a:pt x="389" y="6711"/>
                      <a:pt x="435" y="6643"/>
                    </a:cubicBezTo>
                    <a:cubicBezTo>
                      <a:pt x="457" y="6574"/>
                      <a:pt x="503" y="6483"/>
                      <a:pt x="549" y="6414"/>
                    </a:cubicBezTo>
                    <a:cubicBezTo>
                      <a:pt x="617" y="6277"/>
                      <a:pt x="709" y="6118"/>
                      <a:pt x="777" y="5981"/>
                    </a:cubicBezTo>
                    <a:cubicBezTo>
                      <a:pt x="937" y="5707"/>
                      <a:pt x="1097" y="5433"/>
                      <a:pt x="1256" y="5159"/>
                    </a:cubicBezTo>
                    <a:cubicBezTo>
                      <a:pt x="1325" y="5022"/>
                      <a:pt x="1416" y="4885"/>
                      <a:pt x="1485" y="4748"/>
                    </a:cubicBezTo>
                    <a:cubicBezTo>
                      <a:pt x="1576" y="4634"/>
                      <a:pt x="1667" y="4520"/>
                      <a:pt x="1736" y="4383"/>
                    </a:cubicBezTo>
                    <a:cubicBezTo>
                      <a:pt x="1895" y="4132"/>
                      <a:pt x="2055" y="3858"/>
                      <a:pt x="2192" y="3607"/>
                    </a:cubicBezTo>
                    <a:cubicBezTo>
                      <a:pt x="2283" y="3470"/>
                      <a:pt x="2352" y="3333"/>
                      <a:pt x="2420" y="3196"/>
                    </a:cubicBezTo>
                    <a:cubicBezTo>
                      <a:pt x="2489" y="3196"/>
                      <a:pt x="2535" y="3173"/>
                      <a:pt x="2580" y="3128"/>
                    </a:cubicBezTo>
                    <a:cubicBezTo>
                      <a:pt x="2649" y="3059"/>
                      <a:pt x="2694" y="2968"/>
                      <a:pt x="2717" y="2899"/>
                    </a:cubicBezTo>
                    <a:cubicBezTo>
                      <a:pt x="2763" y="2831"/>
                      <a:pt x="2786" y="2762"/>
                      <a:pt x="2831" y="2694"/>
                    </a:cubicBezTo>
                    <a:cubicBezTo>
                      <a:pt x="2923" y="2534"/>
                      <a:pt x="2991" y="2374"/>
                      <a:pt x="3060" y="2214"/>
                    </a:cubicBezTo>
                    <a:cubicBezTo>
                      <a:pt x="3151" y="2078"/>
                      <a:pt x="3219" y="1941"/>
                      <a:pt x="3288" y="1781"/>
                    </a:cubicBezTo>
                    <a:cubicBezTo>
                      <a:pt x="3356" y="1621"/>
                      <a:pt x="3425" y="1461"/>
                      <a:pt x="3470" y="1301"/>
                    </a:cubicBezTo>
                    <a:cubicBezTo>
                      <a:pt x="3516" y="1142"/>
                      <a:pt x="3562" y="982"/>
                      <a:pt x="3607" y="822"/>
                    </a:cubicBezTo>
                    <a:cubicBezTo>
                      <a:pt x="3630" y="731"/>
                      <a:pt x="3630" y="640"/>
                      <a:pt x="3630" y="548"/>
                    </a:cubicBezTo>
                    <a:cubicBezTo>
                      <a:pt x="3630" y="457"/>
                      <a:pt x="3607" y="388"/>
                      <a:pt x="3562" y="320"/>
                    </a:cubicBezTo>
                    <a:cubicBezTo>
                      <a:pt x="3562" y="297"/>
                      <a:pt x="3539" y="274"/>
                      <a:pt x="3539" y="274"/>
                    </a:cubicBezTo>
                    <a:cubicBezTo>
                      <a:pt x="3516" y="252"/>
                      <a:pt x="3516" y="229"/>
                      <a:pt x="3516" y="206"/>
                    </a:cubicBezTo>
                    <a:cubicBezTo>
                      <a:pt x="3493" y="183"/>
                      <a:pt x="3470" y="137"/>
                      <a:pt x="3448" y="115"/>
                    </a:cubicBezTo>
                    <a:cubicBezTo>
                      <a:pt x="3403" y="70"/>
                      <a:pt x="3349" y="35"/>
                      <a:pt x="3291" y="35"/>
                    </a:cubicBezTo>
                    <a:cubicBezTo>
                      <a:pt x="3260" y="35"/>
                      <a:pt x="3228" y="45"/>
                      <a:pt x="3196" y="69"/>
                    </a:cubicBezTo>
                    <a:cubicBezTo>
                      <a:pt x="3174" y="46"/>
                      <a:pt x="3151" y="0"/>
                      <a:pt x="3105" y="0"/>
                    </a:cubicBezTo>
                    <a:close/>
                  </a:path>
                </a:pathLst>
              </a:custGeom>
              <a:solidFill>
                <a:srgbClr val="0C0044">
                  <a:alpha val="14730"/>
                </a:srgbClr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766" name="Google Shape;1613;p22">
                <a:extLst>
                  <a:ext uri="{FF2B5EF4-FFF2-40B4-BE49-F238E27FC236}">
                    <a16:creationId xmlns:a16="http://schemas.microsoft.com/office/drawing/2014/main" id="{2F2B96AB-5E42-4EA5-B677-1A3BCA735A1E}"/>
                  </a:ext>
                </a:extLst>
              </p:cNvPr>
              <p:cNvSpPr/>
              <p:nvPr/>
            </p:nvSpPr>
            <p:spPr>
              <a:xfrm>
                <a:off x="7200218" y="2212221"/>
                <a:ext cx="82090" cy="145232"/>
              </a:xfrm>
              <a:custGeom>
                <a:avLst/>
                <a:gdLst/>
                <a:ahLst/>
                <a:cxnLst/>
                <a:rect l="l" t="t" r="r" b="b"/>
                <a:pathLst>
                  <a:path w="3037" h="5373" extrusionOk="0">
                    <a:moveTo>
                      <a:pt x="594" y="0"/>
                    </a:moveTo>
                    <a:cubicBezTo>
                      <a:pt x="526" y="0"/>
                      <a:pt x="457" y="23"/>
                      <a:pt x="411" y="69"/>
                    </a:cubicBezTo>
                    <a:cubicBezTo>
                      <a:pt x="366" y="137"/>
                      <a:pt x="343" y="183"/>
                      <a:pt x="343" y="274"/>
                    </a:cubicBezTo>
                    <a:cubicBezTo>
                      <a:pt x="343" y="320"/>
                      <a:pt x="320" y="342"/>
                      <a:pt x="320" y="388"/>
                    </a:cubicBezTo>
                    <a:cubicBezTo>
                      <a:pt x="229" y="411"/>
                      <a:pt x="160" y="457"/>
                      <a:pt x="115" y="548"/>
                    </a:cubicBezTo>
                    <a:cubicBezTo>
                      <a:pt x="46" y="685"/>
                      <a:pt x="46" y="845"/>
                      <a:pt x="23" y="1004"/>
                    </a:cubicBezTo>
                    <a:cubicBezTo>
                      <a:pt x="23" y="1187"/>
                      <a:pt x="23" y="1347"/>
                      <a:pt x="23" y="1507"/>
                    </a:cubicBezTo>
                    <a:cubicBezTo>
                      <a:pt x="1" y="1849"/>
                      <a:pt x="46" y="2191"/>
                      <a:pt x="115" y="2511"/>
                    </a:cubicBezTo>
                    <a:cubicBezTo>
                      <a:pt x="137" y="2671"/>
                      <a:pt x="206" y="2830"/>
                      <a:pt x="252" y="2967"/>
                    </a:cubicBezTo>
                    <a:cubicBezTo>
                      <a:pt x="274" y="3059"/>
                      <a:pt x="320" y="3150"/>
                      <a:pt x="366" y="3241"/>
                    </a:cubicBezTo>
                    <a:cubicBezTo>
                      <a:pt x="411" y="3310"/>
                      <a:pt x="434" y="3401"/>
                      <a:pt x="480" y="3470"/>
                    </a:cubicBezTo>
                    <a:cubicBezTo>
                      <a:pt x="571" y="3629"/>
                      <a:pt x="685" y="3766"/>
                      <a:pt x="822" y="3880"/>
                    </a:cubicBezTo>
                    <a:cubicBezTo>
                      <a:pt x="868" y="3926"/>
                      <a:pt x="891" y="3972"/>
                      <a:pt x="936" y="4017"/>
                    </a:cubicBezTo>
                    <a:cubicBezTo>
                      <a:pt x="1073" y="4246"/>
                      <a:pt x="1256" y="4474"/>
                      <a:pt x="1439" y="4679"/>
                    </a:cubicBezTo>
                    <a:cubicBezTo>
                      <a:pt x="1553" y="4793"/>
                      <a:pt x="1667" y="4885"/>
                      <a:pt x="1827" y="4976"/>
                    </a:cubicBezTo>
                    <a:cubicBezTo>
                      <a:pt x="1872" y="4999"/>
                      <a:pt x="1941" y="5022"/>
                      <a:pt x="2009" y="5067"/>
                    </a:cubicBezTo>
                    <a:lnTo>
                      <a:pt x="2237" y="5159"/>
                    </a:lnTo>
                    <a:cubicBezTo>
                      <a:pt x="2329" y="5204"/>
                      <a:pt x="2443" y="5250"/>
                      <a:pt x="2557" y="5296"/>
                    </a:cubicBezTo>
                    <a:cubicBezTo>
                      <a:pt x="2625" y="5318"/>
                      <a:pt x="2694" y="5341"/>
                      <a:pt x="2762" y="5364"/>
                    </a:cubicBezTo>
                    <a:cubicBezTo>
                      <a:pt x="2780" y="5370"/>
                      <a:pt x="2798" y="5373"/>
                      <a:pt x="2817" y="5373"/>
                    </a:cubicBezTo>
                    <a:cubicBezTo>
                      <a:pt x="2874" y="5373"/>
                      <a:pt x="2934" y="5347"/>
                      <a:pt x="2968" y="5296"/>
                    </a:cubicBezTo>
                    <a:cubicBezTo>
                      <a:pt x="3036" y="5227"/>
                      <a:pt x="3013" y="5113"/>
                      <a:pt x="2945" y="5022"/>
                    </a:cubicBezTo>
                    <a:cubicBezTo>
                      <a:pt x="2922" y="4999"/>
                      <a:pt x="2899" y="4999"/>
                      <a:pt x="2854" y="4976"/>
                    </a:cubicBezTo>
                    <a:cubicBezTo>
                      <a:pt x="2831" y="4953"/>
                      <a:pt x="2808" y="4930"/>
                      <a:pt x="2762" y="4908"/>
                    </a:cubicBezTo>
                    <a:cubicBezTo>
                      <a:pt x="2694" y="4885"/>
                      <a:pt x="2625" y="4839"/>
                      <a:pt x="2557" y="4793"/>
                    </a:cubicBezTo>
                    <a:cubicBezTo>
                      <a:pt x="2534" y="4793"/>
                      <a:pt x="2511" y="4771"/>
                      <a:pt x="2466" y="4748"/>
                    </a:cubicBezTo>
                    <a:cubicBezTo>
                      <a:pt x="2420" y="4702"/>
                      <a:pt x="2352" y="4656"/>
                      <a:pt x="2283" y="4611"/>
                    </a:cubicBezTo>
                    <a:cubicBezTo>
                      <a:pt x="2169" y="4542"/>
                      <a:pt x="2055" y="4451"/>
                      <a:pt x="1941" y="4360"/>
                    </a:cubicBezTo>
                    <a:cubicBezTo>
                      <a:pt x="1941" y="4360"/>
                      <a:pt x="1918" y="4360"/>
                      <a:pt x="1918" y="4337"/>
                    </a:cubicBezTo>
                    <a:cubicBezTo>
                      <a:pt x="1690" y="4063"/>
                      <a:pt x="1507" y="3743"/>
                      <a:pt x="1347" y="3401"/>
                    </a:cubicBezTo>
                    <a:cubicBezTo>
                      <a:pt x="1302" y="3287"/>
                      <a:pt x="1256" y="3196"/>
                      <a:pt x="1210" y="3082"/>
                    </a:cubicBezTo>
                    <a:cubicBezTo>
                      <a:pt x="1165" y="2967"/>
                      <a:pt x="1119" y="2830"/>
                      <a:pt x="1096" y="2693"/>
                    </a:cubicBezTo>
                    <a:cubicBezTo>
                      <a:pt x="1005" y="2465"/>
                      <a:pt x="959" y="2214"/>
                      <a:pt x="914" y="1986"/>
                    </a:cubicBezTo>
                    <a:cubicBezTo>
                      <a:pt x="868" y="1735"/>
                      <a:pt x="868" y="1484"/>
                      <a:pt x="845" y="1233"/>
                    </a:cubicBezTo>
                    <a:cubicBezTo>
                      <a:pt x="822" y="1141"/>
                      <a:pt x="822" y="1027"/>
                      <a:pt x="822" y="936"/>
                    </a:cubicBezTo>
                    <a:cubicBezTo>
                      <a:pt x="822" y="822"/>
                      <a:pt x="822" y="708"/>
                      <a:pt x="822" y="616"/>
                    </a:cubicBezTo>
                    <a:cubicBezTo>
                      <a:pt x="845" y="571"/>
                      <a:pt x="845" y="525"/>
                      <a:pt x="845" y="479"/>
                    </a:cubicBezTo>
                    <a:lnTo>
                      <a:pt x="845" y="457"/>
                    </a:lnTo>
                    <a:cubicBezTo>
                      <a:pt x="845" y="434"/>
                      <a:pt x="845" y="434"/>
                      <a:pt x="845" y="434"/>
                    </a:cubicBezTo>
                    <a:cubicBezTo>
                      <a:pt x="868" y="388"/>
                      <a:pt x="868" y="320"/>
                      <a:pt x="868" y="251"/>
                    </a:cubicBezTo>
                    <a:cubicBezTo>
                      <a:pt x="868" y="183"/>
                      <a:pt x="822" y="91"/>
                      <a:pt x="777" y="69"/>
                    </a:cubicBezTo>
                    <a:cubicBezTo>
                      <a:pt x="731" y="23"/>
                      <a:pt x="662" y="0"/>
                      <a:pt x="59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767" name="Google Shape;1614;p22">
                <a:extLst>
                  <a:ext uri="{FF2B5EF4-FFF2-40B4-BE49-F238E27FC236}">
                    <a16:creationId xmlns:a16="http://schemas.microsoft.com/office/drawing/2014/main" id="{64B99BC6-3FA0-4EFC-B7EE-009FD4C5110C}"/>
                  </a:ext>
                </a:extLst>
              </p:cNvPr>
              <p:cNvSpPr/>
              <p:nvPr/>
            </p:nvSpPr>
            <p:spPr>
              <a:xfrm>
                <a:off x="7071879" y="1930244"/>
                <a:ext cx="61115" cy="128095"/>
              </a:xfrm>
              <a:custGeom>
                <a:avLst/>
                <a:gdLst/>
                <a:ahLst/>
                <a:cxnLst/>
                <a:rect l="l" t="t" r="r" b="b"/>
                <a:pathLst>
                  <a:path w="2261" h="4739" extrusionOk="0">
                    <a:moveTo>
                      <a:pt x="1485" y="1"/>
                    </a:moveTo>
                    <a:cubicBezTo>
                      <a:pt x="1439" y="1"/>
                      <a:pt x="1370" y="24"/>
                      <a:pt x="1325" y="47"/>
                    </a:cubicBezTo>
                    <a:cubicBezTo>
                      <a:pt x="1279" y="92"/>
                      <a:pt x="1211" y="138"/>
                      <a:pt x="1165" y="184"/>
                    </a:cubicBezTo>
                    <a:cubicBezTo>
                      <a:pt x="1096" y="229"/>
                      <a:pt x="1051" y="275"/>
                      <a:pt x="1005" y="321"/>
                    </a:cubicBezTo>
                    <a:cubicBezTo>
                      <a:pt x="960" y="275"/>
                      <a:pt x="868" y="252"/>
                      <a:pt x="777" y="252"/>
                    </a:cubicBezTo>
                    <a:cubicBezTo>
                      <a:pt x="640" y="275"/>
                      <a:pt x="549" y="366"/>
                      <a:pt x="457" y="435"/>
                    </a:cubicBezTo>
                    <a:cubicBezTo>
                      <a:pt x="389" y="526"/>
                      <a:pt x="320" y="617"/>
                      <a:pt x="275" y="709"/>
                    </a:cubicBezTo>
                    <a:cubicBezTo>
                      <a:pt x="229" y="777"/>
                      <a:pt x="206" y="845"/>
                      <a:pt x="161" y="914"/>
                    </a:cubicBezTo>
                    <a:cubicBezTo>
                      <a:pt x="115" y="1074"/>
                      <a:pt x="69" y="1211"/>
                      <a:pt x="24" y="1370"/>
                    </a:cubicBezTo>
                    <a:cubicBezTo>
                      <a:pt x="1" y="1507"/>
                      <a:pt x="1" y="1622"/>
                      <a:pt x="1" y="1759"/>
                    </a:cubicBezTo>
                    <a:cubicBezTo>
                      <a:pt x="1" y="1918"/>
                      <a:pt x="24" y="2078"/>
                      <a:pt x="47" y="2215"/>
                    </a:cubicBezTo>
                    <a:cubicBezTo>
                      <a:pt x="69" y="2238"/>
                      <a:pt x="69" y="2261"/>
                      <a:pt x="69" y="2283"/>
                    </a:cubicBezTo>
                    <a:cubicBezTo>
                      <a:pt x="69" y="2329"/>
                      <a:pt x="69" y="2375"/>
                      <a:pt x="69" y="2420"/>
                    </a:cubicBezTo>
                    <a:cubicBezTo>
                      <a:pt x="92" y="2626"/>
                      <a:pt x="115" y="2831"/>
                      <a:pt x="161" y="3014"/>
                    </a:cubicBezTo>
                    <a:cubicBezTo>
                      <a:pt x="206" y="3174"/>
                      <a:pt x="275" y="3333"/>
                      <a:pt x="343" y="3470"/>
                    </a:cubicBezTo>
                    <a:cubicBezTo>
                      <a:pt x="412" y="3607"/>
                      <a:pt x="480" y="3699"/>
                      <a:pt x="594" y="3813"/>
                    </a:cubicBezTo>
                    <a:cubicBezTo>
                      <a:pt x="708" y="3927"/>
                      <a:pt x="823" y="4041"/>
                      <a:pt x="937" y="4132"/>
                    </a:cubicBezTo>
                    <a:cubicBezTo>
                      <a:pt x="1074" y="4269"/>
                      <a:pt x="1233" y="4361"/>
                      <a:pt x="1393" y="4475"/>
                    </a:cubicBezTo>
                    <a:cubicBezTo>
                      <a:pt x="1462" y="4520"/>
                      <a:pt x="1530" y="4566"/>
                      <a:pt x="1599" y="4612"/>
                    </a:cubicBezTo>
                    <a:cubicBezTo>
                      <a:pt x="1691" y="4667"/>
                      <a:pt x="1799" y="4738"/>
                      <a:pt x="1922" y="4738"/>
                    </a:cubicBezTo>
                    <a:cubicBezTo>
                      <a:pt x="1951" y="4738"/>
                      <a:pt x="1980" y="4734"/>
                      <a:pt x="2010" y="4726"/>
                    </a:cubicBezTo>
                    <a:cubicBezTo>
                      <a:pt x="2146" y="4680"/>
                      <a:pt x="2261" y="4498"/>
                      <a:pt x="2192" y="4338"/>
                    </a:cubicBezTo>
                    <a:cubicBezTo>
                      <a:pt x="2146" y="4201"/>
                      <a:pt x="2032" y="4110"/>
                      <a:pt x="1941" y="4018"/>
                    </a:cubicBezTo>
                    <a:cubicBezTo>
                      <a:pt x="1850" y="3927"/>
                      <a:pt x="1781" y="3858"/>
                      <a:pt x="1690" y="3767"/>
                    </a:cubicBezTo>
                    <a:cubicBezTo>
                      <a:pt x="1644" y="3699"/>
                      <a:pt x="1576" y="3607"/>
                      <a:pt x="1530" y="3516"/>
                    </a:cubicBezTo>
                    <a:cubicBezTo>
                      <a:pt x="1462" y="3425"/>
                      <a:pt x="1393" y="3311"/>
                      <a:pt x="1325" y="3196"/>
                    </a:cubicBezTo>
                    <a:cubicBezTo>
                      <a:pt x="1256" y="3037"/>
                      <a:pt x="1211" y="2854"/>
                      <a:pt x="1188" y="2649"/>
                    </a:cubicBezTo>
                    <a:cubicBezTo>
                      <a:pt x="1142" y="2352"/>
                      <a:pt x="1119" y="2055"/>
                      <a:pt x="1142" y="1759"/>
                    </a:cubicBezTo>
                    <a:cubicBezTo>
                      <a:pt x="1165" y="1553"/>
                      <a:pt x="1211" y="1348"/>
                      <a:pt x="1279" y="1165"/>
                    </a:cubicBezTo>
                    <a:cubicBezTo>
                      <a:pt x="1325" y="1028"/>
                      <a:pt x="1393" y="914"/>
                      <a:pt x="1462" y="800"/>
                    </a:cubicBezTo>
                    <a:cubicBezTo>
                      <a:pt x="1507" y="754"/>
                      <a:pt x="1530" y="731"/>
                      <a:pt x="1576" y="686"/>
                    </a:cubicBezTo>
                    <a:cubicBezTo>
                      <a:pt x="1599" y="663"/>
                      <a:pt x="1644" y="640"/>
                      <a:pt x="1690" y="594"/>
                    </a:cubicBezTo>
                    <a:cubicBezTo>
                      <a:pt x="1827" y="503"/>
                      <a:pt x="1873" y="298"/>
                      <a:pt x="1781" y="161"/>
                    </a:cubicBezTo>
                    <a:cubicBezTo>
                      <a:pt x="1713" y="69"/>
                      <a:pt x="1599" y="1"/>
                      <a:pt x="1485" y="1"/>
                    </a:cubicBezTo>
                    <a:close/>
                  </a:path>
                </a:pathLst>
              </a:custGeom>
              <a:solidFill>
                <a:srgbClr val="FBD87E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768" name="Google Shape;1615;p22">
                <a:extLst>
                  <a:ext uri="{FF2B5EF4-FFF2-40B4-BE49-F238E27FC236}">
                    <a16:creationId xmlns:a16="http://schemas.microsoft.com/office/drawing/2014/main" id="{B8162A76-E1A6-431A-9EB9-B311319A5B6C}"/>
                  </a:ext>
                </a:extLst>
              </p:cNvPr>
              <p:cNvSpPr/>
              <p:nvPr/>
            </p:nvSpPr>
            <p:spPr>
              <a:xfrm>
                <a:off x="7319285" y="2484899"/>
                <a:ext cx="55574" cy="124743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4615" extrusionOk="0">
                    <a:moveTo>
                      <a:pt x="1850" y="1"/>
                    </a:moveTo>
                    <a:cubicBezTo>
                      <a:pt x="1758" y="1"/>
                      <a:pt x="1690" y="69"/>
                      <a:pt x="1667" y="161"/>
                    </a:cubicBezTo>
                    <a:cubicBezTo>
                      <a:pt x="1644" y="252"/>
                      <a:pt x="1621" y="343"/>
                      <a:pt x="1599" y="412"/>
                    </a:cubicBezTo>
                    <a:cubicBezTo>
                      <a:pt x="1530" y="594"/>
                      <a:pt x="1462" y="754"/>
                      <a:pt x="1348" y="914"/>
                    </a:cubicBezTo>
                    <a:cubicBezTo>
                      <a:pt x="1188" y="1142"/>
                      <a:pt x="1028" y="1370"/>
                      <a:pt x="868" y="1599"/>
                    </a:cubicBezTo>
                    <a:cubicBezTo>
                      <a:pt x="731" y="1827"/>
                      <a:pt x="617" y="2078"/>
                      <a:pt x="480" y="2306"/>
                    </a:cubicBezTo>
                    <a:cubicBezTo>
                      <a:pt x="320" y="2557"/>
                      <a:pt x="183" y="2831"/>
                      <a:pt x="115" y="3128"/>
                    </a:cubicBezTo>
                    <a:cubicBezTo>
                      <a:pt x="69" y="3288"/>
                      <a:pt x="46" y="3425"/>
                      <a:pt x="24" y="3562"/>
                    </a:cubicBezTo>
                    <a:cubicBezTo>
                      <a:pt x="1" y="3699"/>
                      <a:pt x="1" y="3858"/>
                      <a:pt x="24" y="3995"/>
                    </a:cubicBezTo>
                    <a:cubicBezTo>
                      <a:pt x="46" y="4087"/>
                      <a:pt x="69" y="4178"/>
                      <a:pt x="115" y="4292"/>
                    </a:cubicBezTo>
                    <a:cubicBezTo>
                      <a:pt x="138" y="4338"/>
                      <a:pt x="161" y="4383"/>
                      <a:pt x="183" y="4429"/>
                    </a:cubicBezTo>
                    <a:cubicBezTo>
                      <a:pt x="206" y="4475"/>
                      <a:pt x="252" y="4497"/>
                      <a:pt x="275" y="4543"/>
                    </a:cubicBezTo>
                    <a:cubicBezTo>
                      <a:pt x="324" y="4592"/>
                      <a:pt x="392" y="4615"/>
                      <a:pt x="459" y="4615"/>
                    </a:cubicBezTo>
                    <a:cubicBezTo>
                      <a:pt x="518" y="4615"/>
                      <a:pt x="575" y="4598"/>
                      <a:pt x="617" y="4566"/>
                    </a:cubicBezTo>
                    <a:cubicBezTo>
                      <a:pt x="708" y="4497"/>
                      <a:pt x="754" y="4360"/>
                      <a:pt x="708" y="4246"/>
                    </a:cubicBezTo>
                    <a:cubicBezTo>
                      <a:pt x="708" y="4178"/>
                      <a:pt x="686" y="4087"/>
                      <a:pt x="663" y="4018"/>
                    </a:cubicBezTo>
                    <a:cubicBezTo>
                      <a:pt x="640" y="3927"/>
                      <a:pt x="640" y="3858"/>
                      <a:pt x="640" y="3767"/>
                    </a:cubicBezTo>
                    <a:cubicBezTo>
                      <a:pt x="640" y="3653"/>
                      <a:pt x="663" y="3562"/>
                      <a:pt x="686" y="3470"/>
                    </a:cubicBezTo>
                    <a:cubicBezTo>
                      <a:pt x="708" y="3379"/>
                      <a:pt x="731" y="3288"/>
                      <a:pt x="754" y="3174"/>
                    </a:cubicBezTo>
                    <a:cubicBezTo>
                      <a:pt x="823" y="2991"/>
                      <a:pt x="914" y="2808"/>
                      <a:pt x="1005" y="2626"/>
                    </a:cubicBezTo>
                    <a:cubicBezTo>
                      <a:pt x="1096" y="2420"/>
                      <a:pt x="1211" y="2238"/>
                      <a:pt x="1302" y="2055"/>
                    </a:cubicBezTo>
                    <a:cubicBezTo>
                      <a:pt x="1348" y="1964"/>
                      <a:pt x="1393" y="1873"/>
                      <a:pt x="1416" y="1781"/>
                    </a:cubicBezTo>
                    <a:cubicBezTo>
                      <a:pt x="1484" y="1690"/>
                      <a:pt x="1530" y="1576"/>
                      <a:pt x="1599" y="1462"/>
                    </a:cubicBezTo>
                    <a:cubicBezTo>
                      <a:pt x="1644" y="1393"/>
                      <a:pt x="1690" y="1302"/>
                      <a:pt x="1736" y="1188"/>
                    </a:cubicBezTo>
                    <a:cubicBezTo>
                      <a:pt x="1758" y="1096"/>
                      <a:pt x="1804" y="1005"/>
                      <a:pt x="1827" y="914"/>
                    </a:cubicBezTo>
                    <a:cubicBezTo>
                      <a:pt x="1827" y="937"/>
                      <a:pt x="1827" y="937"/>
                      <a:pt x="1827" y="937"/>
                    </a:cubicBezTo>
                    <a:cubicBezTo>
                      <a:pt x="1827" y="914"/>
                      <a:pt x="1850" y="891"/>
                      <a:pt x="1850" y="845"/>
                    </a:cubicBezTo>
                    <a:cubicBezTo>
                      <a:pt x="1895" y="731"/>
                      <a:pt x="1918" y="640"/>
                      <a:pt x="1964" y="549"/>
                    </a:cubicBezTo>
                    <a:cubicBezTo>
                      <a:pt x="1987" y="435"/>
                      <a:pt x="2009" y="320"/>
                      <a:pt x="2032" y="206"/>
                    </a:cubicBezTo>
                    <a:cubicBezTo>
                      <a:pt x="2055" y="115"/>
                      <a:pt x="1987" y="24"/>
                      <a:pt x="1873" y="1"/>
                    </a:cubicBezTo>
                    <a:close/>
                  </a:path>
                </a:pathLst>
              </a:custGeom>
              <a:solidFill>
                <a:srgbClr val="FBD87E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769" name="Google Shape;1616;p22">
                <a:extLst>
                  <a:ext uri="{FF2B5EF4-FFF2-40B4-BE49-F238E27FC236}">
                    <a16:creationId xmlns:a16="http://schemas.microsoft.com/office/drawing/2014/main" id="{0E064E4A-87A4-454D-8E75-B97F5F02063B}"/>
                  </a:ext>
                </a:extLst>
              </p:cNvPr>
              <p:cNvSpPr/>
              <p:nvPr/>
            </p:nvSpPr>
            <p:spPr>
              <a:xfrm>
                <a:off x="7305716" y="2380645"/>
                <a:ext cx="83333" cy="229539"/>
              </a:xfrm>
              <a:custGeom>
                <a:avLst/>
                <a:gdLst/>
                <a:ahLst/>
                <a:cxnLst/>
                <a:rect l="l" t="t" r="r" b="b"/>
                <a:pathLst>
                  <a:path w="3083" h="8492" extrusionOk="0">
                    <a:moveTo>
                      <a:pt x="138" y="0"/>
                    </a:moveTo>
                    <a:cubicBezTo>
                      <a:pt x="92" y="23"/>
                      <a:pt x="69" y="69"/>
                      <a:pt x="46" y="115"/>
                    </a:cubicBezTo>
                    <a:cubicBezTo>
                      <a:pt x="46" y="137"/>
                      <a:pt x="46" y="160"/>
                      <a:pt x="46" y="183"/>
                    </a:cubicBezTo>
                    <a:lnTo>
                      <a:pt x="46" y="206"/>
                    </a:lnTo>
                    <a:cubicBezTo>
                      <a:pt x="24" y="525"/>
                      <a:pt x="1" y="822"/>
                      <a:pt x="24" y="1119"/>
                    </a:cubicBezTo>
                    <a:cubicBezTo>
                      <a:pt x="24" y="1279"/>
                      <a:pt x="24" y="1416"/>
                      <a:pt x="46" y="1575"/>
                    </a:cubicBezTo>
                    <a:cubicBezTo>
                      <a:pt x="69" y="1644"/>
                      <a:pt x="92" y="1735"/>
                      <a:pt x="92" y="1804"/>
                    </a:cubicBezTo>
                    <a:cubicBezTo>
                      <a:pt x="115" y="1872"/>
                      <a:pt x="160" y="1941"/>
                      <a:pt x="183" y="2009"/>
                    </a:cubicBezTo>
                    <a:cubicBezTo>
                      <a:pt x="229" y="2123"/>
                      <a:pt x="275" y="2214"/>
                      <a:pt x="343" y="2306"/>
                    </a:cubicBezTo>
                    <a:cubicBezTo>
                      <a:pt x="320" y="2306"/>
                      <a:pt x="320" y="2329"/>
                      <a:pt x="320" y="2329"/>
                    </a:cubicBezTo>
                    <a:cubicBezTo>
                      <a:pt x="206" y="2397"/>
                      <a:pt x="160" y="2534"/>
                      <a:pt x="206" y="2648"/>
                    </a:cubicBezTo>
                    <a:cubicBezTo>
                      <a:pt x="275" y="2831"/>
                      <a:pt x="366" y="3013"/>
                      <a:pt x="480" y="3173"/>
                    </a:cubicBezTo>
                    <a:cubicBezTo>
                      <a:pt x="548" y="3264"/>
                      <a:pt x="617" y="3333"/>
                      <a:pt x="685" y="3401"/>
                    </a:cubicBezTo>
                    <a:cubicBezTo>
                      <a:pt x="754" y="3470"/>
                      <a:pt x="845" y="3538"/>
                      <a:pt x="937" y="3584"/>
                    </a:cubicBezTo>
                    <a:cubicBezTo>
                      <a:pt x="1005" y="3630"/>
                      <a:pt x="1073" y="3675"/>
                      <a:pt x="1165" y="3698"/>
                    </a:cubicBezTo>
                    <a:cubicBezTo>
                      <a:pt x="1256" y="3744"/>
                      <a:pt x="1370" y="3789"/>
                      <a:pt x="1484" y="3812"/>
                    </a:cubicBezTo>
                    <a:cubicBezTo>
                      <a:pt x="1690" y="3835"/>
                      <a:pt x="1895" y="3858"/>
                      <a:pt x="2101" y="3858"/>
                    </a:cubicBezTo>
                    <a:cubicBezTo>
                      <a:pt x="2146" y="3858"/>
                      <a:pt x="2192" y="3858"/>
                      <a:pt x="2238" y="3881"/>
                    </a:cubicBezTo>
                    <a:cubicBezTo>
                      <a:pt x="2238" y="3904"/>
                      <a:pt x="2238" y="3926"/>
                      <a:pt x="2238" y="3949"/>
                    </a:cubicBezTo>
                    <a:cubicBezTo>
                      <a:pt x="2192" y="4040"/>
                      <a:pt x="2169" y="4109"/>
                      <a:pt x="2123" y="4200"/>
                    </a:cubicBezTo>
                    <a:cubicBezTo>
                      <a:pt x="2078" y="4292"/>
                      <a:pt x="2032" y="4383"/>
                      <a:pt x="1986" y="4451"/>
                    </a:cubicBezTo>
                    <a:cubicBezTo>
                      <a:pt x="1895" y="4588"/>
                      <a:pt x="1804" y="4702"/>
                      <a:pt x="1735" y="4817"/>
                    </a:cubicBezTo>
                    <a:cubicBezTo>
                      <a:pt x="1621" y="4953"/>
                      <a:pt x="1530" y="5090"/>
                      <a:pt x="1439" y="5227"/>
                    </a:cubicBezTo>
                    <a:cubicBezTo>
                      <a:pt x="1279" y="5524"/>
                      <a:pt x="1119" y="5798"/>
                      <a:pt x="982" y="6095"/>
                    </a:cubicBezTo>
                    <a:cubicBezTo>
                      <a:pt x="845" y="6391"/>
                      <a:pt x="731" y="6711"/>
                      <a:pt x="640" y="7031"/>
                    </a:cubicBezTo>
                    <a:cubicBezTo>
                      <a:pt x="594" y="7213"/>
                      <a:pt x="594" y="7373"/>
                      <a:pt x="571" y="7556"/>
                    </a:cubicBezTo>
                    <a:cubicBezTo>
                      <a:pt x="571" y="7807"/>
                      <a:pt x="663" y="8058"/>
                      <a:pt x="800" y="8263"/>
                    </a:cubicBezTo>
                    <a:cubicBezTo>
                      <a:pt x="822" y="8286"/>
                      <a:pt x="845" y="8309"/>
                      <a:pt x="868" y="8332"/>
                    </a:cubicBezTo>
                    <a:cubicBezTo>
                      <a:pt x="891" y="8377"/>
                      <a:pt x="914" y="8400"/>
                      <a:pt x="937" y="8423"/>
                    </a:cubicBezTo>
                    <a:cubicBezTo>
                      <a:pt x="959" y="8446"/>
                      <a:pt x="1005" y="8469"/>
                      <a:pt x="1051" y="8491"/>
                    </a:cubicBezTo>
                    <a:cubicBezTo>
                      <a:pt x="1119" y="8491"/>
                      <a:pt x="1233" y="8469"/>
                      <a:pt x="1279" y="8400"/>
                    </a:cubicBezTo>
                    <a:cubicBezTo>
                      <a:pt x="1325" y="8354"/>
                      <a:pt x="1347" y="8286"/>
                      <a:pt x="1347" y="8217"/>
                    </a:cubicBezTo>
                    <a:cubicBezTo>
                      <a:pt x="1325" y="8172"/>
                      <a:pt x="1325" y="8149"/>
                      <a:pt x="1325" y="8126"/>
                    </a:cubicBezTo>
                    <a:cubicBezTo>
                      <a:pt x="1302" y="8103"/>
                      <a:pt x="1302" y="8058"/>
                      <a:pt x="1279" y="8035"/>
                    </a:cubicBezTo>
                    <a:cubicBezTo>
                      <a:pt x="1279" y="7989"/>
                      <a:pt x="1256" y="7944"/>
                      <a:pt x="1233" y="7898"/>
                    </a:cubicBezTo>
                    <a:cubicBezTo>
                      <a:pt x="1233" y="7807"/>
                      <a:pt x="1233" y="7738"/>
                      <a:pt x="1233" y="7647"/>
                    </a:cubicBezTo>
                    <a:cubicBezTo>
                      <a:pt x="1233" y="7419"/>
                      <a:pt x="1325" y="7213"/>
                      <a:pt x="1393" y="6985"/>
                    </a:cubicBezTo>
                    <a:cubicBezTo>
                      <a:pt x="1416" y="6894"/>
                      <a:pt x="1461" y="6802"/>
                      <a:pt x="1507" y="6688"/>
                    </a:cubicBezTo>
                    <a:cubicBezTo>
                      <a:pt x="1553" y="6597"/>
                      <a:pt x="1598" y="6506"/>
                      <a:pt x="1644" y="6414"/>
                    </a:cubicBezTo>
                    <a:cubicBezTo>
                      <a:pt x="1735" y="6209"/>
                      <a:pt x="1850" y="6003"/>
                      <a:pt x="1964" y="5821"/>
                    </a:cubicBezTo>
                    <a:cubicBezTo>
                      <a:pt x="2101" y="5593"/>
                      <a:pt x="2283" y="5387"/>
                      <a:pt x="2443" y="5182"/>
                    </a:cubicBezTo>
                    <a:cubicBezTo>
                      <a:pt x="2511" y="5090"/>
                      <a:pt x="2580" y="4999"/>
                      <a:pt x="2648" y="4885"/>
                    </a:cubicBezTo>
                    <a:cubicBezTo>
                      <a:pt x="2740" y="4748"/>
                      <a:pt x="2854" y="4611"/>
                      <a:pt x="2922" y="4474"/>
                    </a:cubicBezTo>
                    <a:cubicBezTo>
                      <a:pt x="2991" y="4337"/>
                      <a:pt x="3059" y="4200"/>
                      <a:pt x="3059" y="4063"/>
                    </a:cubicBezTo>
                    <a:cubicBezTo>
                      <a:pt x="3082" y="3972"/>
                      <a:pt x="3082" y="3904"/>
                      <a:pt x="3082" y="3812"/>
                    </a:cubicBezTo>
                    <a:cubicBezTo>
                      <a:pt x="3059" y="3744"/>
                      <a:pt x="3036" y="3675"/>
                      <a:pt x="3014" y="3607"/>
                    </a:cubicBezTo>
                    <a:cubicBezTo>
                      <a:pt x="2968" y="3493"/>
                      <a:pt x="2877" y="3379"/>
                      <a:pt x="2785" y="3287"/>
                    </a:cubicBezTo>
                    <a:cubicBezTo>
                      <a:pt x="2694" y="3219"/>
                      <a:pt x="2580" y="3150"/>
                      <a:pt x="2489" y="3105"/>
                    </a:cubicBezTo>
                    <a:cubicBezTo>
                      <a:pt x="2306" y="3013"/>
                      <a:pt x="2101" y="2945"/>
                      <a:pt x="1918" y="2876"/>
                    </a:cubicBezTo>
                    <a:cubicBezTo>
                      <a:pt x="1735" y="2785"/>
                      <a:pt x="1553" y="2694"/>
                      <a:pt x="1393" y="2602"/>
                    </a:cubicBezTo>
                    <a:cubicBezTo>
                      <a:pt x="1256" y="2511"/>
                      <a:pt x="1142" y="2420"/>
                      <a:pt x="1028" y="2306"/>
                    </a:cubicBezTo>
                    <a:cubicBezTo>
                      <a:pt x="914" y="2214"/>
                      <a:pt x="800" y="2100"/>
                      <a:pt x="685" y="1986"/>
                    </a:cubicBezTo>
                    <a:cubicBezTo>
                      <a:pt x="594" y="1872"/>
                      <a:pt x="526" y="1781"/>
                      <a:pt x="457" y="1667"/>
                    </a:cubicBezTo>
                    <a:cubicBezTo>
                      <a:pt x="389" y="1530"/>
                      <a:pt x="343" y="1393"/>
                      <a:pt x="320" y="1256"/>
                    </a:cubicBezTo>
                    <a:cubicBezTo>
                      <a:pt x="252" y="959"/>
                      <a:pt x="229" y="662"/>
                      <a:pt x="252" y="366"/>
                    </a:cubicBezTo>
                    <a:cubicBezTo>
                      <a:pt x="252" y="274"/>
                      <a:pt x="252" y="183"/>
                      <a:pt x="252" y="115"/>
                    </a:cubicBezTo>
                    <a:cubicBezTo>
                      <a:pt x="252" y="46"/>
                      <a:pt x="206" y="0"/>
                      <a:pt x="1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770" name="Google Shape;1617;p22">
                <a:extLst>
                  <a:ext uri="{FF2B5EF4-FFF2-40B4-BE49-F238E27FC236}">
                    <a16:creationId xmlns:a16="http://schemas.microsoft.com/office/drawing/2014/main" id="{BBC235CA-24DA-4F2C-92CD-D6298BA6BEA4}"/>
                  </a:ext>
                </a:extLst>
              </p:cNvPr>
              <p:cNvSpPr/>
              <p:nvPr/>
            </p:nvSpPr>
            <p:spPr>
              <a:xfrm>
                <a:off x="6782523" y="2185056"/>
                <a:ext cx="98146" cy="192643"/>
              </a:xfrm>
              <a:custGeom>
                <a:avLst/>
                <a:gdLst/>
                <a:ahLst/>
                <a:cxnLst/>
                <a:rect l="l" t="t" r="r" b="b"/>
                <a:pathLst>
                  <a:path w="3631" h="7127" extrusionOk="0">
                    <a:moveTo>
                      <a:pt x="3254" y="808"/>
                    </a:moveTo>
                    <a:cubicBezTo>
                      <a:pt x="3250" y="813"/>
                      <a:pt x="3246" y="818"/>
                      <a:pt x="3242" y="823"/>
                    </a:cubicBezTo>
                    <a:cubicBezTo>
                      <a:pt x="3242" y="823"/>
                      <a:pt x="3248" y="816"/>
                      <a:pt x="3254" y="808"/>
                    </a:cubicBezTo>
                    <a:close/>
                    <a:moveTo>
                      <a:pt x="3379" y="1"/>
                    </a:moveTo>
                    <a:cubicBezTo>
                      <a:pt x="3265" y="1"/>
                      <a:pt x="3174" y="69"/>
                      <a:pt x="3082" y="161"/>
                    </a:cubicBezTo>
                    <a:cubicBezTo>
                      <a:pt x="2968" y="252"/>
                      <a:pt x="2877" y="343"/>
                      <a:pt x="2786" y="434"/>
                    </a:cubicBezTo>
                    <a:cubicBezTo>
                      <a:pt x="2694" y="549"/>
                      <a:pt x="2603" y="663"/>
                      <a:pt x="2512" y="777"/>
                    </a:cubicBezTo>
                    <a:cubicBezTo>
                      <a:pt x="2489" y="800"/>
                      <a:pt x="2466" y="845"/>
                      <a:pt x="2443" y="868"/>
                    </a:cubicBezTo>
                    <a:cubicBezTo>
                      <a:pt x="2420" y="891"/>
                      <a:pt x="2375" y="937"/>
                      <a:pt x="2352" y="959"/>
                    </a:cubicBezTo>
                    <a:cubicBezTo>
                      <a:pt x="2238" y="1074"/>
                      <a:pt x="2146" y="1188"/>
                      <a:pt x="2055" y="1302"/>
                    </a:cubicBezTo>
                    <a:cubicBezTo>
                      <a:pt x="1964" y="1439"/>
                      <a:pt x="1872" y="1576"/>
                      <a:pt x="1781" y="1690"/>
                    </a:cubicBezTo>
                    <a:cubicBezTo>
                      <a:pt x="1781" y="1690"/>
                      <a:pt x="1804" y="1667"/>
                      <a:pt x="1804" y="1667"/>
                    </a:cubicBezTo>
                    <a:lnTo>
                      <a:pt x="1804" y="1667"/>
                    </a:lnTo>
                    <a:cubicBezTo>
                      <a:pt x="1690" y="1827"/>
                      <a:pt x="1553" y="2009"/>
                      <a:pt x="1462" y="2192"/>
                    </a:cubicBezTo>
                    <a:cubicBezTo>
                      <a:pt x="1370" y="2352"/>
                      <a:pt x="1256" y="2534"/>
                      <a:pt x="1165" y="2694"/>
                    </a:cubicBezTo>
                    <a:cubicBezTo>
                      <a:pt x="1074" y="2877"/>
                      <a:pt x="1005" y="3059"/>
                      <a:pt x="914" y="3242"/>
                    </a:cubicBezTo>
                    <a:cubicBezTo>
                      <a:pt x="845" y="3425"/>
                      <a:pt x="777" y="3584"/>
                      <a:pt x="708" y="3767"/>
                    </a:cubicBezTo>
                    <a:cubicBezTo>
                      <a:pt x="617" y="4041"/>
                      <a:pt x="526" y="4315"/>
                      <a:pt x="434" y="4589"/>
                    </a:cubicBezTo>
                    <a:cubicBezTo>
                      <a:pt x="366" y="4840"/>
                      <a:pt x="275" y="5114"/>
                      <a:pt x="229" y="5388"/>
                    </a:cubicBezTo>
                    <a:cubicBezTo>
                      <a:pt x="161" y="5661"/>
                      <a:pt x="115" y="5913"/>
                      <a:pt x="69" y="6164"/>
                    </a:cubicBezTo>
                    <a:cubicBezTo>
                      <a:pt x="46" y="6301"/>
                      <a:pt x="46" y="6438"/>
                      <a:pt x="24" y="6574"/>
                    </a:cubicBezTo>
                    <a:cubicBezTo>
                      <a:pt x="24" y="6643"/>
                      <a:pt x="24" y="6711"/>
                      <a:pt x="24" y="6803"/>
                    </a:cubicBezTo>
                    <a:cubicBezTo>
                      <a:pt x="24" y="6871"/>
                      <a:pt x="1" y="6940"/>
                      <a:pt x="24" y="7008"/>
                    </a:cubicBezTo>
                    <a:cubicBezTo>
                      <a:pt x="43" y="7067"/>
                      <a:pt x="115" y="7127"/>
                      <a:pt x="178" y="7127"/>
                    </a:cubicBezTo>
                    <a:cubicBezTo>
                      <a:pt x="187" y="7127"/>
                      <a:pt x="197" y="7125"/>
                      <a:pt x="206" y="7122"/>
                    </a:cubicBezTo>
                    <a:cubicBezTo>
                      <a:pt x="275" y="7122"/>
                      <a:pt x="366" y="7077"/>
                      <a:pt x="366" y="6985"/>
                    </a:cubicBezTo>
                    <a:cubicBezTo>
                      <a:pt x="389" y="6940"/>
                      <a:pt x="366" y="6894"/>
                      <a:pt x="389" y="6871"/>
                    </a:cubicBezTo>
                    <a:cubicBezTo>
                      <a:pt x="389" y="6848"/>
                      <a:pt x="389" y="6848"/>
                      <a:pt x="389" y="6848"/>
                    </a:cubicBezTo>
                    <a:cubicBezTo>
                      <a:pt x="389" y="6826"/>
                      <a:pt x="389" y="6803"/>
                      <a:pt x="389" y="6780"/>
                    </a:cubicBezTo>
                    <a:lnTo>
                      <a:pt x="389" y="6689"/>
                    </a:lnTo>
                    <a:lnTo>
                      <a:pt x="412" y="6689"/>
                    </a:lnTo>
                    <a:cubicBezTo>
                      <a:pt x="480" y="6689"/>
                      <a:pt x="526" y="6666"/>
                      <a:pt x="571" y="6620"/>
                    </a:cubicBezTo>
                    <a:cubicBezTo>
                      <a:pt x="594" y="6574"/>
                      <a:pt x="617" y="6552"/>
                      <a:pt x="617" y="6506"/>
                    </a:cubicBezTo>
                    <a:cubicBezTo>
                      <a:pt x="640" y="6438"/>
                      <a:pt x="663" y="6369"/>
                      <a:pt x="686" y="6301"/>
                    </a:cubicBezTo>
                    <a:lnTo>
                      <a:pt x="754" y="6049"/>
                    </a:lnTo>
                    <a:cubicBezTo>
                      <a:pt x="800" y="5913"/>
                      <a:pt x="845" y="5753"/>
                      <a:pt x="891" y="5616"/>
                    </a:cubicBezTo>
                    <a:cubicBezTo>
                      <a:pt x="914" y="5479"/>
                      <a:pt x="959" y="5342"/>
                      <a:pt x="1005" y="5205"/>
                    </a:cubicBezTo>
                    <a:cubicBezTo>
                      <a:pt x="1051" y="5068"/>
                      <a:pt x="1096" y="4954"/>
                      <a:pt x="1142" y="4817"/>
                    </a:cubicBezTo>
                    <a:cubicBezTo>
                      <a:pt x="1233" y="4566"/>
                      <a:pt x="1348" y="4292"/>
                      <a:pt x="1462" y="4018"/>
                    </a:cubicBezTo>
                    <a:cubicBezTo>
                      <a:pt x="1553" y="3744"/>
                      <a:pt x="1690" y="3470"/>
                      <a:pt x="1827" y="3219"/>
                    </a:cubicBezTo>
                    <a:cubicBezTo>
                      <a:pt x="1941" y="2945"/>
                      <a:pt x="2055" y="2671"/>
                      <a:pt x="2215" y="2420"/>
                    </a:cubicBezTo>
                    <a:cubicBezTo>
                      <a:pt x="2352" y="2169"/>
                      <a:pt x="2512" y="1895"/>
                      <a:pt x="2671" y="1621"/>
                    </a:cubicBezTo>
                    <a:cubicBezTo>
                      <a:pt x="2740" y="1507"/>
                      <a:pt x="2831" y="1393"/>
                      <a:pt x="2900" y="1279"/>
                    </a:cubicBezTo>
                    <a:cubicBezTo>
                      <a:pt x="2900" y="1302"/>
                      <a:pt x="2900" y="1302"/>
                      <a:pt x="2900" y="1302"/>
                    </a:cubicBezTo>
                    <a:cubicBezTo>
                      <a:pt x="3014" y="1119"/>
                      <a:pt x="3151" y="959"/>
                      <a:pt x="3265" y="777"/>
                    </a:cubicBezTo>
                    <a:lnTo>
                      <a:pt x="3265" y="777"/>
                    </a:lnTo>
                    <a:cubicBezTo>
                      <a:pt x="3265" y="788"/>
                      <a:pt x="3259" y="799"/>
                      <a:pt x="3254" y="808"/>
                    </a:cubicBezTo>
                    <a:lnTo>
                      <a:pt x="3254" y="808"/>
                    </a:lnTo>
                    <a:cubicBezTo>
                      <a:pt x="3341" y="697"/>
                      <a:pt x="3429" y="566"/>
                      <a:pt x="3516" y="457"/>
                    </a:cubicBezTo>
                    <a:cubicBezTo>
                      <a:pt x="3562" y="412"/>
                      <a:pt x="3584" y="389"/>
                      <a:pt x="3607" y="366"/>
                    </a:cubicBezTo>
                    <a:cubicBezTo>
                      <a:pt x="3630" y="320"/>
                      <a:pt x="3630" y="275"/>
                      <a:pt x="3630" y="229"/>
                    </a:cubicBezTo>
                    <a:cubicBezTo>
                      <a:pt x="3630" y="115"/>
                      <a:pt x="3539" y="24"/>
                      <a:pt x="3425" y="1"/>
                    </a:cubicBezTo>
                    <a:close/>
                  </a:path>
                </a:pathLst>
              </a:custGeom>
              <a:solidFill>
                <a:srgbClr val="FBD87E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771" name="Google Shape;1618;p22">
                <a:extLst>
                  <a:ext uri="{FF2B5EF4-FFF2-40B4-BE49-F238E27FC236}">
                    <a16:creationId xmlns:a16="http://schemas.microsoft.com/office/drawing/2014/main" id="{968D7443-54EA-4381-9F84-3B7FC1B898D2}"/>
                  </a:ext>
                </a:extLst>
              </p:cNvPr>
              <p:cNvSpPr/>
              <p:nvPr/>
            </p:nvSpPr>
            <p:spPr>
              <a:xfrm>
                <a:off x="6953434" y="2066610"/>
                <a:ext cx="244351" cy="129230"/>
              </a:xfrm>
              <a:custGeom>
                <a:avLst/>
                <a:gdLst/>
                <a:ahLst/>
                <a:cxnLst/>
                <a:rect l="l" t="t" r="r" b="b"/>
                <a:pathLst>
                  <a:path w="9040" h="4781" extrusionOk="0">
                    <a:moveTo>
                      <a:pt x="115" y="0"/>
                    </a:moveTo>
                    <a:cubicBezTo>
                      <a:pt x="46" y="0"/>
                      <a:pt x="0" y="69"/>
                      <a:pt x="46" y="137"/>
                    </a:cubicBezTo>
                    <a:cubicBezTo>
                      <a:pt x="115" y="251"/>
                      <a:pt x="206" y="388"/>
                      <a:pt x="297" y="525"/>
                    </a:cubicBezTo>
                    <a:cubicBezTo>
                      <a:pt x="366" y="662"/>
                      <a:pt x="457" y="776"/>
                      <a:pt x="525" y="913"/>
                    </a:cubicBezTo>
                    <a:cubicBezTo>
                      <a:pt x="731" y="1187"/>
                      <a:pt x="936" y="1438"/>
                      <a:pt x="1142" y="1689"/>
                    </a:cubicBezTo>
                    <a:cubicBezTo>
                      <a:pt x="1370" y="1940"/>
                      <a:pt x="1598" y="2169"/>
                      <a:pt x="1826" y="2374"/>
                    </a:cubicBezTo>
                    <a:cubicBezTo>
                      <a:pt x="1941" y="2488"/>
                      <a:pt x="2078" y="2580"/>
                      <a:pt x="2192" y="2694"/>
                    </a:cubicBezTo>
                    <a:cubicBezTo>
                      <a:pt x="2329" y="2808"/>
                      <a:pt x="2466" y="2899"/>
                      <a:pt x="2603" y="3013"/>
                    </a:cubicBezTo>
                    <a:cubicBezTo>
                      <a:pt x="2876" y="3219"/>
                      <a:pt x="3150" y="3401"/>
                      <a:pt x="3470" y="3584"/>
                    </a:cubicBezTo>
                    <a:cubicBezTo>
                      <a:pt x="3744" y="3744"/>
                      <a:pt x="4041" y="3881"/>
                      <a:pt x="4314" y="4018"/>
                    </a:cubicBezTo>
                    <a:cubicBezTo>
                      <a:pt x="4474" y="4086"/>
                      <a:pt x="4634" y="4155"/>
                      <a:pt x="4771" y="4223"/>
                    </a:cubicBezTo>
                    <a:cubicBezTo>
                      <a:pt x="4954" y="4291"/>
                      <a:pt x="5136" y="4360"/>
                      <a:pt x="5319" y="4406"/>
                    </a:cubicBezTo>
                    <a:cubicBezTo>
                      <a:pt x="5615" y="4497"/>
                      <a:pt x="5935" y="4565"/>
                      <a:pt x="6255" y="4634"/>
                    </a:cubicBezTo>
                    <a:cubicBezTo>
                      <a:pt x="6711" y="4702"/>
                      <a:pt x="7145" y="4748"/>
                      <a:pt x="7601" y="4771"/>
                    </a:cubicBezTo>
                    <a:cubicBezTo>
                      <a:pt x="7723" y="4771"/>
                      <a:pt x="7855" y="4781"/>
                      <a:pt x="7983" y="4781"/>
                    </a:cubicBezTo>
                    <a:cubicBezTo>
                      <a:pt x="8048" y="4781"/>
                      <a:pt x="8111" y="4778"/>
                      <a:pt x="8172" y="4771"/>
                    </a:cubicBezTo>
                    <a:cubicBezTo>
                      <a:pt x="8263" y="4771"/>
                      <a:pt x="8377" y="4748"/>
                      <a:pt x="8469" y="4748"/>
                    </a:cubicBezTo>
                    <a:cubicBezTo>
                      <a:pt x="8583" y="4725"/>
                      <a:pt x="8697" y="4725"/>
                      <a:pt x="8811" y="4702"/>
                    </a:cubicBezTo>
                    <a:cubicBezTo>
                      <a:pt x="8857" y="4680"/>
                      <a:pt x="8902" y="4657"/>
                      <a:pt x="8948" y="4611"/>
                    </a:cubicBezTo>
                    <a:cubicBezTo>
                      <a:pt x="8994" y="4543"/>
                      <a:pt x="9039" y="4451"/>
                      <a:pt x="9016" y="4383"/>
                    </a:cubicBezTo>
                    <a:cubicBezTo>
                      <a:pt x="9016" y="4200"/>
                      <a:pt x="8857" y="4063"/>
                      <a:pt x="8697" y="4063"/>
                    </a:cubicBezTo>
                    <a:cubicBezTo>
                      <a:pt x="8583" y="4063"/>
                      <a:pt x="8469" y="4086"/>
                      <a:pt x="8354" y="4109"/>
                    </a:cubicBezTo>
                    <a:cubicBezTo>
                      <a:pt x="8218" y="4132"/>
                      <a:pt x="8103" y="4132"/>
                      <a:pt x="7966" y="4132"/>
                    </a:cubicBezTo>
                    <a:cubicBezTo>
                      <a:pt x="7715" y="4132"/>
                      <a:pt x="7487" y="4132"/>
                      <a:pt x="7236" y="4109"/>
                    </a:cubicBezTo>
                    <a:lnTo>
                      <a:pt x="7259" y="4109"/>
                    </a:lnTo>
                    <a:cubicBezTo>
                      <a:pt x="7168" y="4109"/>
                      <a:pt x="7076" y="4086"/>
                      <a:pt x="6985" y="4086"/>
                    </a:cubicBezTo>
                    <a:cubicBezTo>
                      <a:pt x="6665" y="4040"/>
                      <a:pt x="6346" y="3995"/>
                      <a:pt x="6049" y="3949"/>
                    </a:cubicBezTo>
                    <a:cubicBezTo>
                      <a:pt x="5730" y="3881"/>
                      <a:pt x="5410" y="3789"/>
                      <a:pt x="5113" y="3675"/>
                    </a:cubicBezTo>
                    <a:cubicBezTo>
                      <a:pt x="4908" y="3607"/>
                      <a:pt x="4725" y="3538"/>
                      <a:pt x="4520" y="3447"/>
                    </a:cubicBezTo>
                    <a:cubicBezTo>
                      <a:pt x="4337" y="3356"/>
                      <a:pt x="4132" y="3264"/>
                      <a:pt x="3926" y="3173"/>
                    </a:cubicBezTo>
                    <a:cubicBezTo>
                      <a:pt x="3744" y="3082"/>
                      <a:pt x="3538" y="2968"/>
                      <a:pt x="3333" y="2854"/>
                    </a:cubicBezTo>
                    <a:cubicBezTo>
                      <a:pt x="3150" y="2762"/>
                      <a:pt x="2991" y="2648"/>
                      <a:pt x="2808" y="2534"/>
                    </a:cubicBezTo>
                    <a:cubicBezTo>
                      <a:pt x="2625" y="2397"/>
                      <a:pt x="2466" y="2260"/>
                      <a:pt x="2283" y="2146"/>
                    </a:cubicBezTo>
                    <a:cubicBezTo>
                      <a:pt x="2192" y="2077"/>
                      <a:pt x="2100" y="2009"/>
                      <a:pt x="2009" y="1940"/>
                    </a:cubicBezTo>
                    <a:cubicBezTo>
                      <a:pt x="1918" y="1872"/>
                      <a:pt x="1826" y="1826"/>
                      <a:pt x="1735" y="1735"/>
                    </a:cubicBezTo>
                    <a:cubicBezTo>
                      <a:pt x="1644" y="1667"/>
                      <a:pt x="1553" y="1598"/>
                      <a:pt x="1461" y="1530"/>
                    </a:cubicBezTo>
                    <a:cubicBezTo>
                      <a:pt x="1393" y="1461"/>
                      <a:pt x="1301" y="1370"/>
                      <a:pt x="1233" y="1301"/>
                    </a:cubicBezTo>
                    <a:cubicBezTo>
                      <a:pt x="1059" y="1149"/>
                      <a:pt x="906" y="997"/>
                      <a:pt x="754" y="845"/>
                    </a:cubicBezTo>
                    <a:lnTo>
                      <a:pt x="754" y="845"/>
                    </a:lnTo>
                    <a:cubicBezTo>
                      <a:pt x="640" y="708"/>
                      <a:pt x="548" y="571"/>
                      <a:pt x="457" y="434"/>
                    </a:cubicBezTo>
                    <a:cubicBezTo>
                      <a:pt x="343" y="320"/>
                      <a:pt x="274" y="183"/>
                      <a:pt x="183" y="46"/>
                    </a:cubicBezTo>
                    <a:cubicBezTo>
                      <a:pt x="160" y="23"/>
                      <a:pt x="137" y="0"/>
                      <a:pt x="115" y="0"/>
                    </a:cubicBezTo>
                    <a:close/>
                  </a:path>
                </a:pathLst>
              </a:custGeom>
              <a:solidFill>
                <a:srgbClr val="FBD87E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772" name="Google Shape;1619;p22">
                <a:extLst>
                  <a:ext uri="{FF2B5EF4-FFF2-40B4-BE49-F238E27FC236}">
                    <a16:creationId xmlns:a16="http://schemas.microsoft.com/office/drawing/2014/main" id="{D4EE8252-AE60-4A61-9B1C-154FD10FCB62}"/>
                  </a:ext>
                </a:extLst>
              </p:cNvPr>
              <p:cNvSpPr/>
              <p:nvPr/>
            </p:nvSpPr>
            <p:spPr>
              <a:xfrm>
                <a:off x="6934297" y="1961734"/>
                <a:ext cx="200563" cy="163207"/>
              </a:xfrm>
              <a:custGeom>
                <a:avLst/>
                <a:gdLst/>
                <a:ahLst/>
                <a:cxnLst/>
                <a:rect l="l" t="t" r="r" b="b"/>
                <a:pathLst>
                  <a:path w="7420" h="6038" extrusionOk="0">
                    <a:moveTo>
                      <a:pt x="161" y="0"/>
                    </a:moveTo>
                    <a:cubicBezTo>
                      <a:pt x="69" y="46"/>
                      <a:pt x="1" y="137"/>
                      <a:pt x="46" y="228"/>
                    </a:cubicBezTo>
                    <a:cubicBezTo>
                      <a:pt x="183" y="548"/>
                      <a:pt x="343" y="867"/>
                      <a:pt x="526" y="1164"/>
                    </a:cubicBezTo>
                    <a:cubicBezTo>
                      <a:pt x="686" y="1438"/>
                      <a:pt x="845" y="1735"/>
                      <a:pt x="1005" y="2009"/>
                    </a:cubicBezTo>
                    <a:cubicBezTo>
                      <a:pt x="1188" y="2305"/>
                      <a:pt x="1416" y="2579"/>
                      <a:pt x="1621" y="2853"/>
                    </a:cubicBezTo>
                    <a:cubicBezTo>
                      <a:pt x="1758" y="2990"/>
                      <a:pt x="1873" y="3127"/>
                      <a:pt x="2009" y="3264"/>
                    </a:cubicBezTo>
                    <a:cubicBezTo>
                      <a:pt x="2124" y="3378"/>
                      <a:pt x="2238" y="3492"/>
                      <a:pt x="2352" y="3606"/>
                    </a:cubicBezTo>
                    <a:cubicBezTo>
                      <a:pt x="2580" y="3858"/>
                      <a:pt x="2831" y="4086"/>
                      <a:pt x="3105" y="4291"/>
                    </a:cubicBezTo>
                    <a:cubicBezTo>
                      <a:pt x="3379" y="4497"/>
                      <a:pt x="3676" y="4702"/>
                      <a:pt x="3972" y="4885"/>
                    </a:cubicBezTo>
                    <a:cubicBezTo>
                      <a:pt x="4269" y="5044"/>
                      <a:pt x="4589" y="5204"/>
                      <a:pt x="4885" y="5341"/>
                    </a:cubicBezTo>
                    <a:cubicBezTo>
                      <a:pt x="5022" y="5387"/>
                      <a:pt x="5159" y="5455"/>
                      <a:pt x="5319" y="5501"/>
                    </a:cubicBezTo>
                    <a:cubicBezTo>
                      <a:pt x="5479" y="5569"/>
                      <a:pt x="5662" y="5661"/>
                      <a:pt x="5844" y="5706"/>
                    </a:cubicBezTo>
                    <a:cubicBezTo>
                      <a:pt x="6027" y="5775"/>
                      <a:pt x="6232" y="5820"/>
                      <a:pt x="6438" y="5866"/>
                    </a:cubicBezTo>
                    <a:cubicBezTo>
                      <a:pt x="6529" y="5912"/>
                      <a:pt x="6620" y="5935"/>
                      <a:pt x="6711" y="5957"/>
                    </a:cubicBezTo>
                    <a:cubicBezTo>
                      <a:pt x="6803" y="5980"/>
                      <a:pt x="6917" y="6003"/>
                      <a:pt x="7008" y="6026"/>
                    </a:cubicBezTo>
                    <a:cubicBezTo>
                      <a:pt x="7033" y="6034"/>
                      <a:pt x="7058" y="6038"/>
                      <a:pt x="7082" y="6038"/>
                    </a:cubicBezTo>
                    <a:cubicBezTo>
                      <a:pt x="7192" y="6038"/>
                      <a:pt x="7294" y="5960"/>
                      <a:pt x="7351" y="5866"/>
                    </a:cubicBezTo>
                    <a:cubicBezTo>
                      <a:pt x="7419" y="5729"/>
                      <a:pt x="7373" y="5524"/>
                      <a:pt x="7214" y="5455"/>
                    </a:cubicBezTo>
                    <a:cubicBezTo>
                      <a:pt x="7100" y="5410"/>
                      <a:pt x="6985" y="5364"/>
                      <a:pt x="6871" y="5318"/>
                    </a:cubicBezTo>
                    <a:cubicBezTo>
                      <a:pt x="6757" y="5296"/>
                      <a:pt x="6666" y="5273"/>
                      <a:pt x="6575" y="5250"/>
                    </a:cubicBezTo>
                    <a:cubicBezTo>
                      <a:pt x="6369" y="5181"/>
                      <a:pt x="6164" y="5136"/>
                      <a:pt x="5958" y="5090"/>
                    </a:cubicBezTo>
                    <a:cubicBezTo>
                      <a:pt x="5205" y="4793"/>
                      <a:pt x="4452" y="4474"/>
                      <a:pt x="3767" y="4017"/>
                    </a:cubicBezTo>
                    <a:cubicBezTo>
                      <a:pt x="3562" y="3880"/>
                      <a:pt x="3379" y="3743"/>
                      <a:pt x="3196" y="3584"/>
                    </a:cubicBezTo>
                    <a:cubicBezTo>
                      <a:pt x="3014" y="3447"/>
                      <a:pt x="2831" y="3287"/>
                      <a:pt x="2671" y="3127"/>
                    </a:cubicBezTo>
                    <a:cubicBezTo>
                      <a:pt x="2306" y="2808"/>
                      <a:pt x="1987" y="2465"/>
                      <a:pt x="1667" y="2100"/>
                    </a:cubicBezTo>
                    <a:cubicBezTo>
                      <a:pt x="1439" y="1803"/>
                      <a:pt x="1211" y="1507"/>
                      <a:pt x="1005" y="1187"/>
                    </a:cubicBezTo>
                    <a:cubicBezTo>
                      <a:pt x="891" y="1027"/>
                      <a:pt x="777" y="867"/>
                      <a:pt x="663" y="708"/>
                    </a:cubicBezTo>
                    <a:cubicBezTo>
                      <a:pt x="594" y="548"/>
                      <a:pt x="503" y="411"/>
                      <a:pt x="435" y="251"/>
                    </a:cubicBezTo>
                    <a:cubicBezTo>
                      <a:pt x="412" y="205"/>
                      <a:pt x="389" y="160"/>
                      <a:pt x="366" y="114"/>
                    </a:cubicBezTo>
                    <a:cubicBezTo>
                      <a:pt x="343" y="46"/>
                      <a:pt x="275" y="0"/>
                      <a:pt x="206" y="0"/>
                    </a:cubicBezTo>
                    <a:close/>
                  </a:path>
                </a:pathLst>
              </a:custGeom>
              <a:solidFill>
                <a:srgbClr val="FBD87E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773" name="Google Shape;1620;p22">
                <a:extLst>
                  <a:ext uri="{FF2B5EF4-FFF2-40B4-BE49-F238E27FC236}">
                    <a16:creationId xmlns:a16="http://schemas.microsoft.com/office/drawing/2014/main" id="{A84F5DCB-EE64-4574-BCD9-FE57E1E44510}"/>
                  </a:ext>
                </a:extLst>
              </p:cNvPr>
              <p:cNvSpPr/>
              <p:nvPr/>
            </p:nvSpPr>
            <p:spPr>
              <a:xfrm>
                <a:off x="7278578" y="2128293"/>
                <a:ext cx="197454" cy="163775"/>
              </a:xfrm>
              <a:custGeom>
                <a:avLst/>
                <a:gdLst/>
                <a:ahLst/>
                <a:cxnLst/>
                <a:rect l="l" t="t" r="r" b="b"/>
                <a:pathLst>
                  <a:path w="7305" h="6059" extrusionOk="0">
                    <a:moveTo>
                      <a:pt x="137" y="1"/>
                    </a:moveTo>
                    <a:cubicBezTo>
                      <a:pt x="114" y="1"/>
                      <a:pt x="69" y="47"/>
                      <a:pt x="46" y="69"/>
                    </a:cubicBezTo>
                    <a:cubicBezTo>
                      <a:pt x="0" y="138"/>
                      <a:pt x="23" y="206"/>
                      <a:pt x="92" y="229"/>
                    </a:cubicBezTo>
                    <a:cubicBezTo>
                      <a:pt x="206" y="343"/>
                      <a:pt x="343" y="435"/>
                      <a:pt x="480" y="526"/>
                    </a:cubicBezTo>
                    <a:cubicBezTo>
                      <a:pt x="617" y="594"/>
                      <a:pt x="731" y="686"/>
                      <a:pt x="868" y="754"/>
                    </a:cubicBezTo>
                    <a:cubicBezTo>
                      <a:pt x="1142" y="937"/>
                      <a:pt x="1393" y="1096"/>
                      <a:pt x="1689" y="1233"/>
                    </a:cubicBezTo>
                    <a:cubicBezTo>
                      <a:pt x="1826" y="1325"/>
                      <a:pt x="1963" y="1393"/>
                      <a:pt x="2100" y="1462"/>
                    </a:cubicBezTo>
                    <a:cubicBezTo>
                      <a:pt x="2260" y="1553"/>
                      <a:pt x="2420" y="1621"/>
                      <a:pt x="2557" y="1713"/>
                    </a:cubicBezTo>
                    <a:cubicBezTo>
                      <a:pt x="2854" y="1873"/>
                      <a:pt x="3127" y="2032"/>
                      <a:pt x="3401" y="2215"/>
                    </a:cubicBezTo>
                    <a:cubicBezTo>
                      <a:pt x="3652" y="2375"/>
                      <a:pt x="3903" y="2534"/>
                      <a:pt x="4132" y="2717"/>
                    </a:cubicBezTo>
                    <a:cubicBezTo>
                      <a:pt x="4269" y="2831"/>
                      <a:pt x="4406" y="2945"/>
                      <a:pt x="4543" y="3059"/>
                    </a:cubicBezTo>
                    <a:cubicBezTo>
                      <a:pt x="4680" y="3174"/>
                      <a:pt x="4817" y="3288"/>
                      <a:pt x="4953" y="3425"/>
                    </a:cubicBezTo>
                    <a:cubicBezTo>
                      <a:pt x="5227" y="3653"/>
                      <a:pt x="5456" y="3927"/>
                      <a:pt x="5684" y="4201"/>
                    </a:cubicBezTo>
                    <a:cubicBezTo>
                      <a:pt x="5844" y="4429"/>
                      <a:pt x="6003" y="4634"/>
                      <a:pt x="6140" y="4863"/>
                    </a:cubicBezTo>
                    <a:cubicBezTo>
                      <a:pt x="6300" y="5091"/>
                      <a:pt x="6437" y="5319"/>
                      <a:pt x="6551" y="5570"/>
                    </a:cubicBezTo>
                    <a:cubicBezTo>
                      <a:pt x="6574" y="5662"/>
                      <a:pt x="6597" y="5730"/>
                      <a:pt x="6643" y="5821"/>
                    </a:cubicBezTo>
                    <a:cubicBezTo>
                      <a:pt x="6665" y="5890"/>
                      <a:pt x="6711" y="5958"/>
                      <a:pt x="6779" y="6004"/>
                    </a:cubicBezTo>
                    <a:cubicBezTo>
                      <a:pt x="6830" y="6037"/>
                      <a:pt x="6892" y="6059"/>
                      <a:pt x="6958" y="6059"/>
                    </a:cubicBezTo>
                    <a:cubicBezTo>
                      <a:pt x="6982" y="6059"/>
                      <a:pt x="7006" y="6056"/>
                      <a:pt x="7031" y="6050"/>
                    </a:cubicBezTo>
                    <a:cubicBezTo>
                      <a:pt x="7190" y="6004"/>
                      <a:pt x="7304" y="5821"/>
                      <a:pt x="7259" y="5639"/>
                    </a:cubicBezTo>
                    <a:cubicBezTo>
                      <a:pt x="7190" y="5456"/>
                      <a:pt x="7122" y="5251"/>
                      <a:pt x="7008" y="5068"/>
                    </a:cubicBezTo>
                    <a:cubicBezTo>
                      <a:pt x="6939" y="4931"/>
                      <a:pt x="6871" y="4817"/>
                      <a:pt x="6779" y="4680"/>
                    </a:cubicBezTo>
                    <a:cubicBezTo>
                      <a:pt x="6597" y="4406"/>
                      <a:pt x="6414" y="4109"/>
                      <a:pt x="6186" y="3836"/>
                    </a:cubicBezTo>
                    <a:cubicBezTo>
                      <a:pt x="6003" y="3584"/>
                      <a:pt x="5775" y="3333"/>
                      <a:pt x="5547" y="3128"/>
                    </a:cubicBezTo>
                    <a:cubicBezTo>
                      <a:pt x="5296" y="2900"/>
                      <a:pt x="5045" y="2694"/>
                      <a:pt x="4771" y="2466"/>
                    </a:cubicBezTo>
                    <a:cubicBezTo>
                      <a:pt x="4543" y="2283"/>
                      <a:pt x="4314" y="2124"/>
                      <a:pt x="4063" y="1964"/>
                    </a:cubicBezTo>
                    <a:cubicBezTo>
                      <a:pt x="3812" y="1827"/>
                      <a:pt x="3584" y="1667"/>
                      <a:pt x="3310" y="1553"/>
                    </a:cubicBezTo>
                    <a:cubicBezTo>
                      <a:pt x="3082" y="1416"/>
                      <a:pt x="2831" y="1279"/>
                      <a:pt x="2557" y="1188"/>
                    </a:cubicBezTo>
                    <a:cubicBezTo>
                      <a:pt x="2306" y="1051"/>
                      <a:pt x="2032" y="960"/>
                      <a:pt x="1758" y="845"/>
                    </a:cubicBezTo>
                    <a:cubicBezTo>
                      <a:pt x="1621" y="777"/>
                      <a:pt x="1461" y="731"/>
                      <a:pt x="1324" y="663"/>
                    </a:cubicBezTo>
                    <a:cubicBezTo>
                      <a:pt x="1142" y="572"/>
                      <a:pt x="936" y="480"/>
                      <a:pt x="754" y="389"/>
                    </a:cubicBezTo>
                    <a:cubicBezTo>
                      <a:pt x="662" y="320"/>
                      <a:pt x="571" y="275"/>
                      <a:pt x="480" y="229"/>
                    </a:cubicBezTo>
                    <a:cubicBezTo>
                      <a:pt x="388" y="161"/>
                      <a:pt x="297" y="92"/>
                      <a:pt x="206" y="24"/>
                    </a:cubicBezTo>
                    <a:cubicBezTo>
                      <a:pt x="183" y="24"/>
                      <a:pt x="160" y="1"/>
                      <a:pt x="137" y="1"/>
                    </a:cubicBezTo>
                    <a:close/>
                  </a:path>
                </a:pathLst>
              </a:custGeom>
              <a:solidFill>
                <a:srgbClr val="FBD87E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774" name="Google Shape;1621;p22">
                <a:extLst>
                  <a:ext uri="{FF2B5EF4-FFF2-40B4-BE49-F238E27FC236}">
                    <a16:creationId xmlns:a16="http://schemas.microsoft.com/office/drawing/2014/main" id="{9979F0F8-D49F-4896-8F7D-C238961F19B5}"/>
                  </a:ext>
                </a:extLst>
              </p:cNvPr>
              <p:cNvSpPr/>
              <p:nvPr/>
            </p:nvSpPr>
            <p:spPr>
              <a:xfrm>
                <a:off x="7379751" y="2250468"/>
                <a:ext cx="91956" cy="212564"/>
              </a:xfrm>
              <a:custGeom>
                <a:avLst/>
                <a:gdLst/>
                <a:ahLst/>
                <a:cxnLst/>
                <a:rect l="l" t="t" r="r" b="b"/>
                <a:pathLst>
                  <a:path w="3402" h="7864" extrusionOk="0">
                    <a:moveTo>
                      <a:pt x="1119" y="1461"/>
                    </a:moveTo>
                    <a:lnTo>
                      <a:pt x="1142" y="1484"/>
                    </a:lnTo>
                    <a:cubicBezTo>
                      <a:pt x="1142" y="1484"/>
                      <a:pt x="1119" y="1484"/>
                      <a:pt x="1119" y="1461"/>
                    </a:cubicBezTo>
                    <a:close/>
                    <a:moveTo>
                      <a:pt x="160" y="0"/>
                    </a:moveTo>
                    <a:cubicBezTo>
                      <a:pt x="115" y="0"/>
                      <a:pt x="92" y="0"/>
                      <a:pt x="46" y="46"/>
                    </a:cubicBezTo>
                    <a:cubicBezTo>
                      <a:pt x="1" y="92"/>
                      <a:pt x="1" y="206"/>
                      <a:pt x="46" y="251"/>
                    </a:cubicBezTo>
                    <a:cubicBezTo>
                      <a:pt x="252" y="457"/>
                      <a:pt x="434" y="662"/>
                      <a:pt x="594" y="845"/>
                    </a:cubicBezTo>
                    <a:cubicBezTo>
                      <a:pt x="777" y="1050"/>
                      <a:pt x="937" y="1256"/>
                      <a:pt x="1096" y="1461"/>
                    </a:cubicBezTo>
                    <a:cubicBezTo>
                      <a:pt x="1439" y="1918"/>
                      <a:pt x="1713" y="2420"/>
                      <a:pt x="1941" y="2945"/>
                    </a:cubicBezTo>
                    <a:lnTo>
                      <a:pt x="1918" y="2945"/>
                    </a:lnTo>
                    <a:cubicBezTo>
                      <a:pt x="2101" y="3378"/>
                      <a:pt x="2260" y="3812"/>
                      <a:pt x="2397" y="4246"/>
                    </a:cubicBezTo>
                    <a:cubicBezTo>
                      <a:pt x="2466" y="4474"/>
                      <a:pt x="2534" y="4702"/>
                      <a:pt x="2603" y="4953"/>
                    </a:cubicBezTo>
                    <a:cubicBezTo>
                      <a:pt x="2648" y="5159"/>
                      <a:pt x="2694" y="5364"/>
                      <a:pt x="2740" y="5592"/>
                    </a:cubicBezTo>
                    <a:cubicBezTo>
                      <a:pt x="2763" y="5798"/>
                      <a:pt x="2785" y="6026"/>
                      <a:pt x="2763" y="6232"/>
                    </a:cubicBezTo>
                    <a:cubicBezTo>
                      <a:pt x="2763" y="6483"/>
                      <a:pt x="2740" y="6734"/>
                      <a:pt x="2694" y="6962"/>
                    </a:cubicBezTo>
                    <a:cubicBezTo>
                      <a:pt x="2671" y="7167"/>
                      <a:pt x="2648" y="7350"/>
                      <a:pt x="2626" y="7555"/>
                    </a:cubicBezTo>
                    <a:cubicBezTo>
                      <a:pt x="2626" y="7601"/>
                      <a:pt x="2626" y="7670"/>
                      <a:pt x="2648" y="7715"/>
                    </a:cubicBezTo>
                    <a:cubicBezTo>
                      <a:pt x="2694" y="7784"/>
                      <a:pt x="2763" y="7829"/>
                      <a:pt x="2854" y="7852"/>
                    </a:cubicBezTo>
                    <a:cubicBezTo>
                      <a:pt x="2878" y="7860"/>
                      <a:pt x="2904" y="7864"/>
                      <a:pt x="2930" y="7864"/>
                    </a:cubicBezTo>
                    <a:cubicBezTo>
                      <a:pt x="3057" y="7864"/>
                      <a:pt x="3200" y="7779"/>
                      <a:pt x="3219" y="7647"/>
                    </a:cubicBezTo>
                    <a:cubicBezTo>
                      <a:pt x="3310" y="7282"/>
                      <a:pt x="3356" y="6939"/>
                      <a:pt x="3379" y="6574"/>
                    </a:cubicBezTo>
                    <a:cubicBezTo>
                      <a:pt x="3402" y="6232"/>
                      <a:pt x="3379" y="5866"/>
                      <a:pt x="3333" y="5524"/>
                    </a:cubicBezTo>
                    <a:cubicBezTo>
                      <a:pt x="3333" y="5364"/>
                      <a:pt x="3288" y="5204"/>
                      <a:pt x="3242" y="5067"/>
                    </a:cubicBezTo>
                    <a:cubicBezTo>
                      <a:pt x="3196" y="4908"/>
                      <a:pt x="3151" y="4748"/>
                      <a:pt x="3105" y="4611"/>
                    </a:cubicBezTo>
                    <a:cubicBezTo>
                      <a:pt x="3059" y="4428"/>
                      <a:pt x="3014" y="4269"/>
                      <a:pt x="2968" y="4109"/>
                    </a:cubicBezTo>
                    <a:cubicBezTo>
                      <a:pt x="2900" y="3949"/>
                      <a:pt x="2831" y="3789"/>
                      <a:pt x="2785" y="3629"/>
                    </a:cubicBezTo>
                    <a:cubicBezTo>
                      <a:pt x="2534" y="2990"/>
                      <a:pt x="2260" y="2351"/>
                      <a:pt x="1872" y="1781"/>
                    </a:cubicBezTo>
                    <a:cubicBezTo>
                      <a:pt x="1758" y="1621"/>
                      <a:pt x="1644" y="1484"/>
                      <a:pt x="1530" y="1347"/>
                    </a:cubicBezTo>
                    <a:cubicBezTo>
                      <a:pt x="1439" y="1210"/>
                      <a:pt x="1325" y="1119"/>
                      <a:pt x="1210" y="1005"/>
                    </a:cubicBezTo>
                    <a:cubicBezTo>
                      <a:pt x="982" y="754"/>
                      <a:pt x="731" y="525"/>
                      <a:pt x="503" y="274"/>
                    </a:cubicBezTo>
                    <a:cubicBezTo>
                      <a:pt x="434" y="183"/>
                      <a:pt x="343" y="114"/>
                      <a:pt x="275" y="46"/>
                    </a:cubicBezTo>
                    <a:cubicBezTo>
                      <a:pt x="252" y="0"/>
                      <a:pt x="206" y="0"/>
                      <a:pt x="160" y="0"/>
                    </a:cubicBezTo>
                    <a:close/>
                  </a:path>
                </a:pathLst>
              </a:custGeom>
              <a:solidFill>
                <a:srgbClr val="FBD87E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775" name="Google Shape;1622;p22">
                <a:extLst>
                  <a:ext uri="{FF2B5EF4-FFF2-40B4-BE49-F238E27FC236}">
                    <a16:creationId xmlns:a16="http://schemas.microsoft.com/office/drawing/2014/main" id="{9E135CDA-DFD7-45D5-8394-62729E6EABB5}"/>
                  </a:ext>
                </a:extLst>
              </p:cNvPr>
              <p:cNvSpPr/>
              <p:nvPr/>
            </p:nvSpPr>
            <p:spPr>
              <a:xfrm>
                <a:off x="7335341" y="2256009"/>
                <a:ext cx="70981" cy="92902"/>
              </a:xfrm>
              <a:custGeom>
                <a:avLst/>
                <a:gdLst/>
                <a:ahLst/>
                <a:cxnLst/>
                <a:rect l="l" t="t" r="r" b="b"/>
                <a:pathLst>
                  <a:path w="2626" h="3437" extrusionOk="0">
                    <a:moveTo>
                      <a:pt x="183" y="1"/>
                    </a:moveTo>
                    <a:cubicBezTo>
                      <a:pt x="137" y="1"/>
                      <a:pt x="69" y="24"/>
                      <a:pt x="46" y="69"/>
                    </a:cubicBezTo>
                    <a:cubicBezTo>
                      <a:pt x="0" y="160"/>
                      <a:pt x="46" y="252"/>
                      <a:pt x="114" y="297"/>
                    </a:cubicBezTo>
                    <a:cubicBezTo>
                      <a:pt x="183" y="343"/>
                      <a:pt x="251" y="389"/>
                      <a:pt x="320" y="457"/>
                    </a:cubicBezTo>
                    <a:cubicBezTo>
                      <a:pt x="320" y="457"/>
                      <a:pt x="320" y="434"/>
                      <a:pt x="320" y="434"/>
                    </a:cubicBezTo>
                    <a:cubicBezTo>
                      <a:pt x="457" y="571"/>
                      <a:pt x="617" y="685"/>
                      <a:pt x="754" y="822"/>
                    </a:cubicBezTo>
                    <a:cubicBezTo>
                      <a:pt x="890" y="959"/>
                      <a:pt x="1027" y="1119"/>
                      <a:pt x="1142" y="1256"/>
                    </a:cubicBezTo>
                    <a:cubicBezTo>
                      <a:pt x="1415" y="1621"/>
                      <a:pt x="1644" y="2055"/>
                      <a:pt x="1803" y="2466"/>
                    </a:cubicBezTo>
                    <a:cubicBezTo>
                      <a:pt x="1849" y="2580"/>
                      <a:pt x="1895" y="2694"/>
                      <a:pt x="1918" y="2808"/>
                    </a:cubicBezTo>
                    <a:cubicBezTo>
                      <a:pt x="1963" y="2945"/>
                      <a:pt x="2009" y="3082"/>
                      <a:pt x="2032" y="3219"/>
                    </a:cubicBezTo>
                    <a:cubicBezTo>
                      <a:pt x="2069" y="3351"/>
                      <a:pt x="2185" y="3436"/>
                      <a:pt x="2301" y="3436"/>
                    </a:cubicBezTo>
                    <a:cubicBezTo>
                      <a:pt x="2326" y="3436"/>
                      <a:pt x="2350" y="3432"/>
                      <a:pt x="2374" y="3424"/>
                    </a:cubicBezTo>
                    <a:cubicBezTo>
                      <a:pt x="2534" y="3379"/>
                      <a:pt x="2625" y="3219"/>
                      <a:pt x="2580" y="3082"/>
                    </a:cubicBezTo>
                    <a:cubicBezTo>
                      <a:pt x="2534" y="2922"/>
                      <a:pt x="2488" y="2763"/>
                      <a:pt x="2420" y="2626"/>
                    </a:cubicBezTo>
                    <a:cubicBezTo>
                      <a:pt x="2374" y="2466"/>
                      <a:pt x="2306" y="2283"/>
                      <a:pt x="2214" y="2146"/>
                    </a:cubicBezTo>
                    <a:cubicBezTo>
                      <a:pt x="2077" y="1872"/>
                      <a:pt x="1918" y="1598"/>
                      <a:pt x="1735" y="1370"/>
                    </a:cubicBezTo>
                    <a:cubicBezTo>
                      <a:pt x="1552" y="1119"/>
                      <a:pt x="1324" y="891"/>
                      <a:pt x="1096" y="685"/>
                    </a:cubicBezTo>
                    <a:cubicBezTo>
                      <a:pt x="822" y="434"/>
                      <a:pt x="548" y="229"/>
                      <a:pt x="274" y="24"/>
                    </a:cubicBezTo>
                    <a:cubicBezTo>
                      <a:pt x="251" y="1"/>
                      <a:pt x="229" y="1"/>
                      <a:pt x="183" y="1"/>
                    </a:cubicBezTo>
                    <a:close/>
                  </a:path>
                </a:pathLst>
              </a:custGeom>
              <a:solidFill>
                <a:srgbClr val="FBD87E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776" name="Google Shape;1623;p22">
                <a:extLst>
                  <a:ext uri="{FF2B5EF4-FFF2-40B4-BE49-F238E27FC236}">
                    <a16:creationId xmlns:a16="http://schemas.microsoft.com/office/drawing/2014/main" id="{D724E8FE-9704-4A63-AFC7-A5F1F003C501}"/>
                  </a:ext>
                </a:extLst>
              </p:cNvPr>
              <p:cNvSpPr/>
              <p:nvPr/>
            </p:nvSpPr>
            <p:spPr>
              <a:xfrm>
                <a:off x="7023144" y="2800177"/>
                <a:ext cx="279517" cy="476944"/>
              </a:xfrm>
              <a:custGeom>
                <a:avLst/>
                <a:gdLst/>
                <a:ahLst/>
                <a:cxnLst/>
                <a:rect l="l" t="t" r="r" b="b"/>
                <a:pathLst>
                  <a:path w="10341" h="17645" extrusionOk="0">
                    <a:moveTo>
                      <a:pt x="6871" y="1"/>
                    </a:moveTo>
                    <a:cubicBezTo>
                      <a:pt x="6803" y="1"/>
                      <a:pt x="6757" y="1"/>
                      <a:pt x="6688" y="23"/>
                    </a:cubicBezTo>
                    <a:cubicBezTo>
                      <a:pt x="6574" y="46"/>
                      <a:pt x="6483" y="92"/>
                      <a:pt x="6392" y="138"/>
                    </a:cubicBezTo>
                    <a:cubicBezTo>
                      <a:pt x="6300" y="160"/>
                      <a:pt x="6232" y="206"/>
                      <a:pt x="6164" y="252"/>
                    </a:cubicBezTo>
                    <a:cubicBezTo>
                      <a:pt x="6118" y="297"/>
                      <a:pt x="6049" y="343"/>
                      <a:pt x="6004" y="389"/>
                    </a:cubicBezTo>
                    <a:cubicBezTo>
                      <a:pt x="6004" y="411"/>
                      <a:pt x="5981" y="434"/>
                      <a:pt x="5958" y="434"/>
                    </a:cubicBezTo>
                    <a:lnTo>
                      <a:pt x="5935" y="480"/>
                    </a:lnTo>
                    <a:lnTo>
                      <a:pt x="5890" y="503"/>
                    </a:lnTo>
                    <a:lnTo>
                      <a:pt x="5844" y="503"/>
                    </a:lnTo>
                    <a:lnTo>
                      <a:pt x="5684" y="526"/>
                    </a:lnTo>
                    <a:lnTo>
                      <a:pt x="5616" y="526"/>
                    </a:lnTo>
                    <a:cubicBezTo>
                      <a:pt x="5570" y="548"/>
                      <a:pt x="5524" y="548"/>
                      <a:pt x="5479" y="548"/>
                    </a:cubicBezTo>
                    <a:lnTo>
                      <a:pt x="5342" y="571"/>
                    </a:lnTo>
                    <a:lnTo>
                      <a:pt x="5251" y="571"/>
                    </a:lnTo>
                    <a:cubicBezTo>
                      <a:pt x="5159" y="594"/>
                      <a:pt x="5045" y="594"/>
                      <a:pt x="4954" y="617"/>
                    </a:cubicBezTo>
                    <a:lnTo>
                      <a:pt x="4817" y="617"/>
                    </a:lnTo>
                    <a:cubicBezTo>
                      <a:pt x="4726" y="640"/>
                      <a:pt x="4611" y="640"/>
                      <a:pt x="4497" y="640"/>
                    </a:cubicBezTo>
                    <a:lnTo>
                      <a:pt x="4406" y="640"/>
                    </a:lnTo>
                    <a:cubicBezTo>
                      <a:pt x="4315" y="663"/>
                      <a:pt x="4246" y="663"/>
                      <a:pt x="4155" y="663"/>
                    </a:cubicBezTo>
                    <a:lnTo>
                      <a:pt x="3995" y="663"/>
                    </a:lnTo>
                    <a:cubicBezTo>
                      <a:pt x="3881" y="640"/>
                      <a:pt x="3790" y="617"/>
                      <a:pt x="3676" y="594"/>
                    </a:cubicBezTo>
                    <a:cubicBezTo>
                      <a:pt x="3653" y="571"/>
                      <a:pt x="3630" y="571"/>
                      <a:pt x="3607" y="571"/>
                    </a:cubicBezTo>
                    <a:cubicBezTo>
                      <a:pt x="3470" y="571"/>
                      <a:pt x="3356" y="663"/>
                      <a:pt x="3310" y="799"/>
                    </a:cubicBezTo>
                    <a:cubicBezTo>
                      <a:pt x="3288" y="959"/>
                      <a:pt x="3379" y="1096"/>
                      <a:pt x="3539" y="1142"/>
                    </a:cubicBezTo>
                    <a:lnTo>
                      <a:pt x="3653" y="1187"/>
                    </a:lnTo>
                    <a:cubicBezTo>
                      <a:pt x="3721" y="1210"/>
                      <a:pt x="3813" y="1233"/>
                      <a:pt x="3904" y="1256"/>
                    </a:cubicBezTo>
                    <a:cubicBezTo>
                      <a:pt x="4041" y="1279"/>
                      <a:pt x="4178" y="1279"/>
                      <a:pt x="4315" y="1279"/>
                    </a:cubicBezTo>
                    <a:lnTo>
                      <a:pt x="4680" y="1279"/>
                    </a:lnTo>
                    <a:cubicBezTo>
                      <a:pt x="4726" y="1279"/>
                      <a:pt x="4771" y="1279"/>
                      <a:pt x="4840" y="1256"/>
                    </a:cubicBezTo>
                    <a:lnTo>
                      <a:pt x="4977" y="1256"/>
                    </a:lnTo>
                    <a:cubicBezTo>
                      <a:pt x="5068" y="1256"/>
                      <a:pt x="5159" y="1233"/>
                      <a:pt x="5251" y="1233"/>
                    </a:cubicBezTo>
                    <a:cubicBezTo>
                      <a:pt x="5319" y="1210"/>
                      <a:pt x="5387" y="1210"/>
                      <a:pt x="5479" y="1210"/>
                    </a:cubicBezTo>
                    <a:cubicBezTo>
                      <a:pt x="5616" y="1187"/>
                      <a:pt x="5775" y="1165"/>
                      <a:pt x="5912" y="1142"/>
                    </a:cubicBezTo>
                    <a:lnTo>
                      <a:pt x="5958" y="1142"/>
                    </a:lnTo>
                    <a:lnTo>
                      <a:pt x="6004" y="1119"/>
                    </a:lnTo>
                    <a:lnTo>
                      <a:pt x="6323" y="1119"/>
                    </a:lnTo>
                    <a:cubicBezTo>
                      <a:pt x="6437" y="1142"/>
                      <a:pt x="6552" y="1165"/>
                      <a:pt x="6643" y="1187"/>
                    </a:cubicBezTo>
                    <a:cubicBezTo>
                      <a:pt x="6711" y="1210"/>
                      <a:pt x="6780" y="1256"/>
                      <a:pt x="6848" y="1302"/>
                    </a:cubicBezTo>
                    <a:cubicBezTo>
                      <a:pt x="6985" y="1416"/>
                      <a:pt x="7122" y="1530"/>
                      <a:pt x="7213" y="1644"/>
                    </a:cubicBezTo>
                    <a:cubicBezTo>
                      <a:pt x="7305" y="1781"/>
                      <a:pt x="7396" y="1895"/>
                      <a:pt x="7442" y="2009"/>
                    </a:cubicBezTo>
                    <a:cubicBezTo>
                      <a:pt x="7556" y="2237"/>
                      <a:pt x="7624" y="2466"/>
                      <a:pt x="7670" y="2717"/>
                    </a:cubicBezTo>
                    <a:cubicBezTo>
                      <a:pt x="7693" y="2945"/>
                      <a:pt x="7716" y="3173"/>
                      <a:pt x="7738" y="3356"/>
                    </a:cubicBezTo>
                    <a:cubicBezTo>
                      <a:pt x="7738" y="3607"/>
                      <a:pt x="7738" y="3858"/>
                      <a:pt x="7716" y="4109"/>
                    </a:cubicBezTo>
                    <a:cubicBezTo>
                      <a:pt x="7647" y="4771"/>
                      <a:pt x="7510" y="5433"/>
                      <a:pt x="7396" y="5912"/>
                    </a:cubicBezTo>
                    <a:lnTo>
                      <a:pt x="7350" y="6163"/>
                    </a:lnTo>
                    <a:lnTo>
                      <a:pt x="7282" y="6437"/>
                    </a:lnTo>
                    <a:cubicBezTo>
                      <a:pt x="7259" y="6551"/>
                      <a:pt x="7213" y="6666"/>
                      <a:pt x="7191" y="6803"/>
                    </a:cubicBezTo>
                    <a:lnTo>
                      <a:pt x="7145" y="6917"/>
                    </a:lnTo>
                    <a:cubicBezTo>
                      <a:pt x="7077" y="7191"/>
                      <a:pt x="6985" y="7487"/>
                      <a:pt x="6894" y="7807"/>
                    </a:cubicBezTo>
                    <a:cubicBezTo>
                      <a:pt x="6848" y="7898"/>
                      <a:pt x="6825" y="7989"/>
                      <a:pt x="6780" y="8058"/>
                    </a:cubicBezTo>
                    <a:cubicBezTo>
                      <a:pt x="6688" y="8332"/>
                      <a:pt x="6574" y="8606"/>
                      <a:pt x="6460" y="8880"/>
                    </a:cubicBezTo>
                    <a:cubicBezTo>
                      <a:pt x="6346" y="9154"/>
                      <a:pt x="6209" y="9473"/>
                      <a:pt x="6049" y="9747"/>
                    </a:cubicBezTo>
                    <a:cubicBezTo>
                      <a:pt x="5912" y="10021"/>
                      <a:pt x="5753" y="10295"/>
                      <a:pt x="5593" y="10592"/>
                    </a:cubicBezTo>
                    <a:lnTo>
                      <a:pt x="5524" y="10706"/>
                    </a:lnTo>
                    <a:cubicBezTo>
                      <a:pt x="5410" y="10911"/>
                      <a:pt x="5273" y="11139"/>
                      <a:pt x="5159" y="11345"/>
                    </a:cubicBezTo>
                    <a:cubicBezTo>
                      <a:pt x="4977" y="11619"/>
                      <a:pt x="4794" y="11915"/>
                      <a:pt x="4589" y="12212"/>
                    </a:cubicBezTo>
                    <a:lnTo>
                      <a:pt x="4611" y="12166"/>
                    </a:lnTo>
                    <a:lnTo>
                      <a:pt x="4611" y="12166"/>
                    </a:lnTo>
                    <a:cubicBezTo>
                      <a:pt x="4497" y="12326"/>
                      <a:pt x="4383" y="12486"/>
                      <a:pt x="4246" y="12646"/>
                    </a:cubicBezTo>
                    <a:cubicBezTo>
                      <a:pt x="4132" y="12806"/>
                      <a:pt x="3995" y="12965"/>
                      <a:pt x="3858" y="13148"/>
                    </a:cubicBezTo>
                    <a:lnTo>
                      <a:pt x="3858" y="13171"/>
                    </a:lnTo>
                    <a:lnTo>
                      <a:pt x="3790" y="13239"/>
                    </a:lnTo>
                    <a:cubicBezTo>
                      <a:pt x="3630" y="13467"/>
                      <a:pt x="3470" y="13673"/>
                      <a:pt x="3288" y="13878"/>
                    </a:cubicBezTo>
                    <a:lnTo>
                      <a:pt x="3014" y="14198"/>
                    </a:lnTo>
                    <a:cubicBezTo>
                      <a:pt x="2899" y="14358"/>
                      <a:pt x="2763" y="14495"/>
                      <a:pt x="2648" y="14632"/>
                    </a:cubicBezTo>
                    <a:cubicBezTo>
                      <a:pt x="2397" y="14905"/>
                      <a:pt x="2215" y="15134"/>
                      <a:pt x="2009" y="15339"/>
                    </a:cubicBezTo>
                    <a:cubicBezTo>
                      <a:pt x="1872" y="15499"/>
                      <a:pt x="1713" y="15659"/>
                      <a:pt x="1576" y="15796"/>
                    </a:cubicBezTo>
                    <a:lnTo>
                      <a:pt x="1370" y="16001"/>
                    </a:lnTo>
                    <a:lnTo>
                      <a:pt x="1325" y="16047"/>
                    </a:lnTo>
                    <a:cubicBezTo>
                      <a:pt x="1119" y="16252"/>
                      <a:pt x="891" y="16480"/>
                      <a:pt x="663" y="16686"/>
                    </a:cubicBezTo>
                    <a:cubicBezTo>
                      <a:pt x="594" y="16731"/>
                      <a:pt x="548" y="16777"/>
                      <a:pt x="480" y="16800"/>
                    </a:cubicBezTo>
                    <a:lnTo>
                      <a:pt x="389" y="16891"/>
                    </a:lnTo>
                    <a:lnTo>
                      <a:pt x="343" y="16914"/>
                    </a:lnTo>
                    <a:cubicBezTo>
                      <a:pt x="320" y="16937"/>
                      <a:pt x="297" y="16960"/>
                      <a:pt x="275" y="16960"/>
                    </a:cubicBezTo>
                    <a:cubicBezTo>
                      <a:pt x="252" y="16983"/>
                      <a:pt x="229" y="16983"/>
                      <a:pt x="229" y="17005"/>
                    </a:cubicBezTo>
                    <a:cubicBezTo>
                      <a:pt x="183" y="17028"/>
                      <a:pt x="138" y="17051"/>
                      <a:pt x="115" y="17097"/>
                    </a:cubicBezTo>
                    <a:cubicBezTo>
                      <a:pt x="46" y="17165"/>
                      <a:pt x="1" y="17279"/>
                      <a:pt x="24" y="17416"/>
                    </a:cubicBezTo>
                    <a:cubicBezTo>
                      <a:pt x="46" y="17462"/>
                      <a:pt x="69" y="17508"/>
                      <a:pt x="115" y="17553"/>
                    </a:cubicBezTo>
                    <a:cubicBezTo>
                      <a:pt x="160" y="17599"/>
                      <a:pt x="252" y="17645"/>
                      <a:pt x="343" y="17645"/>
                    </a:cubicBezTo>
                    <a:lnTo>
                      <a:pt x="366" y="17645"/>
                    </a:lnTo>
                    <a:cubicBezTo>
                      <a:pt x="412" y="17645"/>
                      <a:pt x="434" y="17622"/>
                      <a:pt x="480" y="17622"/>
                    </a:cubicBezTo>
                    <a:cubicBezTo>
                      <a:pt x="526" y="17599"/>
                      <a:pt x="548" y="17576"/>
                      <a:pt x="594" y="17553"/>
                    </a:cubicBezTo>
                    <a:cubicBezTo>
                      <a:pt x="685" y="17530"/>
                      <a:pt x="731" y="17485"/>
                      <a:pt x="800" y="17462"/>
                    </a:cubicBezTo>
                    <a:cubicBezTo>
                      <a:pt x="891" y="17393"/>
                      <a:pt x="959" y="17348"/>
                      <a:pt x="1051" y="17302"/>
                    </a:cubicBezTo>
                    <a:cubicBezTo>
                      <a:pt x="1096" y="17256"/>
                      <a:pt x="1165" y="17211"/>
                      <a:pt x="1210" y="17165"/>
                    </a:cubicBezTo>
                    <a:cubicBezTo>
                      <a:pt x="1347" y="17097"/>
                      <a:pt x="1462" y="17028"/>
                      <a:pt x="1576" y="16960"/>
                    </a:cubicBezTo>
                    <a:cubicBezTo>
                      <a:pt x="1735" y="16868"/>
                      <a:pt x="1895" y="16777"/>
                      <a:pt x="2055" y="16663"/>
                    </a:cubicBezTo>
                    <a:cubicBezTo>
                      <a:pt x="2306" y="16480"/>
                      <a:pt x="2557" y="16298"/>
                      <a:pt x="2808" y="16115"/>
                    </a:cubicBezTo>
                    <a:cubicBezTo>
                      <a:pt x="3082" y="15910"/>
                      <a:pt x="3356" y="15750"/>
                      <a:pt x="3607" y="15613"/>
                    </a:cubicBezTo>
                    <a:cubicBezTo>
                      <a:pt x="3835" y="15499"/>
                      <a:pt x="4041" y="15385"/>
                      <a:pt x="4246" y="15271"/>
                    </a:cubicBezTo>
                    <a:cubicBezTo>
                      <a:pt x="4360" y="15202"/>
                      <a:pt x="4452" y="15157"/>
                      <a:pt x="4566" y="15088"/>
                    </a:cubicBezTo>
                    <a:lnTo>
                      <a:pt x="4589" y="15088"/>
                    </a:lnTo>
                    <a:cubicBezTo>
                      <a:pt x="4680" y="15020"/>
                      <a:pt x="4771" y="14974"/>
                      <a:pt x="4862" y="14928"/>
                    </a:cubicBezTo>
                    <a:lnTo>
                      <a:pt x="4954" y="14883"/>
                    </a:lnTo>
                    <a:cubicBezTo>
                      <a:pt x="5136" y="14746"/>
                      <a:pt x="5342" y="14654"/>
                      <a:pt x="5547" y="14563"/>
                    </a:cubicBezTo>
                    <a:cubicBezTo>
                      <a:pt x="5684" y="14495"/>
                      <a:pt x="5775" y="14449"/>
                      <a:pt x="5890" y="14380"/>
                    </a:cubicBezTo>
                    <a:cubicBezTo>
                      <a:pt x="6004" y="14335"/>
                      <a:pt x="6095" y="14289"/>
                      <a:pt x="6209" y="14244"/>
                    </a:cubicBezTo>
                    <a:lnTo>
                      <a:pt x="6186" y="14244"/>
                    </a:lnTo>
                    <a:lnTo>
                      <a:pt x="6232" y="14221"/>
                    </a:lnTo>
                    <a:cubicBezTo>
                      <a:pt x="6437" y="14129"/>
                      <a:pt x="6620" y="14038"/>
                      <a:pt x="6825" y="13947"/>
                    </a:cubicBezTo>
                    <a:lnTo>
                      <a:pt x="6985" y="13856"/>
                    </a:lnTo>
                    <a:cubicBezTo>
                      <a:pt x="7122" y="13787"/>
                      <a:pt x="7282" y="13741"/>
                      <a:pt x="7419" y="13673"/>
                    </a:cubicBezTo>
                    <a:cubicBezTo>
                      <a:pt x="7602" y="13604"/>
                      <a:pt x="7761" y="13513"/>
                      <a:pt x="7944" y="13422"/>
                    </a:cubicBezTo>
                    <a:cubicBezTo>
                      <a:pt x="8081" y="13376"/>
                      <a:pt x="8172" y="13239"/>
                      <a:pt x="8172" y="13102"/>
                    </a:cubicBezTo>
                    <a:cubicBezTo>
                      <a:pt x="8172" y="13011"/>
                      <a:pt x="8126" y="12943"/>
                      <a:pt x="8081" y="12897"/>
                    </a:cubicBezTo>
                    <a:lnTo>
                      <a:pt x="8172" y="12783"/>
                    </a:lnTo>
                    <a:cubicBezTo>
                      <a:pt x="8218" y="12714"/>
                      <a:pt x="8263" y="12646"/>
                      <a:pt x="8286" y="12577"/>
                    </a:cubicBezTo>
                    <a:cubicBezTo>
                      <a:pt x="8378" y="12440"/>
                      <a:pt x="8469" y="12303"/>
                      <a:pt x="8537" y="12144"/>
                    </a:cubicBezTo>
                    <a:cubicBezTo>
                      <a:pt x="8583" y="12052"/>
                      <a:pt x="8629" y="11961"/>
                      <a:pt x="8674" y="11847"/>
                    </a:cubicBezTo>
                    <a:lnTo>
                      <a:pt x="8743" y="11710"/>
                    </a:lnTo>
                    <a:lnTo>
                      <a:pt x="8788" y="11596"/>
                    </a:lnTo>
                    <a:cubicBezTo>
                      <a:pt x="8834" y="11505"/>
                      <a:pt x="8880" y="11436"/>
                      <a:pt x="8925" y="11345"/>
                    </a:cubicBezTo>
                    <a:cubicBezTo>
                      <a:pt x="8994" y="11162"/>
                      <a:pt x="9062" y="11002"/>
                      <a:pt x="9131" y="10820"/>
                    </a:cubicBezTo>
                    <a:cubicBezTo>
                      <a:pt x="9176" y="10706"/>
                      <a:pt x="9222" y="10592"/>
                      <a:pt x="9268" y="10477"/>
                    </a:cubicBezTo>
                    <a:cubicBezTo>
                      <a:pt x="9405" y="10158"/>
                      <a:pt x="9519" y="9861"/>
                      <a:pt x="9610" y="9564"/>
                    </a:cubicBezTo>
                    <a:cubicBezTo>
                      <a:pt x="9701" y="9290"/>
                      <a:pt x="9770" y="9039"/>
                      <a:pt x="9838" y="8788"/>
                    </a:cubicBezTo>
                    <a:cubicBezTo>
                      <a:pt x="9884" y="8514"/>
                      <a:pt x="9930" y="8241"/>
                      <a:pt x="9975" y="7989"/>
                    </a:cubicBezTo>
                    <a:cubicBezTo>
                      <a:pt x="10021" y="7738"/>
                      <a:pt x="10044" y="7487"/>
                      <a:pt x="10089" y="7236"/>
                    </a:cubicBezTo>
                    <a:cubicBezTo>
                      <a:pt x="10112" y="7076"/>
                      <a:pt x="10135" y="6917"/>
                      <a:pt x="10135" y="6780"/>
                    </a:cubicBezTo>
                    <a:lnTo>
                      <a:pt x="10158" y="6620"/>
                    </a:lnTo>
                    <a:lnTo>
                      <a:pt x="10158" y="6483"/>
                    </a:lnTo>
                    <a:cubicBezTo>
                      <a:pt x="10181" y="6255"/>
                      <a:pt x="10204" y="6049"/>
                      <a:pt x="10249" y="5844"/>
                    </a:cubicBezTo>
                    <a:lnTo>
                      <a:pt x="10295" y="5593"/>
                    </a:lnTo>
                    <a:cubicBezTo>
                      <a:pt x="10318" y="5410"/>
                      <a:pt x="10341" y="5228"/>
                      <a:pt x="10341" y="5068"/>
                    </a:cubicBezTo>
                    <a:cubicBezTo>
                      <a:pt x="10341" y="4931"/>
                      <a:pt x="10318" y="4817"/>
                      <a:pt x="10318" y="4703"/>
                    </a:cubicBezTo>
                    <a:lnTo>
                      <a:pt x="10318" y="4657"/>
                    </a:lnTo>
                    <a:cubicBezTo>
                      <a:pt x="10295" y="4337"/>
                      <a:pt x="10249" y="4018"/>
                      <a:pt x="10181" y="3698"/>
                    </a:cubicBezTo>
                    <a:cubicBezTo>
                      <a:pt x="10135" y="3447"/>
                      <a:pt x="10044" y="3196"/>
                      <a:pt x="9975" y="2991"/>
                    </a:cubicBezTo>
                    <a:cubicBezTo>
                      <a:pt x="9861" y="2694"/>
                      <a:pt x="9747" y="2466"/>
                      <a:pt x="9610" y="2260"/>
                    </a:cubicBezTo>
                    <a:cubicBezTo>
                      <a:pt x="9519" y="2146"/>
                      <a:pt x="9428" y="2032"/>
                      <a:pt x="9313" y="1918"/>
                    </a:cubicBezTo>
                    <a:lnTo>
                      <a:pt x="9268" y="1872"/>
                    </a:lnTo>
                    <a:cubicBezTo>
                      <a:pt x="9222" y="1827"/>
                      <a:pt x="9199" y="1804"/>
                      <a:pt x="9154" y="1758"/>
                    </a:cubicBezTo>
                    <a:lnTo>
                      <a:pt x="9062" y="1644"/>
                    </a:lnTo>
                    <a:cubicBezTo>
                      <a:pt x="8994" y="1576"/>
                      <a:pt x="8948" y="1507"/>
                      <a:pt x="8903" y="1439"/>
                    </a:cubicBezTo>
                    <a:cubicBezTo>
                      <a:pt x="8811" y="1324"/>
                      <a:pt x="8743" y="1210"/>
                      <a:pt x="8629" y="1096"/>
                    </a:cubicBezTo>
                    <a:cubicBezTo>
                      <a:pt x="8606" y="1051"/>
                      <a:pt x="8560" y="1005"/>
                      <a:pt x="8515" y="959"/>
                    </a:cubicBezTo>
                    <a:lnTo>
                      <a:pt x="8446" y="914"/>
                    </a:lnTo>
                    <a:cubicBezTo>
                      <a:pt x="8378" y="845"/>
                      <a:pt x="8286" y="777"/>
                      <a:pt x="8218" y="708"/>
                    </a:cubicBezTo>
                    <a:cubicBezTo>
                      <a:pt x="8104" y="640"/>
                      <a:pt x="8012" y="571"/>
                      <a:pt x="7898" y="503"/>
                    </a:cubicBezTo>
                    <a:lnTo>
                      <a:pt x="7875" y="480"/>
                    </a:lnTo>
                    <a:cubicBezTo>
                      <a:pt x="7830" y="457"/>
                      <a:pt x="7784" y="411"/>
                      <a:pt x="7761" y="389"/>
                    </a:cubicBezTo>
                    <a:cubicBezTo>
                      <a:pt x="7670" y="343"/>
                      <a:pt x="7602" y="274"/>
                      <a:pt x="7510" y="229"/>
                    </a:cubicBezTo>
                    <a:cubicBezTo>
                      <a:pt x="7373" y="160"/>
                      <a:pt x="7236" y="92"/>
                      <a:pt x="7099" y="46"/>
                    </a:cubicBezTo>
                    <a:cubicBezTo>
                      <a:pt x="7031" y="23"/>
                      <a:pt x="6940" y="1"/>
                      <a:pt x="6871" y="1"/>
                    </a:cubicBezTo>
                    <a:close/>
                  </a:path>
                </a:pathLst>
              </a:custGeom>
              <a:solidFill>
                <a:srgbClr val="FFFFFF">
                  <a:alpha val="8039"/>
                </a:srgbClr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777" name="Google Shape;1624;p22">
                <a:extLst>
                  <a:ext uri="{FF2B5EF4-FFF2-40B4-BE49-F238E27FC236}">
                    <a16:creationId xmlns:a16="http://schemas.microsoft.com/office/drawing/2014/main" id="{2A3247F1-2EB8-4A7B-8F26-6BCAE014E395}"/>
                  </a:ext>
                </a:extLst>
              </p:cNvPr>
              <p:cNvSpPr/>
              <p:nvPr/>
            </p:nvSpPr>
            <p:spPr>
              <a:xfrm>
                <a:off x="7105829" y="2818071"/>
                <a:ext cx="12974" cy="14164"/>
              </a:xfrm>
              <a:custGeom>
                <a:avLst/>
                <a:gdLst/>
                <a:ahLst/>
                <a:cxnLst/>
                <a:rect l="l" t="t" r="r" b="b"/>
                <a:pathLst>
                  <a:path w="480" h="524" extrusionOk="0">
                    <a:moveTo>
                      <a:pt x="343" y="1"/>
                    </a:moveTo>
                    <a:cubicBezTo>
                      <a:pt x="320" y="1"/>
                      <a:pt x="297" y="23"/>
                      <a:pt x="274" y="23"/>
                    </a:cubicBezTo>
                    <a:cubicBezTo>
                      <a:pt x="251" y="46"/>
                      <a:pt x="229" y="69"/>
                      <a:pt x="229" y="115"/>
                    </a:cubicBezTo>
                    <a:lnTo>
                      <a:pt x="206" y="115"/>
                    </a:lnTo>
                    <a:cubicBezTo>
                      <a:pt x="206" y="137"/>
                      <a:pt x="183" y="160"/>
                      <a:pt x="160" y="183"/>
                    </a:cubicBezTo>
                    <a:cubicBezTo>
                      <a:pt x="137" y="229"/>
                      <a:pt x="92" y="274"/>
                      <a:pt x="46" y="297"/>
                    </a:cubicBezTo>
                    <a:cubicBezTo>
                      <a:pt x="0" y="343"/>
                      <a:pt x="0" y="434"/>
                      <a:pt x="46" y="480"/>
                    </a:cubicBezTo>
                    <a:cubicBezTo>
                      <a:pt x="67" y="511"/>
                      <a:pt x="92" y="523"/>
                      <a:pt x="120" y="523"/>
                    </a:cubicBezTo>
                    <a:cubicBezTo>
                      <a:pt x="153" y="523"/>
                      <a:pt x="191" y="505"/>
                      <a:pt x="229" y="480"/>
                    </a:cubicBezTo>
                    <a:cubicBezTo>
                      <a:pt x="274" y="457"/>
                      <a:pt x="320" y="411"/>
                      <a:pt x="365" y="366"/>
                    </a:cubicBezTo>
                    <a:cubicBezTo>
                      <a:pt x="365" y="343"/>
                      <a:pt x="388" y="320"/>
                      <a:pt x="411" y="297"/>
                    </a:cubicBezTo>
                    <a:cubicBezTo>
                      <a:pt x="434" y="252"/>
                      <a:pt x="457" y="206"/>
                      <a:pt x="457" y="183"/>
                    </a:cubicBezTo>
                    <a:cubicBezTo>
                      <a:pt x="480" y="115"/>
                      <a:pt x="434" y="23"/>
                      <a:pt x="365" y="23"/>
                    </a:cubicBezTo>
                    <a:cubicBezTo>
                      <a:pt x="365" y="1"/>
                      <a:pt x="365" y="1"/>
                      <a:pt x="343" y="1"/>
                    </a:cubicBezTo>
                    <a:close/>
                  </a:path>
                </a:pathLst>
              </a:custGeom>
              <a:solidFill>
                <a:srgbClr val="ECCEBA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778" name="Google Shape;1625;p22">
                <a:extLst>
                  <a:ext uri="{FF2B5EF4-FFF2-40B4-BE49-F238E27FC236}">
                    <a16:creationId xmlns:a16="http://schemas.microsoft.com/office/drawing/2014/main" id="{521036CE-ED07-4361-A601-447BCCBD340D}"/>
                  </a:ext>
                </a:extLst>
              </p:cNvPr>
              <p:cNvSpPr/>
              <p:nvPr/>
            </p:nvSpPr>
            <p:spPr>
              <a:xfrm>
                <a:off x="7007737" y="2933435"/>
                <a:ext cx="148097" cy="293248"/>
              </a:xfrm>
              <a:custGeom>
                <a:avLst/>
                <a:gdLst/>
                <a:ahLst/>
                <a:cxnLst/>
                <a:rect l="l" t="t" r="r" b="b"/>
                <a:pathLst>
                  <a:path w="5479" h="10849" extrusionOk="0">
                    <a:moveTo>
                      <a:pt x="5341" y="1"/>
                    </a:moveTo>
                    <a:cubicBezTo>
                      <a:pt x="5296" y="1"/>
                      <a:pt x="5250" y="24"/>
                      <a:pt x="5227" y="92"/>
                    </a:cubicBezTo>
                    <a:cubicBezTo>
                      <a:pt x="5227" y="161"/>
                      <a:pt x="5204" y="252"/>
                      <a:pt x="5159" y="320"/>
                    </a:cubicBezTo>
                    <a:cubicBezTo>
                      <a:pt x="5136" y="412"/>
                      <a:pt x="5113" y="480"/>
                      <a:pt x="5067" y="549"/>
                    </a:cubicBezTo>
                    <a:cubicBezTo>
                      <a:pt x="4999" y="686"/>
                      <a:pt x="4953" y="823"/>
                      <a:pt x="4885" y="982"/>
                    </a:cubicBezTo>
                    <a:cubicBezTo>
                      <a:pt x="4885" y="982"/>
                      <a:pt x="4885" y="959"/>
                      <a:pt x="4885" y="959"/>
                    </a:cubicBezTo>
                    <a:cubicBezTo>
                      <a:pt x="4862" y="1005"/>
                      <a:pt x="4862" y="1028"/>
                      <a:pt x="4839" y="1051"/>
                    </a:cubicBezTo>
                    <a:cubicBezTo>
                      <a:pt x="4793" y="1142"/>
                      <a:pt x="4771" y="1211"/>
                      <a:pt x="4725" y="1279"/>
                    </a:cubicBezTo>
                    <a:cubicBezTo>
                      <a:pt x="4725" y="1279"/>
                      <a:pt x="4748" y="1256"/>
                      <a:pt x="4748" y="1256"/>
                    </a:cubicBezTo>
                    <a:lnTo>
                      <a:pt x="4748" y="1256"/>
                    </a:lnTo>
                    <a:cubicBezTo>
                      <a:pt x="4634" y="1462"/>
                      <a:pt x="4519" y="1667"/>
                      <a:pt x="4428" y="1873"/>
                    </a:cubicBezTo>
                    <a:cubicBezTo>
                      <a:pt x="4390" y="1969"/>
                      <a:pt x="4335" y="2065"/>
                      <a:pt x="4291" y="2148"/>
                    </a:cubicBezTo>
                    <a:lnTo>
                      <a:pt x="4291" y="2148"/>
                    </a:lnTo>
                    <a:cubicBezTo>
                      <a:pt x="4291" y="2147"/>
                      <a:pt x="4291" y="2147"/>
                      <a:pt x="4291" y="2146"/>
                    </a:cubicBezTo>
                    <a:lnTo>
                      <a:pt x="4291" y="2146"/>
                    </a:lnTo>
                    <a:cubicBezTo>
                      <a:pt x="4289" y="2151"/>
                      <a:pt x="4287" y="2155"/>
                      <a:pt x="4285" y="2159"/>
                    </a:cubicBezTo>
                    <a:lnTo>
                      <a:pt x="4285" y="2159"/>
                    </a:lnTo>
                    <a:cubicBezTo>
                      <a:pt x="4279" y="2170"/>
                      <a:pt x="4274" y="2181"/>
                      <a:pt x="4268" y="2192"/>
                    </a:cubicBezTo>
                    <a:cubicBezTo>
                      <a:pt x="4268" y="2192"/>
                      <a:pt x="4270" y="2191"/>
                      <a:pt x="4271" y="2189"/>
                    </a:cubicBezTo>
                    <a:lnTo>
                      <a:pt x="4271" y="2189"/>
                    </a:lnTo>
                    <a:cubicBezTo>
                      <a:pt x="4118" y="2515"/>
                      <a:pt x="3965" y="2823"/>
                      <a:pt x="3812" y="3151"/>
                    </a:cubicBezTo>
                    <a:cubicBezTo>
                      <a:pt x="3743" y="3333"/>
                      <a:pt x="3675" y="3516"/>
                      <a:pt x="3584" y="3676"/>
                    </a:cubicBezTo>
                    <a:cubicBezTo>
                      <a:pt x="3538" y="3835"/>
                      <a:pt x="3447" y="3995"/>
                      <a:pt x="3378" y="4155"/>
                    </a:cubicBezTo>
                    <a:cubicBezTo>
                      <a:pt x="3287" y="4338"/>
                      <a:pt x="3196" y="4520"/>
                      <a:pt x="3081" y="4703"/>
                    </a:cubicBezTo>
                    <a:cubicBezTo>
                      <a:pt x="2990" y="4863"/>
                      <a:pt x="2899" y="5045"/>
                      <a:pt x="2808" y="5251"/>
                    </a:cubicBezTo>
                    <a:cubicBezTo>
                      <a:pt x="2739" y="5388"/>
                      <a:pt x="2671" y="5525"/>
                      <a:pt x="2579" y="5662"/>
                    </a:cubicBezTo>
                    <a:cubicBezTo>
                      <a:pt x="2511" y="5821"/>
                      <a:pt x="2420" y="5958"/>
                      <a:pt x="2351" y="6095"/>
                    </a:cubicBezTo>
                    <a:cubicBezTo>
                      <a:pt x="2191" y="6369"/>
                      <a:pt x="2032" y="6643"/>
                      <a:pt x="1872" y="6917"/>
                    </a:cubicBezTo>
                    <a:cubicBezTo>
                      <a:pt x="1780" y="7077"/>
                      <a:pt x="1689" y="7236"/>
                      <a:pt x="1621" y="7373"/>
                    </a:cubicBezTo>
                    <a:cubicBezTo>
                      <a:pt x="1529" y="7510"/>
                      <a:pt x="1461" y="7670"/>
                      <a:pt x="1370" y="7807"/>
                    </a:cubicBezTo>
                    <a:cubicBezTo>
                      <a:pt x="1210" y="8081"/>
                      <a:pt x="1050" y="8355"/>
                      <a:pt x="890" y="8629"/>
                    </a:cubicBezTo>
                    <a:cubicBezTo>
                      <a:pt x="776" y="8811"/>
                      <a:pt x="662" y="8994"/>
                      <a:pt x="548" y="9177"/>
                    </a:cubicBezTo>
                    <a:cubicBezTo>
                      <a:pt x="434" y="9359"/>
                      <a:pt x="320" y="9542"/>
                      <a:pt x="205" y="9724"/>
                    </a:cubicBezTo>
                    <a:cubicBezTo>
                      <a:pt x="160" y="9793"/>
                      <a:pt x="137" y="9861"/>
                      <a:pt x="91" y="9930"/>
                    </a:cubicBezTo>
                    <a:cubicBezTo>
                      <a:pt x="91" y="9930"/>
                      <a:pt x="69" y="9953"/>
                      <a:pt x="69" y="9953"/>
                    </a:cubicBezTo>
                    <a:cubicBezTo>
                      <a:pt x="46" y="10021"/>
                      <a:pt x="23" y="10067"/>
                      <a:pt x="23" y="10135"/>
                    </a:cubicBezTo>
                    <a:cubicBezTo>
                      <a:pt x="0" y="10227"/>
                      <a:pt x="69" y="10318"/>
                      <a:pt x="114" y="10409"/>
                    </a:cubicBezTo>
                    <a:cubicBezTo>
                      <a:pt x="176" y="10512"/>
                      <a:pt x="274" y="10596"/>
                      <a:pt x="343" y="10678"/>
                    </a:cubicBezTo>
                    <a:lnTo>
                      <a:pt x="343" y="10678"/>
                    </a:lnTo>
                    <a:cubicBezTo>
                      <a:pt x="336" y="10674"/>
                      <a:pt x="328" y="10668"/>
                      <a:pt x="320" y="10660"/>
                    </a:cubicBezTo>
                    <a:lnTo>
                      <a:pt x="320" y="10660"/>
                    </a:lnTo>
                    <a:cubicBezTo>
                      <a:pt x="365" y="10706"/>
                      <a:pt x="388" y="10752"/>
                      <a:pt x="457" y="10797"/>
                    </a:cubicBezTo>
                    <a:cubicBezTo>
                      <a:pt x="502" y="10831"/>
                      <a:pt x="559" y="10849"/>
                      <a:pt x="613" y="10849"/>
                    </a:cubicBezTo>
                    <a:cubicBezTo>
                      <a:pt x="668" y="10849"/>
                      <a:pt x="719" y="10831"/>
                      <a:pt x="753" y="10797"/>
                    </a:cubicBezTo>
                    <a:cubicBezTo>
                      <a:pt x="845" y="10752"/>
                      <a:pt x="890" y="10683"/>
                      <a:pt x="936" y="10592"/>
                    </a:cubicBezTo>
                    <a:cubicBezTo>
                      <a:pt x="982" y="10523"/>
                      <a:pt x="1004" y="10478"/>
                      <a:pt x="1027" y="10409"/>
                    </a:cubicBezTo>
                    <a:cubicBezTo>
                      <a:pt x="1096" y="10272"/>
                      <a:pt x="1141" y="10135"/>
                      <a:pt x="1210" y="9998"/>
                    </a:cubicBezTo>
                    <a:cubicBezTo>
                      <a:pt x="1301" y="9816"/>
                      <a:pt x="1415" y="9633"/>
                      <a:pt x="1507" y="9428"/>
                    </a:cubicBezTo>
                    <a:cubicBezTo>
                      <a:pt x="1598" y="9222"/>
                      <a:pt x="1712" y="9040"/>
                      <a:pt x="1803" y="8834"/>
                    </a:cubicBezTo>
                    <a:cubicBezTo>
                      <a:pt x="1849" y="8743"/>
                      <a:pt x="1895" y="8652"/>
                      <a:pt x="1940" y="8537"/>
                    </a:cubicBezTo>
                    <a:cubicBezTo>
                      <a:pt x="1986" y="8469"/>
                      <a:pt x="2032" y="8378"/>
                      <a:pt x="2077" y="8286"/>
                    </a:cubicBezTo>
                    <a:cubicBezTo>
                      <a:pt x="2191" y="8104"/>
                      <a:pt x="2260" y="7898"/>
                      <a:pt x="2351" y="7716"/>
                    </a:cubicBezTo>
                    <a:cubicBezTo>
                      <a:pt x="2397" y="7602"/>
                      <a:pt x="2465" y="7488"/>
                      <a:pt x="2534" y="7396"/>
                    </a:cubicBezTo>
                    <a:cubicBezTo>
                      <a:pt x="2602" y="7282"/>
                      <a:pt x="2648" y="7168"/>
                      <a:pt x="2716" y="7054"/>
                    </a:cubicBezTo>
                    <a:cubicBezTo>
                      <a:pt x="2853" y="6826"/>
                      <a:pt x="2945" y="6575"/>
                      <a:pt x="3036" y="6323"/>
                    </a:cubicBezTo>
                    <a:cubicBezTo>
                      <a:pt x="3127" y="6095"/>
                      <a:pt x="3218" y="5890"/>
                      <a:pt x="3310" y="5662"/>
                    </a:cubicBezTo>
                    <a:cubicBezTo>
                      <a:pt x="3355" y="5547"/>
                      <a:pt x="3401" y="5433"/>
                      <a:pt x="3469" y="5296"/>
                    </a:cubicBezTo>
                    <a:cubicBezTo>
                      <a:pt x="3469" y="5273"/>
                      <a:pt x="3492" y="5228"/>
                      <a:pt x="3492" y="5205"/>
                    </a:cubicBezTo>
                    <a:cubicBezTo>
                      <a:pt x="3515" y="5159"/>
                      <a:pt x="3538" y="5114"/>
                      <a:pt x="3561" y="5068"/>
                    </a:cubicBezTo>
                    <a:cubicBezTo>
                      <a:pt x="3629" y="4931"/>
                      <a:pt x="3698" y="4794"/>
                      <a:pt x="3766" y="4657"/>
                    </a:cubicBezTo>
                    <a:cubicBezTo>
                      <a:pt x="3835" y="4497"/>
                      <a:pt x="3926" y="4338"/>
                      <a:pt x="3972" y="4178"/>
                    </a:cubicBezTo>
                    <a:cubicBezTo>
                      <a:pt x="4109" y="3904"/>
                      <a:pt x="4200" y="3630"/>
                      <a:pt x="4314" y="3356"/>
                    </a:cubicBezTo>
                    <a:cubicBezTo>
                      <a:pt x="4405" y="3082"/>
                      <a:pt x="4519" y="2808"/>
                      <a:pt x="4611" y="2534"/>
                    </a:cubicBezTo>
                    <a:cubicBezTo>
                      <a:pt x="4656" y="2397"/>
                      <a:pt x="4702" y="2283"/>
                      <a:pt x="4748" y="2146"/>
                    </a:cubicBezTo>
                    <a:cubicBezTo>
                      <a:pt x="4816" y="2009"/>
                      <a:pt x="4862" y="1873"/>
                      <a:pt x="4907" y="1736"/>
                    </a:cubicBezTo>
                    <a:cubicBezTo>
                      <a:pt x="4953" y="1599"/>
                      <a:pt x="5022" y="1484"/>
                      <a:pt x="5067" y="1348"/>
                    </a:cubicBezTo>
                    <a:cubicBezTo>
                      <a:pt x="5113" y="1211"/>
                      <a:pt x="5159" y="1074"/>
                      <a:pt x="5204" y="959"/>
                    </a:cubicBezTo>
                    <a:cubicBezTo>
                      <a:pt x="5296" y="686"/>
                      <a:pt x="5387" y="435"/>
                      <a:pt x="5455" y="161"/>
                    </a:cubicBezTo>
                    <a:cubicBezTo>
                      <a:pt x="5478" y="92"/>
                      <a:pt x="5455" y="24"/>
                      <a:pt x="5387" y="1"/>
                    </a:cubicBezTo>
                    <a:close/>
                  </a:path>
                </a:pathLst>
              </a:custGeom>
              <a:solidFill>
                <a:srgbClr val="FFFFFF">
                  <a:alpha val="8039"/>
                </a:srgbClr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779" name="Google Shape;1626;p22">
                <a:extLst>
                  <a:ext uri="{FF2B5EF4-FFF2-40B4-BE49-F238E27FC236}">
                    <a16:creationId xmlns:a16="http://schemas.microsoft.com/office/drawing/2014/main" id="{B6682FD8-9359-4C63-83C6-137EE08641DA}"/>
                  </a:ext>
                </a:extLst>
              </p:cNvPr>
              <p:cNvSpPr/>
              <p:nvPr/>
            </p:nvSpPr>
            <p:spPr>
              <a:xfrm>
                <a:off x="6846693" y="3102481"/>
                <a:ext cx="4352" cy="4352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61" extrusionOk="0">
                    <a:moveTo>
                      <a:pt x="92" y="1"/>
                    </a:moveTo>
                    <a:cubicBezTo>
                      <a:pt x="46" y="1"/>
                      <a:pt x="1" y="24"/>
                      <a:pt x="1" y="69"/>
                    </a:cubicBezTo>
                    <a:cubicBezTo>
                      <a:pt x="1" y="115"/>
                      <a:pt x="46" y="161"/>
                      <a:pt x="69" y="161"/>
                    </a:cubicBezTo>
                    <a:cubicBezTo>
                      <a:pt x="115" y="161"/>
                      <a:pt x="160" y="115"/>
                      <a:pt x="160" y="69"/>
                    </a:cubicBezTo>
                    <a:cubicBezTo>
                      <a:pt x="160" y="47"/>
                      <a:pt x="138" y="1"/>
                      <a:pt x="92" y="1"/>
                    </a:cubicBezTo>
                    <a:close/>
                  </a:path>
                </a:pathLst>
              </a:custGeom>
              <a:solidFill>
                <a:srgbClr val="257391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780" name="Google Shape;1627;p22">
                <a:extLst>
                  <a:ext uri="{FF2B5EF4-FFF2-40B4-BE49-F238E27FC236}">
                    <a16:creationId xmlns:a16="http://schemas.microsoft.com/office/drawing/2014/main" id="{478DF81F-89B0-45AD-A390-18DCD08B2A1F}"/>
                  </a:ext>
                </a:extLst>
              </p:cNvPr>
              <p:cNvSpPr/>
              <p:nvPr/>
            </p:nvSpPr>
            <p:spPr>
              <a:xfrm>
                <a:off x="6844854" y="3098805"/>
                <a:ext cx="180182" cy="158423"/>
              </a:xfrm>
              <a:custGeom>
                <a:avLst/>
                <a:gdLst/>
                <a:ahLst/>
                <a:cxnLst/>
                <a:rect l="l" t="t" r="r" b="b"/>
                <a:pathLst>
                  <a:path w="6666" h="5861" extrusionOk="0">
                    <a:moveTo>
                      <a:pt x="5775" y="3972"/>
                    </a:moveTo>
                    <a:lnTo>
                      <a:pt x="5775" y="3972"/>
                    </a:lnTo>
                    <a:cubicBezTo>
                      <a:pt x="5782" y="3976"/>
                      <a:pt x="5790" y="3982"/>
                      <a:pt x="5797" y="3987"/>
                    </a:cubicBezTo>
                    <a:lnTo>
                      <a:pt x="5797" y="3987"/>
                    </a:lnTo>
                    <a:cubicBezTo>
                      <a:pt x="5792" y="3972"/>
                      <a:pt x="5775" y="3972"/>
                      <a:pt x="5775" y="3972"/>
                    </a:cubicBezTo>
                    <a:close/>
                    <a:moveTo>
                      <a:pt x="160" y="0"/>
                    </a:moveTo>
                    <a:cubicBezTo>
                      <a:pt x="137" y="0"/>
                      <a:pt x="91" y="23"/>
                      <a:pt x="69" y="46"/>
                    </a:cubicBezTo>
                    <a:cubicBezTo>
                      <a:pt x="0" y="114"/>
                      <a:pt x="0" y="183"/>
                      <a:pt x="46" y="251"/>
                    </a:cubicBezTo>
                    <a:cubicBezTo>
                      <a:pt x="91" y="297"/>
                      <a:pt x="114" y="342"/>
                      <a:pt x="160" y="388"/>
                    </a:cubicBezTo>
                    <a:cubicBezTo>
                      <a:pt x="228" y="525"/>
                      <a:pt x="320" y="639"/>
                      <a:pt x="388" y="776"/>
                    </a:cubicBezTo>
                    <a:cubicBezTo>
                      <a:pt x="434" y="822"/>
                      <a:pt x="480" y="890"/>
                      <a:pt x="525" y="936"/>
                    </a:cubicBezTo>
                    <a:cubicBezTo>
                      <a:pt x="502" y="936"/>
                      <a:pt x="502" y="959"/>
                      <a:pt x="480" y="981"/>
                    </a:cubicBezTo>
                    <a:cubicBezTo>
                      <a:pt x="434" y="1050"/>
                      <a:pt x="457" y="1164"/>
                      <a:pt x="525" y="1210"/>
                    </a:cubicBezTo>
                    <a:cubicBezTo>
                      <a:pt x="548" y="1233"/>
                      <a:pt x="571" y="1233"/>
                      <a:pt x="571" y="1255"/>
                    </a:cubicBezTo>
                    <a:cubicBezTo>
                      <a:pt x="662" y="1324"/>
                      <a:pt x="753" y="1415"/>
                      <a:pt x="822" y="1484"/>
                    </a:cubicBezTo>
                    <a:cubicBezTo>
                      <a:pt x="890" y="1552"/>
                      <a:pt x="959" y="1621"/>
                      <a:pt x="1050" y="1666"/>
                    </a:cubicBezTo>
                    <a:cubicBezTo>
                      <a:pt x="1119" y="1758"/>
                      <a:pt x="1210" y="1849"/>
                      <a:pt x="1301" y="1917"/>
                    </a:cubicBezTo>
                    <a:cubicBezTo>
                      <a:pt x="1393" y="1986"/>
                      <a:pt x="1461" y="2031"/>
                      <a:pt x="1552" y="2100"/>
                    </a:cubicBezTo>
                    <a:cubicBezTo>
                      <a:pt x="1552" y="2123"/>
                      <a:pt x="1575" y="2123"/>
                      <a:pt x="1575" y="2123"/>
                    </a:cubicBezTo>
                    <a:lnTo>
                      <a:pt x="1552" y="2123"/>
                    </a:lnTo>
                    <a:cubicBezTo>
                      <a:pt x="1621" y="2168"/>
                      <a:pt x="1689" y="2214"/>
                      <a:pt x="1735" y="2260"/>
                    </a:cubicBezTo>
                    <a:cubicBezTo>
                      <a:pt x="1803" y="2305"/>
                      <a:pt x="1872" y="2351"/>
                      <a:pt x="1940" y="2397"/>
                    </a:cubicBezTo>
                    <a:cubicBezTo>
                      <a:pt x="2032" y="2465"/>
                      <a:pt x="2123" y="2534"/>
                      <a:pt x="2214" y="2602"/>
                    </a:cubicBezTo>
                    <a:cubicBezTo>
                      <a:pt x="2328" y="2671"/>
                      <a:pt x="2442" y="2739"/>
                      <a:pt x="2557" y="2808"/>
                    </a:cubicBezTo>
                    <a:cubicBezTo>
                      <a:pt x="2671" y="2899"/>
                      <a:pt x="2785" y="2967"/>
                      <a:pt x="2899" y="3036"/>
                    </a:cubicBezTo>
                    <a:cubicBezTo>
                      <a:pt x="3013" y="3127"/>
                      <a:pt x="3127" y="3241"/>
                      <a:pt x="3241" y="3310"/>
                    </a:cubicBezTo>
                    <a:cubicBezTo>
                      <a:pt x="3378" y="3401"/>
                      <a:pt x="3515" y="3469"/>
                      <a:pt x="3629" y="3561"/>
                    </a:cubicBezTo>
                    <a:cubicBezTo>
                      <a:pt x="3766" y="3629"/>
                      <a:pt x="3880" y="3743"/>
                      <a:pt x="4017" y="3835"/>
                    </a:cubicBezTo>
                    <a:cubicBezTo>
                      <a:pt x="4154" y="3926"/>
                      <a:pt x="4291" y="4017"/>
                      <a:pt x="4405" y="4109"/>
                    </a:cubicBezTo>
                    <a:cubicBezTo>
                      <a:pt x="4542" y="4200"/>
                      <a:pt x="4679" y="4314"/>
                      <a:pt x="4793" y="4405"/>
                    </a:cubicBezTo>
                    <a:cubicBezTo>
                      <a:pt x="5022" y="4611"/>
                      <a:pt x="5204" y="4816"/>
                      <a:pt x="5410" y="5044"/>
                    </a:cubicBezTo>
                    <a:cubicBezTo>
                      <a:pt x="5524" y="5159"/>
                      <a:pt x="5615" y="5273"/>
                      <a:pt x="5706" y="5387"/>
                    </a:cubicBezTo>
                    <a:cubicBezTo>
                      <a:pt x="5752" y="5432"/>
                      <a:pt x="5798" y="5501"/>
                      <a:pt x="5843" y="5547"/>
                    </a:cubicBezTo>
                    <a:cubicBezTo>
                      <a:pt x="5912" y="5638"/>
                      <a:pt x="5958" y="5706"/>
                      <a:pt x="6049" y="5775"/>
                    </a:cubicBezTo>
                    <a:cubicBezTo>
                      <a:pt x="6104" y="5830"/>
                      <a:pt x="6176" y="5860"/>
                      <a:pt x="6250" y="5860"/>
                    </a:cubicBezTo>
                    <a:cubicBezTo>
                      <a:pt x="6298" y="5860"/>
                      <a:pt x="6346" y="5847"/>
                      <a:pt x="6391" y="5820"/>
                    </a:cubicBezTo>
                    <a:cubicBezTo>
                      <a:pt x="6483" y="5775"/>
                      <a:pt x="6551" y="5706"/>
                      <a:pt x="6574" y="5592"/>
                    </a:cubicBezTo>
                    <a:cubicBezTo>
                      <a:pt x="6597" y="5547"/>
                      <a:pt x="6597" y="5501"/>
                      <a:pt x="6620" y="5432"/>
                    </a:cubicBezTo>
                    <a:cubicBezTo>
                      <a:pt x="6620" y="5410"/>
                      <a:pt x="6620" y="5364"/>
                      <a:pt x="6642" y="5318"/>
                    </a:cubicBezTo>
                    <a:cubicBezTo>
                      <a:pt x="6665" y="5136"/>
                      <a:pt x="6665" y="4930"/>
                      <a:pt x="6597" y="4748"/>
                    </a:cubicBezTo>
                    <a:cubicBezTo>
                      <a:pt x="6551" y="4679"/>
                      <a:pt x="6505" y="4634"/>
                      <a:pt x="6460" y="4588"/>
                    </a:cubicBezTo>
                    <a:cubicBezTo>
                      <a:pt x="6414" y="4542"/>
                      <a:pt x="6368" y="4497"/>
                      <a:pt x="6323" y="4451"/>
                    </a:cubicBezTo>
                    <a:cubicBezTo>
                      <a:pt x="6209" y="4337"/>
                      <a:pt x="6095" y="4246"/>
                      <a:pt x="5980" y="4131"/>
                    </a:cubicBezTo>
                    <a:cubicBezTo>
                      <a:pt x="5919" y="4091"/>
                      <a:pt x="5858" y="4032"/>
                      <a:pt x="5797" y="3987"/>
                    </a:cubicBezTo>
                    <a:lnTo>
                      <a:pt x="5797" y="3987"/>
                    </a:lnTo>
                    <a:cubicBezTo>
                      <a:pt x="5797" y="3989"/>
                      <a:pt x="5798" y="3992"/>
                      <a:pt x="5798" y="3994"/>
                    </a:cubicBezTo>
                    <a:cubicBezTo>
                      <a:pt x="5661" y="3880"/>
                      <a:pt x="5501" y="3743"/>
                      <a:pt x="5364" y="3629"/>
                    </a:cubicBezTo>
                    <a:cubicBezTo>
                      <a:pt x="5159" y="3469"/>
                      <a:pt x="4976" y="3310"/>
                      <a:pt x="4771" y="3150"/>
                    </a:cubicBezTo>
                    <a:cubicBezTo>
                      <a:pt x="4565" y="2990"/>
                      <a:pt x="4360" y="2853"/>
                      <a:pt x="4132" y="2716"/>
                    </a:cubicBezTo>
                    <a:cubicBezTo>
                      <a:pt x="4040" y="2648"/>
                      <a:pt x="3926" y="2579"/>
                      <a:pt x="3812" y="2488"/>
                    </a:cubicBezTo>
                    <a:cubicBezTo>
                      <a:pt x="3698" y="2419"/>
                      <a:pt x="3584" y="2351"/>
                      <a:pt x="3470" y="2283"/>
                    </a:cubicBezTo>
                    <a:cubicBezTo>
                      <a:pt x="3355" y="2214"/>
                      <a:pt x="3241" y="2146"/>
                      <a:pt x="3127" y="2077"/>
                    </a:cubicBezTo>
                    <a:cubicBezTo>
                      <a:pt x="2990" y="2009"/>
                      <a:pt x="2853" y="1940"/>
                      <a:pt x="2716" y="1872"/>
                    </a:cubicBezTo>
                    <a:cubicBezTo>
                      <a:pt x="2579" y="1803"/>
                      <a:pt x="2442" y="1735"/>
                      <a:pt x="2306" y="1666"/>
                    </a:cubicBezTo>
                    <a:lnTo>
                      <a:pt x="2306" y="1666"/>
                    </a:lnTo>
                    <a:cubicBezTo>
                      <a:pt x="2328" y="1689"/>
                      <a:pt x="2351" y="1689"/>
                      <a:pt x="2374" y="1712"/>
                    </a:cubicBezTo>
                    <a:cubicBezTo>
                      <a:pt x="2237" y="1643"/>
                      <a:pt x="2077" y="1575"/>
                      <a:pt x="1940" y="1484"/>
                    </a:cubicBezTo>
                    <a:cubicBezTo>
                      <a:pt x="1803" y="1415"/>
                      <a:pt x="1689" y="1324"/>
                      <a:pt x="1552" y="1255"/>
                    </a:cubicBezTo>
                    <a:cubicBezTo>
                      <a:pt x="1415" y="1164"/>
                      <a:pt x="1256" y="1073"/>
                      <a:pt x="1119" y="959"/>
                    </a:cubicBezTo>
                    <a:cubicBezTo>
                      <a:pt x="1004" y="867"/>
                      <a:pt x="890" y="776"/>
                      <a:pt x="776" y="685"/>
                    </a:cubicBezTo>
                    <a:cubicBezTo>
                      <a:pt x="662" y="593"/>
                      <a:pt x="571" y="479"/>
                      <a:pt x="480" y="342"/>
                    </a:cubicBezTo>
                    <a:cubicBezTo>
                      <a:pt x="480" y="342"/>
                      <a:pt x="480" y="365"/>
                      <a:pt x="480" y="365"/>
                    </a:cubicBezTo>
                    <a:cubicBezTo>
                      <a:pt x="411" y="251"/>
                      <a:pt x="343" y="160"/>
                      <a:pt x="274" y="68"/>
                    </a:cubicBezTo>
                    <a:cubicBezTo>
                      <a:pt x="251" y="23"/>
                      <a:pt x="206" y="0"/>
                      <a:pt x="160" y="0"/>
                    </a:cubicBezTo>
                    <a:close/>
                  </a:path>
                </a:pathLst>
              </a:custGeom>
              <a:solidFill>
                <a:srgbClr val="FFFFFF">
                  <a:alpha val="8039"/>
                </a:srgbClr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781" name="Google Shape;1628;p22">
                <a:extLst>
                  <a:ext uri="{FF2B5EF4-FFF2-40B4-BE49-F238E27FC236}">
                    <a16:creationId xmlns:a16="http://schemas.microsoft.com/office/drawing/2014/main" id="{30D78B0B-EE8A-4496-8A5C-6154AFE938FF}"/>
                  </a:ext>
                </a:extLst>
              </p:cNvPr>
              <p:cNvSpPr/>
              <p:nvPr/>
            </p:nvSpPr>
            <p:spPr>
              <a:xfrm>
                <a:off x="6917025" y="2797096"/>
                <a:ext cx="72224" cy="23057"/>
              </a:xfrm>
              <a:custGeom>
                <a:avLst/>
                <a:gdLst/>
                <a:ahLst/>
                <a:cxnLst/>
                <a:rect l="l" t="t" r="r" b="b"/>
                <a:pathLst>
                  <a:path w="2672" h="853" extrusionOk="0">
                    <a:moveTo>
                      <a:pt x="685" y="0"/>
                    </a:moveTo>
                    <a:cubicBezTo>
                      <a:pt x="663" y="0"/>
                      <a:pt x="617" y="23"/>
                      <a:pt x="594" y="46"/>
                    </a:cubicBezTo>
                    <a:cubicBezTo>
                      <a:pt x="571" y="69"/>
                      <a:pt x="549" y="115"/>
                      <a:pt x="549" y="137"/>
                    </a:cubicBezTo>
                    <a:cubicBezTo>
                      <a:pt x="549" y="160"/>
                      <a:pt x="549" y="160"/>
                      <a:pt x="549" y="183"/>
                    </a:cubicBezTo>
                    <a:lnTo>
                      <a:pt x="115" y="183"/>
                    </a:lnTo>
                    <a:cubicBezTo>
                      <a:pt x="46" y="183"/>
                      <a:pt x="1" y="274"/>
                      <a:pt x="24" y="343"/>
                    </a:cubicBezTo>
                    <a:cubicBezTo>
                      <a:pt x="24" y="366"/>
                      <a:pt x="46" y="411"/>
                      <a:pt x="69" y="411"/>
                    </a:cubicBezTo>
                    <a:cubicBezTo>
                      <a:pt x="92" y="434"/>
                      <a:pt x="138" y="434"/>
                      <a:pt x="161" y="434"/>
                    </a:cubicBezTo>
                    <a:lnTo>
                      <a:pt x="183" y="434"/>
                    </a:lnTo>
                    <a:cubicBezTo>
                      <a:pt x="297" y="434"/>
                      <a:pt x="412" y="457"/>
                      <a:pt x="526" y="480"/>
                    </a:cubicBezTo>
                    <a:cubicBezTo>
                      <a:pt x="549" y="480"/>
                      <a:pt x="594" y="480"/>
                      <a:pt x="640" y="503"/>
                    </a:cubicBezTo>
                    <a:lnTo>
                      <a:pt x="617" y="503"/>
                    </a:lnTo>
                    <a:cubicBezTo>
                      <a:pt x="754" y="525"/>
                      <a:pt x="891" y="548"/>
                      <a:pt x="1028" y="571"/>
                    </a:cubicBezTo>
                    <a:cubicBezTo>
                      <a:pt x="1165" y="594"/>
                      <a:pt x="1302" y="640"/>
                      <a:pt x="1439" y="685"/>
                    </a:cubicBezTo>
                    <a:cubicBezTo>
                      <a:pt x="1576" y="708"/>
                      <a:pt x="1713" y="754"/>
                      <a:pt x="1850" y="777"/>
                    </a:cubicBezTo>
                    <a:cubicBezTo>
                      <a:pt x="1941" y="777"/>
                      <a:pt x="2032" y="799"/>
                      <a:pt x="2146" y="822"/>
                    </a:cubicBezTo>
                    <a:cubicBezTo>
                      <a:pt x="2192" y="822"/>
                      <a:pt x="2238" y="822"/>
                      <a:pt x="2283" y="845"/>
                    </a:cubicBezTo>
                    <a:cubicBezTo>
                      <a:pt x="2309" y="850"/>
                      <a:pt x="2336" y="853"/>
                      <a:pt x="2363" y="853"/>
                    </a:cubicBezTo>
                    <a:cubicBezTo>
                      <a:pt x="2455" y="853"/>
                      <a:pt x="2550" y="819"/>
                      <a:pt x="2603" y="731"/>
                    </a:cubicBezTo>
                    <a:cubicBezTo>
                      <a:pt x="2671" y="640"/>
                      <a:pt x="2648" y="525"/>
                      <a:pt x="2580" y="434"/>
                    </a:cubicBezTo>
                    <a:cubicBezTo>
                      <a:pt x="2534" y="388"/>
                      <a:pt x="2466" y="366"/>
                      <a:pt x="2397" y="320"/>
                    </a:cubicBezTo>
                    <a:cubicBezTo>
                      <a:pt x="2375" y="320"/>
                      <a:pt x="2329" y="297"/>
                      <a:pt x="2283" y="274"/>
                    </a:cubicBezTo>
                    <a:cubicBezTo>
                      <a:pt x="2215" y="252"/>
                      <a:pt x="2123" y="229"/>
                      <a:pt x="2055" y="206"/>
                    </a:cubicBezTo>
                    <a:cubicBezTo>
                      <a:pt x="1895" y="160"/>
                      <a:pt x="1735" y="115"/>
                      <a:pt x="1553" y="92"/>
                    </a:cubicBezTo>
                    <a:cubicBezTo>
                      <a:pt x="1416" y="46"/>
                      <a:pt x="1256" y="23"/>
                      <a:pt x="1096" y="0"/>
                    </a:cubicBezTo>
                    <a:close/>
                  </a:path>
                </a:pathLst>
              </a:custGeom>
              <a:solidFill>
                <a:srgbClr val="257391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782" name="Google Shape;1629;p22">
                <a:extLst>
                  <a:ext uri="{FF2B5EF4-FFF2-40B4-BE49-F238E27FC236}">
                    <a16:creationId xmlns:a16="http://schemas.microsoft.com/office/drawing/2014/main" id="{9388001C-5AB2-4444-9971-0079CCC1082E}"/>
                  </a:ext>
                </a:extLst>
              </p:cNvPr>
              <p:cNvSpPr/>
              <p:nvPr/>
            </p:nvSpPr>
            <p:spPr>
              <a:xfrm>
                <a:off x="7015116" y="2819909"/>
                <a:ext cx="119121" cy="62980"/>
              </a:xfrm>
              <a:custGeom>
                <a:avLst/>
                <a:gdLst/>
                <a:ahLst/>
                <a:cxnLst/>
                <a:rect l="l" t="t" r="r" b="b"/>
                <a:pathLst>
                  <a:path w="4407" h="2330" extrusionOk="0">
                    <a:moveTo>
                      <a:pt x="4087" y="1"/>
                    </a:moveTo>
                    <a:cubicBezTo>
                      <a:pt x="3950" y="1"/>
                      <a:pt x="3813" y="115"/>
                      <a:pt x="3767" y="275"/>
                    </a:cubicBezTo>
                    <a:cubicBezTo>
                      <a:pt x="3744" y="321"/>
                      <a:pt x="3721" y="389"/>
                      <a:pt x="3699" y="435"/>
                    </a:cubicBezTo>
                    <a:cubicBezTo>
                      <a:pt x="3676" y="503"/>
                      <a:pt x="3630" y="572"/>
                      <a:pt x="3607" y="640"/>
                    </a:cubicBezTo>
                    <a:cubicBezTo>
                      <a:pt x="3528" y="739"/>
                      <a:pt x="3432" y="838"/>
                      <a:pt x="3333" y="937"/>
                    </a:cubicBezTo>
                    <a:lnTo>
                      <a:pt x="3333" y="937"/>
                    </a:lnTo>
                    <a:cubicBezTo>
                      <a:pt x="3173" y="1074"/>
                      <a:pt x="3059" y="1211"/>
                      <a:pt x="2900" y="1325"/>
                    </a:cubicBezTo>
                    <a:cubicBezTo>
                      <a:pt x="2740" y="1416"/>
                      <a:pt x="2580" y="1530"/>
                      <a:pt x="2420" y="1622"/>
                    </a:cubicBezTo>
                    <a:cubicBezTo>
                      <a:pt x="2238" y="1713"/>
                      <a:pt x="2055" y="1781"/>
                      <a:pt x="1850" y="1850"/>
                    </a:cubicBezTo>
                    <a:cubicBezTo>
                      <a:pt x="1667" y="1895"/>
                      <a:pt x="1439" y="1918"/>
                      <a:pt x="1234" y="1918"/>
                    </a:cubicBezTo>
                    <a:cubicBezTo>
                      <a:pt x="1119" y="1895"/>
                      <a:pt x="1005" y="1895"/>
                      <a:pt x="891" y="1873"/>
                    </a:cubicBezTo>
                    <a:cubicBezTo>
                      <a:pt x="754" y="1850"/>
                      <a:pt x="617" y="1827"/>
                      <a:pt x="503" y="1804"/>
                    </a:cubicBezTo>
                    <a:cubicBezTo>
                      <a:pt x="366" y="1759"/>
                      <a:pt x="275" y="1713"/>
                      <a:pt x="138" y="1644"/>
                    </a:cubicBezTo>
                    <a:cubicBezTo>
                      <a:pt x="126" y="1638"/>
                      <a:pt x="113" y="1635"/>
                      <a:pt x="102" y="1635"/>
                    </a:cubicBezTo>
                    <a:cubicBezTo>
                      <a:pt x="69" y="1635"/>
                      <a:pt x="40" y="1657"/>
                      <a:pt x="24" y="1690"/>
                    </a:cubicBezTo>
                    <a:cubicBezTo>
                      <a:pt x="1" y="1736"/>
                      <a:pt x="24" y="1804"/>
                      <a:pt x="69" y="1827"/>
                    </a:cubicBezTo>
                    <a:cubicBezTo>
                      <a:pt x="161" y="1873"/>
                      <a:pt x="252" y="1918"/>
                      <a:pt x="343" y="1964"/>
                    </a:cubicBezTo>
                    <a:cubicBezTo>
                      <a:pt x="435" y="2010"/>
                      <a:pt x="549" y="2055"/>
                      <a:pt x="663" y="2078"/>
                    </a:cubicBezTo>
                    <a:cubicBezTo>
                      <a:pt x="777" y="2124"/>
                      <a:pt x="891" y="2169"/>
                      <a:pt x="1028" y="2215"/>
                    </a:cubicBezTo>
                    <a:cubicBezTo>
                      <a:pt x="1165" y="2261"/>
                      <a:pt x="1302" y="2284"/>
                      <a:pt x="1462" y="2306"/>
                    </a:cubicBezTo>
                    <a:cubicBezTo>
                      <a:pt x="1530" y="2329"/>
                      <a:pt x="1599" y="2329"/>
                      <a:pt x="1667" y="2329"/>
                    </a:cubicBezTo>
                    <a:lnTo>
                      <a:pt x="1941" y="2329"/>
                    </a:lnTo>
                    <a:cubicBezTo>
                      <a:pt x="2101" y="2329"/>
                      <a:pt x="2238" y="2284"/>
                      <a:pt x="2398" y="2238"/>
                    </a:cubicBezTo>
                    <a:cubicBezTo>
                      <a:pt x="2535" y="2215"/>
                      <a:pt x="2672" y="2147"/>
                      <a:pt x="2786" y="2078"/>
                    </a:cubicBezTo>
                    <a:cubicBezTo>
                      <a:pt x="2945" y="2010"/>
                      <a:pt x="3082" y="1918"/>
                      <a:pt x="3219" y="1850"/>
                    </a:cubicBezTo>
                    <a:cubicBezTo>
                      <a:pt x="3333" y="1759"/>
                      <a:pt x="3448" y="1690"/>
                      <a:pt x="3562" y="1599"/>
                    </a:cubicBezTo>
                    <a:cubicBezTo>
                      <a:pt x="3699" y="1462"/>
                      <a:pt x="3813" y="1348"/>
                      <a:pt x="3950" y="1211"/>
                    </a:cubicBezTo>
                    <a:cubicBezTo>
                      <a:pt x="3995" y="1165"/>
                      <a:pt x="4064" y="1119"/>
                      <a:pt x="4110" y="1051"/>
                    </a:cubicBezTo>
                    <a:cubicBezTo>
                      <a:pt x="4155" y="960"/>
                      <a:pt x="4201" y="891"/>
                      <a:pt x="4246" y="800"/>
                    </a:cubicBezTo>
                    <a:cubicBezTo>
                      <a:pt x="4269" y="731"/>
                      <a:pt x="4315" y="686"/>
                      <a:pt x="4338" y="617"/>
                    </a:cubicBezTo>
                    <a:cubicBezTo>
                      <a:pt x="4361" y="549"/>
                      <a:pt x="4406" y="457"/>
                      <a:pt x="4406" y="366"/>
                    </a:cubicBezTo>
                    <a:cubicBezTo>
                      <a:pt x="4406" y="343"/>
                      <a:pt x="4406" y="321"/>
                      <a:pt x="4406" y="275"/>
                    </a:cubicBezTo>
                    <a:cubicBezTo>
                      <a:pt x="4406" y="229"/>
                      <a:pt x="4383" y="161"/>
                      <a:pt x="4338" y="115"/>
                    </a:cubicBezTo>
                    <a:cubicBezTo>
                      <a:pt x="4292" y="69"/>
                      <a:pt x="4224" y="24"/>
                      <a:pt x="4132" y="1"/>
                    </a:cubicBezTo>
                    <a:close/>
                  </a:path>
                </a:pathLst>
              </a:custGeom>
              <a:solidFill>
                <a:srgbClr val="257391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783" name="Google Shape;1630;p22">
                <a:extLst>
                  <a:ext uri="{FF2B5EF4-FFF2-40B4-BE49-F238E27FC236}">
                    <a16:creationId xmlns:a16="http://schemas.microsoft.com/office/drawing/2014/main" id="{FD86A94F-9DE9-459B-A781-EA1CBC077037}"/>
                  </a:ext>
                </a:extLst>
              </p:cNvPr>
              <p:cNvSpPr/>
              <p:nvPr/>
            </p:nvSpPr>
            <p:spPr>
              <a:xfrm>
                <a:off x="6830042" y="2805124"/>
                <a:ext cx="88253" cy="345930"/>
              </a:xfrm>
              <a:custGeom>
                <a:avLst/>
                <a:gdLst/>
                <a:ahLst/>
                <a:cxnLst/>
                <a:rect l="l" t="t" r="r" b="b"/>
                <a:pathLst>
                  <a:path w="3265" h="12798" extrusionOk="0">
                    <a:moveTo>
                      <a:pt x="3150" y="0"/>
                    </a:moveTo>
                    <a:cubicBezTo>
                      <a:pt x="3127" y="0"/>
                      <a:pt x="3082" y="23"/>
                      <a:pt x="3059" y="46"/>
                    </a:cubicBezTo>
                    <a:cubicBezTo>
                      <a:pt x="3036" y="69"/>
                      <a:pt x="2990" y="114"/>
                      <a:pt x="2968" y="137"/>
                    </a:cubicBezTo>
                    <a:cubicBezTo>
                      <a:pt x="2854" y="228"/>
                      <a:pt x="2739" y="320"/>
                      <a:pt x="2625" y="434"/>
                    </a:cubicBezTo>
                    <a:cubicBezTo>
                      <a:pt x="2511" y="525"/>
                      <a:pt x="2420" y="639"/>
                      <a:pt x="2329" y="753"/>
                    </a:cubicBezTo>
                    <a:cubicBezTo>
                      <a:pt x="2123" y="1004"/>
                      <a:pt x="1895" y="1210"/>
                      <a:pt x="1712" y="1461"/>
                    </a:cubicBezTo>
                    <a:cubicBezTo>
                      <a:pt x="1598" y="1598"/>
                      <a:pt x="1507" y="1735"/>
                      <a:pt x="1416" y="1872"/>
                    </a:cubicBezTo>
                    <a:cubicBezTo>
                      <a:pt x="1370" y="1963"/>
                      <a:pt x="1324" y="2032"/>
                      <a:pt x="1279" y="2123"/>
                    </a:cubicBezTo>
                    <a:cubicBezTo>
                      <a:pt x="1210" y="2123"/>
                      <a:pt x="1164" y="2169"/>
                      <a:pt x="1142" y="2214"/>
                    </a:cubicBezTo>
                    <a:cubicBezTo>
                      <a:pt x="1050" y="2351"/>
                      <a:pt x="959" y="2488"/>
                      <a:pt x="891" y="2648"/>
                    </a:cubicBezTo>
                    <a:cubicBezTo>
                      <a:pt x="845" y="2785"/>
                      <a:pt x="776" y="2922"/>
                      <a:pt x="731" y="3059"/>
                    </a:cubicBezTo>
                    <a:cubicBezTo>
                      <a:pt x="639" y="3219"/>
                      <a:pt x="571" y="3401"/>
                      <a:pt x="525" y="3561"/>
                    </a:cubicBezTo>
                    <a:cubicBezTo>
                      <a:pt x="457" y="3721"/>
                      <a:pt x="434" y="3858"/>
                      <a:pt x="388" y="4017"/>
                    </a:cubicBezTo>
                    <a:cubicBezTo>
                      <a:pt x="343" y="4177"/>
                      <a:pt x="320" y="4314"/>
                      <a:pt x="274" y="4474"/>
                    </a:cubicBezTo>
                    <a:cubicBezTo>
                      <a:pt x="251" y="4634"/>
                      <a:pt x="229" y="4771"/>
                      <a:pt x="206" y="4908"/>
                    </a:cubicBezTo>
                    <a:cubicBezTo>
                      <a:pt x="183" y="5045"/>
                      <a:pt x="183" y="5204"/>
                      <a:pt x="137" y="5341"/>
                    </a:cubicBezTo>
                    <a:cubicBezTo>
                      <a:pt x="114" y="5501"/>
                      <a:pt x="92" y="5661"/>
                      <a:pt x="92" y="5821"/>
                    </a:cubicBezTo>
                    <a:cubicBezTo>
                      <a:pt x="92" y="5912"/>
                      <a:pt x="69" y="5980"/>
                      <a:pt x="69" y="6072"/>
                    </a:cubicBezTo>
                    <a:cubicBezTo>
                      <a:pt x="69" y="6072"/>
                      <a:pt x="69" y="6049"/>
                      <a:pt x="69" y="6026"/>
                    </a:cubicBezTo>
                    <a:cubicBezTo>
                      <a:pt x="46" y="6346"/>
                      <a:pt x="0" y="6688"/>
                      <a:pt x="0" y="7008"/>
                    </a:cubicBezTo>
                    <a:cubicBezTo>
                      <a:pt x="0" y="7190"/>
                      <a:pt x="0" y="7350"/>
                      <a:pt x="23" y="7533"/>
                    </a:cubicBezTo>
                    <a:cubicBezTo>
                      <a:pt x="23" y="7715"/>
                      <a:pt x="23" y="7875"/>
                      <a:pt x="46" y="8035"/>
                    </a:cubicBezTo>
                    <a:cubicBezTo>
                      <a:pt x="69" y="8217"/>
                      <a:pt x="92" y="8377"/>
                      <a:pt x="114" y="8537"/>
                    </a:cubicBezTo>
                    <a:cubicBezTo>
                      <a:pt x="137" y="8697"/>
                      <a:pt x="160" y="8879"/>
                      <a:pt x="183" y="9039"/>
                    </a:cubicBezTo>
                    <a:cubicBezTo>
                      <a:pt x="251" y="9381"/>
                      <a:pt x="320" y="9724"/>
                      <a:pt x="411" y="10066"/>
                    </a:cubicBezTo>
                    <a:cubicBezTo>
                      <a:pt x="525" y="10477"/>
                      <a:pt x="662" y="10888"/>
                      <a:pt x="799" y="11276"/>
                    </a:cubicBezTo>
                    <a:cubicBezTo>
                      <a:pt x="891" y="11481"/>
                      <a:pt x="982" y="11664"/>
                      <a:pt x="1073" y="11869"/>
                    </a:cubicBezTo>
                    <a:cubicBezTo>
                      <a:pt x="1142" y="11938"/>
                      <a:pt x="1187" y="12029"/>
                      <a:pt x="1233" y="12120"/>
                    </a:cubicBezTo>
                    <a:cubicBezTo>
                      <a:pt x="1279" y="12189"/>
                      <a:pt x="1301" y="12257"/>
                      <a:pt x="1347" y="12303"/>
                    </a:cubicBezTo>
                    <a:cubicBezTo>
                      <a:pt x="1366" y="12359"/>
                      <a:pt x="1431" y="12400"/>
                      <a:pt x="1492" y="12400"/>
                    </a:cubicBezTo>
                    <a:cubicBezTo>
                      <a:pt x="1505" y="12400"/>
                      <a:pt x="1518" y="12398"/>
                      <a:pt x="1530" y="12394"/>
                    </a:cubicBezTo>
                    <a:cubicBezTo>
                      <a:pt x="1552" y="12463"/>
                      <a:pt x="1598" y="12508"/>
                      <a:pt x="1644" y="12577"/>
                    </a:cubicBezTo>
                    <a:cubicBezTo>
                      <a:pt x="1667" y="12623"/>
                      <a:pt x="1712" y="12668"/>
                      <a:pt x="1735" y="12691"/>
                    </a:cubicBezTo>
                    <a:cubicBezTo>
                      <a:pt x="1781" y="12737"/>
                      <a:pt x="1826" y="12782"/>
                      <a:pt x="1872" y="12782"/>
                    </a:cubicBezTo>
                    <a:cubicBezTo>
                      <a:pt x="1900" y="12792"/>
                      <a:pt x="1925" y="12797"/>
                      <a:pt x="1947" y="12797"/>
                    </a:cubicBezTo>
                    <a:cubicBezTo>
                      <a:pt x="1978" y="12797"/>
                      <a:pt x="2005" y="12786"/>
                      <a:pt x="2032" y="12760"/>
                    </a:cubicBezTo>
                    <a:cubicBezTo>
                      <a:pt x="2077" y="12737"/>
                      <a:pt x="2100" y="12691"/>
                      <a:pt x="2123" y="12645"/>
                    </a:cubicBezTo>
                    <a:cubicBezTo>
                      <a:pt x="2123" y="12577"/>
                      <a:pt x="2123" y="12531"/>
                      <a:pt x="2100" y="12463"/>
                    </a:cubicBezTo>
                    <a:cubicBezTo>
                      <a:pt x="2077" y="12440"/>
                      <a:pt x="2077" y="12394"/>
                      <a:pt x="2055" y="12371"/>
                    </a:cubicBezTo>
                    <a:cubicBezTo>
                      <a:pt x="2032" y="12280"/>
                      <a:pt x="2009" y="12212"/>
                      <a:pt x="1986" y="12120"/>
                    </a:cubicBezTo>
                    <a:cubicBezTo>
                      <a:pt x="1918" y="11938"/>
                      <a:pt x="1872" y="11732"/>
                      <a:pt x="1826" y="11527"/>
                    </a:cubicBezTo>
                    <a:cubicBezTo>
                      <a:pt x="1758" y="11276"/>
                      <a:pt x="1667" y="11025"/>
                      <a:pt x="1598" y="10751"/>
                    </a:cubicBezTo>
                    <a:cubicBezTo>
                      <a:pt x="1552" y="10614"/>
                      <a:pt x="1507" y="10477"/>
                      <a:pt x="1461" y="10340"/>
                    </a:cubicBezTo>
                    <a:cubicBezTo>
                      <a:pt x="1438" y="10203"/>
                      <a:pt x="1393" y="10066"/>
                      <a:pt x="1347" y="9906"/>
                    </a:cubicBezTo>
                    <a:cubicBezTo>
                      <a:pt x="1233" y="9564"/>
                      <a:pt x="1164" y="9199"/>
                      <a:pt x="1096" y="8856"/>
                    </a:cubicBezTo>
                    <a:cubicBezTo>
                      <a:pt x="1073" y="8719"/>
                      <a:pt x="1050" y="8582"/>
                      <a:pt x="1050" y="8468"/>
                    </a:cubicBezTo>
                    <a:cubicBezTo>
                      <a:pt x="1028" y="8309"/>
                      <a:pt x="1005" y="8149"/>
                      <a:pt x="982" y="7966"/>
                    </a:cubicBezTo>
                    <a:cubicBezTo>
                      <a:pt x="959" y="7829"/>
                      <a:pt x="936" y="7669"/>
                      <a:pt x="936" y="7510"/>
                    </a:cubicBezTo>
                    <a:cubicBezTo>
                      <a:pt x="936" y="7350"/>
                      <a:pt x="913" y="7213"/>
                      <a:pt x="913" y="7053"/>
                    </a:cubicBezTo>
                    <a:cubicBezTo>
                      <a:pt x="891" y="6893"/>
                      <a:pt x="891" y="6734"/>
                      <a:pt x="891" y="6574"/>
                    </a:cubicBezTo>
                    <a:cubicBezTo>
                      <a:pt x="868" y="6414"/>
                      <a:pt x="868" y="6254"/>
                      <a:pt x="868" y="6095"/>
                    </a:cubicBezTo>
                    <a:cubicBezTo>
                      <a:pt x="868" y="5935"/>
                      <a:pt x="891" y="5775"/>
                      <a:pt x="891" y="5592"/>
                    </a:cubicBezTo>
                    <a:cubicBezTo>
                      <a:pt x="891" y="5433"/>
                      <a:pt x="913" y="5250"/>
                      <a:pt x="913" y="5090"/>
                    </a:cubicBezTo>
                    <a:cubicBezTo>
                      <a:pt x="936" y="4976"/>
                      <a:pt x="936" y="4885"/>
                      <a:pt x="936" y="4793"/>
                    </a:cubicBezTo>
                    <a:cubicBezTo>
                      <a:pt x="959" y="4611"/>
                      <a:pt x="982" y="4451"/>
                      <a:pt x="1005" y="4269"/>
                    </a:cubicBezTo>
                    <a:cubicBezTo>
                      <a:pt x="1050" y="4086"/>
                      <a:pt x="1096" y="3903"/>
                      <a:pt x="1142" y="3721"/>
                    </a:cubicBezTo>
                    <a:cubicBezTo>
                      <a:pt x="1233" y="3378"/>
                      <a:pt x="1324" y="3036"/>
                      <a:pt x="1461" y="2694"/>
                    </a:cubicBezTo>
                    <a:cubicBezTo>
                      <a:pt x="1530" y="2488"/>
                      <a:pt x="1621" y="2283"/>
                      <a:pt x="1735" y="2077"/>
                    </a:cubicBezTo>
                    <a:cubicBezTo>
                      <a:pt x="1826" y="1895"/>
                      <a:pt x="1941" y="1689"/>
                      <a:pt x="2077" y="1507"/>
                    </a:cubicBezTo>
                    <a:lnTo>
                      <a:pt x="2077" y="1507"/>
                    </a:lnTo>
                    <a:cubicBezTo>
                      <a:pt x="2077" y="1529"/>
                      <a:pt x="2055" y="1529"/>
                      <a:pt x="2055" y="1552"/>
                    </a:cubicBezTo>
                    <a:cubicBezTo>
                      <a:pt x="2146" y="1415"/>
                      <a:pt x="2237" y="1301"/>
                      <a:pt x="2351" y="1164"/>
                    </a:cubicBezTo>
                    <a:cubicBezTo>
                      <a:pt x="2443" y="1050"/>
                      <a:pt x="2534" y="913"/>
                      <a:pt x="2625" y="799"/>
                    </a:cubicBezTo>
                    <a:cubicBezTo>
                      <a:pt x="2717" y="685"/>
                      <a:pt x="2831" y="571"/>
                      <a:pt x="2945" y="457"/>
                    </a:cubicBezTo>
                    <a:cubicBezTo>
                      <a:pt x="3036" y="365"/>
                      <a:pt x="3127" y="274"/>
                      <a:pt x="3219" y="183"/>
                    </a:cubicBezTo>
                    <a:cubicBezTo>
                      <a:pt x="3264" y="137"/>
                      <a:pt x="3264" y="69"/>
                      <a:pt x="3219" y="23"/>
                    </a:cubicBezTo>
                    <a:cubicBezTo>
                      <a:pt x="3196" y="23"/>
                      <a:pt x="3173" y="0"/>
                      <a:pt x="3150" y="0"/>
                    </a:cubicBezTo>
                    <a:close/>
                  </a:path>
                </a:pathLst>
              </a:custGeom>
              <a:solidFill>
                <a:srgbClr val="FFFFFF">
                  <a:alpha val="8039"/>
                </a:srgbClr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784" name="Google Shape;1631;p22">
                <a:extLst>
                  <a:ext uri="{FF2B5EF4-FFF2-40B4-BE49-F238E27FC236}">
                    <a16:creationId xmlns:a16="http://schemas.microsoft.com/office/drawing/2014/main" id="{59E98AC8-1F22-4F35-9160-2C0559CBB2F7}"/>
                  </a:ext>
                </a:extLst>
              </p:cNvPr>
              <p:cNvSpPr/>
              <p:nvPr/>
            </p:nvSpPr>
            <p:spPr>
              <a:xfrm>
                <a:off x="6918268" y="2915541"/>
                <a:ext cx="114175" cy="307520"/>
              </a:xfrm>
              <a:custGeom>
                <a:avLst/>
                <a:gdLst/>
                <a:ahLst/>
                <a:cxnLst/>
                <a:rect l="l" t="t" r="r" b="b"/>
                <a:pathLst>
                  <a:path w="4224" h="11377" extrusionOk="0">
                    <a:moveTo>
                      <a:pt x="92" y="1"/>
                    </a:moveTo>
                    <a:cubicBezTo>
                      <a:pt x="46" y="1"/>
                      <a:pt x="0" y="47"/>
                      <a:pt x="0" y="92"/>
                    </a:cubicBezTo>
                    <a:cubicBezTo>
                      <a:pt x="23" y="252"/>
                      <a:pt x="23" y="389"/>
                      <a:pt x="23" y="549"/>
                    </a:cubicBezTo>
                    <a:cubicBezTo>
                      <a:pt x="23" y="708"/>
                      <a:pt x="23" y="868"/>
                      <a:pt x="23" y="1028"/>
                    </a:cubicBezTo>
                    <a:cubicBezTo>
                      <a:pt x="46" y="1325"/>
                      <a:pt x="69" y="1644"/>
                      <a:pt x="92" y="1941"/>
                    </a:cubicBezTo>
                    <a:cubicBezTo>
                      <a:pt x="92" y="2283"/>
                      <a:pt x="160" y="2603"/>
                      <a:pt x="206" y="2923"/>
                    </a:cubicBezTo>
                    <a:cubicBezTo>
                      <a:pt x="229" y="3219"/>
                      <a:pt x="320" y="3516"/>
                      <a:pt x="366" y="3813"/>
                    </a:cubicBezTo>
                    <a:cubicBezTo>
                      <a:pt x="457" y="4132"/>
                      <a:pt x="548" y="4429"/>
                      <a:pt x="617" y="4726"/>
                    </a:cubicBezTo>
                    <a:cubicBezTo>
                      <a:pt x="685" y="5045"/>
                      <a:pt x="776" y="5342"/>
                      <a:pt x="868" y="5662"/>
                    </a:cubicBezTo>
                    <a:cubicBezTo>
                      <a:pt x="913" y="5799"/>
                      <a:pt x="959" y="5935"/>
                      <a:pt x="1005" y="6072"/>
                    </a:cubicBezTo>
                    <a:cubicBezTo>
                      <a:pt x="1050" y="6232"/>
                      <a:pt x="1119" y="6369"/>
                      <a:pt x="1164" y="6506"/>
                    </a:cubicBezTo>
                    <a:cubicBezTo>
                      <a:pt x="1279" y="6780"/>
                      <a:pt x="1370" y="7054"/>
                      <a:pt x="1484" y="7305"/>
                    </a:cubicBezTo>
                    <a:cubicBezTo>
                      <a:pt x="1530" y="7442"/>
                      <a:pt x="1575" y="7556"/>
                      <a:pt x="1644" y="7693"/>
                    </a:cubicBezTo>
                    <a:cubicBezTo>
                      <a:pt x="1689" y="7853"/>
                      <a:pt x="1781" y="8013"/>
                      <a:pt x="1849" y="8172"/>
                    </a:cubicBezTo>
                    <a:cubicBezTo>
                      <a:pt x="1986" y="8423"/>
                      <a:pt x="2123" y="8697"/>
                      <a:pt x="2260" y="8948"/>
                    </a:cubicBezTo>
                    <a:cubicBezTo>
                      <a:pt x="2329" y="9063"/>
                      <a:pt x="2374" y="9199"/>
                      <a:pt x="2443" y="9314"/>
                    </a:cubicBezTo>
                    <a:cubicBezTo>
                      <a:pt x="2511" y="9451"/>
                      <a:pt x="2602" y="9588"/>
                      <a:pt x="2671" y="9724"/>
                    </a:cubicBezTo>
                    <a:cubicBezTo>
                      <a:pt x="2762" y="9861"/>
                      <a:pt x="2831" y="9998"/>
                      <a:pt x="2922" y="10112"/>
                    </a:cubicBezTo>
                    <a:cubicBezTo>
                      <a:pt x="2990" y="10249"/>
                      <a:pt x="3059" y="10364"/>
                      <a:pt x="3150" y="10478"/>
                    </a:cubicBezTo>
                    <a:cubicBezTo>
                      <a:pt x="3196" y="10569"/>
                      <a:pt x="3287" y="10660"/>
                      <a:pt x="3356" y="10752"/>
                    </a:cubicBezTo>
                    <a:cubicBezTo>
                      <a:pt x="3401" y="10820"/>
                      <a:pt x="3447" y="10889"/>
                      <a:pt x="3493" y="10957"/>
                    </a:cubicBezTo>
                    <a:cubicBezTo>
                      <a:pt x="3561" y="11026"/>
                      <a:pt x="3630" y="11117"/>
                      <a:pt x="3698" y="11185"/>
                    </a:cubicBezTo>
                    <a:cubicBezTo>
                      <a:pt x="3744" y="11231"/>
                      <a:pt x="3789" y="11277"/>
                      <a:pt x="3858" y="11322"/>
                    </a:cubicBezTo>
                    <a:cubicBezTo>
                      <a:pt x="3883" y="11360"/>
                      <a:pt x="3929" y="11377"/>
                      <a:pt x="3980" y="11377"/>
                    </a:cubicBezTo>
                    <a:cubicBezTo>
                      <a:pt x="4022" y="11377"/>
                      <a:pt x="4068" y="11366"/>
                      <a:pt x="4109" y="11345"/>
                    </a:cubicBezTo>
                    <a:cubicBezTo>
                      <a:pt x="4200" y="11299"/>
                      <a:pt x="4223" y="11162"/>
                      <a:pt x="4155" y="11071"/>
                    </a:cubicBezTo>
                    <a:cubicBezTo>
                      <a:pt x="4132" y="11026"/>
                      <a:pt x="4086" y="10957"/>
                      <a:pt x="4063" y="10911"/>
                    </a:cubicBezTo>
                    <a:cubicBezTo>
                      <a:pt x="4018" y="10843"/>
                      <a:pt x="3972" y="10797"/>
                      <a:pt x="3926" y="10729"/>
                    </a:cubicBezTo>
                    <a:cubicBezTo>
                      <a:pt x="3881" y="10660"/>
                      <a:pt x="3858" y="10615"/>
                      <a:pt x="3812" y="10546"/>
                    </a:cubicBezTo>
                    <a:cubicBezTo>
                      <a:pt x="3767" y="10478"/>
                      <a:pt x="3698" y="10386"/>
                      <a:pt x="3652" y="10318"/>
                    </a:cubicBezTo>
                    <a:cubicBezTo>
                      <a:pt x="3584" y="10204"/>
                      <a:pt x="3515" y="10112"/>
                      <a:pt x="3470" y="9998"/>
                    </a:cubicBezTo>
                    <a:cubicBezTo>
                      <a:pt x="3379" y="9884"/>
                      <a:pt x="3310" y="9747"/>
                      <a:pt x="3219" y="9610"/>
                    </a:cubicBezTo>
                    <a:cubicBezTo>
                      <a:pt x="3059" y="9359"/>
                      <a:pt x="2922" y="9085"/>
                      <a:pt x="2785" y="8811"/>
                    </a:cubicBezTo>
                    <a:cubicBezTo>
                      <a:pt x="2739" y="8720"/>
                      <a:pt x="2694" y="8629"/>
                      <a:pt x="2648" y="8538"/>
                    </a:cubicBezTo>
                    <a:cubicBezTo>
                      <a:pt x="2602" y="8446"/>
                      <a:pt x="2557" y="8355"/>
                      <a:pt x="2511" y="8264"/>
                    </a:cubicBezTo>
                    <a:cubicBezTo>
                      <a:pt x="2397" y="8058"/>
                      <a:pt x="2306" y="7853"/>
                      <a:pt x="2192" y="7647"/>
                    </a:cubicBezTo>
                    <a:cubicBezTo>
                      <a:pt x="2146" y="7510"/>
                      <a:pt x="2100" y="7396"/>
                      <a:pt x="2055" y="7282"/>
                    </a:cubicBezTo>
                    <a:cubicBezTo>
                      <a:pt x="2009" y="7145"/>
                      <a:pt x="1941" y="7008"/>
                      <a:pt x="1895" y="6871"/>
                    </a:cubicBezTo>
                    <a:cubicBezTo>
                      <a:pt x="1781" y="6620"/>
                      <a:pt x="1667" y="6346"/>
                      <a:pt x="1575" y="6072"/>
                    </a:cubicBezTo>
                    <a:cubicBezTo>
                      <a:pt x="1530" y="5935"/>
                      <a:pt x="1461" y="5776"/>
                      <a:pt x="1416" y="5639"/>
                    </a:cubicBezTo>
                    <a:cubicBezTo>
                      <a:pt x="1370" y="5502"/>
                      <a:pt x="1324" y="5342"/>
                      <a:pt x="1279" y="5205"/>
                    </a:cubicBezTo>
                    <a:cubicBezTo>
                      <a:pt x="1233" y="5045"/>
                      <a:pt x="1187" y="4908"/>
                      <a:pt x="1142" y="4749"/>
                    </a:cubicBezTo>
                    <a:cubicBezTo>
                      <a:pt x="1096" y="4589"/>
                      <a:pt x="1050" y="4429"/>
                      <a:pt x="982" y="4269"/>
                    </a:cubicBezTo>
                    <a:cubicBezTo>
                      <a:pt x="868" y="3950"/>
                      <a:pt x="776" y="3607"/>
                      <a:pt x="685" y="3288"/>
                    </a:cubicBezTo>
                    <a:cubicBezTo>
                      <a:pt x="639" y="3105"/>
                      <a:pt x="594" y="2945"/>
                      <a:pt x="548" y="2786"/>
                    </a:cubicBezTo>
                    <a:cubicBezTo>
                      <a:pt x="503" y="2580"/>
                      <a:pt x="457" y="2398"/>
                      <a:pt x="434" y="2192"/>
                    </a:cubicBezTo>
                    <a:cubicBezTo>
                      <a:pt x="388" y="2032"/>
                      <a:pt x="366" y="1873"/>
                      <a:pt x="343" y="1713"/>
                    </a:cubicBezTo>
                    <a:cubicBezTo>
                      <a:pt x="320" y="1530"/>
                      <a:pt x="297" y="1348"/>
                      <a:pt x="274" y="1165"/>
                    </a:cubicBezTo>
                    <a:cubicBezTo>
                      <a:pt x="251" y="982"/>
                      <a:pt x="229" y="800"/>
                      <a:pt x="206" y="617"/>
                    </a:cubicBezTo>
                    <a:cubicBezTo>
                      <a:pt x="183" y="435"/>
                      <a:pt x="183" y="275"/>
                      <a:pt x="183" y="92"/>
                    </a:cubicBezTo>
                    <a:cubicBezTo>
                      <a:pt x="183" y="47"/>
                      <a:pt x="137" y="1"/>
                      <a:pt x="92" y="1"/>
                    </a:cubicBezTo>
                    <a:close/>
                  </a:path>
                </a:pathLst>
              </a:custGeom>
              <a:solidFill>
                <a:srgbClr val="FFFFFF">
                  <a:alpha val="8039"/>
                </a:srgbClr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785" name="Google Shape;1632;p22">
                <a:extLst>
                  <a:ext uri="{FF2B5EF4-FFF2-40B4-BE49-F238E27FC236}">
                    <a16:creationId xmlns:a16="http://schemas.microsoft.com/office/drawing/2014/main" id="{7496B5B1-6C64-4C04-8D56-8584C3AD615B}"/>
                  </a:ext>
                </a:extLst>
              </p:cNvPr>
              <p:cNvSpPr/>
              <p:nvPr/>
            </p:nvSpPr>
            <p:spPr>
              <a:xfrm>
                <a:off x="7010819" y="3204303"/>
                <a:ext cx="15434" cy="18218"/>
              </a:xfrm>
              <a:custGeom>
                <a:avLst/>
                <a:gdLst/>
                <a:ahLst/>
                <a:cxnLst/>
                <a:rect l="l" t="t" r="r" b="b"/>
                <a:pathLst>
                  <a:path w="571" h="674" extrusionOk="0">
                    <a:moveTo>
                      <a:pt x="46" y="0"/>
                    </a:moveTo>
                    <a:cubicBezTo>
                      <a:pt x="0" y="46"/>
                      <a:pt x="0" y="91"/>
                      <a:pt x="23" y="114"/>
                    </a:cubicBezTo>
                    <a:cubicBezTo>
                      <a:pt x="46" y="160"/>
                      <a:pt x="46" y="183"/>
                      <a:pt x="69" y="206"/>
                    </a:cubicBezTo>
                    <a:cubicBezTo>
                      <a:pt x="91" y="228"/>
                      <a:pt x="114" y="251"/>
                      <a:pt x="137" y="297"/>
                    </a:cubicBezTo>
                    <a:cubicBezTo>
                      <a:pt x="160" y="343"/>
                      <a:pt x="206" y="388"/>
                      <a:pt x="251" y="434"/>
                    </a:cubicBezTo>
                    <a:cubicBezTo>
                      <a:pt x="274" y="479"/>
                      <a:pt x="320" y="525"/>
                      <a:pt x="343" y="548"/>
                    </a:cubicBezTo>
                    <a:cubicBezTo>
                      <a:pt x="365" y="594"/>
                      <a:pt x="388" y="616"/>
                      <a:pt x="411" y="639"/>
                    </a:cubicBezTo>
                    <a:cubicBezTo>
                      <a:pt x="434" y="662"/>
                      <a:pt x="457" y="673"/>
                      <a:pt x="477" y="673"/>
                    </a:cubicBezTo>
                    <a:cubicBezTo>
                      <a:pt x="497" y="673"/>
                      <a:pt x="514" y="662"/>
                      <a:pt x="525" y="639"/>
                    </a:cubicBezTo>
                    <a:cubicBezTo>
                      <a:pt x="571" y="616"/>
                      <a:pt x="571" y="548"/>
                      <a:pt x="525" y="525"/>
                    </a:cubicBezTo>
                    <a:cubicBezTo>
                      <a:pt x="525" y="525"/>
                      <a:pt x="502" y="502"/>
                      <a:pt x="502" y="502"/>
                    </a:cubicBezTo>
                    <a:cubicBezTo>
                      <a:pt x="457" y="434"/>
                      <a:pt x="411" y="388"/>
                      <a:pt x="365" y="320"/>
                    </a:cubicBezTo>
                    <a:cubicBezTo>
                      <a:pt x="320" y="274"/>
                      <a:pt x="297" y="228"/>
                      <a:pt x="251" y="183"/>
                    </a:cubicBezTo>
                    <a:cubicBezTo>
                      <a:pt x="228" y="137"/>
                      <a:pt x="183" y="91"/>
                      <a:pt x="160" y="46"/>
                    </a:cubicBezTo>
                    <a:cubicBezTo>
                      <a:pt x="137" y="0"/>
                      <a:pt x="114" y="0"/>
                      <a:pt x="91" y="0"/>
                    </a:cubicBezTo>
                    <a:close/>
                  </a:path>
                </a:pathLst>
              </a:custGeom>
              <a:solidFill>
                <a:srgbClr val="2F90B9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786" name="Google Shape;1633;p22">
                <a:extLst>
                  <a:ext uri="{FF2B5EF4-FFF2-40B4-BE49-F238E27FC236}">
                    <a16:creationId xmlns:a16="http://schemas.microsoft.com/office/drawing/2014/main" id="{F6809700-B560-4EAF-B137-DD30ECD8703C}"/>
                  </a:ext>
                </a:extLst>
              </p:cNvPr>
              <p:cNvSpPr/>
              <p:nvPr/>
            </p:nvSpPr>
            <p:spPr>
              <a:xfrm>
                <a:off x="7016982" y="2935300"/>
                <a:ext cx="146854" cy="334145"/>
              </a:xfrm>
              <a:custGeom>
                <a:avLst/>
                <a:gdLst/>
                <a:ahLst/>
                <a:cxnLst/>
                <a:rect l="l" t="t" r="r" b="b"/>
                <a:pathLst>
                  <a:path w="5433" h="12362" extrusionOk="0">
                    <a:moveTo>
                      <a:pt x="5227" y="0"/>
                    </a:moveTo>
                    <a:cubicBezTo>
                      <a:pt x="5113" y="0"/>
                      <a:pt x="5022" y="92"/>
                      <a:pt x="5022" y="206"/>
                    </a:cubicBezTo>
                    <a:cubicBezTo>
                      <a:pt x="5022" y="274"/>
                      <a:pt x="4999" y="366"/>
                      <a:pt x="4999" y="457"/>
                    </a:cubicBezTo>
                    <a:cubicBezTo>
                      <a:pt x="4999" y="525"/>
                      <a:pt x="4976" y="617"/>
                      <a:pt x="4976" y="685"/>
                    </a:cubicBezTo>
                    <a:cubicBezTo>
                      <a:pt x="4931" y="868"/>
                      <a:pt x="4885" y="1050"/>
                      <a:pt x="4839" y="1256"/>
                    </a:cubicBezTo>
                    <a:cubicBezTo>
                      <a:pt x="4839" y="1279"/>
                      <a:pt x="4839" y="1301"/>
                      <a:pt x="4817" y="1347"/>
                    </a:cubicBezTo>
                    <a:cubicBezTo>
                      <a:pt x="4794" y="1461"/>
                      <a:pt x="4748" y="1598"/>
                      <a:pt x="4725" y="1735"/>
                    </a:cubicBezTo>
                    <a:cubicBezTo>
                      <a:pt x="4680" y="1895"/>
                      <a:pt x="4634" y="2055"/>
                      <a:pt x="4588" y="2214"/>
                    </a:cubicBezTo>
                    <a:cubicBezTo>
                      <a:pt x="4565" y="2237"/>
                      <a:pt x="4565" y="2283"/>
                      <a:pt x="4543" y="2306"/>
                    </a:cubicBezTo>
                    <a:cubicBezTo>
                      <a:pt x="4497" y="2351"/>
                      <a:pt x="4451" y="2397"/>
                      <a:pt x="4429" y="2465"/>
                    </a:cubicBezTo>
                    <a:cubicBezTo>
                      <a:pt x="4383" y="2580"/>
                      <a:pt x="4314" y="2671"/>
                      <a:pt x="4269" y="2785"/>
                    </a:cubicBezTo>
                    <a:cubicBezTo>
                      <a:pt x="4109" y="3082"/>
                      <a:pt x="3972" y="3356"/>
                      <a:pt x="3835" y="3652"/>
                    </a:cubicBezTo>
                    <a:cubicBezTo>
                      <a:pt x="3698" y="3949"/>
                      <a:pt x="3584" y="4246"/>
                      <a:pt x="3470" y="4543"/>
                    </a:cubicBezTo>
                    <a:cubicBezTo>
                      <a:pt x="3333" y="4816"/>
                      <a:pt x="3219" y="5113"/>
                      <a:pt x="3105" y="5410"/>
                    </a:cubicBezTo>
                    <a:cubicBezTo>
                      <a:pt x="2968" y="5707"/>
                      <a:pt x="2831" y="6003"/>
                      <a:pt x="2694" y="6277"/>
                    </a:cubicBezTo>
                    <a:cubicBezTo>
                      <a:pt x="2534" y="6574"/>
                      <a:pt x="2420" y="6871"/>
                      <a:pt x="2260" y="7167"/>
                    </a:cubicBezTo>
                    <a:cubicBezTo>
                      <a:pt x="2123" y="7441"/>
                      <a:pt x="1986" y="7738"/>
                      <a:pt x="1849" y="8035"/>
                    </a:cubicBezTo>
                    <a:cubicBezTo>
                      <a:pt x="1575" y="8605"/>
                      <a:pt x="1301" y="9176"/>
                      <a:pt x="1028" y="9747"/>
                    </a:cubicBezTo>
                    <a:cubicBezTo>
                      <a:pt x="868" y="10043"/>
                      <a:pt x="731" y="10340"/>
                      <a:pt x="594" y="10637"/>
                    </a:cubicBezTo>
                    <a:cubicBezTo>
                      <a:pt x="457" y="10956"/>
                      <a:pt x="320" y="11253"/>
                      <a:pt x="183" y="11550"/>
                    </a:cubicBezTo>
                    <a:cubicBezTo>
                      <a:pt x="160" y="11618"/>
                      <a:pt x="115" y="11710"/>
                      <a:pt x="92" y="11778"/>
                    </a:cubicBezTo>
                    <a:cubicBezTo>
                      <a:pt x="69" y="11847"/>
                      <a:pt x="46" y="11938"/>
                      <a:pt x="23" y="12006"/>
                    </a:cubicBezTo>
                    <a:cubicBezTo>
                      <a:pt x="0" y="12121"/>
                      <a:pt x="46" y="12235"/>
                      <a:pt x="137" y="12303"/>
                    </a:cubicBezTo>
                    <a:cubicBezTo>
                      <a:pt x="197" y="12343"/>
                      <a:pt x="266" y="12361"/>
                      <a:pt x="334" y="12361"/>
                    </a:cubicBezTo>
                    <a:cubicBezTo>
                      <a:pt x="421" y="12361"/>
                      <a:pt x="507" y="12332"/>
                      <a:pt x="571" y="12280"/>
                    </a:cubicBezTo>
                    <a:cubicBezTo>
                      <a:pt x="617" y="12235"/>
                      <a:pt x="662" y="12166"/>
                      <a:pt x="708" y="12098"/>
                    </a:cubicBezTo>
                    <a:cubicBezTo>
                      <a:pt x="822" y="11892"/>
                      <a:pt x="959" y="11687"/>
                      <a:pt x="1073" y="11481"/>
                    </a:cubicBezTo>
                    <a:cubicBezTo>
                      <a:pt x="1233" y="11230"/>
                      <a:pt x="1370" y="11002"/>
                      <a:pt x="1530" y="10774"/>
                    </a:cubicBezTo>
                    <a:cubicBezTo>
                      <a:pt x="1598" y="10660"/>
                      <a:pt x="1667" y="10546"/>
                      <a:pt x="1735" y="10454"/>
                    </a:cubicBezTo>
                    <a:cubicBezTo>
                      <a:pt x="1804" y="10340"/>
                      <a:pt x="1895" y="10203"/>
                      <a:pt x="1963" y="10089"/>
                    </a:cubicBezTo>
                    <a:cubicBezTo>
                      <a:pt x="2260" y="9564"/>
                      <a:pt x="2557" y="9039"/>
                      <a:pt x="2854" y="8514"/>
                    </a:cubicBezTo>
                    <a:cubicBezTo>
                      <a:pt x="3150" y="7944"/>
                      <a:pt x="3424" y="7373"/>
                      <a:pt x="3698" y="6779"/>
                    </a:cubicBezTo>
                    <a:cubicBezTo>
                      <a:pt x="3949" y="6209"/>
                      <a:pt x="4177" y="5638"/>
                      <a:pt x="4383" y="5022"/>
                    </a:cubicBezTo>
                    <a:cubicBezTo>
                      <a:pt x="4451" y="4794"/>
                      <a:pt x="4543" y="4543"/>
                      <a:pt x="4611" y="4314"/>
                    </a:cubicBezTo>
                    <a:cubicBezTo>
                      <a:pt x="4680" y="4040"/>
                      <a:pt x="4771" y="3789"/>
                      <a:pt x="4839" y="3538"/>
                    </a:cubicBezTo>
                    <a:cubicBezTo>
                      <a:pt x="4908" y="3287"/>
                      <a:pt x="4976" y="3036"/>
                      <a:pt x="5045" y="2785"/>
                    </a:cubicBezTo>
                    <a:cubicBezTo>
                      <a:pt x="5068" y="2671"/>
                      <a:pt x="5113" y="2557"/>
                      <a:pt x="5136" y="2443"/>
                    </a:cubicBezTo>
                    <a:cubicBezTo>
                      <a:pt x="5182" y="2283"/>
                      <a:pt x="5227" y="2146"/>
                      <a:pt x="5250" y="1986"/>
                    </a:cubicBezTo>
                    <a:cubicBezTo>
                      <a:pt x="5273" y="1849"/>
                      <a:pt x="5319" y="1712"/>
                      <a:pt x="5342" y="1575"/>
                    </a:cubicBezTo>
                    <a:cubicBezTo>
                      <a:pt x="5364" y="1415"/>
                      <a:pt x="5364" y="1279"/>
                      <a:pt x="5387" y="1119"/>
                    </a:cubicBezTo>
                    <a:cubicBezTo>
                      <a:pt x="5387" y="982"/>
                      <a:pt x="5410" y="845"/>
                      <a:pt x="5433" y="685"/>
                    </a:cubicBezTo>
                    <a:cubicBezTo>
                      <a:pt x="5433" y="548"/>
                      <a:pt x="5433" y="388"/>
                      <a:pt x="5433" y="229"/>
                    </a:cubicBezTo>
                    <a:cubicBezTo>
                      <a:pt x="5433" y="114"/>
                      <a:pt x="5364" y="0"/>
                      <a:pt x="5250" y="0"/>
                    </a:cubicBezTo>
                    <a:close/>
                  </a:path>
                </a:pathLst>
              </a:custGeom>
              <a:solidFill>
                <a:srgbClr val="FFFFFF">
                  <a:alpha val="8039"/>
                </a:srgbClr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787" name="Google Shape;1634;p22">
                <a:extLst>
                  <a:ext uri="{FF2B5EF4-FFF2-40B4-BE49-F238E27FC236}">
                    <a16:creationId xmlns:a16="http://schemas.microsoft.com/office/drawing/2014/main" id="{CA5B73AC-CF97-43DC-AC35-851B786BFDD1}"/>
                  </a:ext>
                </a:extLst>
              </p:cNvPr>
              <p:cNvSpPr/>
              <p:nvPr/>
            </p:nvSpPr>
            <p:spPr>
              <a:xfrm>
                <a:off x="6970084" y="2830424"/>
                <a:ext cx="46302" cy="53060"/>
              </a:xfrm>
              <a:custGeom>
                <a:avLst/>
                <a:gdLst/>
                <a:ahLst/>
                <a:cxnLst/>
                <a:rect l="l" t="t" r="r" b="b"/>
                <a:pathLst>
                  <a:path w="1713" h="1963" extrusionOk="0">
                    <a:moveTo>
                      <a:pt x="800" y="982"/>
                    </a:moveTo>
                    <a:cubicBezTo>
                      <a:pt x="822" y="982"/>
                      <a:pt x="822" y="1004"/>
                      <a:pt x="822" y="1004"/>
                    </a:cubicBezTo>
                    <a:cubicBezTo>
                      <a:pt x="822" y="982"/>
                      <a:pt x="822" y="982"/>
                      <a:pt x="800" y="982"/>
                    </a:cubicBezTo>
                    <a:close/>
                    <a:moveTo>
                      <a:pt x="115" y="0"/>
                    </a:moveTo>
                    <a:cubicBezTo>
                      <a:pt x="24" y="23"/>
                      <a:pt x="1" y="114"/>
                      <a:pt x="24" y="183"/>
                    </a:cubicBezTo>
                    <a:cubicBezTo>
                      <a:pt x="46" y="297"/>
                      <a:pt x="92" y="388"/>
                      <a:pt x="115" y="479"/>
                    </a:cubicBezTo>
                    <a:cubicBezTo>
                      <a:pt x="160" y="593"/>
                      <a:pt x="183" y="708"/>
                      <a:pt x="252" y="822"/>
                    </a:cubicBezTo>
                    <a:cubicBezTo>
                      <a:pt x="343" y="1004"/>
                      <a:pt x="457" y="1164"/>
                      <a:pt x="594" y="1324"/>
                    </a:cubicBezTo>
                    <a:cubicBezTo>
                      <a:pt x="708" y="1461"/>
                      <a:pt x="822" y="1575"/>
                      <a:pt x="959" y="1689"/>
                    </a:cubicBezTo>
                    <a:cubicBezTo>
                      <a:pt x="1028" y="1758"/>
                      <a:pt x="1096" y="1803"/>
                      <a:pt x="1165" y="1849"/>
                    </a:cubicBezTo>
                    <a:cubicBezTo>
                      <a:pt x="1210" y="1872"/>
                      <a:pt x="1233" y="1895"/>
                      <a:pt x="1279" y="1895"/>
                    </a:cubicBezTo>
                    <a:cubicBezTo>
                      <a:pt x="1325" y="1917"/>
                      <a:pt x="1370" y="1940"/>
                      <a:pt x="1439" y="1963"/>
                    </a:cubicBezTo>
                    <a:cubicBezTo>
                      <a:pt x="1484" y="1963"/>
                      <a:pt x="1507" y="1963"/>
                      <a:pt x="1553" y="1940"/>
                    </a:cubicBezTo>
                    <a:cubicBezTo>
                      <a:pt x="1598" y="1917"/>
                      <a:pt x="1644" y="1872"/>
                      <a:pt x="1667" y="1826"/>
                    </a:cubicBezTo>
                    <a:cubicBezTo>
                      <a:pt x="1713" y="1712"/>
                      <a:pt x="1667" y="1575"/>
                      <a:pt x="1553" y="1529"/>
                    </a:cubicBezTo>
                    <a:cubicBezTo>
                      <a:pt x="1484" y="1506"/>
                      <a:pt x="1393" y="1461"/>
                      <a:pt x="1325" y="1415"/>
                    </a:cubicBezTo>
                    <a:cubicBezTo>
                      <a:pt x="1142" y="1301"/>
                      <a:pt x="982" y="1141"/>
                      <a:pt x="822" y="1004"/>
                    </a:cubicBezTo>
                    <a:cubicBezTo>
                      <a:pt x="800" y="982"/>
                      <a:pt x="800" y="982"/>
                      <a:pt x="800" y="982"/>
                    </a:cubicBezTo>
                    <a:cubicBezTo>
                      <a:pt x="685" y="867"/>
                      <a:pt x="594" y="730"/>
                      <a:pt x="503" y="571"/>
                    </a:cubicBezTo>
                    <a:cubicBezTo>
                      <a:pt x="412" y="411"/>
                      <a:pt x="343" y="251"/>
                      <a:pt x="297" y="91"/>
                    </a:cubicBezTo>
                    <a:cubicBezTo>
                      <a:pt x="275" y="23"/>
                      <a:pt x="206" y="0"/>
                      <a:pt x="160" y="0"/>
                    </a:cubicBezTo>
                    <a:close/>
                  </a:path>
                </a:pathLst>
              </a:custGeom>
              <a:solidFill>
                <a:srgbClr val="FFFFFF">
                  <a:alpha val="8039"/>
                </a:srgbClr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788" name="Google Shape;1635;p22">
                <a:extLst>
                  <a:ext uri="{FF2B5EF4-FFF2-40B4-BE49-F238E27FC236}">
                    <a16:creationId xmlns:a16="http://schemas.microsoft.com/office/drawing/2014/main" id="{2A02AE65-1A72-4B9E-BCA7-70AFD8BEF7EF}"/>
                  </a:ext>
                </a:extLst>
              </p:cNvPr>
              <p:cNvSpPr/>
              <p:nvPr/>
            </p:nvSpPr>
            <p:spPr>
              <a:xfrm>
                <a:off x="7037957" y="3476387"/>
                <a:ext cx="153639" cy="62331"/>
              </a:xfrm>
              <a:custGeom>
                <a:avLst/>
                <a:gdLst/>
                <a:ahLst/>
                <a:cxnLst/>
                <a:rect l="l" t="t" r="r" b="b"/>
                <a:pathLst>
                  <a:path w="5684" h="2306" extrusionOk="0">
                    <a:moveTo>
                      <a:pt x="2283" y="913"/>
                    </a:moveTo>
                    <a:cubicBezTo>
                      <a:pt x="2276" y="913"/>
                      <a:pt x="2269" y="915"/>
                      <a:pt x="2263" y="918"/>
                    </a:cubicBezTo>
                    <a:lnTo>
                      <a:pt x="2263" y="918"/>
                    </a:lnTo>
                    <a:cubicBezTo>
                      <a:pt x="2270" y="916"/>
                      <a:pt x="2276" y="915"/>
                      <a:pt x="2283" y="913"/>
                    </a:cubicBezTo>
                    <a:close/>
                    <a:moveTo>
                      <a:pt x="5296" y="0"/>
                    </a:moveTo>
                    <a:cubicBezTo>
                      <a:pt x="5159" y="23"/>
                      <a:pt x="5068" y="91"/>
                      <a:pt x="4954" y="160"/>
                    </a:cubicBezTo>
                    <a:cubicBezTo>
                      <a:pt x="4839" y="205"/>
                      <a:pt x="4703" y="251"/>
                      <a:pt x="4588" y="274"/>
                    </a:cubicBezTo>
                    <a:cubicBezTo>
                      <a:pt x="4474" y="320"/>
                      <a:pt x="4360" y="342"/>
                      <a:pt x="4269" y="365"/>
                    </a:cubicBezTo>
                    <a:cubicBezTo>
                      <a:pt x="4132" y="388"/>
                      <a:pt x="3995" y="434"/>
                      <a:pt x="3858" y="479"/>
                    </a:cubicBezTo>
                    <a:lnTo>
                      <a:pt x="3926" y="457"/>
                    </a:lnTo>
                    <a:lnTo>
                      <a:pt x="3926" y="457"/>
                    </a:lnTo>
                    <a:cubicBezTo>
                      <a:pt x="3424" y="594"/>
                      <a:pt x="2945" y="730"/>
                      <a:pt x="2466" y="867"/>
                    </a:cubicBezTo>
                    <a:lnTo>
                      <a:pt x="2488" y="867"/>
                    </a:lnTo>
                    <a:cubicBezTo>
                      <a:pt x="2480" y="867"/>
                      <a:pt x="2472" y="867"/>
                      <a:pt x="2463" y="869"/>
                    </a:cubicBezTo>
                    <a:lnTo>
                      <a:pt x="2463" y="869"/>
                    </a:lnTo>
                    <a:lnTo>
                      <a:pt x="2466" y="867"/>
                    </a:lnTo>
                    <a:cubicBezTo>
                      <a:pt x="2443" y="867"/>
                      <a:pt x="2420" y="867"/>
                      <a:pt x="2420" y="890"/>
                    </a:cubicBezTo>
                    <a:lnTo>
                      <a:pt x="2306" y="913"/>
                    </a:lnTo>
                    <a:cubicBezTo>
                      <a:pt x="2283" y="913"/>
                      <a:pt x="2260" y="936"/>
                      <a:pt x="2237" y="936"/>
                    </a:cubicBezTo>
                    <a:cubicBezTo>
                      <a:pt x="2237" y="936"/>
                      <a:pt x="2248" y="925"/>
                      <a:pt x="2263" y="918"/>
                    </a:cubicBezTo>
                    <a:lnTo>
                      <a:pt x="2263" y="918"/>
                    </a:lnTo>
                    <a:cubicBezTo>
                      <a:pt x="2087" y="962"/>
                      <a:pt x="1911" y="1006"/>
                      <a:pt x="1735" y="1050"/>
                    </a:cubicBezTo>
                    <a:cubicBezTo>
                      <a:pt x="1621" y="1073"/>
                      <a:pt x="1530" y="1096"/>
                      <a:pt x="1438" y="1119"/>
                    </a:cubicBezTo>
                    <a:cubicBezTo>
                      <a:pt x="1370" y="1119"/>
                      <a:pt x="1279" y="1141"/>
                      <a:pt x="1187" y="1164"/>
                    </a:cubicBezTo>
                    <a:cubicBezTo>
                      <a:pt x="1005" y="1187"/>
                      <a:pt x="845" y="1210"/>
                      <a:pt x="685" y="1255"/>
                    </a:cubicBezTo>
                    <a:cubicBezTo>
                      <a:pt x="594" y="1278"/>
                      <a:pt x="503" y="1278"/>
                      <a:pt x="389" y="1301"/>
                    </a:cubicBezTo>
                    <a:cubicBezTo>
                      <a:pt x="274" y="1324"/>
                      <a:pt x="69" y="1347"/>
                      <a:pt x="23" y="1484"/>
                    </a:cubicBezTo>
                    <a:cubicBezTo>
                      <a:pt x="0" y="1552"/>
                      <a:pt x="0" y="1621"/>
                      <a:pt x="23" y="1689"/>
                    </a:cubicBezTo>
                    <a:cubicBezTo>
                      <a:pt x="46" y="1735"/>
                      <a:pt x="92" y="1780"/>
                      <a:pt x="160" y="1803"/>
                    </a:cubicBezTo>
                    <a:cubicBezTo>
                      <a:pt x="229" y="1849"/>
                      <a:pt x="320" y="1849"/>
                      <a:pt x="389" y="1872"/>
                    </a:cubicBezTo>
                    <a:cubicBezTo>
                      <a:pt x="480" y="1895"/>
                      <a:pt x="548" y="1895"/>
                      <a:pt x="617" y="1917"/>
                    </a:cubicBezTo>
                    <a:cubicBezTo>
                      <a:pt x="777" y="1917"/>
                      <a:pt x="936" y="1940"/>
                      <a:pt x="1096" y="1963"/>
                    </a:cubicBezTo>
                    <a:cubicBezTo>
                      <a:pt x="1256" y="1986"/>
                      <a:pt x="1416" y="2009"/>
                      <a:pt x="1575" y="2032"/>
                    </a:cubicBezTo>
                    <a:cubicBezTo>
                      <a:pt x="1690" y="2054"/>
                      <a:pt x="1827" y="2100"/>
                      <a:pt x="1941" y="2100"/>
                    </a:cubicBezTo>
                    <a:cubicBezTo>
                      <a:pt x="2100" y="2123"/>
                      <a:pt x="2237" y="2146"/>
                      <a:pt x="2374" y="2168"/>
                    </a:cubicBezTo>
                    <a:cubicBezTo>
                      <a:pt x="2534" y="2214"/>
                      <a:pt x="2671" y="2237"/>
                      <a:pt x="2808" y="2260"/>
                    </a:cubicBezTo>
                    <a:cubicBezTo>
                      <a:pt x="2945" y="2283"/>
                      <a:pt x="3082" y="2283"/>
                      <a:pt x="3219" y="2305"/>
                    </a:cubicBezTo>
                    <a:lnTo>
                      <a:pt x="3675" y="2305"/>
                    </a:lnTo>
                    <a:cubicBezTo>
                      <a:pt x="3812" y="2283"/>
                      <a:pt x="3926" y="2260"/>
                      <a:pt x="4041" y="2214"/>
                    </a:cubicBezTo>
                    <a:cubicBezTo>
                      <a:pt x="4132" y="2168"/>
                      <a:pt x="4223" y="2100"/>
                      <a:pt x="4292" y="2054"/>
                    </a:cubicBezTo>
                    <a:cubicBezTo>
                      <a:pt x="4451" y="1963"/>
                      <a:pt x="4566" y="1849"/>
                      <a:pt x="4680" y="1735"/>
                    </a:cubicBezTo>
                    <a:lnTo>
                      <a:pt x="4657" y="1735"/>
                    </a:lnTo>
                    <a:cubicBezTo>
                      <a:pt x="4771" y="1621"/>
                      <a:pt x="4908" y="1507"/>
                      <a:pt x="4999" y="1392"/>
                    </a:cubicBezTo>
                    <a:cubicBezTo>
                      <a:pt x="5113" y="1278"/>
                      <a:pt x="5182" y="1141"/>
                      <a:pt x="5273" y="1027"/>
                    </a:cubicBezTo>
                    <a:cubicBezTo>
                      <a:pt x="5342" y="913"/>
                      <a:pt x="5433" y="822"/>
                      <a:pt x="5524" y="708"/>
                    </a:cubicBezTo>
                    <a:cubicBezTo>
                      <a:pt x="5547" y="639"/>
                      <a:pt x="5593" y="594"/>
                      <a:pt x="5616" y="525"/>
                    </a:cubicBezTo>
                    <a:lnTo>
                      <a:pt x="5638" y="479"/>
                    </a:lnTo>
                    <a:cubicBezTo>
                      <a:pt x="5684" y="365"/>
                      <a:pt x="5661" y="228"/>
                      <a:pt x="5593" y="137"/>
                    </a:cubicBezTo>
                    <a:cubicBezTo>
                      <a:pt x="5570" y="114"/>
                      <a:pt x="5570" y="114"/>
                      <a:pt x="5570" y="91"/>
                    </a:cubicBezTo>
                    <a:cubicBezTo>
                      <a:pt x="5524" y="46"/>
                      <a:pt x="5479" y="23"/>
                      <a:pt x="5410" y="23"/>
                    </a:cubicBezTo>
                    <a:cubicBezTo>
                      <a:pt x="5387" y="0"/>
                      <a:pt x="5364" y="0"/>
                      <a:pt x="5342" y="0"/>
                    </a:cubicBezTo>
                    <a:close/>
                  </a:path>
                </a:pathLst>
              </a:custGeom>
              <a:solidFill>
                <a:srgbClr val="816954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789" name="Google Shape;1636;p22">
                <a:extLst>
                  <a:ext uri="{FF2B5EF4-FFF2-40B4-BE49-F238E27FC236}">
                    <a16:creationId xmlns:a16="http://schemas.microsoft.com/office/drawing/2014/main" id="{4C4F3DB0-C74A-4C7E-866A-C58758AAB520}"/>
                  </a:ext>
                </a:extLst>
              </p:cNvPr>
              <p:cNvSpPr/>
              <p:nvPr/>
            </p:nvSpPr>
            <p:spPr>
              <a:xfrm>
                <a:off x="6860883" y="3131484"/>
                <a:ext cx="618852" cy="389962"/>
              </a:xfrm>
              <a:custGeom>
                <a:avLst/>
                <a:gdLst/>
                <a:ahLst/>
                <a:cxnLst/>
                <a:rect l="l" t="t" r="r" b="b"/>
                <a:pathLst>
                  <a:path w="22895" h="14427" extrusionOk="0">
                    <a:moveTo>
                      <a:pt x="20931" y="1"/>
                    </a:moveTo>
                    <a:cubicBezTo>
                      <a:pt x="20886" y="24"/>
                      <a:pt x="20863" y="69"/>
                      <a:pt x="20840" y="92"/>
                    </a:cubicBezTo>
                    <a:cubicBezTo>
                      <a:pt x="20817" y="138"/>
                      <a:pt x="20817" y="183"/>
                      <a:pt x="20840" y="229"/>
                    </a:cubicBezTo>
                    <a:cubicBezTo>
                      <a:pt x="20863" y="297"/>
                      <a:pt x="20909" y="389"/>
                      <a:pt x="20931" y="457"/>
                    </a:cubicBezTo>
                    <a:cubicBezTo>
                      <a:pt x="21000" y="594"/>
                      <a:pt x="21068" y="708"/>
                      <a:pt x="21114" y="868"/>
                    </a:cubicBezTo>
                    <a:cubicBezTo>
                      <a:pt x="21136" y="1025"/>
                      <a:pt x="21159" y="1183"/>
                      <a:pt x="21160" y="1318"/>
                    </a:cubicBezTo>
                    <a:lnTo>
                      <a:pt x="21160" y="1318"/>
                    </a:lnTo>
                    <a:cubicBezTo>
                      <a:pt x="21159" y="1518"/>
                      <a:pt x="21158" y="1686"/>
                      <a:pt x="21137" y="1872"/>
                    </a:cubicBezTo>
                    <a:cubicBezTo>
                      <a:pt x="21114" y="2078"/>
                      <a:pt x="21091" y="2283"/>
                      <a:pt x="21023" y="2489"/>
                    </a:cubicBezTo>
                    <a:cubicBezTo>
                      <a:pt x="20954" y="2785"/>
                      <a:pt x="20840" y="3059"/>
                      <a:pt x="20749" y="3288"/>
                    </a:cubicBezTo>
                    <a:cubicBezTo>
                      <a:pt x="20658" y="3561"/>
                      <a:pt x="20521" y="3813"/>
                      <a:pt x="20406" y="4041"/>
                    </a:cubicBezTo>
                    <a:cubicBezTo>
                      <a:pt x="20178" y="4429"/>
                      <a:pt x="19927" y="4794"/>
                      <a:pt x="19630" y="5182"/>
                    </a:cubicBezTo>
                    <a:lnTo>
                      <a:pt x="19197" y="5753"/>
                    </a:lnTo>
                    <a:lnTo>
                      <a:pt x="19174" y="5776"/>
                    </a:lnTo>
                    <a:cubicBezTo>
                      <a:pt x="19105" y="5867"/>
                      <a:pt x="19060" y="5935"/>
                      <a:pt x="18968" y="6027"/>
                    </a:cubicBezTo>
                    <a:cubicBezTo>
                      <a:pt x="18900" y="6118"/>
                      <a:pt x="18809" y="6209"/>
                      <a:pt x="18717" y="6301"/>
                    </a:cubicBezTo>
                    <a:cubicBezTo>
                      <a:pt x="18284" y="6711"/>
                      <a:pt x="17850" y="7122"/>
                      <a:pt x="17348" y="7533"/>
                    </a:cubicBezTo>
                    <a:cubicBezTo>
                      <a:pt x="17120" y="7716"/>
                      <a:pt x="16869" y="7921"/>
                      <a:pt x="16617" y="8104"/>
                    </a:cubicBezTo>
                    <a:cubicBezTo>
                      <a:pt x="16526" y="8149"/>
                      <a:pt x="16435" y="8218"/>
                      <a:pt x="16344" y="8286"/>
                    </a:cubicBezTo>
                    <a:lnTo>
                      <a:pt x="16207" y="8355"/>
                    </a:lnTo>
                    <a:cubicBezTo>
                      <a:pt x="16070" y="8446"/>
                      <a:pt x="15933" y="8537"/>
                      <a:pt x="15796" y="8629"/>
                    </a:cubicBezTo>
                    <a:cubicBezTo>
                      <a:pt x="15682" y="8697"/>
                      <a:pt x="15567" y="8766"/>
                      <a:pt x="15453" y="8834"/>
                    </a:cubicBezTo>
                    <a:lnTo>
                      <a:pt x="15408" y="8857"/>
                    </a:lnTo>
                    <a:cubicBezTo>
                      <a:pt x="15316" y="8903"/>
                      <a:pt x="15248" y="8948"/>
                      <a:pt x="15157" y="8994"/>
                    </a:cubicBezTo>
                    <a:lnTo>
                      <a:pt x="15065" y="9040"/>
                    </a:lnTo>
                    <a:cubicBezTo>
                      <a:pt x="14791" y="9199"/>
                      <a:pt x="14518" y="9336"/>
                      <a:pt x="14175" y="9473"/>
                    </a:cubicBezTo>
                    <a:lnTo>
                      <a:pt x="13970" y="9565"/>
                    </a:lnTo>
                    <a:lnTo>
                      <a:pt x="13764" y="9656"/>
                    </a:lnTo>
                    <a:cubicBezTo>
                      <a:pt x="13787" y="9587"/>
                      <a:pt x="13810" y="9542"/>
                      <a:pt x="13810" y="9496"/>
                    </a:cubicBezTo>
                    <a:cubicBezTo>
                      <a:pt x="13833" y="9428"/>
                      <a:pt x="13833" y="9359"/>
                      <a:pt x="13833" y="9291"/>
                    </a:cubicBezTo>
                    <a:cubicBezTo>
                      <a:pt x="13810" y="9222"/>
                      <a:pt x="13810" y="9177"/>
                      <a:pt x="13787" y="9108"/>
                    </a:cubicBezTo>
                    <a:cubicBezTo>
                      <a:pt x="13741" y="8994"/>
                      <a:pt x="13696" y="8880"/>
                      <a:pt x="13627" y="8811"/>
                    </a:cubicBezTo>
                    <a:cubicBezTo>
                      <a:pt x="13582" y="8766"/>
                      <a:pt x="13513" y="8697"/>
                      <a:pt x="13445" y="8652"/>
                    </a:cubicBezTo>
                    <a:lnTo>
                      <a:pt x="13399" y="8629"/>
                    </a:lnTo>
                    <a:lnTo>
                      <a:pt x="13331" y="8583"/>
                    </a:lnTo>
                    <a:cubicBezTo>
                      <a:pt x="13285" y="8537"/>
                      <a:pt x="13216" y="8515"/>
                      <a:pt x="13125" y="8469"/>
                    </a:cubicBezTo>
                    <a:cubicBezTo>
                      <a:pt x="13057" y="8423"/>
                      <a:pt x="12965" y="8400"/>
                      <a:pt x="12874" y="8400"/>
                    </a:cubicBezTo>
                    <a:cubicBezTo>
                      <a:pt x="12806" y="8378"/>
                      <a:pt x="12737" y="8378"/>
                      <a:pt x="12691" y="8378"/>
                    </a:cubicBezTo>
                    <a:lnTo>
                      <a:pt x="12600" y="8378"/>
                    </a:lnTo>
                    <a:cubicBezTo>
                      <a:pt x="12509" y="8378"/>
                      <a:pt x="12418" y="8400"/>
                      <a:pt x="12349" y="8400"/>
                    </a:cubicBezTo>
                    <a:cubicBezTo>
                      <a:pt x="12098" y="8446"/>
                      <a:pt x="11801" y="8560"/>
                      <a:pt x="11482" y="8720"/>
                    </a:cubicBezTo>
                    <a:cubicBezTo>
                      <a:pt x="11413" y="8743"/>
                      <a:pt x="11345" y="8766"/>
                      <a:pt x="11276" y="8788"/>
                    </a:cubicBezTo>
                    <a:cubicBezTo>
                      <a:pt x="11162" y="8834"/>
                      <a:pt x="11071" y="8880"/>
                      <a:pt x="10957" y="8925"/>
                    </a:cubicBezTo>
                    <a:lnTo>
                      <a:pt x="10865" y="8971"/>
                    </a:lnTo>
                    <a:lnTo>
                      <a:pt x="10683" y="9062"/>
                    </a:lnTo>
                    <a:cubicBezTo>
                      <a:pt x="10592" y="9108"/>
                      <a:pt x="10500" y="9154"/>
                      <a:pt x="10409" y="9177"/>
                    </a:cubicBezTo>
                    <a:cubicBezTo>
                      <a:pt x="10181" y="9291"/>
                      <a:pt x="9952" y="9382"/>
                      <a:pt x="9724" y="9473"/>
                    </a:cubicBezTo>
                    <a:lnTo>
                      <a:pt x="9496" y="9565"/>
                    </a:lnTo>
                    <a:cubicBezTo>
                      <a:pt x="9313" y="9633"/>
                      <a:pt x="9154" y="9724"/>
                      <a:pt x="8971" y="9793"/>
                    </a:cubicBezTo>
                    <a:cubicBezTo>
                      <a:pt x="8834" y="9861"/>
                      <a:pt x="8720" y="9907"/>
                      <a:pt x="8583" y="9975"/>
                    </a:cubicBezTo>
                    <a:lnTo>
                      <a:pt x="8492" y="9998"/>
                    </a:lnTo>
                    <a:cubicBezTo>
                      <a:pt x="8218" y="10135"/>
                      <a:pt x="7967" y="10249"/>
                      <a:pt x="7693" y="10341"/>
                    </a:cubicBezTo>
                    <a:cubicBezTo>
                      <a:pt x="7396" y="10455"/>
                      <a:pt x="7099" y="10569"/>
                      <a:pt x="6803" y="10683"/>
                    </a:cubicBezTo>
                    <a:cubicBezTo>
                      <a:pt x="6551" y="10797"/>
                      <a:pt x="6209" y="10934"/>
                      <a:pt x="5867" y="11048"/>
                    </a:cubicBezTo>
                    <a:lnTo>
                      <a:pt x="4931" y="11322"/>
                    </a:lnTo>
                    <a:lnTo>
                      <a:pt x="4840" y="11345"/>
                    </a:lnTo>
                    <a:cubicBezTo>
                      <a:pt x="4566" y="11436"/>
                      <a:pt x="4292" y="11505"/>
                      <a:pt x="4018" y="11596"/>
                    </a:cubicBezTo>
                    <a:lnTo>
                      <a:pt x="4064" y="11596"/>
                    </a:lnTo>
                    <a:lnTo>
                      <a:pt x="3904" y="11619"/>
                    </a:lnTo>
                    <a:cubicBezTo>
                      <a:pt x="3653" y="11687"/>
                      <a:pt x="3356" y="11756"/>
                      <a:pt x="3105" y="11847"/>
                    </a:cubicBezTo>
                    <a:lnTo>
                      <a:pt x="2922" y="11916"/>
                    </a:lnTo>
                    <a:cubicBezTo>
                      <a:pt x="2831" y="11938"/>
                      <a:pt x="2717" y="11984"/>
                      <a:pt x="2626" y="12030"/>
                    </a:cubicBezTo>
                    <a:cubicBezTo>
                      <a:pt x="2466" y="12075"/>
                      <a:pt x="2283" y="12121"/>
                      <a:pt x="2123" y="12167"/>
                    </a:cubicBezTo>
                    <a:cubicBezTo>
                      <a:pt x="1872" y="12235"/>
                      <a:pt x="1598" y="12304"/>
                      <a:pt x="1347" y="12372"/>
                    </a:cubicBezTo>
                    <a:cubicBezTo>
                      <a:pt x="1096" y="12418"/>
                      <a:pt x="845" y="12463"/>
                      <a:pt x="571" y="12509"/>
                    </a:cubicBezTo>
                    <a:cubicBezTo>
                      <a:pt x="526" y="12532"/>
                      <a:pt x="480" y="12532"/>
                      <a:pt x="457" y="12532"/>
                    </a:cubicBezTo>
                    <a:cubicBezTo>
                      <a:pt x="411" y="12532"/>
                      <a:pt x="366" y="12532"/>
                      <a:pt x="320" y="12555"/>
                    </a:cubicBezTo>
                    <a:cubicBezTo>
                      <a:pt x="183" y="12577"/>
                      <a:pt x="92" y="12646"/>
                      <a:pt x="46" y="12760"/>
                    </a:cubicBezTo>
                    <a:cubicBezTo>
                      <a:pt x="23" y="12806"/>
                      <a:pt x="1" y="12874"/>
                      <a:pt x="23" y="12943"/>
                    </a:cubicBezTo>
                    <a:cubicBezTo>
                      <a:pt x="23" y="12965"/>
                      <a:pt x="23" y="12988"/>
                      <a:pt x="46" y="13011"/>
                    </a:cubicBezTo>
                    <a:cubicBezTo>
                      <a:pt x="46" y="13034"/>
                      <a:pt x="69" y="13057"/>
                      <a:pt x="92" y="13080"/>
                    </a:cubicBezTo>
                    <a:cubicBezTo>
                      <a:pt x="115" y="13125"/>
                      <a:pt x="138" y="13171"/>
                      <a:pt x="160" y="13194"/>
                    </a:cubicBezTo>
                    <a:lnTo>
                      <a:pt x="206" y="13239"/>
                    </a:lnTo>
                    <a:cubicBezTo>
                      <a:pt x="343" y="13399"/>
                      <a:pt x="480" y="13536"/>
                      <a:pt x="640" y="13673"/>
                    </a:cubicBezTo>
                    <a:cubicBezTo>
                      <a:pt x="685" y="13742"/>
                      <a:pt x="731" y="13787"/>
                      <a:pt x="800" y="13833"/>
                    </a:cubicBezTo>
                    <a:cubicBezTo>
                      <a:pt x="891" y="13924"/>
                      <a:pt x="982" y="14038"/>
                      <a:pt x="1073" y="14130"/>
                    </a:cubicBezTo>
                    <a:cubicBezTo>
                      <a:pt x="1096" y="14175"/>
                      <a:pt x="1119" y="14198"/>
                      <a:pt x="1142" y="14221"/>
                    </a:cubicBezTo>
                    <a:lnTo>
                      <a:pt x="1165" y="14267"/>
                    </a:lnTo>
                    <a:cubicBezTo>
                      <a:pt x="1233" y="14358"/>
                      <a:pt x="1347" y="14426"/>
                      <a:pt x="1439" y="14426"/>
                    </a:cubicBezTo>
                    <a:cubicBezTo>
                      <a:pt x="1461" y="14426"/>
                      <a:pt x="1484" y="14403"/>
                      <a:pt x="1507" y="14403"/>
                    </a:cubicBezTo>
                    <a:cubicBezTo>
                      <a:pt x="1553" y="14403"/>
                      <a:pt x="1621" y="14381"/>
                      <a:pt x="1667" y="14335"/>
                    </a:cubicBezTo>
                    <a:cubicBezTo>
                      <a:pt x="1713" y="14289"/>
                      <a:pt x="1735" y="14267"/>
                      <a:pt x="1758" y="14221"/>
                    </a:cubicBezTo>
                    <a:cubicBezTo>
                      <a:pt x="1827" y="14244"/>
                      <a:pt x="1895" y="14267"/>
                      <a:pt x="1964" y="14267"/>
                    </a:cubicBezTo>
                    <a:cubicBezTo>
                      <a:pt x="2032" y="14267"/>
                      <a:pt x="2055" y="14289"/>
                      <a:pt x="2078" y="14289"/>
                    </a:cubicBezTo>
                    <a:cubicBezTo>
                      <a:pt x="2101" y="14289"/>
                      <a:pt x="2101" y="14289"/>
                      <a:pt x="2123" y="14312"/>
                    </a:cubicBezTo>
                    <a:lnTo>
                      <a:pt x="2146" y="14312"/>
                    </a:lnTo>
                    <a:cubicBezTo>
                      <a:pt x="2192" y="14335"/>
                      <a:pt x="2215" y="14335"/>
                      <a:pt x="2238" y="14335"/>
                    </a:cubicBezTo>
                    <a:cubicBezTo>
                      <a:pt x="2283" y="14358"/>
                      <a:pt x="2329" y="14358"/>
                      <a:pt x="2352" y="14358"/>
                    </a:cubicBezTo>
                    <a:cubicBezTo>
                      <a:pt x="2443" y="14381"/>
                      <a:pt x="2511" y="14381"/>
                      <a:pt x="2580" y="14381"/>
                    </a:cubicBezTo>
                    <a:lnTo>
                      <a:pt x="3812" y="14381"/>
                    </a:lnTo>
                    <a:cubicBezTo>
                      <a:pt x="3972" y="14358"/>
                      <a:pt x="4132" y="14358"/>
                      <a:pt x="4292" y="14335"/>
                    </a:cubicBezTo>
                    <a:lnTo>
                      <a:pt x="4337" y="14335"/>
                    </a:lnTo>
                    <a:cubicBezTo>
                      <a:pt x="4474" y="14312"/>
                      <a:pt x="4611" y="14289"/>
                      <a:pt x="4748" y="14267"/>
                    </a:cubicBezTo>
                    <a:lnTo>
                      <a:pt x="4862" y="14244"/>
                    </a:lnTo>
                    <a:cubicBezTo>
                      <a:pt x="4954" y="14244"/>
                      <a:pt x="5022" y="14221"/>
                      <a:pt x="5113" y="14221"/>
                    </a:cubicBezTo>
                    <a:cubicBezTo>
                      <a:pt x="5136" y="14221"/>
                      <a:pt x="5159" y="14198"/>
                      <a:pt x="5182" y="14198"/>
                    </a:cubicBezTo>
                    <a:cubicBezTo>
                      <a:pt x="5319" y="14198"/>
                      <a:pt x="5456" y="14175"/>
                      <a:pt x="5593" y="14152"/>
                    </a:cubicBezTo>
                    <a:cubicBezTo>
                      <a:pt x="5684" y="14152"/>
                      <a:pt x="5753" y="14152"/>
                      <a:pt x="5844" y="14130"/>
                    </a:cubicBezTo>
                    <a:cubicBezTo>
                      <a:pt x="6027" y="14130"/>
                      <a:pt x="6209" y="14107"/>
                      <a:pt x="6392" y="14084"/>
                    </a:cubicBezTo>
                    <a:cubicBezTo>
                      <a:pt x="6711" y="14038"/>
                      <a:pt x="7031" y="13993"/>
                      <a:pt x="7350" y="13924"/>
                    </a:cubicBezTo>
                    <a:cubicBezTo>
                      <a:pt x="7693" y="13879"/>
                      <a:pt x="8035" y="13810"/>
                      <a:pt x="8378" y="13719"/>
                    </a:cubicBezTo>
                    <a:cubicBezTo>
                      <a:pt x="8743" y="13605"/>
                      <a:pt x="9085" y="13513"/>
                      <a:pt x="9450" y="13399"/>
                    </a:cubicBezTo>
                    <a:lnTo>
                      <a:pt x="9679" y="13331"/>
                    </a:lnTo>
                    <a:lnTo>
                      <a:pt x="9930" y="13239"/>
                    </a:lnTo>
                    <a:cubicBezTo>
                      <a:pt x="9930" y="13239"/>
                      <a:pt x="9952" y="13262"/>
                      <a:pt x="9952" y="13262"/>
                    </a:cubicBezTo>
                    <a:cubicBezTo>
                      <a:pt x="9998" y="13262"/>
                      <a:pt x="10021" y="13285"/>
                      <a:pt x="10067" y="13285"/>
                    </a:cubicBezTo>
                    <a:cubicBezTo>
                      <a:pt x="10112" y="13285"/>
                      <a:pt x="10158" y="13262"/>
                      <a:pt x="10204" y="13262"/>
                    </a:cubicBezTo>
                    <a:lnTo>
                      <a:pt x="10272" y="13239"/>
                    </a:lnTo>
                    <a:lnTo>
                      <a:pt x="10295" y="13217"/>
                    </a:lnTo>
                    <a:lnTo>
                      <a:pt x="10386" y="13194"/>
                    </a:lnTo>
                    <a:cubicBezTo>
                      <a:pt x="10500" y="13171"/>
                      <a:pt x="10637" y="13125"/>
                      <a:pt x="10751" y="13080"/>
                    </a:cubicBezTo>
                    <a:lnTo>
                      <a:pt x="10888" y="13057"/>
                    </a:lnTo>
                    <a:cubicBezTo>
                      <a:pt x="11002" y="13011"/>
                      <a:pt x="11117" y="12988"/>
                      <a:pt x="11231" y="12943"/>
                    </a:cubicBezTo>
                    <a:lnTo>
                      <a:pt x="11482" y="12851"/>
                    </a:lnTo>
                    <a:cubicBezTo>
                      <a:pt x="11710" y="12783"/>
                      <a:pt x="11938" y="12692"/>
                      <a:pt x="12189" y="12623"/>
                    </a:cubicBezTo>
                    <a:cubicBezTo>
                      <a:pt x="12691" y="12418"/>
                      <a:pt x="13285" y="12167"/>
                      <a:pt x="13878" y="11893"/>
                    </a:cubicBezTo>
                    <a:cubicBezTo>
                      <a:pt x="14015" y="11824"/>
                      <a:pt x="14152" y="11756"/>
                      <a:pt x="14312" y="11687"/>
                    </a:cubicBezTo>
                    <a:lnTo>
                      <a:pt x="14403" y="11642"/>
                    </a:lnTo>
                    <a:cubicBezTo>
                      <a:pt x="14495" y="11596"/>
                      <a:pt x="14586" y="11550"/>
                      <a:pt x="14677" y="11505"/>
                    </a:cubicBezTo>
                    <a:cubicBezTo>
                      <a:pt x="14814" y="11436"/>
                      <a:pt x="14928" y="11368"/>
                      <a:pt x="15043" y="11299"/>
                    </a:cubicBezTo>
                    <a:cubicBezTo>
                      <a:pt x="15202" y="11208"/>
                      <a:pt x="15339" y="11139"/>
                      <a:pt x="15499" y="11071"/>
                    </a:cubicBezTo>
                    <a:cubicBezTo>
                      <a:pt x="16024" y="10797"/>
                      <a:pt x="16526" y="10523"/>
                      <a:pt x="17005" y="10249"/>
                    </a:cubicBezTo>
                    <a:lnTo>
                      <a:pt x="17074" y="10204"/>
                    </a:lnTo>
                    <a:cubicBezTo>
                      <a:pt x="17234" y="10112"/>
                      <a:pt x="17416" y="10021"/>
                      <a:pt x="17576" y="9930"/>
                    </a:cubicBezTo>
                    <a:cubicBezTo>
                      <a:pt x="17667" y="9861"/>
                      <a:pt x="17782" y="9793"/>
                      <a:pt x="17896" y="9724"/>
                    </a:cubicBezTo>
                    <a:cubicBezTo>
                      <a:pt x="17987" y="9656"/>
                      <a:pt x="18078" y="9587"/>
                      <a:pt x="18192" y="9542"/>
                    </a:cubicBezTo>
                    <a:cubicBezTo>
                      <a:pt x="18443" y="9382"/>
                      <a:pt x="18649" y="9245"/>
                      <a:pt x="18854" y="9108"/>
                    </a:cubicBezTo>
                    <a:cubicBezTo>
                      <a:pt x="18923" y="9040"/>
                      <a:pt x="18991" y="8971"/>
                      <a:pt x="19060" y="8903"/>
                    </a:cubicBezTo>
                    <a:lnTo>
                      <a:pt x="19083" y="8880"/>
                    </a:lnTo>
                    <a:lnTo>
                      <a:pt x="19174" y="8811"/>
                    </a:lnTo>
                    <a:cubicBezTo>
                      <a:pt x="19265" y="8743"/>
                      <a:pt x="19334" y="8652"/>
                      <a:pt x="19425" y="8583"/>
                    </a:cubicBezTo>
                    <a:lnTo>
                      <a:pt x="19585" y="8446"/>
                    </a:lnTo>
                    <a:lnTo>
                      <a:pt x="19722" y="8286"/>
                    </a:lnTo>
                    <a:cubicBezTo>
                      <a:pt x="19813" y="8195"/>
                      <a:pt x="19904" y="8127"/>
                      <a:pt x="19996" y="8058"/>
                    </a:cubicBezTo>
                    <a:lnTo>
                      <a:pt x="20064" y="7990"/>
                    </a:lnTo>
                    <a:cubicBezTo>
                      <a:pt x="20178" y="7898"/>
                      <a:pt x="20292" y="7784"/>
                      <a:pt x="20384" y="7693"/>
                    </a:cubicBezTo>
                    <a:cubicBezTo>
                      <a:pt x="20498" y="7579"/>
                      <a:pt x="20612" y="7465"/>
                      <a:pt x="20726" y="7350"/>
                    </a:cubicBezTo>
                    <a:lnTo>
                      <a:pt x="20772" y="7305"/>
                    </a:lnTo>
                    <a:lnTo>
                      <a:pt x="20772" y="7282"/>
                    </a:lnTo>
                    <a:lnTo>
                      <a:pt x="20794" y="7282"/>
                    </a:lnTo>
                    <a:cubicBezTo>
                      <a:pt x="20954" y="7099"/>
                      <a:pt x="21137" y="6894"/>
                      <a:pt x="21342" y="6666"/>
                    </a:cubicBezTo>
                    <a:cubicBezTo>
                      <a:pt x="21456" y="6552"/>
                      <a:pt x="21525" y="6437"/>
                      <a:pt x="21616" y="6323"/>
                    </a:cubicBezTo>
                    <a:cubicBezTo>
                      <a:pt x="21685" y="6209"/>
                      <a:pt x="21776" y="6072"/>
                      <a:pt x="21844" y="5935"/>
                    </a:cubicBezTo>
                    <a:lnTo>
                      <a:pt x="21867" y="5890"/>
                    </a:lnTo>
                    <a:cubicBezTo>
                      <a:pt x="21981" y="5707"/>
                      <a:pt x="22096" y="5524"/>
                      <a:pt x="22255" y="5319"/>
                    </a:cubicBezTo>
                    <a:cubicBezTo>
                      <a:pt x="22278" y="5273"/>
                      <a:pt x="22324" y="5205"/>
                      <a:pt x="22369" y="5159"/>
                    </a:cubicBezTo>
                    <a:cubicBezTo>
                      <a:pt x="22392" y="5114"/>
                      <a:pt x="22415" y="5091"/>
                      <a:pt x="22461" y="5045"/>
                    </a:cubicBezTo>
                    <a:cubicBezTo>
                      <a:pt x="22529" y="4954"/>
                      <a:pt x="22598" y="4840"/>
                      <a:pt x="22643" y="4703"/>
                    </a:cubicBezTo>
                    <a:cubicBezTo>
                      <a:pt x="22712" y="4589"/>
                      <a:pt x="22757" y="4452"/>
                      <a:pt x="22780" y="4338"/>
                    </a:cubicBezTo>
                    <a:cubicBezTo>
                      <a:pt x="22803" y="4223"/>
                      <a:pt x="22826" y="4109"/>
                      <a:pt x="22849" y="3995"/>
                    </a:cubicBezTo>
                    <a:cubicBezTo>
                      <a:pt x="22894" y="3676"/>
                      <a:pt x="22849" y="3379"/>
                      <a:pt x="22780" y="3082"/>
                    </a:cubicBezTo>
                    <a:lnTo>
                      <a:pt x="22780" y="2991"/>
                    </a:lnTo>
                    <a:cubicBezTo>
                      <a:pt x="22735" y="2785"/>
                      <a:pt x="22689" y="2512"/>
                      <a:pt x="22643" y="2283"/>
                    </a:cubicBezTo>
                    <a:cubicBezTo>
                      <a:pt x="22575" y="2078"/>
                      <a:pt x="22506" y="1827"/>
                      <a:pt x="22392" y="1599"/>
                    </a:cubicBezTo>
                    <a:lnTo>
                      <a:pt x="22369" y="1530"/>
                    </a:lnTo>
                    <a:cubicBezTo>
                      <a:pt x="22347" y="1484"/>
                      <a:pt x="22301" y="1416"/>
                      <a:pt x="22278" y="1347"/>
                    </a:cubicBezTo>
                    <a:cubicBezTo>
                      <a:pt x="22232" y="1233"/>
                      <a:pt x="22187" y="1142"/>
                      <a:pt x="22118" y="1051"/>
                    </a:cubicBezTo>
                    <a:cubicBezTo>
                      <a:pt x="22073" y="959"/>
                      <a:pt x="22050" y="891"/>
                      <a:pt x="22004" y="845"/>
                    </a:cubicBezTo>
                    <a:cubicBezTo>
                      <a:pt x="21936" y="800"/>
                      <a:pt x="21890" y="754"/>
                      <a:pt x="21844" y="708"/>
                    </a:cubicBezTo>
                    <a:cubicBezTo>
                      <a:pt x="21753" y="663"/>
                      <a:pt x="21685" y="617"/>
                      <a:pt x="21616" y="594"/>
                    </a:cubicBezTo>
                    <a:cubicBezTo>
                      <a:pt x="21571" y="571"/>
                      <a:pt x="21525" y="549"/>
                      <a:pt x="21456" y="526"/>
                    </a:cubicBezTo>
                    <a:lnTo>
                      <a:pt x="21388" y="526"/>
                    </a:lnTo>
                    <a:cubicBezTo>
                      <a:pt x="21342" y="480"/>
                      <a:pt x="21319" y="412"/>
                      <a:pt x="21297" y="366"/>
                    </a:cubicBezTo>
                    <a:lnTo>
                      <a:pt x="21251" y="297"/>
                    </a:lnTo>
                    <a:lnTo>
                      <a:pt x="21228" y="275"/>
                    </a:lnTo>
                    <a:cubicBezTo>
                      <a:pt x="21205" y="206"/>
                      <a:pt x="21183" y="161"/>
                      <a:pt x="21160" y="92"/>
                    </a:cubicBezTo>
                    <a:cubicBezTo>
                      <a:pt x="21137" y="46"/>
                      <a:pt x="21068" y="1"/>
                      <a:pt x="21000" y="1"/>
                    </a:cubicBezTo>
                    <a:close/>
                  </a:path>
                </a:pathLst>
              </a:custGeom>
              <a:solidFill>
                <a:srgbClr val="503156">
                  <a:alpha val="10110"/>
                </a:srgbClr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790" name="Google Shape;1637;p22">
                <a:extLst>
                  <a:ext uri="{FF2B5EF4-FFF2-40B4-BE49-F238E27FC236}">
                    <a16:creationId xmlns:a16="http://schemas.microsoft.com/office/drawing/2014/main" id="{2B5EB281-9588-4B71-B7D6-EF58DDFDFFA3}"/>
                  </a:ext>
                </a:extLst>
              </p:cNvPr>
              <p:cNvSpPr/>
              <p:nvPr/>
            </p:nvSpPr>
            <p:spPr>
              <a:xfrm>
                <a:off x="6902834" y="3508444"/>
                <a:ext cx="39518" cy="12380"/>
              </a:xfrm>
              <a:custGeom>
                <a:avLst/>
                <a:gdLst/>
                <a:ahLst/>
                <a:cxnLst/>
                <a:rect l="l" t="t" r="r" b="b"/>
                <a:pathLst>
                  <a:path w="1462" h="458" extrusionOk="0">
                    <a:moveTo>
                      <a:pt x="1279" y="1"/>
                    </a:moveTo>
                    <a:cubicBezTo>
                      <a:pt x="1165" y="24"/>
                      <a:pt x="1074" y="47"/>
                      <a:pt x="982" y="69"/>
                    </a:cubicBezTo>
                    <a:cubicBezTo>
                      <a:pt x="937" y="69"/>
                      <a:pt x="891" y="92"/>
                      <a:pt x="845" y="92"/>
                    </a:cubicBezTo>
                    <a:lnTo>
                      <a:pt x="708" y="92"/>
                    </a:lnTo>
                    <a:cubicBezTo>
                      <a:pt x="678" y="100"/>
                      <a:pt x="650" y="102"/>
                      <a:pt x="623" y="102"/>
                    </a:cubicBezTo>
                    <a:cubicBezTo>
                      <a:pt x="569" y="102"/>
                      <a:pt x="518" y="92"/>
                      <a:pt x="457" y="92"/>
                    </a:cubicBezTo>
                    <a:cubicBezTo>
                      <a:pt x="389" y="69"/>
                      <a:pt x="320" y="47"/>
                      <a:pt x="275" y="24"/>
                    </a:cubicBezTo>
                    <a:cubicBezTo>
                      <a:pt x="255" y="20"/>
                      <a:pt x="236" y="18"/>
                      <a:pt x="218" y="18"/>
                    </a:cubicBezTo>
                    <a:cubicBezTo>
                      <a:pt x="131" y="18"/>
                      <a:pt x="61" y="62"/>
                      <a:pt x="24" y="138"/>
                    </a:cubicBezTo>
                    <a:cubicBezTo>
                      <a:pt x="1" y="229"/>
                      <a:pt x="46" y="321"/>
                      <a:pt x="138" y="366"/>
                    </a:cubicBezTo>
                    <a:cubicBezTo>
                      <a:pt x="252" y="412"/>
                      <a:pt x="366" y="457"/>
                      <a:pt x="480" y="457"/>
                    </a:cubicBezTo>
                    <a:lnTo>
                      <a:pt x="754" y="457"/>
                    </a:lnTo>
                    <a:cubicBezTo>
                      <a:pt x="845" y="457"/>
                      <a:pt x="937" y="435"/>
                      <a:pt x="1005" y="412"/>
                    </a:cubicBezTo>
                    <a:cubicBezTo>
                      <a:pt x="1119" y="389"/>
                      <a:pt x="1210" y="366"/>
                      <a:pt x="1325" y="343"/>
                    </a:cubicBezTo>
                    <a:cubicBezTo>
                      <a:pt x="1370" y="321"/>
                      <a:pt x="1393" y="321"/>
                      <a:pt x="1439" y="275"/>
                    </a:cubicBezTo>
                    <a:cubicBezTo>
                      <a:pt x="1462" y="229"/>
                      <a:pt x="1462" y="184"/>
                      <a:pt x="1462" y="138"/>
                    </a:cubicBezTo>
                    <a:cubicBezTo>
                      <a:pt x="1462" y="69"/>
                      <a:pt x="1370" y="1"/>
                      <a:pt x="1302" y="1"/>
                    </a:cubicBezTo>
                    <a:close/>
                  </a:path>
                </a:pathLst>
              </a:custGeom>
              <a:solidFill>
                <a:srgbClr val="816954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791" name="Google Shape;1638;p22">
                <a:extLst>
                  <a:ext uri="{FF2B5EF4-FFF2-40B4-BE49-F238E27FC236}">
                    <a16:creationId xmlns:a16="http://schemas.microsoft.com/office/drawing/2014/main" id="{D80CDE1D-97DA-437D-A6BF-EE2DBAEB2188}"/>
                  </a:ext>
                </a:extLst>
              </p:cNvPr>
              <p:cNvSpPr/>
              <p:nvPr/>
            </p:nvSpPr>
            <p:spPr>
              <a:xfrm>
                <a:off x="6646184" y="3257957"/>
                <a:ext cx="385637" cy="168478"/>
              </a:xfrm>
              <a:custGeom>
                <a:avLst/>
                <a:gdLst/>
                <a:ahLst/>
                <a:cxnLst/>
                <a:rect l="l" t="t" r="r" b="b"/>
                <a:pathLst>
                  <a:path w="14267" h="6233" extrusionOk="0">
                    <a:moveTo>
                      <a:pt x="7601" y="5137"/>
                    </a:moveTo>
                    <a:lnTo>
                      <a:pt x="7601" y="5137"/>
                    </a:lnTo>
                    <a:cubicBezTo>
                      <a:pt x="7556" y="5159"/>
                      <a:pt x="7510" y="5182"/>
                      <a:pt x="7464" y="5205"/>
                    </a:cubicBezTo>
                    <a:lnTo>
                      <a:pt x="7441" y="5205"/>
                    </a:lnTo>
                    <a:cubicBezTo>
                      <a:pt x="7487" y="5182"/>
                      <a:pt x="7556" y="5159"/>
                      <a:pt x="7601" y="5137"/>
                    </a:cubicBezTo>
                    <a:close/>
                    <a:moveTo>
                      <a:pt x="13422" y="1"/>
                    </a:moveTo>
                    <a:cubicBezTo>
                      <a:pt x="13376" y="24"/>
                      <a:pt x="13353" y="47"/>
                      <a:pt x="13308" y="69"/>
                    </a:cubicBezTo>
                    <a:cubicBezTo>
                      <a:pt x="13330" y="69"/>
                      <a:pt x="13353" y="47"/>
                      <a:pt x="13376" y="47"/>
                    </a:cubicBezTo>
                    <a:cubicBezTo>
                      <a:pt x="13262" y="92"/>
                      <a:pt x="13171" y="161"/>
                      <a:pt x="13079" y="229"/>
                    </a:cubicBezTo>
                    <a:cubicBezTo>
                      <a:pt x="12988" y="298"/>
                      <a:pt x="12874" y="389"/>
                      <a:pt x="12760" y="457"/>
                    </a:cubicBezTo>
                    <a:cubicBezTo>
                      <a:pt x="12600" y="549"/>
                      <a:pt x="12417" y="640"/>
                      <a:pt x="12258" y="731"/>
                    </a:cubicBezTo>
                    <a:cubicBezTo>
                      <a:pt x="12098" y="823"/>
                      <a:pt x="11961" y="914"/>
                      <a:pt x="11801" y="1005"/>
                    </a:cubicBezTo>
                    <a:cubicBezTo>
                      <a:pt x="11504" y="1142"/>
                      <a:pt x="11230" y="1256"/>
                      <a:pt x="10934" y="1370"/>
                    </a:cubicBezTo>
                    <a:cubicBezTo>
                      <a:pt x="10637" y="1507"/>
                      <a:pt x="10340" y="1622"/>
                      <a:pt x="10044" y="1758"/>
                    </a:cubicBezTo>
                    <a:cubicBezTo>
                      <a:pt x="9747" y="1873"/>
                      <a:pt x="9427" y="2010"/>
                      <a:pt x="9153" y="2146"/>
                    </a:cubicBezTo>
                    <a:cubicBezTo>
                      <a:pt x="9016" y="2215"/>
                      <a:pt x="8857" y="2283"/>
                      <a:pt x="8720" y="2352"/>
                    </a:cubicBezTo>
                    <a:cubicBezTo>
                      <a:pt x="8583" y="2420"/>
                      <a:pt x="8446" y="2489"/>
                      <a:pt x="8309" y="2557"/>
                    </a:cubicBezTo>
                    <a:cubicBezTo>
                      <a:pt x="8126" y="2649"/>
                      <a:pt x="7944" y="2740"/>
                      <a:pt x="7784" y="2854"/>
                    </a:cubicBezTo>
                    <a:cubicBezTo>
                      <a:pt x="7715" y="2900"/>
                      <a:pt x="7647" y="2945"/>
                      <a:pt x="7578" y="3014"/>
                    </a:cubicBezTo>
                    <a:cubicBezTo>
                      <a:pt x="7533" y="3037"/>
                      <a:pt x="7487" y="3082"/>
                      <a:pt x="7441" y="3128"/>
                    </a:cubicBezTo>
                    <a:cubicBezTo>
                      <a:pt x="7419" y="3174"/>
                      <a:pt x="7373" y="3242"/>
                      <a:pt x="7350" y="3288"/>
                    </a:cubicBezTo>
                    <a:cubicBezTo>
                      <a:pt x="7327" y="3333"/>
                      <a:pt x="7305" y="3402"/>
                      <a:pt x="7282" y="3470"/>
                    </a:cubicBezTo>
                    <a:cubicBezTo>
                      <a:pt x="7282" y="3516"/>
                      <a:pt x="7282" y="3607"/>
                      <a:pt x="7282" y="3653"/>
                    </a:cubicBezTo>
                    <a:cubicBezTo>
                      <a:pt x="7305" y="3699"/>
                      <a:pt x="7305" y="3744"/>
                      <a:pt x="7327" y="3767"/>
                    </a:cubicBezTo>
                    <a:cubicBezTo>
                      <a:pt x="7350" y="3813"/>
                      <a:pt x="7350" y="3836"/>
                      <a:pt x="7373" y="3881"/>
                    </a:cubicBezTo>
                    <a:lnTo>
                      <a:pt x="6825" y="3881"/>
                    </a:lnTo>
                    <a:cubicBezTo>
                      <a:pt x="6528" y="3858"/>
                      <a:pt x="6232" y="3813"/>
                      <a:pt x="5935" y="3744"/>
                    </a:cubicBezTo>
                    <a:cubicBezTo>
                      <a:pt x="5638" y="3676"/>
                      <a:pt x="5342" y="3607"/>
                      <a:pt x="5045" y="3516"/>
                    </a:cubicBezTo>
                    <a:cubicBezTo>
                      <a:pt x="4794" y="3425"/>
                      <a:pt x="4543" y="3333"/>
                      <a:pt x="4292" y="3242"/>
                    </a:cubicBezTo>
                    <a:cubicBezTo>
                      <a:pt x="4155" y="3174"/>
                      <a:pt x="4018" y="3128"/>
                      <a:pt x="3881" y="3082"/>
                    </a:cubicBezTo>
                    <a:cubicBezTo>
                      <a:pt x="3744" y="3014"/>
                      <a:pt x="3607" y="2968"/>
                      <a:pt x="3470" y="2923"/>
                    </a:cubicBezTo>
                    <a:cubicBezTo>
                      <a:pt x="3219" y="2808"/>
                      <a:pt x="2968" y="2694"/>
                      <a:pt x="2739" y="2535"/>
                    </a:cubicBezTo>
                    <a:cubicBezTo>
                      <a:pt x="2488" y="2375"/>
                      <a:pt x="2237" y="2238"/>
                      <a:pt x="2009" y="2078"/>
                    </a:cubicBezTo>
                    <a:lnTo>
                      <a:pt x="2009" y="2078"/>
                    </a:lnTo>
                    <a:cubicBezTo>
                      <a:pt x="2009" y="2081"/>
                      <a:pt x="2009" y="2083"/>
                      <a:pt x="2010" y="2085"/>
                    </a:cubicBezTo>
                    <a:lnTo>
                      <a:pt x="2010" y="2085"/>
                    </a:lnTo>
                    <a:cubicBezTo>
                      <a:pt x="1856" y="1976"/>
                      <a:pt x="1682" y="1867"/>
                      <a:pt x="1530" y="1758"/>
                    </a:cubicBezTo>
                    <a:cubicBezTo>
                      <a:pt x="1393" y="1644"/>
                      <a:pt x="1256" y="1507"/>
                      <a:pt x="1119" y="1393"/>
                    </a:cubicBezTo>
                    <a:cubicBezTo>
                      <a:pt x="959" y="1279"/>
                      <a:pt x="822" y="1165"/>
                      <a:pt x="662" y="1051"/>
                    </a:cubicBezTo>
                    <a:cubicBezTo>
                      <a:pt x="571" y="982"/>
                      <a:pt x="480" y="891"/>
                      <a:pt x="388" y="823"/>
                    </a:cubicBezTo>
                    <a:cubicBezTo>
                      <a:pt x="320" y="754"/>
                      <a:pt x="252" y="686"/>
                      <a:pt x="160" y="640"/>
                    </a:cubicBezTo>
                    <a:cubicBezTo>
                      <a:pt x="137" y="629"/>
                      <a:pt x="115" y="623"/>
                      <a:pt x="95" y="623"/>
                    </a:cubicBezTo>
                    <a:cubicBezTo>
                      <a:pt x="75" y="623"/>
                      <a:pt x="57" y="629"/>
                      <a:pt x="46" y="640"/>
                    </a:cubicBezTo>
                    <a:cubicBezTo>
                      <a:pt x="0" y="686"/>
                      <a:pt x="0" y="731"/>
                      <a:pt x="46" y="754"/>
                    </a:cubicBezTo>
                    <a:cubicBezTo>
                      <a:pt x="183" y="868"/>
                      <a:pt x="297" y="982"/>
                      <a:pt x="411" y="1097"/>
                    </a:cubicBezTo>
                    <a:cubicBezTo>
                      <a:pt x="525" y="1188"/>
                      <a:pt x="640" y="1302"/>
                      <a:pt x="754" y="1393"/>
                    </a:cubicBezTo>
                    <a:cubicBezTo>
                      <a:pt x="868" y="1507"/>
                      <a:pt x="959" y="1622"/>
                      <a:pt x="1073" y="1736"/>
                    </a:cubicBezTo>
                    <a:lnTo>
                      <a:pt x="1050" y="1736"/>
                    </a:lnTo>
                    <a:cubicBezTo>
                      <a:pt x="959" y="1804"/>
                      <a:pt x="936" y="1941"/>
                      <a:pt x="1005" y="2055"/>
                    </a:cubicBezTo>
                    <a:cubicBezTo>
                      <a:pt x="1028" y="2101"/>
                      <a:pt x="1073" y="2124"/>
                      <a:pt x="1119" y="2169"/>
                    </a:cubicBezTo>
                    <a:cubicBezTo>
                      <a:pt x="1187" y="2215"/>
                      <a:pt x="1256" y="2283"/>
                      <a:pt x="1301" y="2329"/>
                    </a:cubicBezTo>
                    <a:cubicBezTo>
                      <a:pt x="1438" y="2443"/>
                      <a:pt x="1553" y="2557"/>
                      <a:pt x="1689" y="2649"/>
                    </a:cubicBezTo>
                    <a:cubicBezTo>
                      <a:pt x="1941" y="2877"/>
                      <a:pt x="2192" y="3105"/>
                      <a:pt x="2443" y="3311"/>
                    </a:cubicBezTo>
                    <a:cubicBezTo>
                      <a:pt x="2580" y="3425"/>
                      <a:pt x="2694" y="3516"/>
                      <a:pt x="2831" y="3630"/>
                    </a:cubicBezTo>
                    <a:cubicBezTo>
                      <a:pt x="2968" y="3721"/>
                      <a:pt x="3105" y="3836"/>
                      <a:pt x="3242" y="3950"/>
                    </a:cubicBezTo>
                    <a:cubicBezTo>
                      <a:pt x="3287" y="3973"/>
                      <a:pt x="3333" y="3995"/>
                      <a:pt x="3356" y="4018"/>
                    </a:cubicBezTo>
                    <a:cubicBezTo>
                      <a:pt x="3356" y="4064"/>
                      <a:pt x="3379" y="4109"/>
                      <a:pt x="3401" y="4132"/>
                    </a:cubicBezTo>
                    <a:cubicBezTo>
                      <a:pt x="3424" y="4178"/>
                      <a:pt x="3470" y="4201"/>
                      <a:pt x="3516" y="4246"/>
                    </a:cubicBezTo>
                    <a:cubicBezTo>
                      <a:pt x="3561" y="4292"/>
                      <a:pt x="3584" y="4315"/>
                      <a:pt x="3630" y="4361"/>
                    </a:cubicBezTo>
                    <a:cubicBezTo>
                      <a:pt x="3721" y="4429"/>
                      <a:pt x="3812" y="4498"/>
                      <a:pt x="3904" y="4589"/>
                    </a:cubicBezTo>
                    <a:cubicBezTo>
                      <a:pt x="4086" y="4749"/>
                      <a:pt x="4269" y="4886"/>
                      <a:pt x="4474" y="5022"/>
                    </a:cubicBezTo>
                    <a:cubicBezTo>
                      <a:pt x="4680" y="5182"/>
                      <a:pt x="4885" y="5342"/>
                      <a:pt x="5113" y="5479"/>
                    </a:cubicBezTo>
                    <a:cubicBezTo>
                      <a:pt x="5296" y="5593"/>
                      <a:pt x="5501" y="5707"/>
                      <a:pt x="5684" y="5844"/>
                    </a:cubicBezTo>
                    <a:cubicBezTo>
                      <a:pt x="5730" y="5867"/>
                      <a:pt x="5775" y="5890"/>
                      <a:pt x="5798" y="5913"/>
                    </a:cubicBezTo>
                    <a:cubicBezTo>
                      <a:pt x="5821" y="5913"/>
                      <a:pt x="5821" y="5913"/>
                      <a:pt x="5844" y="5935"/>
                    </a:cubicBezTo>
                    <a:cubicBezTo>
                      <a:pt x="5867" y="6004"/>
                      <a:pt x="5889" y="6072"/>
                      <a:pt x="5935" y="6095"/>
                    </a:cubicBezTo>
                    <a:cubicBezTo>
                      <a:pt x="5958" y="6118"/>
                      <a:pt x="5981" y="6141"/>
                      <a:pt x="6026" y="6141"/>
                    </a:cubicBezTo>
                    <a:cubicBezTo>
                      <a:pt x="6049" y="6164"/>
                      <a:pt x="6072" y="6164"/>
                      <a:pt x="6095" y="6187"/>
                    </a:cubicBezTo>
                    <a:lnTo>
                      <a:pt x="6140" y="6187"/>
                    </a:lnTo>
                    <a:cubicBezTo>
                      <a:pt x="6163" y="6187"/>
                      <a:pt x="6186" y="6209"/>
                      <a:pt x="6232" y="6209"/>
                    </a:cubicBezTo>
                    <a:cubicBezTo>
                      <a:pt x="6300" y="6209"/>
                      <a:pt x="6392" y="6232"/>
                      <a:pt x="6460" y="6232"/>
                    </a:cubicBezTo>
                    <a:lnTo>
                      <a:pt x="6916" y="6232"/>
                    </a:lnTo>
                    <a:cubicBezTo>
                      <a:pt x="6985" y="6209"/>
                      <a:pt x="7053" y="6187"/>
                      <a:pt x="7122" y="6164"/>
                    </a:cubicBezTo>
                    <a:cubicBezTo>
                      <a:pt x="7190" y="6141"/>
                      <a:pt x="7259" y="6095"/>
                      <a:pt x="7305" y="6072"/>
                    </a:cubicBezTo>
                    <a:cubicBezTo>
                      <a:pt x="7464" y="5981"/>
                      <a:pt x="7601" y="5890"/>
                      <a:pt x="7761" y="5799"/>
                    </a:cubicBezTo>
                    <a:cubicBezTo>
                      <a:pt x="7830" y="5730"/>
                      <a:pt x="7921" y="5684"/>
                      <a:pt x="7989" y="5616"/>
                    </a:cubicBezTo>
                    <a:cubicBezTo>
                      <a:pt x="8103" y="5547"/>
                      <a:pt x="8218" y="5456"/>
                      <a:pt x="8309" y="5365"/>
                    </a:cubicBezTo>
                    <a:cubicBezTo>
                      <a:pt x="8400" y="5296"/>
                      <a:pt x="8491" y="5205"/>
                      <a:pt x="8583" y="5137"/>
                    </a:cubicBezTo>
                    <a:cubicBezTo>
                      <a:pt x="8651" y="5091"/>
                      <a:pt x="8720" y="5045"/>
                      <a:pt x="8765" y="5000"/>
                    </a:cubicBezTo>
                    <a:cubicBezTo>
                      <a:pt x="8834" y="4954"/>
                      <a:pt x="8879" y="4908"/>
                      <a:pt x="8948" y="4863"/>
                    </a:cubicBezTo>
                    <a:cubicBezTo>
                      <a:pt x="9039" y="4771"/>
                      <a:pt x="9131" y="4703"/>
                      <a:pt x="9222" y="4634"/>
                    </a:cubicBezTo>
                    <a:cubicBezTo>
                      <a:pt x="9313" y="4566"/>
                      <a:pt x="9404" y="4498"/>
                      <a:pt x="9519" y="4429"/>
                    </a:cubicBezTo>
                    <a:cubicBezTo>
                      <a:pt x="9724" y="4269"/>
                      <a:pt x="9929" y="4109"/>
                      <a:pt x="10135" y="3950"/>
                    </a:cubicBezTo>
                    <a:cubicBezTo>
                      <a:pt x="10317" y="3790"/>
                      <a:pt x="10477" y="3653"/>
                      <a:pt x="10660" y="3516"/>
                    </a:cubicBezTo>
                    <a:cubicBezTo>
                      <a:pt x="10797" y="3425"/>
                      <a:pt x="10911" y="3333"/>
                      <a:pt x="11048" y="3219"/>
                    </a:cubicBezTo>
                    <a:cubicBezTo>
                      <a:pt x="11139" y="3151"/>
                      <a:pt x="11230" y="3082"/>
                      <a:pt x="11322" y="3014"/>
                    </a:cubicBezTo>
                    <a:cubicBezTo>
                      <a:pt x="11367" y="2991"/>
                      <a:pt x="11413" y="2968"/>
                      <a:pt x="11436" y="2923"/>
                    </a:cubicBezTo>
                    <a:cubicBezTo>
                      <a:pt x="11459" y="2923"/>
                      <a:pt x="11482" y="2900"/>
                      <a:pt x="11504" y="2877"/>
                    </a:cubicBezTo>
                    <a:cubicBezTo>
                      <a:pt x="11550" y="2854"/>
                      <a:pt x="11573" y="2831"/>
                      <a:pt x="11596" y="2786"/>
                    </a:cubicBezTo>
                    <a:cubicBezTo>
                      <a:pt x="11619" y="2740"/>
                      <a:pt x="11619" y="2694"/>
                      <a:pt x="11619" y="2649"/>
                    </a:cubicBezTo>
                    <a:cubicBezTo>
                      <a:pt x="11847" y="2489"/>
                      <a:pt x="12098" y="2329"/>
                      <a:pt x="12349" y="2169"/>
                    </a:cubicBezTo>
                    <a:cubicBezTo>
                      <a:pt x="12646" y="1964"/>
                      <a:pt x="12942" y="1804"/>
                      <a:pt x="13216" y="1599"/>
                    </a:cubicBezTo>
                    <a:cubicBezTo>
                      <a:pt x="13399" y="1462"/>
                      <a:pt x="13604" y="1302"/>
                      <a:pt x="13787" y="1165"/>
                    </a:cubicBezTo>
                    <a:cubicBezTo>
                      <a:pt x="13855" y="1119"/>
                      <a:pt x="13901" y="1097"/>
                      <a:pt x="13947" y="1051"/>
                    </a:cubicBezTo>
                    <a:cubicBezTo>
                      <a:pt x="14015" y="1005"/>
                      <a:pt x="14084" y="937"/>
                      <a:pt x="14129" y="891"/>
                    </a:cubicBezTo>
                    <a:cubicBezTo>
                      <a:pt x="14152" y="868"/>
                      <a:pt x="14152" y="845"/>
                      <a:pt x="14175" y="823"/>
                    </a:cubicBezTo>
                    <a:cubicBezTo>
                      <a:pt x="14221" y="777"/>
                      <a:pt x="14266" y="709"/>
                      <a:pt x="14266" y="640"/>
                    </a:cubicBezTo>
                    <a:cubicBezTo>
                      <a:pt x="14266" y="617"/>
                      <a:pt x="14266" y="572"/>
                      <a:pt x="14266" y="549"/>
                    </a:cubicBezTo>
                    <a:cubicBezTo>
                      <a:pt x="14266" y="503"/>
                      <a:pt x="14243" y="457"/>
                      <a:pt x="14221" y="412"/>
                    </a:cubicBezTo>
                    <a:cubicBezTo>
                      <a:pt x="14198" y="366"/>
                      <a:pt x="14175" y="343"/>
                      <a:pt x="14129" y="320"/>
                    </a:cubicBezTo>
                    <a:cubicBezTo>
                      <a:pt x="14106" y="298"/>
                      <a:pt x="14061" y="275"/>
                      <a:pt x="14038" y="252"/>
                    </a:cubicBezTo>
                    <a:cubicBezTo>
                      <a:pt x="13970" y="206"/>
                      <a:pt x="13924" y="161"/>
                      <a:pt x="13855" y="115"/>
                    </a:cubicBezTo>
                    <a:cubicBezTo>
                      <a:pt x="13810" y="92"/>
                      <a:pt x="13764" y="47"/>
                      <a:pt x="13696" y="24"/>
                    </a:cubicBezTo>
                    <a:cubicBezTo>
                      <a:pt x="13604" y="1"/>
                      <a:pt x="13627" y="1"/>
                      <a:pt x="13536" y="1"/>
                    </a:cubicBezTo>
                    <a:close/>
                  </a:path>
                </a:pathLst>
              </a:custGeom>
              <a:solidFill>
                <a:srgbClr val="503156">
                  <a:alpha val="10110"/>
                </a:srgbClr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792" name="Google Shape;1639;p22">
                <a:extLst>
                  <a:ext uri="{FF2B5EF4-FFF2-40B4-BE49-F238E27FC236}">
                    <a16:creationId xmlns:a16="http://schemas.microsoft.com/office/drawing/2014/main" id="{C9A7B591-53D5-49EA-A839-56BE863767CA}"/>
                  </a:ext>
                </a:extLst>
              </p:cNvPr>
              <p:cNvSpPr/>
              <p:nvPr/>
            </p:nvSpPr>
            <p:spPr>
              <a:xfrm>
                <a:off x="7155186" y="3502282"/>
                <a:ext cx="234458" cy="90740"/>
              </a:xfrm>
              <a:custGeom>
                <a:avLst/>
                <a:gdLst/>
                <a:ahLst/>
                <a:cxnLst/>
                <a:rect l="l" t="t" r="r" b="b"/>
                <a:pathLst>
                  <a:path w="8674" h="3357" extrusionOk="0">
                    <a:moveTo>
                      <a:pt x="4725" y="1895"/>
                    </a:moveTo>
                    <a:cubicBezTo>
                      <a:pt x="4725" y="1895"/>
                      <a:pt x="4725" y="1918"/>
                      <a:pt x="4725" y="1918"/>
                    </a:cubicBezTo>
                    <a:lnTo>
                      <a:pt x="4702" y="1918"/>
                    </a:lnTo>
                    <a:cubicBezTo>
                      <a:pt x="4657" y="1895"/>
                      <a:pt x="4611" y="1895"/>
                      <a:pt x="4565" y="1895"/>
                    </a:cubicBezTo>
                    <a:close/>
                    <a:moveTo>
                      <a:pt x="8012" y="1"/>
                    </a:moveTo>
                    <a:cubicBezTo>
                      <a:pt x="7989" y="24"/>
                      <a:pt x="7966" y="24"/>
                      <a:pt x="7944" y="24"/>
                    </a:cubicBezTo>
                    <a:cubicBezTo>
                      <a:pt x="7875" y="46"/>
                      <a:pt x="7807" y="69"/>
                      <a:pt x="7738" y="92"/>
                    </a:cubicBezTo>
                    <a:cubicBezTo>
                      <a:pt x="7647" y="138"/>
                      <a:pt x="7555" y="161"/>
                      <a:pt x="7464" y="183"/>
                    </a:cubicBezTo>
                    <a:cubicBezTo>
                      <a:pt x="7373" y="206"/>
                      <a:pt x="7259" y="229"/>
                      <a:pt x="7167" y="252"/>
                    </a:cubicBezTo>
                    <a:cubicBezTo>
                      <a:pt x="7053" y="275"/>
                      <a:pt x="6939" y="297"/>
                      <a:pt x="6825" y="320"/>
                    </a:cubicBezTo>
                    <a:lnTo>
                      <a:pt x="6779" y="320"/>
                    </a:lnTo>
                    <a:cubicBezTo>
                      <a:pt x="6506" y="343"/>
                      <a:pt x="6254" y="389"/>
                      <a:pt x="6003" y="412"/>
                    </a:cubicBezTo>
                    <a:cubicBezTo>
                      <a:pt x="5729" y="434"/>
                      <a:pt x="5433" y="457"/>
                      <a:pt x="5136" y="457"/>
                    </a:cubicBezTo>
                    <a:cubicBezTo>
                      <a:pt x="4999" y="457"/>
                      <a:pt x="4862" y="457"/>
                      <a:pt x="4725" y="480"/>
                    </a:cubicBezTo>
                    <a:cubicBezTo>
                      <a:pt x="4543" y="503"/>
                      <a:pt x="4360" y="526"/>
                      <a:pt x="4177" y="617"/>
                    </a:cubicBezTo>
                    <a:cubicBezTo>
                      <a:pt x="4132" y="640"/>
                      <a:pt x="4063" y="685"/>
                      <a:pt x="4018" y="731"/>
                    </a:cubicBezTo>
                    <a:cubicBezTo>
                      <a:pt x="3926" y="822"/>
                      <a:pt x="3903" y="959"/>
                      <a:pt x="3926" y="1096"/>
                    </a:cubicBezTo>
                    <a:cubicBezTo>
                      <a:pt x="3949" y="1165"/>
                      <a:pt x="3995" y="1233"/>
                      <a:pt x="4040" y="1302"/>
                    </a:cubicBezTo>
                    <a:cubicBezTo>
                      <a:pt x="4018" y="1279"/>
                      <a:pt x="3995" y="1279"/>
                      <a:pt x="3972" y="1279"/>
                    </a:cubicBezTo>
                    <a:cubicBezTo>
                      <a:pt x="3881" y="1279"/>
                      <a:pt x="3789" y="1256"/>
                      <a:pt x="3698" y="1256"/>
                    </a:cubicBezTo>
                    <a:lnTo>
                      <a:pt x="3721" y="1256"/>
                    </a:lnTo>
                    <a:cubicBezTo>
                      <a:pt x="3698" y="1256"/>
                      <a:pt x="3675" y="1256"/>
                      <a:pt x="3675" y="1233"/>
                    </a:cubicBezTo>
                    <a:lnTo>
                      <a:pt x="3675" y="1233"/>
                    </a:lnTo>
                    <a:cubicBezTo>
                      <a:pt x="3675" y="1238"/>
                      <a:pt x="3675" y="1242"/>
                      <a:pt x="3675" y="1245"/>
                    </a:cubicBezTo>
                    <a:lnTo>
                      <a:pt x="3675" y="1245"/>
                    </a:lnTo>
                    <a:cubicBezTo>
                      <a:pt x="3670" y="1239"/>
                      <a:pt x="3664" y="1233"/>
                      <a:pt x="3652" y="1233"/>
                    </a:cubicBezTo>
                    <a:cubicBezTo>
                      <a:pt x="3287" y="1188"/>
                      <a:pt x="2945" y="1119"/>
                      <a:pt x="2602" y="1005"/>
                    </a:cubicBezTo>
                    <a:cubicBezTo>
                      <a:pt x="2420" y="959"/>
                      <a:pt x="2214" y="914"/>
                      <a:pt x="2032" y="868"/>
                    </a:cubicBezTo>
                    <a:cubicBezTo>
                      <a:pt x="1849" y="800"/>
                      <a:pt x="1667" y="754"/>
                      <a:pt x="1484" y="663"/>
                    </a:cubicBezTo>
                    <a:cubicBezTo>
                      <a:pt x="1347" y="617"/>
                      <a:pt x="1210" y="549"/>
                      <a:pt x="1073" y="503"/>
                    </a:cubicBezTo>
                    <a:cubicBezTo>
                      <a:pt x="936" y="457"/>
                      <a:pt x="799" y="412"/>
                      <a:pt x="662" y="343"/>
                    </a:cubicBezTo>
                    <a:cubicBezTo>
                      <a:pt x="653" y="340"/>
                      <a:pt x="644" y="339"/>
                      <a:pt x="635" y="339"/>
                    </a:cubicBezTo>
                    <a:cubicBezTo>
                      <a:pt x="576" y="339"/>
                      <a:pt x="522" y="398"/>
                      <a:pt x="502" y="457"/>
                    </a:cubicBezTo>
                    <a:cubicBezTo>
                      <a:pt x="480" y="480"/>
                      <a:pt x="502" y="526"/>
                      <a:pt x="525" y="549"/>
                    </a:cubicBezTo>
                    <a:cubicBezTo>
                      <a:pt x="457" y="571"/>
                      <a:pt x="388" y="594"/>
                      <a:pt x="343" y="617"/>
                    </a:cubicBezTo>
                    <a:cubicBezTo>
                      <a:pt x="160" y="685"/>
                      <a:pt x="69" y="868"/>
                      <a:pt x="23" y="1051"/>
                    </a:cubicBezTo>
                    <a:cubicBezTo>
                      <a:pt x="0" y="1165"/>
                      <a:pt x="0" y="1302"/>
                      <a:pt x="46" y="1416"/>
                    </a:cubicBezTo>
                    <a:cubicBezTo>
                      <a:pt x="92" y="1507"/>
                      <a:pt x="183" y="1576"/>
                      <a:pt x="274" y="1621"/>
                    </a:cubicBezTo>
                    <a:cubicBezTo>
                      <a:pt x="388" y="1667"/>
                      <a:pt x="502" y="1735"/>
                      <a:pt x="639" y="1804"/>
                    </a:cubicBezTo>
                    <a:cubicBezTo>
                      <a:pt x="754" y="1872"/>
                      <a:pt x="913" y="1918"/>
                      <a:pt x="1050" y="1987"/>
                    </a:cubicBezTo>
                    <a:cubicBezTo>
                      <a:pt x="1256" y="2101"/>
                      <a:pt x="1484" y="2192"/>
                      <a:pt x="1689" y="2283"/>
                    </a:cubicBezTo>
                    <a:cubicBezTo>
                      <a:pt x="1826" y="2352"/>
                      <a:pt x="1940" y="2397"/>
                      <a:pt x="2077" y="2466"/>
                    </a:cubicBezTo>
                    <a:cubicBezTo>
                      <a:pt x="2169" y="2489"/>
                      <a:pt x="2260" y="2534"/>
                      <a:pt x="2351" y="2557"/>
                    </a:cubicBezTo>
                    <a:cubicBezTo>
                      <a:pt x="2488" y="2626"/>
                      <a:pt x="2625" y="2694"/>
                      <a:pt x="2762" y="2740"/>
                    </a:cubicBezTo>
                    <a:cubicBezTo>
                      <a:pt x="2922" y="2831"/>
                      <a:pt x="3082" y="2877"/>
                      <a:pt x="3219" y="2945"/>
                    </a:cubicBezTo>
                    <a:cubicBezTo>
                      <a:pt x="3378" y="2991"/>
                      <a:pt x="3538" y="3059"/>
                      <a:pt x="3675" y="3105"/>
                    </a:cubicBezTo>
                    <a:cubicBezTo>
                      <a:pt x="3812" y="3173"/>
                      <a:pt x="3949" y="3196"/>
                      <a:pt x="4086" y="3219"/>
                    </a:cubicBezTo>
                    <a:cubicBezTo>
                      <a:pt x="4269" y="3265"/>
                      <a:pt x="4451" y="3310"/>
                      <a:pt x="4634" y="3333"/>
                    </a:cubicBezTo>
                    <a:cubicBezTo>
                      <a:pt x="4771" y="3356"/>
                      <a:pt x="4931" y="3356"/>
                      <a:pt x="5068" y="3356"/>
                    </a:cubicBezTo>
                    <a:cubicBezTo>
                      <a:pt x="5227" y="3356"/>
                      <a:pt x="5364" y="3356"/>
                      <a:pt x="5501" y="3333"/>
                    </a:cubicBezTo>
                    <a:cubicBezTo>
                      <a:pt x="5684" y="3333"/>
                      <a:pt x="5844" y="3310"/>
                      <a:pt x="6026" y="3288"/>
                    </a:cubicBezTo>
                    <a:cubicBezTo>
                      <a:pt x="6186" y="3265"/>
                      <a:pt x="6323" y="3242"/>
                      <a:pt x="6460" y="3196"/>
                    </a:cubicBezTo>
                    <a:cubicBezTo>
                      <a:pt x="6620" y="3151"/>
                      <a:pt x="6779" y="3105"/>
                      <a:pt x="6939" y="3036"/>
                    </a:cubicBezTo>
                    <a:cubicBezTo>
                      <a:pt x="7076" y="2991"/>
                      <a:pt x="7213" y="2900"/>
                      <a:pt x="7327" y="2831"/>
                    </a:cubicBezTo>
                    <a:cubicBezTo>
                      <a:pt x="7396" y="2808"/>
                      <a:pt x="7464" y="2763"/>
                      <a:pt x="7510" y="2717"/>
                    </a:cubicBezTo>
                    <a:cubicBezTo>
                      <a:pt x="7601" y="2671"/>
                      <a:pt x="7670" y="2626"/>
                      <a:pt x="7738" y="2557"/>
                    </a:cubicBezTo>
                    <a:cubicBezTo>
                      <a:pt x="7852" y="2489"/>
                      <a:pt x="7944" y="2375"/>
                      <a:pt x="8035" y="2260"/>
                    </a:cubicBezTo>
                    <a:cubicBezTo>
                      <a:pt x="8080" y="2192"/>
                      <a:pt x="8149" y="2123"/>
                      <a:pt x="8195" y="2055"/>
                    </a:cubicBezTo>
                    <a:lnTo>
                      <a:pt x="8286" y="1895"/>
                    </a:lnTo>
                    <a:cubicBezTo>
                      <a:pt x="8354" y="1804"/>
                      <a:pt x="8400" y="1713"/>
                      <a:pt x="8468" y="1598"/>
                    </a:cubicBezTo>
                    <a:cubicBezTo>
                      <a:pt x="8514" y="1484"/>
                      <a:pt x="8583" y="1347"/>
                      <a:pt x="8628" y="1210"/>
                    </a:cubicBezTo>
                    <a:cubicBezTo>
                      <a:pt x="8674" y="1074"/>
                      <a:pt x="8674" y="937"/>
                      <a:pt x="8674" y="800"/>
                    </a:cubicBezTo>
                    <a:cubicBezTo>
                      <a:pt x="8674" y="663"/>
                      <a:pt x="8628" y="549"/>
                      <a:pt x="8560" y="434"/>
                    </a:cubicBezTo>
                    <a:cubicBezTo>
                      <a:pt x="8537" y="366"/>
                      <a:pt x="8491" y="275"/>
                      <a:pt x="8446" y="206"/>
                    </a:cubicBezTo>
                    <a:cubicBezTo>
                      <a:pt x="8423" y="138"/>
                      <a:pt x="8354" y="69"/>
                      <a:pt x="8286" y="46"/>
                    </a:cubicBezTo>
                    <a:cubicBezTo>
                      <a:pt x="8217" y="24"/>
                      <a:pt x="8149" y="1"/>
                      <a:pt x="8103" y="1"/>
                    </a:cubicBezTo>
                    <a:close/>
                  </a:path>
                </a:pathLst>
              </a:custGeom>
              <a:solidFill>
                <a:srgbClr val="4E4A53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793" name="Google Shape;1640;p22">
                <a:extLst>
                  <a:ext uri="{FF2B5EF4-FFF2-40B4-BE49-F238E27FC236}">
                    <a16:creationId xmlns:a16="http://schemas.microsoft.com/office/drawing/2014/main" id="{D0689D1C-D32E-4167-9681-7300887C2BFB}"/>
                  </a:ext>
                </a:extLst>
              </p:cNvPr>
              <p:cNvSpPr/>
              <p:nvPr/>
            </p:nvSpPr>
            <p:spPr>
              <a:xfrm>
                <a:off x="7170593" y="3464656"/>
                <a:ext cx="43843" cy="60169"/>
              </a:xfrm>
              <a:custGeom>
                <a:avLst/>
                <a:gdLst/>
                <a:ahLst/>
                <a:cxnLst/>
                <a:rect l="l" t="t" r="r" b="b"/>
                <a:pathLst>
                  <a:path w="1622" h="2226" extrusionOk="0">
                    <a:moveTo>
                      <a:pt x="1370" y="0"/>
                    </a:moveTo>
                    <a:cubicBezTo>
                      <a:pt x="1302" y="0"/>
                      <a:pt x="1233" y="23"/>
                      <a:pt x="1188" y="92"/>
                    </a:cubicBezTo>
                    <a:cubicBezTo>
                      <a:pt x="1165" y="92"/>
                      <a:pt x="1142" y="92"/>
                      <a:pt x="1142" y="115"/>
                    </a:cubicBezTo>
                    <a:cubicBezTo>
                      <a:pt x="1119" y="137"/>
                      <a:pt x="1097" y="160"/>
                      <a:pt x="1097" y="183"/>
                    </a:cubicBezTo>
                    <a:cubicBezTo>
                      <a:pt x="1074" y="206"/>
                      <a:pt x="1074" y="229"/>
                      <a:pt x="1051" y="251"/>
                    </a:cubicBezTo>
                    <a:cubicBezTo>
                      <a:pt x="1028" y="297"/>
                      <a:pt x="1005" y="343"/>
                      <a:pt x="1005" y="388"/>
                    </a:cubicBezTo>
                    <a:cubicBezTo>
                      <a:pt x="982" y="457"/>
                      <a:pt x="960" y="503"/>
                      <a:pt x="937" y="571"/>
                    </a:cubicBezTo>
                    <a:cubicBezTo>
                      <a:pt x="891" y="685"/>
                      <a:pt x="845" y="799"/>
                      <a:pt x="823" y="913"/>
                    </a:cubicBezTo>
                    <a:cubicBezTo>
                      <a:pt x="754" y="1028"/>
                      <a:pt x="709" y="1119"/>
                      <a:pt x="640" y="1233"/>
                    </a:cubicBezTo>
                    <a:cubicBezTo>
                      <a:pt x="549" y="1347"/>
                      <a:pt x="480" y="1461"/>
                      <a:pt x="389" y="1575"/>
                    </a:cubicBezTo>
                    <a:cubicBezTo>
                      <a:pt x="343" y="1644"/>
                      <a:pt x="275" y="1712"/>
                      <a:pt x="206" y="1758"/>
                    </a:cubicBezTo>
                    <a:cubicBezTo>
                      <a:pt x="161" y="1826"/>
                      <a:pt x="69" y="1872"/>
                      <a:pt x="47" y="1941"/>
                    </a:cubicBezTo>
                    <a:cubicBezTo>
                      <a:pt x="1" y="2009"/>
                      <a:pt x="24" y="2077"/>
                      <a:pt x="69" y="2146"/>
                    </a:cubicBezTo>
                    <a:cubicBezTo>
                      <a:pt x="115" y="2192"/>
                      <a:pt x="161" y="2192"/>
                      <a:pt x="229" y="2192"/>
                    </a:cubicBezTo>
                    <a:cubicBezTo>
                      <a:pt x="252" y="2214"/>
                      <a:pt x="281" y="2226"/>
                      <a:pt x="306" y="2226"/>
                    </a:cubicBezTo>
                    <a:cubicBezTo>
                      <a:pt x="332" y="2226"/>
                      <a:pt x="355" y="2214"/>
                      <a:pt x="366" y="2192"/>
                    </a:cubicBezTo>
                    <a:cubicBezTo>
                      <a:pt x="435" y="2146"/>
                      <a:pt x="480" y="2100"/>
                      <a:pt x="526" y="2055"/>
                    </a:cubicBezTo>
                    <a:cubicBezTo>
                      <a:pt x="594" y="1986"/>
                      <a:pt x="617" y="1941"/>
                      <a:pt x="663" y="1872"/>
                    </a:cubicBezTo>
                    <a:cubicBezTo>
                      <a:pt x="709" y="1849"/>
                      <a:pt x="731" y="1826"/>
                      <a:pt x="754" y="1804"/>
                    </a:cubicBezTo>
                    <a:cubicBezTo>
                      <a:pt x="891" y="1667"/>
                      <a:pt x="1005" y="1507"/>
                      <a:pt x="1119" y="1347"/>
                    </a:cubicBezTo>
                    <a:cubicBezTo>
                      <a:pt x="1188" y="1279"/>
                      <a:pt x="1233" y="1210"/>
                      <a:pt x="1279" y="1119"/>
                    </a:cubicBezTo>
                    <a:cubicBezTo>
                      <a:pt x="1325" y="1028"/>
                      <a:pt x="1370" y="936"/>
                      <a:pt x="1416" y="845"/>
                    </a:cubicBezTo>
                    <a:cubicBezTo>
                      <a:pt x="1462" y="754"/>
                      <a:pt x="1507" y="662"/>
                      <a:pt x="1553" y="571"/>
                    </a:cubicBezTo>
                    <a:cubicBezTo>
                      <a:pt x="1599" y="457"/>
                      <a:pt x="1599" y="366"/>
                      <a:pt x="1622" y="251"/>
                    </a:cubicBezTo>
                    <a:cubicBezTo>
                      <a:pt x="1622" y="206"/>
                      <a:pt x="1599" y="160"/>
                      <a:pt x="1576" y="137"/>
                    </a:cubicBezTo>
                    <a:cubicBezTo>
                      <a:pt x="1553" y="69"/>
                      <a:pt x="1485" y="23"/>
                      <a:pt x="1439" y="23"/>
                    </a:cubicBezTo>
                    <a:cubicBezTo>
                      <a:pt x="1416" y="0"/>
                      <a:pt x="1393" y="0"/>
                      <a:pt x="1370" y="0"/>
                    </a:cubicBezTo>
                    <a:close/>
                  </a:path>
                </a:pathLst>
              </a:custGeom>
              <a:solidFill>
                <a:srgbClr val="4E4A53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794" name="Google Shape;1641;p22">
                <a:extLst>
                  <a:ext uri="{FF2B5EF4-FFF2-40B4-BE49-F238E27FC236}">
                    <a16:creationId xmlns:a16="http://schemas.microsoft.com/office/drawing/2014/main" id="{77FDA302-61B8-4D6D-9067-95B1ECC23FA7}"/>
                  </a:ext>
                </a:extLst>
              </p:cNvPr>
              <p:cNvSpPr/>
              <p:nvPr/>
            </p:nvSpPr>
            <p:spPr>
              <a:xfrm>
                <a:off x="7181702" y="3462791"/>
                <a:ext cx="35815" cy="69683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2578" extrusionOk="0">
                    <a:moveTo>
                      <a:pt x="1119" y="1"/>
                    </a:moveTo>
                    <a:cubicBezTo>
                      <a:pt x="1074" y="1"/>
                      <a:pt x="1051" y="1"/>
                      <a:pt x="1005" y="24"/>
                    </a:cubicBezTo>
                    <a:cubicBezTo>
                      <a:pt x="959" y="47"/>
                      <a:pt x="937" y="92"/>
                      <a:pt x="914" y="138"/>
                    </a:cubicBezTo>
                    <a:cubicBezTo>
                      <a:pt x="914" y="161"/>
                      <a:pt x="914" y="161"/>
                      <a:pt x="914" y="161"/>
                    </a:cubicBezTo>
                    <a:cubicBezTo>
                      <a:pt x="891" y="206"/>
                      <a:pt x="868" y="252"/>
                      <a:pt x="868" y="298"/>
                    </a:cubicBezTo>
                    <a:cubicBezTo>
                      <a:pt x="845" y="343"/>
                      <a:pt x="822" y="412"/>
                      <a:pt x="822" y="480"/>
                    </a:cubicBezTo>
                    <a:cubicBezTo>
                      <a:pt x="777" y="617"/>
                      <a:pt x="754" y="731"/>
                      <a:pt x="731" y="868"/>
                    </a:cubicBezTo>
                    <a:cubicBezTo>
                      <a:pt x="663" y="1119"/>
                      <a:pt x="571" y="1370"/>
                      <a:pt x="480" y="1622"/>
                    </a:cubicBezTo>
                    <a:cubicBezTo>
                      <a:pt x="389" y="1827"/>
                      <a:pt x="275" y="2032"/>
                      <a:pt x="138" y="2215"/>
                    </a:cubicBezTo>
                    <a:cubicBezTo>
                      <a:pt x="115" y="2261"/>
                      <a:pt x="69" y="2306"/>
                      <a:pt x="46" y="2352"/>
                    </a:cubicBezTo>
                    <a:cubicBezTo>
                      <a:pt x="24" y="2375"/>
                      <a:pt x="1" y="2398"/>
                      <a:pt x="1" y="2443"/>
                    </a:cubicBezTo>
                    <a:cubicBezTo>
                      <a:pt x="1" y="2489"/>
                      <a:pt x="24" y="2512"/>
                      <a:pt x="46" y="2535"/>
                    </a:cubicBezTo>
                    <a:cubicBezTo>
                      <a:pt x="71" y="2560"/>
                      <a:pt x="110" y="2578"/>
                      <a:pt x="148" y="2578"/>
                    </a:cubicBezTo>
                    <a:cubicBezTo>
                      <a:pt x="179" y="2578"/>
                      <a:pt x="208" y="2565"/>
                      <a:pt x="229" y="2535"/>
                    </a:cubicBezTo>
                    <a:cubicBezTo>
                      <a:pt x="298" y="2443"/>
                      <a:pt x="389" y="2352"/>
                      <a:pt x="434" y="2261"/>
                    </a:cubicBezTo>
                    <a:cubicBezTo>
                      <a:pt x="503" y="2192"/>
                      <a:pt x="549" y="2101"/>
                      <a:pt x="617" y="2010"/>
                    </a:cubicBezTo>
                    <a:cubicBezTo>
                      <a:pt x="708" y="1827"/>
                      <a:pt x="822" y="1622"/>
                      <a:pt x="914" y="1439"/>
                    </a:cubicBezTo>
                    <a:cubicBezTo>
                      <a:pt x="959" y="1325"/>
                      <a:pt x="1005" y="1233"/>
                      <a:pt x="1051" y="1142"/>
                    </a:cubicBezTo>
                    <a:cubicBezTo>
                      <a:pt x="1096" y="1028"/>
                      <a:pt x="1142" y="914"/>
                      <a:pt x="1188" y="800"/>
                    </a:cubicBezTo>
                    <a:cubicBezTo>
                      <a:pt x="1211" y="686"/>
                      <a:pt x="1256" y="594"/>
                      <a:pt x="1279" y="503"/>
                    </a:cubicBezTo>
                    <a:cubicBezTo>
                      <a:pt x="1302" y="412"/>
                      <a:pt x="1325" y="298"/>
                      <a:pt x="1325" y="206"/>
                    </a:cubicBezTo>
                    <a:cubicBezTo>
                      <a:pt x="1325" y="115"/>
                      <a:pt x="1256" y="24"/>
                      <a:pt x="1165" y="1"/>
                    </a:cubicBezTo>
                    <a:close/>
                  </a:path>
                </a:pathLst>
              </a:custGeom>
              <a:solidFill>
                <a:srgbClr val="4E4A53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795" name="Google Shape;1642;p22">
                <a:extLst>
                  <a:ext uri="{FF2B5EF4-FFF2-40B4-BE49-F238E27FC236}">
                    <a16:creationId xmlns:a16="http://schemas.microsoft.com/office/drawing/2014/main" id="{C4F6CE96-ABE9-4E60-B6CE-17280436F55D}"/>
                  </a:ext>
                </a:extLst>
              </p:cNvPr>
              <p:cNvSpPr/>
              <p:nvPr/>
            </p:nvSpPr>
            <p:spPr>
              <a:xfrm>
                <a:off x="7179243" y="3472684"/>
                <a:ext cx="35193" cy="58331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2158" extrusionOk="0">
                    <a:moveTo>
                      <a:pt x="1096" y="0"/>
                    </a:moveTo>
                    <a:cubicBezTo>
                      <a:pt x="1028" y="0"/>
                      <a:pt x="936" y="46"/>
                      <a:pt x="936" y="137"/>
                    </a:cubicBezTo>
                    <a:cubicBezTo>
                      <a:pt x="891" y="274"/>
                      <a:pt x="845" y="411"/>
                      <a:pt x="799" y="571"/>
                    </a:cubicBezTo>
                    <a:cubicBezTo>
                      <a:pt x="777" y="685"/>
                      <a:pt x="731" y="776"/>
                      <a:pt x="685" y="890"/>
                    </a:cubicBezTo>
                    <a:cubicBezTo>
                      <a:pt x="685" y="913"/>
                      <a:pt x="662" y="913"/>
                      <a:pt x="662" y="913"/>
                    </a:cubicBezTo>
                    <a:lnTo>
                      <a:pt x="685" y="913"/>
                    </a:lnTo>
                    <a:cubicBezTo>
                      <a:pt x="640" y="982"/>
                      <a:pt x="617" y="1050"/>
                      <a:pt x="594" y="1119"/>
                    </a:cubicBezTo>
                    <a:cubicBezTo>
                      <a:pt x="548" y="1187"/>
                      <a:pt x="525" y="1278"/>
                      <a:pt x="480" y="1347"/>
                    </a:cubicBezTo>
                    <a:cubicBezTo>
                      <a:pt x="434" y="1415"/>
                      <a:pt x="389" y="1507"/>
                      <a:pt x="343" y="1575"/>
                    </a:cubicBezTo>
                    <a:cubicBezTo>
                      <a:pt x="320" y="1644"/>
                      <a:pt x="274" y="1689"/>
                      <a:pt x="229" y="1758"/>
                    </a:cubicBezTo>
                    <a:cubicBezTo>
                      <a:pt x="160" y="1826"/>
                      <a:pt x="115" y="1895"/>
                      <a:pt x="46" y="1963"/>
                    </a:cubicBezTo>
                    <a:cubicBezTo>
                      <a:pt x="23" y="2009"/>
                      <a:pt x="0" y="2077"/>
                      <a:pt x="46" y="2123"/>
                    </a:cubicBezTo>
                    <a:cubicBezTo>
                      <a:pt x="69" y="2146"/>
                      <a:pt x="103" y="2157"/>
                      <a:pt x="137" y="2157"/>
                    </a:cubicBezTo>
                    <a:cubicBezTo>
                      <a:pt x="172" y="2157"/>
                      <a:pt x="206" y="2146"/>
                      <a:pt x="229" y="2123"/>
                    </a:cubicBezTo>
                    <a:cubicBezTo>
                      <a:pt x="274" y="2054"/>
                      <a:pt x="320" y="2009"/>
                      <a:pt x="366" y="1963"/>
                    </a:cubicBezTo>
                    <a:cubicBezTo>
                      <a:pt x="411" y="1895"/>
                      <a:pt x="434" y="1849"/>
                      <a:pt x="480" y="1803"/>
                    </a:cubicBezTo>
                    <a:cubicBezTo>
                      <a:pt x="480" y="1803"/>
                      <a:pt x="480" y="1803"/>
                      <a:pt x="480" y="1826"/>
                    </a:cubicBezTo>
                    <a:cubicBezTo>
                      <a:pt x="548" y="1712"/>
                      <a:pt x="617" y="1598"/>
                      <a:pt x="685" y="1461"/>
                    </a:cubicBezTo>
                    <a:cubicBezTo>
                      <a:pt x="754" y="1347"/>
                      <a:pt x="822" y="1210"/>
                      <a:pt x="891" y="1096"/>
                    </a:cubicBezTo>
                    <a:cubicBezTo>
                      <a:pt x="959" y="959"/>
                      <a:pt x="1028" y="845"/>
                      <a:pt x="1073" y="708"/>
                    </a:cubicBezTo>
                    <a:cubicBezTo>
                      <a:pt x="1165" y="548"/>
                      <a:pt x="1210" y="388"/>
                      <a:pt x="1279" y="228"/>
                    </a:cubicBezTo>
                    <a:cubicBezTo>
                      <a:pt x="1302" y="137"/>
                      <a:pt x="1233" y="23"/>
                      <a:pt x="1142" y="0"/>
                    </a:cubicBezTo>
                    <a:close/>
                  </a:path>
                </a:pathLst>
              </a:custGeom>
              <a:solidFill>
                <a:srgbClr val="4E4A53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796" name="Google Shape;1643;p22">
                <a:extLst>
                  <a:ext uri="{FF2B5EF4-FFF2-40B4-BE49-F238E27FC236}">
                    <a16:creationId xmlns:a16="http://schemas.microsoft.com/office/drawing/2014/main" id="{D47BD723-0874-4027-B108-D1A941C6CB85}"/>
                  </a:ext>
                </a:extLst>
              </p:cNvPr>
              <p:cNvSpPr/>
              <p:nvPr/>
            </p:nvSpPr>
            <p:spPr>
              <a:xfrm>
                <a:off x="6648644" y="3470197"/>
                <a:ext cx="232620" cy="82712"/>
              </a:xfrm>
              <a:custGeom>
                <a:avLst/>
                <a:gdLst/>
                <a:ahLst/>
                <a:cxnLst/>
                <a:rect l="l" t="t" r="r" b="b"/>
                <a:pathLst>
                  <a:path w="8606" h="3060" extrusionOk="0">
                    <a:moveTo>
                      <a:pt x="7533" y="1"/>
                    </a:moveTo>
                    <a:cubicBezTo>
                      <a:pt x="7442" y="1"/>
                      <a:pt x="7373" y="46"/>
                      <a:pt x="7282" y="46"/>
                    </a:cubicBezTo>
                    <a:cubicBezTo>
                      <a:pt x="7054" y="115"/>
                      <a:pt x="6825" y="161"/>
                      <a:pt x="6597" y="229"/>
                    </a:cubicBezTo>
                    <a:cubicBezTo>
                      <a:pt x="6392" y="275"/>
                      <a:pt x="6186" y="343"/>
                      <a:pt x="5958" y="412"/>
                    </a:cubicBezTo>
                    <a:cubicBezTo>
                      <a:pt x="5821" y="434"/>
                      <a:pt x="5707" y="480"/>
                      <a:pt x="5570" y="503"/>
                    </a:cubicBezTo>
                    <a:cubicBezTo>
                      <a:pt x="5456" y="526"/>
                      <a:pt x="5342" y="549"/>
                      <a:pt x="5228" y="594"/>
                    </a:cubicBezTo>
                    <a:cubicBezTo>
                      <a:pt x="5091" y="640"/>
                      <a:pt x="4977" y="708"/>
                      <a:pt x="4885" y="823"/>
                    </a:cubicBezTo>
                    <a:cubicBezTo>
                      <a:pt x="4840" y="891"/>
                      <a:pt x="4817" y="982"/>
                      <a:pt x="4840" y="1051"/>
                    </a:cubicBezTo>
                    <a:cubicBezTo>
                      <a:pt x="4863" y="1074"/>
                      <a:pt x="4863" y="1119"/>
                      <a:pt x="4885" y="1142"/>
                    </a:cubicBezTo>
                    <a:cubicBezTo>
                      <a:pt x="4817" y="1165"/>
                      <a:pt x="4748" y="1165"/>
                      <a:pt x="4703" y="1188"/>
                    </a:cubicBezTo>
                    <a:cubicBezTo>
                      <a:pt x="4543" y="1188"/>
                      <a:pt x="4406" y="1211"/>
                      <a:pt x="4269" y="1211"/>
                    </a:cubicBezTo>
                    <a:cubicBezTo>
                      <a:pt x="4109" y="1233"/>
                      <a:pt x="3972" y="1233"/>
                      <a:pt x="3813" y="1233"/>
                    </a:cubicBezTo>
                    <a:cubicBezTo>
                      <a:pt x="3539" y="1233"/>
                      <a:pt x="3242" y="1211"/>
                      <a:pt x="2945" y="1188"/>
                    </a:cubicBezTo>
                    <a:cubicBezTo>
                      <a:pt x="2580" y="1142"/>
                      <a:pt x="2238" y="1051"/>
                      <a:pt x="1872" y="959"/>
                    </a:cubicBezTo>
                    <a:cubicBezTo>
                      <a:pt x="1690" y="914"/>
                      <a:pt x="1484" y="868"/>
                      <a:pt x="1302" y="800"/>
                    </a:cubicBezTo>
                    <a:cubicBezTo>
                      <a:pt x="1119" y="754"/>
                      <a:pt x="959" y="686"/>
                      <a:pt x="800" y="617"/>
                    </a:cubicBezTo>
                    <a:cubicBezTo>
                      <a:pt x="663" y="549"/>
                      <a:pt x="503" y="480"/>
                      <a:pt x="366" y="434"/>
                    </a:cubicBezTo>
                    <a:cubicBezTo>
                      <a:pt x="343" y="434"/>
                      <a:pt x="343" y="412"/>
                      <a:pt x="343" y="412"/>
                    </a:cubicBezTo>
                    <a:cubicBezTo>
                      <a:pt x="297" y="389"/>
                      <a:pt x="252" y="389"/>
                      <a:pt x="206" y="389"/>
                    </a:cubicBezTo>
                    <a:cubicBezTo>
                      <a:pt x="183" y="412"/>
                      <a:pt x="138" y="434"/>
                      <a:pt x="115" y="480"/>
                    </a:cubicBezTo>
                    <a:cubicBezTo>
                      <a:pt x="92" y="526"/>
                      <a:pt x="92" y="640"/>
                      <a:pt x="183" y="686"/>
                    </a:cubicBezTo>
                    <a:cubicBezTo>
                      <a:pt x="206" y="686"/>
                      <a:pt x="206" y="708"/>
                      <a:pt x="229" y="708"/>
                    </a:cubicBezTo>
                    <a:cubicBezTo>
                      <a:pt x="183" y="731"/>
                      <a:pt x="138" y="754"/>
                      <a:pt x="92" y="777"/>
                    </a:cubicBezTo>
                    <a:cubicBezTo>
                      <a:pt x="24" y="845"/>
                      <a:pt x="1" y="914"/>
                      <a:pt x="1" y="982"/>
                    </a:cubicBezTo>
                    <a:cubicBezTo>
                      <a:pt x="1" y="1005"/>
                      <a:pt x="1" y="1028"/>
                      <a:pt x="24" y="1051"/>
                    </a:cubicBezTo>
                    <a:cubicBezTo>
                      <a:pt x="46" y="1096"/>
                      <a:pt x="69" y="1165"/>
                      <a:pt x="92" y="1211"/>
                    </a:cubicBezTo>
                    <a:cubicBezTo>
                      <a:pt x="115" y="1256"/>
                      <a:pt x="138" y="1302"/>
                      <a:pt x="161" y="1348"/>
                    </a:cubicBezTo>
                    <a:cubicBezTo>
                      <a:pt x="183" y="1393"/>
                      <a:pt x="206" y="1416"/>
                      <a:pt x="229" y="1462"/>
                    </a:cubicBezTo>
                    <a:cubicBezTo>
                      <a:pt x="457" y="1713"/>
                      <a:pt x="731" y="1895"/>
                      <a:pt x="1005" y="2078"/>
                    </a:cubicBezTo>
                    <a:cubicBezTo>
                      <a:pt x="1142" y="2169"/>
                      <a:pt x="1256" y="2261"/>
                      <a:pt x="1416" y="2329"/>
                    </a:cubicBezTo>
                    <a:cubicBezTo>
                      <a:pt x="1530" y="2397"/>
                      <a:pt x="1667" y="2466"/>
                      <a:pt x="1781" y="2534"/>
                    </a:cubicBezTo>
                    <a:cubicBezTo>
                      <a:pt x="1964" y="2603"/>
                      <a:pt x="2123" y="2671"/>
                      <a:pt x="2283" y="2740"/>
                    </a:cubicBezTo>
                    <a:cubicBezTo>
                      <a:pt x="2443" y="2785"/>
                      <a:pt x="2580" y="2808"/>
                      <a:pt x="2717" y="2854"/>
                    </a:cubicBezTo>
                    <a:cubicBezTo>
                      <a:pt x="2877" y="2900"/>
                      <a:pt x="3036" y="2922"/>
                      <a:pt x="3173" y="2968"/>
                    </a:cubicBezTo>
                    <a:cubicBezTo>
                      <a:pt x="3356" y="2991"/>
                      <a:pt x="3539" y="3014"/>
                      <a:pt x="3698" y="3037"/>
                    </a:cubicBezTo>
                    <a:cubicBezTo>
                      <a:pt x="3995" y="3059"/>
                      <a:pt x="4269" y="3059"/>
                      <a:pt x="4566" y="3059"/>
                    </a:cubicBezTo>
                    <a:cubicBezTo>
                      <a:pt x="4703" y="3037"/>
                      <a:pt x="4840" y="3037"/>
                      <a:pt x="4999" y="3037"/>
                    </a:cubicBezTo>
                    <a:cubicBezTo>
                      <a:pt x="5159" y="3014"/>
                      <a:pt x="5342" y="3014"/>
                      <a:pt x="5524" y="2968"/>
                    </a:cubicBezTo>
                    <a:cubicBezTo>
                      <a:pt x="5821" y="2922"/>
                      <a:pt x="6118" y="2877"/>
                      <a:pt x="6415" y="2785"/>
                    </a:cubicBezTo>
                    <a:cubicBezTo>
                      <a:pt x="6552" y="2740"/>
                      <a:pt x="6666" y="2717"/>
                      <a:pt x="6803" y="2671"/>
                    </a:cubicBezTo>
                    <a:cubicBezTo>
                      <a:pt x="6985" y="2603"/>
                      <a:pt x="7145" y="2534"/>
                      <a:pt x="7305" y="2466"/>
                    </a:cubicBezTo>
                    <a:cubicBezTo>
                      <a:pt x="7465" y="2420"/>
                      <a:pt x="7624" y="2329"/>
                      <a:pt x="7784" y="2261"/>
                    </a:cubicBezTo>
                    <a:cubicBezTo>
                      <a:pt x="7944" y="2192"/>
                      <a:pt x="8104" y="2124"/>
                      <a:pt x="8241" y="2032"/>
                    </a:cubicBezTo>
                    <a:cubicBezTo>
                      <a:pt x="8286" y="2009"/>
                      <a:pt x="8309" y="2009"/>
                      <a:pt x="8332" y="1987"/>
                    </a:cubicBezTo>
                    <a:cubicBezTo>
                      <a:pt x="8423" y="1941"/>
                      <a:pt x="8492" y="1872"/>
                      <a:pt x="8537" y="1804"/>
                    </a:cubicBezTo>
                    <a:cubicBezTo>
                      <a:pt x="8583" y="1713"/>
                      <a:pt x="8606" y="1621"/>
                      <a:pt x="8583" y="1507"/>
                    </a:cubicBezTo>
                    <a:cubicBezTo>
                      <a:pt x="8560" y="1462"/>
                      <a:pt x="8537" y="1439"/>
                      <a:pt x="8515" y="1393"/>
                    </a:cubicBezTo>
                    <a:cubicBezTo>
                      <a:pt x="8469" y="1325"/>
                      <a:pt x="8446" y="1256"/>
                      <a:pt x="8400" y="1188"/>
                    </a:cubicBezTo>
                    <a:cubicBezTo>
                      <a:pt x="8378" y="1119"/>
                      <a:pt x="8355" y="1028"/>
                      <a:pt x="8309" y="937"/>
                    </a:cubicBezTo>
                    <a:cubicBezTo>
                      <a:pt x="8263" y="868"/>
                      <a:pt x="8241" y="800"/>
                      <a:pt x="8195" y="731"/>
                    </a:cubicBezTo>
                    <a:cubicBezTo>
                      <a:pt x="8149" y="640"/>
                      <a:pt x="8104" y="571"/>
                      <a:pt x="8058" y="503"/>
                    </a:cubicBezTo>
                    <a:cubicBezTo>
                      <a:pt x="8012" y="434"/>
                      <a:pt x="7967" y="366"/>
                      <a:pt x="7944" y="298"/>
                    </a:cubicBezTo>
                    <a:cubicBezTo>
                      <a:pt x="7875" y="161"/>
                      <a:pt x="7761" y="46"/>
                      <a:pt x="7624" y="24"/>
                    </a:cubicBezTo>
                    <a:cubicBezTo>
                      <a:pt x="7602" y="1"/>
                      <a:pt x="7579" y="1"/>
                      <a:pt x="7533" y="1"/>
                    </a:cubicBezTo>
                    <a:close/>
                  </a:path>
                </a:pathLst>
              </a:custGeom>
              <a:solidFill>
                <a:srgbClr val="503156">
                  <a:alpha val="21350"/>
                </a:srgbClr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797" name="Google Shape;1644;p22">
                <a:extLst>
                  <a:ext uri="{FF2B5EF4-FFF2-40B4-BE49-F238E27FC236}">
                    <a16:creationId xmlns:a16="http://schemas.microsoft.com/office/drawing/2014/main" id="{396781CE-D475-4704-8DDE-4B5550B35350}"/>
                  </a:ext>
                </a:extLst>
              </p:cNvPr>
              <p:cNvSpPr/>
              <p:nvPr/>
            </p:nvSpPr>
            <p:spPr>
              <a:xfrm>
                <a:off x="7233546" y="2404701"/>
                <a:ext cx="342443" cy="416478"/>
              </a:xfrm>
              <a:custGeom>
                <a:avLst/>
                <a:gdLst/>
                <a:ahLst/>
                <a:cxnLst/>
                <a:rect l="l" t="t" r="r" b="b"/>
                <a:pathLst>
                  <a:path w="12669" h="15408" extrusionOk="0">
                    <a:moveTo>
                      <a:pt x="12029" y="1"/>
                    </a:moveTo>
                    <a:cubicBezTo>
                      <a:pt x="11938" y="23"/>
                      <a:pt x="11892" y="138"/>
                      <a:pt x="11938" y="206"/>
                    </a:cubicBezTo>
                    <a:cubicBezTo>
                      <a:pt x="12052" y="457"/>
                      <a:pt x="12120" y="708"/>
                      <a:pt x="12189" y="959"/>
                    </a:cubicBezTo>
                    <a:cubicBezTo>
                      <a:pt x="12303" y="1416"/>
                      <a:pt x="12349" y="1895"/>
                      <a:pt x="12326" y="2374"/>
                    </a:cubicBezTo>
                    <a:cubicBezTo>
                      <a:pt x="12303" y="3287"/>
                      <a:pt x="12120" y="4200"/>
                      <a:pt x="11869" y="5068"/>
                    </a:cubicBezTo>
                    <a:lnTo>
                      <a:pt x="11869" y="5022"/>
                    </a:lnTo>
                    <a:cubicBezTo>
                      <a:pt x="11618" y="5867"/>
                      <a:pt x="11299" y="6688"/>
                      <a:pt x="10933" y="7487"/>
                    </a:cubicBezTo>
                    <a:cubicBezTo>
                      <a:pt x="10614" y="8195"/>
                      <a:pt x="10249" y="8880"/>
                      <a:pt x="9838" y="9564"/>
                    </a:cubicBezTo>
                    <a:cubicBezTo>
                      <a:pt x="9244" y="10523"/>
                      <a:pt x="8537" y="11390"/>
                      <a:pt x="7738" y="12166"/>
                    </a:cubicBezTo>
                    <a:cubicBezTo>
                      <a:pt x="7076" y="12760"/>
                      <a:pt x="6346" y="13285"/>
                      <a:pt x="5569" y="13719"/>
                    </a:cubicBezTo>
                    <a:cubicBezTo>
                      <a:pt x="4679" y="14198"/>
                      <a:pt x="3721" y="14540"/>
                      <a:pt x="2762" y="14769"/>
                    </a:cubicBezTo>
                    <a:cubicBezTo>
                      <a:pt x="1926" y="14978"/>
                      <a:pt x="1089" y="15091"/>
                      <a:pt x="253" y="15091"/>
                    </a:cubicBezTo>
                    <a:cubicBezTo>
                      <a:pt x="176" y="15091"/>
                      <a:pt x="100" y="15090"/>
                      <a:pt x="23" y="15088"/>
                    </a:cubicBezTo>
                    <a:lnTo>
                      <a:pt x="0" y="15088"/>
                    </a:lnTo>
                    <a:cubicBezTo>
                      <a:pt x="46" y="15111"/>
                      <a:pt x="114" y="15157"/>
                      <a:pt x="160" y="15179"/>
                    </a:cubicBezTo>
                    <a:cubicBezTo>
                      <a:pt x="251" y="15248"/>
                      <a:pt x="365" y="15339"/>
                      <a:pt x="479" y="15408"/>
                    </a:cubicBezTo>
                    <a:cubicBezTo>
                      <a:pt x="1233" y="15385"/>
                      <a:pt x="1986" y="15294"/>
                      <a:pt x="2739" y="15111"/>
                    </a:cubicBezTo>
                    <a:cubicBezTo>
                      <a:pt x="3218" y="14997"/>
                      <a:pt x="3675" y="14860"/>
                      <a:pt x="4154" y="14700"/>
                    </a:cubicBezTo>
                    <a:cubicBezTo>
                      <a:pt x="4588" y="14540"/>
                      <a:pt x="4999" y="14381"/>
                      <a:pt x="5410" y="14175"/>
                    </a:cubicBezTo>
                    <a:cubicBezTo>
                      <a:pt x="6163" y="13787"/>
                      <a:pt x="6871" y="13331"/>
                      <a:pt x="7510" y="12806"/>
                    </a:cubicBezTo>
                    <a:cubicBezTo>
                      <a:pt x="8149" y="12258"/>
                      <a:pt x="8719" y="11641"/>
                      <a:pt x="9244" y="11002"/>
                    </a:cubicBezTo>
                    <a:cubicBezTo>
                      <a:pt x="9724" y="10386"/>
                      <a:pt x="10135" y="9724"/>
                      <a:pt x="10523" y="9039"/>
                    </a:cubicBezTo>
                    <a:cubicBezTo>
                      <a:pt x="10865" y="8423"/>
                      <a:pt x="11185" y="7784"/>
                      <a:pt x="11458" y="7122"/>
                    </a:cubicBezTo>
                    <a:cubicBezTo>
                      <a:pt x="11778" y="6392"/>
                      <a:pt x="12029" y="5661"/>
                      <a:pt x="12257" y="4885"/>
                    </a:cubicBezTo>
                    <a:cubicBezTo>
                      <a:pt x="12486" y="4063"/>
                      <a:pt x="12645" y="3196"/>
                      <a:pt x="12668" y="2329"/>
                    </a:cubicBezTo>
                    <a:cubicBezTo>
                      <a:pt x="12668" y="1576"/>
                      <a:pt x="12577" y="799"/>
                      <a:pt x="12234" y="92"/>
                    </a:cubicBezTo>
                    <a:cubicBezTo>
                      <a:pt x="12212" y="46"/>
                      <a:pt x="12189" y="23"/>
                      <a:pt x="1214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798" name="Google Shape;1645;p22">
                <a:extLst>
                  <a:ext uri="{FF2B5EF4-FFF2-40B4-BE49-F238E27FC236}">
                    <a16:creationId xmlns:a16="http://schemas.microsoft.com/office/drawing/2014/main" id="{F5B25FF7-2152-4C05-A3BE-B1A9DED98720}"/>
                  </a:ext>
                </a:extLst>
              </p:cNvPr>
              <p:cNvSpPr/>
              <p:nvPr/>
            </p:nvSpPr>
            <p:spPr>
              <a:xfrm>
                <a:off x="7164430" y="2807583"/>
                <a:ext cx="18543" cy="6190"/>
              </a:xfrm>
              <a:custGeom>
                <a:avLst/>
                <a:gdLst/>
                <a:ahLst/>
                <a:cxnLst/>
                <a:rect l="l" t="t" r="r" b="b"/>
                <a:pathLst>
                  <a:path w="686" h="229" extrusionOk="0">
                    <a:moveTo>
                      <a:pt x="480" y="0"/>
                    </a:moveTo>
                    <a:cubicBezTo>
                      <a:pt x="343" y="46"/>
                      <a:pt x="183" y="92"/>
                      <a:pt x="24" y="115"/>
                    </a:cubicBezTo>
                    <a:lnTo>
                      <a:pt x="1" y="115"/>
                    </a:lnTo>
                    <a:lnTo>
                      <a:pt x="160" y="160"/>
                    </a:lnTo>
                    <a:cubicBezTo>
                      <a:pt x="252" y="183"/>
                      <a:pt x="320" y="206"/>
                      <a:pt x="412" y="229"/>
                    </a:cubicBezTo>
                    <a:cubicBezTo>
                      <a:pt x="412" y="183"/>
                      <a:pt x="457" y="137"/>
                      <a:pt x="503" y="137"/>
                    </a:cubicBezTo>
                    <a:lnTo>
                      <a:pt x="526" y="137"/>
                    </a:lnTo>
                    <a:cubicBezTo>
                      <a:pt x="548" y="115"/>
                      <a:pt x="571" y="115"/>
                      <a:pt x="594" y="115"/>
                    </a:cubicBezTo>
                    <a:lnTo>
                      <a:pt x="685" y="115"/>
                    </a:lnTo>
                    <a:cubicBezTo>
                      <a:pt x="640" y="92"/>
                      <a:pt x="594" y="69"/>
                      <a:pt x="548" y="69"/>
                    </a:cubicBezTo>
                    <a:cubicBezTo>
                      <a:pt x="526" y="46"/>
                      <a:pt x="503" y="23"/>
                      <a:pt x="480" y="0"/>
                    </a:cubicBezTo>
                    <a:close/>
                  </a:path>
                </a:pathLst>
              </a:custGeom>
              <a:solidFill>
                <a:srgbClr val="DAB454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799" name="Google Shape;1646;p22">
                <a:extLst>
                  <a:ext uri="{FF2B5EF4-FFF2-40B4-BE49-F238E27FC236}">
                    <a16:creationId xmlns:a16="http://schemas.microsoft.com/office/drawing/2014/main" id="{6001E524-0D4F-4B80-BF61-87E289600339}"/>
                  </a:ext>
                </a:extLst>
              </p:cNvPr>
              <p:cNvSpPr/>
              <p:nvPr/>
            </p:nvSpPr>
            <p:spPr>
              <a:xfrm>
                <a:off x="7499440" y="2663216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DAB454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800" name="Google Shape;1647;p22">
                <a:extLst>
                  <a:ext uri="{FF2B5EF4-FFF2-40B4-BE49-F238E27FC236}">
                    <a16:creationId xmlns:a16="http://schemas.microsoft.com/office/drawing/2014/main" id="{595FE5B5-7828-4FB8-ABC6-529F59FDD982}"/>
                  </a:ext>
                </a:extLst>
              </p:cNvPr>
              <p:cNvSpPr/>
              <p:nvPr/>
            </p:nvSpPr>
            <p:spPr>
              <a:xfrm>
                <a:off x="7499440" y="2663216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DAB454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801" name="Google Shape;1648;p22">
                <a:extLst>
                  <a:ext uri="{FF2B5EF4-FFF2-40B4-BE49-F238E27FC236}">
                    <a16:creationId xmlns:a16="http://schemas.microsoft.com/office/drawing/2014/main" id="{3BB0E2BD-B482-4B2F-AB73-6A1AA4D944CC}"/>
                  </a:ext>
                </a:extLst>
              </p:cNvPr>
              <p:cNvSpPr/>
              <p:nvPr/>
            </p:nvSpPr>
            <p:spPr>
              <a:xfrm>
                <a:off x="7499440" y="2663216"/>
                <a:ext cx="27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1" y="23"/>
                    </a:moveTo>
                    <a:cubicBezTo>
                      <a:pt x="1" y="23"/>
                      <a:pt x="1" y="0"/>
                      <a:pt x="1" y="0"/>
                    </a:cubicBezTo>
                    <a:cubicBezTo>
                      <a:pt x="1" y="0"/>
                      <a:pt x="1" y="23"/>
                      <a:pt x="1" y="23"/>
                    </a:cubicBezTo>
                    <a:close/>
                  </a:path>
                </a:pathLst>
              </a:custGeom>
              <a:solidFill>
                <a:srgbClr val="DAB454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802" name="Google Shape;1649;p22">
                <a:extLst>
                  <a:ext uri="{FF2B5EF4-FFF2-40B4-BE49-F238E27FC236}">
                    <a16:creationId xmlns:a16="http://schemas.microsoft.com/office/drawing/2014/main" id="{9120F3FD-9325-4B30-997F-1C5339658BE2}"/>
                  </a:ext>
                </a:extLst>
              </p:cNvPr>
              <p:cNvSpPr/>
              <p:nvPr/>
            </p:nvSpPr>
            <p:spPr>
              <a:xfrm>
                <a:off x="6777604" y="2180758"/>
                <a:ext cx="96254" cy="220267"/>
              </a:xfrm>
              <a:custGeom>
                <a:avLst/>
                <a:gdLst/>
                <a:ahLst/>
                <a:cxnLst/>
                <a:rect l="l" t="t" r="r" b="b"/>
                <a:pathLst>
                  <a:path w="3561" h="8149" extrusionOk="0">
                    <a:moveTo>
                      <a:pt x="3378" y="0"/>
                    </a:moveTo>
                    <a:cubicBezTo>
                      <a:pt x="3333" y="0"/>
                      <a:pt x="3310" y="0"/>
                      <a:pt x="3287" y="23"/>
                    </a:cubicBezTo>
                    <a:cubicBezTo>
                      <a:pt x="2716" y="479"/>
                      <a:pt x="2237" y="1027"/>
                      <a:pt x="1826" y="1621"/>
                    </a:cubicBezTo>
                    <a:cubicBezTo>
                      <a:pt x="1393" y="2260"/>
                      <a:pt x="1027" y="2944"/>
                      <a:pt x="753" y="3675"/>
                    </a:cubicBezTo>
                    <a:cubicBezTo>
                      <a:pt x="457" y="4382"/>
                      <a:pt x="274" y="5113"/>
                      <a:pt x="137" y="5866"/>
                    </a:cubicBezTo>
                    <a:cubicBezTo>
                      <a:pt x="23" y="6574"/>
                      <a:pt x="0" y="7327"/>
                      <a:pt x="69" y="8057"/>
                    </a:cubicBezTo>
                    <a:cubicBezTo>
                      <a:pt x="69" y="8080"/>
                      <a:pt x="92" y="8126"/>
                      <a:pt x="114" y="8149"/>
                    </a:cubicBezTo>
                    <a:cubicBezTo>
                      <a:pt x="114" y="8126"/>
                      <a:pt x="137" y="8103"/>
                      <a:pt x="137" y="8080"/>
                    </a:cubicBezTo>
                    <a:cubicBezTo>
                      <a:pt x="206" y="7943"/>
                      <a:pt x="297" y="7806"/>
                      <a:pt x="365" y="7692"/>
                    </a:cubicBezTo>
                    <a:cubicBezTo>
                      <a:pt x="365" y="7487"/>
                      <a:pt x="343" y="7304"/>
                      <a:pt x="365" y="7099"/>
                    </a:cubicBezTo>
                    <a:cubicBezTo>
                      <a:pt x="348" y="7099"/>
                      <a:pt x="344" y="7099"/>
                      <a:pt x="343" y="7108"/>
                    </a:cubicBezTo>
                    <a:lnTo>
                      <a:pt x="343" y="7108"/>
                    </a:lnTo>
                    <a:cubicBezTo>
                      <a:pt x="367" y="6268"/>
                      <a:pt x="526" y="5428"/>
                      <a:pt x="753" y="4634"/>
                    </a:cubicBezTo>
                    <a:lnTo>
                      <a:pt x="753" y="4679"/>
                    </a:lnTo>
                    <a:cubicBezTo>
                      <a:pt x="1005" y="3789"/>
                      <a:pt x="1370" y="2944"/>
                      <a:pt x="1849" y="2168"/>
                    </a:cubicBezTo>
                    <a:cubicBezTo>
                      <a:pt x="2214" y="1598"/>
                      <a:pt x="2648" y="1050"/>
                      <a:pt x="3127" y="571"/>
                    </a:cubicBezTo>
                    <a:lnTo>
                      <a:pt x="3127" y="593"/>
                    </a:lnTo>
                    <a:cubicBezTo>
                      <a:pt x="3241" y="479"/>
                      <a:pt x="3356" y="388"/>
                      <a:pt x="3470" y="297"/>
                    </a:cubicBezTo>
                    <a:cubicBezTo>
                      <a:pt x="3538" y="228"/>
                      <a:pt x="3561" y="137"/>
                      <a:pt x="3515" y="68"/>
                    </a:cubicBezTo>
                    <a:cubicBezTo>
                      <a:pt x="3470" y="23"/>
                      <a:pt x="3424" y="0"/>
                      <a:pt x="33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803" name="Google Shape;1650;p22">
                <a:extLst>
                  <a:ext uri="{FF2B5EF4-FFF2-40B4-BE49-F238E27FC236}">
                    <a16:creationId xmlns:a16="http://schemas.microsoft.com/office/drawing/2014/main" id="{F8E3A5F4-F98B-4366-90C0-9DDD4CA97713}"/>
                  </a:ext>
                </a:extLst>
              </p:cNvPr>
              <p:cNvSpPr/>
              <p:nvPr/>
            </p:nvSpPr>
            <p:spPr>
              <a:xfrm>
                <a:off x="6786848" y="2371995"/>
                <a:ext cx="27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1" y="24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DAB454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804" name="Google Shape;1651;p22">
                <a:extLst>
                  <a:ext uri="{FF2B5EF4-FFF2-40B4-BE49-F238E27FC236}">
                    <a16:creationId xmlns:a16="http://schemas.microsoft.com/office/drawing/2014/main" id="{A6F7B65E-F705-44E7-808D-6A922FEBC5BA}"/>
                  </a:ext>
                </a:extLst>
              </p:cNvPr>
              <p:cNvSpPr/>
              <p:nvPr/>
            </p:nvSpPr>
            <p:spPr>
              <a:xfrm>
                <a:off x="6857802" y="3119780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1F627D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805" name="Google Shape;1652;p22">
                <a:extLst>
                  <a:ext uri="{FF2B5EF4-FFF2-40B4-BE49-F238E27FC236}">
                    <a16:creationId xmlns:a16="http://schemas.microsoft.com/office/drawing/2014/main" id="{D07BE1A6-F620-430F-8E8F-D62228F3D77C}"/>
                  </a:ext>
                </a:extLst>
              </p:cNvPr>
              <p:cNvSpPr/>
              <p:nvPr/>
            </p:nvSpPr>
            <p:spPr>
              <a:xfrm>
                <a:off x="6880642" y="2840290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F627D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806" name="Google Shape;1653;p22">
                <a:extLst>
                  <a:ext uri="{FF2B5EF4-FFF2-40B4-BE49-F238E27FC236}">
                    <a16:creationId xmlns:a16="http://schemas.microsoft.com/office/drawing/2014/main" id="{BC2BCF42-E86D-46D1-BE2E-E7946F5D16CD}"/>
                  </a:ext>
                </a:extLst>
              </p:cNvPr>
              <p:cNvSpPr/>
              <p:nvPr/>
            </p:nvSpPr>
            <p:spPr>
              <a:xfrm>
                <a:off x="6880642" y="2840290"/>
                <a:ext cx="27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23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F627D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807" name="Google Shape;1654;p22">
                <a:extLst>
                  <a:ext uri="{FF2B5EF4-FFF2-40B4-BE49-F238E27FC236}">
                    <a16:creationId xmlns:a16="http://schemas.microsoft.com/office/drawing/2014/main" id="{CFFC49C3-D6FA-4271-A309-09096BB7224F}"/>
                  </a:ext>
                </a:extLst>
              </p:cNvPr>
              <p:cNvSpPr/>
              <p:nvPr/>
            </p:nvSpPr>
            <p:spPr>
              <a:xfrm>
                <a:off x="6837448" y="2937760"/>
                <a:ext cx="27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0" y="23"/>
                    </a:moveTo>
                    <a:cubicBezTo>
                      <a:pt x="0" y="23"/>
                      <a:pt x="0" y="23"/>
                      <a:pt x="0" y="23"/>
                    </a:cubicBezTo>
                    <a:cubicBezTo>
                      <a:pt x="0" y="23"/>
                      <a:pt x="0" y="23"/>
                      <a:pt x="0" y="1"/>
                    </a:cubicBezTo>
                    <a:cubicBezTo>
                      <a:pt x="0" y="23"/>
                      <a:pt x="0" y="23"/>
                      <a:pt x="0" y="23"/>
                    </a:cubicBezTo>
                    <a:close/>
                  </a:path>
                </a:pathLst>
              </a:custGeom>
              <a:solidFill>
                <a:srgbClr val="1F627D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808" name="Google Shape;1655;p22">
                <a:extLst>
                  <a:ext uri="{FF2B5EF4-FFF2-40B4-BE49-F238E27FC236}">
                    <a16:creationId xmlns:a16="http://schemas.microsoft.com/office/drawing/2014/main" id="{0597D80E-C988-4D7F-B4AF-52F864624DD4}"/>
                  </a:ext>
                </a:extLst>
              </p:cNvPr>
              <p:cNvSpPr/>
              <p:nvPr/>
            </p:nvSpPr>
            <p:spPr>
              <a:xfrm>
                <a:off x="6837448" y="2938382"/>
                <a:ext cx="27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0" y="23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23"/>
                    </a:cubicBezTo>
                    <a:close/>
                  </a:path>
                </a:pathLst>
              </a:custGeom>
              <a:solidFill>
                <a:srgbClr val="1F627D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809" name="Google Shape;1656;p22">
                <a:extLst>
                  <a:ext uri="{FF2B5EF4-FFF2-40B4-BE49-F238E27FC236}">
                    <a16:creationId xmlns:a16="http://schemas.microsoft.com/office/drawing/2014/main" id="{6C03947C-CA03-4E10-A5F0-10698BACC866}"/>
                  </a:ext>
                </a:extLst>
              </p:cNvPr>
              <p:cNvSpPr/>
              <p:nvPr/>
            </p:nvSpPr>
            <p:spPr>
              <a:xfrm>
                <a:off x="6837448" y="2939003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F627D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810" name="Google Shape;1657;p22">
                <a:extLst>
                  <a:ext uri="{FF2B5EF4-FFF2-40B4-BE49-F238E27FC236}">
                    <a16:creationId xmlns:a16="http://schemas.microsoft.com/office/drawing/2014/main" id="{F57E7DDB-FDF8-431B-910E-3B0F306448A5}"/>
                  </a:ext>
                </a:extLst>
              </p:cNvPr>
              <p:cNvSpPr/>
              <p:nvPr/>
            </p:nvSpPr>
            <p:spPr>
              <a:xfrm>
                <a:off x="6857802" y="3118537"/>
                <a:ext cx="27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1" y="23"/>
                    </a:moveTo>
                    <a:cubicBezTo>
                      <a:pt x="1" y="23"/>
                      <a:pt x="1" y="23"/>
                      <a:pt x="1" y="0"/>
                    </a:cubicBezTo>
                    <a:cubicBezTo>
                      <a:pt x="1" y="23"/>
                      <a:pt x="1" y="23"/>
                      <a:pt x="1" y="23"/>
                    </a:cubicBezTo>
                    <a:close/>
                  </a:path>
                </a:pathLst>
              </a:custGeom>
              <a:solidFill>
                <a:srgbClr val="1F627D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811" name="Google Shape;1658;p22">
                <a:extLst>
                  <a:ext uri="{FF2B5EF4-FFF2-40B4-BE49-F238E27FC236}">
                    <a16:creationId xmlns:a16="http://schemas.microsoft.com/office/drawing/2014/main" id="{F57C588C-03E3-42A9-ADD5-26EB521410FA}"/>
                  </a:ext>
                </a:extLst>
              </p:cNvPr>
              <p:cNvSpPr/>
              <p:nvPr/>
            </p:nvSpPr>
            <p:spPr>
              <a:xfrm>
                <a:off x="6857802" y="3119158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1F627D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812" name="Google Shape;1659;p22">
                <a:extLst>
                  <a:ext uri="{FF2B5EF4-FFF2-40B4-BE49-F238E27FC236}">
                    <a16:creationId xmlns:a16="http://schemas.microsoft.com/office/drawing/2014/main" id="{DADA4DE3-5901-4877-9D48-49611608267F}"/>
                  </a:ext>
                </a:extLst>
              </p:cNvPr>
              <p:cNvSpPr/>
              <p:nvPr/>
            </p:nvSpPr>
            <p:spPr>
              <a:xfrm>
                <a:off x="6857802" y="3119780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1F627D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813" name="Google Shape;1660;p22">
                <a:extLst>
                  <a:ext uri="{FF2B5EF4-FFF2-40B4-BE49-F238E27FC236}">
                    <a16:creationId xmlns:a16="http://schemas.microsoft.com/office/drawing/2014/main" id="{10F316E6-2CA8-4103-8065-8C3E406C9419}"/>
                  </a:ext>
                </a:extLst>
              </p:cNvPr>
              <p:cNvSpPr/>
              <p:nvPr/>
            </p:nvSpPr>
            <p:spPr>
              <a:xfrm>
                <a:off x="7267469" y="2848291"/>
                <a:ext cx="27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1" y="24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24"/>
                    </a:cubicBezTo>
                    <a:close/>
                  </a:path>
                </a:pathLst>
              </a:custGeom>
              <a:solidFill>
                <a:srgbClr val="1F627D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814" name="Google Shape;1661;p22">
                <a:extLst>
                  <a:ext uri="{FF2B5EF4-FFF2-40B4-BE49-F238E27FC236}">
                    <a16:creationId xmlns:a16="http://schemas.microsoft.com/office/drawing/2014/main" id="{B967CB47-E081-4101-90D6-3B8398ACACF1}"/>
                  </a:ext>
                </a:extLst>
              </p:cNvPr>
              <p:cNvSpPr/>
              <p:nvPr/>
            </p:nvSpPr>
            <p:spPr>
              <a:xfrm>
                <a:off x="7291525" y="3013660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1F627D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815" name="Google Shape;1662;p22">
                <a:extLst>
                  <a:ext uri="{FF2B5EF4-FFF2-40B4-BE49-F238E27FC236}">
                    <a16:creationId xmlns:a16="http://schemas.microsoft.com/office/drawing/2014/main" id="{D0B7E657-4681-4343-9A6B-6F9DB06DC6DB}"/>
                  </a:ext>
                </a:extLst>
              </p:cNvPr>
              <p:cNvSpPr/>
              <p:nvPr/>
            </p:nvSpPr>
            <p:spPr>
              <a:xfrm>
                <a:off x="7291525" y="3013660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1F627D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816" name="Google Shape;1663;p22">
                <a:extLst>
                  <a:ext uri="{FF2B5EF4-FFF2-40B4-BE49-F238E27FC236}">
                    <a16:creationId xmlns:a16="http://schemas.microsoft.com/office/drawing/2014/main" id="{93BCCF3E-C805-43AA-B553-A57F1EA6BB34}"/>
                  </a:ext>
                </a:extLst>
              </p:cNvPr>
              <p:cNvSpPr/>
              <p:nvPr/>
            </p:nvSpPr>
            <p:spPr>
              <a:xfrm>
                <a:off x="6912105" y="2908162"/>
                <a:ext cx="115391" cy="325144"/>
              </a:xfrm>
              <a:custGeom>
                <a:avLst/>
                <a:gdLst/>
                <a:ahLst/>
                <a:cxnLst/>
                <a:rect l="l" t="t" r="r" b="b"/>
                <a:pathLst>
                  <a:path w="4269" h="12029" extrusionOk="0">
                    <a:moveTo>
                      <a:pt x="251" y="0"/>
                    </a:moveTo>
                    <a:cubicBezTo>
                      <a:pt x="160" y="0"/>
                      <a:pt x="91" y="68"/>
                      <a:pt x="69" y="160"/>
                    </a:cubicBezTo>
                    <a:cubicBezTo>
                      <a:pt x="0" y="2054"/>
                      <a:pt x="251" y="3949"/>
                      <a:pt x="776" y="5775"/>
                    </a:cubicBezTo>
                    <a:cubicBezTo>
                      <a:pt x="1301" y="7601"/>
                      <a:pt x="2123" y="9336"/>
                      <a:pt x="3150" y="10933"/>
                    </a:cubicBezTo>
                    <a:cubicBezTo>
                      <a:pt x="3378" y="11299"/>
                      <a:pt x="3652" y="11687"/>
                      <a:pt x="3995" y="11983"/>
                    </a:cubicBezTo>
                    <a:cubicBezTo>
                      <a:pt x="4017" y="12006"/>
                      <a:pt x="4063" y="12029"/>
                      <a:pt x="4109" y="12029"/>
                    </a:cubicBezTo>
                    <a:cubicBezTo>
                      <a:pt x="4154" y="12029"/>
                      <a:pt x="4177" y="12006"/>
                      <a:pt x="4223" y="11983"/>
                    </a:cubicBezTo>
                    <a:cubicBezTo>
                      <a:pt x="4246" y="11960"/>
                      <a:pt x="4268" y="11915"/>
                      <a:pt x="4268" y="11869"/>
                    </a:cubicBezTo>
                    <a:cubicBezTo>
                      <a:pt x="4268" y="11823"/>
                      <a:pt x="4246" y="11778"/>
                      <a:pt x="4223" y="11755"/>
                    </a:cubicBezTo>
                    <a:cubicBezTo>
                      <a:pt x="3995" y="11550"/>
                      <a:pt x="3812" y="11321"/>
                      <a:pt x="3629" y="11093"/>
                    </a:cubicBezTo>
                    <a:lnTo>
                      <a:pt x="3652" y="11093"/>
                    </a:lnTo>
                    <a:cubicBezTo>
                      <a:pt x="3652" y="11093"/>
                      <a:pt x="3629" y="11070"/>
                      <a:pt x="3629" y="11070"/>
                    </a:cubicBezTo>
                    <a:cubicBezTo>
                      <a:pt x="3424" y="10796"/>
                      <a:pt x="3241" y="10500"/>
                      <a:pt x="3082" y="10203"/>
                    </a:cubicBezTo>
                    <a:cubicBezTo>
                      <a:pt x="2876" y="9883"/>
                      <a:pt x="2694" y="9541"/>
                      <a:pt x="2511" y="9199"/>
                    </a:cubicBezTo>
                    <a:cubicBezTo>
                      <a:pt x="2169" y="8537"/>
                      <a:pt x="1849" y="7829"/>
                      <a:pt x="1575" y="7121"/>
                    </a:cubicBezTo>
                    <a:cubicBezTo>
                      <a:pt x="1575" y="7121"/>
                      <a:pt x="1575" y="7144"/>
                      <a:pt x="1575" y="7144"/>
                    </a:cubicBezTo>
                    <a:cubicBezTo>
                      <a:pt x="1004" y="5638"/>
                      <a:pt x="639" y="4063"/>
                      <a:pt x="479" y="2465"/>
                    </a:cubicBezTo>
                    <a:cubicBezTo>
                      <a:pt x="479" y="2488"/>
                      <a:pt x="479" y="2488"/>
                      <a:pt x="479" y="2511"/>
                    </a:cubicBezTo>
                    <a:cubicBezTo>
                      <a:pt x="411" y="1735"/>
                      <a:pt x="365" y="959"/>
                      <a:pt x="411" y="160"/>
                    </a:cubicBezTo>
                    <a:cubicBezTo>
                      <a:pt x="411" y="91"/>
                      <a:pt x="343" y="0"/>
                      <a:pt x="251" y="0"/>
                    </a:cubicBezTo>
                    <a:close/>
                  </a:path>
                </a:pathLst>
              </a:custGeom>
              <a:solidFill>
                <a:srgbClr val="1F627D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817" name="Google Shape;1664;p22">
                <a:extLst>
                  <a:ext uri="{FF2B5EF4-FFF2-40B4-BE49-F238E27FC236}">
                    <a16:creationId xmlns:a16="http://schemas.microsoft.com/office/drawing/2014/main" id="{748356A8-E12B-451A-8EF6-44A21B767E94}"/>
                  </a:ext>
                </a:extLst>
              </p:cNvPr>
              <p:cNvSpPr/>
              <p:nvPr/>
            </p:nvSpPr>
            <p:spPr>
              <a:xfrm>
                <a:off x="7010197" y="2930975"/>
                <a:ext cx="150557" cy="331955"/>
              </a:xfrm>
              <a:custGeom>
                <a:avLst/>
                <a:gdLst/>
                <a:ahLst/>
                <a:cxnLst/>
                <a:rect l="l" t="t" r="r" b="b"/>
                <a:pathLst>
                  <a:path w="5570" h="12281" extrusionOk="0">
                    <a:moveTo>
                      <a:pt x="5387" y="1"/>
                    </a:moveTo>
                    <a:cubicBezTo>
                      <a:pt x="5319" y="1"/>
                      <a:pt x="5250" y="46"/>
                      <a:pt x="5227" y="115"/>
                    </a:cubicBezTo>
                    <a:cubicBezTo>
                      <a:pt x="4771" y="2009"/>
                      <a:pt x="4040" y="3835"/>
                      <a:pt x="3219" y="5616"/>
                    </a:cubicBezTo>
                    <a:cubicBezTo>
                      <a:pt x="3225" y="5616"/>
                      <a:pt x="3230" y="5614"/>
                      <a:pt x="3233" y="5611"/>
                    </a:cubicBezTo>
                    <a:lnTo>
                      <a:pt x="3233" y="5611"/>
                    </a:lnTo>
                    <a:cubicBezTo>
                      <a:pt x="2550" y="7066"/>
                      <a:pt x="1800" y="8498"/>
                      <a:pt x="1027" y="9907"/>
                    </a:cubicBezTo>
                    <a:cubicBezTo>
                      <a:pt x="845" y="10272"/>
                      <a:pt x="662" y="10614"/>
                      <a:pt x="480" y="10957"/>
                    </a:cubicBezTo>
                    <a:cubicBezTo>
                      <a:pt x="297" y="11299"/>
                      <a:pt x="137" y="11664"/>
                      <a:pt x="0" y="12029"/>
                    </a:cubicBezTo>
                    <a:cubicBezTo>
                      <a:pt x="0" y="12029"/>
                      <a:pt x="0" y="12052"/>
                      <a:pt x="0" y="12052"/>
                    </a:cubicBezTo>
                    <a:cubicBezTo>
                      <a:pt x="92" y="12121"/>
                      <a:pt x="183" y="12212"/>
                      <a:pt x="251" y="12281"/>
                    </a:cubicBezTo>
                    <a:cubicBezTo>
                      <a:pt x="366" y="11984"/>
                      <a:pt x="503" y="11687"/>
                      <a:pt x="617" y="11390"/>
                    </a:cubicBezTo>
                    <a:cubicBezTo>
                      <a:pt x="639" y="11390"/>
                      <a:pt x="639" y="11368"/>
                      <a:pt x="639" y="11368"/>
                    </a:cubicBezTo>
                    <a:cubicBezTo>
                      <a:pt x="845" y="10934"/>
                      <a:pt x="1073" y="10500"/>
                      <a:pt x="1324" y="10089"/>
                    </a:cubicBezTo>
                    <a:cubicBezTo>
                      <a:pt x="1552" y="9656"/>
                      <a:pt x="1781" y="9199"/>
                      <a:pt x="2032" y="8765"/>
                    </a:cubicBezTo>
                    <a:cubicBezTo>
                      <a:pt x="2488" y="7852"/>
                      <a:pt x="2968" y="6962"/>
                      <a:pt x="3401" y="6026"/>
                    </a:cubicBezTo>
                    <a:cubicBezTo>
                      <a:pt x="4246" y="4223"/>
                      <a:pt x="4999" y="2329"/>
                      <a:pt x="5501" y="389"/>
                    </a:cubicBezTo>
                    <a:cubicBezTo>
                      <a:pt x="5524" y="320"/>
                      <a:pt x="5524" y="274"/>
                      <a:pt x="5547" y="206"/>
                    </a:cubicBezTo>
                    <a:cubicBezTo>
                      <a:pt x="5570" y="115"/>
                      <a:pt x="5524" y="23"/>
                      <a:pt x="5433" y="1"/>
                    </a:cubicBezTo>
                    <a:close/>
                  </a:path>
                </a:pathLst>
              </a:custGeom>
              <a:solidFill>
                <a:srgbClr val="1F627D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818" name="Google Shape;1665;p22">
                <a:extLst>
                  <a:ext uri="{FF2B5EF4-FFF2-40B4-BE49-F238E27FC236}">
                    <a16:creationId xmlns:a16="http://schemas.microsoft.com/office/drawing/2014/main" id="{82AEE187-4821-4B7B-B911-71C6745F2681}"/>
                  </a:ext>
                </a:extLst>
              </p:cNvPr>
              <p:cNvSpPr/>
              <p:nvPr/>
            </p:nvSpPr>
            <p:spPr>
              <a:xfrm>
                <a:off x="7027469" y="3238225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lnTo>
                      <a:pt x="0" y="1"/>
                    </a:ln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1F627D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819" name="Google Shape;1666;p22">
                <a:extLst>
                  <a:ext uri="{FF2B5EF4-FFF2-40B4-BE49-F238E27FC236}">
                    <a16:creationId xmlns:a16="http://schemas.microsoft.com/office/drawing/2014/main" id="{E5498814-842C-4A0B-8E45-2756AB4803D3}"/>
                  </a:ext>
                </a:extLst>
              </p:cNvPr>
              <p:cNvSpPr/>
              <p:nvPr/>
            </p:nvSpPr>
            <p:spPr>
              <a:xfrm>
                <a:off x="7026847" y="3238847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1F627D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820" name="Google Shape;1667;p22">
                <a:extLst>
                  <a:ext uri="{FF2B5EF4-FFF2-40B4-BE49-F238E27FC236}">
                    <a16:creationId xmlns:a16="http://schemas.microsoft.com/office/drawing/2014/main" id="{81DCDDC5-9853-4D0C-9FED-C839F77DC1B8}"/>
                  </a:ext>
                </a:extLst>
              </p:cNvPr>
              <p:cNvSpPr/>
              <p:nvPr/>
            </p:nvSpPr>
            <p:spPr>
              <a:xfrm>
                <a:off x="7026847" y="3238847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1F627D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821" name="Google Shape;1668;p22">
                <a:extLst>
                  <a:ext uri="{FF2B5EF4-FFF2-40B4-BE49-F238E27FC236}">
                    <a16:creationId xmlns:a16="http://schemas.microsoft.com/office/drawing/2014/main" id="{A305C1C2-F199-493C-B350-784D2163F799}"/>
                  </a:ext>
                </a:extLst>
              </p:cNvPr>
              <p:cNvSpPr/>
              <p:nvPr/>
            </p:nvSpPr>
            <p:spPr>
              <a:xfrm>
                <a:off x="6981815" y="2801421"/>
                <a:ext cx="141935" cy="74873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770" extrusionOk="0">
                    <a:moveTo>
                      <a:pt x="2100" y="2397"/>
                    </a:moveTo>
                    <a:cubicBezTo>
                      <a:pt x="2104" y="2397"/>
                      <a:pt x="2107" y="2398"/>
                      <a:pt x="2110" y="2399"/>
                    </a:cubicBezTo>
                    <a:lnTo>
                      <a:pt x="2110" y="2399"/>
                    </a:lnTo>
                    <a:cubicBezTo>
                      <a:pt x="2108" y="2398"/>
                      <a:pt x="2104" y="2397"/>
                      <a:pt x="2100" y="2397"/>
                    </a:cubicBezTo>
                    <a:close/>
                    <a:moveTo>
                      <a:pt x="183" y="0"/>
                    </a:moveTo>
                    <a:cubicBezTo>
                      <a:pt x="115" y="0"/>
                      <a:pt x="46" y="69"/>
                      <a:pt x="23" y="160"/>
                    </a:cubicBezTo>
                    <a:cubicBezTo>
                      <a:pt x="0" y="434"/>
                      <a:pt x="23" y="731"/>
                      <a:pt x="92" y="1005"/>
                    </a:cubicBezTo>
                    <a:cubicBezTo>
                      <a:pt x="160" y="1256"/>
                      <a:pt x="251" y="1484"/>
                      <a:pt x="411" y="1689"/>
                    </a:cubicBezTo>
                    <a:cubicBezTo>
                      <a:pt x="548" y="1895"/>
                      <a:pt x="708" y="2077"/>
                      <a:pt x="891" y="2214"/>
                    </a:cubicBezTo>
                    <a:cubicBezTo>
                      <a:pt x="1073" y="2374"/>
                      <a:pt x="1301" y="2488"/>
                      <a:pt x="1507" y="2579"/>
                    </a:cubicBezTo>
                    <a:cubicBezTo>
                      <a:pt x="1830" y="2709"/>
                      <a:pt x="2177" y="2769"/>
                      <a:pt x="2530" y="2769"/>
                    </a:cubicBezTo>
                    <a:cubicBezTo>
                      <a:pt x="2675" y="2769"/>
                      <a:pt x="2821" y="2759"/>
                      <a:pt x="2968" y="2739"/>
                    </a:cubicBezTo>
                    <a:cubicBezTo>
                      <a:pt x="3196" y="2716"/>
                      <a:pt x="3447" y="2648"/>
                      <a:pt x="3675" y="2557"/>
                    </a:cubicBezTo>
                    <a:cubicBezTo>
                      <a:pt x="3904" y="2465"/>
                      <a:pt x="4132" y="2328"/>
                      <a:pt x="4314" y="2191"/>
                    </a:cubicBezTo>
                    <a:cubicBezTo>
                      <a:pt x="4543" y="2009"/>
                      <a:pt x="4725" y="1803"/>
                      <a:pt x="4885" y="1575"/>
                    </a:cubicBezTo>
                    <a:cubicBezTo>
                      <a:pt x="4953" y="1461"/>
                      <a:pt x="5022" y="1324"/>
                      <a:pt x="5090" y="1187"/>
                    </a:cubicBezTo>
                    <a:cubicBezTo>
                      <a:pt x="5159" y="1027"/>
                      <a:pt x="5205" y="845"/>
                      <a:pt x="5250" y="662"/>
                    </a:cubicBezTo>
                    <a:cubicBezTo>
                      <a:pt x="5250" y="617"/>
                      <a:pt x="5250" y="594"/>
                      <a:pt x="5227" y="548"/>
                    </a:cubicBezTo>
                    <a:cubicBezTo>
                      <a:pt x="5205" y="502"/>
                      <a:pt x="5182" y="480"/>
                      <a:pt x="5136" y="457"/>
                    </a:cubicBezTo>
                    <a:cubicBezTo>
                      <a:pt x="5090" y="457"/>
                      <a:pt x="5045" y="457"/>
                      <a:pt x="5022" y="480"/>
                    </a:cubicBezTo>
                    <a:cubicBezTo>
                      <a:pt x="4976" y="502"/>
                      <a:pt x="4931" y="525"/>
                      <a:pt x="4931" y="571"/>
                    </a:cubicBezTo>
                    <a:cubicBezTo>
                      <a:pt x="4908" y="685"/>
                      <a:pt x="4885" y="776"/>
                      <a:pt x="4862" y="890"/>
                    </a:cubicBezTo>
                    <a:cubicBezTo>
                      <a:pt x="4817" y="959"/>
                      <a:pt x="4794" y="1050"/>
                      <a:pt x="4771" y="1119"/>
                    </a:cubicBezTo>
                    <a:cubicBezTo>
                      <a:pt x="4680" y="1278"/>
                      <a:pt x="4588" y="1438"/>
                      <a:pt x="4451" y="1598"/>
                    </a:cubicBezTo>
                    <a:cubicBezTo>
                      <a:pt x="4337" y="1735"/>
                      <a:pt x="4200" y="1872"/>
                      <a:pt x="4040" y="1986"/>
                    </a:cubicBezTo>
                    <a:cubicBezTo>
                      <a:pt x="3881" y="2100"/>
                      <a:pt x="3698" y="2191"/>
                      <a:pt x="3515" y="2260"/>
                    </a:cubicBezTo>
                    <a:cubicBezTo>
                      <a:pt x="3287" y="2351"/>
                      <a:pt x="3036" y="2420"/>
                      <a:pt x="2808" y="2443"/>
                    </a:cubicBezTo>
                    <a:lnTo>
                      <a:pt x="2831" y="2443"/>
                    </a:lnTo>
                    <a:cubicBezTo>
                      <a:pt x="2770" y="2449"/>
                      <a:pt x="2707" y="2451"/>
                      <a:pt x="2643" y="2451"/>
                    </a:cubicBezTo>
                    <a:cubicBezTo>
                      <a:pt x="2471" y="2451"/>
                      <a:pt x="2291" y="2431"/>
                      <a:pt x="2110" y="2399"/>
                    </a:cubicBezTo>
                    <a:lnTo>
                      <a:pt x="2110" y="2399"/>
                    </a:lnTo>
                    <a:cubicBezTo>
                      <a:pt x="2121" y="2403"/>
                      <a:pt x="2125" y="2413"/>
                      <a:pt x="2135" y="2417"/>
                    </a:cubicBezTo>
                    <a:lnTo>
                      <a:pt x="2135" y="2417"/>
                    </a:lnTo>
                    <a:cubicBezTo>
                      <a:pt x="1911" y="2372"/>
                      <a:pt x="1709" y="2304"/>
                      <a:pt x="1507" y="2214"/>
                    </a:cubicBezTo>
                    <a:cubicBezTo>
                      <a:pt x="1324" y="2146"/>
                      <a:pt x="1187" y="2032"/>
                      <a:pt x="1028" y="1918"/>
                    </a:cubicBezTo>
                    <a:cubicBezTo>
                      <a:pt x="913" y="1826"/>
                      <a:pt x="799" y="1689"/>
                      <a:pt x="708" y="1575"/>
                    </a:cubicBezTo>
                    <a:cubicBezTo>
                      <a:pt x="617" y="1438"/>
                      <a:pt x="525" y="1278"/>
                      <a:pt x="480" y="1119"/>
                    </a:cubicBezTo>
                    <a:cubicBezTo>
                      <a:pt x="411" y="959"/>
                      <a:pt x="366" y="776"/>
                      <a:pt x="366" y="594"/>
                    </a:cubicBezTo>
                    <a:cubicBezTo>
                      <a:pt x="343" y="457"/>
                      <a:pt x="343" y="320"/>
                      <a:pt x="366" y="183"/>
                    </a:cubicBezTo>
                    <a:cubicBezTo>
                      <a:pt x="366" y="92"/>
                      <a:pt x="274" y="0"/>
                      <a:pt x="20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822" name="Google Shape;1669;p22">
                <a:extLst>
                  <a:ext uri="{FF2B5EF4-FFF2-40B4-BE49-F238E27FC236}">
                    <a16:creationId xmlns:a16="http://schemas.microsoft.com/office/drawing/2014/main" id="{46D67427-E91D-4377-841D-55A381BCE332}"/>
                  </a:ext>
                </a:extLst>
              </p:cNvPr>
              <p:cNvSpPr/>
              <p:nvPr/>
            </p:nvSpPr>
            <p:spPr>
              <a:xfrm>
                <a:off x="7220571" y="3453546"/>
                <a:ext cx="24705" cy="8677"/>
              </a:xfrm>
              <a:custGeom>
                <a:avLst/>
                <a:gdLst/>
                <a:ahLst/>
                <a:cxnLst/>
                <a:rect l="l" t="t" r="r" b="b"/>
                <a:pathLst>
                  <a:path w="914" h="321" extrusionOk="0">
                    <a:moveTo>
                      <a:pt x="480" y="1"/>
                    </a:moveTo>
                    <a:cubicBezTo>
                      <a:pt x="320" y="69"/>
                      <a:pt x="161" y="137"/>
                      <a:pt x="1" y="229"/>
                    </a:cubicBezTo>
                    <a:cubicBezTo>
                      <a:pt x="164" y="249"/>
                      <a:pt x="308" y="288"/>
                      <a:pt x="467" y="312"/>
                    </a:cubicBezTo>
                    <a:lnTo>
                      <a:pt x="467" y="312"/>
                    </a:lnTo>
                    <a:cubicBezTo>
                      <a:pt x="447" y="305"/>
                      <a:pt x="425" y="297"/>
                      <a:pt x="412" y="297"/>
                    </a:cubicBezTo>
                    <a:cubicBezTo>
                      <a:pt x="571" y="229"/>
                      <a:pt x="731" y="137"/>
                      <a:pt x="914" y="69"/>
                    </a:cubicBezTo>
                    <a:cubicBezTo>
                      <a:pt x="868" y="69"/>
                      <a:pt x="845" y="46"/>
                      <a:pt x="800" y="46"/>
                    </a:cubicBezTo>
                    <a:lnTo>
                      <a:pt x="777" y="46"/>
                    </a:lnTo>
                    <a:cubicBezTo>
                      <a:pt x="663" y="23"/>
                      <a:pt x="571" y="1"/>
                      <a:pt x="480" y="1"/>
                    </a:cubicBezTo>
                    <a:close/>
                    <a:moveTo>
                      <a:pt x="467" y="312"/>
                    </a:moveTo>
                    <a:cubicBezTo>
                      <a:pt x="481" y="316"/>
                      <a:pt x="494" y="320"/>
                      <a:pt x="503" y="320"/>
                    </a:cubicBezTo>
                    <a:lnTo>
                      <a:pt x="526" y="320"/>
                    </a:lnTo>
                    <a:cubicBezTo>
                      <a:pt x="506" y="318"/>
                      <a:pt x="486" y="315"/>
                      <a:pt x="467" y="312"/>
                    </a:cubicBez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823" name="Google Shape;1670;p22">
                <a:extLst>
                  <a:ext uri="{FF2B5EF4-FFF2-40B4-BE49-F238E27FC236}">
                    <a16:creationId xmlns:a16="http://schemas.microsoft.com/office/drawing/2014/main" id="{13E2EF1C-0EAA-4A65-9F68-E2182D297D9C}"/>
                  </a:ext>
                </a:extLst>
              </p:cNvPr>
              <p:cNvSpPr/>
              <p:nvPr/>
            </p:nvSpPr>
            <p:spPr>
              <a:xfrm>
                <a:off x="7142833" y="3531906"/>
                <a:ext cx="12380" cy="11758"/>
              </a:xfrm>
              <a:custGeom>
                <a:avLst/>
                <a:gdLst/>
                <a:ahLst/>
                <a:cxnLst/>
                <a:rect l="l" t="t" r="r" b="b"/>
                <a:pathLst>
                  <a:path w="458" h="435" extrusionOk="0">
                    <a:moveTo>
                      <a:pt x="229" y="0"/>
                    </a:moveTo>
                    <a:cubicBezTo>
                      <a:pt x="183" y="46"/>
                      <a:pt x="138" y="114"/>
                      <a:pt x="92" y="160"/>
                    </a:cubicBezTo>
                    <a:cubicBezTo>
                      <a:pt x="69" y="183"/>
                      <a:pt x="24" y="206"/>
                      <a:pt x="1" y="229"/>
                    </a:cubicBezTo>
                    <a:cubicBezTo>
                      <a:pt x="50" y="266"/>
                      <a:pt x="107" y="303"/>
                      <a:pt x="166" y="340"/>
                    </a:cubicBezTo>
                    <a:lnTo>
                      <a:pt x="166" y="340"/>
                    </a:lnTo>
                    <a:cubicBezTo>
                      <a:pt x="255" y="294"/>
                      <a:pt x="322" y="228"/>
                      <a:pt x="389" y="183"/>
                    </a:cubicBezTo>
                    <a:lnTo>
                      <a:pt x="457" y="137"/>
                    </a:lnTo>
                    <a:cubicBezTo>
                      <a:pt x="389" y="92"/>
                      <a:pt x="320" y="46"/>
                      <a:pt x="229" y="0"/>
                    </a:cubicBezTo>
                    <a:close/>
                    <a:moveTo>
                      <a:pt x="166" y="340"/>
                    </a:moveTo>
                    <a:cubicBezTo>
                      <a:pt x="164" y="341"/>
                      <a:pt x="162" y="342"/>
                      <a:pt x="161" y="343"/>
                    </a:cubicBezTo>
                    <a:lnTo>
                      <a:pt x="170" y="343"/>
                    </a:lnTo>
                    <a:cubicBezTo>
                      <a:pt x="169" y="342"/>
                      <a:pt x="167" y="341"/>
                      <a:pt x="166" y="340"/>
                    </a:cubicBezTo>
                    <a:close/>
                    <a:moveTo>
                      <a:pt x="170" y="343"/>
                    </a:moveTo>
                    <a:cubicBezTo>
                      <a:pt x="182" y="350"/>
                      <a:pt x="194" y="357"/>
                      <a:pt x="206" y="365"/>
                    </a:cubicBezTo>
                    <a:lnTo>
                      <a:pt x="206" y="365"/>
                    </a:lnTo>
                    <a:cubicBezTo>
                      <a:pt x="197" y="356"/>
                      <a:pt x="189" y="349"/>
                      <a:pt x="183" y="343"/>
                    </a:cubicBezTo>
                    <a:close/>
                    <a:moveTo>
                      <a:pt x="206" y="365"/>
                    </a:moveTo>
                    <a:cubicBezTo>
                      <a:pt x="230" y="388"/>
                      <a:pt x="264" y="417"/>
                      <a:pt x="298" y="434"/>
                    </a:cubicBezTo>
                    <a:lnTo>
                      <a:pt x="320" y="434"/>
                    </a:lnTo>
                    <a:cubicBezTo>
                      <a:pt x="282" y="411"/>
                      <a:pt x="244" y="388"/>
                      <a:pt x="206" y="365"/>
                    </a:cubicBez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824" name="Google Shape;1671;p22">
                <a:extLst>
                  <a:ext uri="{FF2B5EF4-FFF2-40B4-BE49-F238E27FC236}">
                    <a16:creationId xmlns:a16="http://schemas.microsoft.com/office/drawing/2014/main" id="{73FA54C3-B0EC-471B-83AC-EF93717B1B97}"/>
                  </a:ext>
                </a:extLst>
              </p:cNvPr>
              <p:cNvSpPr/>
              <p:nvPr/>
            </p:nvSpPr>
            <p:spPr>
              <a:xfrm>
                <a:off x="7241547" y="3454790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825" name="Google Shape;1672;p22">
                <a:extLst>
                  <a:ext uri="{FF2B5EF4-FFF2-40B4-BE49-F238E27FC236}">
                    <a16:creationId xmlns:a16="http://schemas.microsoft.com/office/drawing/2014/main" id="{9E402B94-0B39-459C-AA63-8B49C69B3040}"/>
                  </a:ext>
                </a:extLst>
              </p:cNvPr>
              <p:cNvSpPr/>
              <p:nvPr/>
            </p:nvSpPr>
            <p:spPr>
              <a:xfrm>
                <a:off x="7242168" y="3454790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826" name="Google Shape;1673;p22">
                <a:extLst>
                  <a:ext uri="{FF2B5EF4-FFF2-40B4-BE49-F238E27FC236}">
                    <a16:creationId xmlns:a16="http://schemas.microsoft.com/office/drawing/2014/main" id="{6BAC0CD2-77DD-47C3-BAC4-F363D4F42382}"/>
                  </a:ext>
                </a:extLst>
              </p:cNvPr>
              <p:cNvSpPr/>
              <p:nvPr/>
            </p:nvSpPr>
            <p:spPr>
              <a:xfrm>
                <a:off x="6602368" y="3072883"/>
                <a:ext cx="437454" cy="350471"/>
              </a:xfrm>
              <a:custGeom>
                <a:avLst/>
                <a:gdLst/>
                <a:ahLst/>
                <a:cxnLst/>
                <a:rect l="l" t="t" r="r" b="b"/>
                <a:pathLst>
                  <a:path w="16184" h="12966" extrusionOk="0">
                    <a:moveTo>
                      <a:pt x="3425" y="0"/>
                    </a:moveTo>
                    <a:cubicBezTo>
                      <a:pt x="3059" y="23"/>
                      <a:pt x="2717" y="69"/>
                      <a:pt x="2397" y="183"/>
                    </a:cubicBezTo>
                    <a:cubicBezTo>
                      <a:pt x="2078" y="274"/>
                      <a:pt x="1758" y="434"/>
                      <a:pt x="1484" y="617"/>
                    </a:cubicBezTo>
                    <a:cubicBezTo>
                      <a:pt x="1325" y="731"/>
                      <a:pt x="1188" y="845"/>
                      <a:pt x="1074" y="982"/>
                    </a:cubicBezTo>
                    <a:cubicBezTo>
                      <a:pt x="937" y="1096"/>
                      <a:pt x="823" y="1233"/>
                      <a:pt x="731" y="1393"/>
                    </a:cubicBezTo>
                    <a:cubicBezTo>
                      <a:pt x="275" y="2032"/>
                      <a:pt x="24" y="2808"/>
                      <a:pt x="1" y="3584"/>
                    </a:cubicBezTo>
                    <a:cubicBezTo>
                      <a:pt x="1" y="4383"/>
                      <a:pt x="183" y="5159"/>
                      <a:pt x="503" y="5889"/>
                    </a:cubicBezTo>
                    <a:cubicBezTo>
                      <a:pt x="823" y="6642"/>
                      <a:pt x="1256" y="7350"/>
                      <a:pt x="1758" y="7989"/>
                    </a:cubicBezTo>
                    <a:cubicBezTo>
                      <a:pt x="2238" y="8628"/>
                      <a:pt x="2763" y="9199"/>
                      <a:pt x="3310" y="9747"/>
                    </a:cubicBezTo>
                    <a:cubicBezTo>
                      <a:pt x="3950" y="10363"/>
                      <a:pt x="4589" y="10934"/>
                      <a:pt x="5273" y="11481"/>
                    </a:cubicBezTo>
                    <a:cubicBezTo>
                      <a:pt x="5958" y="12006"/>
                      <a:pt x="6643" y="12509"/>
                      <a:pt x="7373" y="12965"/>
                    </a:cubicBezTo>
                    <a:lnTo>
                      <a:pt x="7647" y="12965"/>
                    </a:lnTo>
                    <a:cubicBezTo>
                      <a:pt x="7739" y="12965"/>
                      <a:pt x="7853" y="12965"/>
                      <a:pt x="7944" y="12942"/>
                    </a:cubicBezTo>
                    <a:cubicBezTo>
                      <a:pt x="7442" y="12646"/>
                      <a:pt x="6940" y="12303"/>
                      <a:pt x="6460" y="11961"/>
                    </a:cubicBezTo>
                    <a:cubicBezTo>
                      <a:pt x="5662" y="11390"/>
                      <a:pt x="4885" y="10751"/>
                      <a:pt x="4155" y="10089"/>
                    </a:cubicBezTo>
                    <a:cubicBezTo>
                      <a:pt x="3493" y="9496"/>
                      <a:pt x="2877" y="8857"/>
                      <a:pt x="2306" y="8172"/>
                    </a:cubicBezTo>
                    <a:cubicBezTo>
                      <a:pt x="1736" y="7464"/>
                      <a:pt x="1233" y="6711"/>
                      <a:pt x="845" y="5866"/>
                    </a:cubicBezTo>
                    <a:cubicBezTo>
                      <a:pt x="845" y="5866"/>
                      <a:pt x="845" y="5866"/>
                      <a:pt x="845" y="5844"/>
                    </a:cubicBezTo>
                    <a:cubicBezTo>
                      <a:pt x="640" y="5410"/>
                      <a:pt x="480" y="4931"/>
                      <a:pt x="389" y="4451"/>
                    </a:cubicBezTo>
                    <a:cubicBezTo>
                      <a:pt x="343" y="4063"/>
                      <a:pt x="320" y="3698"/>
                      <a:pt x="343" y="3310"/>
                    </a:cubicBezTo>
                    <a:cubicBezTo>
                      <a:pt x="389" y="2990"/>
                      <a:pt x="457" y="2671"/>
                      <a:pt x="571" y="2374"/>
                    </a:cubicBezTo>
                    <a:lnTo>
                      <a:pt x="549" y="2374"/>
                    </a:lnTo>
                    <a:cubicBezTo>
                      <a:pt x="663" y="2100"/>
                      <a:pt x="823" y="1826"/>
                      <a:pt x="982" y="1552"/>
                    </a:cubicBezTo>
                    <a:cubicBezTo>
                      <a:pt x="1142" y="1347"/>
                      <a:pt x="1325" y="1142"/>
                      <a:pt x="1553" y="982"/>
                    </a:cubicBezTo>
                    <a:cubicBezTo>
                      <a:pt x="1736" y="845"/>
                      <a:pt x="1941" y="708"/>
                      <a:pt x="2169" y="617"/>
                    </a:cubicBezTo>
                    <a:cubicBezTo>
                      <a:pt x="2420" y="503"/>
                      <a:pt x="2671" y="411"/>
                      <a:pt x="2968" y="366"/>
                    </a:cubicBezTo>
                    <a:cubicBezTo>
                      <a:pt x="3194" y="337"/>
                      <a:pt x="3420" y="318"/>
                      <a:pt x="3645" y="318"/>
                    </a:cubicBezTo>
                    <a:cubicBezTo>
                      <a:pt x="3785" y="318"/>
                      <a:pt x="3924" y="325"/>
                      <a:pt x="4064" y="343"/>
                    </a:cubicBezTo>
                    <a:lnTo>
                      <a:pt x="4041" y="343"/>
                    </a:lnTo>
                    <a:cubicBezTo>
                      <a:pt x="4406" y="366"/>
                      <a:pt x="4748" y="434"/>
                      <a:pt x="5091" y="525"/>
                    </a:cubicBezTo>
                    <a:cubicBezTo>
                      <a:pt x="5479" y="639"/>
                      <a:pt x="5867" y="776"/>
                      <a:pt x="6232" y="913"/>
                    </a:cubicBezTo>
                    <a:cubicBezTo>
                      <a:pt x="6232" y="913"/>
                      <a:pt x="6209" y="891"/>
                      <a:pt x="6209" y="891"/>
                    </a:cubicBezTo>
                    <a:lnTo>
                      <a:pt x="6209" y="891"/>
                    </a:lnTo>
                    <a:cubicBezTo>
                      <a:pt x="7944" y="1552"/>
                      <a:pt x="9565" y="2488"/>
                      <a:pt x="11094" y="3561"/>
                    </a:cubicBezTo>
                    <a:cubicBezTo>
                      <a:pt x="11094" y="3561"/>
                      <a:pt x="11094" y="3561"/>
                      <a:pt x="11094" y="3561"/>
                    </a:cubicBezTo>
                    <a:lnTo>
                      <a:pt x="11094" y="3561"/>
                    </a:lnTo>
                    <a:cubicBezTo>
                      <a:pt x="11094" y="3561"/>
                      <a:pt x="11117" y="3584"/>
                      <a:pt x="11117" y="3584"/>
                    </a:cubicBezTo>
                    <a:cubicBezTo>
                      <a:pt x="12144" y="4337"/>
                      <a:pt x="13148" y="5159"/>
                      <a:pt x="14107" y="6003"/>
                    </a:cubicBezTo>
                    <a:cubicBezTo>
                      <a:pt x="14700" y="6551"/>
                      <a:pt x="15294" y="7099"/>
                      <a:pt x="15887" y="7670"/>
                    </a:cubicBezTo>
                    <a:cubicBezTo>
                      <a:pt x="15979" y="7601"/>
                      <a:pt x="16070" y="7533"/>
                      <a:pt x="16184" y="7487"/>
                    </a:cubicBezTo>
                    <a:cubicBezTo>
                      <a:pt x="16047" y="7373"/>
                      <a:pt x="15933" y="7259"/>
                      <a:pt x="15819" y="7145"/>
                    </a:cubicBezTo>
                    <a:cubicBezTo>
                      <a:pt x="14495" y="5889"/>
                      <a:pt x="13103" y="4657"/>
                      <a:pt x="11619" y="3561"/>
                    </a:cubicBezTo>
                    <a:cubicBezTo>
                      <a:pt x="10158" y="2465"/>
                      <a:pt x="8606" y="1507"/>
                      <a:pt x="6917" y="822"/>
                    </a:cubicBezTo>
                    <a:cubicBezTo>
                      <a:pt x="6506" y="662"/>
                      <a:pt x="6072" y="503"/>
                      <a:pt x="5639" y="366"/>
                    </a:cubicBezTo>
                    <a:cubicBezTo>
                      <a:pt x="5273" y="229"/>
                      <a:pt x="4885" y="114"/>
                      <a:pt x="4497" y="69"/>
                    </a:cubicBezTo>
                    <a:cubicBezTo>
                      <a:pt x="4452" y="46"/>
                      <a:pt x="4429" y="46"/>
                      <a:pt x="4383" y="46"/>
                    </a:cubicBezTo>
                    <a:cubicBezTo>
                      <a:pt x="4132" y="0"/>
                      <a:pt x="3881" y="0"/>
                      <a:pt x="3653" y="0"/>
                    </a:cubicBezTo>
                    <a:close/>
                  </a:path>
                </a:pathLst>
              </a:custGeom>
              <a:solidFill>
                <a:srgbClr val="8D745D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827" name="Google Shape;1674;p22">
                <a:extLst>
                  <a:ext uri="{FF2B5EF4-FFF2-40B4-BE49-F238E27FC236}">
                    <a16:creationId xmlns:a16="http://schemas.microsoft.com/office/drawing/2014/main" id="{171CA59A-2FF9-4DC3-B99E-D98E4A2A572F}"/>
                  </a:ext>
                </a:extLst>
              </p:cNvPr>
              <p:cNvSpPr/>
              <p:nvPr/>
            </p:nvSpPr>
            <p:spPr>
              <a:xfrm>
                <a:off x="6611640" y="3162352"/>
                <a:ext cx="27" cy="0"/>
              </a:xfrm>
              <a:custGeom>
                <a:avLst/>
                <a:gdLst/>
                <a:ahLst/>
                <a:cxnLst/>
                <a:rect l="l" t="t" r="r" b="b"/>
                <a:pathLst>
                  <a:path w="1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A634F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828" name="Google Shape;1675;p22">
                <a:extLst>
                  <a:ext uri="{FF2B5EF4-FFF2-40B4-BE49-F238E27FC236}">
                    <a16:creationId xmlns:a16="http://schemas.microsoft.com/office/drawing/2014/main" id="{5135ADBE-CD52-482F-BDCD-67D1967F6859}"/>
                  </a:ext>
                </a:extLst>
              </p:cNvPr>
              <p:cNvSpPr/>
              <p:nvPr/>
            </p:nvSpPr>
            <p:spPr>
              <a:xfrm>
                <a:off x="6624587" y="3230819"/>
                <a:ext cx="649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" y="1"/>
                      <a:pt x="1" y="1"/>
                      <a:pt x="23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7A634F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829" name="Google Shape;1676;p22">
                <a:extLst>
                  <a:ext uri="{FF2B5EF4-FFF2-40B4-BE49-F238E27FC236}">
                    <a16:creationId xmlns:a16="http://schemas.microsoft.com/office/drawing/2014/main" id="{84B70A2B-C975-4A9D-BA71-663C73A87F8E}"/>
                  </a:ext>
                </a:extLst>
              </p:cNvPr>
              <p:cNvSpPr/>
              <p:nvPr/>
            </p:nvSpPr>
            <p:spPr>
              <a:xfrm>
                <a:off x="6625209" y="3230819"/>
                <a:ext cx="27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0" y="1"/>
                    </a:moveTo>
                    <a:cubicBezTo>
                      <a:pt x="0" y="1"/>
                      <a:pt x="0" y="23"/>
                      <a:pt x="0" y="23"/>
                    </a:cubicBezTo>
                    <a:cubicBezTo>
                      <a:pt x="0" y="23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7A634F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830" name="Google Shape;1677;p22">
                <a:extLst>
                  <a:ext uri="{FF2B5EF4-FFF2-40B4-BE49-F238E27FC236}">
                    <a16:creationId xmlns:a16="http://schemas.microsoft.com/office/drawing/2014/main" id="{8079366C-1FB2-40A4-98E0-82390B9C2D51}"/>
                  </a:ext>
                </a:extLst>
              </p:cNvPr>
              <p:cNvSpPr/>
              <p:nvPr/>
            </p:nvSpPr>
            <p:spPr>
              <a:xfrm>
                <a:off x="6776360" y="3395540"/>
                <a:ext cx="649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3" y="24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7A634F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831" name="Google Shape;1678;p22">
                <a:extLst>
                  <a:ext uri="{FF2B5EF4-FFF2-40B4-BE49-F238E27FC236}">
                    <a16:creationId xmlns:a16="http://schemas.microsoft.com/office/drawing/2014/main" id="{170BEB5E-6C7C-4269-96AA-8EA7B721E52A}"/>
                  </a:ext>
                </a:extLst>
              </p:cNvPr>
              <p:cNvSpPr/>
              <p:nvPr/>
            </p:nvSpPr>
            <p:spPr>
              <a:xfrm>
                <a:off x="7001547" y="3513391"/>
                <a:ext cx="144394" cy="31490"/>
              </a:xfrm>
              <a:custGeom>
                <a:avLst/>
                <a:gdLst/>
                <a:ahLst/>
                <a:cxnLst/>
                <a:rect l="l" t="t" r="r" b="b"/>
                <a:pathLst>
                  <a:path w="5342" h="1165" extrusionOk="0">
                    <a:moveTo>
                      <a:pt x="754" y="1"/>
                    </a:moveTo>
                    <a:cubicBezTo>
                      <a:pt x="754" y="1"/>
                      <a:pt x="754" y="23"/>
                      <a:pt x="731" y="23"/>
                    </a:cubicBezTo>
                    <a:cubicBezTo>
                      <a:pt x="731" y="46"/>
                      <a:pt x="708" y="46"/>
                      <a:pt x="686" y="46"/>
                    </a:cubicBezTo>
                    <a:cubicBezTo>
                      <a:pt x="457" y="92"/>
                      <a:pt x="229" y="115"/>
                      <a:pt x="1" y="138"/>
                    </a:cubicBezTo>
                    <a:cubicBezTo>
                      <a:pt x="1667" y="640"/>
                      <a:pt x="3402" y="1005"/>
                      <a:pt x="5136" y="1165"/>
                    </a:cubicBezTo>
                    <a:cubicBezTo>
                      <a:pt x="5182" y="1165"/>
                      <a:pt x="5205" y="1165"/>
                      <a:pt x="5251" y="1142"/>
                    </a:cubicBezTo>
                    <a:cubicBezTo>
                      <a:pt x="5296" y="1119"/>
                      <a:pt x="5319" y="1073"/>
                      <a:pt x="5319" y="1028"/>
                    </a:cubicBezTo>
                    <a:cubicBezTo>
                      <a:pt x="5342" y="1005"/>
                      <a:pt x="5319" y="959"/>
                      <a:pt x="5296" y="914"/>
                    </a:cubicBezTo>
                    <a:cubicBezTo>
                      <a:pt x="5296" y="891"/>
                      <a:pt x="5251" y="845"/>
                      <a:pt x="5205" y="845"/>
                    </a:cubicBezTo>
                    <a:cubicBezTo>
                      <a:pt x="3698" y="708"/>
                      <a:pt x="2215" y="411"/>
                      <a:pt x="754" y="1"/>
                    </a:cubicBezTo>
                    <a:close/>
                  </a:path>
                </a:pathLst>
              </a:custGeom>
              <a:solidFill>
                <a:srgbClr val="7A634F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832" name="Google Shape;1679;p22">
                <a:extLst>
                  <a:ext uri="{FF2B5EF4-FFF2-40B4-BE49-F238E27FC236}">
                    <a16:creationId xmlns:a16="http://schemas.microsoft.com/office/drawing/2014/main" id="{6B310325-F36A-415F-8EDD-9B64EDA2851E}"/>
                  </a:ext>
                </a:extLst>
              </p:cNvPr>
              <p:cNvSpPr/>
              <p:nvPr/>
            </p:nvSpPr>
            <p:spPr>
              <a:xfrm>
                <a:off x="7136049" y="3467115"/>
                <a:ext cx="65440" cy="77657"/>
              </a:xfrm>
              <a:custGeom>
                <a:avLst/>
                <a:gdLst/>
                <a:ahLst/>
                <a:cxnLst/>
                <a:rect l="l" t="t" r="r" b="b"/>
                <a:pathLst>
                  <a:path w="2421" h="2873" extrusionOk="0">
                    <a:moveTo>
                      <a:pt x="2420" y="1"/>
                    </a:moveTo>
                    <a:lnTo>
                      <a:pt x="2420" y="1"/>
                    </a:lnTo>
                    <a:cubicBezTo>
                      <a:pt x="2306" y="46"/>
                      <a:pt x="2192" y="92"/>
                      <a:pt x="2055" y="115"/>
                    </a:cubicBezTo>
                    <a:lnTo>
                      <a:pt x="2032" y="115"/>
                    </a:lnTo>
                    <a:cubicBezTo>
                      <a:pt x="2009" y="206"/>
                      <a:pt x="1964" y="297"/>
                      <a:pt x="1941" y="389"/>
                    </a:cubicBezTo>
                    <a:cubicBezTo>
                      <a:pt x="1735" y="822"/>
                      <a:pt x="1462" y="1233"/>
                      <a:pt x="1165" y="1598"/>
                    </a:cubicBezTo>
                    <a:cubicBezTo>
                      <a:pt x="914" y="1895"/>
                      <a:pt x="640" y="2192"/>
                      <a:pt x="320" y="2420"/>
                    </a:cubicBezTo>
                    <a:cubicBezTo>
                      <a:pt x="252" y="2466"/>
                      <a:pt x="183" y="2511"/>
                      <a:pt x="115" y="2557"/>
                    </a:cubicBezTo>
                    <a:cubicBezTo>
                      <a:pt x="24" y="2603"/>
                      <a:pt x="1" y="2694"/>
                      <a:pt x="46" y="2785"/>
                    </a:cubicBezTo>
                    <a:cubicBezTo>
                      <a:pt x="79" y="2835"/>
                      <a:pt x="136" y="2872"/>
                      <a:pt x="191" y="2872"/>
                    </a:cubicBezTo>
                    <a:cubicBezTo>
                      <a:pt x="212" y="2872"/>
                      <a:pt x="233" y="2867"/>
                      <a:pt x="252" y="2854"/>
                    </a:cubicBezTo>
                    <a:cubicBezTo>
                      <a:pt x="320" y="2808"/>
                      <a:pt x="366" y="2785"/>
                      <a:pt x="434" y="2740"/>
                    </a:cubicBezTo>
                    <a:lnTo>
                      <a:pt x="412" y="2740"/>
                    </a:lnTo>
                    <a:cubicBezTo>
                      <a:pt x="503" y="2694"/>
                      <a:pt x="571" y="2626"/>
                      <a:pt x="640" y="2580"/>
                    </a:cubicBezTo>
                    <a:lnTo>
                      <a:pt x="708" y="2534"/>
                    </a:lnTo>
                    <a:cubicBezTo>
                      <a:pt x="845" y="2420"/>
                      <a:pt x="982" y="2306"/>
                      <a:pt x="1096" y="2192"/>
                    </a:cubicBezTo>
                    <a:cubicBezTo>
                      <a:pt x="1370" y="1895"/>
                      <a:pt x="1621" y="1576"/>
                      <a:pt x="1850" y="1233"/>
                    </a:cubicBezTo>
                    <a:cubicBezTo>
                      <a:pt x="2055" y="891"/>
                      <a:pt x="2238" y="526"/>
                      <a:pt x="2375" y="160"/>
                    </a:cubicBezTo>
                    <a:cubicBezTo>
                      <a:pt x="2397" y="92"/>
                      <a:pt x="2420" y="46"/>
                      <a:pt x="2420" y="1"/>
                    </a:cubicBezTo>
                    <a:close/>
                  </a:path>
                </a:pathLst>
              </a:custGeom>
              <a:solidFill>
                <a:srgbClr val="7A634F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833" name="Google Shape;1680;p22">
                <a:extLst>
                  <a:ext uri="{FF2B5EF4-FFF2-40B4-BE49-F238E27FC236}">
                    <a16:creationId xmlns:a16="http://schemas.microsoft.com/office/drawing/2014/main" id="{014F16DC-3762-488B-A764-4B1BE5076FC3}"/>
                  </a:ext>
                </a:extLst>
              </p:cNvPr>
              <p:cNvSpPr/>
              <p:nvPr/>
            </p:nvSpPr>
            <p:spPr>
              <a:xfrm>
                <a:off x="6845449" y="3419624"/>
                <a:ext cx="6217" cy="9893"/>
              </a:xfrm>
              <a:custGeom>
                <a:avLst/>
                <a:gdLst/>
                <a:ahLst/>
                <a:cxnLst/>
                <a:rect l="l" t="t" r="r" b="b"/>
                <a:pathLst>
                  <a:path w="230" h="366" extrusionOk="0">
                    <a:moveTo>
                      <a:pt x="229" y="0"/>
                    </a:moveTo>
                    <a:cubicBezTo>
                      <a:pt x="161" y="0"/>
                      <a:pt x="92" y="23"/>
                      <a:pt x="24" y="23"/>
                    </a:cubicBezTo>
                    <a:cubicBezTo>
                      <a:pt x="24" y="114"/>
                      <a:pt x="1" y="183"/>
                      <a:pt x="1" y="251"/>
                    </a:cubicBezTo>
                    <a:lnTo>
                      <a:pt x="1" y="365"/>
                    </a:lnTo>
                    <a:cubicBezTo>
                      <a:pt x="69" y="343"/>
                      <a:pt x="138" y="343"/>
                      <a:pt x="206" y="320"/>
                    </a:cubicBezTo>
                    <a:cubicBezTo>
                      <a:pt x="206" y="297"/>
                      <a:pt x="206" y="274"/>
                      <a:pt x="206" y="228"/>
                    </a:cubicBezTo>
                    <a:cubicBezTo>
                      <a:pt x="206" y="160"/>
                      <a:pt x="206" y="91"/>
                      <a:pt x="229" y="0"/>
                    </a:cubicBez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834" name="Google Shape;1681;p22">
                <a:extLst>
                  <a:ext uri="{FF2B5EF4-FFF2-40B4-BE49-F238E27FC236}">
                    <a16:creationId xmlns:a16="http://schemas.microsoft.com/office/drawing/2014/main" id="{F632C707-A38A-4876-88ED-3D0AA0565B58}"/>
                  </a:ext>
                </a:extLst>
              </p:cNvPr>
              <p:cNvSpPr/>
              <p:nvPr/>
            </p:nvSpPr>
            <p:spPr>
              <a:xfrm>
                <a:off x="6883724" y="3512769"/>
                <a:ext cx="11136" cy="9893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66" extrusionOk="0">
                    <a:moveTo>
                      <a:pt x="206" y="1"/>
                    </a:moveTo>
                    <a:cubicBezTo>
                      <a:pt x="137" y="46"/>
                      <a:pt x="69" y="69"/>
                      <a:pt x="0" y="115"/>
                    </a:cubicBezTo>
                    <a:cubicBezTo>
                      <a:pt x="46" y="161"/>
                      <a:pt x="91" y="229"/>
                      <a:pt x="160" y="275"/>
                    </a:cubicBezTo>
                    <a:lnTo>
                      <a:pt x="206" y="343"/>
                    </a:lnTo>
                    <a:cubicBezTo>
                      <a:pt x="206" y="366"/>
                      <a:pt x="228" y="366"/>
                      <a:pt x="228" y="366"/>
                    </a:cubicBezTo>
                    <a:cubicBezTo>
                      <a:pt x="297" y="320"/>
                      <a:pt x="343" y="297"/>
                      <a:pt x="411" y="275"/>
                    </a:cubicBezTo>
                    <a:cubicBezTo>
                      <a:pt x="388" y="229"/>
                      <a:pt x="365" y="206"/>
                      <a:pt x="343" y="183"/>
                    </a:cubicBezTo>
                    <a:cubicBezTo>
                      <a:pt x="297" y="115"/>
                      <a:pt x="251" y="69"/>
                      <a:pt x="206" y="1"/>
                    </a:cubicBez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835" name="Google Shape;1682;p22">
                <a:extLst>
                  <a:ext uri="{FF2B5EF4-FFF2-40B4-BE49-F238E27FC236}">
                    <a16:creationId xmlns:a16="http://schemas.microsoft.com/office/drawing/2014/main" id="{7E12B5CC-D037-479B-BB57-DB2988B68EA6}"/>
                  </a:ext>
                </a:extLst>
              </p:cNvPr>
              <p:cNvSpPr/>
              <p:nvPr/>
            </p:nvSpPr>
            <p:spPr>
              <a:xfrm>
                <a:off x="6673944" y="3522635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836" name="Google Shape;1683;p22">
                <a:extLst>
                  <a:ext uri="{FF2B5EF4-FFF2-40B4-BE49-F238E27FC236}">
                    <a16:creationId xmlns:a16="http://schemas.microsoft.com/office/drawing/2014/main" id="{B53DA36C-AD15-4DFC-8330-136B4661D58E}"/>
                  </a:ext>
                </a:extLst>
              </p:cNvPr>
              <p:cNvSpPr/>
              <p:nvPr/>
            </p:nvSpPr>
            <p:spPr>
              <a:xfrm>
                <a:off x="6846071" y="3119158"/>
                <a:ext cx="637989" cy="408369"/>
              </a:xfrm>
              <a:custGeom>
                <a:avLst/>
                <a:gdLst/>
                <a:ahLst/>
                <a:cxnLst/>
                <a:rect l="l" t="t" r="r" b="b"/>
                <a:pathLst>
                  <a:path w="23603" h="15108" extrusionOk="0">
                    <a:moveTo>
                      <a:pt x="19539" y="0"/>
                    </a:moveTo>
                    <a:cubicBezTo>
                      <a:pt x="19151" y="23"/>
                      <a:pt x="18763" y="69"/>
                      <a:pt x="18375" y="137"/>
                    </a:cubicBezTo>
                    <a:cubicBezTo>
                      <a:pt x="17919" y="206"/>
                      <a:pt x="17485" y="320"/>
                      <a:pt x="17051" y="434"/>
                    </a:cubicBezTo>
                    <a:cubicBezTo>
                      <a:pt x="15294" y="868"/>
                      <a:pt x="13605" y="1621"/>
                      <a:pt x="12007" y="2465"/>
                    </a:cubicBezTo>
                    <a:cubicBezTo>
                      <a:pt x="10386" y="3356"/>
                      <a:pt x="8834" y="4383"/>
                      <a:pt x="7351" y="5455"/>
                    </a:cubicBezTo>
                    <a:cubicBezTo>
                      <a:pt x="6597" y="5980"/>
                      <a:pt x="5867" y="6528"/>
                      <a:pt x="5137" y="7053"/>
                    </a:cubicBezTo>
                    <a:cubicBezTo>
                      <a:pt x="4794" y="7327"/>
                      <a:pt x="4429" y="7601"/>
                      <a:pt x="4064" y="7875"/>
                    </a:cubicBezTo>
                    <a:cubicBezTo>
                      <a:pt x="3699" y="8149"/>
                      <a:pt x="3333" y="8446"/>
                      <a:pt x="2968" y="8765"/>
                    </a:cubicBezTo>
                    <a:cubicBezTo>
                      <a:pt x="2055" y="9518"/>
                      <a:pt x="1142" y="10294"/>
                      <a:pt x="69" y="10865"/>
                    </a:cubicBezTo>
                    <a:cubicBezTo>
                      <a:pt x="46" y="10888"/>
                      <a:pt x="24" y="10934"/>
                      <a:pt x="1" y="10979"/>
                    </a:cubicBezTo>
                    <a:cubicBezTo>
                      <a:pt x="1" y="11002"/>
                      <a:pt x="1" y="11048"/>
                      <a:pt x="46" y="11093"/>
                    </a:cubicBezTo>
                    <a:cubicBezTo>
                      <a:pt x="69" y="11116"/>
                      <a:pt x="92" y="11139"/>
                      <a:pt x="138" y="11162"/>
                    </a:cubicBezTo>
                    <a:cubicBezTo>
                      <a:pt x="183" y="11162"/>
                      <a:pt x="229" y="11162"/>
                      <a:pt x="275" y="11139"/>
                    </a:cubicBezTo>
                    <a:cubicBezTo>
                      <a:pt x="1096" y="10682"/>
                      <a:pt x="1850" y="10089"/>
                      <a:pt x="2580" y="9496"/>
                    </a:cubicBezTo>
                    <a:cubicBezTo>
                      <a:pt x="2945" y="9199"/>
                      <a:pt x="3310" y="8879"/>
                      <a:pt x="3699" y="8583"/>
                    </a:cubicBezTo>
                    <a:cubicBezTo>
                      <a:pt x="4041" y="8309"/>
                      <a:pt x="4406" y="8012"/>
                      <a:pt x="4771" y="7738"/>
                    </a:cubicBezTo>
                    <a:cubicBezTo>
                      <a:pt x="6232" y="6642"/>
                      <a:pt x="7693" y="5570"/>
                      <a:pt x="9222" y="4542"/>
                    </a:cubicBezTo>
                    <a:cubicBezTo>
                      <a:pt x="10272" y="3835"/>
                      <a:pt x="11368" y="3173"/>
                      <a:pt x="12509" y="2579"/>
                    </a:cubicBezTo>
                    <a:lnTo>
                      <a:pt x="12486" y="2579"/>
                    </a:lnTo>
                    <a:cubicBezTo>
                      <a:pt x="14153" y="1712"/>
                      <a:pt x="15910" y="1005"/>
                      <a:pt x="17736" y="594"/>
                    </a:cubicBezTo>
                    <a:lnTo>
                      <a:pt x="17690" y="594"/>
                    </a:lnTo>
                    <a:cubicBezTo>
                      <a:pt x="18101" y="502"/>
                      <a:pt x="18489" y="434"/>
                      <a:pt x="18900" y="388"/>
                    </a:cubicBezTo>
                    <a:cubicBezTo>
                      <a:pt x="19168" y="355"/>
                      <a:pt x="19423" y="334"/>
                      <a:pt x="19683" y="334"/>
                    </a:cubicBezTo>
                    <a:cubicBezTo>
                      <a:pt x="19779" y="334"/>
                      <a:pt x="19875" y="337"/>
                      <a:pt x="19973" y="343"/>
                    </a:cubicBezTo>
                    <a:lnTo>
                      <a:pt x="19927" y="343"/>
                    </a:lnTo>
                    <a:cubicBezTo>
                      <a:pt x="20293" y="365"/>
                      <a:pt x="20658" y="411"/>
                      <a:pt x="21023" y="525"/>
                    </a:cubicBezTo>
                    <a:cubicBezTo>
                      <a:pt x="21297" y="617"/>
                      <a:pt x="21548" y="731"/>
                      <a:pt x="21776" y="868"/>
                    </a:cubicBezTo>
                    <a:cubicBezTo>
                      <a:pt x="21982" y="1005"/>
                      <a:pt x="22164" y="1164"/>
                      <a:pt x="22347" y="1324"/>
                    </a:cubicBezTo>
                    <a:cubicBezTo>
                      <a:pt x="22529" y="1530"/>
                      <a:pt x="22666" y="1735"/>
                      <a:pt x="22803" y="1986"/>
                    </a:cubicBezTo>
                    <a:cubicBezTo>
                      <a:pt x="22963" y="2260"/>
                      <a:pt x="23054" y="2579"/>
                      <a:pt x="23123" y="2899"/>
                    </a:cubicBezTo>
                    <a:cubicBezTo>
                      <a:pt x="23123" y="2876"/>
                      <a:pt x="23123" y="2876"/>
                      <a:pt x="23123" y="2853"/>
                    </a:cubicBezTo>
                    <a:cubicBezTo>
                      <a:pt x="23191" y="3173"/>
                      <a:pt x="23214" y="3470"/>
                      <a:pt x="23214" y="3789"/>
                    </a:cubicBezTo>
                    <a:cubicBezTo>
                      <a:pt x="23214" y="3797"/>
                      <a:pt x="23213" y="3805"/>
                      <a:pt x="23213" y="3814"/>
                    </a:cubicBezTo>
                    <a:lnTo>
                      <a:pt x="23213" y="3814"/>
                    </a:lnTo>
                    <a:cubicBezTo>
                      <a:pt x="23214" y="3813"/>
                      <a:pt x="23214" y="3812"/>
                      <a:pt x="23214" y="3812"/>
                    </a:cubicBezTo>
                    <a:lnTo>
                      <a:pt x="23214" y="3812"/>
                    </a:lnTo>
                    <a:cubicBezTo>
                      <a:pt x="23214" y="3812"/>
                      <a:pt x="23214" y="3817"/>
                      <a:pt x="23212" y="3822"/>
                    </a:cubicBezTo>
                    <a:lnTo>
                      <a:pt x="23212" y="3822"/>
                    </a:lnTo>
                    <a:cubicBezTo>
                      <a:pt x="23212" y="3819"/>
                      <a:pt x="23212" y="3816"/>
                      <a:pt x="23213" y="3814"/>
                    </a:cubicBezTo>
                    <a:lnTo>
                      <a:pt x="23213" y="3814"/>
                    </a:lnTo>
                    <a:cubicBezTo>
                      <a:pt x="23208" y="3819"/>
                      <a:pt x="23191" y="3835"/>
                      <a:pt x="23191" y="3835"/>
                    </a:cubicBezTo>
                    <a:cubicBezTo>
                      <a:pt x="23204" y="3835"/>
                      <a:pt x="23210" y="3828"/>
                      <a:pt x="23212" y="3822"/>
                    </a:cubicBezTo>
                    <a:lnTo>
                      <a:pt x="23212" y="3822"/>
                    </a:lnTo>
                    <a:cubicBezTo>
                      <a:pt x="23186" y="4198"/>
                      <a:pt x="23097" y="4553"/>
                      <a:pt x="22986" y="4908"/>
                    </a:cubicBezTo>
                    <a:cubicBezTo>
                      <a:pt x="22849" y="5387"/>
                      <a:pt x="22621" y="5821"/>
                      <a:pt x="22370" y="6254"/>
                    </a:cubicBezTo>
                    <a:lnTo>
                      <a:pt x="22347" y="6254"/>
                    </a:lnTo>
                    <a:cubicBezTo>
                      <a:pt x="22347" y="6254"/>
                      <a:pt x="22347" y="6277"/>
                      <a:pt x="22347" y="6277"/>
                    </a:cubicBezTo>
                    <a:cubicBezTo>
                      <a:pt x="21867" y="7030"/>
                      <a:pt x="21251" y="7715"/>
                      <a:pt x="20589" y="8331"/>
                    </a:cubicBezTo>
                    <a:cubicBezTo>
                      <a:pt x="19927" y="8948"/>
                      <a:pt x="19220" y="9473"/>
                      <a:pt x="18489" y="9975"/>
                    </a:cubicBezTo>
                    <a:cubicBezTo>
                      <a:pt x="17690" y="10546"/>
                      <a:pt x="16846" y="11048"/>
                      <a:pt x="15979" y="11504"/>
                    </a:cubicBezTo>
                    <a:lnTo>
                      <a:pt x="15956" y="11504"/>
                    </a:lnTo>
                    <a:cubicBezTo>
                      <a:pt x="15933" y="11504"/>
                      <a:pt x="15933" y="11527"/>
                      <a:pt x="15933" y="11527"/>
                    </a:cubicBezTo>
                    <a:cubicBezTo>
                      <a:pt x="13653" y="12712"/>
                      <a:pt x="11215" y="13579"/>
                      <a:pt x="8708" y="14150"/>
                    </a:cubicBezTo>
                    <a:lnTo>
                      <a:pt x="8708" y="14150"/>
                    </a:lnTo>
                    <a:cubicBezTo>
                      <a:pt x="8714" y="14147"/>
                      <a:pt x="8720" y="14141"/>
                      <a:pt x="8720" y="14129"/>
                    </a:cubicBezTo>
                    <a:lnTo>
                      <a:pt x="8720" y="14129"/>
                    </a:lnTo>
                    <a:cubicBezTo>
                      <a:pt x="6806" y="14559"/>
                      <a:pt x="4825" y="14788"/>
                      <a:pt x="2849" y="14788"/>
                    </a:cubicBezTo>
                    <a:cubicBezTo>
                      <a:pt x="2516" y="14788"/>
                      <a:pt x="2182" y="14781"/>
                      <a:pt x="1850" y="14768"/>
                    </a:cubicBezTo>
                    <a:cubicBezTo>
                      <a:pt x="1804" y="14768"/>
                      <a:pt x="1758" y="14791"/>
                      <a:pt x="1736" y="14814"/>
                    </a:cubicBezTo>
                    <a:cubicBezTo>
                      <a:pt x="1713" y="14859"/>
                      <a:pt x="1690" y="14905"/>
                      <a:pt x="1690" y="14928"/>
                    </a:cubicBezTo>
                    <a:cubicBezTo>
                      <a:pt x="1690" y="14974"/>
                      <a:pt x="1713" y="15019"/>
                      <a:pt x="1758" y="15042"/>
                    </a:cubicBezTo>
                    <a:cubicBezTo>
                      <a:pt x="1781" y="15088"/>
                      <a:pt x="1827" y="15088"/>
                      <a:pt x="1872" y="15088"/>
                    </a:cubicBezTo>
                    <a:cubicBezTo>
                      <a:pt x="2206" y="15101"/>
                      <a:pt x="2539" y="15107"/>
                      <a:pt x="2873" y="15107"/>
                    </a:cubicBezTo>
                    <a:cubicBezTo>
                      <a:pt x="4296" y="15107"/>
                      <a:pt x="5717" y="14990"/>
                      <a:pt x="7122" y="14768"/>
                    </a:cubicBezTo>
                    <a:cubicBezTo>
                      <a:pt x="8903" y="14494"/>
                      <a:pt x="10637" y="14038"/>
                      <a:pt x="12326" y="13444"/>
                    </a:cubicBezTo>
                    <a:cubicBezTo>
                      <a:pt x="12988" y="13216"/>
                      <a:pt x="13628" y="12942"/>
                      <a:pt x="14267" y="12668"/>
                    </a:cubicBezTo>
                    <a:cubicBezTo>
                      <a:pt x="14426" y="12600"/>
                      <a:pt x="14609" y="12508"/>
                      <a:pt x="14792" y="12440"/>
                    </a:cubicBezTo>
                    <a:lnTo>
                      <a:pt x="14814" y="12440"/>
                    </a:lnTo>
                    <a:cubicBezTo>
                      <a:pt x="15613" y="12052"/>
                      <a:pt x="16412" y="11641"/>
                      <a:pt x="17188" y="11185"/>
                    </a:cubicBezTo>
                    <a:cubicBezTo>
                      <a:pt x="17942" y="10751"/>
                      <a:pt x="18672" y="10272"/>
                      <a:pt x="19357" y="9769"/>
                    </a:cubicBezTo>
                    <a:cubicBezTo>
                      <a:pt x="19996" y="9313"/>
                      <a:pt x="20589" y="8788"/>
                      <a:pt x="21160" y="8240"/>
                    </a:cubicBezTo>
                    <a:cubicBezTo>
                      <a:pt x="21731" y="7670"/>
                      <a:pt x="22255" y="7030"/>
                      <a:pt x="22689" y="6323"/>
                    </a:cubicBezTo>
                    <a:cubicBezTo>
                      <a:pt x="23100" y="5661"/>
                      <a:pt x="23397" y="4908"/>
                      <a:pt x="23511" y="4132"/>
                    </a:cubicBezTo>
                    <a:cubicBezTo>
                      <a:pt x="23602" y="3356"/>
                      <a:pt x="23465" y="2534"/>
                      <a:pt x="23100" y="1849"/>
                    </a:cubicBezTo>
                    <a:cubicBezTo>
                      <a:pt x="23009" y="1689"/>
                      <a:pt x="22917" y="1530"/>
                      <a:pt x="22826" y="1393"/>
                    </a:cubicBezTo>
                    <a:cubicBezTo>
                      <a:pt x="22712" y="1256"/>
                      <a:pt x="22598" y="1119"/>
                      <a:pt x="22461" y="982"/>
                    </a:cubicBezTo>
                    <a:cubicBezTo>
                      <a:pt x="22210" y="753"/>
                      <a:pt x="21913" y="548"/>
                      <a:pt x="21616" y="411"/>
                    </a:cubicBezTo>
                    <a:cubicBezTo>
                      <a:pt x="21297" y="251"/>
                      <a:pt x="20954" y="160"/>
                      <a:pt x="20635" y="92"/>
                    </a:cubicBezTo>
                    <a:cubicBezTo>
                      <a:pt x="20315" y="23"/>
                      <a:pt x="19996" y="0"/>
                      <a:pt x="19653" y="0"/>
                    </a:cubicBezTo>
                    <a:close/>
                  </a:path>
                </a:pathLst>
              </a:custGeom>
              <a:solidFill>
                <a:srgbClr val="8D745D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837" name="Google Shape;1684;p22">
                <a:extLst>
                  <a:ext uri="{FF2B5EF4-FFF2-40B4-BE49-F238E27FC236}">
                    <a16:creationId xmlns:a16="http://schemas.microsoft.com/office/drawing/2014/main" id="{2FDCA65A-46D0-4510-B1C2-2CD267029386}"/>
                  </a:ext>
                </a:extLst>
              </p:cNvPr>
              <p:cNvSpPr/>
              <p:nvPr/>
            </p:nvSpPr>
            <p:spPr>
              <a:xfrm>
                <a:off x="6845449" y="3413434"/>
                <a:ext cx="56195" cy="113445"/>
              </a:xfrm>
              <a:custGeom>
                <a:avLst/>
                <a:gdLst/>
                <a:ahLst/>
                <a:cxnLst/>
                <a:rect l="l" t="t" r="r" b="b"/>
                <a:pathLst>
                  <a:path w="2079" h="4197" extrusionOk="0">
                    <a:moveTo>
                      <a:pt x="1051" y="2786"/>
                    </a:moveTo>
                    <a:lnTo>
                      <a:pt x="1051" y="2786"/>
                    </a:lnTo>
                    <a:cubicBezTo>
                      <a:pt x="1058" y="2797"/>
                      <a:pt x="1065" y="2809"/>
                      <a:pt x="1072" y="2820"/>
                    </a:cubicBezTo>
                    <a:lnTo>
                      <a:pt x="1072" y="2820"/>
                    </a:lnTo>
                    <a:cubicBezTo>
                      <a:pt x="1069" y="2811"/>
                      <a:pt x="1064" y="2798"/>
                      <a:pt x="1051" y="2786"/>
                    </a:cubicBezTo>
                    <a:close/>
                    <a:moveTo>
                      <a:pt x="184" y="1"/>
                    </a:moveTo>
                    <a:cubicBezTo>
                      <a:pt x="92" y="1"/>
                      <a:pt x="47" y="69"/>
                      <a:pt x="24" y="138"/>
                    </a:cubicBezTo>
                    <a:cubicBezTo>
                      <a:pt x="24" y="183"/>
                      <a:pt x="24" y="206"/>
                      <a:pt x="1" y="252"/>
                    </a:cubicBezTo>
                    <a:lnTo>
                      <a:pt x="24" y="252"/>
                    </a:lnTo>
                    <a:cubicBezTo>
                      <a:pt x="24" y="343"/>
                      <a:pt x="1" y="412"/>
                      <a:pt x="1" y="480"/>
                    </a:cubicBezTo>
                    <a:lnTo>
                      <a:pt x="1" y="594"/>
                    </a:lnTo>
                    <a:cubicBezTo>
                      <a:pt x="1" y="800"/>
                      <a:pt x="24" y="1005"/>
                      <a:pt x="69" y="1188"/>
                    </a:cubicBezTo>
                    <a:cubicBezTo>
                      <a:pt x="138" y="1576"/>
                      <a:pt x="275" y="1964"/>
                      <a:pt x="458" y="2329"/>
                    </a:cubicBezTo>
                    <a:cubicBezTo>
                      <a:pt x="617" y="2694"/>
                      <a:pt x="823" y="3059"/>
                      <a:pt x="1051" y="3379"/>
                    </a:cubicBezTo>
                    <a:cubicBezTo>
                      <a:pt x="1165" y="3516"/>
                      <a:pt x="1279" y="3653"/>
                      <a:pt x="1393" y="3790"/>
                    </a:cubicBezTo>
                    <a:cubicBezTo>
                      <a:pt x="1462" y="3836"/>
                      <a:pt x="1507" y="3904"/>
                      <a:pt x="1576" y="3950"/>
                    </a:cubicBezTo>
                    <a:lnTo>
                      <a:pt x="1622" y="4018"/>
                    </a:lnTo>
                    <a:cubicBezTo>
                      <a:pt x="1690" y="4064"/>
                      <a:pt x="1736" y="4109"/>
                      <a:pt x="1781" y="4155"/>
                    </a:cubicBezTo>
                    <a:cubicBezTo>
                      <a:pt x="1820" y="4184"/>
                      <a:pt x="1858" y="4196"/>
                      <a:pt x="1893" y="4196"/>
                    </a:cubicBezTo>
                    <a:cubicBezTo>
                      <a:pt x="1941" y="4196"/>
                      <a:pt x="1983" y="4172"/>
                      <a:pt x="2010" y="4132"/>
                    </a:cubicBezTo>
                    <a:cubicBezTo>
                      <a:pt x="2078" y="4064"/>
                      <a:pt x="2055" y="3950"/>
                      <a:pt x="1987" y="3904"/>
                    </a:cubicBezTo>
                    <a:cubicBezTo>
                      <a:pt x="1918" y="3836"/>
                      <a:pt x="1850" y="3790"/>
                      <a:pt x="1781" y="3721"/>
                    </a:cubicBezTo>
                    <a:cubicBezTo>
                      <a:pt x="1517" y="3457"/>
                      <a:pt x="1273" y="3149"/>
                      <a:pt x="1072" y="2820"/>
                    </a:cubicBezTo>
                    <a:lnTo>
                      <a:pt x="1072" y="2820"/>
                    </a:lnTo>
                    <a:cubicBezTo>
                      <a:pt x="1074" y="2827"/>
                      <a:pt x="1074" y="2831"/>
                      <a:pt x="1074" y="2831"/>
                    </a:cubicBezTo>
                    <a:cubicBezTo>
                      <a:pt x="823" y="2420"/>
                      <a:pt x="617" y="1964"/>
                      <a:pt x="480" y="1485"/>
                    </a:cubicBezTo>
                    <a:cubicBezTo>
                      <a:pt x="389" y="1188"/>
                      <a:pt x="321" y="868"/>
                      <a:pt x="321" y="549"/>
                    </a:cubicBezTo>
                    <a:cubicBezTo>
                      <a:pt x="321" y="435"/>
                      <a:pt x="321" y="298"/>
                      <a:pt x="343" y="183"/>
                    </a:cubicBezTo>
                    <a:cubicBezTo>
                      <a:pt x="366" y="92"/>
                      <a:pt x="298" y="1"/>
                      <a:pt x="206" y="1"/>
                    </a:cubicBezTo>
                    <a:close/>
                  </a:path>
                </a:pathLst>
              </a:custGeom>
              <a:solidFill>
                <a:srgbClr val="7A634F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838" name="Google Shape;1685;p22">
                <a:extLst>
                  <a:ext uri="{FF2B5EF4-FFF2-40B4-BE49-F238E27FC236}">
                    <a16:creationId xmlns:a16="http://schemas.microsoft.com/office/drawing/2014/main" id="{31B0A4CC-BED5-4545-896C-6D736BC7B023}"/>
                  </a:ext>
                </a:extLst>
              </p:cNvPr>
              <p:cNvSpPr/>
              <p:nvPr/>
            </p:nvSpPr>
            <p:spPr>
              <a:xfrm>
                <a:off x="6727004" y="2193705"/>
                <a:ext cx="599715" cy="628556"/>
              </a:xfrm>
              <a:custGeom>
                <a:avLst/>
                <a:gdLst/>
                <a:ahLst/>
                <a:cxnLst/>
                <a:rect l="l" t="t" r="r" b="b"/>
                <a:pathLst>
                  <a:path w="22187" h="23254" extrusionOk="0">
                    <a:moveTo>
                      <a:pt x="7556" y="21776"/>
                    </a:moveTo>
                    <a:cubicBezTo>
                      <a:pt x="7562" y="21778"/>
                      <a:pt x="7568" y="21781"/>
                      <a:pt x="7574" y="21783"/>
                    </a:cubicBezTo>
                    <a:lnTo>
                      <a:pt x="7574" y="21783"/>
                    </a:lnTo>
                    <a:cubicBezTo>
                      <a:pt x="7570" y="21779"/>
                      <a:pt x="7564" y="21776"/>
                      <a:pt x="7556" y="21776"/>
                    </a:cubicBezTo>
                    <a:close/>
                    <a:moveTo>
                      <a:pt x="5912" y="0"/>
                    </a:moveTo>
                    <a:cubicBezTo>
                      <a:pt x="5821" y="206"/>
                      <a:pt x="5753" y="434"/>
                      <a:pt x="5661" y="662"/>
                    </a:cubicBezTo>
                    <a:cubicBezTo>
                      <a:pt x="5661" y="662"/>
                      <a:pt x="5661" y="685"/>
                      <a:pt x="5661" y="685"/>
                    </a:cubicBezTo>
                    <a:cubicBezTo>
                      <a:pt x="5136" y="2009"/>
                      <a:pt x="4383" y="3242"/>
                      <a:pt x="3630" y="4451"/>
                    </a:cubicBezTo>
                    <a:cubicBezTo>
                      <a:pt x="2854" y="5684"/>
                      <a:pt x="2032" y="6916"/>
                      <a:pt x="1370" y="8217"/>
                    </a:cubicBezTo>
                    <a:cubicBezTo>
                      <a:pt x="1051" y="8834"/>
                      <a:pt x="754" y="9496"/>
                      <a:pt x="526" y="10158"/>
                    </a:cubicBezTo>
                    <a:cubicBezTo>
                      <a:pt x="297" y="10820"/>
                      <a:pt x="160" y="11504"/>
                      <a:pt x="92" y="12189"/>
                    </a:cubicBezTo>
                    <a:cubicBezTo>
                      <a:pt x="1" y="12897"/>
                      <a:pt x="46" y="13627"/>
                      <a:pt x="160" y="14335"/>
                    </a:cubicBezTo>
                    <a:cubicBezTo>
                      <a:pt x="274" y="14997"/>
                      <a:pt x="480" y="15658"/>
                      <a:pt x="754" y="16275"/>
                    </a:cubicBezTo>
                    <a:cubicBezTo>
                      <a:pt x="1279" y="17439"/>
                      <a:pt x="2078" y="18489"/>
                      <a:pt x="3013" y="19356"/>
                    </a:cubicBezTo>
                    <a:cubicBezTo>
                      <a:pt x="3972" y="20269"/>
                      <a:pt x="5113" y="21000"/>
                      <a:pt x="6323" y="21593"/>
                    </a:cubicBezTo>
                    <a:cubicBezTo>
                      <a:pt x="7533" y="22187"/>
                      <a:pt x="8857" y="22620"/>
                      <a:pt x="10181" y="22894"/>
                    </a:cubicBezTo>
                    <a:cubicBezTo>
                      <a:pt x="11258" y="23121"/>
                      <a:pt x="12368" y="23254"/>
                      <a:pt x="13469" y="23254"/>
                    </a:cubicBezTo>
                    <a:cubicBezTo>
                      <a:pt x="13697" y="23254"/>
                      <a:pt x="13925" y="23248"/>
                      <a:pt x="14152" y="23236"/>
                    </a:cubicBezTo>
                    <a:cubicBezTo>
                      <a:pt x="14769" y="23214"/>
                      <a:pt x="15408" y="23145"/>
                      <a:pt x="16024" y="23031"/>
                    </a:cubicBezTo>
                    <a:cubicBezTo>
                      <a:pt x="16731" y="22894"/>
                      <a:pt x="17439" y="22689"/>
                      <a:pt x="18124" y="22415"/>
                    </a:cubicBezTo>
                    <a:cubicBezTo>
                      <a:pt x="18877" y="22118"/>
                      <a:pt x="19607" y="21730"/>
                      <a:pt x="20269" y="21251"/>
                    </a:cubicBezTo>
                    <a:cubicBezTo>
                      <a:pt x="20589" y="21000"/>
                      <a:pt x="20909" y="20726"/>
                      <a:pt x="21182" y="20429"/>
                    </a:cubicBezTo>
                    <a:cubicBezTo>
                      <a:pt x="21479" y="20132"/>
                      <a:pt x="21730" y="19813"/>
                      <a:pt x="21958" y="19470"/>
                    </a:cubicBezTo>
                    <a:cubicBezTo>
                      <a:pt x="22027" y="19402"/>
                      <a:pt x="22073" y="19311"/>
                      <a:pt x="22141" y="19219"/>
                    </a:cubicBezTo>
                    <a:cubicBezTo>
                      <a:pt x="22187" y="19151"/>
                      <a:pt x="22141" y="19037"/>
                      <a:pt x="22073" y="18991"/>
                    </a:cubicBezTo>
                    <a:cubicBezTo>
                      <a:pt x="22047" y="18978"/>
                      <a:pt x="22022" y="18973"/>
                      <a:pt x="21997" y="18973"/>
                    </a:cubicBezTo>
                    <a:cubicBezTo>
                      <a:pt x="21934" y="18973"/>
                      <a:pt x="21877" y="19010"/>
                      <a:pt x="21844" y="19059"/>
                    </a:cubicBezTo>
                    <a:cubicBezTo>
                      <a:pt x="21753" y="19219"/>
                      <a:pt x="21639" y="19379"/>
                      <a:pt x="21525" y="19539"/>
                    </a:cubicBezTo>
                    <a:cubicBezTo>
                      <a:pt x="21137" y="20064"/>
                      <a:pt x="20680" y="20497"/>
                      <a:pt x="20178" y="20908"/>
                    </a:cubicBezTo>
                    <a:cubicBezTo>
                      <a:pt x="20201" y="20885"/>
                      <a:pt x="20201" y="20885"/>
                      <a:pt x="20224" y="20863"/>
                    </a:cubicBezTo>
                    <a:lnTo>
                      <a:pt x="20224" y="20863"/>
                    </a:lnTo>
                    <a:cubicBezTo>
                      <a:pt x="19630" y="21319"/>
                      <a:pt x="18991" y="21707"/>
                      <a:pt x="18306" y="22004"/>
                    </a:cubicBezTo>
                    <a:lnTo>
                      <a:pt x="18261" y="22004"/>
                    </a:lnTo>
                    <a:cubicBezTo>
                      <a:pt x="17374" y="22390"/>
                      <a:pt x="16464" y="22641"/>
                      <a:pt x="15510" y="22801"/>
                    </a:cubicBezTo>
                    <a:lnTo>
                      <a:pt x="15510" y="22801"/>
                    </a:lnTo>
                    <a:cubicBezTo>
                      <a:pt x="15519" y="22799"/>
                      <a:pt x="15532" y="22793"/>
                      <a:pt x="15545" y="22780"/>
                    </a:cubicBezTo>
                    <a:lnTo>
                      <a:pt x="15545" y="22780"/>
                    </a:lnTo>
                    <a:cubicBezTo>
                      <a:pt x="14856" y="22882"/>
                      <a:pt x="14161" y="22927"/>
                      <a:pt x="13466" y="22927"/>
                    </a:cubicBezTo>
                    <a:cubicBezTo>
                      <a:pt x="12917" y="22927"/>
                      <a:pt x="12368" y="22899"/>
                      <a:pt x="11824" y="22848"/>
                    </a:cubicBezTo>
                    <a:lnTo>
                      <a:pt x="11870" y="22848"/>
                    </a:lnTo>
                    <a:cubicBezTo>
                      <a:pt x="10393" y="22689"/>
                      <a:pt x="8961" y="22327"/>
                      <a:pt x="7574" y="21783"/>
                    </a:cubicBezTo>
                    <a:lnTo>
                      <a:pt x="7574" y="21783"/>
                    </a:lnTo>
                    <a:cubicBezTo>
                      <a:pt x="7577" y="21786"/>
                      <a:pt x="7580" y="21788"/>
                      <a:pt x="7583" y="21791"/>
                    </a:cubicBezTo>
                    <a:lnTo>
                      <a:pt x="7583" y="21791"/>
                    </a:lnTo>
                    <a:cubicBezTo>
                      <a:pt x="6380" y="21313"/>
                      <a:pt x="5245" y="20699"/>
                      <a:pt x="4200" y="19950"/>
                    </a:cubicBezTo>
                    <a:cubicBezTo>
                      <a:pt x="3447" y="19356"/>
                      <a:pt x="2740" y="18694"/>
                      <a:pt x="2146" y="17941"/>
                    </a:cubicBezTo>
                    <a:cubicBezTo>
                      <a:pt x="1690" y="17348"/>
                      <a:pt x="1302" y="16708"/>
                      <a:pt x="1005" y="16024"/>
                    </a:cubicBezTo>
                    <a:cubicBezTo>
                      <a:pt x="1005" y="16024"/>
                      <a:pt x="1005" y="16024"/>
                      <a:pt x="1005" y="16001"/>
                    </a:cubicBezTo>
                    <a:cubicBezTo>
                      <a:pt x="731" y="15385"/>
                      <a:pt x="548" y="14745"/>
                      <a:pt x="457" y="14106"/>
                    </a:cubicBezTo>
                    <a:cubicBezTo>
                      <a:pt x="366" y="13444"/>
                      <a:pt x="343" y="12782"/>
                      <a:pt x="411" y="12143"/>
                    </a:cubicBezTo>
                    <a:lnTo>
                      <a:pt x="411" y="12143"/>
                    </a:lnTo>
                    <a:lnTo>
                      <a:pt x="411" y="12189"/>
                    </a:lnTo>
                    <a:cubicBezTo>
                      <a:pt x="503" y="11345"/>
                      <a:pt x="731" y="10523"/>
                      <a:pt x="1028" y="9724"/>
                    </a:cubicBezTo>
                    <a:cubicBezTo>
                      <a:pt x="1028" y="9724"/>
                      <a:pt x="1028" y="9747"/>
                      <a:pt x="1028" y="9747"/>
                    </a:cubicBezTo>
                    <a:cubicBezTo>
                      <a:pt x="1553" y="8400"/>
                      <a:pt x="2306" y="7167"/>
                      <a:pt x="3059" y="5958"/>
                    </a:cubicBezTo>
                    <a:cubicBezTo>
                      <a:pt x="3835" y="4725"/>
                      <a:pt x="4657" y="3493"/>
                      <a:pt x="5319" y="2192"/>
                    </a:cubicBezTo>
                    <a:cubicBezTo>
                      <a:pt x="5661" y="1552"/>
                      <a:pt x="5958" y="868"/>
                      <a:pt x="6186" y="160"/>
                    </a:cubicBezTo>
                    <a:cubicBezTo>
                      <a:pt x="6095" y="114"/>
                      <a:pt x="6004" y="46"/>
                      <a:pt x="5912" y="0"/>
                    </a:cubicBezTo>
                    <a:close/>
                  </a:path>
                </a:pathLst>
              </a:custGeom>
              <a:solidFill>
                <a:srgbClr val="F5D4BF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839" name="Google Shape;1686;p22">
                <a:extLst>
                  <a:ext uri="{FF2B5EF4-FFF2-40B4-BE49-F238E27FC236}">
                    <a16:creationId xmlns:a16="http://schemas.microsoft.com/office/drawing/2014/main" id="{8033B388-341B-44E4-A1BF-E873FF8B1183}"/>
                  </a:ext>
                </a:extLst>
              </p:cNvPr>
              <p:cNvSpPr/>
              <p:nvPr/>
            </p:nvSpPr>
            <p:spPr>
              <a:xfrm>
                <a:off x="6880021" y="2211599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B2A1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840" name="Google Shape;1687;p22">
                <a:extLst>
                  <a:ext uri="{FF2B5EF4-FFF2-40B4-BE49-F238E27FC236}">
                    <a16:creationId xmlns:a16="http://schemas.microsoft.com/office/drawing/2014/main" id="{CA6D9D08-140A-488F-895D-79395590280D}"/>
                  </a:ext>
                </a:extLst>
              </p:cNvPr>
              <p:cNvSpPr/>
              <p:nvPr/>
            </p:nvSpPr>
            <p:spPr>
              <a:xfrm>
                <a:off x="6880021" y="2212221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B2A1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841" name="Google Shape;1688;p22">
                <a:extLst>
                  <a:ext uri="{FF2B5EF4-FFF2-40B4-BE49-F238E27FC236}">
                    <a16:creationId xmlns:a16="http://schemas.microsoft.com/office/drawing/2014/main" id="{124240AF-97B4-4051-B79A-204E110DA840}"/>
                  </a:ext>
                </a:extLst>
              </p:cNvPr>
              <p:cNvSpPr/>
              <p:nvPr/>
            </p:nvSpPr>
            <p:spPr>
              <a:xfrm>
                <a:off x="7221815" y="2788446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B2A1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842" name="Google Shape;1689;p22">
                <a:extLst>
                  <a:ext uri="{FF2B5EF4-FFF2-40B4-BE49-F238E27FC236}">
                    <a16:creationId xmlns:a16="http://schemas.microsoft.com/office/drawing/2014/main" id="{D867DCE6-2D1D-416E-ABBF-995F26C7C8A0}"/>
                  </a:ext>
                </a:extLst>
              </p:cNvPr>
              <p:cNvSpPr/>
              <p:nvPr/>
            </p:nvSpPr>
            <p:spPr>
              <a:xfrm>
                <a:off x="7221815" y="2788446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B2A1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843" name="Google Shape;1690;p22">
                <a:extLst>
                  <a:ext uri="{FF2B5EF4-FFF2-40B4-BE49-F238E27FC236}">
                    <a16:creationId xmlns:a16="http://schemas.microsoft.com/office/drawing/2014/main" id="{3B5B99FF-C8FF-490D-A0BB-82FC83FF7615}"/>
                  </a:ext>
                </a:extLst>
              </p:cNvPr>
              <p:cNvSpPr/>
              <p:nvPr/>
            </p:nvSpPr>
            <p:spPr>
              <a:xfrm>
                <a:off x="7221193" y="2788446"/>
                <a:ext cx="649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23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B2A1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844" name="Google Shape;1691;p22">
                <a:extLst>
                  <a:ext uri="{FF2B5EF4-FFF2-40B4-BE49-F238E27FC236}">
                    <a16:creationId xmlns:a16="http://schemas.microsoft.com/office/drawing/2014/main" id="{225A3275-20A4-43DE-9B4D-D9A237F43D8A}"/>
                  </a:ext>
                </a:extLst>
              </p:cNvPr>
              <p:cNvSpPr/>
              <p:nvPr/>
            </p:nvSpPr>
            <p:spPr>
              <a:xfrm>
                <a:off x="7220571" y="2788446"/>
                <a:ext cx="649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1" y="1"/>
                    </a:moveTo>
                    <a:cubicBezTo>
                      <a:pt x="24" y="1"/>
                      <a:pt x="24" y="1"/>
                      <a:pt x="24" y="1"/>
                    </a:cubicBezTo>
                    <a:cubicBezTo>
                      <a:pt x="24" y="1"/>
                      <a:pt x="24" y="1"/>
                      <a:pt x="1" y="1"/>
                    </a:cubicBezTo>
                    <a:close/>
                  </a:path>
                </a:pathLst>
              </a:custGeom>
              <a:solidFill>
                <a:srgbClr val="E2B2A1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845" name="Google Shape;1692;p22">
                <a:extLst>
                  <a:ext uri="{FF2B5EF4-FFF2-40B4-BE49-F238E27FC236}">
                    <a16:creationId xmlns:a16="http://schemas.microsoft.com/office/drawing/2014/main" id="{0EE19169-CB51-4426-8CC3-25B0222DEA24}"/>
                  </a:ext>
                </a:extLst>
              </p:cNvPr>
              <p:cNvSpPr/>
              <p:nvPr/>
            </p:nvSpPr>
            <p:spPr>
              <a:xfrm>
                <a:off x="7220571" y="2788446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lnTo>
                      <a:pt x="1" y="1"/>
                    </a:ln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B2A1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846" name="Google Shape;1693;p22">
                <a:extLst>
                  <a:ext uri="{FF2B5EF4-FFF2-40B4-BE49-F238E27FC236}">
                    <a16:creationId xmlns:a16="http://schemas.microsoft.com/office/drawing/2014/main" id="{C1FB6C3F-25D7-4112-8D75-D347748C1E2E}"/>
                  </a:ext>
                </a:extLst>
              </p:cNvPr>
              <p:cNvSpPr/>
              <p:nvPr/>
            </p:nvSpPr>
            <p:spPr>
              <a:xfrm>
                <a:off x="7315582" y="2562043"/>
                <a:ext cx="155504" cy="161964"/>
              </a:xfrm>
              <a:custGeom>
                <a:avLst/>
                <a:gdLst/>
                <a:ahLst/>
                <a:cxnLst/>
                <a:rect l="l" t="t" r="r" b="b"/>
                <a:pathLst>
                  <a:path w="5753" h="5992" extrusionOk="0">
                    <a:moveTo>
                      <a:pt x="3265" y="0"/>
                    </a:moveTo>
                    <a:cubicBezTo>
                      <a:pt x="3196" y="0"/>
                      <a:pt x="3128" y="23"/>
                      <a:pt x="3059" y="23"/>
                    </a:cubicBezTo>
                    <a:cubicBezTo>
                      <a:pt x="2945" y="137"/>
                      <a:pt x="2854" y="251"/>
                      <a:pt x="2763" y="388"/>
                    </a:cubicBezTo>
                    <a:cubicBezTo>
                      <a:pt x="2786" y="365"/>
                      <a:pt x="2808" y="365"/>
                      <a:pt x="2831" y="365"/>
                    </a:cubicBezTo>
                    <a:cubicBezTo>
                      <a:pt x="2993" y="349"/>
                      <a:pt x="3143" y="333"/>
                      <a:pt x="3289" y="333"/>
                    </a:cubicBezTo>
                    <a:cubicBezTo>
                      <a:pt x="3350" y="333"/>
                      <a:pt x="3410" y="336"/>
                      <a:pt x="3470" y="342"/>
                    </a:cubicBezTo>
                    <a:cubicBezTo>
                      <a:pt x="3699" y="365"/>
                      <a:pt x="3904" y="411"/>
                      <a:pt x="4109" y="479"/>
                    </a:cubicBezTo>
                    <a:cubicBezTo>
                      <a:pt x="4315" y="571"/>
                      <a:pt x="4475" y="662"/>
                      <a:pt x="4657" y="776"/>
                    </a:cubicBezTo>
                    <a:cubicBezTo>
                      <a:pt x="4794" y="890"/>
                      <a:pt x="4908" y="1004"/>
                      <a:pt x="5000" y="1118"/>
                    </a:cubicBezTo>
                    <a:cubicBezTo>
                      <a:pt x="5091" y="1255"/>
                      <a:pt x="5182" y="1370"/>
                      <a:pt x="5251" y="1529"/>
                    </a:cubicBezTo>
                    <a:cubicBezTo>
                      <a:pt x="5319" y="1689"/>
                      <a:pt x="5365" y="1872"/>
                      <a:pt x="5388" y="2031"/>
                    </a:cubicBezTo>
                    <a:cubicBezTo>
                      <a:pt x="5433" y="2237"/>
                      <a:pt x="5433" y="2420"/>
                      <a:pt x="5410" y="2602"/>
                    </a:cubicBezTo>
                    <a:cubicBezTo>
                      <a:pt x="5388" y="2808"/>
                      <a:pt x="5342" y="2990"/>
                      <a:pt x="5274" y="3196"/>
                    </a:cubicBezTo>
                    <a:cubicBezTo>
                      <a:pt x="5182" y="3447"/>
                      <a:pt x="5045" y="3675"/>
                      <a:pt x="4885" y="3903"/>
                    </a:cubicBezTo>
                    <a:cubicBezTo>
                      <a:pt x="4657" y="4177"/>
                      <a:pt x="4406" y="4428"/>
                      <a:pt x="4155" y="4656"/>
                    </a:cubicBezTo>
                    <a:cubicBezTo>
                      <a:pt x="4155" y="4656"/>
                      <a:pt x="4178" y="4634"/>
                      <a:pt x="4178" y="4634"/>
                    </a:cubicBezTo>
                    <a:lnTo>
                      <a:pt x="4178" y="4634"/>
                    </a:lnTo>
                    <a:cubicBezTo>
                      <a:pt x="3858" y="4885"/>
                      <a:pt x="3493" y="5090"/>
                      <a:pt x="3128" y="5273"/>
                    </a:cubicBezTo>
                    <a:lnTo>
                      <a:pt x="3105" y="5273"/>
                    </a:lnTo>
                    <a:cubicBezTo>
                      <a:pt x="2740" y="5432"/>
                      <a:pt x="2375" y="5547"/>
                      <a:pt x="1987" y="5615"/>
                    </a:cubicBezTo>
                    <a:cubicBezTo>
                      <a:pt x="1753" y="5648"/>
                      <a:pt x="1531" y="5670"/>
                      <a:pt x="1313" y="5670"/>
                    </a:cubicBezTo>
                    <a:cubicBezTo>
                      <a:pt x="1233" y="5670"/>
                      <a:pt x="1153" y="5667"/>
                      <a:pt x="1074" y="5661"/>
                    </a:cubicBezTo>
                    <a:lnTo>
                      <a:pt x="1119" y="5661"/>
                    </a:lnTo>
                    <a:cubicBezTo>
                      <a:pt x="868" y="5638"/>
                      <a:pt x="640" y="5592"/>
                      <a:pt x="435" y="5501"/>
                    </a:cubicBezTo>
                    <a:cubicBezTo>
                      <a:pt x="366" y="5478"/>
                      <a:pt x="320" y="5455"/>
                      <a:pt x="252" y="5432"/>
                    </a:cubicBezTo>
                    <a:cubicBezTo>
                      <a:pt x="229" y="5417"/>
                      <a:pt x="201" y="5410"/>
                      <a:pt x="173" y="5410"/>
                    </a:cubicBezTo>
                    <a:cubicBezTo>
                      <a:pt x="118" y="5410"/>
                      <a:pt x="62" y="5440"/>
                      <a:pt x="47" y="5501"/>
                    </a:cubicBezTo>
                    <a:cubicBezTo>
                      <a:pt x="1" y="5569"/>
                      <a:pt x="24" y="5684"/>
                      <a:pt x="92" y="5706"/>
                    </a:cubicBezTo>
                    <a:cubicBezTo>
                      <a:pt x="366" y="5843"/>
                      <a:pt x="640" y="5912"/>
                      <a:pt x="937" y="5957"/>
                    </a:cubicBezTo>
                    <a:cubicBezTo>
                      <a:pt x="1085" y="5980"/>
                      <a:pt x="1233" y="5992"/>
                      <a:pt x="1382" y="5992"/>
                    </a:cubicBezTo>
                    <a:cubicBezTo>
                      <a:pt x="1530" y="5992"/>
                      <a:pt x="1679" y="5980"/>
                      <a:pt x="1827" y="5957"/>
                    </a:cubicBezTo>
                    <a:cubicBezTo>
                      <a:pt x="2466" y="5889"/>
                      <a:pt x="3082" y="5684"/>
                      <a:pt x="3653" y="5387"/>
                    </a:cubicBezTo>
                    <a:cubicBezTo>
                      <a:pt x="3927" y="5227"/>
                      <a:pt x="4201" y="5044"/>
                      <a:pt x="4429" y="4839"/>
                    </a:cubicBezTo>
                    <a:cubicBezTo>
                      <a:pt x="4680" y="4634"/>
                      <a:pt x="4908" y="4405"/>
                      <a:pt x="5091" y="4154"/>
                    </a:cubicBezTo>
                    <a:cubicBezTo>
                      <a:pt x="5274" y="3926"/>
                      <a:pt x="5433" y="3675"/>
                      <a:pt x="5547" y="3378"/>
                    </a:cubicBezTo>
                    <a:cubicBezTo>
                      <a:pt x="5593" y="3264"/>
                      <a:pt x="5639" y="3127"/>
                      <a:pt x="5684" y="2990"/>
                    </a:cubicBezTo>
                    <a:cubicBezTo>
                      <a:pt x="5707" y="2830"/>
                      <a:pt x="5730" y="2693"/>
                      <a:pt x="5753" y="2534"/>
                    </a:cubicBezTo>
                    <a:cubicBezTo>
                      <a:pt x="5753" y="2283"/>
                      <a:pt x="5730" y="2031"/>
                      <a:pt x="5684" y="1780"/>
                    </a:cubicBezTo>
                    <a:cubicBezTo>
                      <a:pt x="5616" y="1529"/>
                      <a:pt x="5502" y="1278"/>
                      <a:pt x="5365" y="1073"/>
                    </a:cubicBezTo>
                    <a:cubicBezTo>
                      <a:pt x="5228" y="867"/>
                      <a:pt x="5045" y="685"/>
                      <a:pt x="4840" y="525"/>
                    </a:cubicBezTo>
                    <a:cubicBezTo>
                      <a:pt x="4749" y="457"/>
                      <a:pt x="4657" y="388"/>
                      <a:pt x="4543" y="320"/>
                    </a:cubicBezTo>
                    <a:cubicBezTo>
                      <a:pt x="4429" y="274"/>
                      <a:pt x="4292" y="205"/>
                      <a:pt x="4178" y="160"/>
                    </a:cubicBezTo>
                    <a:cubicBezTo>
                      <a:pt x="3881" y="69"/>
                      <a:pt x="3562" y="0"/>
                      <a:pt x="3265" y="0"/>
                    </a:cubicBezTo>
                    <a:close/>
                  </a:path>
                </a:pathLst>
              </a:custGeom>
              <a:solidFill>
                <a:srgbClr val="F5D4BF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847" name="Google Shape;1694;p22">
                <a:extLst>
                  <a:ext uri="{FF2B5EF4-FFF2-40B4-BE49-F238E27FC236}">
                    <a16:creationId xmlns:a16="http://schemas.microsoft.com/office/drawing/2014/main" id="{51CB81A8-F013-4257-989E-18AAA9DE154C}"/>
                  </a:ext>
                </a:extLst>
              </p:cNvPr>
              <p:cNvSpPr/>
              <p:nvPr/>
            </p:nvSpPr>
            <p:spPr>
              <a:xfrm>
                <a:off x="7392104" y="2571909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B2A1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848" name="Google Shape;1695;p22">
                <a:extLst>
                  <a:ext uri="{FF2B5EF4-FFF2-40B4-BE49-F238E27FC236}">
                    <a16:creationId xmlns:a16="http://schemas.microsoft.com/office/drawing/2014/main" id="{9BD01883-1231-4558-9015-7D75A71B1084}"/>
                  </a:ext>
                </a:extLst>
              </p:cNvPr>
              <p:cNvSpPr/>
              <p:nvPr/>
            </p:nvSpPr>
            <p:spPr>
              <a:xfrm>
                <a:off x="7400105" y="2704545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lnTo>
                      <a:pt x="1" y="1"/>
                    </a:ln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B2A1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849" name="Google Shape;1696;p22">
                <a:extLst>
                  <a:ext uri="{FF2B5EF4-FFF2-40B4-BE49-F238E27FC236}">
                    <a16:creationId xmlns:a16="http://schemas.microsoft.com/office/drawing/2014/main" id="{043F4276-D855-4480-8262-6DC3633E6981}"/>
                  </a:ext>
                </a:extLst>
              </p:cNvPr>
              <p:cNvSpPr/>
              <p:nvPr/>
            </p:nvSpPr>
            <p:spPr>
              <a:xfrm>
                <a:off x="7342747" y="2608291"/>
                <a:ext cx="31490" cy="79009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2923" extrusionOk="0">
                    <a:moveTo>
                      <a:pt x="776" y="1"/>
                    </a:moveTo>
                    <a:cubicBezTo>
                      <a:pt x="731" y="24"/>
                      <a:pt x="685" y="47"/>
                      <a:pt x="662" y="92"/>
                    </a:cubicBezTo>
                    <a:cubicBezTo>
                      <a:pt x="662" y="115"/>
                      <a:pt x="639" y="184"/>
                      <a:pt x="662" y="206"/>
                    </a:cubicBezTo>
                    <a:cubicBezTo>
                      <a:pt x="731" y="389"/>
                      <a:pt x="776" y="549"/>
                      <a:pt x="799" y="731"/>
                    </a:cubicBezTo>
                    <a:cubicBezTo>
                      <a:pt x="822" y="914"/>
                      <a:pt x="845" y="1074"/>
                      <a:pt x="822" y="1256"/>
                    </a:cubicBezTo>
                    <a:cubicBezTo>
                      <a:pt x="799" y="1439"/>
                      <a:pt x="776" y="1622"/>
                      <a:pt x="708" y="1781"/>
                    </a:cubicBezTo>
                    <a:cubicBezTo>
                      <a:pt x="639" y="1941"/>
                      <a:pt x="571" y="2101"/>
                      <a:pt x="480" y="2238"/>
                    </a:cubicBezTo>
                    <a:cubicBezTo>
                      <a:pt x="365" y="2352"/>
                      <a:pt x="274" y="2466"/>
                      <a:pt x="137" y="2580"/>
                    </a:cubicBezTo>
                    <a:cubicBezTo>
                      <a:pt x="114" y="2603"/>
                      <a:pt x="91" y="2603"/>
                      <a:pt x="91" y="2626"/>
                    </a:cubicBezTo>
                    <a:cubicBezTo>
                      <a:pt x="46" y="2649"/>
                      <a:pt x="23" y="2671"/>
                      <a:pt x="0" y="2717"/>
                    </a:cubicBezTo>
                    <a:cubicBezTo>
                      <a:pt x="0" y="2763"/>
                      <a:pt x="0" y="2808"/>
                      <a:pt x="23" y="2854"/>
                    </a:cubicBezTo>
                    <a:cubicBezTo>
                      <a:pt x="46" y="2877"/>
                      <a:pt x="91" y="2900"/>
                      <a:pt x="137" y="2923"/>
                    </a:cubicBezTo>
                    <a:cubicBezTo>
                      <a:pt x="160" y="2923"/>
                      <a:pt x="228" y="2923"/>
                      <a:pt x="251" y="2900"/>
                    </a:cubicBezTo>
                    <a:cubicBezTo>
                      <a:pt x="343" y="2831"/>
                      <a:pt x="434" y="2740"/>
                      <a:pt x="525" y="2649"/>
                    </a:cubicBezTo>
                    <a:cubicBezTo>
                      <a:pt x="639" y="2557"/>
                      <a:pt x="708" y="2443"/>
                      <a:pt x="799" y="2329"/>
                    </a:cubicBezTo>
                    <a:cubicBezTo>
                      <a:pt x="936" y="2124"/>
                      <a:pt x="1027" y="1873"/>
                      <a:pt x="1096" y="1644"/>
                    </a:cubicBezTo>
                    <a:cubicBezTo>
                      <a:pt x="1164" y="1393"/>
                      <a:pt x="1164" y="1119"/>
                      <a:pt x="1141" y="868"/>
                    </a:cubicBezTo>
                    <a:cubicBezTo>
                      <a:pt x="1141" y="617"/>
                      <a:pt x="1073" y="366"/>
                      <a:pt x="959" y="115"/>
                    </a:cubicBezTo>
                    <a:cubicBezTo>
                      <a:pt x="959" y="69"/>
                      <a:pt x="936" y="47"/>
                      <a:pt x="890" y="24"/>
                    </a:cubicBezTo>
                    <a:cubicBezTo>
                      <a:pt x="868" y="1"/>
                      <a:pt x="845" y="1"/>
                      <a:pt x="822" y="1"/>
                    </a:cubicBezTo>
                    <a:close/>
                  </a:path>
                </a:pathLst>
              </a:custGeom>
              <a:solidFill>
                <a:srgbClr val="E2B2A1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850" name="Google Shape;1697;p22">
                <a:extLst>
                  <a:ext uri="{FF2B5EF4-FFF2-40B4-BE49-F238E27FC236}">
                    <a16:creationId xmlns:a16="http://schemas.microsoft.com/office/drawing/2014/main" id="{EB222274-BB40-4187-A41C-98E512DD0AF6}"/>
                  </a:ext>
                </a:extLst>
              </p:cNvPr>
              <p:cNvSpPr/>
              <p:nvPr/>
            </p:nvSpPr>
            <p:spPr>
              <a:xfrm>
                <a:off x="7364939" y="2603994"/>
                <a:ext cx="62980" cy="30895"/>
              </a:xfrm>
              <a:custGeom>
                <a:avLst/>
                <a:gdLst/>
                <a:ahLst/>
                <a:cxnLst/>
                <a:rect l="l" t="t" r="r" b="b"/>
                <a:pathLst>
                  <a:path w="2330" h="1143" extrusionOk="0">
                    <a:moveTo>
                      <a:pt x="1530" y="0"/>
                    </a:moveTo>
                    <a:cubicBezTo>
                      <a:pt x="1370" y="0"/>
                      <a:pt x="1211" y="46"/>
                      <a:pt x="1074" y="91"/>
                    </a:cubicBezTo>
                    <a:cubicBezTo>
                      <a:pt x="845" y="137"/>
                      <a:pt x="663" y="251"/>
                      <a:pt x="503" y="388"/>
                    </a:cubicBezTo>
                    <a:cubicBezTo>
                      <a:pt x="320" y="548"/>
                      <a:pt x="161" y="708"/>
                      <a:pt x="47" y="913"/>
                    </a:cubicBezTo>
                    <a:cubicBezTo>
                      <a:pt x="1" y="982"/>
                      <a:pt x="24" y="1096"/>
                      <a:pt x="115" y="1119"/>
                    </a:cubicBezTo>
                    <a:cubicBezTo>
                      <a:pt x="139" y="1135"/>
                      <a:pt x="166" y="1142"/>
                      <a:pt x="193" y="1142"/>
                    </a:cubicBezTo>
                    <a:cubicBezTo>
                      <a:pt x="242" y="1142"/>
                      <a:pt x="291" y="1117"/>
                      <a:pt x="320" y="1073"/>
                    </a:cubicBezTo>
                    <a:cubicBezTo>
                      <a:pt x="343" y="1027"/>
                      <a:pt x="389" y="982"/>
                      <a:pt x="412" y="936"/>
                    </a:cubicBezTo>
                    <a:cubicBezTo>
                      <a:pt x="480" y="845"/>
                      <a:pt x="572" y="753"/>
                      <a:pt x="686" y="662"/>
                    </a:cubicBezTo>
                    <a:cubicBezTo>
                      <a:pt x="777" y="571"/>
                      <a:pt x="891" y="502"/>
                      <a:pt x="1028" y="457"/>
                    </a:cubicBezTo>
                    <a:cubicBezTo>
                      <a:pt x="1119" y="411"/>
                      <a:pt x="1233" y="365"/>
                      <a:pt x="1325" y="343"/>
                    </a:cubicBezTo>
                    <a:lnTo>
                      <a:pt x="1622" y="343"/>
                    </a:lnTo>
                    <a:cubicBezTo>
                      <a:pt x="1690" y="343"/>
                      <a:pt x="1758" y="365"/>
                      <a:pt x="1850" y="388"/>
                    </a:cubicBezTo>
                    <a:cubicBezTo>
                      <a:pt x="1918" y="434"/>
                      <a:pt x="1987" y="457"/>
                      <a:pt x="2055" y="502"/>
                    </a:cubicBezTo>
                    <a:cubicBezTo>
                      <a:pt x="2078" y="548"/>
                      <a:pt x="2124" y="548"/>
                      <a:pt x="2169" y="548"/>
                    </a:cubicBezTo>
                    <a:cubicBezTo>
                      <a:pt x="2215" y="548"/>
                      <a:pt x="2261" y="548"/>
                      <a:pt x="2283" y="502"/>
                    </a:cubicBezTo>
                    <a:cubicBezTo>
                      <a:pt x="2306" y="479"/>
                      <a:pt x="2329" y="434"/>
                      <a:pt x="2329" y="388"/>
                    </a:cubicBezTo>
                    <a:cubicBezTo>
                      <a:pt x="2329" y="343"/>
                      <a:pt x="2306" y="297"/>
                      <a:pt x="2283" y="274"/>
                    </a:cubicBezTo>
                    <a:cubicBezTo>
                      <a:pt x="2192" y="206"/>
                      <a:pt x="2101" y="160"/>
                      <a:pt x="2010" y="114"/>
                    </a:cubicBezTo>
                    <a:cubicBezTo>
                      <a:pt x="1918" y="69"/>
                      <a:pt x="1804" y="46"/>
                      <a:pt x="1690" y="23"/>
                    </a:cubicBezTo>
                    <a:cubicBezTo>
                      <a:pt x="1644" y="23"/>
                      <a:pt x="1576" y="0"/>
                      <a:pt x="1530" y="0"/>
                    </a:cubicBezTo>
                    <a:close/>
                  </a:path>
                </a:pathLst>
              </a:custGeom>
              <a:solidFill>
                <a:srgbClr val="E2B2A1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851" name="Google Shape;1698;p22">
                <a:extLst>
                  <a:ext uri="{FF2B5EF4-FFF2-40B4-BE49-F238E27FC236}">
                    <a16:creationId xmlns:a16="http://schemas.microsoft.com/office/drawing/2014/main" id="{6EB3956C-61F1-410B-A07C-C82E54653826}"/>
                  </a:ext>
                </a:extLst>
              </p:cNvPr>
              <p:cNvSpPr/>
              <p:nvPr/>
            </p:nvSpPr>
            <p:spPr>
              <a:xfrm>
                <a:off x="6896049" y="2385591"/>
                <a:ext cx="95037" cy="114796"/>
              </a:xfrm>
              <a:custGeom>
                <a:avLst/>
                <a:gdLst/>
                <a:ahLst/>
                <a:cxnLst/>
                <a:rect l="l" t="t" r="r" b="b"/>
                <a:pathLst>
                  <a:path w="3516" h="4247" extrusionOk="0">
                    <a:moveTo>
                      <a:pt x="2832" y="1088"/>
                    </a:moveTo>
                    <a:lnTo>
                      <a:pt x="2832" y="1088"/>
                    </a:lnTo>
                    <a:cubicBezTo>
                      <a:pt x="2831" y="1090"/>
                      <a:pt x="2831" y="1093"/>
                      <a:pt x="2831" y="1096"/>
                    </a:cubicBezTo>
                    <a:lnTo>
                      <a:pt x="2831" y="1096"/>
                    </a:lnTo>
                    <a:cubicBezTo>
                      <a:pt x="2831" y="1096"/>
                      <a:pt x="2831" y="1093"/>
                      <a:pt x="2832" y="1088"/>
                    </a:cubicBezTo>
                    <a:close/>
                    <a:moveTo>
                      <a:pt x="3333" y="0"/>
                    </a:moveTo>
                    <a:cubicBezTo>
                      <a:pt x="3265" y="0"/>
                      <a:pt x="3219" y="46"/>
                      <a:pt x="3196" y="114"/>
                    </a:cubicBezTo>
                    <a:cubicBezTo>
                      <a:pt x="3087" y="419"/>
                      <a:pt x="2999" y="744"/>
                      <a:pt x="2853" y="1051"/>
                    </a:cubicBezTo>
                    <a:lnTo>
                      <a:pt x="2853" y="1051"/>
                    </a:lnTo>
                    <a:cubicBezTo>
                      <a:pt x="2839" y="1065"/>
                      <a:pt x="2834" y="1079"/>
                      <a:pt x="2832" y="1088"/>
                    </a:cubicBezTo>
                    <a:lnTo>
                      <a:pt x="2832" y="1088"/>
                    </a:lnTo>
                    <a:cubicBezTo>
                      <a:pt x="2834" y="1081"/>
                      <a:pt x="2838" y="1077"/>
                      <a:pt x="2842" y="1073"/>
                    </a:cubicBezTo>
                    <a:lnTo>
                      <a:pt x="2842" y="1073"/>
                    </a:lnTo>
                    <a:cubicBezTo>
                      <a:pt x="2838" y="1081"/>
                      <a:pt x="2835" y="1088"/>
                      <a:pt x="2831" y="1096"/>
                    </a:cubicBezTo>
                    <a:cubicBezTo>
                      <a:pt x="2785" y="1187"/>
                      <a:pt x="2717" y="1278"/>
                      <a:pt x="2648" y="1370"/>
                    </a:cubicBezTo>
                    <a:cubicBezTo>
                      <a:pt x="2626" y="1392"/>
                      <a:pt x="2603" y="1415"/>
                      <a:pt x="2557" y="1438"/>
                    </a:cubicBezTo>
                    <a:cubicBezTo>
                      <a:pt x="2557" y="1461"/>
                      <a:pt x="2534" y="1461"/>
                      <a:pt x="2511" y="1461"/>
                    </a:cubicBezTo>
                    <a:cubicBezTo>
                      <a:pt x="2511" y="1461"/>
                      <a:pt x="2489" y="1484"/>
                      <a:pt x="2489" y="1484"/>
                    </a:cubicBezTo>
                    <a:lnTo>
                      <a:pt x="2466" y="1484"/>
                    </a:lnTo>
                    <a:cubicBezTo>
                      <a:pt x="2443" y="1461"/>
                      <a:pt x="2420" y="1461"/>
                      <a:pt x="2397" y="1461"/>
                    </a:cubicBezTo>
                    <a:cubicBezTo>
                      <a:pt x="2330" y="1416"/>
                      <a:pt x="2284" y="1370"/>
                      <a:pt x="2217" y="1303"/>
                    </a:cubicBezTo>
                    <a:lnTo>
                      <a:pt x="2217" y="1303"/>
                    </a:lnTo>
                    <a:cubicBezTo>
                      <a:pt x="2238" y="1324"/>
                      <a:pt x="2238" y="1325"/>
                      <a:pt x="2260" y="1347"/>
                    </a:cubicBezTo>
                    <a:cubicBezTo>
                      <a:pt x="2078" y="1187"/>
                      <a:pt x="1918" y="981"/>
                      <a:pt x="1690" y="867"/>
                    </a:cubicBezTo>
                    <a:cubicBezTo>
                      <a:pt x="1576" y="799"/>
                      <a:pt x="1461" y="776"/>
                      <a:pt x="1347" y="753"/>
                    </a:cubicBezTo>
                    <a:cubicBezTo>
                      <a:pt x="1279" y="753"/>
                      <a:pt x="1233" y="776"/>
                      <a:pt x="1165" y="776"/>
                    </a:cubicBezTo>
                    <a:cubicBezTo>
                      <a:pt x="1119" y="776"/>
                      <a:pt x="1073" y="799"/>
                      <a:pt x="1005" y="799"/>
                    </a:cubicBezTo>
                    <a:cubicBezTo>
                      <a:pt x="822" y="867"/>
                      <a:pt x="640" y="959"/>
                      <a:pt x="480" y="1118"/>
                    </a:cubicBezTo>
                    <a:cubicBezTo>
                      <a:pt x="320" y="1278"/>
                      <a:pt x="229" y="1461"/>
                      <a:pt x="138" y="1666"/>
                    </a:cubicBezTo>
                    <a:cubicBezTo>
                      <a:pt x="69" y="1894"/>
                      <a:pt x="46" y="2100"/>
                      <a:pt x="23" y="2328"/>
                    </a:cubicBezTo>
                    <a:cubicBezTo>
                      <a:pt x="1" y="2579"/>
                      <a:pt x="23" y="2808"/>
                      <a:pt x="69" y="3036"/>
                    </a:cubicBezTo>
                    <a:cubicBezTo>
                      <a:pt x="115" y="3264"/>
                      <a:pt x="183" y="3469"/>
                      <a:pt x="275" y="3652"/>
                    </a:cubicBezTo>
                    <a:cubicBezTo>
                      <a:pt x="320" y="3743"/>
                      <a:pt x="389" y="3812"/>
                      <a:pt x="434" y="3903"/>
                    </a:cubicBezTo>
                    <a:cubicBezTo>
                      <a:pt x="548" y="4040"/>
                      <a:pt x="663" y="4131"/>
                      <a:pt x="800" y="4223"/>
                    </a:cubicBezTo>
                    <a:cubicBezTo>
                      <a:pt x="824" y="4239"/>
                      <a:pt x="851" y="4246"/>
                      <a:pt x="879" y="4246"/>
                    </a:cubicBezTo>
                    <a:cubicBezTo>
                      <a:pt x="930" y="4246"/>
                      <a:pt x="984" y="4221"/>
                      <a:pt x="1028" y="4177"/>
                    </a:cubicBezTo>
                    <a:cubicBezTo>
                      <a:pt x="1073" y="4109"/>
                      <a:pt x="1051" y="3994"/>
                      <a:pt x="982" y="3949"/>
                    </a:cubicBezTo>
                    <a:cubicBezTo>
                      <a:pt x="937" y="3903"/>
                      <a:pt x="868" y="3880"/>
                      <a:pt x="822" y="3835"/>
                    </a:cubicBezTo>
                    <a:cubicBezTo>
                      <a:pt x="754" y="3766"/>
                      <a:pt x="685" y="3698"/>
                      <a:pt x="640" y="3629"/>
                    </a:cubicBezTo>
                    <a:cubicBezTo>
                      <a:pt x="571" y="3515"/>
                      <a:pt x="526" y="3378"/>
                      <a:pt x="480" y="3264"/>
                    </a:cubicBezTo>
                    <a:cubicBezTo>
                      <a:pt x="412" y="3059"/>
                      <a:pt x="366" y="2853"/>
                      <a:pt x="343" y="2648"/>
                    </a:cubicBezTo>
                    <a:cubicBezTo>
                      <a:pt x="343" y="2642"/>
                      <a:pt x="343" y="2636"/>
                      <a:pt x="343" y="2625"/>
                    </a:cubicBezTo>
                    <a:cubicBezTo>
                      <a:pt x="343" y="2419"/>
                      <a:pt x="343" y="2214"/>
                      <a:pt x="389" y="2009"/>
                    </a:cubicBezTo>
                    <a:cubicBezTo>
                      <a:pt x="412" y="1872"/>
                      <a:pt x="457" y="1735"/>
                      <a:pt x="526" y="1598"/>
                    </a:cubicBezTo>
                    <a:cubicBezTo>
                      <a:pt x="571" y="1529"/>
                      <a:pt x="617" y="1438"/>
                      <a:pt x="685" y="1370"/>
                    </a:cubicBezTo>
                    <a:cubicBezTo>
                      <a:pt x="731" y="1324"/>
                      <a:pt x="800" y="1255"/>
                      <a:pt x="868" y="1210"/>
                    </a:cubicBezTo>
                    <a:cubicBezTo>
                      <a:pt x="914" y="1187"/>
                      <a:pt x="982" y="1164"/>
                      <a:pt x="1051" y="1141"/>
                    </a:cubicBezTo>
                    <a:cubicBezTo>
                      <a:pt x="1119" y="1118"/>
                      <a:pt x="1210" y="1096"/>
                      <a:pt x="1279" y="1096"/>
                    </a:cubicBezTo>
                    <a:lnTo>
                      <a:pt x="1393" y="1096"/>
                    </a:lnTo>
                    <a:cubicBezTo>
                      <a:pt x="1439" y="1096"/>
                      <a:pt x="1461" y="1118"/>
                      <a:pt x="1507" y="1141"/>
                    </a:cubicBezTo>
                    <a:cubicBezTo>
                      <a:pt x="1598" y="1187"/>
                      <a:pt x="1690" y="1255"/>
                      <a:pt x="1758" y="1324"/>
                    </a:cubicBezTo>
                    <a:cubicBezTo>
                      <a:pt x="1850" y="1392"/>
                      <a:pt x="1918" y="1484"/>
                      <a:pt x="2009" y="1552"/>
                    </a:cubicBezTo>
                    <a:cubicBezTo>
                      <a:pt x="2055" y="1598"/>
                      <a:pt x="2101" y="1621"/>
                      <a:pt x="2146" y="1666"/>
                    </a:cubicBezTo>
                    <a:cubicBezTo>
                      <a:pt x="2192" y="1712"/>
                      <a:pt x="2238" y="1735"/>
                      <a:pt x="2306" y="1758"/>
                    </a:cubicBezTo>
                    <a:cubicBezTo>
                      <a:pt x="2360" y="1784"/>
                      <a:pt x="2421" y="1795"/>
                      <a:pt x="2481" y="1795"/>
                    </a:cubicBezTo>
                    <a:cubicBezTo>
                      <a:pt x="2523" y="1795"/>
                      <a:pt x="2565" y="1790"/>
                      <a:pt x="2603" y="1780"/>
                    </a:cubicBezTo>
                    <a:cubicBezTo>
                      <a:pt x="2717" y="1758"/>
                      <a:pt x="2808" y="1689"/>
                      <a:pt x="2877" y="1598"/>
                    </a:cubicBezTo>
                    <a:cubicBezTo>
                      <a:pt x="3059" y="1415"/>
                      <a:pt x="3173" y="1164"/>
                      <a:pt x="3265" y="913"/>
                    </a:cubicBezTo>
                    <a:cubicBezTo>
                      <a:pt x="3356" y="685"/>
                      <a:pt x="3424" y="457"/>
                      <a:pt x="3493" y="228"/>
                    </a:cubicBezTo>
                    <a:cubicBezTo>
                      <a:pt x="3516" y="137"/>
                      <a:pt x="3470" y="46"/>
                      <a:pt x="3402" y="0"/>
                    </a:cubicBezTo>
                    <a:close/>
                  </a:path>
                </a:pathLst>
              </a:custGeom>
              <a:solidFill>
                <a:srgbClr val="E2B2A1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852" name="Google Shape;1699;p22">
                <a:extLst>
                  <a:ext uri="{FF2B5EF4-FFF2-40B4-BE49-F238E27FC236}">
                    <a16:creationId xmlns:a16="http://schemas.microsoft.com/office/drawing/2014/main" id="{235D1E05-4C71-4184-86FB-789AA45BB291}"/>
                  </a:ext>
                </a:extLst>
              </p:cNvPr>
              <p:cNvSpPr/>
              <p:nvPr/>
            </p:nvSpPr>
            <p:spPr>
              <a:xfrm>
                <a:off x="7045363" y="2413351"/>
                <a:ext cx="125257" cy="99146"/>
              </a:xfrm>
              <a:custGeom>
                <a:avLst/>
                <a:gdLst/>
                <a:ahLst/>
                <a:cxnLst/>
                <a:rect l="l" t="t" r="r" b="b"/>
                <a:pathLst>
                  <a:path w="4634" h="3668" extrusionOk="0">
                    <a:moveTo>
                      <a:pt x="2511" y="0"/>
                    </a:moveTo>
                    <a:cubicBezTo>
                      <a:pt x="2420" y="0"/>
                      <a:pt x="2351" y="23"/>
                      <a:pt x="2260" y="23"/>
                    </a:cubicBezTo>
                    <a:cubicBezTo>
                      <a:pt x="1758" y="69"/>
                      <a:pt x="1279" y="320"/>
                      <a:pt x="891" y="662"/>
                    </a:cubicBezTo>
                    <a:cubicBezTo>
                      <a:pt x="503" y="1004"/>
                      <a:pt x="229" y="1484"/>
                      <a:pt x="46" y="1986"/>
                    </a:cubicBezTo>
                    <a:cubicBezTo>
                      <a:pt x="0" y="2100"/>
                      <a:pt x="46" y="2260"/>
                      <a:pt x="183" y="2305"/>
                    </a:cubicBezTo>
                    <a:cubicBezTo>
                      <a:pt x="207" y="2315"/>
                      <a:pt x="234" y="2320"/>
                      <a:pt x="261" y="2320"/>
                    </a:cubicBezTo>
                    <a:cubicBezTo>
                      <a:pt x="360" y="2320"/>
                      <a:pt x="467" y="2258"/>
                      <a:pt x="503" y="2169"/>
                    </a:cubicBezTo>
                    <a:cubicBezTo>
                      <a:pt x="548" y="1986"/>
                      <a:pt x="640" y="1826"/>
                      <a:pt x="708" y="1666"/>
                    </a:cubicBezTo>
                    <a:cubicBezTo>
                      <a:pt x="822" y="1484"/>
                      <a:pt x="959" y="1301"/>
                      <a:pt x="1096" y="1141"/>
                    </a:cubicBezTo>
                    <a:cubicBezTo>
                      <a:pt x="1233" y="1004"/>
                      <a:pt x="1370" y="890"/>
                      <a:pt x="1530" y="776"/>
                    </a:cubicBezTo>
                    <a:cubicBezTo>
                      <a:pt x="1689" y="685"/>
                      <a:pt x="1826" y="616"/>
                      <a:pt x="1986" y="571"/>
                    </a:cubicBezTo>
                    <a:cubicBezTo>
                      <a:pt x="2146" y="525"/>
                      <a:pt x="2283" y="502"/>
                      <a:pt x="2443" y="502"/>
                    </a:cubicBezTo>
                    <a:cubicBezTo>
                      <a:pt x="2580" y="502"/>
                      <a:pt x="2717" y="502"/>
                      <a:pt x="2876" y="525"/>
                    </a:cubicBezTo>
                    <a:cubicBezTo>
                      <a:pt x="3013" y="571"/>
                      <a:pt x="3150" y="616"/>
                      <a:pt x="3287" y="685"/>
                    </a:cubicBezTo>
                    <a:cubicBezTo>
                      <a:pt x="3401" y="753"/>
                      <a:pt x="3515" y="845"/>
                      <a:pt x="3607" y="936"/>
                    </a:cubicBezTo>
                    <a:cubicBezTo>
                      <a:pt x="3698" y="1027"/>
                      <a:pt x="3789" y="1141"/>
                      <a:pt x="3881" y="1256"/>
                    </a:cubicBezTo>
                    <a:cubicBezTo>
                      <a:pt x="3949" y="1392"/>
                      <a:pt x="3995" y="1529"/>
                      <a:pt x="4040" y="1666"/>
                    </a:cubicBezTo>
                    <a:cubicBezTo>
                      <a:pt x="4109" y="1849"/>
                      <a:pt x="4132" y="2054"/>
                      <a:pt x="4132" y="2260"/>
                    </a:cubicBezTo>
                    <a:cubicBezTo>
                      <a:pt x="4132" y="2557"/>
                      <a:pt x="4109" y="2853"/>
                      <a:pt x="4040" y="3150"/>
                    </a:cubicBezTo>
                    <a:cubicBezTo>
                      <a:pt x="4040" y="3127"/>
                      <a:pt x="4040" y="3127"/>
                      <a:pt x="4040" y="3104"/>
                    </a:cubicBezTo>
                    <a:cubicBezTo>
                      <a:pt x="4018" y="3173"/>
                      <a:pt x="3995" y="3241"/>
                      <a:pt x="3995" y="3333"/>
                    </a:cubicBezTo>
                    <a:cubicBezTo>
                      <a:pt x="3972" y="3401"/>
                      <a:pt x="3972" y="3447"/>
                      <a:pt x="3995" y="3515"/>
                    </a:cubicBezTo>
                    <a:cubicBezTo>
                      <a:pt x="4018" y="3584"/>
                      <a:pt x="4063" y="3629"/>
                      <a:pt x="4132" y="3652"/>
                    </a:cubicBezTo>
                    <a:cubicBezTo>
                      <a:pt x="4151" y="3662"/>
                      <a:pt x="4174" y="3667"/>
                      <a:pt x="4199" y="3667"/>
                    </a:cubicBezTo>
                    <a:cubicBezTo>
                      <a:pt x="4234" y="3667"/>
                      <a:pt x="4274" y="3656"/>
                      <a:pt x="4314" y="3629"/>
                    </a:cubicBezTo>
                    <a:cubicBezTo>
                      <a:pt x="4360" y="3607"/>
                      <a:pt x="4429" y="3561"/>
                      <a:pt x="4451" y="3492"/>
                    </a:cubicBezTo>
                    <a:cubicBezTo>
                      <a:pt x="4543" y="3127"/>
                      <a:pt x="4611" y="2762"/>
                      <a:pt x="4634" y="2397"/>
                    </a:cubicBezTo>
                    <a:cubicBezTo>
                      <a:pt x="4634" y="2077"/>
                      <a:pt x="4588" y="1781"/>
                      <a:pt x="4497" y="1484"/>
                    </a:cubicBezTo>
                    <a:cubicBezTo>
                      <a:pt x="4360" y="1027"/>
                      <a:pt x="4063" y="594"/>
                      <a:pt x="3630" y="343"/>
                    </a:cubicBezTo>
                    <a:cubicBezTo>
                      <a:pt x="3424" y="206"/>
                      <a:pt x="3196" y="114"/>
                      <a:pt x="2968" y="69"/>
                    </a:cubicBezTo>
                    <a:cubicBezTo>
                      <a:pt x="2808" y="23"/>
                      <a:pt x="2671" y="0"/>
                      <a:pt x="25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solidFill>
                  <a:schemeClr val="accent4"/>
                </a:solidFill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 dirty="0"/>
              </a:p>
            </p:txBody>
          </p:sp>
          <p:sp>
            <p:nvSpPr>
              <p:cNvPr id="853" name="Google Shape;1700;p22">
                <a:extLst>
                  <a:ext uri="{FF2B5EF4-FFF2-40B4-BE49-F238E27FC236}">
                    <a16:creationId xmlns:a16="http://schemas.microsoft.com/office/drawing/2014/main" id="{1BF13623-E6A2-4220-A612-28541A325B52}"/>
                  </a:ext>
                </a:extLst>
              </p:cNvPr>
              <p:cNvSpPr/>
              <p:nvPr/>
            </p:nvSpPr>
            <p:spPr>
              <a:xfrm>
                <a:off x="6807823" y="2337451"/>
                <a:ext cx="94416" cy="88983"/>
              </a:xfrm>
              <a:custGeom>
                <a:avLst/>
                <a:gdLst/>
                <a:ahLst/>
                <a:cxnLst/>
                <a:rect l="l" t="t" r="r" b="b"/>
                <a:pathLst>
                  <a:path w="3493" h="3292" extrusionOk="0">
                    <a:moveTo>
                      <a:pt x="1941" y="1"/>
                    </a:moveTo>
                    <a:cubicBezTo>
                      <a:pt x="1758" y="1"/>
                      <a:pt x="1576" y="46"/>
                      <a:pt x="1393" y="115"/>
                    </a:cubicBezTo>
                    <a:cubicBezTo>
                      <a:pt x="891" y="297"/>
                      <a:pt x="526" y="708"/>
                      <a:pt x="297" y="1188"/>
                    </a:cubicBezTo>
                    <a:cubicBezTo>
                      <a:pt x="183" y="1416"/>
                      <a:pt x="92" y="1667"/>
                      <a:pt x="23" y="1941"/>
                    </a:cubicBezTo>
                    <a:cubicBezTo>
                      <a:pt x="1" y="2055"/>
                      <a:pt x="92" y="2192"/>
                      <a:pt x="229" y="2215"/>
                    </a:cubicBezTo>
                    <a:cubicBezTo>
                      <a:pt x="243" y="2217"/>
                      <a:pt x="257" y="2218"/>
                      <a:pt x="271" y="2218"/>
                    </a:cubicBezTo>
                    <a:cubicBezTo>
                      <a:pt x="389" y="2218"/>
                      <a:pt x="482" y="2134"/>
                      <a:pt x="503" y="2032"/>
                    </a:cubicBezTo>
                    <a:cubicBezTo>
                      <a:pt x="526" y="1941"/>
                      <a:pt x="548" y="1849"/>
                      <a:pt x="594" y="1758"/>
                    </a:cubicBezTo>
                    <a:cubicBezTo>
                      <a:pt x="663" y="1553"/>
                      <a:pt x="754" y="1347"/>
                      <a:pt x="868" y="1165"/>
                    </a:cubicBezTo>
                    <a:cubicBezTo>
                      <a:pt x="959" y="1051"/>
                      <a:pt x="1051" y="936"/>
                      <a:pt x="1165" y="822"/>
                    </a:cubicBezTo>
                    <a:cubicBezTo>
                      <a:pt x="1256" y="731"/>
                      <a:pt x="1370" y="663"/>
                      <a:pt x="1484" y="594"/>
                    </a:cubicBezTo>
                    <a:cubicBezTo>
                      <a:pt x="1576" y="571"/>
                      <a:pt x="1667" y="526"/>
                      <a:pt x="1758" y="503"/>
                    </a:cubicBezTo>
                    <a:cubicBezTo>
                      <a:pt x="1850" y="480"/>
                      <a:pt x="1941" y="480"/>
                      <a:pt x="2032" y="480"/>
                    </a:cubicBezTo>
                    <a:cubicBezTo>
                      <a:pt x="2101" y="503"/>
                      <a:pt x="2169" y="503"/>
                      <a:pt x="2260" y="526"/>
                    </a:cubicBezTo>
                    <a:cubicBezTo>
                      <a:pt x="2329" y="548"/>
                      <a:pt x="2397" y="594"/>
                      <a:pt x="2466" y="640"/>
                    </a:cubicBezTo>
                    <a:cubicBezTo>
                      <a:pt x="2534" y="685"/>
                      <a:pt x="2580" y="731"/>
                      <a:pt x="2626" y="777"/>
                    </a:cubicBezTo>
                    <a:cubicBezTo>
                      <a:pt x="2694" y="845"/>
                      <a:pt x="2740" y="914"/>
                      <a:pt x="2785" y="1005"/>
                    </a:cubicBezTo>
                    <a:cubicBezTo>
                      <a:pt x="2831" y="1096"/>
                      <a:pt x="2854" y="1188"/>
                      <a:pt x="2877" y="1302"/>
                    </a:cubicBezTo>
                    <a:cubicBezTo>
                      <a:pt x="2922" y="1461"/>
                      <a:pt x="2922" y="1621"/>
                      <a:pt x="2922" y="1781"/>
                    </a:cubicBezTo>
                    <a:cubicBezTo>
                      <a:pt x="2899" y="2032"/>
                      <a:pt x="2831" y="2283"/>
                      <a:pt x="2763" y="2534"/>
                    </a:cubicBezTo>
                    <a:cubicBezTo>
                      <a:pt x="2717" y="2671"/>
                      <a:pt x="2648" y="2808"/>
                      <a:pt x="2580" y="2945"/>
                    </a:cubicBezTo>
                    <a:cubicBezTo>
                      <a:pt x="2534" y="3059"/>
                      <a:pt x="2580" y="3196"/>
                      <a:pt x="2694" y="3265"/>
                    </a:cubicBezTo>
                    <a:cubicBezTo>
                      <a:pt x="2725" y="3283"/>
                      <a:pt x="2760" y="3292"/>
                      <a:pt x="2796" y="3292"/>
                    </a:cubicBezTo>
                    <a:cubicBezTo>
                      <a:pt x="2889" y="3292"/>
                      <a:pt x="2987" y="3233"/>
                      <a:pt x="3036" y="3151"/>
                    </a:cubicBezTo>
                    <a:cubicBezTo>
                      <a:pt x="3287" y="2580"/>
                      <a:pt x="3493" y="1918"/>
                      <a:pt x="3379" y="1279"/>
                    </a:cubicBezTo>
                    <a:cubicBezTo>
                      <a:pt x="3333" y="1028"/>
                      <a:pt x="3242" y="800"/>
                      <a:pt x="3105" y="594"/>
                    </a:cubicBezTo>
                    <a:cubicBezTo>
                      <a:pt x="2991" y="411"/>
                      <a:pt x="2808" y="275"/>
                      <a:pt x="2626" y="160"/>
                    </a:cubicBezTo>
                    <a:cubicBezTo>
                      <a:pt x="2443" y="46"/>
                      <a:pt x="2238" y="1"/>
                      <a:pt x="20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solidFill>
                  <a:schemeClr val="accent4"/>
                </a:solidFill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854" name="Google Shape;1701;p22">
                <a:extLst>
                  <a:ext uri="{FF2B5EF4-FFF2-40B4-BE49-F238E27FC236}">
                    <a16:creationId xmlns:a16="http://schemas.microsoft.com/office/drawing/2014/main" id="{E9102D4D-108F-40AF-B13A-37A85449836B}"/>
                  </a:ext>
                </a:extLst>
              </p:cNvPr>
              <p:cNvSpPr/>
              <p:nvPr/>
            </p:nvSpPr>
            <p:spPr>
              <a:xfrm>
                <a:off x="7120020" y="2308448"/>
                <a:ext cx="107985" cy="82955"/>
              </a:xfrm>
              <a:custGeom>
                <a:avLst/>
                <a:gdLst/>
                <a:ahLst/>
                <a:cxnLst/>
                <a:rect l="l" t="t" r="r" b="b"/>
                <a:pathLst>
                  <a:path w="3995" h="3069" extrusionOk="0">
                    <a:moveTo>
                      <a:pt x="343" y="1"/>
                    </a:moveTo>
                    <a:cubicBezTo>
                      <a:pt x="274" y="1"/>
                      <a:pt x="206" y="1"/>
                      <a:pt x="160" y="46"/>
                    </a:cubicBezTo>
                    <a:cubicBezTo>
                      <a:pt x="92" y="115"/>
                      <a:pt x="23" y="183"/>
                      <a:pt x="23" y="275"/>
                    </a:cubicBezTo>
                    <a:cubicBezTo>
                      <a:pt x="0" y="435"/>
                      <a:pt x="114" y="640"/>
                      <a:pt x="274" y="640"/>
                    </a:cubicBezTo>
                    <a:cubicBezTo>
                      <a:pt x="434" y="663"/>
                      <a:pt x="594" y="686"/>
                      <a:pt x="731" y="731"/>
                    </a:cubicBezTo>
                    <a:cubicBezTo>
                      <a:pt x="1005" y="823"/>
                      <a:pt x="1278" y="937"/>
                      <a:pt x="1507" y="1096"/>
                    </a:cubicBezTo>
                    <a:cubicBezTo>
                      <a:pt x="1963" y="1370"/>
                      <a:pt x="2374" y="1736"/>
                      <a:pt x="2739" y="2124"/>
                    </a:cubicBezTo>
                    <a:cubicBezTo>
                      <a:pt x="2968" y="2375"/>
                      <a:pt x="3173" y="2649"/>
                      <a:pt x="3356" y="2945"/>
                    </a:cubicBezTo>
                    <a:cubicBezTo>
                      <a:pt x="3410" y="3027"/>
                      <a:pt x="3514" y="3069"/>
                      <a:pt x="3619" y="3069"/>
                    </a:cubicBezTo>
                    <a:cubicBezTo>
                      <a:pt x="3688" y="3069"/>
                      <a:pt x="3757" y="3050"/>
                      <a:pt x="3812" y="3014"/>
                    </a:cubicBezTo>
                    <a:cubicBezTo>
                      <a:pt x="3972" y="2922"/>
                      <a:pt x="3995" y="2717"/>
                      <a:pt x="3903" y="2557"/>
                    </a:cubicBezTo>
                    <a:cubicBezTo>
                      <a:pt x="3721" y="2283"/>
                      <a:pt x="3515" y="2032"/>
                      <a:pt x="3310" y="1781"/>
                    </a:cubicBezTo>
                    <a:cubicBezTo>
                      <a:pt x="3036" y="1484"/>
                      <a:pt x="2739" y="1188"/>
                      <a:pt x="2420" y="937"/>
                    </a:cubicBezTo>
                    <a:cubicBezTo>
                      <a:pt x="2123" y="686"/>
                      <a:pt x="1781" y="480"/>
                      <a:pt x="1415" y="298"/>
                    </a:cubicBezTo>
                    <a:cubicBezTo>
                      <a:pt x="1096" y="138"/>
                      <a:pt x="753" y="24"/>
                      <a:pt x="38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855" name="Google Shape;1702;p22">
                <a:extLst>
                  <a:ext uri="{FF2B5EF4-FFF2-40B4-BE49-F238E27FC236}">
                    <a16:creationId xmlns:a16="http://schemas.microsoft.com/office/drawing/2014/main" id="{9EB3DB44-23DB-48A5-83F3-37287E129D7C}"/>
                  </a:ext>
                </a:extLst>
              </p:cNvPr>
              <p:cNvSpPr/>
              <p:nvPr/>
            </p:nvSpPr>
            <p:spPr>
              <a:xfrm>
                <a:off x="6851639" y="2262172"/>
                <a:ext cx="101200" cy="35193"/>
              </a:xfrm>
              <a:custGeom>
                <a:avLst/>
                <a:gdLst/>
                <a:ahLst/>
                <a:cxnLst/>
                <a:rect l="l" t="t" r="r" b="b"/>
                <a:pathLst>
                  <a:path w="3744" h="1302" extrusionOk="0">
                    <a:moveTo>
                      <a:pt x="2169" y="1"/>
                    </a:moveTo>
                    <a:cubicBezTo>
                      <a:pt x="2032" y="1"/>
                      <a:pt x="1895" y="1"/>
                      <a:pt x="1758" y="24"/>
                    </a:cubicBezTo>
                    <a:cubicBezTo>
                      <a:pt x="1187" y="92"/>
                      <a:pt x="594" y="321"/>
                      <a:pt x="160" y="709"/>
                    </a:cubicBezTo>
                    <a:cubicBezTo>
                      <a:pt x="92" y="754"/>
                      <a:pt x="23" y="823"/>
                      <a:pt x="23" y="914"/>
                    </a:cubicBezTo>
                    <a:cubicBezTo>
                      <a:pt x="0" y="1005"/>
                      <a:pt x="23" y="1097"/>
                      <a:pt x="69" y="1165"/>
                    </a:cubicBezTo>
                    <a:cubicBezTo>
                      <a:pt x="114" y="1234"/>
                      <a:pt x="206" y="1279"/>
                      <a:pt x="274" y="1302"/>
                    </a:cubicBezTo>
                    <a:cubicBezTo>
                      <a:pt x="365" y="1302"/>
                      <a:pt x="457" y="1302"/>
                      <a:pt x="525" y="1234"/>
                    </a:cubicBezTo>
                    <a:cubicBezTo>
                      <a:pt x="662" y="1119"/>
                      <a:pt x="822" y="1005"/>
                      <a:pt x="1005" y="914"/>
                    </a:cubicBezTo>
                    <a:cubicBezTo>
                      <a:pt x="1187" y="823"/>
                      <a:pt x="1370" y="754"/>
                      <a:pt x="1575" y="709"/>
                    </a:cubicBezTo>
                    <a:cubicBezTo>
                      <a:pt x="1826" y="663"/>
                      <a:pt x="2077" y="640"/>
                      <a:pt x="2328" y="640"/>
                    </a:cubicBezTo>
                    <a:cubicBezTo>
                      <a:pt x="2580" y="663"/>
                      <a:pt x="2831" y="709"/>
                      <a:pt x="3059" y="777"/>
                    </a:cubicBezTo>
                    <a:cubicBezTo>
                      <a:pt x="3127" y="800"/>
                      <a:pt x="3173" y="823"/>
                      <a:pt x="3241" y="845"/>
                    </a:cubicBezTo>
                    <a:cubicBezTo>
                      <a:pt x="3283" y="863"/>
                      <a:pt x="3327" y="872"/>
                      <a:pt x="3369" y="872"/>
                    </a:cubicBezTo>
                    <a:cubicBezTo>
                      <a:pt x="3489" y="872"/>
                      <a:pt x="3602" y="804"/>
                      <a:pt x="3652" y="686"/>
                    </a:cubicBezTo>
                    <a:cubicBezTo>
                      <a:pt x="3744" y="526"/>
                      <a:pt x="3675" y="321"/>
                      <a:pt x="3493" y="252"/>
                    </a:cubicBezTo>
                    <a:cubicBezTo>
                      <a:pt x="3082" y="92"/>
                      <a:pt x="2625" y="1"/>
                      <a:pt x="216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856" name="Google Shape;1703;p22">
                <a:extLst>
                  <a:ext uri="{FF2B5EF4-FFF2-40B4-BE49-F238E27FC236}">
                    <a16:creationId xmlns:a16="http://schemas.microsoft.com/office/drawing/2014/main" id="{4AC4DA0A-3C21-4633-BB04-2603D50E5457}"/>
                  </a:ext>
                </a:extLst>
              </p:cNvPr>
              <p:cNvSpPr/>
              <p:nvPr/>
            </p:nvSpPr>
            <p:spPr>
              <a:xfrm>
                <a:off x="6894833" y="2545987"/>
                <a:ext cx="128960" cy="93199"/>
              </a:xfrm>
              <a:custGeom>
                <a:avLst/>
                <a:gdLst/>
                <a:ahLst/>
                <a:cxnLst/>
                <a:rect l="l" t="t" r="r" b="b"/>
                <a:pathLst>
                  <a:path w="4771" h="3448" extrusionOk="0">
                    <a:moveTo>
                      <a:pt x="1255" y="2374"/>
                    </a:moveTo>
                    <a:cubicBezTo>
                      <a:pt x="1278" y="2374"/>
                      <a:pt x="1278" y="2397"/>
                      <a:pt x="1278" y="2397"/>
                    </a:cubicBezTo>
                    <a:lnTo>
                      <a:pt x="1255" y="2374"/>
                    </a:lnTo>
                    <a:close/>
                    <a:moveTo>
                      <a:pt x="4451" y="1"/>
                    </a:moveTo>
                    <a:cubicBezTo>
                      <a:pt x="4268" y="1"/>
                      <a:pt x="4109" y="160"/>
                      <a:pt x="4109" y="343"/>
                    </a:cubicBezTo>
                    <a:cubicBezTo>
                      <a:pt x="4109" y="548"/>
                      <a:pt x="4109" y="754"/>
                      <a:pt x="4086" y="982"/>
                    </a:cubicBezTo>
                    <a:cubicBezTo>
                      <a:pt x="4040" y="1256"/>
                      <a:pt x="3972" y="1530"/>
                      <a:pt x="3880" y="1781"/>
                    </a:cubicBezTo>
                    <a:cubicBezTo>
                      <a:pt x="3812" y="1941"/>
                      <a:pt x="3721" y="2078"/>
                      <a:pt x="3629" y="2215"/>
                    </a:cubicBezTo>
                    <a:cubicBezTo>
                      <a:pt x="3538" y="2329"/>
                      <a:pt x="3447" y="2420"/>
                      <a:pt x="3355" y="2489"/>
                    </a:cubicBezTo>
                    <a:cubicBezTo>
                      <a:pt x="3241" y="2580"/>
                      <a:pt x="3150" y="2625"/>
                      <a:pt x="3036" y="2694"/>
                    </a:cubicBezTo>
                    <a:cubicBezTo>
                      <a:pt x="2899" y="2740"/>
                      <a:pt x="2785" y="2762"/>
                      <a:pt x="2648" y="2785"/>
                    </a:cubicBezTo>
                    <a:cubicBezTo>
                      <a:pt x="2579" y="2797"/>
                      <a:pt x="2505" y="2802"/>
                      <a:pt x="2431" y="2802"/>
                    </a:cubicBezTo>
                    <a:cubicBezTo>
                      <a:pt x="2357" y="2802"/>
                      <a:pt x="2283" y="2797"/>
                      <a:pt x="2214" y="2785"/>
                    </a:cubicBezTo>
                    <a:cubicBezTo>
                      <a:pt x="2054" y="2762"/>
                      <a:pt x="1872" y="2717"/>
                      <a:pt x="1712" y="2648"/>
                    </a:cubicBezTo>
                    <a:cubicBezTo>
                      <a:pt x="1575" y="2580"/>
                      <a:pt x="1438" y="2489"/>
                      <a:pt x="1301" y="2397"/>
                    </a:cubicBezTo>
                    <a:cubicBezTo>
                      <a:pt x="1187" y="2306"/>
                      <a:pt x="1073" y="2192"/>
                      <a:pt x="982" y="2078"/>
                    </a:cubicBezTo>
                    <a:cubicBezTo>
                      <a:pt x="890" y="1964"/>
                      <a:pt x="822" y="1849"/>
                      <a:pt x="776" y="1735"/>
                    </a:cubicBezTo>
                    <a:cubicBezTo>
                      <a:pt x="730" y="1621"/>
                      <a:pt x="708" y="1507"/>
                      <a:pt x="685" y="1393"/>
                    </a:cubicBezTo>
                    <a:cubicBezTo>
                      <a:pt x="685" y="1370"/>
                      <a:pt x="685" y="1324"/>
                      <a:pt x="685" y="1302"/>
                    </a:cubicBezTo>
                    <a:cubicBezTo>
                      <a:pt x="662" y="1142"/>
                      <a:pt x="525" y="982"/>
                      <a:pt x="342" y="982"/>
                    </a:cubicBezTo>
                    <a:cubicBezTo>
                      <a:pt x="183" y="982"/>
                      <a:pt x="0" y="1142"/>
                      <a:pt x="23" y="1302"/>
                    </a:cubicBezTo>
                    <a:cubicBezTo>
                      <a:pt x="46" y="1644"/>
                      <a:pt x="137" y="1941"/>
                      <a:pt x="297" y="2237"/>
                    </a:cubicBezTo>
                    <a:cubicBezTo>
                      <a:pt x="457" y="2511"/>
                      <a:pt x="685" y="2740"/>
                      <a:pt x="936" y="2945"/>
                    </a:cubicBezTo>
                    <a:cubicBezTo>
                      <a:pt x="1187" y="3128"/>
                      <a:pt x="1461" y="3265"/>
                      <a:pt x="1758" y="3356"/>
                    </a:cubicBezTo>
                    <a:cubicBezTo>
                      <a:pt x="1986" y="3417"/>
                      <a:pt x="2214" y="3447"/>
                      <a:pt x="2436" y="3447"/>
                    </a:cubicBezTo>
                    <a:cubicBezTo>
                      <a:pt x="2546" y="3447"/>
                      <a:pt x="2655" y="3440"/>
                      <a:pt x="2762" y="3424"/>
                    </a:cubicBezTo>
                    <a:cubicBezTo>
                      <a:pt x="3081" y="3379"/>
                      <a:pt x="3401" y="3265"/>
                      <a:pt x="3652" y="3082"/>
                    </a:cubicBezTo>
                    <a:cubicBezTo>
                      <a:pt x="3949" y="2877"/>
                      <a:pt x="4177" y="2603"/>
                      <a:pt x="4337" y="2306"/>
                    </a:cubicBezTo>
                    <a:cubicBezTo>
                      <a:pt x="4679" y="1712"/>
                      <a:pt x="4771" y="1005"/>
                      <a:pt x="4771" y="343"/>
                    </a:cubicBezTo>
                    <a:cubicBezTo>
                      <a:pt x="4771" y="160"/>
                      <a:pt x="4611" y="1"/>
                      <a:pt x="445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solidFill>
                  <a:schemeClr val="accent4"/>
                </a:solidFill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 dirty="0"/>
              </a:p>
            </p:txBody>
          </p:sp>
          <p:sp>
            <p:nvSpPr>
              <p:cNvPr id="857" name="Google Shape;1704;p22">
                <a:extLst>
                  <a:ext uri="{FF2B5EF4-FFF2-40B4-BE49-F238E27FC236}">
                    <a16:creationId xmlns:a16="http://schemas.microsoft.com/office/drawing/2014/main" id="{E31F8BF1-B450-4C82-991E-28C1B473432A}"/>
                  </a:ext>
                </a:extLst>
              </p:cNvPr>
              <p:cNvSpPr/>
              <p:nvPr/>
            </p:nvSpPr>
            <p:spPr>
              <a:xfrm>
                <a:off x="6811526" y="1926568"/>
                <a:ext cx="394260" cy="342903"/>
              </a:xfrm>
              <a:custGeom>
                <a:avLst/>
                <a:gdLst/>
                <a:ahLst/>
                <a:cxnLst/>
                <a:rect l="l" t="t" r="r" b="b"/>
                <a:pathLst>
                  <a:path w="14586" h="12686" extrusionOk="0">
                    <a:moveTo>
                      <a:pt x="2580" y="9564"/>
                    </a:moveTo>
                    <a:cubicBezTo>
                      <a:pt x="2587" y="9570"/>
                      <a:pt x="2595" y="9577"/>
                      <a:pt x="2602" y="9583"/>
                    </a:cubicBezTo>
                    <a:lnTo>
                      <a:pt x="2602" y="9583"/>
                    </a:lnTo>
                    <a:cubicBezTo>
                      <a:pt x="2601" y="9577"/>
                      <a:pt x="2597" y="9564"/>
                      <a:pt x="2580" y="9564"/>
                    </a:cubicBezTo>
                    <a:close/>
                    <a:moveTo>
                      <a:pt x="4383" y="0"/>
                    </a:moveTo>
                    <a:cubicBezTo>
                      <a:pt x="4200" y="0"/>
                      <a:pt x="3995" y="23"/>
                      <a:pt x="3790" y="46"/>
                    </a:cubicBezTo>
                    <a:cubicBezTo>
                      <a:pt x="3356" y="114"/>
                      <a:pt x="2922" y="274"/>
                      <a:pt x="2511" y="457"/>
                    </a:cubicBezTo>
                    <a:cubicBezTo>
                      <a:pt x="2192" y="616"/>
                      <a:pt x="1895" y="822"/>
                      <a:pt x="1644" y="1050"/>
                    </a:cubicBezTo>
                    <a:cubicBezTo>
                      <a:pt x="1393" y="1255"/>
                      <a:pt x="1165" y="1506"/>
                      <a:pt x="959" y="1758"/>
                    </a:cubicBezTo>
                    <a:cubicBezTo>
                      <a:pt x="777" y="2009"/>
                      <a:pt x="617" y="2283"/>
                      <a:pt x="480" y="2579"/>
                    </a:cubicBezTo>
                    <a:cubicBezTo>
                      <a:pt x="206" y="3150"/>
                      <a:pt x="92" y="3766"/>
                      <a:pt x="46" y="4405"/>
                    </a:cubicBezTo>
                    <a:cubicBezTo>
                      <a:pt x="1" y="5044"/>
                      <a:pt x="92" y="5706"/>
                      <a:pt x="252" y="6323"/>
                    </a:cubicBezTo>
                    <a:cubicBezTo>
                      <a:pt x="411" y="6962"/>
                      <a:pt x="663" y="7578"/>
                      <a:pt x="1005" y="8149"/>
                    </a:cubicBezTo>
                    <a:cubicBezTo>
                      <a:pt x="1324" y="8696"/>
                      <a:pt x="1713" y="9199"/>
                      <a:pt x="2169" y="9632"/>
                    </a:cubicBezTo>
                    <a:cubicBezTo>
                      <a:pt x="2648" y="10066"/>
                      <a:pt x="3196" y="10454"/>
                      <a:pt x="3744" y="10796"/>
                    </a:cubicBezTo>
                    <a:cubicBezTo>
                      <a:pt x="4360" y="11139"/>
                      <a:pt x="4999" y="11458"/>
                      <a:pt x="5661" y="11709"/>
                    </a:cubicBezTo>
                    <a:cubicBezTo>
                      <a:pt x="6369" y="11983"/>
                      <a:pt x="7076" y="12189"/>
                      <a:pt x="7807" y="12348"/>
                    </a:cubicBezTo>
                    <a:cubicBezTo>
                      <a:pt x="8769" y="12556"/>
                      <a:pt x="9747" y="12686"/>
                      <a:pt x="10741" y="12686"/>
                    </a:cubicBezTo>
                    <a:cubicBezTo>
                      <a:pt x="10949" y="12686"/>
                      <a:pt x="11158" y="12680"/>
                      <a:pt x="11368" y="12668"/>
                    </a:cubicBezTo>
                    <a:cubicBezTo>
                      <a:pt x="12440" y="12600"/>
                      <a:pt x="13536" y="12371"/>
                      <a:pt x="14472" y="11846"/>
                    </a:cubicBezTo>
                    <a:cubicBezTo>
                      <a:pt x="14563" y="11823"/>
                      <a:pt x="14586" y="11709"/>
                      <a:pt x="14563" y="11641"/>
                    </a:cubicBezTo>
                    <a:cubicBezTo>
                      <a:pt x="14533" y="11580"/>
                      <a:pt x="14482" y="11550"/>
                      <a:pt x="14425" y="11550"/>
                    </a:cubicBezTo>
                    <a:cubicBezTo>
                      <a:pt x="14396" y="11550"/>
                      <a:pt x="14365" y="11557"/>
                      <a:pt x="14335" y="11572"/>
                    </a:cubicBezTo>
                    <a:cubicBezTo>
                      <a:pt x="14061" y="11709"/>
                      <a:pt x="13787" y="11823"/>
                      <a:pt x="13490" y="11938"/>
                    </a:cubicBezTo>
                    <a:cubicBezTo>
                      <a:pt x="12851" y="12143"/>
                      <a:pt x="12166" y="12280"/>
                      <a:pt x="11505" y="12326"/>
                    </a:cubicBezTo>
                    <a:cubicBezTo>
                      <a:pt x="11236" y="12343"/>
                      <a:pt x="10968" y="12352"/>
                      <a:pt x="10700" y="12352"/>
                    </a:cubicBezTo>
                    <a:cubicBezTo>
                      <a:pt x="9920" y="12352"/>
                      <a:pt x="9142" y="12279"/>
                      <a:pt x="8377" y="12143"/>
                    </a:cubicBezTo>
                    <a:cubicBezTo>
                      <a:pt x="7145" y="11915"/>
                      <a:pt x="5935" y="11527"/>
                      <a:pt x="4794" y="10979"/>
                    </a:cubicBezTo>
                    <a:lnTo>
                      <a:pt x="4771" y="10979"/>
                    </a:lnTo>
                    <a:cubicBezTo>
                      <a:pt x="4004" y="10595"/>
                      <a:pt x="3259" y="10145"/>
                      <a:pt x="2602" y="9583"/>
                    </a:cubicBezTo>
                    <a:lnTo>
                      <a:pt x="2602" y="9583"/>
                    </a:lnTo>
                    <a:cubicBezTo>
                      <a:pt x="2603" y="9585"/>
                      <a:pt x="2603" y="9587"/>
                      <a:pt x="2603" y="9587"/>
                    </a:cubicBezTo>
                    <a:cubicBezTo>
                      <a:pt x="2397" y="9404"/>
                      <a:pt x="2215" y="9221"/>
                      <a:pt x="2009" y="8993"/>
                    </a:cubicBezTo>
                    <a:cubicBezTo>
                      <a:pt x="1827" y="8788"/>
                      <a:pt x="1644" y="8559"/>
                      <a:pt x="1484" y="8308"/>
                    </a:cubicBezTo>
                    <a:cubicBezTo>
                      <a:pt x="1165" y="7829"/>
                      <a:pt x="914" y="7327"/>
                      <a:pt x="731" y="6779"/>
                    </a:cubicBezTo>
                    <a:cubicBezTo>
                      <a:pt x="731" y="6779"/>
                      <a:pt x="731" y="6779"/>
                      <a:pt x="731" y="6802"/>
                    </a:cubicBezTo>
                    <a:lnTo>
                      <a:pt x="708" y="6756"/>
                    </a:lnTo>
                    <a:cubicBezTo>
                      <a:pt x="548" y="6231"/>
                      <a:pt x="434" y="5706"/>
                      <a:pt x="389" y="5136"/>
                    </a:cubicBezTo>
                    <a:cubicBezTo>
                      <a:pt x="389" y="5159"/>
                      <a:pt x="389" y="5181"/>
                      <a:pt x="389" y="5181"/>
                    </a:cubicBezTo>
                    <a:cubicBezTo>
                      <a:pt x="343" y="4702"/>
                      <a:pt x="366" y="4223"/>
                      <a:pt x="457" y="3743"/>
                    </a:cubicBezTo>
                    <a:cubicBezTo>
                      <a:pt x="526" y="3355"/>
                      <a:pt x="640" y="2967"/>
                      <a:pt x="822" y="2625"/>
                    </a:cubicBezTo>
                    <a:cubicBezTo>
                      <a:pt x="982" y="2305"/>
                      <a:pt x="1165" y="2009"/>
                      <a:pt x="1370" y="1758"/>
                    </a:cubicBezTo>
                    <a:cubicBezTo>
                      <a:pt x="1621" y="1484"/>
                      <a:pt x="1895" y="1255"/>
                      <a:pt x="2169" y="1050"/>
                    </a:cubicBezTo>
                    <a:cubicBezTo>
                      <a:pt x="2489" y="822"/>
                      <a:pt x="2831" y="662"/>
                      <a:pt x="3196" y="525"/>
                    </a:cubicBezTo>
                    <a:cubicBezTo>
                      <a:pt x="3493" y="434"/>
                      <a:pt x="3790" y="365"/>
                      <a:pt x="4086" y="342"/>
                    </a:cubicBezTo>
                    <a:cubicBezTo>
                      <a:pt x="4172" y="336"/>
                      <a:pt x="4258" y="333"/>
                      <a:pt x="4343" y="333"/>
                    </a:cubicBezTo>
                    <a:cubicBezTo>
                      <a:pt x="4575" y="333"/>
                      <a:pt x="4805" y="355"/>
                      <a:pt x="5022" y="388"/>
                    </a:cubicBezTo>
                    <a:cubicBezTo>
                      <a:pt x="5387" y="457"/>
                      <a:pt x="5753" y="593"/>
                      <a:pt x="6072" y="730"/>
                    </a:cubicBezTo>
                    <a:cubicBezTo>
                      <a:pt x="6620" y="1004"/>
                      <a:pt x="7099" y="1347"/>
                      <a:pt x="7556" y="1735"/>
                    </a:cubicBezTo>
                    <a:cubicBezTo>
                      <a:pt x="7533" y="1735"/>
                      <a:pt x="7533" y="1712"/>
                      <a:pt x="7510" y="1712"/>
                    </a:cubicBezTo>
                    <a:cubicBezTo>
                      <a:pt x="8195" y="2305"/>
                      <a:pt x="8788" y="3013"/>
                      <a:pt x="9450" y="3652"/>
                    </a:cubicBezTo>
                    <a:cubicBezTo>
                      <a:pt x="9519" y="3698"/>
                      <a:pt x="9564" y="3766"/>
                      <a:pt x="9633" y="3812"/>
                    </a:cubicBezTo>
                    <a:cubicBezTo>
                      <a:pt x="9770" y="3926"/>
                      <a:pt x="9930" y="4040"/>
                      <a:pt x="10067" y="4177"/>
                    </a:cubicBezTo>
                    <a:cubicBezTo>
                      <a:pt x="10204" y="4268"/>
                      <a:pt x="10363" y="4382"/>
                      <a:pt x="10523" y="4474"/>
                    </a:cubicBezTo>
                    <a:cubicBezTo>
                      <a:pt x="10911" y="4702"/>
                      <a:pt x="11345" y="4885"/>
                      <a:pt x="11778" y="4953"/>
                    </a:cubicBezTo>
                    <a:cubicBezTo>
                      <a:pt x="11801" y="4965"/>
                      <a:pt x="11824" y="4970"/>
                      <a:pt x="11847" y="4970"/>
                    </a:cubicBezTo>
                    <a:cubicBezTo>
                      <a:pt x="11870" y="4970"/>
                      <a:pt x="11893" y="4965"/>
                      <a:pt x="11915" y="4953"/>
                    </a:cubicBezTo>
                    <a:cubicBezTo>
                      <a:pt x="11938" y="4930"/>
                      <a:pt x="11984" y="4907"/>
                      <a:pt x="11984" y="4862"/>
                    </a:cubicBezTo>
                    <a:cubicBezTo>
                      <a:pt x="12007" y="4816"/>
                      <a:pt x="12007" y="4770"/>
                      <a:pt x="11984" y="4725"/>
                    </a:cubicBezTo>
                    <a:cubicBezTo>
                      <a:pt x="11961" y="4702"/>
                      <a:pt x="11915" y="4656"/>
                      <a:pt x="11893" y="4656"/>
                    </a:cubicBezTo>
                    <a:cubicBezTo>
                      <a:pt x="11573" y="4588"/>
                      <a:pt x="11276" y="4497"/>
                      <a:pt x="11002" y="4360"/>
                    </a:cubicBezTo>
                    <a:cubicBezTo>
                      <a:pt x="10614" y="4177"/>
                      <a:pt x="10272" y="3926"/>
                      <a:pt x="9952" y="3675"/>
                    </a:cubicBezTo>
                    <a:cubicBezTo>
                      <a:pt x="9861" y="3584"/>
                      <a:pt x="9770" y="3515"/>
                      <a:pt x="9679" y="3424"/>
                    </a:cubicBezTo>
                    <a:cubicBezTo>
                      <a:pt x="9656" y="3401"/>
                      <a:pt x="9633" y="3378"/>
                      <a:pt x="9633" y="3355"/>
                    </a:cubicBezTo>
                    <a:cubicBezTo>
                      <a:pt x="9154" y="2922"/>
                      <a:pt x="8720" y="2442"/>
                      <a:pt x="8263" y="1986"/>
                    </a:cubicBezTo>
                    <a:cubicBezTo>
                      <a:pt x="7670" y="1370"/>
                      <a:pt x="6985" y="799"/>
                      <a:pt x="6186" y="434"/>
                    </a:cubicBezTo>
                    <a:cubicBezTo>
                      <a:pt x="6004" y="342"/>
                      <a:pt x="5821" y="274"/>
                      <a:pt x="5638" y="205"/>
                    </a:cubicBezTo>
                    <a:cubicBezTo>
                      <a:pt x="5433" y="137"/>
                      <a:pt x="5228" y="91"/>
                      <a:pt x="5022" y="46"/>
                    </a:cubicBezTo>
                    <a:cubicBezTo>
                      <a:pt x="4817" y="23"/>
                      <a:pt x="4611" y="0"/>
                      <a:pt x="4383" y="0"/>
                    </a:cubicBezTo>
                    <a:close/>
                  </a:path>
                </a:pathLst>
              </a:custGeom>
              <a:solidFill>
                <a:srgbClr val="FBCF62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858" name="Google Shape;1705;p22">
                <a:extLst>
                  <a:ext uri="{FF2B5EF4-FFF2-40B4-BE49-F238E27FC236}">
                    <a16:creationId xmlns:a16="http://schemas.microsoft.com/office/drawing/2014/main" id="{6753C9EF-4841-4B61-B0B5-D87E5C9CFDD5}"/>
                  </a:ext>
                </a:extLst>
              </p:cNvPr>
              <p:cNvSpPr/>
              <p:nvPr/>
            </p:nvSpPr>
            <p:spPr>
              <a:xfrm>
                <a:off x="6870155" y="1954922"/>
                <a:ext cx="0" cy="27"/>
              </a:xfrm>
              <a:custGeom>
                <a:avLst/>
                <a:gdLst/>
                <a:ahLst/>
                <a:cxnLst/>
                <a:rect l="l" t="t" r="r" b="b"/>
                <a:pathLst>
                  <a:path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DAB454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859" name="Google Shape;1706;p22">
                <a:extLst>
                  <a:ext uri="{FF2B5EF4-FFF2-40B4-BE49-F238E27FC236}">
                    <a16:creationId xmlns:a16="http://schemas.microsoft.com/office/drawing/2014/main" id="{EDF74AC3-F72A-4BCD-81F9-076DCB070D23}"/>
                  </a:ext>
                </a:extLst>
              </p:cNvPr>
              <p:cNvSpPr/>
              <p:nvPr/>
            </p:nvSpPr>
            <p:spPr>
              <a:xfrm>
                <a:off x="6940487" y="2223303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AB454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860" name="Google Shape;1707;p22">
                <a:extLst>
                  <a:ext uri="{FF2B5EF4-FFF2-40B4-BE49-F238E27FC236}">
                    <a16:creationId xmlns:a16="http://schemas.microsoft.com/office/drawing/2014/main" id="{A3C9D4E1-F26D-4A06-AC1D-18B8318864CF}"/>
                  </a:ext>
                </a:extLst>
              </p:cNvPr>
              <p:cNvSpPr/>
              <p:nvPr/>
            </p:nvSpPr>
            <p:spPr>
              <a:xfrm>
                <a:off x="6870155" y="1954922"/>
                <a:ext cx="0" cy="27"/>
              </a:xfrm>
              <a:custGeom>
                <a:avLst/>
                <a:gdLst/>
                <a:ahLst/>
                <a:cxnLst/>
                <a:rect l="l" t="t" r="r" b="b"/>
                <a:pathLst>
                  <a:path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DAB454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861" name="Google Shape;1708;p22">
                <a:extLst>
                  <a:ext uri="{FF2B5EF4-FFF2-40B4-BE49-F238E27FC236}">
                    <a16:creationId xmlns:a16="http://schemas.microsoft.com/office/drawing/2014/main" id="{1881F7FB-DF38-4243-8807-A965289308F8}"/>
                  </a:ext>
                </a:extLst>
              </p:cNvPr>
              <p:cNvSpPr/>
              <p:nvPr/>
            </p:nvSpPr>
            <p:spPr>
              <a:xfrm>
                <a:off x="6941081" y="2223303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AB454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862" name="Google Shape;1709;p22">
                <a:extLst>
                  <a:ext uri="{FF2B5EF4-FFF2-40B4-BE49-F238E27FC236}">
                    <a16:creationId xmlns:a16="http://schemas.microsoft.com/office/drawing/2014/main" id="{BB736F5F-E66C-464C-B4AA-52EFF81E5D04}"/>
                  </a:ext>
                </a:extLst>
              </p:cNvPr>
              <p:cNvSpPr/>
              <p:nvPr/>
            </p:nvSpPr>
            <p:spPr>
              <a:xfrm>
                <a:off x="7194677" y="2241197"/>
                <a:ext cx="157342" cy="120959"/>
              </a:xfrm>
              <a:custGeom>
                <a:avLst/>
                <a:gdLst/>
                <a:ahLst/>
                <a:cxnLst/>
                <a:rect l="l" t="t" r="r" b="b"/>
                <a:pathLst>
                  <a:path w="5821" h="4475" extrusionOk="0">
                    <a:moveTo>
                      <a:pt x="251" y="1"/>
                    </a:moveTo>
                    <a:cubicBezTo>
                      <a:pt x="228" y="1"/>
                      <a:pt x="183" y="1"/>
                      <a:pt x="160" y="24"/>
                    </a:cubicBezTo>
                    <a:cubicBezTo>
                      <a:pt x="114" y="69"/>
                      <a:pt x="114" y="92"/>
                      <a:pt x="91" y="138"/>
                    </a:cubicBezTo>
                    <a:cubicBezTo>
                      <a:pt x="69" y="298"/>
                      <a:pt x="46" y="480"/>
                      <a:pt x="23" y="640"/>
                    </a:cubicBezTo>
                    <a:cubicBezTo>
                      <a:pt x="0" y="823"/>
                      <a:pt x="23" y="982"/>
                      <a:pt x="23" y="1165"/>
                    </a:cubicBezTo>
                    <a:cubicBezTo>
                      <a:pt x="46" y="1485"/>
                      <a:pt x="137" y="1804"/>
                      <a:pt x="251" y="2101"/>
                    </a:cubicBezTo>
                    <a:cubicBezTo>
                      <a:pt x="479" y="2671"/>
                      <a:pt x="867" y="3196"/>
                      <a:pt x="1370" y="3584"/>
                    </a:cubicBezTo>
                    <a:cubicBezTo>
                      <a:pt x="1598" y="3790"/>
                      <a:pt x="1872" y="3950"/>
                      <a:pt x="2169" y="4087"/>
                    </a:cubicBezTo>
                    <a:cubicBezTo>
                      <a:pt x="2442" y="4224"/>
                      <a:pt x="2762" y="4338"/>
                      <a:pt x="3059" y="4383"/>
                    </a:cubicBezTo>
                    <a:cubicBezTo>
                      <a:pt x="3378" y="4452"/>
                      <a:pt x="3698" y="4475"/>
                      <a:pt x="4017" y="4475"/>
                    </a:cubicBezTo>
                    <a:cubicBezTo>
                      <a:pt x="4337" y="4452"/>
                      <a:pt x="4656" y="4383"/>
                      <a:pt x="4976" y="4292"/>
                    </a:cubicBezTo>
                    <a:cubicBezTo>
                      <a:pt x="5250" y="4201"/>
                      <a:pt x="5478" y="4087"/>
                      <a:pt x="5729" y="3950"/>
                    </a:cubicBezTo>
                    <a:cubicBezTo>
                      <a:pt x="5752" y="3927"/>
                      <a:pt x="5775" y="3904"/>
                      <a:pt x="5798" y="3858"/>
                    </a:cubicBezTo>
                    <a:cubicBezTo>
                      <a:pt x="5821" y="3813"/>
                      <a:pt x="5821" y="3767"/>
                      <a:pt x="5798" y="3721"/>
                    </a:cubicBezTo>
                    <a:cubicBezTo>
                      <a:pt x="5775" y="3676"/>
                      <a:pt x="5752" y="3653"/>
                      <a:pt x="5706" y="3630"/>
                    </a:cubicBezTo>
                    <a:cubicBezTo>
                      <a:pt x="5661" y="3630"/>
                      <a:pt x="5615" y="3630"/>
                      <a:pt x="5569" y="3653"/>
                    </a:cubicBezTo>
                    <a:cubicBezTo>
                      <a:pt x="5341" y="3790"/>
                      <a:pt x="5067" y="3927"/>
                      <a:pt x="4793" y="3995"/>
                    </a:cubicBezTo>
                    <a:cubicBezTo>
                      <a:pt x="4520" y="4087"/>
                      <a:pt x="4223" y="4132"/>
                      <a:pt x="3949" y="4155"/>
                    </a:cubicBezTo>
                    <a:cubicBezTo>
                      <a:pt x="3652" y="4155"/>
                      <a:pt x="3355" y="4132"/>
                      <a:pt x="3059" y="4064"/>
                    </a:cubicBezTo>
                    <a:lnTo>
                      <a:pt x="3104" y="4064"/>
                    </a:lnTo>
                    <a:cubicBezTo>
                      <a:pt x="2785" y="3995"/>
                      <a:pt x="2488" y="3881"/>
                      <a:pt x="2191" y="3744"/>
                    </a:cubicBezTo>
                    <a:cubicBezTo>
                      <a:pt x="1895" y="3584"/>
                      <a:pt x="1644" y="3402"/>
                      <a:pt x="1392" y="3196"/>
                    </a:cubicBezTo>
                    <a:cubicBezTo>
                      <a:pt x="1415" y="3196"/>
                      <a:pt x="1415" y="3219"/>
                      <a:pt x="1438" y="3219"/>
                    </a:cubicBezTo>
                    <a:cubicBezTo>
                      <a:pt x="1187" y="3014"/>
                      <a:pt x="982" y="2763"/>
                      <a:pt x="799" y="2489"/>
                    </a:cubicBezTo>
                    <a:cubicBezTo>
                      <a:pt x="662" y="2261"/>
                      <a:pt x="548" y="2010"/>
                      <a:pt x="457" y="1758"/>
                    </a:cubicBezTo>
                    <a:cubicBezTo>
                      <a:pt x="388" y="1507"/>
                      <a:pt x="342" y="1233"/>
                      <a:pt x="342" y="982"/>
                    </a:cubicBezTo>
                    <a:cubicBezTo>
                      <a:pt x="342" y="971"/>
                      <a:pt x="342" y="965"/>
                      <a:pt x="342" y="960"/>
                    </a:cubicBezTo>
                    <a:cubicBezTo>
                      <a:pt x="342" y="708"/>
                      <a:pt x="365" y="435"/>
                      <a:pt x="411" y="183"/>
                    </a:cubicBezTo>
                    <a:cubicBezTo>
                      <a:pt x="434" y="138"/>
                      <a:pt x="411" y="92"/>
                      <a:pt x="388" y="47"/>
                    </a:cubicBezTo>
                    <a:cubicBezTo>
                      <a:pt x="365" y="24"/>
                      <a:pt x="320" y="1"/>
                      <a:pt x="274" y="1"/>
                    </a:cubicBezTo>
                    <a:close/>
                  </a:path>
                </a:pathLst>
              </a:custGeom>
              <a:solidFill>
                <a:srgbClr val="FBCF62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863" name="Google Shape;1710;p22">
                <a:extLst>
                  <a:ext uri="{FF2B5EF4-FFF2-40B4-BE49-F238E27FC236}">
                    <a16:creationId xmlns:a16="http://schemas.microsoft.com/office/drawing/2014/main" id="{9D74A862-86C8-4AAF-AE17-F57F743065B5}"/>
                  </a:ext>
                </a:extLst>
              </p:cNvPr>
              <p:cNvSpPr/>
              <p:nvPr/>
            </p:nvSpPr>
            <p:spPr>
              <a:xfrm>
                <a:off x="7300797" y="2353507"/>
                <a:ext cx="74062" cy="138204"/>
              </a:xfrm>
              <a:custGeom>
                <a:avLst/>
                <a:gdLst/>
                <a:ahLst/>
                <a:cxnLst/>
                <a:rect l="l" t="t" r="r" b="b"/>
                <a:pathLst>
                  <a:path w="2740" h="5113" extrusionOk="0">
                    <a:moveTo>
                      <a:pt x="685" y="0"/>
                    </a:moveTo>
                    <a:cubicBezTo>
                      <a:pt x="639" y="0"/>
                      <a:pt x="571" y="23"/>
                      <a:pt x="548" y="69"/>
                    </a:cubicBezTo>
                    <a:cubicBezTo>
                      <a:pt x="251" y="479"/>
                      <a:pt x="114" y="982"/>
                      <a:pt x="46" y="1461"/>
                    </a:cubicBezTo>
                    <a:cubicBezTo>
                      <a:pt x="23" y="1735"/>
                      <a:pt x="0" y="2032"/>
                      <a:pt x="23" y="2305"/>
                    </a:cubicBezTo>
                    <a:cubicBezTo>
                      <a:pt x="46" y="2579"/>
                      <a:pt x="91" y="2853"/>
                      <a:pt x="160" y="3127"/>
                    </a:cubicBezTo>
                    <a:cubicBezTo>
                      <a:pt x="274" y="3629"/>
                      <a:pt x="502" y="4131"/>
                      <a:pt x="867" y="4519"/>
                    </a:cubicBezTo>
                    <a:cubicBezTo>
                      <a:pt x="1027" y="4702"/>
                      <a:pt x="1233" y="4839"/>
                      <a:pt x="1461" y="4953"/>
                    </a:cubicBezTo>
                    <a:cubicBezTo>
                      <a:pt x="1689" y="5067"/>
                      <a:pt x="1963" y="5113"/>
                      <a:pt x="2214" y="5113"/>
                    </a:cubicBezTo>
                    <a:cubicBezTo>
                      <a:pt x="2328" y="5113"/>
                      <a:pt x="2465" y="5113"/>
                      <a:pt x="2579" y="5090"/>
                    </a:cubicBezTo>
                    <a:cubicBezTo>
                      <a:pt x="2671" y="5067"/>
                      <a:pt x="2739" y="4999"/>
                      <a:pt x="2716" y="4908"/>
                    </a:cubicBezTo>
                    <a:cubicBezTo>
                      <a:pt x="2716" y="4828"/>
                      <a:pt x="2647" y="4766"/>
                      <a:pt x="2569" y="4766"/>
                    </a:cubicBezTo>
                    <a:cubicBezTo>
                      <a:pt x="2558" y="4766"/>
                      <a:pt x="2546" y="4768"/>
                      <a:pt x="2534" y="4771"/>
                    </a:cubicBezTo>
                    <a:cubicBezTo>
                      <a:pt x="2465" y="4771"/>
                      <a:pt x="2397" y="4793"/>
                      <a:pt x="2328" y="4793"/>
                    </a:cubicBezTo>
                    <a:cubicBezTo>
                      <a:pt x="2191" y="4793"/>
                      <a:pt x="2032" y="4793"/>
                      <a:pt x="1895" y="4748"/>
                    </a:cubicBezTo>
                    <a:cubicBezTo>
                      <a:pt x="1758" y="4725"/>
                      <a:pt x="1643" y="4679"/>
                      <a:pt x="1529" y="4611"/>
                    </a:cubicBezTo>
                    <a:lnTo>
                      <a:pt x="1529" y="4611"/>
                    </a:lnTo>
                    <a:cubicBezTo>
                      <a:pt x="1529" y="4616"/>
                      <a:pt x="1531" y="4620"/>
                      <a:pt x="1533" y="4624"/>
                    </a:cubicBezTo>
                    <a:lnTo>
                      <a:pt x="1533" y="4624"/>
                    </a:lnTo>
                    <a:cubicBezTo>
                      <a:pt x="1404" y="4556"/>
                      <a:pt x="1296" y="4470"/>
                      <a:pt x="1187" y="4383"/>
                    </a:cubicBezTo>
                    <a:lnTo>
                      <a:pt x="1187" y="4383"/>
                    </a:lnTo>
                    <a:cubicBezTo>
                      <a:pt x="1058" y="4253"/>
                      <a:pt x="931" y="4121"/>
                      <a:pt x="845" y="3949"/>
                    </a:cubicBezTo>
                    <a:cubicBezTo>
                      <a:pt x="708" y="3743"/>
                      <a:pt x="594" y="3492"/>
                      <a:pt x="525" y="3241"/>
                    </a:cubicBezTo>
                    <a:cubicBezTo>
                      <a:pt x="411" y="2899"/>
                      <a:pt x="365" y="2534"/>
                      <a:pt x="342" y="2168"/>
                    </a:cubicBezTo>
                    <a:cubicBezTo>
                      <a:pt x="342" y="1803"/>
                      <a:pt x="365" y="1461"/>
                      <a:pt x="434" y="1119"/>
                    </a:cubicBezTo>
                    <a:cubicBezTo>
                      <a:pt x="434" y="1141"/>
                      <a:pt x="434" y="1141"/>
                      <a:pt x="434" y="1164"/>
                    </a:cubicBezTo>
                    <a:cubicBezTo>
                      <a:pt x="479" y="936"/>
                      <a:pt x="571" y="708"/>
                      <a:pt x="662" y="479"/>
                    </a:cubicBezTo>
                    <a:cubicBezTo>
                      <a:pt x="708" y="411"/>
                      <a:pt x="753" y="320"/>
                      <a:pt x="822" y="251"/>
                    </a:cubicBezTo>
                    <a:cubicBezTo>
                      <a:pt x="867" y="183"/>
                      <a:pt x="845" y="69"/>
                      <a:pt x="776" y="23"/>
                    </a:cubicBezTo>
                    <a:cubicBezTo>
                      <a:pt x="753" y="0"/>
                      <a:pt x="708" y="0"/>
                      <a:pt x="685" y="0"/>
                    </a:cubicBezTo>
                    <a:close/>
                  </a:path>
                </a:pathLst>
              </a:custGeom>
              <a:solidFill>
                <a:srgbClr val="FBCF62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864" name="Google Shape;1711;p22">
                <a:extLst>
                  <a:ext uri="{FF2B5EF4-FFF2-40B4-BE49-F238E27FC236}">
                    <a16:creationId xmlns:a16="http://schemas.microsoft.com/office/drawing/2014/main" id="{DC714C50-2A0A-40A6-A360-DCF0662964D6}"/>
                  </a:ext>
                </a:extLst>
              </p:cNvPr>
              <p:cNvSpPr/>
              <p:nvPr/>
            </p:nvSpPr>
            <p:spPr>
              <a:xfrm>
                <a:off x="7313122" y="2484305"/>
                <a:ext cx="101200" cy="131068"/>
              </a:xfrm>
              <a:custGeom>
                <a:avLst/>
                <a:gdLst/>
                <a:ahLst/>
                <a:cxnLst/>
                <a:rect l="l" t="t" r="r" b="b"/>
                <a:pathLst>
                  <a:path w="3744" h="4849" extrusionOk="0">
                    <a:moveTo>
                      <a:pt x="890" y="2061"/>
                    </a:moveTo>
                    <a:lnTo>
                      <a:pt x="890" y="2061"/>
                    </a:lnTo>
                    <a:cubicBezTo>
                      <a:pt x="883" y="2074"/>
                      <a:pt x="875" y="2087"/>
                      <a:pt x="868" y="2100"/>
                    </a:cubicBezTo>
                    <a:cubicBezTo>
                      <a:pt x="883" y="2085"/>
                      <a:pt x="888" y="2069"/>
                      <a:pt x="890" y="2061"/>
                    </a:cubicBezTo>
                    <a:close/>
                    <a:moveTo>
                      <a:pt x="2055" y="0"/>
                    </a:moveTo>
                    <a:cubicBezTo>
                      <a:pt x="2009" y="0"/>
                      <a:pt x="1964" y="0"/>
                      <a:pt x="1941" y="23"/>
                    </a:cubicBezTo>
                    <a:cubicBezTo>
                      <a:pt x="1804" y="183"/>
                      <a:pt x="1667" y="342"/>
                      <a:pt x="1553" y="502"/>
                    </a:cubicBezTo>
                    <a:cubicBezTo>
                      <a:pt x="1370" y="708"/>
                      <a:pt x="1210" y="913"/>
                      <a:pt x="1073" y="1141"/>
                    </a:cubicBezTo>
                    <a:cubicBezTo>
                      <a:pt x="891" y="1392"/>
                      <a:pt x="731" y="1666"/>
                      <a:pt x="594" y="1940"/>
                    </a:cubicBezTo>
                    <a:cubicBezTo>
                      <a:pt x="457" y="2214"/>
                      <a:pt x="320" y="2488"/>
                      <a:pt x="229" y="2762"/>
                    </a:cubicBezTo>
                    <a:cubicBezTo>
                      <a:pt x="138" y="3013"/>
                      <a:pt x="69" y="3287"/>
                      <a:pt x="23" y="3561"/>
                    </a:cubicBezTo>
                    <a:cubicBezTo>
                      <a:pt x="1" y="3789"/>
                      <a:pt x="23" y="4017"/>
                      <a:pt x="115" y="4246"/>
                    </a:cubicBezTo>
                    <a:cubicBezTo>
                      <a:pt x="206" y="4451"/>
                      <a:pt x="366" y="4611"/>
                      <a:pt x="571" y="4725"/>
                    </a:cubicBezTo>
                    <a:cubicBezTo>
                      <a:pt x="617" y="4748"/>
                      <a:pt x="685" y="4793"/>
                      <a:pt x="731" y="4816"/>
                    </a:cubicBezTo>
                    <a:cubicBezTo>
                      <a:pt x="799" y="4816"/>
                      <a:pt x="868" y="4839"/>
                      <a:pt x="914" y="4839"/>
                    </a:cubicBezTo>
                    <a:cubicBezTo>
                      <a:pt x="954" y="4846"/>
                      <a:pt x="994" y="4848"/>
                      <a:pt x="1033" y="4848"/>
                    </a:cubicBezTo>
                    <a:cubicBezTo>
                      <a:pt x="1129" y="4848"/>
                      <a:pt x="1221" y="4832"/>
                      <a:pt x="1302" y="4816"/>
                    </a:cubicBezTo>
                    <a:cubicBezTo>
                      <a:pt x="1553" y="4748"/>
                      <a:pt x="1804" y="4611"/>
                      <a:pt x="2009" y="4474"/>
                    </a:cubicBezTo>
                    <a:cubicBezTo>
                      <a:pt x="2260" y="4268"/>
                      <a:pt x="2489" y="4063"/>
                      <a:pt x="2694" y="3835"/>
                    </a:cubicBezTo>
                    <a:cubicBezTo>
                      <a:pt x="3059" y="3424"/>
                      <a:pt x="3379" y="2990"/>
                      <a:pt x="3698" y="2556"/>
                    </a:cubicBezTo>
                    <a:cubicBezTo>
                      <a:pt x="3744" y="2488"/>
                      <a:pt x="3744" y="2374"/>
                      <a:pt x="3675" y="2328"/>
                    </a:cubicBezTo>
                    <a:cubicBezTo>
                      <a:pt x="3643" y="2312"/>
                      <a:pt x="3611" y="2304"/>
                      <a:pt x="3580" y="2304"/>
                    </a:cubicBezTo>
                    <a:cubicBezTo>
                      <a:pt x="3525" y="2304"/>
                      <a:pt x="3477" y="2330"/>
                      <a:pt x="3447" y="2374"/>
                    </a:cubicBezTo>
                    <a:cubicBezTo>
                      <a:pt x="3105" y="2830"/>
                      <a:pt x="2762" y="3287"/>
                      <a:pt x="2374" y="3698"/>
                    </a:cubicBezTo>
                    <a:cubicBezTo>
                      <a:pt x="2146" y="3926"/>
                      <a:pt x="1918" y="4154"/>
                      <a:pt x="1621" y="4314"/>
                    </a:cubicBezTo>
                    <a:cubicBezTo>
                      <a:pt x="1530" y="4382"/>
                      <a:pt x="1416" y="4451"/>
                      <a:pt x="1302" y="4474"/>
                    </a:cubicBezTo>
                    <a:cubicBezTo>
                      <a:pt x="1210" y="4497"/>
                      <a:pt x="1142" y="4519"/>
                      <a:pt x="1051" y="4519"/>
                    </a:cubicBezTo>
                    <a:lnTo>
                      <a:pt x="891" y="4519"/>
                    </a:lnTo>
                    <a:cubicBezTo>
                      <a:pt x="845" y="4497"/>
                      <a:pt x="799" y="4474"/>
                      <a:pt x="754" y="4451"/>
                    </a:cubicBezTo>
                    <a:cubicBezTo>
                      <a:pt x="685" y="4428"/>
                      <a:pt x="640" y="4382"/>
                      <a:pt x="571" y="4337"/>
                    </a:cubicBezTo>
                    <a:cubicBezTo>
                      <a:pt x="526" y="4291"/>
                      <a:pt x="503" y="4246"/>
                      <a:pt x="457" y="4200"/>
                    </a:cubicBezTo>
                    <a:cubicBezTo>
                      <a:pt x="434" y="4154"/>
                      <a:pt x="411" y="4086"/>
                      <a:pt x="389" y="4040"/>
                    </a:cubicBezTo>
                    <a:cubicBezTo>
                      <a:pt x="366" y="3949"/>
                      <a:pt x="366" y="3858"/>
                      <a:pt x="343" y="3766"/>
                    </a:cubicBezTo>
                    <a:cubicBezTo>
                      <a:pt x="343" y="3584"/>
                      <a:pt x="366" y="3424"/>
                      <a:pt x="411" y="3264"/>
                    </a:cubicBezTo>
                    <a:cubicBezTo>
                      <a:pt x="503" y="2830"/>
                      <a:pt x="685" y="2442"/>
                      <a:pt x="891" y="2054"/>
                    </a:cubicBezTo>
                    <a:lnTo>
                      <a:pt x="891" y="2054"/>
                    </a:lnTo>
                    <a:cubicBezTo>
                      <a:pt x="891" y="2054"/>
                      <a:pt x="891" y="2057"/>
                      <a:pt x="890" y="2061"/>
                    </a:cubicBezTo>
                    <a:lnTo>
                      <a:pt x="890" y="2061"/>
                    </a:lnTo>
                    <a:cubicBezTo>
                      <a:pt x="1088" y="1710"/>
                      <a:pt x="1288" y="1380"/>
                      <a:pt x="1530" y="1050"/>
                    </a:cubicBezTo>
                    <a:cubicBezTo>
                      <a:pt x="1712" y="799"/>
                      <a:pt x="1895" y="548"/>
                      <a:pt x="2101" y="320"/>
                    </a:cubicBezTo>
                    <a:cubicBezTo>
                      <a:pt x="2123" y="320"/>
                      <a:pt x="2146" y="297"/>
                      <a:pt x="2146" y="274"/>
                    </a:cubicBezTo>
                    <a:cubicBezTo>
                      <a:pt x="2192" y="251"/>
                      <a:pt x="2215" y="228"/>
                      <a:pt x="2215" y="183"/>
                    </a:cubicBezTo>
                    <a:cubicBezTo>
                      <a:pt x="2215" y="137"/>
                      <a:pt x="2192" y="91"/>
                      <a:pt x="2169" y="46"/>
                    </a:cubicBezTo>
                    <a:cubicBezTo>
                      <a:pt x="2146" y="23"/>
                      <a:pt x="2101" y="0"/>
                      <a:pt x="2055" y="0"/>
                    </a:cubicBezTo>
                    <a:close/>
                  </a:path>
                </a:pathLst>
              </a:custGeom>
              <a:solidFill>
                <a:srgbClr val="FBCF62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865" name="Google Shape;1712;p22">
                <a:extLst>
                  <a:ext uri="{FF2B5EF4-FFF2-40B4-BE49-F238E27FC236}">
                    <a16:creationId xmlns:a16="http://schemas.microsoft.com/office/drawing/2014/main" id="{07C30B63-844B-400C-8319-B3A5CB06EE79}"/>
                  </a:ext>
                </a:extLst>
              </p:cNvPr>
              <p:cNvSpPr/>
              <p:nvPr/>
            </p:nvSpPr>
            <p:spPr>
              <a:xfrm>
                <a:off x="7526605" y="2289959"/>
                <a:ext cx="8650" cy="14056"/>
              </a:xfrm>
              <a:custGeom>
                <a:avLst/>
                <a:gdLst/>
                <a:ahLst/>
                <a:cxnLst/>
                <a:rect l="l" t="t" r="r" b="b"/>
                <a:pathLst>
                  <a:path w="320" h="520" extrusionOk="0">
                    <a:moveTo>
                      <a:pt x="137" y="0"/>
                    </a:moveTo>
                    <a:cubicBezTo>
                      <a:pt x="91" y="160"/>
                      <a:pt x="46" y="297"/>
                      <a:pt x="0" y="457"/>
                    </a:cubicBezTo>
                    <a:cubicBezTo>
                      <a:pt x="23" y="479"/>
                      <a:pt x="23" y="479"/>
                      <a:pt x="46" y="502"/>
                    </a:cubicBezTo>
                    <a:cubicBezTo>
                      <a:pt x="69" y="514"/>
                      <a:pt x="91" y="519"/>
                      <a:pt x="114" y="519"/>
                    </a:cubicBezTo>
                    <a:cubicBezTo>
                      <a:pt x="137" y="519"/>
                      <a:pt x="160" y="514"/>
                      <a:pt x="183" y="502"/>
                    </a:cubicBezTo>
                    <a:cubicBezTo>
                      <a:pt x="251" y="479"/>
                      <a:pt x="320" y="388"/>
                      <a:pt x="274" y="297"/>
                    </a:cubicBezTo>
                    <a:cubicBezTo>
                      <a:pt x="228" y="206"/>
                      <a:pt x="183" y="91"/>
                      <a:pt x="137" y="0"/>
                    </a:cubicBezTo>
                    <a:close/>
                  </a:path>
                </a:pathLst>
              </a:custGeom>
              <a:solidFill>
                <a:srgbClr val="DAB454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866" name="Google Shape;1713;p22">
                <a:extLst>
                  <a:ext uri="{FF2B5EF4-FFF2-40B4-BE49-F238E27FC236}">
                    <a16:creationId xmlns:a16="http://schemas.microsoft.com/office/drawing/2014/main" id="{C94E7088-21EF-47E7-A146-6220B93D8328}"/>
                  </a:ext>
                </a:extLst>
              </p:cNvPr>
              <p:cNvSpPr/>
              <p:nvPr/>
            </p:nvSpPr>
            <p:spPr>
              <a:xfrm>
                <a:off x="7065717" y="2010469"/>
                <a:ext cx="16678" cy="24084"/>
              </a:xfrm>
              <a:custGeom>
                <a:avLst/>
                <a:gdLst/>
                <a:ahLst/>
                <a:cxnLst/>
                <a:rect l="l" t="t" r="r" b="b"/>
                <a:pathLst>
                  <a:path w="617" h="891" extrusionOk="0">
                    <a:moveTo>
                      <a:pt x="1" y="0"/>
                    </a:moveTo>
                    <a:cubicBezTo>
                      <a:pt x="69" y="251"/>
                      <a:pt x="160" y="502"/>
                      <a:pt x="297" y="753"/>
                    </a:cubicBezTo>
                    <a:cubicBezTo>
                      <a:pt x="343" y="799"/>
                      <a:pt x="389" y="845"/>
                      <a:pt x="434" y="890"/>
                    </a:cubicBezTo>
                    <a:cubicBezTo>
                      <a:pt x="480" y="890"/>
                      <a:pt x="526" y="868"/>
                      <a:pt x="548" y="845"/>
                    </a:cubicBezTo>
                    <a:cubicBezTo>
                      <a:pt x="571" y="822"/>
                      <a:pt x="594" y="799"/>
                      <a:pt x="617" y="753"/>
                    </a:cubicBezTo>
                    <a:cubicBezTo>
                      <a:pt x="617" y="708"/>
                      <a:pt x="617" y="662"/>
                      <a:pt x="594" y="617"/>
                    </a:cubicBezTo>
                    <a:lnTo>
                      <a:pt x="571" y="571"/>
                    </a:lnTo>
                    <a:lnTo>
                      <a:pt x="548" y="571"/>
                    </a:lnTo>
                    <a:cubicBezTo>
                      <a:pt x="457" y="480"/>
                      <a:pt x="366" y="411"/>
                      <a:pt x="275" y="320"/>
                    </a:cubicBezTo>
                    <a:cubicBezTo>
                      <a:pt x="160" y="206"/>
                      <a:pt x="69" y="114"/>
                      <a:pt x="1" y="0"/>
                    </a:cubicBezTo>
                    <a:close/>
                  </a:path>
                </a:pathLst>
              </a:custGeom>
              <a:solidFill>
                <a:srgbClr val="DAB454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867" name="Google Shape;1714;p22">
                <a:extLst>
                  <a:ext uri="{FF2B5EF4-FFF2-40B4-BE49-F238E27FC236}">
                    <a16:creationId xmlns:a16="http://schemas.microsoft.com/office/drawing/2014/main" id="{AF9C1574-44A6-4F8C-9D1C-0DD731F7683A}"/>
                  </a:ext>
                </a:extLst>
              </p:cNvPr>
              <p:cNvSpPr/>
              <p:nvPr/>
            </p:nvSpPr>
            <p:spPr>
              <a:xfrm>
                <a:off x="7081151" y="2025876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DAB454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868" name="Google Shape;1715;p22">
                <a:extLst>
                  <a:ext uri="{FF2B5EF4-FFF2-40B4-BE49-F238E27FC236}">
                    <a16:creationId xmlns:a16="http://schemas.microsoft.com/office/drawing/2014/main" id="{50E527F2-FFD3-4931-87BA-E9ACA0E41E93}"/>
                  </a:ext>
                </a:extLst>
              </p:cNvPr>
              <p:cNvSpPr/>
              <p:nvPr/>
            </p:nvSpPr>
            <p:spPr>
              <a:xfrm>
                <a:off x="7310041" y="2077719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AB454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869" name="Google Shape;1716;p22">
                <a:extLst>
                  <a:ext uri="{FF2B5EF4-FFF2-40B4-BE49-F238E27FC236}">
                    <a16:creationId xmlns:a16="http://schemas.microsoft.com/office/drawing/2014/main" id="{65A391B0-B383-4DBB-8E1A-1AD2B3E45F88}"/>
                  </a:ext>
                </a:extLst>
              </p:cNvPr>
              <p:cNvSpPr/>
              <p:nvPr/>
            </p:nvSpPr>
            <p:spPr>
              <a:xfrm>
                <a:off x="7526605" y="2238737"/>
                <a:ext cx="100579" cy="113418"/>
              </a:xfrm>
              <a:custGeom>
                <a:avLst/>
                <a:gdLst/>
                <a:ahLst/>
                <a:cxnLst/>
                <a:rect l="l" t="t" r="r" b="b"/>
                <a:pathLst>
                  <a:path w="3721" h="4196" extrusionOk="0">
                    <a:moveTo>
                      <a:pt x="2511" y="1"/>
                    </a:moveTo>
                    <a:cubicBezTo>
                      <a:pt x="2488" y="1"/>
                      <a:pt x="2442" y="1"/>
                      <a:pt x="2397" y="23"/>
                    </a:cubicBezTo>
                    <a:cubicBezTo>
                      <a:pt x="2260" y="23"/>
                      <a:pt x="2146" y="69"/>
                      <a:pt x="2009" y="115"/>
                    </a:cubicBezTo>
                    <a:cubicBezTo>
                      <a:pt x="1872" y="160"/>
                      <a:pt x="1735" y="229"/>
                      <a:pt x="1621" y="320"/>
                    </a:cubicBezTo>
                    <a:cubicBezTo>
                      <a:pt x="1438" y="434"/>
                      <a:pt x="1278" y="571"/>
                      <a:pt x="1119" y="708"/>
                    </a:cubicBezTo>
                    <a:cubicBezTo>
                      <a:pt x="936" y="868"/>
                      <a:pt x="776" y="1051"/>
                      <a:pt x="639" y="1233"/>
                    </a:cubicBezTo>
                    <a:cubicBezTo>
                      <a:pt x="457" y="1439"/>
                      <a:pt x="274" y="1667"/>
                      <a:pt x="137" y="1918"/>
                    </a:cubicBezTo>
                    <a:cubicBezTo>
                      <a:pt x="91" y="2055"/>
                      <a:pt x="46" y="2192"/>
                      <a:pt x="0" y="2329"/>
                    </a:cubicBezTo>
                    <a:cubicBezTo>
                      <a:pt x="23" y="2374"/>
                      <a:pt x="46" y="2374"/>
                      <a:pt x="69" y="2397"/>
                    </a:cubicBezTo>
                    <a:cubicBezTo>
                      <a:pt x="91" y="2409"/>
                      <a:pt x="114" y="2414"/>
                      <a:pt x="137" y="2414"/>
                    </a:cubicBezTo>
                    <a:cubicBezTo>
                      <a:pt x="160" y="2414"/>
                      <a:pt x="183" y="2409"/>
                      <a:pt x="206" y="2397"/>
                    </a:cubicBezTo>
                    <a:cubicBezTo>
                      <a:pt x="251" y="2374"/>
                      <a:pt x="274" y="2352"/>
                      <a:pt x="297" y="2306"/>
                    </a:cubicBezTo>
                    <a:cubicBezTo>
                      <a:pt x="297" y="2283"/>
                      <a:pt x="320" y="2237"/>
                      <a:pt x="320" y="2215"/>
                    </a:cubicBezTo>
                    <a:cubicBezTo>
                      <a:pt x="546" y="1830"/>
                      <a:pt x="839" y="1446"/>
                      <a:pt x="1155" y="1128"/>
                    </a:cubicBezTo>
                    <a:lnTo>
                      <a:pt x="1155" y="1128"/>
                    </a:lnTo>
                    <a:cubicBezTo>
                      <a:pt x="1379" y="906"/>
                      <a:pt x="1603" y="705"/>
                      <a:pt x="1849" y="548"/>
                    </a:cubicBezTo>
                    <a:cubicBezTo>
                      <a:pt x="1986" y="480"/>
                      <a:pt x="2100" y="411"/>
                      <a:pt x="2237" y="366"/>
                    </a:cubicBezTo>
                    <a:cubicBezTo>
                      <a:pt x="2328" y="366"/>
                      <a:pt x="2420" y="343"/>
                      <a:pt x="2488" y="343"/>
                    </a:cubicBezTo>
                    <a:cubicBezTo>
                      <a:pt x="2557" y="343"/>
                      <a:pt x="2625" y="343"/>
                      <a:pt x="2694" y="366"/>
                    </a:cubicBezTo>
                    <a:cubicBezTo>
                      <a:pt x="2762" y="366"/>
                      <a:pt x="2808" y="389"/>
                      <a:pt x="2876" y="411"/>
                    </a:cubicBezTo>
                    <a:cubicBezTo>
                      <a:pt x="2945" y="457"/>
                      <a:pt x="3013" y="503"/>
                      <a:pt x="3059" y="571"/>
                    </a:cubicBezTo>
                    <a:cubicBezTo>
                      <a:pt x="3127" y="617"/>
                      <a:pt x="3196" y="685"/>
                      <a:pt x="3241" y="777"/>
                    </a:cubicBezTo>
                    <a:cubicBezTo>
                      <a:pt x="3264" y="822"/>
                      <a:pt x="3310" y="891"/>
                      <a:pt x="3333" y="959"/>
                    </a:cubicBezTo>
                    <a:cubicBezTo>
                      <a:pt x="3355" y="1051"/>
                      <a:pt x="3355" y="1119"/>
                      <a:pt x="3355" y="1210"/>
                    </a:cubicBezTo>
                    <a:cubicBezTo>
                      <a:pt x="3355" y="1324"/>
                      <a:pt x="3355" y="1416"/>
                      <a:pt x="3333" y="1530"/>
                    </a:cubicBezTo>
                    <a:cubicBezTo>
                      <a:pt x="3287" y="1712"/>
                      <a:pt x="3219" y="1872"/>
                      <a:pt x="3127" y="2032"/>
                    </a:cubicBezTo>
                    <a:cubicBezTo>
                      <a:pt x="3127" y="2032"/>
                      <a:pt x="3104" y="2032"/>
                      <a:pt x="3104" y="2055"/>
                    </a:cubicBezTo>
                    <a:cubicBezTo>
                      <a:pt x="2922" y="2352"/>
                      <a:pt x="2694" y="2648"/>
                      <a:pt x="2442" y="2922"/>
                    </a:cubicBezTo>
                    <a:cubicBezTo>
                      <a:pt x="2442" y="2922"/>
                      <a:pt x="2420" y="2922"/>
                      <a:pt x="2420" y="2945"/>
                    </a:cubicBezTo>
                    <a:cubicBezTo>
                      <a:pt x="2420" y="2945"/>
                      <a:pt x="2420" y="2945"/>
                      <a:pt x="2420" y="2922"/>
                    </a:cubicBezTo>
                    <a:cubicBezTo>
                      <a:pt x="2123" y="3242"/>
                      <a:pt x="1758" y="3539"/>
                      <a:pt x="1392" y="3790"/>
                    </a:cubicBezTo>
                    <a:cubicBezTo>
                      <a:pt x="1324" y="3812"/>
                      <a:pt x="1256" y="3858"/>
                      <a:pt x="1187" y="3881"/>
                    </a:cubicBezTo>
                    <a:cubicBezTo>
                      <a:pt x="1119" y="3927"/>
                      <a:pt x="1073" y="4018"/>
                      <a:pt x="1119" y="4109"/>
                    </a:cubicBezTo>
                    <a:cubicBezTo>
                      <a:pt x="1135" y="4158"/>
                      <a:pt x="1199" y="4196"/>
                      <a:pt x="1259" y="4196"/>
                    </a:cubicBezTo>
                    <a:cubicBezTo>
                      <a:pt x="1282" y="4196"/>
                      <a:pt x="1305" y="4190"/>
                      <a:pt x="1324" y="4178"/>
                    </a:cubicBezTo>
                    <a:cubicBezTo>
                      <a:pt x="1529" y="4086"/>
                      <a:pt x="1735" y="3949"/>
                      <a:pt x="1917" y="3812"/>
                    </a:cubicBezTo>
                    <a:cubicBezTo>
                      <a:pt x="2169" y="3630"/>
                      <a:pt x="2397" y="3424"/>
                      <a:pt x="2602" y="3219"/>
                    </a:cubicBezTo>
                    <a:cubicBezTo>
                      <a:pt x="2830" y="2991"/>
                      <a:pt x="3036" y="2740"/>
                      <a:pt x="3219" y="2489"/>
                    </a:cubicBezTo>
                    <a:cubicBezTo>
                      <a:pt x="3378" y="2237"/>
                      <a:pt x="3538" y="1964"/>
                      <a:pt x="3607" y="1690"/>
                    </a:cubicBezTo>
                    <a:cubicBezTo>
                      <a:pt x="3698" y="1439"/>
                      <a:pt x="3721" y="1165"/>
                      <a:pt x="3652" y="914"/>
                    </a:cubicBezTo>
                    <a:cubicBezTo>
                      <a:pt x="3561" y="640"/>
                      <a:pt x="3401" y="389"/>
                      <a:pt x="3173" y="229"/>
                    </a:cubicBezTo>
                    <a:cubicBezTo>
                      <a:pt x="3059" y="138"/>
                      <a:pt x="2945" y="92"/>
                      <a:pt x="2808" y="46"/>
                    </a:cubicBezTo>
                    <a:cubicBezTo>
                      <a:pt x="2716" y="23"/>
                      <a:pt x="2625" y="1"/>
                      <a:pt x="2511" y="1"/>
                    </a:cubicBezTo>
                    <a:close/>
                  </a:path>
                </a:pathLst>
              </a:custGeom>
              <a:solidFill>
                <a:srgbClr val="FBCF62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870" name="Google Shape;1717;p22">
                <a:extLst>
                  <a:ext uri="{FF2B5EF4-FFF2-40B4-BE49-F238E27FC236}">
                    <a16:creationId xmlns:a16="http://schemas.microsoft.com/office/drawing/2014/main" id="{F10B29C2-30DE-4BAA-A898-626CCD1D22DE}"/>
                  </a:ext>
                </a:extLst>
              </p:cNvPr>
              <p:cNvSpPr/>
              <p:nvPr/>
            </p:nvSpPr>
            <p:spPr>
              <a:xfrm>
                <a:off x="7611128" y="2293662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AB454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871" name="Google Shape;1718;p22">
                <a:extLst>
                  <a:ext uri="{FF2B5EF4-FFF2-40B4-BE49-F238E27FC236}">
                    <a16:creationId xmlns:a16="http://schemas.microsoft.com/office/drawing/2014/main" id="{F7C4901B-116C-4BA7-BE4B-CABCC3B2DF79}"/>
                  </a:ext>
                </a:extLst>
              </p:cNvPr>
              <p:cNvSpPr/>
              <p:nvPr/>
            </p:nvSpPr>
            <p:spPr>
              <a:xfrm>
                <a:off x="7535228" y="2298582"/>
                <a:ext cx="649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1" y="1"/>
                    </a:moveTo>
                    <a:cubicBezTo>
                      <a:pt x="24" y="1"/>
                      <a:pt x="24" y="1"/>
                      <a:pt x="24" y="1"/>
                    </a:cubicBezTo>
                    <a:cubicBezTo>
                      <a:pt x="24" y="1"/>
                      <a:pt x="24" y="1"/>
                      <a:pt x="1" y="1"/>
                    </a:cubicBezTo>
                    <a:close/>
                  </a:path>
                </a:pathLst>
              </a:custGeom>
              <a:solidFill>
                <a:srgbClr val="DAB454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872" name="Google Shape;1719;p22">
                <a:extLst>
                  <a:ext uri="{FF2B5EF4-FFF2-40B4-BE49-F238E27FC236}">
                    <a16:creationId xmlns:a16="http://schemas.microsoft.com/office/drawing/2014/main" id="{86835667-1B02-447F-83FC-2D261B957369}"/>
                  </a:ext>
                </a:extLst>
              </p:cNvPr>
              <p:cNvSpPr/>
              <p:nvPr/>
            </p:nvSpPr>
            <p:spPr>
              <a:xfrm>
                <a:off x="7592612" y="2317719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AB454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873" name="Google Shape;1720;p22">
                <a:extLst>
                  <a:ext uri="{FF2B5EF4-FFF2-40B4-BE49-F238E27FC236}">
                    <a16:creationId xmlns:a16="http://schemas.microsoft.com/office/drawing/2014/main" id="{24DEE4F3-6872-409A-BFEC-CDA47701CCEB}"/>
                  </a:ext>
                </a:extLst>
              </p:cNvPr>
              <p:cNvSpPr/>
              <p:nvPr/>
            </p:nvSpPr>
            <p:spPr>
              <a:xfrm>
                <a:off x="7591991" y="2317719"/>
                <a:ext cx="649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1" y="0"/>
                    </a:moveTo>
                    <a:cubicBezTo>
                      <a:pt x="1" y="0"/>
                      <a:pt x="23" y="0"/>
                      <a:pt x="23" y="0"/>
                    </a:cubicBezTo>
                    <a:cubicBezTo>
                      <a:pt x="23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DAB454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874" name="Google Shape;1721;p22">
                <a:extLst>
                  <a:ext uri="{FF2B5EF4-FFF2-40B4-BE49-F238E27FC236}">
                    <a16:creationId xmlns:a16="http://schemas.microsoft.com/office/drawing/2014/main" id="{45F04A92-6FF6-4E4B-880C-796056650039}"/>
                  </a:ext>
                </a:extLst>
              </p:cNvPr>
              <p:cNvSpPr/>
              <p:nvPr/>
            </p:nvSpPr>
            <p:spPr>
              <a:xfrm>
                <a:off x="7554987" y="2336829"/>
                <a:ext cx="91956" cy="77765"/>
              </a:xfrm>
              <a:custGeom>
                <a:avLst/>
                <a:gdLst/>
                <a:ahLst/>
                <a:cxnLst/>
                <a:rect l="l" t="t" r="r" b="b"/>
                <a:pathLst>
                  <a:path w="3402" h="2877" extrusionOk="0">
                    <a:moveTo>
                      <a:pt x="1461" y="1"/>
                    </a:moveTo>
                    <a:cubicBezTo>
                      <a:pt x="1233" y="1"/>
                      <a:pt x="982" y="24"/>
                      <a:pt x="753" y="92"/>
                    </a:cubicBezTo>
                    <a:cubicBezTo>
                      <a:pt x="525" y="138"/>
                      <a:pt x="320" y="206"/>
                      <a:pt x="114" y="298"/>
                    </a:cubicBezTo>
                    <a:cubicBezTo>
                      <a:pt x="46" y="320"/>
                      <a:pt x="0" y="412"/>
                      <a:pt x="23" y="503"/>
                    </a:cubicBezTo>
                    <a:cubicBezTo>
                      <a:pt x="58" y="573"/>
                      <a:pt x="119" y="602"/>
                      <a:pt x="187" y="602"/>
                    </a:cubicBezTo>
                    <a:cubicBezTo>
                      <a:pt x="208" y="602"/>
                      <a:pt x="230" y="600"/>
                      <a:pt x="251" y="594"/>
                    </a:cubicBezTo>
                    <a:cubicBezTo>
                      <a:pt x="365" y="526"/>
                      <a:pt x="479" y="480"/>
                      <a:pt x="616" y="457"/>
                    </a:cubicBezTo>
                    <a:cubicBezTo>
                      <a:pt x="913" y="366"/>
                      <a:pt x="1210" y="320"/>
                      <a:pt x="1529" y="320"/>
                    </a:cubicBezTo>
                    <a:cubicBezTo>
                      <a:pt x="1758" y="320"/>
                      <a:pt x="2009" y="320"/>
                      <a:pt x="2260" y="389"/>
                    </a:cubicBezTo>
                    <a:cubicBezTo>
                      <a:pt x="2397" y="412"/>
                      <a:pt x="2511" y="457"/>
                      <a:pt x="2625" y="526"/>
                    </a:cubicBezTo>
                    <a:cubicBezTo>
                      <a:pt x="2693" y="571"/>
                      <a:pt x="2762" y="617"/>
                      <a:pt x="2830" y="663"/>
                    </a:cubicBezTo>
                    <a:cubicBezTo>
                      <a:pt x="2876" y="708"/>
                      <a:pt x="2922" y="754"/>
                      <a:pt x="2945" y="800"/>
                    </a:cubicBezTo>
                    <a:cubicBezTo>
                      <a:pt x="2990" y="868"/>
                      <a:pt x="3013" y="914"/>
                      <a:pt x="3013" y="982"/>
                    </a:cubicBezTo>
                    <a:cubicBezTo>
                      <a:pt x="3036" y="1051"/>
                      <a:pt x="3059" y="1119"/>
                      <a:pt x="3059" y="1188"/>
                    </a:cubicBezTo>
                    <a:cubicBezTo>
                      <a:pt x="3059" y="1302"/>
                      <a:pt x="3036" y="1416"/>
                      <a:pt x="3013" y="1530"/>
                    </a:cubicBezTo>
                    <a:cubicBezTo>
                      <a:pt x="2990" y="1621"/>
                      <a:pt x="2945" y="1713"/>
                      <a:pt x="2922" y="1804"/>
                    </a:cubicBezTo>
                    <a:cubicBezTo>
                      <a:pt x="2853" y="1872"/>
                      <a:pt x="2808" y="1964"/>
                      <a:pt x="2739" y="2032"/>
                    </a:cubicBezTo>
                    <a:cubicBezTo>
                      <a:pt x="2648" y="2124"/>
                      <a:pt x="2557" y="2192"/>
                      <a:pt x="2465" y="2238"/>
                    </a:cubicBezTo>
                    <a:cubicBezTo>
                      <a:pt x="2328" y="2329"/>
                      <a:pt x="2191" y="2375"/>
                      <a:pt x="2032" y="2443"/>
                    </a:cubicBezTo>
                    <a:cubicBezTo>
                      <a:pt x="1780" y="2512"/>
                      <a:pt x="1507" y="2534"/>
                      <a:pt x="1255" y="2557"/>
                    </a:cubicBezTo>
                    <a:cubicBezTo>
                      <a:pt x="936" y="2557"/>
                      <a:pt x="616" y="2534"/>
                      <a:pt x="320" y="2443"/>
                    </a:cubicBezTo>
                    <a:lnTo>
                      <a:pt x="297" y="2443"/>
                    </a:lnTo>
                    <a:cubicBezTo>
                      <a:pt x="274" y="2443"/>
                      <a:pt x="228" y="2443"/>
                      <a:pt x="183" y="2466"/>
                    </a:cubicBezTo>
                    <a:cubicBezTo>
                      <a:pt x="137" y="2466"/>
                      <a:pt x="114" y="2512"/>
                      <a:pt x="91" y="2557"/>
                    </a:cubicBezTo>
                    <a:cubicBezTo>
                      <a:pt x="69" y="2580"/>
                      <a:pt x="91" y="2626"/>
                      <a:pt x="91" y="2671"/>
                    </a:cubicBezTo>
                    <a:cubicBezTo>
                      <a:pt x="114" y="2717"/>
                      <a:pt x="160" y="2740"/>
                      <a:pt x="183" y="2763"/>
                    </a:cubicBezTo>
                    <a:cubicBezTo>
                      <a:pt x="479" y="2831"/>
                      <a:pt x="753" y="2877"/>
                      <a:pt x="1050" y="2877"/>
                    </a:cubicBezTo>
                    <a:cubicBezTo>
                      <a:pt x="1370" y="2877"/>
                      <a:pt x="1689" y="2854"/>
                      <a:pt x="2009" y="2785"/>
                    </a:cubicBezTo>
                    <a:cubicBezTo>
                      <a:pt x="2305" y="2694"/>
                      <a:pt x="2579" y="2580"/>
                      <a:pt x="2808" y="2397"/>
                    </a:cubicBezTo>
                    <a:cubicBezTo>
                      <a:pt x="3059" y="2215"/>
                      <a:pt x="3218" y="1964"/>
                      <a:pt x="3310" y="1667"/>
                    </a:cubicBezTo>
                    <a:cubicBezTo>
                      <a:pt x="3378" y="1416"/>
                      <a:pt x="3401" y="1119"/>
                      <a:pt x="3333" y="845"/>
                    </a:cubicBezTo>
                    <a:cubicBezTo>
                      <a:pt x="3264" y="640"/>
                      <a:pt x="3104" y="457"/>
                      <a:pt x="2922" y="320"/>
                    </a:cubicBezTo>
                    <a:cubicBezTo>
                      <a:pt x="2739" y="183"/>
                      <a:pt x="2488" y="92"/>
                      <a:pt x="2260" y="46"/>
                    </a:cubicBezTo>
                    <a:cubicBezTo>
                      <a:pt x="2054" y="1"/>
                      <a:pt x="1849" y="1"/>
                      <a:pt x="1644" y="1"/>
                    </a:cubicBezTo>
                    <a:close/>
                  </a:path>
                </a:pathLst>
              </a:custGeom>
              <a:solidFill>
                <a:srgbClr val="E8C05A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875" name="Google Shape;1722;p22">
                <a:extLst>
                  <a:ext uri="{FF2B5EF4-FFF2-40B4-BE49-F238E27FC236}">
                    <a16:creationId xmlns:a16="http://schemas.microsoft.com/office/drawing/2014/main" id="{551337BC-BC30-42E2-95DB-C67BE31B736E}"/>
                  </a:ext>
                </a:extLst>
              </p:cNvPr>
              <p:cNvSpPr/>
              <p:nvPr/>
            </p:nvSpPr>
            <p:spPr>
              <a:xfrm>
                <a:off x="7063257" y="1930865"/>
                <a:ext cx="469538" cy="371608"/>
              </a:xfrm>
              <a:custGeom>
                <a:avLst/>
                <a:gdLst/>
                <a:ahLst/>
                <a:cxnLst/>
                <a:rect l="l" t="t" r="r" b="b"/>
                <a:pathLst>
                  <a:path w="17371" h="13748" extrusionOk="0">
                    <a:moveTo>
                      <a:pt x="1735" y="1"/>
                    </a:moveTo>
                    <a:cubicBezTo>
                      <a:pt x="1233" y="69"/>
                      <a:pt x="754" y="343"/>
                      <a:pt x="457" y="754"/>
                    </a:cubicBezTo>
                    <a:cubicBezTo>
                      <a:pt x="114" y="1233"/>
                      <a:pt x="0" y="1827"/>
                      <a:pt x="69" y="2397"/>
                    </a:cubicBezTo>
                    <a:cubicBezTo>
                      <a:pt x="114" y="2831"/>
                      <a:pt x="251" y="3265"/>
                      <a:pt x="457" y="3676"/>
                    </a:cubicBezTo>
                    <a:cubicBezTo>
                      <a:pt x="480" y="3698"/>
                      <a:pt x="502" y="3744"/>
                      <a:pt x="548" y="3767"/>
                    </a:cubicBezTo>
                    <a:cubicBezTo>
                      <a:pt x="563" y="3767"/>
                      <a:pt x="589" y="3777"/>
                      <a:pt x="617" y="3777"/>
                    </a:cubicBezTo>
                    <a:cubicBezTo>
                      <a:pt x="632" y="3777"/>
                      <a:pt x="647" y="3775"/>
                      <a:pt x="662" y="3767"/>
                    </a:cubicBezTo>
                    <a:cubicBezTo>
                      <a:pt x="708" y="3744"/>
                      <a:pt x="731" y="3721"/>
                      <a:pt x="754" y="3676"/>
                    </a:cubicBezTo>
                    <a:cubicBezTo>
                      <a:pt x="776" y="3653"/>
                      <a:pt x="776" y="3584"/>
                      <a:pt x="754" y="3562"/>
                    </a:cubicBezTo>
                    <a:cubicBezTo>
                      <a:pt x="617" y="3265"/>
                      <a:pt x="502" y="2945"/>
                      <a:pt x="434" y="2626"/>
                    </a:cubicBezTo>
                    <a:cubicBezTo>
                      <a:pt x="388" y="2420"/>
                      <a:pt x="366" y="2192"/>
                      <a:pt x="366" y="1964"/>
                    </a:cubicBezTo>
                    <a:cubicBezTo>
                      <a:pt x="388" y="1781"/>
                      <a:pt x="411" y="1621"/>
                      <a:pt x="457" y="1439"/>
                    </a:cubicBezTo>
                    <a:cubicBezTo>
                      <a:pt x="525" y="1279"/>
                      <a:pt x="594" y="1142"/>
                      <a:pt x="662" y="1005"/>
                    </a:cubicBezTo>
                    <a:cubicBezTo>
                      <a:pt x="743" y="905"/>
                      <a:pt x="823" y="822"/>
                      <a:pt x="919" y="725"/>
                    </a:cubicBezTo>
                    <a:lnTo>
                      <a:pt x="919" y="725"/>
                    </a:lnTo>
                    <a:cubicBezTo>
                      <a:pt x="1031" y="615"/>
                      <a:pt x="1144" y="547"/>
                      <a:pt x="1279" y="480"/>
                    </a:cubicBezTo>
                    <a:cubicBezTo>
                      <a:pt x="1393" y="434"/>
                      <a:pt x="1484" y="389"/>
                      <a:pt x="1598" y="366"/>
                    </a:cubicBezTo>
                    <a:cubicBezTo>
                      <a:pt x="1735" y="343"/>
                      <a:pt x="1872" y="320"/>
                      <a:pt x="2032" y="320"/>
                    </a:cubicBezTo>
                    <a:cubicBezTo>
                      <a:pt x="2169" y="343"/>
                      <a:pt x="2329" y="366"/>
                      <a:pt x="2465" y="412"/>
                    </a:cubicBezTo>
                    <a:lnTo>
                      <a:pt x="2443" y="412"/>
                    </a:lnTo>
                    <a:cubicBezTo>
                      <a:pt x="2602" y="480"/>
                      <a:pt x="2762" y="549"/>
                      <a:pt x="2899" y="640"/>
                    </a:cubicBezTo>
                    <a:cubicBezTo>
                      <a:pt x="3099" y="773"/>
                      <a:pt x="3276" y="927"/>
                      <a:pt x="3433" y="1082"/>
                    </a:cubicBezTo>
                    <a:lnTo>
                      <a:pt x="3433" y="1082"/>
                    </a:lnTo>
                    <a:cubicBezTo>
                      <a:pt x="3566" y="1217"/>
                      <a:pt x="3677" y="1374"/>
                      <a:pt x="3767" y="1530"/>
                    </a:cubicBezTo>
                    <a:cubicBezTo>
                      <a:pt x="3835" y="1599"/>
                      <a:pt x="3881" y="1690"/>
                      <a:pt x="3949" y="1758"/>
                    </a:cubicBezTo>
                    <a:cubicBezTo>
                      <a:pt x="3995" y="1872"/>
                      <a:pt x="4063" y="1964"/>
                      <a:pt x="4132" y="2032"/>
                    </a:cubicBezTo>
                    <a:cubicBezTo>
                      <a:pt x="4383" y="2352"/>
                      <a:pt x="4634" y="2649"/>
                      <a:pt x="4931" y="2922"/>
                    </a:cubicBezTo>
                    <a:cubicBezTo>
                      <a:pt x="5478" y="3447"/>
                      <a:pt x="6118" y="3881"/>
                      <a:pt x="6757" y="4269"/>
                    </a:cubicBezTo>
                    <a:cubicBezTo>
                      <a:pt x="7441" y="4657"/>
                      <a:pt x="8126" y="5000"/>
                      <a:pt x="8834" y="5319"/>
                    </a:cubicBezTo>
                    <a:cubicBezTo>
                      <a:pt x="9541" y="5661"/>
                      <a:pt x="10249" y="6004"/>
                      <a:pt x="10934" y="6415"/>
                    </a:cubicBezTo>
                    <a:cubicBezTo>
                      <a:pt x="11116" y="6506"/>
                      <a:pt x="11299" y="6620"/>
                      <a:pt x="11504" y="6757"/>
                    </a:cubicBezTo>
                    <a:cubicBezTo>
                      <a:pt x="11482" y="6735"/>
                      <a:pt x="11481" y="6734"/>
                      <a:pt x="11481" y="6734"/>
                    </a:cubicBezTo>
                    <a:lnTo>
                      <a:pt x="11481" y="6734"/>
                    </a:lnTo>
                    <a:cubicBezTo>
                      <a:pt x="12006" y="7077"/>
                      <a:pt x="12531" y="7487"/>
                      <a:pt x="13034" y="7898"/>
                    </a:cubicBezTo>
                    <a:cubicBezTo>
                      <a:pt x="13559" y="8332"/>
                      <a:pt x="14061" y="8811"/>
                      <a:pt x="14517" y="9336"/>
                    </a:cubicBezTo>
                    <a:cubicBezTo>
                      <a:pt x="14517" y="9313"/>
                      <a:pt x="14494" y="9313"/>
                      <a:pt x="14494" y="9291"/>
                    </a:cubicBezTo>
                    <a:lnTo>
                      <a:pt x="14494" y="9291"/>
                    </a:lnTo>
                    <a:cubicBezTo>
                      <a:pt x="15202" y="10090"/>
                      <a:pt x="15841" y="10957"/>
                      <a:pt x="16343" y="11916"/>
                    </a:cubicBezTo>
                    <a:cubicBezTo>
                      <a:pt x="16480" y="12167"/>
                      <a:pt x="16594" y="12441"/>
                      <a:pt x="16708" y="12692"/>
                    </a:cubicBezTo>
                    <a:cubicBezTo>
                      <a:pt x="16823" y="13011"/>
                      <a:pt x="16937" y="13331"/>
                      <a:pt x="17028" y="13650"/>
                    </a:cubicBezTo>
                    <a:cubicBezTo>
                      <a:pt x="17047" y="13707"/>
                      <a:pt x="17127" y="13748"/>
                      <a:pt x="17194" y="13748"/>
                    </a:cubicBezTo>
                    <a:cubicBezTo>
                      <a:pt x="17208" y="13748"/>
                      <a:pt x="17221" y="13746"/>
                      <a:pt x="17233" y="13742"/>
                    </a:cubicBezTo>
                    <a:cubicBezTo>
                      <a:pt x="17325" y="13719"/>
                      <a:pt x="17370" y="13605"/>
                      <a:pt x="17348" y="13536"/>
                    </a:cubicBezTo>
                    <a:cubicBezTo>
                      <a:pt x="17256" y="13308"/>
                      <a:pt x="17188" y="13080"/>
                      <a:pt x="17119" y="12851"/>
                    </a:cubicBezTo>
                    <a:cubicBezTo>
                      <a:pt x="17028" y="12623"/>
                      <a:pt x="16937" y="12395"/>
                      <a:pt x="16845" y="12167"/>
                    </a:cubicBezTo>
                    <a:cubicBezTo>
                      <a:pt x="16663" y="11779"/>
                      <a:pt x="16435" y="11391"/>
                      <a:pt x="16206" y="11003"/>
                    </a:cubicBezTo>
                    <a:cubicBezTo>
                      <a:pt x="15727" y="10227"/>
                      <a:pt x="15156" y="9542"/>
                      <a:pt x="14540" y="8880"/>
                    </a:cubicBezTo>
                    <a:cubicBezTo>
                      <a:pt x="13924" y="8218"/>
                      <a:pt x="13239" y="7624"/>
                      <a:pt x="12531" y="7077"/>
                    </a:cubicBezTo>
                    <a:cubicBezTo>
                      <a:pt x="12212" y="6826"/>
                      <a:pt x="11869" y="6597"/>
                      <a:pt x="11527" y="6392"/>
                    </a:cubicBezTo>
                    <a:cubicBezTo>
                      <a:pt x="11185" y="6164"/>
                      <a:pt x="10842" y="5981"/>
                      <a:pt x="10500" y="5798"/>
                    </a:cubicBezTo>
                    <a:cubicBezTo>
                      <a:pt x="9153" y="5068"/>
                      <a:pt x="7715" y="4497"/>
                      <a:pt x="6437" y="3676"/>
                    </a:cubicBezTo>
                    <a:lnTo>
                      <a:pt x="6437" y="3676"/>
                    </a:lnTo>
                    <a:lnTo>
                      <a:pt x="6460" y="3698"/>
                    </a:lnTo>
                    <a:cubicBezTo>
                      <a:pt x="5866" y="3310"/>
                      <a:pt x="5296" y="2854"/>
                      <a:pt x="4794" y="2329"/>
                    </a:cubicBezTo>
                    <a:cubicBezTo>
                      <a:pt x="4794" y="2306"/>
                      <a:pt x="4771" y="2306"/>
                      <a:pt x="4771" y="2306"/>
                    </a:cubicBezTo>
                    <a:lnTo>
                      <a:pt x="4794" y="2306"/>
                    </a:lnTo>
                    <a:cubicBezTo>
                      <a:pt x="4657" y="2169"/>
                      <a:pt x="4543" y="2032"/>
                      <a:pt x="4428" y="1895"/>
                    </a:cubicBezTo>
                    <a:cubicBezTo>
                      <a:pt x="4314" y="1736"/>
                      <a:pt x="4177" y="1553"/>
                      <a:pt x="4063" y="1370"/>
                    </a:cubicBezTo>
                    <a:cubicBezTo>
                      <a:pt x="3858" y="1051"/>
                      <a:pt x="3607" y="777"/>
                      <a:pt x="3333" y="526"/>
                    </a:cubicBezTo>
                    <a:cubicBezTo>
                      <a:pt x="3082" y="343"/>
                      <a:pt x="2808" y="183"/>
                      <a:pt x="2534" y="92"/>
                    </a:cubicBezTo>
                    <a:cubicBezTo>
                      <a:pt x="2329" y="24"/>
                      <a:pt x="2123" y="1"/>
                      <a:pt x="191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876" name="Google Shape;1723;p22">
                <a:extLst>
                  <a:ext uri="{FF2B5EF4-FFF2-40B4-BE49-F238E27FC236}">
                    <a16:creationId xmlns:a16="http://schemas.microsoft.com/office/drawing/2014/main" id="{90A848FC-91AF-43BE-BD10-36352397C7DE}"/>
                  </a:ext>
                </a:extLst>
              </p:cNvPr>
              <p:cNvSpPr/>
              <p:nvPr/>
            </p:nvSpPr>
            <p:spPr>
              <a:xfrm>
                <a:off x="6646184" y="3420218"/>
                <a:ext cx="243730" cy="140718"/>
              </a:xfrm>
              <a:custGeom>
                <a:avLst/>
                <a:gdLst/>
                <a:ahLst/>
                <a:cxnLst/>
                <a:rect l="l" t="t" r="r" b="b"/>
                <a:pathLst>
                  <a:path w="9017" h="5206" extrusionOk="0">
                    <a:moveTo>
                      <a:pt x="7373" y="1"/>
                    </a:moveTo>
                    <a:cubicBezTo>
                      <a:pt x="6962" y="69"/>
                      <a:pt x="6528" y="92"/>
                      <a:pt x="6026" y="115"/>
                    </a:cubicBezTo>
                    <a:cubicBezTo>
                      <a:pt x="5661" y="115"/>
                      <a:pt x="5342" y="138"/>
                      <a:pt x="5022" y="138"/>
                    </a:cubicBezTo>
                    <a:lnTo>
                      <a:pt x="4520" y="115"/>
                    </a:lnTo>
                    <a:lnTo>
                      <a:pt x="3379" y="115"/>
                    </a:lnTo>
                    <a:cubicBezTo>
                      <a:pt x="2648" y="138"/>
                      <a:pt x="1872" y="184"/>
                      <a:pt x="1187" y="526"/>
                    </a:cubicBezTo>
                    <a:cubicBezTo>
                      <a:pt x="868" y="709"/>
                      <a:pt x="571" y="960"/>
                      <a:pt x="343" y="1256"/>
                    </a:cubicBezTo>
                    <a:cubicBezTo>
                      <a:pt x="137" y="1576"/>
                      <a:pt x="0" y="1964"/>
                      <a:pt x="23" y="2375"/>
                    </a:cubicBezTo>
                    <a:cubicBezTo>
                      <a:pt x="23" y="2740"/>
                      <a:pt x="137" y="3128"/>
                      <a:pt x="343" y="3470"/>
                    </a:cubicBezTo>
                    <a:cubicBezTo>
                      <a:pt x="525" y="3767"/>
                      <a:pt x="776" y="4041"/>
                      <a:pt x="1142" y="4338"/>
                    </a:cubicBezTo>
                    <a:cubicBezTo>
                      <a:pt x="1416" y="4543"/>
                      <a:pt x="1735" y="4726"/>
                      <a:pt x="2078" y="4863"/>
                    </a:cubicBezTo>
                    <a:cubicBezTo>
                      <a:pt x="2397" y="4977"/>
                      <a:pt x="2739" y="5068"/>
                      <a:pt x="3105" y="5137"/>
                    </a:cubicBezTo>
                    <a:cubicBezTo>
                      <a:pt x="3379" y="5182"/>
                      <a:pt x="3652" y="5205"/>
                      <a:pt x="3926" y="5205"/>
                    </a:cubicBezTo>
                    <a:lnTo>
                      <a:pt x="4200" y="5205"/>
                    </a:lnTo>
                    <a:cubicBezTo>
                      <a:pt x="4543" y="5182"/>
                      <a:pt x="4931" y="5137"/>
                      <a:pt x="5319" y="5068"/>
                    </a:cubicBezTo>
                    <a:cubicBezTo>
                      <a:pt x="5981" y="4954"/>
                      <a:pt x="6711" y="4749"/>
                      <a:pt x="7533" y="4429"/>
                    </a:cubicBezTo>
                    <a:cubicBezTo>
                      <a:pt x="8012" y="4246"/>
                      <a:pt x="8491" y="4041"/>
                      <a:pt x="9016" y="3790"/>
                    </a:cubicBezTo>
                    <a:lnTo>
                      <a:pt x="8948" y="3699"/>
                    </a:lnTo>
                    <a:cubicBezTo>
                      <a:pt x="8879" y="3653"/>
                      <a:pt x="8834" y="3585"/>
                      <a:pt x="8765" y="3539"/>
                    </a:cubicBezTo>
                    <a:cubicBezTo>
                      <a:pt x="7966" y="3904"/>
                      <a:pt x="7259" y="4178"/>
                      <a:pt x="6574" y="4383"/>
                    </a:cubicBezTo>
                    <a:cubicBezTo>
                      <a:pt x="5684" y="4657"/>
                      <a:pt x="4908" y="4817"/>
                      <a:pt x="4177" y="4840"/>
                    </a:cubicBezTo>
                    <a:lnTo>
                      <a:pt x="3995" y="4840"/>
                    </a:lnTo>
                    <a:cubicBezTo>
                      <a:pt x="3561" y="4840"/>
                      <a:pt x="3150" y="4794"/>
                      <a:pt x="2785" y="4726"/>
                    </a:cubicBezTo>
                    <a:cubicBezTo>
                      <a:pt x="2443" y="4634"/>
                      <a:pt x="2123" y="4520"/>
                      <a:pt x="1826" y="4361"/>
                    </a:cubicBezTo>
                    <a:cubicBezTo>
                      <a:pt x="1553" y="4201"/>
                      <a:pt x="1301" y="4018"/>
                      <a:pt x="1073" y="3813"/>
                    </a:cubicBezTo>
                    <a:cubicBezTo>
                      <a:pt x="1050" y="3790"/>
                      <a:pt x="1050" y="3790"/>
                      <a:pt x="1028" y="3790"/>
                    </a:cubicBezTo>
                    <a:cubicBezTo>
                      <a:pt x="891" y="3630"/>
                      <a:pt x="754" y="3493"/>
                      <a:pt x="662" y="3356"/>
                    </a:cubicBezTo>
                    <a:cubicBezTo>
                      <a:pt x="571" y="3219"/>
                      <a:pt x="503" y="3037"/>
                      <a:pt x="434" y="2877"/>
                    </a:cubicBezTo>
                    <a:cubicBezTo>
                      <a:pt x="388" y="2717"/>
                      <a:pt x="366" y="2580"/>
                      <a:pt x="366" y="2443"/>
                    </a:cubicBezTo>
                    <a:cubicBezTo>
                      <a:pt x="366" y="2283"/>
                      <a:pt x="366" y="2147"/>
                      <a:pt x="411" y="2010"/>
                    </a:cubicBezTo>
                    <a:cubicBezTo>
                      <a:pt x="434" y="1873"/>
                      <a:pt x="480" y="1759"/>
                      <a:pt x="548" y="1622"/>
                    </a:cubicBezTo>
                    <a:cubicBezTo>
                      <a:pt x="617" y="1485"/>
                      <a:pt x="708" y="1370"/>
                      <a:pt x="799" y="1256"/>
                    </a:cubicBezTo>
                    <a:cubicBezTo>
                      <a:pt x="913" y="1142"/>
                      <a:pt x="1028" y="1051"/>
                      <a:pt x="1165" y="937"/>
                    </a:cubicBezTo>
                    <a:cubicBezTo>
                      <a:pt x="1347" y="846"/>
                      <a:pt x="1553" y="754"/>
                      <a:pt x="1781" y="663"/>
                    </a:cubicBezTo>
                    <a:cubicBezTo>
                      <a:pt x="2146" y="572"/>
                      <a:pt x="2557" y="503"/>
                      <a:pt x="3127" y="480"/>
                    </a:cubicBezTo>
                    <a:lnTo>
                      <a:pt x="5456" y="480"/>
                    </a:lnTo>
                    <a:cubicBezTo>
                      <a:pt x="5981" y="480"/>
                      <a:pt x="6688" y="457"/>
                      <a:pt x="7373" y="343"/>
                    </a:cubicBezTo>
                    <a:lnTo>
                      <a:pt x="7373" y="229"/>
                    </a:lnTo>
                    <a:cubicBezTo>
                      <a:pt x="7373" y="161"/>
                      <a:pt x="7396" y="92"/>
                      <a:pt x="7396" y="1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877" name="Google Shape;1724;p22">
                <a:extLst>
                  <a:ext uri="{FF2B5EF4-FFF2-40B4-BE49-F238E27FC236}">
                    <a16:creationId xmlns:a16="http://schemas.microsoft.com/office/drawing/2014/main" id="{A2D13084-3BD2-481B-9954-F1AA285EC03C}"/>
                  </a:ext>
                </a:extLst>
              </p:cNvPr>
              <p:cNvSpPr/>
              <p:nvPr/>
            </p:nvSpPr>
            <p:spPr>
              <a:xfrm>
                <a:off x="7147158" y="3455412"/>
                <a:ext cx="248054" cy="144394"/>
              </a:xfrm>
              <a:custGeom>
                <a:avLst/>
                <a:gdLst/>
                <a:ahLst/>
                <a:cxnLst/>
                <a:rect l="l" t="t" r="r" b="b"/>
                <a:pathLst>
                  <a:path w="9177" h="5342" extrusionOk="0">
                    <a:moveTo>
                      <a:pt x="3653" y="0"/>
                    </a:moveTo>
                    <a:cubicBezTo>
                      <a:pt x="3470" y="68"/>
                      <a:pt x="3287" y="160"/>
                      <a:pt x="3128" y="228"/>
                    </a:cubicBezTo>
                    <a:lnTo>
                      <a:pt x="3219" y="251"/>
                    </a:lnTo>
                    <a:lnTo>
                      <a:pt x="3265" y="274"/>
                    </a:lnTo>
                    <a:lnTo>
                      <a:pt x="3265" y="274"/>
                    </a:lnTo>
                    <a:lnTo>
                      <a:pt x="3242" y="251"/>
                    </a:lnTo>
                    <a:lnTo>
                      <a:pt x="3287" y="274"/>
                    </a:lnTo>
                    <a:cubicBezTo>
                      <a:pt x="3538" y="320"/>
                      <a:pt x="3790" y="365"/>
                      <a:pt x="3995" y="411"/>
                    </a:cubicBezTo>
                    <a:cubicBezTo>
                      <a:pt x="4452" y="479"/>
                      <a:pt x="4908" y="525"/>
                      <a:pt x="5342" y="593"/>
                    </a:cubicBezTo>
                    <a:lnTo>
                      <a:pt x="5479" y="593"/>
                    </a:lnTo>
                    <a:cubicBezTo>
                      <a:pt x="5753" y="639"/>
                      <a:pt x="6026" y="685"/>
                      <a:pt x="6300" y="730"/>
                    </a:cubicBezTo>
                    <a:cubicBezTo>
                      <a:pt x="6848" y="822"/>
                      <a:pt x="7259" y="936"/>
                      <a:pt x="7624" y="1096"/>
                    </a:cubicBezTo>
                    <a:cubicBezTo>
                      <a:pt x="7830" y="1210"/>
                      <a:pt x="8012" y="1324"/>
                      <a:pt x="8172" y="1461"/>
                    </a:cubicBezTo>
                    <a:cubicBezTo>
                      <a:pt x="8309" y="1575"/>
                      <a:pt x="8400" y="1689"/>
                      <a:pt x="8492" y="1803"/>
                    </a:cubicBezTo>
                    <a:cubicBezTo>
                      <a:pt x="8583" y="1940"/>
                      <a:pt x="8651" y="2077"/>
                      <a:pt x="8697" y="2214"/>
                    </a:cubicBezTo>
                    <a:cubicBezTo>
                      <a:pt x="8743" y="2351"/>
                      <a:pt x="8788" y="2488"/>
                      <a:pt x="8788" y="2602"/>
                    </a:cubicBezTo>
                    <a:lnTo>
                      <a:pt x="8788" y="2648"/>
                    </a:lnTo>
                    <a:cubicBezTo>
                      <a:pt x="8788" y="2785"/>
                      <a:pt x="8788" y="2922"/>
                      <a:pt x="8765" y="3036"/>
                    </a:cubicBezTo>
                    <a:cubicBezTo>
                      <a:pt x="8743" y="3196"/>
                      <a:pt x="8697" y="3310"/>
                      <a:pt x="8629" y="3469"/>
                    </a:cubicBezTo>
                    <a:cubicBezTo>
                      <a:pt x="8560" y="3629"/>
                      <a:pt x="8469" y="3766"/>
                      <a:pt x="8355" y="3903"/>
                    </a:cubicBezTo>
                    <a:cubicBezTo>
                      <a:pt x="8218" y="4040"/>
                      <a:pt x="8081" y="4177"/>
                      <a:pt x="7898" y="4291"/>
                    </a:cubicBezTo>
                    <a:cubicBezTo>
                      <a:pt x="7624" y="4497"/>
                      <a:pt x="7350" y="4634"/>
                      <a:pt x="7054" y="4748"/>
                    </a:cubicBezTo>
                    <a:cubicBezTo>
                      <a:pt x="6757" y="4862"/>
                      <a:pt x="6414" y="4930"/>
                      <a:pt x="6049" y="4976"/>
                    </a:cubicBezTo>
                    <a:cubicBezTo>
                      <a:pt x="5912" y="4976"/>
                      <a:pt x="5775" y="4999"/>
                      <a:pt x="5638" y="4999"/>
                    </a:cubicBezTo>
                    <a:cubicBezTo>
                      <a:pt x="5319" y="4999"/>
                      <a:pt x="4999" y="4953"/>
                      <a:pt x="4680" y="4907"/>
                    </a:cubicBezTo>
                    <a:cubicBezTo>
                      <a:pt x="3949" y="4770"/>
                      <a:pt x="3173" y="4519"/>
                      <a:pt x="2352" y="4131"/>
                    </a:cubicBezTo>
                    <a:cubicBezTo>
                      <a:pt x="1690" y="3812"/>
                      <a:pt x="1028" y="3424"/>
                      <a:pt x="297" y="2967"/>
                    </a:cubicBezTo>
                    <a:lnTo>
                      <a:pt x="229" y="3013"/>
                    </a:lnTo>
                    <a:cubicBezTo>
                      <a:pt x="160" y="3059"/>
                      <a:pt x="92" y="3127"/>
                      <a:pt x="1" y="3173"/>
                    </a:cubicBezTo>
                    <a:cubicBezTo>
                      <a:pt x="457" y="3469"/>
                      <a:pt x="914" y="3766"/>
                      <a:pt x="1393" y="4040"/>
                    </a:cubicBezTo>
                    <a:cubicBezTo>
                      <a:pt x="2169" y="4451"/>
                      <a:pt x="2854" y="4748"/>
                      <a:pt x="3493" y="4953"/>
                    </a:cubicBezTo>
                    <a:cubicBezTo>
                      <a:pt x="3881" y="5090"/>
                      <a:pt x="4246" y="5181"/>
                      <a:pt x="4588" y="5250"/>
                    </a:cubicBezTo>
                    <a:cubicBezTo>
                      <a:pt x="4954" y="5318"/>
                      <a:pt x="5273" y="5341"/>
                      <a:pt x="5593" y="5341"/>
                    </a:cubicBezTo>
                    <a:lnTo>
                      <a:pt x="5661" y="5341"/>
                    </a:lnTo>
                    <a:cubicBezTo>
                      <a:pt x="6049" y="5341"/>
                      <a:pt x="6414" y="5295"/>
                      <a:pt x="6734" y="5204"/>
                    </a:cubicBezTo>
                    <a:cubicBezTo>
                      <a:pt x="7099" y="5113"/>
                      <a:pt x="7442" y="4976"/>
                      <a:pt x="7738" y="4816"/>
                    </a:cubicBezTo>
                    <a:cubicBezTo>
                      <a:pt x="8149" y="4588"/>
                      <a:pt x="8423" y="4360"/>
                      <a:pt x="8651" y="4086"/>
                    </a:cubicBezTo>
                    <a:cubicBezTo>
                      <a:pt x="8902" y="3766"/>
                      <a:pt x="9062" y="3401"/>
                      <a:pt x="9131" y="3036"/>
                    </a:cubicBezTo>
                    <a:cubicBezTo>
                      <a:pt x="9176" y="2648"/>
                      <a:pt x="9108" y="2237"/>
                      <a:pt x="8948" y="1895"/>
                    </a:cubicBezTo>
                    <a:cubicBezTo>
                      <a:pt x="8765" y="1552"/>
                      <a:pt x="8514" y="1255"/>
                      <a:pt x="8218" y="1050"/>
                    </a:cubicBezTo>
                    <a:cubicBezTo>
                      <a:pt x="7601" y="616"/>
                      <a:pt x="6825" y="457"/>
                      <a:pt x="6095" y="342"/>
                    </a:cubicBezTo>
                    <a:cubicBezTo>
                      <a:pt x="5844" y="297"/>
                      <a:pt x="5593" y="274"/>
                      <a:pt x="5342" y="228"/>
                    </a:cubicBezTo>
                    <a:lnTo>
                      <a:pt x="4976" y="183"/>
                    </a:lnTo>
                    <a:cubicBezTo>
                      <a:pt x="4520" y="114"/>
                      <a:pt x="4086" y="68"/>
                      <a:pt x="3653" y="0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878" name="Google Shape;1725;p22">
                <a:extLst>
                  <a:ext uri="{FF2B5EF4-FFF2-40B4-BE49-F238E27FC236}">
                    <a16:creationId xmlns:a16="http://schemas.microsoft.com/office/drawing/2014/main" id="{EC92733F-B57C-4F0E-BA1C-26605A25E18B}"/>
                  </a:ext>
                </a:extLst>
              </p:cNvPr>
              <p:cNvSpPr/>
              <p:nvPr/>
            </p:nvSpPr>
            <p:spPr>
              <a:xfrm>
                <a:off x="6762791" y="2399755"/>
                <a:ext cx="49384" cy="46924"/>
              </a:xfrm>
              <a:custGeom>
                <a:avLst/>
                <a:gdLst/>
                <a:ahLst/>
                <a:cxnLst/>
                <a:rect l="l" t="t" r="r" b="b"/>
                <a:pathLst>
                  <a:path w="1827" h="1736" extrusionOk="0">
                    <a:moveTo>
                      <a:pt x="1826" y="868"/>
                    </a:moveTo>
                    <a:cubicBezTo>
                      <a:pt x="1826" y="1348"/>
                      <a:pt x="1416" y="1736"/>
                      <a:pt x="913" y="1736"/>
                    </a:cubicBezTo>
                    <a:cubicBezTo>
                      <a:pt x="411" y="1736"/>
                      <a:pt x="0" y="1348"/>
                      <a:pt x="0" y="868"/>
                    </a:cubicBezTo>
                    <a:cubicBezTo>
                      <a:pt x="0" y="389"/>
                      <a:pt x="411" y="1"/>
                      <a:pt x="913" y="1"/>
                    </a:cubicBezTo>
                    <a:cubicBezTo>
                      <a:pt x="1416" y="1"/>
                      <a:pt x="1826" y="389"/>
                      <a:pt x="1826" y="868"/>
                    </a:cubicBezTo>
                    <a:close/>
                  </a:path>
                </a:pathLst>
              </a:custGeom>
              <a:solidFill>
                <a:srgbClr val="FEC4CE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879" name="Google Shape;1726;p22">
                <a:extLst>
                  <a:ext uri="{FF2B5EF4-FFF2-40B4-BE49-F238E27FC236}">
                    <a16:creationId xmlns:a16="http://schemas.microsoft.com/office/drawing/2014/main" id="{ACC18AA2-6F7E-466E-86E8-89278BAA28AE}"/>
                  </a:ext>
                </a:extLst>
              </p:cNvPr>
              <p:cNvSpPr/>
              <p:nvPr/>
            </p:nvSpPr>
            <p:spPr>
              <a:xfrm>
                <a:off x="7139130" y="2518849"/>
                <a:ext cx="49384" cy="46897"/>
              </a:xfrm>
              <a:custGeom>
                <a:avLst/>
                <a:gdLst/>
                <a:ahLst/>
                <a:cxnLst/>
                <a:rect l="l" t="t" r="r" b="b"/>
                <a:pathLst>
                  <a:path w="1827" h="1735" extrusionOk="0">
                    <a:moveTo>
                      <a:pt x="914" y="0"/>
                    </a:moveTo>
                    <a:cubicBezTo>
                      <a:pt x="412" y="0"/>
                      <a:pt x="1" y="388"/>
                      <a:pt x="1" y="868"/>
                    </a:cubicBezTo>
                    <a:cubicBezTo>
                      <a:pt x="1" y="1347"/>
                      <a:pt x="412" y="1735"/>
                      <a:pt x="914" y="1735"/>
                    </a:cubicBezTo>
                    <a:cubicBezTo>
                      <a:pt x="1416" y="1735"/>
                      <a:pt x="1827" y="1347"/>
                      <a:pt x="1827" y="868"/>
                    </a:cubicBezTo>
                    <a:cubicBezTo>
                      <a:pt x="1827" y="388"/>
                      <a:pt x="1416" y="0"/>
                      <a:pt x="914" y="0"/>
                    </a:cubicBezTo>
                    <a:close/>
                  </a:path>
                </a:pathLst>
              </a:custGeom>
              <a:solidFill>
                <a:srgbClr val="FEC4CE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880" name="Google Shape;1727;p22">
                <a:extLst>
                  <a:ext uri="{FF2B5EF4-FFF2-40B4-BE49-F238E27FC236}">
                    <a16:creationId xmlns:a16="http://schemas.microsoft.com/office/drawing/2014/main" id="{AC160E7E-78C4-4EA5-BB32-6B64E713BBA4}"/>
                  </a:ext>
                </a:extLst>
              </p:cNvPr>
              <p:cNvSpPr/>
              <p:nvPr/>
            </p:nvSpPr>
            <p:spPr>
              <a:xfrm>
                <a:off x="6173591" y="1194839"/>
                <a:ext cx="2487" cy="2487"/>
              </a:xfrm>
              <a:custGeom>
                <a:avLst/>
                <a:gdLst/>
                <a:ahLst/>
                <a:cxnLst/>
                <a:rect l="l" t="t" r="r" b="b"/>
                <a:pathLst>
                  <a:path w="92" h="92" extrusionOk="0">
                    <a:moveTo>
                      <a:pt x="92" y="0"/>
                    </a:moveTo>
                    <a:lnTo>
                      <a:pt x="0" y="92"/>
                    </a:lnTo>
                    <a:close/>
                  </a:path>
                </a:pathLst>
              </a:custGeom>
              <a:solidFill>
                <a:srgbClr val="E8C05A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881" name="Google Shape;1728;p22">
                <a:extLst>
                  <a:ext uri="{FF2B5EF4-FFF2-40B4-BE49-F238E27FC236}">
                    <a16:creationId xmlns:a16="http://schemas.microsoft.com/office/drawing/2014/main" id="{2802BA4F-1BB1-40DF-B1A0-5C4B10DEC0F6}"/>
                  </a:ext>
                </a:extLst>
              </p:cNvPr>
              <p:cNvSpPr/>
              <p:nvPr/>
            </p:nvSpPr>
            <p:spPr>
              <a:xfrm>
                <a:off x="6092150" y="1312662"/>
                <a:ext cx="1865" cy="3730"/>
              </a:xfrm>
              <a:custGeom>
                <a:avLst/>
                <a:gdLst/>
                <a:ahLst/>
                <a:cxnLst/>
                <a:rect l="l" t="t" r="r" b="b"/>
                <a:pathLst>
                  <a:path w="69" h="138" extrusionOk="0">
                    <a:moveTo>
                      <a:pt x="69" y="1"/>
                    </a:moveTo>
                    <a:lnTo>
                      <a:pt x="0" y="138"/>
                    </a:lnTo>
                    <a:close/>
                  </a:path>
                </a:pathLst>
              </a:custGeom>
              <a:solidFill>
                <a:srgbClr val="E8C05A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882" name="Google Shape;1729;p22">
                <a:extLst>
                  <a:ext uri="{FF2B5EF4-FFF2-40B4-BE49-F238E27FC236}">
                    <a16:creationId xmlns:a16="http://schemas.microsoft.com/office/drawing/2014/main" id="{7D9807AD-5831-417B-9F9B-E829AFCE905B}"/>
                  </a:ext>
                </a:extLst>
              </p:cNvPr>
              <p:cNvSpPr/>
              <p:nvPr/>
            </p:nvSpPr>
            <p:spPr>
              <a:xfrm>
                <a:off x="6113125" y="1343531"/>
                <a:ext cx="3730" cy="622"/>
              </a:xfrm>
              <a:custGeom>
                <a:avLst/>
                <a:gdLst/>
                <a:ahLst/>
                <a:cxnLst/>
                <a:rect l="l" t="t" r="r" b="b"/>
                <a:pathLst>
                  <a:path w="138" h="23" extrusionOk="0">
                    <a:moveTo>
                      <a:pt x="0" y="23"/>
                    </a:moveTo>
                    <a:lnTo>
                      <a:pt x="137" y="0"/>
                    </a:lnTo>
                    <a:close/>
                  </a:path>
                </a:pathLst>
              </a:custGeom>
              <a:solidFill>
                <a:srgbClr val="E8C05A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883" name="Google Shape;1730;p22">
                <a:extLst>
                  <a:ext uri="{FF2B5EF4-FFF2-40B4-BE49-F238E27FC236}">
                    <a16:creationId xmlns:a16="http://schemas.microsoft.com/office/drawing/2014/main" id="{274E25FD-E68F-4930-B351-BF6DA04DD769}"/>
                  </a:ext>
                </a:extLst>
              </p:cNvPr>
              <p:cNvSpPr/>
              <p:nvPr/>
            </p:nvSpPr>
            <p:spPr>
              <a:xfrm>
                <a:off x="6090285" y="1316365"/>
                <a:ext cx="1892" cy="3108"/>
              </a:xfrm>
              <a:custGeom>
                <a:avLst/>
                <a:gdLst/>
                <a:ahLst/>
                <a:cxnLst/>
                <a:rect l="l" t="t" r="r" b="b"/>
                <a:pathLst>
                  <a:path w="70" h="115" extrusionOk="0">
                    <a:moveTo>
                      <a:pt x="1" y="115"/>
                    </a:moveTo>
                    <a:lnTo>
                      <a:pt x="1" y="115"/>
                    </a:lnTo>
                    <a:lnTo>
                      <a:pt x="69" y="1"/>
                    </a:lnTo>
                    <a:close/>
                  </a:path>
                </a:pathLst>
              </a:custGeom>
              <a:solidFill>
                <a:srgbClr val="E8C05A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884" name="Google Shape;1731;p22">
                <a:extLst>
                  <a:ext uri="{FF2B5EF4-FFF2-40B4-BE49-F238E27FC236}">
                    <a16:creationId xmlns:a16="http://schemas.microsoft.com/office/drawing/2014/main" id="{32211757-9500-4F3C-9695-A3A91B75ED6D}"/>
                  </a:ext>
                </a:extLst>
              </p:cNvPr>
              <p:cNvSpPr/>
              <p:nvPr/>
            </p:nvSpPr>
            <p:spPr>
              <a:xfrm>
                <a:off x="6176051" y="1192352"/>
                <a:ext cx="2487" cy="251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3" extrusionOk="0">
                    <a:moveTo>
                      <a:pt x="92" y="1"/>
                    </a:moveTo>
                    <a:lnTo>
                      <a:pt x="1" y="92"/>
                    </a:lnTo>
                    <a:close/>
                  </a:path>
                </a:pathLst>
              </a:custGeom>
              <a:solidFill>
                <a:srgbClr val="E8C05A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885" name="Google Shape;1732;p22">
                <a:extLst>
                  <a:ext uri="{FF2B5EF4-FFF2-40B4-BE49-F238E27FC236}">
                    <a16:creationId xmlns:a16="http://schemas.microsoft.com/office/drawing/2014/main" id="{E89E4440-CA39-400A-AA9B-46C3D72067EF}"/>
                  </a:ext>
                </a:extLst>
              </p:cNvPr>
              <p:cNvSpPr/>
              <p:nvPr/>
            </p:nvSpPr>
            <p:spPr>
              <a:xfrm>
                <a:off x="6109422" y="1344125"/>
                <a:ext cx="3730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138" h="24" extrusionOk="0">
                    <a:moveTo>
                      <a:pt x="0" y="24"/>
                    </a:moveTo>
                    <a:lnTo>
                      <a:pt x="137" y="1"/>
                    </a:lnTo>
                    <a:close/>
                  </a:path>
                </a:pathLst>
              </a:custGeom>
              <a:solidFill>
                <a:srgbClr val="E8C05A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886" name="Google Shape;1733;p22">
                <a:extLst>
                  <a:ext uri="{FF2B5EF4-FFF2-40B4-BE49-F238E27FC236}">
                    <a16:creationId xmlns:a16="http://schemas.microsoft.com/office/drawing/2014/main" id="{D30D1F0F-CA26-4F81-BECF-8ADAA098F708}"/>
                  </a:ext>
                </a:extLst>
              </p:cNvPr>
              <p:cNvSpPr/>
              <p:nvPr/>
            </p:nvSpPr>
            <p:spPr>
              <a:xfrm>
                <a:off x="6080068" y="1183486"/>
                <a:ext cx="193481" cy="191021"/>
              </a:xfrm>
              <a:custGeom>
                <a:avLst/>
                <a:gdLst/>
                <a:ahLst/>
                <a:cxnLst/>
                <a:rect l="l" t="t" r="r" b="b"/>
                <a:pathLst>
                  <a:path w="7158" h="7067" extrusionOk="0">
                    <a:moveTo>
                      <a:pt x="4230" y="1"/>
                    </a:moveTo>
                    <a:cubicBezTo>
                      <a:pt x="4050" y="1"/>
                      <a:pt x="3847" y="107"/>
                      <a:pt x="3643" y="329"/>
                    </a:cubicBezTo>
                    <a:lnTo>
                      <a:pt x="3552" y="420"/>
                    </a:lnTo>
                    <a:lnTo>
                      <a:pt x="3460" y="512"/>
                    </a:lnTo>
                    <a:lnTo>
                      <a:pt x="2570" y="1493"/>
                    </a:lnTo>
                    <a:lnTo>
                      <a:pt x="1155" y="1265"/>
                    </a:lnTo>
                    <a:lnTo>
                      <a:pt x="995" y="1242"/>
                    </a:lnTo>
                    <a:cubicBezTo>
                      <a:pt x="930" y="1234"/>
                      <a:pt x="868" y="1230"/>
                      <a:pt x="809" y="1230"/>
                    </a:cubicBezTo>
                    <a:cubicBezTo>
                      <a:pt x="217" y="1230"/>
                      <a:pt x="1" y="1640"/>
                      <a:pt x="333" y="2201"/>
                    </a:cubicBezTo>
                    <a:lnTo>
                      <a:pt x="447" y="2452"/>
                    </a:lnTo>
                    <a:lnTo>
                      <a:pt x="1086" y="3616"/>
                    </a:lnTo>
                    <a:lnTo>
                      <a:pt x="516" y="4780"/>
                    </a:lnTo>
                    <a:lnTo>
                      <a:pt x="447" y="4917"/>
                    </a:lnTo>
                    <a:lnTo>
                      <a:pt x="379" y="5031"/>
                    </a:lnTo>
                    <a:cubicBezTo>
                      <a:pt x="101" y="5607"/>
                      <a:pt x="307" y="5993"/>
                      <a:pt x="831" y="5993"/>
                    </a:cubicBezTo>
                    <a:cubicBezTo>
                      <a:pt x="910" y="5993"/>
                      <a:pt x="995" y="5985"/>
                      <a:pt x="1086" y="5967"/>
                    </a:cubicBezTo>
                    <a:lnTo>
                      <a:pt x="1223" y="5944"/>
                    </a:lnTo>
                    <a:lnTo>
                      <a:pt x="1360" y="5921"/>
                    </a:lnTo>
                    <a:lnTo>
                      <a:pt x="2661" y="5670"/>
                    </a:lnTo>
                    <a:lnTo>
                      <a:pt x="3711" y="6674"/>
                    </a:lnTo>
                    <a:lnTo>
                      <a:pt x="3803" y="6766"/>
                    </a:lnTo>
                    <a:cubicBezTo>
                      <a:pt x="3997" y="6969"/>
                      <a:pt x="4192" y="7067"/>
                      <a:pt x="4363" y="7067"/>
                    </a:cubicBezTo>
                    <a:cubicBezTo>
                      <a:pt x="4633" y="7067"/>
                      <a:pt x="4842" y="6825"/>
                      <a:pt x="4898" y="6378"/>
                    </a:cubicBezTo>
                    <a:lnTo>
                      <a:pt x="5104" y="4803"/>
                    </a:lnTo>
                    <a:lnTo>
                      <a:pt x="6268" y="4186"/>
                    </a:lnTo>
                    <a:lnTo>
                      <a:pt x="6405" y="4118"/>
                    </a:lnTo>
                    <a:lnTo>
                      <a:pt x="6519" y="4072"/>
                    </a:lnTo>
                    <a:cubicBezTo>
                      <a:pt x="7158" y="3730"/>
                      <a:pt x="7135" y="3205"/>
                      <a:pt x="6473" y="2908"/>
                    </a:cubicBezTo>
                    <a:lnTo>
                      <a:pt x="6405" y="2863"/>
                    </a:lnTo>
                    <a:lnTo>
                      <a:pt x="5035" y="2223"/>
                    </a:lnTo>
                    <a:lnTo>
                      <a:pt x="4807" y="900"/>
                    </a:lnTo>
                    <a:lnTo>
                      <a:pt x="4784" y="649"/>
                    </a:lnTo>
                    <a:cubicBezTo>
                      <a:pt x="4703" y="228"/>
                      <a:pt x="4492" y="1"/>
                      <a:pt x="423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887" name="Google Shape;1734;p22">
                <a:extLst>
                  <a:ext uri="{FF2B5EF4-FFF2-40B4-BE49-F238E27FC236}">
                    <a16:creationId xmlns:a16="http://schemas.microsoft.com/office/drawing/2014/main" id="{49F5F297-904D-49F7-84D3-A8B97EAD0E4A}"/>
                  </a:ext>
                </a:extLst>
              </p:cNvPr>
              <p:cNvSpPr/>
              <p:nvPr/>
            </p:nvSpPr>
            <p:spPr>
              <a:xfrm>
                <a:off x="6512926" y="996168"/>
                <a:ext cx="622" cy="2487"/>
              </a:xfrm>
              <a:custGeom>
                <a:avLst/>
                <a:gdLst/>
                <a:ahLst/>
                <a:cxnLst/>
                <a:rect l="l" t="t" r="r" b="b"/>
                <a:pathLst>
                  <a:path w="23" h="92" extrusionOk="0">
                    <a:moveTo>
                      <a:pt x="23" y="1"/>
                    </a:moveTo>
                    <a:lnTo>
                      <a:pt x="0" y="92"/>
                    </a:lnTo>
                    <a:close/>
                  </a:path>
                </a:pathLst>
              </a:custGeom>
              <a:solidFill>
                <a:srgbClr val="E8C05A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888" name="Google Shape;1735;p22">
                <a:extLst>
                  <a:ext uri="{FF2B5EF4-FFF2-40B4-BE49-F238E27FC236}">
                    <a16:creationId xmlns:a16="http://schemas.microsoft.com/office/drawing/2014/main" id="{3A2C77EE-072B-4596-B273-1F1A64FAE9B7}"/>
                  </a:ext>
                </a:extLst>
              </p:cNvPr>
              <p:cNvSpPr/>
              <p:nvPr/>
            </p:nvSpPr>
            <p:spPr>
              <a:xfrm>
                <a:off x="6503033" y="1091800"/>
                <a:ext cx="27" cy="2487"/>
              </a:xfrm>
              <a:custGeom>
                <a:avLst/>
                <a:gdLst/>
                <a:ahLst/>
                <a:cxnLst/>
                <a:rect l="l" t="t" r="r" b="b"/>
                <a:pathLst>
                  <a:path w="1" h="92" extrusionOk="0">
                    <a:moveTo>
                      <a:pt x="1" y="0"/>
                    </a:moveTo>
                    <a:lnTo>
                      <a:pt x="1" y="92"/>
                    </a:lnTo>
                    <a:close/>
                  </a:path>
                </a:pathLst>
              </a:custGeom>
              <a:solidFill>
                <a:srgbClr val="E8C05A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889" name="Google Shape;1736;p22">
                <a:extLst>
                  <a:ext uri="{FF2B5EF4-FFF2-40B4-BE49-F238E27FC236}">
                    <a16:creationId xmlns:a16="http://schemas.microsoft.com/office/drawing/2014/main" id="{151333DE-0DFA-4604-9D89-6498076D215C}"/>
                  </a:ext>
                </a:extLst>
              </p:cNvPr>
              <p:cNvSpPr/>
              <p:nvPr/>
            </p:nvSpPr>
            <p:spPr>
              <a:xfrm>
                <a:off x="6524035" y="1101666"/>
                <a:ext cx="1865" cy="1892"/>
              </a:xfrm>
              <a:custGeom>
                <a:avLst/>
                <a:gdLst/>
                <a:ahLst/>
                <a:cxnLst/>
                <a:rect l="l" t="t" r="r" b="b"/>
                <a:pathLst>
                  <a:path w="69" h="70" extrusionOk="0">
                    <a:moveTo>
                      <a:pt x="0" y="69"/>
                    </a:moveTo>
                    <a:lnTo>
                      <a:pt x="68" y="1"/>
                    </a:lnTo>
                    <a:close/>
                  </a:path>
                </a:pathLst>
              </a:custGeom>
              <a:solidFill>
                <a:srgbClr val="E8C05A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890" name="Google Shape;1737;p22">
                <a:extLst>
                  <a:ext uri="{FF2B5EF4-FFF2-40B4-BE49-F238E27FC236}">
                    <a16:creationId xmlns:a16="http://schemas.microsoft.com/office/drawing/2014/main" id="{94FEDFD7-5AD3-4217-B503-1BBA5A3E516B}"/>
                  </a:ext>
                </a:extLst>
              </p:cNvPr>
              <p:cNvSpPr/>
              <p:nvPr/>
            </p:nvSpPr>
            <p:spPr>
              <a:xfrm>
                <a:off x="6503033" y="1094260"/>
                <a:ext cx="27" cy="1892"/>
              </a:xfrm>
              <a:custGeom>
                <a:avLst/>
                <a:gdLst/>
                <a:ahLst/>
                <a:cxnLst/>
                <a:rect l="l" t="t" r="r" b="b"/>
                <a:pathLst>
                  <a:path w="1" h="70" extrusionOk="0">
                    <a:moveTo>
                      <a:pt x="1" y="69"/>
                    </a:moveTo>
                    <a:lnTo>
                      <a:pt x="1" y="69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8C05A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891" name="Google Shape;1738;p22">
                <a:extLst>
                  <a:ext uri="{FF2B5EF4-FFF2-40B4-BE49-F238E27FC236}">
                    <a16:creationId xmlns:a16="http://schemas.microsoft.com/office/drawing/2014/main" id="{DBF3875A-55E3-4565-85CB-2CDAEFEECBBF}"/>
                  </a:ext>
                </a:extLst>
              </p:cNvPr>
              <p:cNvSpPr/>
              <p:nvPr/>
            </p:nvSpPr>
            <p:spPr>
              <a:xfrm>
                <a:off x="6513521" y="994330"/>
                <a:ext cx="649" cy="1865"/>
              </a:xfrm>
              <a:custGeom>
                <a:avLst/>
                <a:gdLst/>
                <a:ahLst/>
                <a:cxnLst/>
                <a:rect l="l" t="t" r="r" b="b"/>
                <a:pathLst>
                  <a:path w="24" h="69" extrusionOk="0">
                    <a:moveTo>
                      <a:pt x="24" y="0"/>
                    </a:moveTo>
                    <a:lnTo>
                      <a:pt x="1" y="69"/>
                    </a:lnTo>
                    <a:close/>
                  </a:path>
                </a:pathLst>
              </a:custGeom>
              <a:solidFill>
                <a:srgbClr val="E8C05A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892" name="Google Shape;1739;p22">
                <a:extLst>
                  <a:ext uri="{FF2B5EF4-FFF2-40B4-BE49-F238E27FC236}">
                    <a16:creationId xmlns:a16="http://schemas.microsoft.com/office/drawing/2014/main" id="{091BD015-6E63-4607-B0AC-C12C9FC48F44}"/>
                  </a:ext>
                </a:extLst>
              </p:cNvPr>
              <p:cNvSpPr/>
              <p:nvPr/>
            </p:nvSpPr>
            <p:spPr>
              <a:xfrm>
                <a:off x="6522170" y="1103531"/>
                <a:ext cx="1865" cy="1243"/>
              </a:xfrm>
              <a:custGeom>
                <a:avLst/>
                <a:gdLst/>
                <a:ahLst/>
                <a:cxnLst/>
                <a:rect l="l" t="t" r="r" b="b"/>
                <a:pathLst>
                  <a:path w="69" h="46" extrusionOk="0">
                    <a:moveTo>
                      <a:pt x="1" y="46"/>
                    </a:move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E8C05A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893" name="Google Shape;1740;p22">
                <a:extLst>
                  <a:ext uri="{FF2B5EF4-FFF2-40B4-BE49-F238E27FC236}">
                    <a16:creationId xmlns:a16="http://schemas.microsoft.com/office/drawing/2014/main" id="{3A1D8FB0-8341-43FD-B21C-8B4ADDEF032D}"/>
                  </a:ext>
                </a:extLst>
              </p:cNvPr>
              <p:cNvSpPr/>
              <p:nvPr/>
            </p:nvSpPr>
            <p:spPr>
              <a:xfrm>
                <a:off x="6466651" y="983221"/>
                <a:ext cx="131771" cy="126203"/>
              </a:xfrm>
              <a:custGeom>
                <a:avLst/>
                <a:gdLst/>
                <a:ahLst/>
                <a:cxnLst/>
                <a:rect l="l" t="t" r="r" b="b"/>
                <a:pathLst>
                  <a:path w="4875" h="4669" extrusionOk="0">
                    <a:moveTo>
                      <a:pt x="2121" y="0"/>
                    </a:moveTo>
                    <a:cubicBezTo>
                      <a:pt x="1960" y="0"/>
                      <a:pt x="1822" y="140"/>
                      <a:pt x="1758" y="411"/>
                    </a:cubicBezTo>
                    <a:lnTo>
                      <a:pt x="1735" y="480"/>
                    </a:lnTo>
                    <a:lnTo>
                      <a:pt x="1712" y="571"/>
                    </a:lnTo>
                    <a:lnTo>
                      <a:pt x="1484" y="1438"/>
                    </a:lnTo>
                    <a:lnTo>
                      <a:pt x="617" y="1758"/>
                    </a:lnTo>
                    <a:lnTo>
                      <a:pt x="502" y="1781"/>
                    </a:lnTo>
                    <a:cubicBezTo>
                      <a:pt x="46" y="1963"/>
                      <a:pt x="0" y="2306"/>
                      <a:pt x="411" y="2557"/>
                    </a:cubicBezTo>
                    <a:lnTo>
                      <a:pt x="571" y="2648"/>
                    </a:lnTo>
                    <a:lnTo>
                      <a:pt x="1301" y="3127"/>
                    </a:lnTo>
                    <a:lnTo>
                      <a:pt x="1347" y="4017"/>
                    </a:lnTo>
                    <a:lnTo>
                      <a:pt x="1347" y="4109"/>
                    </a:lnTo>
                    <a:lnTo>
                      <a:pt x="1347" y="4177"/>
                    </a:lnTo>
                    <a:cubicBezTo>
                      <a:pt x="1361" y="4497"/>
                      <a:pt x="1496" y="4669"/>
                      <a:pt x="1687" y="4669"/>
                    </a:cubicBezTo>
                    <a:cubicBezTo>
                      <a:pt x="1795" y="4669"/>
                      <a:pt x="1922" y="4613"/>
                      <a:pt x="2055" y="4497"/>
                    </a:cubicBezTo>
                    <a:lnTo>
                      <a:pt x="2123" y="4451"/>
                    </a:lnTo>
                    <a:lnTo>
                      <a:pt x="2191" y="4383"/>
                    </a:lnTo>
                    <a:lnTo>
                      <a:pt x="2876" y="3835"/>
                    </a:lnTo>
                    <a:lnTo>
                      <a:pt x="3812" y="4109"/>
                    </a:lnTo>
                    <a:lnTo>
                      <a:pt x="3881" y="4132"/>
                    </a:lnTo>
                    <a:cubicBezTo>
                      <a:pt x="3965" y="4156"/>
                      <a:pt x="4041" y="4167"/>
                      <a:pt x="4109" y="4167"/>
                    </a:cubicBezTo>
                    <a:cubicBezTo>
                      <a:pt x="4427" y="4167"/>
                      <a:pt x="4556" y="3915"/>
                      <a:pt x="4406" y="3538"/>
                    </a:cubicBezTo>
                    <a:lnTo>
                      <a:pt x="4018" y="2557"/>
                    </a:lnTo>
                    <a:lnTo>
                      <a:pt x="4520" y="1826"/>
                    </a:lnTo>
                    <a:lnTo>
                      <a:pt x="4565" y="1758"/>
                    </a:lnTo>
                    <a:lnTo>
                      <a:pt x="4611" y="1689"/>
                    </a:lnTo>
                    <a:cubicBezTo>
                      <a:pt x="4875" y="1293"/>
                      <a:pt x="4715" y="1003"/>
                      <a:pt x="4274" y="1003"/>
                    </a:cubicBezTo>
                    <a:cubicBezTo>
                      <a:pt x="4257" y="1003"/>
                      <a:pt x="4240" y="1004"/>
                      <a:pt x="4223" y="1004"/>
                    </a:cubicBezTo>
                    <a:lnTo>
                      <a:pt x="4177" y="1027"/>
                    </a:lnTo>
                    <a:lnTo>
                      <a:pt x="3173" y="1073"/>
                    </a:lnTo>
                    <a:lnTo>
                      <a:pt x="2625" y="365"/>
                    </a:lnTo>
                    <a:lnTo>
                      <a:pt x="2511" y="251"/>
                    </a:lnTo>
                    <a:cubicBezTo>
                      <a:pt x="2382" y="83"/>
                      <a:pt x="2245" y="0"/>
                      <a:pt x="21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894" name="Google Shape;1741;p22">
                <a:extLst>
                  <a:ext uri="{FF2B5EF4-FFF2-40B4-BE49-F238E27FC236}">
                    <a16:creationId xmlns:a16="http://schemas.microsoft.com/office/drawing/2014/main" id="{40D7913A-7A82-4E42-8CC9-44D1273ED5A8}"/>
                  </a:ext>
                </a:extLst>
              </p:cNvPr>
              <p:cNvSpPr/>
              <p:nvPr/>
            </p:nvSpPr>
            <p:spPr>
              <a:xfrm>
                <a:off x="6512926" y="996168"/>
                <a:ext cx="622" cy="2487"/>
              </a:xfrm>
              <a:custGeom>
                <a:avLst/>
                <a:gdLst/>
                <a:ahLst/>
                <a:cxnLst/>
                <a:rect l="l" t="t" r="r" b="b"/>
                <a:pathLst>
                  <a:path w="23" h="92" extrusionOk="0">
                    <a:moveTo>
                      <a:pt x="23" y="1"/>
                    </a:moveTo>
                    <a:lnTo>
                      <a:pt x="0" y="92"/>
                    </a:lnTo>
                    <a:close/>
                  </a:path>
                </a:pathLst>
              </a:custGeom>
              <a:solidFill>
                <a:srgbClr val="E8C05A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895" name="Google Shape;1742;p22">
                <a:extLst>
                  <a:ext uri="{FF2B5EF4-FFF2-40B4-BE49-F238E27FC236}">
                    <a16:creationId xmlns:a16="http://schemas.microsoft.com/office/drawing/2014/main" id="{DE810661-C4CA-4273-9CC5-30ACDA7FC0E3}"/>
                  </a:ext>
                </a:extLst>
              </p:cNvPr>
              <p:cNvSpPr/>
              <p:nvPr/>
            </p:nvSpPr>
            <p:spPr>
              <a:xfrm>
                <a:off x="6503033" y="1091800"/>
                <a:ext cx="27" cy="2487"/>
              </a:xfrm>
              <a:custGeom>
                <a:avLst/>
                <a:gdLst/>
                <a:ahLst/>
                <a:cxnLst/>
                <a:rect l="l" t="t" r="r" b="b"/>
                <a:pathLst>
                  <a:path w="1" h="92" extrusionOk="0">
                    <a:moveTo>
                      <a:pt x="1" y="0"/>
                    </a:moveTo>
                    <a:lnTo>
                      <a:pt x="1" y="92"/>
                    </a:lnTo>
                    <a:close/>
                  </a:path>
                </a:pathLst>
              </a:custGeom>
              <a:solidFill>
                <a:srgbClr val="E8C05A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896" name="Google Shape;1743;p22">
                <a:extLst>
                  <a:ext uri="{FF2B5EF4-FFF2-40B4-BE49-F238E27FC236}">
                    <a16:creationId xmlns:a16="http://schemas.microsoft.com/office/drawing/2014/main" id="{DB86215B-54D2-4AB3-B1FD-A8B44E50B168}"/>
                  </a:ext>
                </a:extLst>
              </p:cNvPr>
              <p:cNvSpPr/>
              <p:nvPr/>
            </p:nvSpPr>
            <p:spPr>
              <a:xfrm>
                <a:off x="6524035" y="1101666"/>
                <a:ext cx="1865" cy="1892"/>
              </a:xfrm>
              <a:custGeom>
                <a:avLst/>
                <a:gdLst/>
                <a:ahLst/>
                <a:cxnLst/>
                <a:rect l="l" t="t" r="r" b="b"/>
                <a:pathLst>
                  <a:path w="69" h="70" extrusionOk="0">
                    <a:moveTo>
                      <a:pt x="0" y="69"/>
                    </a:moveTo>
                    <a:lnTo>
                      <a:pt x="68" y="1"/>
                    </a:lnTo>
                    <a:close/>
                  </a:path>
                </a:pathLst>
              </a:custGeom>
              <a:solidFill>
                <a:srgbClr val="E8C05A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897" name="Google Shape;1744;p22">
                <a:extLst>
                  <a:ext uri="{FF2B5EF4-FFF2-40B4-BE49-F238E27FC236}">
                    <a16:creationId xmlns:a16="http://schemas.microsoft.com/office/drawing/2014/main" id="{0A7822BA-DE67-4362-88E7-31514FE68FEC}"/>
                  </a:ext>
                </a:extLst>
              </p:cNvPr>
              <p:cNvSpPr/>
              <p:nvPr/>
            </p:nvSpPr>
            <p:spPr>
              <a:xfrm>
                <a:off x="6503033" y="1094260"/>
                <a:ext cx="27" cy="1892"/>
              </a:xfrm>
              <a:custGeom>
                <a:avLst/>
                <a:gdLst/>
                <a:ahLst/>
                <a:cxnLst/>
                <a:rect l="l" t="t" r="r" b="b"/>
                <a:pathLst>
                  <a:path w="1" h="70" extrusionOk="0">
                    <a:moveTo>
                      <a:pt x="1" y="69"/>
                    </a:moveTo>
                    <a:lnTo>
                      <a:pt x="1" y="69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8C05A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898" name="Google Shape;1745;p22">
                <a:extLst>
                  <a:ext uri="{FF2B5EF4-FFF2-40B4-BE49-F238E27FC236}">
                    <a16:creationId xmlns:a16="http://schemas.microsoft.com/office/drawing/2014/main" id="{71911E50-665A-4982-A797-336B45ED3CFE}"/>
                  </a:ext>
                </a:extLst>
              </p:cNvPr>
              <p:cNvSpPr/>
              <p:nvPr/>
            </p:nvSpPr>
            <p:spPr>
              <a:xfrm>
                <a:off x="6513521" y="994330"/>
                <a:ext cx="649" cy="1865"/>
              </a:xfrm>
              <a:custGeom>
                <a:avLst/>
                <a:gdLst/>
                <a:ahLst/>
                <a:cxnLst/>
                <a:rect l="l" t="t" r="r" b="b"/>
                <a:pathLst>
                  <a:path w="24" h="69" extrusionOk="0">
                    <a:moveTo>
                      <a:pt x="24" y="0"/>
                    </a:moveTo>
                    <a:lnTo>
                      <a:pt x="1" y="69"/>
                    </a:lnTo>
                    <a:close/>
                  </a:path>
                </a:pathLst>
              </a:custGeom>
              <a:solidFill>
                <a:srgbClr val="E8C05A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899" name="Google Shape;1746;p22">
                <a:extLst>
                  <a:ext uri="{FF2B5EF4-FFF2-40B4-BE49-F238E27FC236}">
                    <a16:creationId xmlns:a16="http://schemas.microsoft.com/office/drawing/2014/main" id="{D04AFD5D-A598-4E86-9B9A-87AE55B7F461}"/>
                  </a:ext>
                </a:extLst>
              </p:cNvPr>
              <p:cNvSpPr/>
              <p:nvPr/>
            </p:nvSpPr>
            <p:spPr>
              <a:xfrm>
                <a:off x="6522170" y="1103531"/>
                <a:ext cx="1865" cy="1243"/>
              </a:xfrm>
              <a:custGeom>
                <a:avLst/>
                <a:gdLst/>
                <a:ahLst/>
                <a:cxnLst/>
                <a:rect l="l" t="t" r="r" b="b"/>
                <a:pathLst>
                  <a:path w="69" h="46" extrusionOk="0">
                    <a:moveTo>
                      <a:pt x="1" y="46"/>
                    </a:move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E8C05A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900" name="Google Shape;1747;p22">
                <a:extLst>
                  <a:ext uri="{FF2B5EF4-FFF2-40B4-BE49-F238E27FC236}">
                    <a16:creationId xmlns:a16="http://schemas.microsoft.com/office/drawing/2014/main" id="{BB7A0138-F8E3-4E5D-A940-ADFF81293FD9}"/>
                  </a:ext>
                </a:extLst>
              </p:cNvPr>
              <p:cNvSpPr/>
              <p:nvPr/>
            </p:nvSpPr>
            <p:spPr>
              <a:xfrm>
                <a:off x="7474140" y="1817015"/>
                <a:ext cx="170316" cy="156504"/>
              </a:xfrm>
              <a:custGeom>
                <a:avLst/>
                <a:gdLst/>
                <a:ahLst/>
                <a:cxnLst/>
                <a:rect l="l" t="t" r="r" b="b"/>
                <a:pathLst>
                  <a:path w="6301" h="5790" extrusionOk="0">
                    <a:moveTo>
                      <a:pt x="3280" y="1"/>
                    </a:moveTo>
                    <a:cubicBezTo>
                      <a:pt x="3107" y="1"/>
                      <a:pt x="2928" y="127"/>
                      <a:pt x="2786" y="378"/>
                    </a:cubicBezTo>
                    <a:lnTo>
                      <a:pt x="2740" y="469"/>
                    </a:lnTo>
                    <a:lnTo>
                      <a:pt x="2672" y="584"/>
                    </a:lnTo>
                    <a:lnTo>
                      <a:pt x="2124" y="1542"/>
                    </a:lnTo>
                    <a:lnTo>
                      <a:pt x="937" y="1634"/>
                    </a:lnTo>
                    <a:lnTo>
                      <a:pt x="777" y="1656"/>
                    </a:lnTo>
                    <a:cubicBezTo>
                      <a:pt x="184" y="1702"/>
                      <a:pt x="1" y="2113"/>
                      <a:pt x="412" y="2569"/>
                    </a:cubicBezTo>
                    <a:lnTo>
                      <a:pt x="572" y="2729"/>
                    </a:lnTo>
                    <a:lnTo>
                      <a:pt x="1325" y="3574"/>
                    </a:lnTo>
                    <a:lnTo>
                      <a:pt x="1074" y="4646"/>
                    </a:lnTo>
                    <a:lnTo>
                      <a:pt x="1051" y="4761"/>
                    </a:lnTo>
                    <a:lnTo>
                      <a:pt x="1005" y="4875"/>
                    </a:lnTo>
                    <a:cubicBezTo>
                      <a:pt x="903" y="5319"/>
                      <a:pt x="1069" y="5584"/>
                      <a:pt x="1398" y="5584"/>
                    </a:cubicBezTo>
                    <a:cubicBezTo>
                      <a:pt x="1509" y="5584"/>
                      <a:pt x="1638" y="5554"/>
                      <a:pt x="1781" y="5491"/>
                    </a:cubicBezTo>
                    <a:lnTo>
                      <a:pt x="1873" y="5445"/>
                    </a:lnTo>
                    <a:lnTo>
                      <a:pt x="1987" y="5400"/>
                    </a:lnTo>
                    <a:lnTo>
                      <a:pt x="2991" y="4943"/>
                    </a:lnTo>
                    <a:lnTo>
                      <a:pt x="4041" y="5582"/>
                    </a:lnTo>
                    <a:lnTo>
                      <a:pt x="4155" y="5651"/>
                    </a:lnTo>
                    <a:cubicBezTo>
                      <a:pt x="4310" y="5745"/>
                      <a:pt x="4452" y="5790"/>
                      <a:pt x="4572" y="5790"/>
                    </a:cubicBezTo>
                    <a:cubicBezTo>
                      <a:pt x="4858" y="5790"/>
                      <a:pt x="5025" y="5537"/>
                      <a:pt x="4977" y="5103"/>
                    </a:cubicBezTo>
                    <a:lnTo>
                      <a:pt x="4840" y="3779"/>
                    </a:lnTo>
                    <a:lnTo>
                      <a:pt x="5684" y="3049"/>
                    </a:lnTo>
                    <a:lnTo>
                      <a:pt x="5776" y="2957"/>
                    </a:lnTo>
                    <a:lnTo>
                      <a:pt x="5844" y="2912"/>
                    </a:lnTo>
                    <a:cubicBezTo>
                      <a:pt x="6301" y="2501"/>
                      <a:pt x="6209" y="2067"/>
                      <a:pt x="5593" y="1953"/>
                    </a:cubicBezTo>
                    <a:lnTo>
                      <a:pt x="5525" y="1930"/>
                    </a:lnTo>
                    <a:lnTo>
                      <a:pt x="4292" y="1679"/>
                    </a:lnTo>
                    <a:lnTo>
                      <a:pt x="3858" y="629"/>
                    </a:lnTo>
                    <a:lnTo>
                      <a:pt x="3767" y="447"/>
                    </a:lnTo>
                    <a:cubicBezTo>
                      <a:pt x="3648" y="149"/>
                      <a:pt x="3467" y="1"/>
                      <a:pt x="328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901" name="Google Shape;1748;p22">
                <a:extLst>
                  <a:ext uri="{FF2B5EF4-FFF2-40B4-BE49-F238E27FC236}">
                    <a16:creationId xmlns:a16="http://schemas.microsoft.com/office/drawing/2014/main" id="{03AA915C-4EBC-4A10-BFD1-D77E148DC812}"/>
                  </a:ext>
                </a:extLst>
              </p:cNvPr>
              <p:cNvSpPr/>
              <p:nvPr/>
            </p:nvSpPr>
            <p:spPr>
              <a:xfrm>
                <a:off x="5266032" y="2620617"/>
                <a:ext cx="135096" cy="133420"/>
              </a:xfrm>
              <a:custGeom>
                <a:avLst/>
                <a:gdLst/>
                <a:ahLst/>
                <a:cxnLst/>
                <a:rect l="l" t="t" r="r" b="b"/>
                <a:pathLst>
                  <a:path w="4998" h="4936" extrusionOk="0">
                    <a:moveTo>
                      <a:pt x="1926" y="1"/>
                    </a:moveTo>
                    <a:cubicBezTo>
                      <a:pt x="1730" y="1"/>
                      <a:pt x="1580" y="171"/>
                      <a:pt x="1552" y="481"/>
                    </a:cubicBezTo>
                    <a:lnTo>
                      <a:pt x="1530" y="572"/>
                    </a:lnTo>
                    <a:lnTo>
                      <a:pt x="1530" y="663"/>
                    </a:lnTo>
                    <a:lnTo>
                      <a:pt x="1438" y="1576"/>
                    </a:lnTo>
                    <a:lnTo>
                      <a:pt x="548" y="2056"/>
                    </a:lnTo>
                    <a:lnTo>
                      <a:pt x="457" y="2101"/>
                    </a:lnTo>
                    <a:cubicBezTo>
                      <a:pt x="0" y="2352"/>
                      <a:pt x="23" y="2718"/>
                      <a:pt x="480" y="2923"/>
                    </a:cubicBezTo>
                    <a:lnTo>
                      <a:pt x="639" y="3014"/>
                    </a:lnTo>
                    <a:lnTo>
                      <a:pt x="1484" y="3380"/>
                    </a:lnTo>
                    <a:lnTo>
                      <a:pt x="1644" y="4293"/>
                    </a:lnTo>
                    <a:lnTo>
                      <a:pt x="1666" y="4384"/>
                    </a:lnTo>
                    <a:lnTo>
                      <a:pt x="1689" y="4475"/>
                    </a:lnTo>
                    <a:cubicBezTo>
                      <a:pt x="1744" y="4774"/>
                      <a:pt x="1887" y="4935"/>
                      <a:pt x="2066" y="4935"/>
                    </a:cubicBezTo>
                    <a:cubicBezTo>
                      <a:pt x="2188" y="4935"/>
                      <a:pt x="2327" y="4861"/>
                      <a:pt x="2465" y="4703"/>
                    </a:cubicBezTo>
                    <a:lnTo>
                      <a:pt x="2534" y="4635"/>
                    </a:lnTo>
                    <a:lnTo>
                      <a:pt x="2602" y="4566"/>
                    </a:lnTo>
                    <a:lnTo>
                      <a:pt x="3219" y="3882"/>
                    </a:lnTo>
                    <a:lnTo>
                      <a:pt x="4223" y="4019"/>
                    </a:lnTo>
                    <a:lnTo>
                      <a:pt x="4314" y="4042"/>
                    </a:lnTo>
                    <a:cubicBezTo>
                      <a:pt x="4363" y="4048"/>
                      <a:pt x="4408" y="4051"/>
                      <a:pt x="4451" y="4051"/>
                    </a:cubicBezTo>
                    <a:cubicBezTo>
                      <a:pt x="4852" y="4051"/>
                      <a:pt x="4998" y="3769"/>
                      <a:pt x="4771" y="3357"/>
                    </a:cubicBezTo>
                    <a:lnTo>
                      <a:pt x="4223" y="2398"/>
                    </a:lnTo>
                    <a:lnTo>
                      <a:pt x="4634" y="1554"/>
                    </a:lnTo>
                    <a:lnTo>
                      <a:pt x="4679" y="1462"/>
                    </a:lnTo>
                    <a:lnTo>
                      <a:pt x="4702" y="1394"/>
                    </a:lnTo>
                    <a:cubicBezTo>
                      <a:pt x="4897" y="1004"/>
                      <a:pt x="4759" y="730"/>
                      <a:pt x="4401" y="730"/>
                    </a:cubicBezTo>
                    <a:cubicBezTo>
                      <a:pt x="4340" y="730"/>
                      <a:pt x="4273" y="738"/>
                      <a:pt x="4200" y="755"/>
                    </a:cubicBezTo>
                    <a:lnTo>
                      <a:pt x="4154" y="755"/>
                    </a:lnTo>
                    <a:lnTo>
                      <a:pt x="3127" y="983"/>
                    </a:lnTo>
                    <a:lnTo>
                      <a:pt x="2443" y="321"/>
                    </a:lnTo>
                    <a:lnTo>
                      <a:pt x="2328" y="207"/>
                    </a:lnTo>
                    <a:cubicBezTo>
                      <a:pt x="2188" y="67"/>
                      <a:pt x="2048" y="1"/>
                      <a:pt x="192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902" name="Google Shape;1749;p22">
                <a:extLst>
                  <a:ext uri="{FF2B5EF4-FFF2-40B4-BE49-F238E27FC236}">
                    <a16:creationId xmlns:a16="http://schemas.microsoft.com/office/drawing/2014/main" id="{87B81FBC-97D7-4D92-8AF6-3BA97D8F1066}"/>
                  </a:ext>
                </a:extLst>
              </p:cNvPr>
              <p:cNvSpPr/>
              <p:nvPr/>
            </p:nvSpPr>
            <p:spPr>
              <a:xfrm>
                <a:off x="7991602" y="2872050"/>
                <a:ext cx="136556" cy="133123"/>
              </a:xfrm>
              <a:custGeom>
                <a:avLst/>
                <a:gdLst/>
                <a:ahLst/>
                <a:cxnLst/>
                <a:rect l="l" t="t" r="r" b="b"/>
                <a:pathLst>
                  <a:path w="5052" h="4925" extrusionOk="0">
                    <a:moveTo>
                      <a:pt x="2898" y="0"/>
                    </a:moveTo>
                    <a:cubicBezTo>
                      <a:pt x="2770" y="0"/>
                      <a:pt x="2629" y="79"/>
                      <a:pt x="2495" y="240"/>
                    </a:cubicBezTo>
                    <a:lnTo>
                      <a:pt x="2427" y="309"/>
                    </a:lnTo>
                    <a:lnTo>
                      <a:pt x="2381" y="377"/>
                    </a:lnTo>
                    <a:lnTo>
                      <a:pt x="1788" y="1085"/>
                    </a:lnTo>
                    <a:lnTo>
                      <a:pt x="783" y="994"/>
                    </a:lnTo>
                    <a:lnTo>
                      <a:pt x="669" y="971"/>
                    </a:lnTo>
                    <a:cubicBezTo>
                      <a:pt x="637" y="968"/>
                      <a:pt x="606" y="966"/>
                      <a:pt x="577" y="966"/>
                    </a:cubicBezTo>
                    <a:cubicBezTo>
                      <a:pt x="146" y="966"/>
                      <a:pt x="1" y="1272"/>
                      <a:pt x="236" y="1678"/>
                    </a:cubicBezTo>
                    <a:lnTo>
                      <a:pt x="350" y="1838"/>
                    </a:lnTo>
                    <a:lnTo>
                      <a:pt x="829" y="2614"/>
                    </a:lnTo>
                    <a:lnTo>
                      <a:pt x="464" y="3459"/>
                    </a:lnTo>
                    <a:lnTo>
                      <a:pt x="418" y="3550"/>
                    </a:lnTo>
                    <a:lnTo>
                      <a:pt x="373" y="3641"/>
                    </a:lnTo>
                    <a:cubicBezTo>
                      <a:pt x="218" y="4028"/>
                      <a:pt x="358" y="4284"/>
                      <a:pt x="709" y="4284"/>
                    </a:cubicBezTo>
                    <a:cubicBezTo>
                      <a:pt x="773" y="4284"/>
                      <a:pt x="843" y="4275"/>
                      <a:pt x="920" y="4258"/>
                    </a:cubicBezTo>
                    <a:lnTo>
                      <a:pt x="989" y="4235"/>
                    </a:lnTo>
                    <a:lnTo>
                      <a:pt x="1080" y="4212"/>
                    </a:lnTo>
                    <a:lnTo>
                      <a:pt x="1993" y="3984"/>
                    </a:lnTo>
                    <a:lnTo>
                      <a:pt x="2746" y="4668"/>
                    </a:lnTo>
                    <a:lnTo>
                      <a:pt x="2815" y="4737"/>
                    </a:lnTo>
                    <a:cubicBezTo>
                      <a:pt x="2959" y="4864"/>
                      <a:pt x="3096" y="4925"/>
                      <a:pt x="3213" y="4925"/>
                    </a:cubicBezTo>
                    <a:cubicBezTo>
                      <a:pt x="3413" y="4925"/>
                      <a:pt x="3554" y="4748"/>
                      <a:pt x="3568" y="4417"/>
                    </a:cubicBezTo>
                    <a:lnTo>
                      <a:pt x="3659" y="3322"/>
                    </a:lnTo>
                    <a:lnTo>
                      <a:pt x="4458" y="2842"/>
                    </a:lnTo>
                    <a:lnTo>
                      <a:pt x="4550" y="2797"/>
                    </a:lnTo>
                    <a:lnTo>
                      <a:pt x="4618" y="2751"/>
                    </a:lnTo>
                    <a:cubicBezTo>
                      <a:pt x="5052" y="2500"/>
                      <a:pt x="5029" y="2135"/>
                      <a:pt x="4550" y="1929"/>
                    </a:cubicBezTo>
                    <a:lnTo>
                      <a:pt x="4504" y="1907"/>
                    </a:lnTo>
                    <a:lnTo>
                      <a:pt x="3523" y="1519"/>
                    </a:lnTo>
                    <a:lnTo>
                      <a:pt x="3317" y="606"/>
                    </a:lnTo>
                    <a:lnTo>
                      <a:pt x="3294" y="446"/>
                    </a:lnTo>
                    <a:cubicBezTo>
                      <a:pt x="3228" y="153"/>
                      <a:pt x="3076" y="0"/>
                      <a:pt x="28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903" name="Google Shape;1750;p22">
                <a:extLst>
                  <a:ext uri="{FF2B5EF4-FFF2-40B4-BE49-F238E27FC236}">
                    <a16:creationId xmlns:a16="http://schemas.microsoft.com/office/drawing/2014/main" id="{3B6C0876-66FE-40D6-AC93-4704612C2DFA}"/>
                  </a:ext>
                </a:extLst>
              </p:cNvPr>
              <p:cNvSpPr/>
              <p:nvPr/>
            </p:nvSpPr>
            <p:spPr>
              <a:xfrm>
                <a:off x="5793198" y="2474033"/>
                <a:ext cx="216294" cy="204401"/>
              </a:xfrm>
              <a:custGeom>
                <a:avLst/>
                <a:gdLst/>
                <a:ahLst/>
                <a:cxnLst/>
                <a:rect l="l" t="t" r="r" b="b"/>
                <a:pathLst>
                  <a:path w="8002" h="7562" extrusionOk="0">
                    <a:moveTo>
                      <a:pt x="5400" y="0"/>
                    </a:moveTo>
                    <a:cubicBezTo>
                      <a:pt x="5228" y="0"/>
                      <a:pt x="5025" y="79"/>
                      <a:pt x="4806" y="243"/>
                    </a:cubicBezTo>
                    <a:lnTo>
                      <a:pt x="4692" y="334"/>
                    </a:lnTo>
                    <a:lnTo>
                      <a:pt x="4578" y="426"/>
                    </a:lnTo>
                    <a:lnTo>
                      <a:pt x="3437" y="1270"/>
                    </a:lnTo>
                    <a:lnTo>
                      <a:pt x="1976" y="791"/>
                    </a:lnTo>
                    <a:lnTo>
                      <a:pt x="1816" y="745"/>
                    </a:lnTo>
                    <a:cubicBezTo>
                      <a:pt x="1661" y="694"/>
                      <a:pt x="1521" y="669"/>
                      <a:pt x="1398" y="669"/>
                    </a:cubicBezTo>
                    <a:cubicBezTo>
                      <a:pt x="923" y="669"/>
                      <a:pt x="708" y="1037"/>
                      <a:pt x="926" y="1635"/>
                    </a:cubicBezTo>
                    <a:lnTo>
                      <a:pt x="1017" y="1909"/>
                    </a:lnTo>
                    <a:lnTo>
                      <a:pt x="1474" y="3256"/>
                    </a:lnTo>
                    <a:lnTo>
                      <a:pt x="629" y="4420"/>
                    </a:lnTo>
                    <a:lnTo>
                      <a:pt x="538" y="4534"/>
                    </a:lnTo>
                    <a:lnTo>
                      <a:pt x="447" y="4648"/>
                    </a:lnTo>
                    <a:cubicBezTo>
                      <a:pt x="0" y="5273"/>
                      <a:pt x="230" y="5768"/>
                      <a:pt x="988" y="5768"/>
                    </a:cubicBezTo>
                    <a:cubicBezTo>
                      <a:pt x="1005" y="5768"/>
                      <a:pt x="1022" y="5767"/>
                      <a:pt x="1040" y="5767"/>
                    </a:cubicBezTo>
                    <a:lnTo>
                      <a:pt x="1337" y="5767"/>
                    </a:lnTo>
                    <a:lnTo>
                      <a:pt x="2752" y="5744"/>
                    </a:lnTo>
                    <a:lnTo>
                      <a:pt x="3665" y="7022"/>
                    </a:lnTo>
                    <a:lnTo>
                      <a:pt x="3756" y="7136"/>
                    </a:lnTo>
                    <a:cubicBezTo>
                      <a:pt x="3960" y="7422"/>
                      <a:pt x="4187" y="7562"/>
                      <a:pt x="4396" y="7562"/>
                    </a:cubicBezTo>
                    <a:cubicBezTo>
                      <a:pt x="4654" y="7562"/>
                      <a:pt x="4885" y="7348"/>
                      <a:pt x="5012" y="6931"/>
                    </a:cubicBezTo>
                    <a:lnTo>
                      <a:pt x="5514" y="5287"/>
                    </a:lnTo>
                    <a:lnTo>
                      <a:pt x="6883" y="4854"/>
                    </a:lnTo>
                    <a:lnTo>
                      <a:pt x="7043" y="4808"/>
                    </a:lnTo>
                    <a:lnTo>
                      <a:pt x="7157" y="4762"/>
                    </a:lnTo>
                    <a:cubicBezTo>
                      <a:pt x="7910" y="4534"/>
                      <a:pt x="8002" y="3964"/>
                      <a:pt x="7340" y="3530"/>
                    </a:cubicBezTo>
                    <a:lnTo>
                      <a:pt x="7271" y="3461"/>
                    </a:lnTo>
                    <a:lnTo>
                      <a:pt x="5925" y="2526"/>
                    </a:lnTo>
                    <a:lnTo>
                      <a:pt x="5947" y="1088"/>
                    </a:lnTo>
                    <a:lnTo>
                      <a:pt x="5947" y="814"/>
                    </a:lnTo>
                    <a:cubicBezTo>
                      <a:pt x="5947" y="289"/>
                      <a:pt x="5731" y="0"/>
                      <a:pt x="540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904" name="Google Shape;1751;p22">
                <a:extLst>
                  <a:ext uri="{FF2B5EF4-FFF2-40B4-BE49-F238E27FC236}">
                    <a16:creationId xmlns:a16="http://schemas.microsoft.com/office/drawing/2014/main" id="{11DA3002-28BF-46CA-BD8F-7003EF99BE44}"/>
                  </a:ext>
                </a:extLst>
              </p:cNvPr>
              <p:cNvSpPr/>
              <p:nvPr/>
            </p:nvSpPr>
            <p:spPr>
              <a:xfrm>
                <a:off x="7679595" y="1455327"/>
                <a:ext cx="93821" cy="88658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3280" extrusionOk="0">
                    <a:moveTo>
                      <a:pt x="1149" y="1"/>
                    </a:moveTo>
                    <a:cubicBezTo>
                      <a:pt x="1009" y="1"/>
                      <a:pt x="914" y="117"/>
                      <a:pt x="914" y="338"/>
                    </a:cubicBezTo>
                    <a:lnTo>
                      <a:pt x="914" y="475"/>
                    </a:lnTo>
                    <a:lnTo>
                      <a:pt x="914" y="1091"/>
                    </a:lnTo>
                    <a:lnTo>
                      <a:pt x="389" y="1434"/>
                    </a:lnTo>
                    <a:lnTo>
                      <a:pt x="343" y="1479"/>
                    </a:lnTo>
                    <a:lnTo>
                      <a:pt x="298" y="1502"/>
                    </a:lnTo>
                    <a:cubicBezTo>
                      <a:pt x="1" y="1685"/>
                      <a:pt x="46" y="1936"/>
                      <a:pt x="366" y="2050"/>
                    </a:cubicBezTo>
                    <a:lnTo>
                      <a:pt x="412" y="2073"/>
                    </a:lnTo>
                    <a:lnTo>
                      <a:pt x="480" y="2095"/>
                    </a:lnTo>
                    <a:lnTo>
                      <a:pt x="1074" y="2301"/>
                    </a:lnTo>
                    <a:lnTo>
                      <a:pt x="1256" y="2940"/>
                    </a:lnTo>
                    <a:lnTo>
                      <a:pt x="1279" y="3008"/>
                    </a:lnTo>
                    <a:cubicBezTo>
                      <a:pt x="1330" y="3187"/>
                      <a:pt x="1423" y="3280"/>
                      <a:pt x="1532" y="3280"/>
                    </a:cubicBezTo>
                    <a:cubicBezTo>
                      <a:pt x="1618" y="3280"/>
                      <a:pt x="1713" y="3221"/>
                      <a:pt x="1804" y="3100"/>
                    </a:cubicBezTo>
                    <a:lnTo>
                      <a:pt x="2261" y="2506"/>
                    </a:lnTo>
                    <a:lnTo>
                      <a:pt x="2877" y="2529"/>
                    </a:lnTo>
                    <a:lnTo>
                      <a:pt x="2945" y="2552"/>
                    </a:lnTo>
                    <a:lnTo>
                      <a:pt x="3014" y="2552"/>
                    </a:lnTo>
                    <a:cubicBezTo>
                      <a:pt x="3333" y="2552"/>
                      <a:pt x="3470" y="2347"/>
                      <a:pt x="3265" y="2050"/>
                    </a:cubicBezTo>
                    <a:lnTo>
                      <a:pt x="3242" y="2027"/>
                    </a:lnTo>
                    <a:lnTo>
                      <a:pt x="2831" y="1456"/>
                    </a:lnTo>
                    <a:lnTo>
                      <a:pt x="3059" y="863"/>
                    </a:lnTo>
                    <a:lnTo>
                      <a:pt x="3105" y="749"/>
                    </a:lnTo>
                    <a:cubicBezTo>
                      <a:pt x="3196" y="494"/>
                      <a:pt x="3099" y="327"/>
                      <a:pt x="2894" y="327"/>
                    </a:cubicBezTo>
                    <a:cubicBezTo>
                      <a:pt x="2841" y="327"/>
                      <a:pt x="2782" y="337"/>
                      <a:pt x="2717" y="361"/>
                    </a:cubicBezTo>
                    <a:lnTo>
                      <a:pt x="2649" y="361"/>
                    </a:lnTo>
                    <a:lnTo>
                      <a:pt x="2603" y="384"/>
                    </a:lnTo>
                    <a:lnTo>
                      <a:pt x="2009" y="566"/>
                    </a:lnTo>
                    <a:lnTo>
                      <a:pt x="1484" y="155"/>
                    </a:lnTo>
                    <a:lnTo>
                      <a:pt x="1416" y="110"/>
                    </a:lnTo>
                    <a:cubicBezTo>
                      <a:pt x="1318" y="37"/>
                      <a:pt x="1227" y="1"/>
                      <a:pt x="114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905" name="Google Shape;1752;p22">
                <a:extLst>
                  <a:ext uri="{FF2B5EF4-FFF2-40B4-BE49-F238E27FC236}">
                    <a16:creationId xmlns:a16="http://schemas.microsoft.com/office/drawing/2014/main" id="{8099F212-5AAE-42BC-9B90-87FDA8AA1C07}"/>
                  </a:ext>
                </a:extLst>
              </p:cNvPr>
              <p:cNvSpPr/>
              <p:nvPr/>
            </p:nvSpPr>
            <p:spPr>
              <a:xfrm>
                <a:off x="8179353" y="2842128"/>
                <a:ext cx="59250" cy="83333"/>
              </a:xfrm>
              <a:custGeom>
                <a:avLst/>
                <a:gdLst/>
                <a:ahLst/>
                <a:cxnLst/>
                <a:rect l="l" t="t" r="r" b="b"/>
                <a:pathLst>
                  <a:path w="2192" h="3083" extrusionOk="0">
                    <a:moveTo>
                      <a:pt x="1005" y="1"/>
                    </a:moveTo>
                    <a:lnTo>
                      <a:pt x="845" y="503"/>
                    </a:lnTo>
                    <a:cubicBezTo>
                      <a:pt x="754" y="800"/>
                      <a:pt x="525" y="1142"/>
                      <a:pt x="343" y="1325"/>
                    </a:cubicBezTo>
                    <a:lnTo>
                      <a:pt x="0" y="1598"/>
                    </a:lnTo>
                    <a:lnTo>
                      <a:pt x="366" y="1850"/>
                    </a:lnTo>
                    <a:cubicBezTo>
                      <a:pt x="571" y="2009"/>
                      <a:pt x="845" y="2329"/>
                      <a:pt x="959" y="2603"/>
                    </a:cubicBezTo>
                    <a:lnTo>
                      <a:pt x="1187" y="3082"/>
                    </a:lnTo>
                    <a:lnTo>
                      <a:pt x="1347" y="2580"/>
                    </a:lnTo>
                    <a:cubicBezTo>
                      <a:pt x="1438" y="2306"/>
                      <a:pt x="1667" y="1941"/>
                      <a:pt x="1849" y="1781"/>
                    </a:cubicBezTo>
                    <a:lnTo>
                      <a:pt x="2192" y="1484"/>
                    </a:lnTo>
                    <a:lnTo>
                      <a:pt x="1826" y="1233"/>
                    </a:lnTo>
                    <a:cubicBezTo>
                      <a:pt x="1621" y="1096"/>
                      <a:pt x="1347" y="754"/>
                      <a:pt x="1233" y="480"/>
                    </a:cubicBezTo>
                    <a:lnTo>
                      <a:pt x="1005" y="1"/>
                    </a:lnTo>
                    <a:close/>
                  </a:path>
                </a:pathLst>
              </a:custGeom>
              <a:solidFill>
                <a:srgbClr val="FCF4DD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906" name="Google Shape;1753;p22">
                <a:extLst>
                  <a:ext uri="{FF2B5EF4-FFF2-40B4-BE49-F238E27FC236}">
                    <a16:creationId xmlns:a16="http://schemas.microsoft.com/office/drawing/2014/main" id="{B3FFEA6B-0E15-4502-93F4-3EBD69543D3B}"/>
                  </a:ext>
                </a:extLst>
              </p:cNvPr>
              <p:cNvSpPr/>
              <p:nvPr/>
            </p:nvSpPr>
            <p:spPr>
              <a:xfrm>
                <a:off x="7633320" y="2039472"/>
                <a:ext cx="59871" cy="83306"/>
              </a:xfrm>
              <a:custGeom>
                <a:avLst/>
                <a:gdLst/>
                <a:ahLst/>
                <a:cxnLst/>
                <a:rect l="l" t="t" r="r" b="b"/>
                <a:pathLst>
                  <a:path w="2215" h="3082" extrusionOk="0">
                    <a:moveTo>
                      <a:pt x="1005" y="0"/>
                    </a:moveTo>
                    <a:lnTo>
                      <a:pt x="845" y="502"/>
                    </a:lnTo>
                    <a:cubicBezTo>
                      <a:pt x="754" y="799"/>
                      <a:pt x="526" y="1164"/>
                      <a:pt x="343" y="1324"/>
                    </a:cubicBezTo>
                    <a:lnTo>
                      <a:pt x="1" y="1598"/>
                    </a:lnTo>
                    <a:lnTo>
                      <a:pt x="389" y="1872"/>
                    </a:lnTo>
                    <a:cubicBezTo>
                      <a:pt x="594" y="2009"/>
                      <a:pt x="845" y="2328"/>
                      <a:pt x="982" y="2602"/>
                    </a:cubicBezTo>
                    <a:lnTo>
                      <a:pt x="1188" y="3081"/>
                    </a:lnTo>
                    <a:lnTo>
                      <a:pt x="1370" y="2579"/>
                    </a:lnTo>
                    <a:cubicBezTo>
                      <a:pt x="1462" y="2305"/>
                      <a:pt x="1690" y="1940"/>
                      <a:pt x="1873" y="1780"/>
                    </a:cubicBezTo>
                    <a:lnTo>
                      <a:pt x="2215" y="1484"/>
                    </a:lnTo>
                    <a:lnTo>
                      <a:pt x="1827" y="1233"/>
                    </a:lnTo>
                    <a:cubicBezTo>
                      <a:pt x="1622" y="1096"/>
                      <a:pt x="1370" y="753"/>
                      <a:pt x="1233" y="479"/>
                    </a:cubicBezTo>
                    <a:lnTo>
                      <a:pt x="100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907" name="Google Shape;1754;p22">
                <a:extLst>
                  <a:ext uri="{FF2B5EF4-FFF2-40B4-BE49-F238E27FC236}">
                    <a16:creationId xmlns:a16="http://schemas.microsoft.com/office/drawing/2014/main" id="{CECF90F0-FC82-4D43-9F6C-BA48B5AC08A8}"/>
                  </a:ext>
                </a:extLst>
              </p:cNvPr>
              <p:cNvSpPr/>
              <p:nvPr/>
            </p:nvSpPr>
            <p:spPr>
              <a:xfrm>
                <a:off x="7332854" y="1779092"/>
                <a:ext cx="68521" cy="96903"/>
              </a:xfrm>
              <a:custGeom>
                <a:avLst/>
                <a:gdLst/>
                <a:ahLst/>
                <a:cxnLst/>
                <a:rect l="l" t="t" r="r" b="b"/>
                <a:pathLst>
                  <a:path w="2535" h="3585" extrusionOk="0">
                    <a:moveTo>
                      <a:pt x="2398" y="1"/>
                    </a:moveTo>
                    <a:lnTo>
                      <a:pt x="1804" y="434"/>
                    </a:lnTo>
                    <a:cubicBezTo>
                      <a:pt x="1485" y="663"/>
                      <a:pt x="937" y="891"/>
                      <a:pt x="594" y="937"/>
                    </a:cubicBezTo>
                    <a:lnTo>
                      <a:pt x="1" y="982"/>
                    </a:lnTo>
                    <a:lnTo>
                      <a:pt x="206" y="1553"/>
                    </a:lnTo>
                    <a:cubicBezTo>
                      <a:pt x="321" y="1872"/>
                      <a:pt x="366" y="2466"/>
                      <a:pt x="275" y="2854"/>
                    </a:cubicBezTo>
                    <a:lnTo>
                      <a:pt x="138" y="3584"/>
                    </a:lnTo>
                    <a:lnTo>
                      <a:pt x="731" y="3128"/>
                    </a:lnTo>
                    <a:cubicBezTo>
                      <a:pt x="1051" y="2900"/>
                      <a:pt x="1599" y="2671"/>
                      <a:pt x="1918" y="2649"/>
                    </a:cubicBezTo>
                    <a:lnTo>
                      <a:pt x="2535" y="2580"/>
                    </a:lnTo>
                    <a:lnTo>
                      <a:pt x="2329" y="2009"/>
                    </a:lnTo>
                    <a:cubicBezTo>
                      <a:pt x="2215" y="1690"/>
                      <a:pt x="2169" y="1119"/>
                      <a:pt x="2261" y="708"/>
                    </a:cubicBezTo>
                    <a:lnTo>
                      <a:pt x="239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908" name="Google Shape;1755;p22">
                <a:extLst>
                  <a:ext uri="{FF2B5EF4-FFF2-40B4-BE49-F238E27FC236}">
                    <a16:creationId xmlns:a16="http://schemas.microsoft.com/office/drawing/2014/main" id="{92078CC6-6A29-4577-AA39-659E5FFA138C}"/>
                  </a:ext>
                </a:extLst>
              </p:cNvPr>
              <p:cNvSpPr/>
              <p:nvPr/>
            </p:nvSpPr>
            <p:spPr>
              <a:xfrm>
                <a:off x="8005982" y="957299"/>
                <a:ext cx="71602" cy="101200"/>
              </a:xfrm>
              <a:custGeom>
                <a:avLst/>
                <a:gdLst/>
                <a:ahLst/>
                <a:cxnLst/>
                <a:rect l="l" t="t" r="r" b="b"/>
                <a:pathLst>
                  <a:path w="2649" h="3744" extrusionOk="0">
                    <a:moveTo>
                      <a:pt x="320" y="1"/>
                    </a:moveTo>
                    <a:lnTo>
                      <a:pt x="411" y="731"/>
                    </a:lnTo>
                    <a:cubicBezTo>
                      <a:pt x="457" y="1119"/>
                      <a:pt x="388" y="1712"/>
                      <a:pt x="251" y="2009"/>
                    </a:cubicBezTo>
                    <a:lnTo>
                      <a:pt x="0" y="2580"/>
                    </a:lnTo>
                    <a:lnTo>
                      <a:pt x="594" y="2671"/>
                    </a:lnTo>
                    <a:cubicBezTo>
                      <a:pt x="936" y="2740"/>
                      <a:pt x="1438" y="2991"/>
                      <a:pt x="1758" y="3265"/>
                    </a:cubicBezTo>
                    <a:lnTo>
                      <a:pt x="2306" y="3744"/>
                    </a:lnTo>
                    <a:lnTo>
                      <a:pt x="2214" y="3013"/>
                    </a:lnTo>
                    <a:cubicBezTo>
                      <a:pt x="2169" y="2603"/>
                      <a:pt x="2260" y="2032"/>
                      <a:pt x="2397" y="1735"/>
                    </a:cubicBezTo>
                    <a:lnTo>
                      <a:pt x="2648" y="1165"/>
                    </a:lnTo>
                    <a:lnTo>
                      <a:pt x="2055" y="1073"/>
                    </a:lnTo>
                    <a:cubicBezTo>
                      <a:pt x="1712" y="1005"/>
                      <a:pt x="1187" y="754"/>
                      <a:pt x="891" y="480"/>
                    </a:cubicBezTo>
                    <a:lnTo>
                      <a:pt x="32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909" name="Google Shape;1756;p22">
                <a:extLst>
                  <a:ext uri="{FF2B5EF4-FFF2-40B4-BE49-F238E27FC236}">
                    <a16:creationId xmlns:a16="http://schemas.microsoft.com/office/drawing/2014/main" id="{5CCEF79D-601C-4D25-AA08-496AD4F9A24D}"/>
                  </a:ext>
                </a:extLst>
              </p:cNvPr>
              <p:cNvSpPr/>
              <p:nvPr/>
            </p:nvSpPr>
            <p:spPr>
              <a:xfrm>
                <a:off x="6364234" y="1320069"/>
                <a:ext cx="47519" cy="67278"/>
              </a:xfrm>
              <a:custGeom>
                <a:avLst/>
                <a:gdLst/>
                <a:ahLst/>
                <a:cxnLst/>
                <a:rect l="l" t="t" r="r" b="b"/>
                <a:pathLst>
                  <a:path w="1758" h="2489" extrusionOk="0">
                    <a:moveTo>
                      <a:pt x="1027" y="1"/>
                    </a:moveTo>
                    <a:lnTo>
                      <a:pt x="822" y="389"/>
                    </a:lnTo>
                    <a:cubicBezTo>
                      <a:pt x="708" y="594"/>
                      <a:pt x="480" y="845"/>
                      <a:pt x="320" y="959"/>
                    </a:cubicBezTo>
                    <a:lnTo>
                      <a:pt x="0" y="1142"/>
                    </a:lnTo>
                    <a:lnTo>
                      <a:pt x="251" y="1393"/>
                    </a:lnTo>
                    <a:cubicBezTo>
                      <a:pt x="411" y="1530"/>
                      <a:pt x="571" y="1827"/>
                      <a:pt x="639" y="2055"/>
                    </a:cubicBezTo>
                    <a:lnTo>
                      <a:pt x="731" y="2489"/>
                    </a:lnTo>
                    <a:lnTo>
                      <a:pt x="936" y="2101"/>
                    </a:lnTo>
                    <a:cubicBezTo>
                      <a:pt x="1050" y="1895"/>
                      <a:pt x="1278" y="1621"/>
                      <a:pt x="1461" y="1530"/>
                    </a:cubicBezTo>
                    <a:lnTo>
                      <a:pt x="1758" y="1347"/>
                    </a:lnTo>
                    <a:lnTo>
                      <a:pt x="1507" y="1096"/>
                    </a:lnTo>
                    <a:cubicBezTo>
                      <a:pt x="1370" y="959"/>
                      <a:pt x="1187" y="640"/>
                      <a:pt x="1142" y="412"/>
                    </a:cubicBezTo>
                    <a:lnTo>
                      <a:pt x="102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910" name="Google Shape;1757;p22">
                <a:extLst>
                  <a:ext uri="{FF2B5EF4-FFF2-40B4-BE49-F238E27FC236}">
                    <a16:creationId xmlns:a16="http://schemas.microsoft.com/office/drawing/2014/main" id="{C3D94A31-2BCC-496C-8D29-4F7EB352831C}"/>
                  </a:ext>
                </a:extLst>
              </p:cNvPr>
              <p:cNvSpPr/>
              <p:nvPr/>
            </p:nvSpPr>
            <p:spPr>
              <a:xfrm>
                <a:off x="6391372" y="1093044"/>
                <a:ext cx="54330" cy="76522"/>
              </a:xfrm>
              <a:custGeom>
                <a:avLst/>
                <a:gdLst/>
                <a:ahLst/>
                <a:cxnLst/>
                <a:rect l="l" t="t" r="r" b="b"/>
                <a:pathLst>
                  <a:path w="2010" h="2831" extrusionOk="0">
                    <a:moveTo>
                      <a:pt x="503" y="0"/>
                    </a:moveTo>
                    <a:lnTo>
                      <a:pt x="503" y="525"/>
                    </a:lnTo>
                    <a:cubicBezTo>
                      <a:pt x="480" y="822"/>
                      <a:pt x="366" y="1210"/>
                      <a:pt x="252" y="1415"/>
                    </a:cubicBezTo>
                    <a:lnTo>
                      <a:pt x="1" y="1780"/>
                    </a:lnTo>
                    <a:lnTo>
                      <a:pt x="434" y="1917"/>
                    </a:lnTo>
                    <a:cubicBezTo>
                      <a:pt x="663" y="1986"/>
                      <a:pt x="982" y="2214"/>
                      <a:pt x="1187" y="2442"/>
                    </a:cubicBezTo>
                    <a:lnTo>
                      <a:pt x="1530" y="2830"/>
                    </a:lnTo>
                    <a:lnTo>
                      <a:pt x="1530" y="2305"/>
                    </a:lnTo>
                    <a:cubicBezTo>
                      <a:pt x="1530" y="2032"/>
                      <a:pt x="1644" y="1621"/>
                      <a:pt x="1781" y="1438"/>
                    </a:cubicBezTo>
                    <a:lnTo>
                      <a:pt x="2009" y="1073"/>
                    </a:lnTo>
                    <a:lnTo>
                      <a:pt x="1598" y="936"/>
                    </a:lnTo>
                    <a:cubicBezTo>
                      <a:pt x="1370" y="845"/>
                      <a:pt x="1028" y="616"/>
                      <a:pt x="845" y="411"/>
                    </a:cubicBezTo>
                    <a:lnTo>
                      <a:pt x="50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911" name="Google Shape;1758;p22">
                <a:extLst>
                  <a:ext uri="{FF2B5EF4-FFF2-40B4-BE49-F238E27FC236}">
                    <a16:creationId xmlns:a16="http://schemas.microsoft.com/office/drawing/2014/main" id="{865855E3-4723-4E0D-B0E7-670B24C3B9FC}"/>
                  </a:ext>
                </a:extLst>
              </p:cNvPr>
              <p:cNvSpPr/>
              <p:nvPr/>
            </p:nvSpPr>
            <p:spPr>
              <a:xfrm>
                <a:off x="5718866" y="2758848"/>
                <a:ext cx="54330" cy="76522"/>
              </a:xfrm>
              <a:custGeom>
                <a:avLst/>
                <a:gdLst/>
                <a:ahLst/>
                <a:cxnLst/>
                <a:rect l="l" t="t" r="r" b="b"/>
                <a:pathLst>
                  <a:path w="2010" h="2831" extrusionOk="0">
                    <a:moveTo>
                      <a:pt x="503" y="0"/>
                    </a:moveTo>
                    <a:lnTo>
                      <a:pt x="480" y="525"/>
                    </a:lnTo>
                    <a:cubicBezTo>
                      <a:pt x="480" y="799"/>
                      <a:pt x="366" y="1210"/>
                      <a:pt x="229" y="1393"/>
                    </a:cubicBezTo>
                    <a:lnTo>
                      <a:pt x="1" y="1758"/>
                    </a:lnTo>
                    <a:lnTo>
                      <a:pt x="412" y="1895"/>
                    </a:lnTo>
                    <a:cubicBezTo>
                      <a:pt x="640" y="1986"/>
                      <a:pt x="982" y="2214"/>
                      <a:pt x="1165" y="2420"/>
                    </a:cubicBezTo>
                    <a:lnTo>
                      <a:pt x="1507" y="2831"/>
                    </a:lnTo>
                    <a:lnTo>
                      <a:pt x="1530" y="2306"/>
                    </a:lnTo>
                    <a:cubicBezTo>
                      <a:pt x="1530" y="2009"/>
                      <a:pt x="1644" y="1621"/>
                      <a:pt x="1781" y="1415"/>
                    </a:cubicBezTo>
                    <a:lnTo>
                      <a:pt x="2010" y="1050"/>
                    </a:lnTo>
                    <a:lnTo>
                      <a:pt x="1599" y="913"/>
                    </a:lnTo>
                    <a:cubicBezTo>
                      <a:pt x="1371" y="845"/>
                      <a:pt x="1028" y="617"/>
                      <a:pt x="846" y="388"/>
                    </a:cubicBezTo>
                    <a:lnTo>
                      <a:pt x="503" y="0"/>
                    </a:lnTo>
                    <a:close/>
                  </a:path>
                </a:pathLst>
              </a:custGeom>
              <a:solidFill>
                <a:srgbClr val="FCF4DD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912" name="Google Shape;1759;p22">
                <a:extLst>
                  <a:ext uri="{FF2B5EF4-FFF2-40B4-BE49-F238E27FC236}">
                    <a16:creationId xmlns:a16="http://schemas.microsoft.com/office/drawing/2014/main" id="{324559EA-7722-4E94-8117-4092D04510A6}"/>
                  </a:ext>
                </a:extLst>
              </p:cNvPr>
              <p:cNvSpPr/>
              <p:nvPr/>
            </p:nvSpPr>
            <p:spPr>
              <a:xfrm>
                <a:off x="5540576" y="2867428"/>
                <a:ext cx="66656" cy="93794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3470" extrusionOk="0">
                    <a:moveTo>
                      <a:pt x="2100" y="1"/>
                    </a:moveTo>
                    <a:lnTo>
                      <a:pt x="1598" y="457"/>
                    </a:lnTo>
                    <a:cubicBezTo>
                      <a:pt x="1324" y="708"/>
                      <a:pt x="845" y="959"/>
                      <a:pt x="548" y="1028"/>
                    </a:cubicBezTo>
                    <a:lnTo>
                      <a:pt x="0" y="1142"/>
                    </a:lnTo>
                    <a:lnTo>
                      <a:pt x="252" y="1644"/>
                    </a:lnTo>
                    <a:cubicBezTo>
                      <a:pt x="389" y="1918"/>
                      <a:pt x="480" y="2443"/>
                      <a:pt x="434" y="2808"/>
                    </a:cubicBezTo>
                    <a:lnTo>
                      <a:pt x="389" y="3470"/>
                    </a:lnTo>
                    <a:lnTo>
                      <a:pt x="389" y="3470"/>
                    </a:lnTo>
                    <a:lnTo>
                      <a:pt x="868" y="3013"/>
                    </a:lnTo>
                    <a:cubicBezTo>
                      <a:pt x="1142" y="2762"/>
                      <a:pt x="1621" y="2511"/>
                      <a:pt x="1918" y="2466"/>
                    </a:cubicBezTo>
                    <a:lnTo>
                      <a:pt x="2466" y="2352"/>
                    </a:lnTo>
                    <a:lnTo>
                      <a:pt x="2215" y="1849"/>
                    </a:lnTo>
                    <a:cubicBezTo>
                      <a:pt x="2078" y="1575"/>
                      <a:pt x="2009" y="1050"/>
                      <a:pt x="2032" y="662"/>
                    </a:cubicBezTo>
                    <a:lnTo>
                      <a:pt x="2100" y="1"/>
                    </a:lnTo>
                    <a:close/>
                  </a:path>
                </a:pathLst>
              </a:custGeom>
              <a:solidFill>
                <a:srgbClr val="FCF4DD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grpSp>
            <p:nvGrpSpPr>
              <p:cNvPr id="913" name="Google Shape;1760;p22">
                <a:extLst>
                  <a:ext uri="{FF2B5EF4-FFF2-40B4-BE49-F238E27FC236}">
                    <a16:creationId xmlns:a16="http://schemas.microsoft.com/office/drawing/2014/main" id="{C086A963-193C-485C-B29B-BAE3A94200EE}"/>
                  </a:ext>
                </a:extLst>
              </p:cNvPr>
              <p:cNvGrpSpPr/>
              <p:nvPr/>
            </p:nvGrpSpPr>
            <p:grpSpPr>
              <a:xfrm>
                <a:off x="4896454" y="199085"/>
                <a:ext cx="358499" cy="447941"/>
                <a:chOff x="4896454" y="199085"/>
                <a:chExt cx="358499" cy="447941"/>
              </a:xfrm>
            </p:grpSpPr>
            <p:sp>
              <p:nvSpPr>
                <p:cNvPr id="918" name="Google Shape;1761;p22">
                  <a:extLst>
                    <a:ext uri="{FF2B5EF4-FFF2-40B4-BE49-F238E27FC236}">
                      <a16:creationId xmlns:a16="http://schemas.microsoft.com/office/drawing/2014/main" id="{968FD0AF-FDF4-4664-8150-4F64CD54355C}"/>
                    </a:ext>
                  </a:extLst>
                </p:cNvPr>
                <p:cNvSpPr/>
                <p:nvPr/>
              </p:nvSpPr>
              <p:spPr>
                <a:xfrm>
                  <a:off x="4923619" y="395269"/>
                  <a:ext cx="46897" cy="395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5" h="1462" extrusionOk="0">
                      <a:moveTo>
                        <a:pt x="868" y="1"/>
                      </a:moveTo>
                      <a:cubicBezTo>
                        <a:pt x="754" y="24"/>
                        <a:pt x="662" y="46"/>
                        <a:pt x="548" y="115"/>
                      </a:cubicBezTo>
                      <a:cubicBezTo>
                        <a:pt x="480" y="161"/>
                        <a:pt x="388" y="206"/>
                        <a:pt x="320" y="275"/>
                      </a:cubicBezTo>
                      <a:cubicBezTo>
                        <a:pt x="251" y="320"/>
                        <a:pt x="183" y="389"/>
                        <a:pt x="137" y="457"/>
                      </a:cubicBezTo>
                      <a:cubicBezTo>
                        <a:pt x="69" y="526"/>
                        <a:pt x="23" y="640"/>
                        <a:pt x="0" y="754"/>
                      </a:cubicBezTo>
                      <a:cubicBezTo>
                        <a:pt x="0" y="754"/>
                        <a:pt x="0" y="777"/>
                        <a:pt x="0" y="800"/>
                      </a:cubicBezTo>
                      <a:cubicBezTo>
                        <a:pt x="0" y="845"/>
                        <a:pt x="0" y="914"/>
                        <a:pt x="23" y="959"/>
                      </a:cubicBezTo>
                      <a:cubicBezTo>
                        <a:pt x="23" y="1051"/>
                        <a:pt x="69" y="1142"/>
                        <a:pt x="137" y="1211"/>
                      </a:cubicBezTo>
                      <a:cubicBezTo>
                        <a:pt x="183" y="1302"/>
                        <a:pt x="297" y="1348"/>
                        <a:pt x="388" y="1393"/>
                      </a:cubicBezTo>
                      <a:cubicBezTo>
                        <a:pt x="457" y="1439"/>
                        <a:pt x="548" y="1439"/>
                        <a:pt x="639" y="1462"/>
                      </a:cubicBezTo>
                      <a:lnTo>
                        <a:pt x="890" y="1462"/>
                      </a:lnTo>
                      <a:cubicBezTo>
                        <a:pt x="982" y="1439"/>
                        <a:pt x="1073" y="1393"/>
                        <a:pt x="1164" y="1348"/>
                      </a:cubicBezTo>
                      <a:cubicBezTo>
                        <a:pt x="1256" y="1325"/>
                        <a:pt x="1324" y="1256"/>
                        <a:pt x="1393" y="1188"/>
                      </a:cubicBezTo>
                      <a:cubicBezTo>
                        <a:pt x="1461" y="1119"/>
                        <a:pt x="1552" y="1074"/>
                        <a:pt x="1598" y="1005"/>
                      </a:cubicBezTo>
                      <a:cubicBezTo>
                        <a:pt x="1667" y="891"/>
                        <a:pt x="1735" y="754"/>
                        <a:pt x="1735" y="640"/>
                      </a:cubicBezTo>
                      <a:cubicBezTo>
                        <a:pt x="1735" y="571"/>
                        <a:pt x="1712" y="526"/>
                        <a:pt x="1689" y="457"/>
                      </a:cubicBezTo>
                      <a:cubicBezTo>
                        <a:pt x="1667" y="412"/>
                        <a:pt x="1644" y="366"/>
                        <a:pt x="1621" y="320"/>
                      </a:cubicBezTo>
                      <a:cubicBezTo>
                        <a:pt x="1575" y="252"/>
                        <a:pt x="1507" y="183"/>
                        <a:pt x="1461" y="138"/>
                      </a:cubicBezTo>
                      <a:cubicBezTo>
                        <a:pt x="1324" y="46"/>
                        <a:pt x="1164" y="1"/>
                        <a:pt x="1005" y="1"/>
                      </a:cubicBezTo>
                      <a:close/>
                    </a:path>
                  </a:pathLst>
                </a:custGeom>
                <a:solidFill>
                  <a:srgbClr val="58C3C4"/>
                </a:solidFill>
                <a:ln>
                  <a:noFill/>
                </a:ln>
              </p:spPr>
              <p:txBody>
                <a:bodyPr spcFirstLastPara="1" wrap="square" lIns="53300" tIns="53300" rIns="53300" bIns="53300" anchor="ctr" anchorCtr="0">
                  <a:noAutofit/>
                </a:bodyPr>
                <a:lstStyle/>
                <a:p>
                  <a:pPr algn="l" rtl="0"/>
                  <a:endParaRPr sz="1049"/>
                </a:p>
              </p:txBody>
            </p:sp>
            <p:sp>
              <p:nvSpPr>
                <p:cNvPr id="919" name="Google Shape;1762;p22">
                  <a:extLst>
                    <a:ext uri="{FF2B5EF4-FFF2-40B4-BE49-F238E27FC236}">
                      <a16:creationId xmlns:a16="http://schemas.microsoft.com/office/drawing/2014/main" id="{19F25535-A58F-49F7-8D24-4DBB34ACE3CB}"/>
                    </a:ext>
                  </a:extLst>
                </p:cNvPr>
                <p:cNvSpPr/>
                <p:nvPr/>
              </p:nvSpPr>
              <p:spPr>
                <a:xfrm>
                  <a:off x="5076014" y="266957"/>
                  <a:ext cx="172154" cy="1863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69" h="6894" extrusionOk="0">
                      <a:moveTo>
                        <a:pt x="2283" y="0"/>
                      </a:moveTo>
                      <a:cubicBezTo>
                        <a:pt x="2214" y="0"/>
                        <a:pt x="2146" y="0"/>
                        <a:pt x="2077" y="23"/>
                      </a:cubicBezTo>
                      <a:cubicBezTo>
                        <a:pt x="1917" y="46"/>
                        <a:pt x="1780" y="91"/>
                        <a:pt x="1575" y="183"/>
                      </a:cubicBezTo>
                      <a:cubicBezTo>
                        <a:pt x="1438" y="228"/>
                        <a:pt x="1301" y="297"/>
                        <a:pt x="1164" y="388"/>
                      </a:cubicBezTo>
                      <a:cubicBezTo>
                        <a:pt x="1096" y="434"/>
                        <a:pt x="1004" y="480"/>
                        <a:pt x="936" y="525"/>
                      </a:cubicBezTo>
                      <a:cubicBezTo>
                        <a:pt x="867" y="594"/>
                        <a:pt x="799" y="639"/>
                        <a:pt x="753" y="708"/>
                      </a:cubicBezTo>
                      <a:lnTo>
                        <a:pt x="708" y="753"/>
                      </a:lnTo>
                      <a:cubicBezTo>
                        <a:pt x="594" y="890"/>
                        <a:pt x="502" y="1004"/>
                        <a:pt x="434" y="1119"/>
                      </a:cubicBezTo>
                      <a:cubicBezTo>
                        <a:pt x="388" y="1164"/>
                        <a:pt x="320" y="1233"/>
                        <a:pt x="297" y="1324"/>
                      </a:cubicBezTo>
                      <a:cubicBezTo>
                        <a:pt x="274" y="1393"/>
                        <a:pt x="251" y="1438"/>
                        <a:pt x="251" y="1507"/>
                      </a:cubicBezTo>
                      <a:cubicBezTo>
                        <a:pt x="228" y="1552"/>
                        <a:pt x="206" y="1598"/>
                        <a:pt x="183" y="1621"/>
                      </a:cubicBezTo>
                      <a:cubicBezTo>
                        <a:pt x="183" y="1666"/>
                        <a:pt x="160" y="1689"/>
                        <a:pt x="160" y="1735"/>
                      </a:cubicBezTo>
                      <a:cubicBezTo>
                        <a:pt x="137" y="1826"/>
                        <a:pt x="114" y="1918"/>
                        <a:pt x="91" y="1986"/>
                      </a:cubicBezTo>
                      <a:lnTo>
                        <a:pt x="91" y="2032"/>
                      </a:lnTo>
                      <a:cubicBezTo>
                        <a:pt x="69" y="2146"/>
                        <a:pt x="23" y="2328"/>
                        <a:pt x="23" y="2511"/>
                      </a:cubicBezTo>
                      <a:cubicBezTo>
                        <a:pt x="0" y="2671"/>
                        <a:pt x="23" y="2853"/>
                        <a:pt x="69" y="3013"/>
                      </a:cubicBezTo>
                      <a:lnTo>
                        <a:pt x="91" y="3150"/>
                      </a:lnTo>
                      <a:cubicBezTo>
                        <a:pt x="91" y="3241"/>
                        <a:pt x="114" y="3333"/>
                        <a:pt x="137" y="3424"/>
                      </a:cubicBezTo>
                      <a:cubicBezTo>
                        <a:pt x="160" y="3584"/>
                        <a:pt x="206" y="3744"/>
                        <a:pt x="251" y="3903"/>
                      </a:cubicBezTo>
                      <a:lnTo>
                        <a:pt x="274" y="3926"/>
                      </a:lnTo>
                      <a:cubicBezTo>
                        <a:pt x="320" y="4086"/>
                        <a:pt x="365" y="4223"/>
                        <a:pt x="434" y="4360"/>
                      </a:cubicBezTo>
                      <a:cubicBezTo>
                        <a:pt x="548" y="4588"/>
                        <a:pt x="685" y="4793"/>
                        <a:pt x="822" y="4976"/>
                      </a:cubicBezTo>
                      <a:lnTo>
                        <a:pt x="913" y="5136"/>
                      </a:lnTo>
                      <a:cubicBezTo>
                        <a:pt x="1050" y="5318"/>
                        <a:pt x="1210" y="5501"/>
                        <a:pt x="1438" y="5684"/>
                      </a:cubicBezTo>
                      <a:cubicBezTo>
                        <a:pt x="1529" y="5752"/>
                        <a:pt x="1621" y="5843"/>
                        <a:pt x="1735" y="5912"/>
                      </a:cubicBezTo>
                      <a:cubicBezTo>
                        <a:pt x="1780" y="6026"/>
                        <a:pt x="1849" y="6117"/>
                        <a:pt x="1986" y="6209"/>
                      </a:cubicBezTo>
                      <a:cubicBezTo>
                        <a:pt x="2077" y="6254"/>
                        <a:pt x="2169" y="6300"/>
                        <a:pt x="2237" y="6368"/>
                      </a:cubicBezTo>
                      <a:lnTo>
                        <a:pt x="2305" y="6414"/>
                      </a:lnTo>
                      <a:lnTo>
                        <a:pt x="2351" y="6437"/>
                      </a:lnTo>
                      <a:cubicBezTo>
                        <a:pt x="2465" y="6505"/>
                        <a:pt x="2579" y="6574"/>
                        <a:pt x="2716" y="6642"/>
                      </a:cubicBezTo>
                      <a:cubicBezTo>
                        <a:pt x="2808" y="6688"/>
                        <a:pt x="2922" y="6734"/>
                        <a:pt x="3013" y="6779"/>
                      </a:cubicBezTo>
                      <a:cubicBezTo>
                        <a:pt x="3173" y="6825"/>
                        <a:pt x="3333" y="6848"/>
                        <a:pt x="3492" y="6871"/>
                      </a:cubicBezTo>
                      <a:cubicBezTo>
                        <a:pt x="3652" y="6871"/>
                        <a:pt x="3789" y="6893"/>
                        <a:pt x="3949" y="6893"/>
                      </a:cubicBezTo>
                      <a:cubicBezTo>
                        <a:pt x="4109" y="6893"/>
                        <a:pt x="4268" y="6871"/>
                        <a:pt x="4428" y="6871"/>
                      </a:cubicBezTo>
                      <a:cubicBezTo>
                        <a:pt x="4542" y="6848"/>
                        <a:pt x="4702" y="6825"/>
                        <a:pt x="4862" y="6779"/>
                      </a:cubicBezTo>
                      <a:cubicBezTo>
                        <a:pt x="4953" y="6756"/>
                        <a:pt x="4999" y="6734"/>
                        <a:pt x="5067" y="6711"/>
                      </a:cubicBezTo>
                      <a:cubicBezTo>
                        <a:pt x="5113" y="6688"/>
                        <a:pt x="5136" y="6665"/>
                        <a:pt x="5159" y="6665"/>
                      </a:cubicBezTo>
                      <a:lnTo>
                        <a:pt x="5181" y="6642"/>
                      </a:lnTo>
                      <a:cubicBezTo>
                        <a:pt x="5250" y="6620"/>
                        <a:pt x="5318" y="6597"/>
                        <a:pt x="5364" y="6551"/>
                      </a:cubicBezTo>
                      <a:cubicBezTo>
                        <a:pt x="5410" y="6505"/>
                        <a:pt x="5433" y="6437"/>
                        <a:pt x="5455" y="6391"/>
                      </a:cubicBezTo>
                      <a:cubicBezTo>
                        <a:pt x="5478" y="6391"/>
                        <a:pt x="5501" y="6368"/>
                        <a:pt x="5524" y="6346"/>
                      </a:cubicBezTo>
                      <a:cubicBezTo>
                        <a:pt x="5661" y="6277"/>
                        <a:pt x="5775" y="6186"/>
                        <a:pt x="5889" y="6049"/>
                      </a:cubicBezTo>
                      <a:cubicBezTo>
                        <a:pt x="5958" y="5958"/>
                        <a:pt x="6003" y="5866"/>
                        <a:pt x="6049" y="5752"/>
                      </a:cubicBezTo>
                      <a:cubicBezTo>
                        <a:pt x="6094" y="5638"/>
                        <a:pt x="6163" y="5501"/>
                        <a:pt x="6209" y="5364"/>
                      </a:cubicBezTo>
                      <a:cubicBezTo>
                        <a:pt x="6254" y="5227"/>
                        <a:pt x="6277" y="5090"/>
                        <a:pt x="6300" y="4953"/>
                      </a:cubicBezTo>
                      <a:lnTo>
                        <a:pt x="6323" y="4839"/>
                      </a:lnTo>
                      <a:cubicBezTo>
                        <a:pt x="6346" y="4771"/>
                        <a:pt x="6368" y="4702"/>
                        <a:pt x="6368" y="4634"/>
                      </a:cubicBezTo>
                      <a:cubicBezTo>
                        <a:pt x="6368" y="4565"/>
                        <a:pt x="6368" y="4474"/>
                        <a:pt x="6368" y="4383"/>
                      </a:cubicBezTo>
                      <a:lnTo>
                        <a:pt x="6346" y="4337"/>
                      </a:lnTo>
                      <a:cubicBezTo>
                        <a:pt x="6346" y="4291"/>
                        <a:pt x="6346" y="4223"/>
                        <a:pt x="6346" y="4177"/>
                      </a:cubicBezTo>
                      <a:cubicBezTo>
                        <a:pt x="6346" y="4086"/>
                        <a:pt x="6323" y="3995"/>
                        <a:pt x="6323" y="3926"/>
                      </a:cubicBezTo>
                      <a:cubicBezTo>
                        <a:pt x="6323" y="3835"/>
                        <a:pt x="6300" y="3766"/>
                        <a:pt x="6277" y="3698"/>
                      </a:cubicBezTo>
                      <a:cubicBezTo>
                        <a:pt x="6277" y="3629"/>
                        <a:pt x="6254" y="3561"/>
                        <a:pt x="6254" y="3492"/>
                      </a:cubicBezTo>
                      <a:cubicBezTo>
                        <a:pt x="6231" y="3447"/>
                        <a:pt x="6231" y="3401"/>
                        <a:pt x="6231" y="3355"/>
                      </a:cubicBezTo>
                      <a:cubicBezTo>
                        <a:pt x="6231" y="3333"/>
                        <a:pt x="6231" y="3287"/>
                        <a:pt x="6209" y="3264"/>
                      </a:cubicBezTo>
                      <a:lnTo>
                        <a:pt x="6209" y="3219"/>
                      </a:lnTo>
                      <a:cubicBezTo>
                        <a:pt x="6186" y="3150"/>
                        <a:pt x="6186" y="3082"/>
                        <a:pt x="6163" y="3013"/>
                      </a:cubicBezTo>
                      <a:cubicBezTo>
                        <a:pt x="6163" y="2945"/>
                        <a:pt x="6140" y="2876"/>
                        <a:pt x="6117" y="2785"/>
                      </a:cubicBezTo>
                      <a:cubicBezTo>
                        <a:pt x="6094" y="2716"/>
                        <a:pt x="6072" y="2625"/>
                        <a:pt x="6049" y="2534"/>
                      </a:cubicBezTo>
                      <a:cubicBezTo>
                        <a:pt x="6003" y="2465"/>
                        <a:pt x="5980" y="2397"/>
                        <a:pt x="5935" y="2328"/>
                      </a:cubicBezTo>
                      <a:lnTo>
                        <a:pt x="5866" y="2214"/>
                      </a:lnTo>
                      <a:cubicBezTo>
                        <a:pt x="5775" y="2077"/>
                        <a:pt x="5706" y="1940"/>
                        <a:pt x="5592" y="1803"/>
                      </a:cubicBezTo>
                      <a:cubicBezTo>
                        <a:pt x="5569" y="1758"/>
                        <a:pt x="5524" y="1689"/>
                        <a:pt x="5478" y="1644"/>
                      </a:cubicBezTo>
                      <a:lnTo>
                        <a:pt x="5433" y="1598"/>
                      </a:lnTo>
                      <a:cubicBezTo>
                        <a:pt x="5410" y="1552"/>
                        <a:pt x="5364" y="1529"/>
                        <a:pt x="5341" y="1484"/>
                      </a:cubicBezTo>
                      <a:cubicBezTo>
                        <a:pt x="5318" y="1461"/>
                        <a:pt x="5273" y="1415"/>
                        <a:pt x="5250" y="1370"/>
                      </a:cubicBezTo>
                      <a:cubicBezTo>
                        <a:pt x="4908" y="1004"/>
                        <a:pt x="4474" y="753"/>
                        <a:pt x="4177" y="594"/>
                      </a:cubicBezTo>
                      <a:lnTo>
                        <a:pt x="4177" y="594"/>
                      </a:lnTo>
                      <a:lnTo>
                        <a:pt x="4223" y="639"/>
                      </a:lnTo>
                      <a:lnTo>
                        <a:pt x="4154" y="594"/>
                      </a:lnTo>
                      <a:lnTo>
                        <a:pt x="3926" y="457"/>
                      </a:lnTo>
                      <a:cubicBezTo>
                        <a:pt x="3812" y="388"/>
                        <a:pt x="3675" y="320"/>
                        <a:pt x="3538" y="274"/>
                      </a:cubicBezTo>
                      <a:cubicBezTo>
                        <a:pt x="3401" y="206"/>
                        <a:pt x="3264" y="160"/>
                        <a:pt x="3127" y="114"/>
                      </a:cubicBezTo>
                      <a:cubicBezTo>
                        <a:pt x="2945" y="69"/>
                        <a:pt x="2762" y="23"/>
                        <a:pt x="2602" y="23"/>
                      </a:cubicBezTo>
                      <a:cubicBezTo>
                        <a:pt x="2534" y="0"/>
                        <a:pt x="2465" y="0"/>
                        <a:pt x="2374" y="0"/>
                      </a:cubicBezTo>
                      <a:close/>
                    </a:path>
                  </a:pathLst>
                </a:custGeom>
                <a:solidFill>
                  <a:srgbClr val="58C3C4"/>
                </a:solidFill>
                <a:ln>
                  <a:noFill/>
                </a:ln>
              </p:spPr>
              <p:txBody>
                <a:bodyPr spcFirstLastPara="1" wrap="square" lIns="53300" tIns="53300" rIns="53300" bIns="53300" anchor="ctr" anchorCtr="0">
                  <a:noAutofit/>
                </a:bodyPr>
                <a:lstStyle/>
                <a:p>
                  <a:pPr algn="l" rtl="0"/>
                  <a:endParaRPr sz="1049"/>
                </a:p>
              </p:txBody>
            </p:sp>
            <p:sp>
              <p:nvSpPr>
                <p:cNvPr id="920" name="Google Shape;1763;p22">
                  <a:extLst>
                    <a:ext uri="{FF2B5EF4-FFF2-40B4-BE49-F238E27FC236}">
                      <a16:creationId xmlns:a16="http://schemas.microsoft.com/office/drawing/2014/main" id="{F77AA8CD-D63B-4AFC-BBFB-318A980F6ED7}"/>
                    </a:ext>
                  </a:extLst>
                </p:cNvPr>
                <p:cNvSpPr/>
                <p:nvPr/>
              </p:nvSpPr>
              <p:spPr>
                <a:xfrm>
                  <a:off x="5144481" y="598886"/>
                  <a:ext cx="46924" cy="428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6" h="1585" extrusionOk="0">
                      <a:moveTo>
                        <a:pt x="845" y="0"/>
                      </a:moveTo>
                      <a:cubicBezTo>
                        <a:pt x="777" y="0"/>
                        <a:pt x="731" y="0"/>
                        <a:pt x="663" y="23"/>
                      </a:cubicBezTo>
                      <a:cubicBezTo>
                        <a:pt x="571" y="23"/>
                        <a:pt x="480" y="69"/>
                        <a:pt x="412" y="91"/>
                      </a:cubicBezTo>
                      <a:cubicBezTo>
                        <a:pt x="366" y="114"/>
                        <a:pt x="343" y="137"/>
                        <a:pt x="320" y="137"/>
                      </a:cubicBezTo>
                      <a:cubicBezTo>
                        <a:pt x="275" y="183"/>
                        <a:pt x="229" y="206"/>
                        <a:pt x="183" y="228"/>
                      </a:cubicBezTo>
                      <a:cubicBezTo>
                        <a:pt x="92" y="320"/>
                        <a:pt x="24" y="434"/>
                        <a:pt x="24" y="571"/>
                      </a:cubicBezTo>
                      <a:cubicBezTo>
                        <a:pt x="1" y="616"/>
                        <a:pt x="1" y="662"/>
                        <a:pt x="24" y="731"/>
                      </a:cubicBezTo>
                      <a:cubicBezTo>
                        <a:pt x="24" y="753"/>
                        <a:pt x="24" y="776"/>
                        <a:pt x="24" y="822"/>
                      </a:cubicBezTo>
                      <a:cubicBezTo>
                        <a:pt x="46" y="845"/>
                        <a:pt x="46" y="868"/>
                        <a:pt x="46" y="890"/>
                      </a:cubicBezTo>
                      <a:cubicBezTo>
                        <a:pt x="92" y="1004"/>
                        <a:pt x="138" y="1096"/>
                        <a:pt x="206" y="1187"/>
                      </a:cubicBezTo>
                      <a:cubicBezTo>
                        <a:pt x="275" y="1278"/>
                        <a:pt x="343" y="1347"/>
                        <a:pt x="434" y="1415"/>
                      </a:cubicBezTo>
                      <a:cubicBezTo>
                        <a:pt x="503" y="1461"/>
                        <a:pt x="571" y="1507"/>
                        <a:pt x="640" y="1529"/>
                      </a:cubicBezTo>
                      <a:cubicBezTo>
                        <a:pt x="731" y="1575"/>
                        <a:pt x="845" y="1575"/>
                        <a:pt x="937" y="1575"/>
                      </a:cubicBezTo>
                      <a:cubicBezTo>
                        <a:pt x="963" y="1582"/>
                        <a:pt x="992" y="1585"/>
                        <a:pt x="1022" y="1585"/>
                      </a:cubicBezTo>
                      <a:cubicBezTo>
                        <a:pt x="1093" y="1585"/>
                        <a:pt x="1169" y="1568"/>
                        <a:pt x="1233" y="1552"/>
                      </a:cubicBezTo>
                      <a:cubicBezTo>
                        <a:pt x="1325" y="1529"/>
                        <a:pt x="1393" y="1484"/>
                        <a:pt x="1484" y="1438"/>
                      </a:cubicBezTo>
                      <a:cubicBezTo>
                        <a:pt x="1553" y="1393"/>
                        <a:pt x="1621" y="1301"/>
                        <a:pt x="1667" y="1210"/>
                      </a:cubicBezTo>
                      <a:cubicBezTo>
                        <a:pt x="1735" y="1073"/>
                        <a:pt x="1735" y="890"/>
                        <a:pt x="1735" y="731"/>
                      </a:cubicBezTo>
                      <a:cubicBezTo>
                        <a:pt x="1713" y="571"/>
                        <a:pt x="1621" y="434"/>
                        <a:pt x="1507" y="320"/>
                      </a:cubicBezTo>
                      <a:cubicBezTo>
                        <a:pt x="1439" y="251"/>
                        <a:pt x="1347" y="160"/>
                        <a:pt x="1256" y="114"/>
                      </a:cubicBezTo>
                      <a:cubicBezTo>
                        <a:pt x="1142" y="46"/>
                        <a:pt x="982" y="0"/>
                        <a:pt x="845" y="0"/>
                      </a:cubicBezTo>
                      <a:close/>
                    </a:path>
                  </a:pathLst>
                </a:custGeom>
                <a:solidFill>
                  <a:srgbClr val="58C3C4"/>
                </a:solidFill>
                <a:ln>
                  <a:noFill/>
                </a:ln>
              </p:spPr>
              <p:txBody>
                <a:bodyPr spcFirstLastPara="1" wrap="square" lIns="53300" tIns="53300" rIns="53300" bIns="53300" anchor="ctr" anchorCtr="0">
                  <a:noAutofit/>
                </a:bodyPr>
                <a:lstStyle/>
                <a:p>
                  <a:pPr algn="l" rtl="0"/>
                  <a:endParaRPr sz="1049"/>
                </a:p>
              </p:txBody>
            </p:sp>
            <p:sp>
              <p:nvSpPr>
                <p:cNvPr id="921" name="Google Shape;1764;p22">
                  <a:extLst>
                    <a:ext uri="{FF2B5EF4-FFF2-40B4-BE49-F238E27FC236}">
                      <a16:creationId xmlns:a16="http://schemas.microsoft.com/office/drawing/2014/main" id="{34AE0299-41F1-46CD-B8B1-D33D4572CAC8}"/>
                    </a:ext>
                  </a:extLst>
                </p:cNvPr>
                <p:cNvSpPr/>
                <p:nvPr/>
              </p:nvSpPr>
              <p:spPr>
                <a:xfrm>
                  <a:off x="5162375" y="358265"/>
                  <a:ext cx="43843" cy="485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2" h="1795" extrusionOk="0">
                      <a:moveTo>
                        <a:pt x="229" y="0"/>
                      </a:moveTo>
                      <a:cubicBezTo>
                        <a:pt x="206" y="0"/>
                        <a:pt x="160" y="23"/>
                        <a:pt x="138" y="23"/>
                      </a:cubicBezTo>
                      <a:cubicBezTo>
                        <a:pt x="46" y="69"/>
                        <a:pt x="1" y="183"/>
                        <a:pt x="46" y="297"/>
                      </a:cubicBezTo>
                      <a:cubicBezTo>
                        <a:pt x="92" y="434"/>
                        <a:pt x="160" y="571"/>
                        <a:pt x="229" y="708"/>
                      </a:cubicBezTo>
                      <a:cubicBezTo>
                        <a:pt x="320" y="891"/>
                        <a:pt x="412" y="1050"/>
                        <a:pt x="548" y="1210"/>
                      </a:cubicBezTo>
                      <a:cubicBezTo>
                        <a:pt x="640" y="1324"/>
                        <a:pt x="754" y="1415"/>
                        <a:pt x="868" y="1530"/>
                      </a:cubicBezTo>
                      <a:cubicBezTo>
                        <a:pt x="982" y="1621"/>
                        <a:pt x="1142" y="1712"/>
                        <a:pt x="1302" y="1781"/>
                      </a:cubicBezTo>
                      <a:cubicBezTo>
                        <a:pt x="1326" y="1790"/>
                        <a:pt x="1350" y="1795"/>
                        <a:pt x="1374" y="1795"/>
                      </a:cubicBezTo>
                      <a:cubicBezTo>
                        <a:pt x="1461" y="1795"/>
                        <a:pt x="1540" y="1733"/>
                        <a:pt x="1576" y="1644"/>
                      </a:cubicBezTo>
                      <a:cubicBezTo>
                        <a:pt x="1621" y="1530"/>
                        <a:pt x="1576" y="1415"/>
                        <a:pt x="1461" y="1370"/>
                      </a:cubicBezTo>
                      <a:cubicBezTo>
                        <a:pt x="1416" y="1347"/>
                        <a:pt x="1347" y="1324"/>
                        <a:pt x="1302" y="1301"/>
                      </a:cubicBezTo>
                      <a:cubicBezTo>
                        <a:pt x="1188" y="1233"/>
                        <a:pt x="1051" y="1142"/>
                        <a:pt x="959" y="1027"/>
                      </a:cubicBezTo>
                      <a:cubicBezTo>
                        <a:pt x="845" y="936"/>
                        <a:pt x="754" y="822"/>
                        <a:pt x="663" y="685"/>
                      </a:cubicBezTo>
                      <a:cubicBezTo>
                        <a:pt x="571" y="525"/>
                        <a:pt x="480" y="320"/>
                        <a:pt x="412" y="114"/>
                      </a:cubicBezTo>
                      <a:cubicBezTo>
                        <a:pt x="366" y="46"/>
                        <a:pt x="297" y="0"/>
                        <a:pt x="229" y="0"/>
                      </a:cubicBezTo>
                      <a:close/>
                    </a:path>
                  </a:pathLst>
                </a:custGeom>
                <a:solidFill>
                  <a:srgbClr val="FFFFFF">
                    <a:alpha val="53570"/>
                  </a:srgbClr>
                </a:solidFill>
                <a:ln>
                  <a:noFill/>
                </a:ln>
              </p:spPr>
              <p:txBody>
                <a:bodyPr spcFirstLastPara="1" wrap="square" lIns="53300" tIns="53300" rIns="53300" bIns="53300" anchor="ctr" anchorCtr="0">
                  <a:noAutofit/>
                </a:bodyPr>
                <a:lstStyle/>
                <a:p>
                  <a:pPr algn="l" rtl="0"/>
                  <a:endParaRPr sz="1049"/>
                </a:p>
              </p:txBody>
            </p:sp>
            <p:sp>
              <p:nvSpPr>
                <p:cNvPr id="922" name="Google Shape;1765;p22">
                  <a:extLst>
                    <a:ext uri="{FF2B5EF4-FFF2-40B4-BE49-F238E27FC236}">
                      <a16:creationId xmlns:a16="http://schemas.microsoft.com/office/drawing/2014/main" id="{DECCA77D-04F1-4FEB-8444-F731EB827DCD}"/>
                    </a:ext>
                  </a:extLst>
                </p:cNvPr>
                <p:cNvSpPr/>
                <p:nvPr/>
              </p:nvSpPr>
              <p:spPr>
                <a:xfrm>
                  <a:off x="5102531" y="298420"/>
                  <a:ext cx="69143" cy="1286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8" h="4761" extrusionOk="0">
                      <a:moveTo>
                        <a:pt x="571" y="0"/>
                      </a:moveTo>
                      <a:cubicBezTo>
                        <a:pt x="480" y="0"/>
                        <a:pt x="366" y="23"/>
                        <a:pt x="297" y="92"/>
                      </a:cubicBezTo>
                      <a:cubicBezTo>
                        <a:pt x="183" y="183"/>
                        <a:pt x="160" y="274"/>
                        <a:pt x="138" y="388"/>
                      </a:cubicBezTo>
                      <a:cubicBezTo>
                        <a:pt x="92" y="594"/>
                        <a:pt x="46" y="776"/>
                        <a:pt x="23" y="982"/>
                      </a:cubicBezTo>
                      <a:cubicBezTo>
                        <a:pt x="1" y="1187"/>
                        <a:pt x="23" y="1393"/>
                        <a:pt x="46" y="1598"/>
                      </a:cubicBezTo>
                      <a:cubicBezTo>
                        <a:pt x="46" y="1781"/>
                        <a:pt x="69" y="1963"/>
                        <a:pt x="92" y="2146"/>
                      </a:cubicBezTo>
                      <a:cubicBezTo>
                        <a:pt x="138" y="2351"/>
                        <a:pt x="206" y="2580"/>
                        <a:pt x="275" y="2785"/>
                      </a:cubicBezTo>
                      <a:cubicBezTo>
                        <a:pt x="389" y="3173"/>
                        <a:pt x="594" y="3515"/>
                        <a:pt x="799" y="3858"/>
                      </a:cubicBezTo>
                      <a:cubicBezTo>
                        <a:pt x="914" y="4040"/>
                        <a:pt x="1051" y="4200"/>
                        <a:pt x="1210" y="4360"/>
                      </a:cubicBezTo>
                      <a:cubicBezTo>
                        <a:pt x="1393" y="4520"/>
                        <a:pt x="1576" y="4611"/>
                        <a:pt x="1804" y="4725"/>
                      </a:cubicBezTo>
                      <a:cubicBezTo>
                        <a:pt x="1859" y="4750"/>
                        <a:pt x="1919" y="4761"/>
                        <a:pt x="1979" y="4761"/>
                      </a:cubicBezTo>
                      <a:cubicBezTo>
                        <a:pt x="2145" y="4761"/>
                        <a:pt x="2314" y="4676"/>
                        <a:pt x="2397" y="4542"/>
                      </a:cubicBezTo>
                      <a:cubicBezTo>
                        <a:pt x="2557" y="4337"/>
                        <a:pt x="2534" y="3972"/>
                        <a:pt x="2283" y="3835"/>
                      </a:cubicBezTo>
                      <a:cubicBezTo>
                        <a:pt x="2123" y="3721"/>
                        <a:pt x="1986" y="3607"/>
                        <a:pt x="1849" y="3493"/>
                      </a:cubicBezTo>
                      <a:cubicBezTo>
                        <a:pt x="1690" y="3310"/>
                        <a:pt x="1553" y="3127"/>
                        <a:pt x="1439" y="2945"/>
                      </a:cubicBezTo>
                      <a:cubicBezTo>
                        <a:pt x="1279" y="2694"/>
                        <a:pt x="1165" y="2420"/>
                        <a:pt x="1096" y="2169"/>
                      </a:cubicBezTo>
                      <a:cubicBezTo>
                        <a:pt x="1005" y="1826"/>
                        <a:pt x="959" y="1484"/>
                        <a:pt x="936" y="1164"/>
                      </a:cubicBezTo>
                      <a:cubicBezTo>
                        <a:pt x="936" y="936"/>
                        <a:pt x="982" y="708"/>
                        <a:pt x="1028" y="502"/>
                      </a:cubicBezTo>
                      <a:cubicBezTo>
                        <a:pt x="1073" y="388"/>
                        <a:pt x="1005" y="251"/>
                        <a:pt x="936" y="160"/>
                      </a:cubicBezTo>
                      <a:cubicBezTo>
                        <a:pt x="868" y="69"/>
                        <a:pt x="754" y="0"/>
                        <a:pt x="64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53570"/>
                  </a:srgbClr>
                </a:solidFill>
                <a:ln>
                  <a:noFill/>
                </a:ln>
              </p:spPr>
              <p:txBody>
                <a:bodyPr spcFirstLastPara="1" wrap="square" lIns="53300" tIns="53300" rIns="53300" bIns="53300" anchor="ctr" anchorCtr="0">
                  <a:noAutofit/>
                </a:bodyPr>
                <a:lstStyle/>
                <a:p>
                  <a:pPr algn="l" rtl="0"/>
                  <a:endParaRPr sz="1049"/>
                </a:p>
              </p:txBody>
            </p:sp>
            <p:sp>
              <p:nvSpPr>
                <p:cNvPr id="923" name="Google Shape;1766;p22">
                  <a:extLst>
                    <a:ext uri="{FF2B5EF4-FFF2-40B4-BE49-F238E27FC236}">
                      <a16:creationId xmlns:a16="http://schemas.microsoft.com/office/drawing/2014/main" id="{73657A19-3330-475F-AB69-A32ECAF3DE58}"/>
                    </a:ext>
                  </a:extLst>
                </p:cNvPr>
                <p:cNvSpPr/>
                <p:nvPr/>
              </p:nvSpPr>
              <p:spPr>
                <a:xfrm>
                  <a:off x="4900779" y="205248"/>
                  <a:ext cx="97524" cy="93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8" h="3463" extrusionOk="0">
                      <a:moveTo>
                        <a:pt x="1644" y="1"/>
                      </a:moveTo>
                      <a:cubicBezTo>
                        <a:pt x="1462" y="1"/>
                        <a:pt x="1302" y="23"/>
                        <a:pt x="1119" y="69"/>
                      </a:cubicBezTo>
                      <a:cubicBezTo>
                        <a:pt x="1005" y="115"/>
                        <a:pt x="891" y="160"/>
                        <a:pt x="777" y="252"/>
                      </a:cubicBezTo>
                      <a:cubicBezTo>
                        <a:pt x="731" y="297"/>
                        <a:pt x="685" y="320"/>
                        <a:pt x="663" y="366"/>
                      </a:cubicBezTo>
                      <a:cubicBezTo>
                        <a:pt x="571" y="457"/>
                        <a:pt x="503" y="548"/>
                        <a:pt x="503" y="663"/>
                      </a:cubicBezTo>
                      <a:cubicBezTo>
                        <a:pt x="434" y="754"/>
                        <a:pt x="366" y="822"/>
                        <a:pt x="297" y="914"/>
                      </a:cubicBezTo>
                      <a:cubicBezTo>
                        <a:pt x="229" y="1028"/>
                        <a:pt x="183" y="1142"/>
                        <a:pt x="138" y="1256"/>
                      </a:cubicBezTo>
                      <a:cubicBezTo>
                        <a:pt x="138" y="1256"/>
                        <a:pt x="138" y="1279"/>
                        <a:pt x="138" y="1279"/>
                      </a:cubicBezTo>
                      <a:cubicBezTo>
                        <a:pt x="115" y="1347"/>
                        <a:pt x="69" y="1393"/>
                        <a:pt x="46" y="1461"/>
                      </a:cubicBezTo>
                      <a:cubicBezTo>
                        <a:pt x="24" y="1530"/>
                        <a:pt x="24" y="1621"/>
                        <a:pt x="1" y="1690"/>
                      </a:cubicBezTo>
                      <a:cubicBezTo>
                        <a:pt x="1" y="1804"/>
                        <a:pt x="24" y="1895"/>
                        <a:pt x="46" y="2009"/>
                      </a:cubicBezTo>
                      <a:cubicBezTo>
                        <a:pt x="92" y="2169"/>
                        <a:pt x="138" y="2329"/>
                        <a:pt x="206" y="2466"/>
                      </a:cubicBezTo>
                      <a:cubicBezTo>
                        <a:pt x="297" y="2603"/>
                        <a:pt x="412" y="2740"/>
                        <a:pt x="549" y="2877"/>
                      </a:cubicBezTo>
                      <a:cubicBezTo>
                        <a:pt x="663" y="2991"/>
                        <a:pt x="800" y="3105"/>
                        <a:pt x="959" y="3196"/>
                      </a:cubicBezTo>
                      <a:cubicBezTo>
                        <a:pt x="1119" y="3310"/>
                        <a:pt x="1279" y="3379"/>
                        <a:pt x="1462" y="3424"/>
                      </a:cubicBezTo>
                      <a:cubicBezTo>
                        <a:pt x="1582" y="3451"/>
                        <a:pt x="1694" y="3462"/>
                        <a:pt x="1808" y="3462"/>
                      </a:cubicBezTo>
                      <a:cubicBezTo>
                        <a:pt x="1889" y="3462"/>
                        <a:pt x="1970" y="3457"/>
                        <a:pt x="2055" y="3447"/>
                      </a:cubicBezTo>
                      <a:cubicBezTo>
                        <a:pt x="2397" y="3402"/>
                        <a:pt x="2740" y="3287"/>
                        <a:pt x="2991" y="3059"/>
                      </a:cubicBezTo>
                      <a:cubicBezTo>
                        <a:pt x="3242" y="2854"/>
                        <a:pt x="3447" y="2580"/>
                        <a:pt x="3539" y="2260"/>
                      </a:cubicBezTo>
                      <a:cubicBezTo>
                        <a:pt x="3584" y="2078"/>
                        <a:pt x="3607" y="1895"/>
                        <a:pt x="3607" y="1713"/>
                      </a:cubicBezTo>
                      <a:cubicBezTo>
                        <a:pt x="3607" y="1621"/>
                        <a:pt x="3607" y="1530"/>
                        <a:pt x="3584" y="1439"/>
                      </a:cubicBezTo>
                      <a:cubicBezTo>
                        <a:pt x="3584" y="1347"/>
                        <a:pt x="3539" y="1279"/>
                        <a:pt x="3516" y="1188"/>
                      </a:cubicBezTo>
                      <a:cubicBezTo>
                        <a:pt x="3447" y="959"/>
                        <a:pt x="3265" y="822"/>
                        <a:pt x="3105" y="685"/>
                      </a:cubicBezTo>
                      <a:cubicBezTo>
                        <a:pt x="3105" y="663"/>
                        <a:pt x="3082" y="663"/>
                        <a:pt x="3082" y="640"/>
                      </a:cubicBezTo>
                      <a:cubicBezTo>
                        <a:pt x="3059" y="571"/>
                        <a:pt x="3014" y="480"/>
                        <a:pt x="2945" y="434"/>
                      </a:cubicBezTo>
                      <a:cubicBezTo>
                        <a:pt x="2877" y="389"/>
                        <a:pt x="2808" y="343"/>
                        <a:pt x="2740" y="297"/>
                      </a:cubicBezTo>
                      <a:cubicBezTo>
                        <a:pt x="2694" y="275"/>
                        <a:pt x="2626" y="229"/>
                        <a:pt x="2557" y="206"/>
                      </a:cubicBezTo>
                      <a:cubicBezTo>
                        <a:pt x="2397" y="115"/>
                        <a:pt x="2238" y="46"/>
                        <a:pt x="205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53300" tIns="53300" rIns="53300" bIns="53300" anchor="ctr" anchorCtr="0">
                  <a:noAutofit/>
                </a:bodyPr>
                <a:lstStyle/>
                <a:p>
                  <a:pPr algn="l" rtl="0"/>
                  <a:endParaRPr sz="1049"/>
                </a:p>
              </p:txBody>
            </p:sp>
            <p:sp>
              <p:nvSpPr>
                <p:cNvPr id="924" name="Google Shape;1767;p22">
                  <a:extLst>
                    <a:ext uri="{FF2B5EF4-FFF2-40B4-BE49-F238E27FC236}">
                      <a16:creationId xmlns:a16="http://schemas.microsoft.com/office/drawing/2014/main" id="{5FF97BC7-BAE3-4906-AE6F-A4449047C762}"/>
                    </a:ext>
                  </a:extLst>
                </p:cNvPr>
                <p:cNvSpPr/>
                <p:nvPr/>
              </p:nvSpPr>
              <p:spPr>
                <a:xfrm>
                  <a:off x="4896454" y="199085"/>
                  <a:ext cx="106768" cy="105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50" h="3919" extrusionOk="0">
                      <a:moveTo>
                        <a:pt x="2169" y="320"/>
                      </a:moveTo>
                      <a:cubicBezTo>
                        <a:pt x="2329" y="343"/>
                        <a:pt x="2466" y="388"/>
                        <a:pt x="2603" y="457"/>
                      </a:cubicBezTo>
                      <a:cubicBezTo>
                        <a:pt x="2740" y="503"/>
                        <a:pt x="2854" y="571"/>
                        <a:pt x="2968" y="640"/>
                      </a:cubicBezTo>
                      <a:cubicBezTo>
                        <a:pt x="3082" y="731"/>
                        <a:pt x="3174" y="845"/>
                        <a:pt x="3265" y="959"/>
                      </a:cubicBezTo>
                      <a:cubicBezTo>
                        <a:pt x="3356" y="1073"/>
                        <a:pt x="3425" y="1187"/>
                        <a:pt x="3470" y="1301"/>
                      </a:cubicBezTo>
                      <a:cubicBezTo>
                        <a:pt x="3539" y="1461"/>
                        <a:pt x="3585" y="1598"/>
                        <a:pt x="3607" y="1758"/>
                      </a:cubicBezTo>
                      <a:cubicBezTo>
                        <a:pt x="3607" y="1918"/>
                        <a:pt x="3607" y="2078"/>
                        <a:pt x="3585" y="2214"/>
                      </a:cubicBezTo>
                      <a:cubicBezTo>
                        <a:pt x="3585" y="2214"/>
                        <a:pt x="3585" y="2192"/>
                        <a:pt x="3585" y="2192"/>
                      </a:cubicBezTo>
                      <a:cubicBezTo>
                        <a:pt x="3562" y="2329"/>
                        <a:pt x="3539" y="2466"/>
                        <a:pt x="3470" y="2602"/>
                      </a:cubicBezTo>
                      <a:cubicBezTo>
                        <a:pt x="3425" y="2739"/>
                        <a:pt x="3356" y="2854"/>
                        <a:pt x="3265" y="2945"/>
                      </a:cubicBezTo>
                      <a:cubicBezTo>
                        <a:pt x="3174" y="3059"/>
                        <a:pt x="3082" y="3173"/>
                        <a:pt x="2968" y="3264"/>
                      </a:cubicBezTo>
                      <a:cubicBezTo>
                        <a:pt x="2854" y="3333"/>
                        <a:pt x="2740" y="3401"/>
                        <a:pt x="2626" y="3470"/>
                      </a:cubicBezTo>
                      <a:cubicBezTo>
                        <a:pt x="2489" y="3515"/>
                        <a:pt x="2329" y="3561"/>
                        <a:pt x="2169" y="3584"/>
                      </a:cubicBezTo>
                      <a:cubicBezTo>
                        <a:pt x="2089" y="3595"/>
                        <a:pt x="2010" y="3601"/>
                        <a:pt x="1930" y="3601"/>
                      </a:cubicBezTo>
                      <a:cubicBezTo>
                        <a:pt x="1850" y="3601"/>
                        <a:pt x="1770" y="3595"/>
                        <a:pt x="1690" y="3584"/>
                      </a:cubicBezTo>
                      <a:lnTo>
                        <a:pt x="1736" y="3584"/>
                      </a:lnTo>
                      <a:cubicBezTo>
                        <a:pt x="1599" y="3561"/>
                        <a:pt x="1462" y="3515"/>
                        <a:pt x="1325" y="3470"/>
                      </a:cubicBezTo>
                      <a:cubicBezTo>
                        <a:pt x="1188" y="3401"/>
                        <a:pt x="1074" y="3333"/>
                        <a:pt x="960" y="3264"/>
                      </a:cubicBezTo>
                      <a:cubicBezTo>
                        <a:pt x="845" y="3173"/>
                        <a:pt x="754" y="3059"/>
                        <a:pt x="663" y="2945"/>
                      </a:cubicBezTo>
                      <a:cubicBezTo>
                        <a:pt x="572" y="2831"/>
                        <a:pt x="503" y="2717"/>
                        <a:pt x="457" y="2580"/>
                      </a:cubicBezTo>
                      <a:cubicBezTo>
                        <a:pt x="389" y="2443"/>
                        <a:pt x="366" y="2306"/>
                        <a:pt x="343" y="2169"/>
                      </a:cubicBezTo>
                      <a:cubicBezTo>
                        <a:pt x="343" y="2100"/>
                        <a:pt x="321" y="2009"/>
                        <a:pt x="321" y="1941"/>
                      </a:cubicBezTo>
                      <a:cubicBezTo>
                        <a:pt x="321" y="1872"/>
                        <a:pt x="343" y="1804"/>
                        <a:pt x="343" y="1735"/>
                      </a:cubicBezTo>
                      <a:cubicBezTo>
                        <a:pt x="366" y="1598"/>
                        <a:pt x="389" y="1484"/>
                        <a:pt x="457" y="1347"/>
                      </a:cubicBezTo>
                      <a:cubicBezTo>
                        <a:pt x="457" y="1347"/>
                        <a:pt x="457" y="1324"/>
                        <a:pt x="457" y="1324"/>
                      </a:cubicBezTo>
                      <a:cubicBezTo>
                        <a:pt x="480" y="1279"/>
                        <a:pt x="503" y="1233"/>
                        <a:pt x="526" y="1187"/>
                      </a:cubicBezTo>
                      <a:lnTo>
                        <a:pt x="526" y="1164"/>
                      </a:lnTo>
                      <a:cubicBezTo>
                        <a:pt x="572" y="1096"/>
                        <a:pt x="617" y="1028"/>
                        <a:pt x="663" y="959"/>
                      </a:cubicBezTo>
                      <a:cubicBezTo>
                        <a:pt x="686" y="936"/>
                        <a:pt x="709" y="913"/>
                        <a:pt x="709" y="891"/>
                      </a:cubicBezTo>
                      <a:cubicBezTo>
                        <a:pt x="800" y="799"/>
                        <a:pt x="891" y="731"/>
                        <a:pt x="982" y="640"/>
                      </a:cubicBezTo>
                      <a:cubicBezTo>
                        <a:pt x="1097" y="571"/>
                        <a:pt x="1211" y="503"/>
                        <a:pt x="1325" y="457"/>
                      </a:cubicBezTo>
                      <a:cubicBezTo>
                        <a:pt x="1462" y="388"/>
                        <a:pt x="1599" y="343"/>
                        <a:pt x="1759" y="320"/>
                      </a:cubicBezTo>
                      <a:close/>
                      <a:moveTo>
                        <a:pt x="1964" y="0"/>
                      </a:moveTo>
                      <a:cubicBezTo>
                        <a:pt x="1804" y="0"/>
                        <a:pt x="1667" y="0"/>
                        <a:pt x="1530" y="46"/>
                      </a:cubicBezTo>
                      <a:lnTo>
                        <a:pt x="1462" y="46"/>
                      </a:lnTo>
                      <a:cubicBezTo>
                        <a:pt x="1302" y="92"/>
                        <a:pt x="1142" y="160"/>
                        <a:pt x="1005" y="251"/>
                      </a:cubicBezTo>
                      <a:cubicBezTo>
                        <a:pt x="982" y="251"/>
                        <a:pt x="982" y="251"/>
                        <a:pt x="960" y="274"/>
                      </a:cubicBezTo>
                      <a:cubicBezTo>
                        <a:pt x="845" y="343"/>
                        <a:pt x="731" y="434"/>
                        <a:pt x="617" y="525"/>
                      </a:cubicBezTo>
                      <a:cubicBezTo>
                        <a:pt x="594" y="548"/>
                        <a:pt x="572" y="571"/>
                        <a:pt x="572" y="571"/>
                      </a:cubicBezTo>
                      <a:cubicBezTo>
                        <a:pt x="503" y="640"/>
                        <a:pt x="435" y="708"/>
                        <a:pt x="389" y="776"/>
                      </a:cubicBezTo>
                      <a:cubicBezTo>
                        <a:pt x="343" y="845"/>
                        <a:pt x="298" y="936"/>
                        <a:pt x="252" y="1005"/>
                      </a:cubicBezTo>
                      <a:cubicBezTo>
                        <a:pt x="161" y="1164"/>
                        <a:pt x="92" y="1324"/>
                        <a:pt x="47" y="1507"/>
                      </a:cubicBezTo>
                      <a:cubicBezTo>
                        <a:pt x="24" y="1644"/>
                        <a:pt x="1" y="1781"/>
                        <a:pt x="1" y="1918"/>
                      </a:cubicBezTo>
                      <a:lnTo>
                        <a:pt x="1" y="1941"/>
                      </a:lnTo>
                      <a:cubicBezTo>
                        <a:pt x="1" y="2169"/>
                        <a:pt x="47" y="2397"/>
                        <a:pt x="115" y="2602"/>
                      </a:cubicBezTo>
                      <a:cubicBezTo>
                        <a:pt x="161" y="2717"/>
                        <a:pt x="206" y="2831"/>
                        <a:pt x="252" y="2922"/>
                      </a:cubicBezTo>
                      <a:cubicBezTo>
                        <a:pt x="298" y="3013"/>
                        <a:pt x="389" y="3105"/>
                        <a:pt x="457" y="3196"/>
                      </a:cubicBezTo>
                      <a:cubicBezTo>
                        <a:pt x="572" y="3379"/>
                        <a:pt x="754" y="3493"/>
                        <a:pt x="914" y="3607"/>
                      </a:cubicBezTo>
                      <a:cubicBezTo>
                        <a:pt x="1119" y="3744"/>
                        <a:pt x="1370" y="3835"/>
                        <a:pt x="1599" y="3881"/>
                      </a:cubicBezTo>
                      <a:cubicBezTo>
                        <a:pt x="1719" y="3907"/>
                        <a:pt x="1847" y="3919"/>
                        <a:pt x="1979" y="3919"/>
                      </a:cubicBezTo>
                      <a:cubicBezTo>
                        <a:pt x="2072" y="3919"/>
                        <a:pt x="2166" y="3913"/>
                        <a:pt x="2261" y="3904"/>
                      </a:cubicBezTo>
                      <a:cubicBezTo>
                        <a:pt x="2489" y="3858"/>
                        <a:pt x="2717" y="3789"/>
                        <a:pt x="2945" y="3675"/>
                      </a:cubicBezTo>
                      <a:cubicBezTo>
                        <a:pt x="3105" y="3584"/>
                        <a:pt x="3265" y="3447"/>
                        <a:pt x="3402" y="3287"/>
                      </a:cubicBezTo>
                      <a:cubicBezTo>
                        <a:pt x="3562" y="3127"/>
                        <a:pt x="3699" y="2922"/>
                        <a:pt x="3790" y="2717"/>
                      </a:cubicBezTo>
                      <a:cubicBezTo>
                        <a:pt x="3836" y="2602"/>
                        <a:pt x="3858" y="2488"/>
                        <a:pt x="3881" y="2374"/>
                      </a:cubicBezTo>
                      <a:cubicBezTo>
                        <a:pt x="3904" y="2260"/>
                        <a:pt x="3927" y="2146"/>
                        <a:pt x="3927" y="2055"/>
                      </a:cubicBezTo>
                      <a:cubicBezTo>
                        <a:pt x="3950" y="1781"/>
                        <a:pt x="3904" y="1530"/>
                        <a:pt x="3813" y="1301"/>
                      </a:cubicBezTo>
                      <a:cubicBezTo>
                        <a:pt x="3767" y="1119"/>
                        <a:pt x="3653" y="936"/>
                        <a:pt x="3539" y="776"/>
                      </a:cubicBezTo>
                      <a:cubicBezTo>
                        <a:pt x="3402" y="594"/>
                        <a:pt x="3242" y="434"/>
                        <a:pt x="3037" y="297"/>
                      </a:cubicBezTo>
                      <a:cubicBezTo>
                        <a:pt x="2900" y="206"/>
                        <a:pt x="2740" y="137"/>
                        <a:pt x="2580" y="92"/>
                      </a:cubicBezTo>
                      <a:cubicBezTo>
                        <a:pt x="2398" y="23"/>
                        <a:pt x="2215" y="0"/>
                        <a:pt x="203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53300" tIns="53300" rIns="53300" bIns="53300" anchor="ctr" anchorCtr="0">
                  <a:noAutofit/>
                </a:bodyPr>
                <a:lstStyle/>
                <a:p>
                  <a:pPr algn="l" rtl="0"/>
                  <a:endParaRPr sz="1049"/>
                </a:p>
              </p:txBody>
            </p:sp>
            <p:sp>
              <p:nvSpPr>
                <p:cNvPr id="925" name="Google Shape;1768;p22">
                  <a:extLst>
                    <a:ext uri="{FF2B5EF4-FFF2-40B4-BE49-F238E27FC236}">
                      <a16:creationId xmlns:a16="http://schemas.microsoft.com/office/drawing/2014/main" id="{14BEBBBE-AE38-441D-B3BE-A9576317B7C0}"/>
                    </a:ext>
                  </a:extLst>
                </p:cNvPr>
                <p:cNvSpPr/>
                <p:nvPr/>
              </p:nvSpPr>
              <p:spPr>
                <a:xfrm>
                  <a:off x="5072906" y="262011"/>
                  <a:ext cx="182047" cy="1966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35" h="7274" extrusionOk="0">
                      <a:moveTo>
                        <a:pt x="1759" y="492"/>
                      </a:moveTo>
                      <a:cubicBezTo>
                        <a:pt x="1751" y="495"/>
                        <a:pt x="1743" y="499"/>
                        <a:pt x="1736" y="503"/>
                      </a:cubicBezTo>
                      <a:lnTo>
                        <a:pt x="1759" y="503"/>
                      </a:lnTo>
                      <a:cubicBezTo>
                        <a:pt x="1759" y="498"/>
                        <a:pt x="1759" y="495"/>
                        <a:pt x="1759" y="492"/>
                      </a:cubicBezTo>
                      <a:close/>
                      <a:moveTo>
                        <a:pt x="2051" y="6210"/>
                      </a:moveTo>
                      <a:cubicBezTo>
                        <a:pt x="2060" y="6217"/>
                        <a:pt x="2069" y="6225"/>
                        <a:pt x="2078" y="6232"/>
                      </a:cubicBezTo>
                      <a:cubicBezTo>
                        <a:pt x="2064" y="6217"/>
                        <a:pt x="2058" y="6212"/>
                        <a:pt x="2051" y="6210"/>
                      </a:cubicBezTo>
                      <a:close/>
                      <a:moveTo>
                        <a:pt x="4452" y="6917"/>
                      </a:moveTo>
                      <a:lnTo>
                        <a:pt x="4452" y="6917"/>
                      </a:lnTo>
                      <a:cubicBezTo>
                        <a:pt x="4452" y="6917"/>
                        <a:pt x="4447" y="6917"/>
                        <a:pt x="4440" y="6919"/>
                      </a:cubicBezTo>
                      <a:lnTo>
                        <a:pt x="4440" y="6919"/>
                      </a:lnTo>
                      <a:cubicBezTo>
                        <a:pt x="4444" y="6918"/>
                        <a:pt x="4448" y="6917"/>
                        <a:pt x="4452" y="6917"/>
                      </a:cubicBezTo>
                      <a:close/>
                      <a:moveTo>
                        <a:pt x="2623" y="317"/>
                      </a:moveTo>
                      <a:cubicBezTo>
                        <a:pt x="2766" y="317"/>
                        <a:pt x="2905" y="330"/>
                        <a:pt x="3037" y="343"/>
                      </a:cubicBezTo>
                      <a:cubicBezTo>
                        <a:pt x="3311" y="389"/>
                        <a:pt x="3585" y="457"/>
                        <a:pt x="3836" y="571"/>
                      </a:cubicBezTo>
                      <a:cubicBezTo>
                        <a:pt x="4132" y="685"/>
                        <a:pt x="4429" y="868"/>
                        <a:pt x="4703" y="1073"/>
                      </a:cubicBezTo>
                      <a:cubicBezTo>
                        <a:pt x="4977" y="1302"/>
                        <a:pt x="5251" y="1553"/>
                        <a:pt x="5479" y="1849"/>
                      </a:cubicBezTo>
                      <a:cubicBezTo>
                        <a:pt x="5479" y="1849"/>
                        <a:pt x="5479" y="1849"/>
                        <a:pt x="5479" y="1849"/>
                      </a:cubicBezTo>
                      <a:lnTo>
                        <a:pt x="5479" y="1849"/>
                      </a:lnTo>
                      <a:cubicBezTo>
                        <a:pt x="5479" y="1865"/>
                        <a:pt x="5489" y="1870"/>
                        <a:pt x="5496" y="1871"/>
                      </a:cubicBezTo>
                      <a:lnTo>
                        <a:pt x="5496" y="1871"/>
                      </a:lnTo>
                      <a:cubicBezTo>
                        <a:pt x="5490" y="1864"/>
                        <a:pt x="5485" y="1857"/>
                        <a:pt x="5479" y="1849"/>
                      </a:cubicBezTo>
                      <a:lnTo>
                        <a:pt x="5479" y="1849"/>
                      </a:lnTo>
                      <a:lnTo>
                        <a:pt x="5502" y="1872"/>
                      </a:lnTo>
                      <a:cubicBezTo>
                        <a:pt x="5502" y="1872"/>
                        <a:pt x="5499" y="1872"/>
                        <a:pt x="5496" y="1871"/>
                      </a:cubicBezTo>
                      <a:lnTo>
                        <a:pt x="5496" y="1871"/>
                      </a:lnTo>
                      <a:cubicBezTo>
                        <a:pt x="5717" y="2163"/>
                        <a:pt x="5917" y="2498"/>
                        <a:pt x="6073" y="2854"/>
                      </a:cubicBezTo>
                      <a:cubicBezTo>
                        <a:pt x="6209" y="3196"/>
                        <a:pt x="6301" y="3538"/>
                        <a:pt x="6369" y="3904"/>
                      </a:cubicBezTo>
                      <a:cubicBezTo>
                        <a:pt x="6392" y="4200"/>
                        <a:pt x="6415" y="4497"/>
                        <a:pt x="6369" y="4794"/>
                      </a:cubicBezTo>
                      <a:cubicBezTo>
                        <a:pt x="6324" y="5068"/>
                        <a:pt x="6278" y="5319"/>
                        <a:pt x="6164" y="5570"/>
                      </a:cubicBezTo>
                      <a:cubicBezTo>
                        <a:pt x="6073" y="5775"/>
                        <a:pt x="5981" y="5935"/>
                        <a:pt x="5867" y="6095"/>
                      </a:cubicBezTo>
                      <a:cubicBezTo>
                        <a:pt x="5730" y="6255"/>
                        <a:pt x="5616" y="6392"/>
                        <a:pt x="5456" y="6506"/>
                      </a:cubicBezTo>
                      <a:cubicBezTo>
                        <a:pt x="5296" y="6620"/>
                        <a:pt x="5160" y="6688"/>
                        <a:pt x="4977" y="6780"/>
                      </a:cubicBezTo>
                      <a:cubicBezTo>
                        <a:pt x="4794" y="6848"/>
                        <a:pt x="4612" y="6894"/>
                        <a:pt x="4406" y="6939"/>
                      </a:cubicBezTo>
                      <a:cubicBezTo>
                        <a:pt x="4419" y="6927"/>
                        <a:pt x="4431" y="6921"/>
                        <a:pt x="4440" y="6919"/>
                      </a:cubicBezTo>
                      <a:lnTo>
                        <a:pt x="4440" y="6919"/>
                      </a:lnTo>
                      <a:cubicBezTo>
                        <a:pt x="4318" y="6940"/>
                        <a:pt x="4197" y="6951"/>
                        <a:pt x="4072" y="6951"/>
                      </a:cubicBezTo>
                      <a:cubicBezTo>
                        <a:pt x="3944" y="6951"/>
                        <a:pt x="3813" y="6939"/>
                        <a:pt x="3676" y="6917"/>
                      </a:cubicBezTo>
                      <a:cubicBezTo>
                        <a:pt x="3402" y="6871"/>
                        <a:pt x="3128" y="6803"/>
                        <a:pt x="2877" y="6688"/>
                      </a:cubicBezTo>
                      <a:cubicBezTo>
                        <a:pt x="2580" y="6551"/>
                        <a:pt x="2306" y="6392"/>
                        <a:pt x="2032" y="6209"/>
                      </a:cubicBezTo>
                      <a:cubicBezTo>
                        <a:pt x="2041" y="6209"/>
                        <a:pt x="2046" y="6209"/>
                        <a:pt x="2051" y="6210"/>
                      </a:cubicBezTo>
                      <a:lnTo>
                        <a:pt x="2051" y="6210"/>
                      </a:lnTo>
                      <a:cubicBezTo>
                        <a:pt x="1743" y="5965"/>
                        <a:pt x="1478" y="5698"/>
                        <a:pt x="1256" y="5410"/>
                      </a:cubicBezTo>
                      <a:cubicBezTo>
                        <a:pt x="1005" y="5091"/>
                        <a:pt x="823" y="4771"/>
                        <a:pt x="663" y="4406"/>
                      </a:cubicBezTo>
                      <a:cubicBezTo>
                        <a:pt x="617" y="4292"/>
                        <a:pt x="572" y="4155"/>
                        <a:pt x="526" y="4041"/>
                      </a:cubicBezTo>
                      <a:cubicBezTo>
                        <a:pt x="526" y="4018"/>
                        <a:pt x="503" y="3995"/>
                        <a:pt x="503" y="3972"/>
                      </a:cubicBezTo>
                      <a:cubicBezTo>
                        <a:pt x="503" y="3949"/>
                        <a:pt x="503" y="3927"/>
                        <a:pt x="480" y="3904"/>
                      </a:cubicBezTo>
                      <a:cubicBezTo>
                        <a:pt x="435" y="3721"/>
                        <a:pt x="389" y="3516"/>
                        <a:pt x="366" y="3333"/>
                      </a:cubicBezTo>
                      <a:cubicBezTo>
                        <a:pt x="366" y="3265"/>
                        <a:pt x="343" y="3219"/>
                        <a:pt x="343" y="3150"/>
                      </a:cubicBezTo>
                      <a:cubicBezTo>
                        <a:pt x="343" y="2899"/>
                        <a:pt x="343" y="2648"/>
                        <a:pt x="366" y="2397"/>
                      </a:cubicBezTo>
                      <a:cubicBezTo>
                        <a:pt x="366" y="2352"/>
                        <a:pt x="389" y="2306"/>
                        <a:pt x="389" y="2260"/>
                      </a:cubicBezTo>
                      <a:cubicBezTo>
                        <a:pt x="389" y="2260"/>
                        <a:pt x="389" y="2260"/>
                        <a:pt x="389" y="2237"/>
                      </a:cubicBezTo>
                      <a:cubicBezTo>
                        <a:pt x="389" y="2237"/>
                        <a:pt x="412" y="2237"/>
                        <a:pt x="412" y="2215"/>
                      </a:cubicBezTo>
                      <a:cubicBezTo>
                        <a:pt x="412" y="2215"/>
                        <a:pt x="412" y="2192"/>
                        <a:pt x="412" y="2192"/>
                      </a:cubicBezTo>
                      <a:cubicBezTo>
                        <a:pt x="412" y="2192"/>
                        <a:pt x="412" y="2192"/>
                        <a:pt x="412" y="2169"/>
                      </a:cubicBezTo>
                      <a:cubicBezTo>
                        <a:pt x="458" y="2009"/>
                        <a:pt x="503" y="1849"/>
                        <a:pt x="572" y="1690"/>
                      </a:cubicBezTo>
                      <a:cubicBezTo>
                        <a:pt x="594" y="1621"/>
                        <a:pt x="617" y="1576"/>
                        <a:pt x="640" y="1530"/>
                      </a:cubicBezTo>
                      <a:cubicBezTo>
                        <a:pt x="640" y="1507"/>
                        <a:pt x="663" y="1507"/>
                        <a:pt x="663" y="1507"/>
                      </a:cubicBezTo>
                      <a:cubicBezTo>
                        <a:pt x="663" y="1484"/>
                        <a:pt x="663" y="1484"/>
                        <a:pt x="663" y="1484"/>
                      </a:cubicBezTo>
                      <a:cubicBezTo>
                        <a:pt x="663" y="1484"/>
                        <a:pt x="663" y="1484"/>
                        <a:pt x="686" y="1461"/>
                      </a:cubicBezTo>
                      <a:cubicBezTo>
                        <a:pt x="686" y="1439"/>
                        <a:pt x="686" y="1439"/>
                        <a:pt x="686" y="1439"/>
                      </a:cubicBezTo>
                      <a:cubicBezTo>
                        <a:pt x="709" y="1439"/>
                        <a:pt x="709" y="1416"/>
                        <a:pt x="709" y="1416"/>
                      </a:cubicBezTo>
                      <a:cubicBezTo>
                        <a:pt x="709" y="1416"/>
                        <a:pt x="709" y="1416"/>
                        <a:pt x="709" y="1393"/>
                      </a:cubicBezTo>
                      <a:cubicBezTo>
                        <a:pt x="709" y="1393"/>
                        <a:pt x="731" y="1393"/>
                        <a:pt x="731" y="1370"/>
                      </a:cubicBezTo>
                      <a:cubicBezTo>
                        <a:pt x="731" y="1370"/>
                        <a:pt x="754" y="1347"/>
                        <a:pt x="754" y="1347"/>
                      </a:cubicBezTo>
                      <a:cubicBezTo>
                        <a:pt x="800" y="1279"/>
                        <a:pt x="823" y="1233"/>
                        <a:pt x="868" y="1165"/>
                      </a:cubicBezTo>
                      <a:cubicBezTo>
                        <a:pt x="982" y="1028"/>
                        <a:pt x="1119" y="891"/>
                        <a:pt x="1256" y="777"/>
                      </a:cubicBezTo>
                      <a:cubicBezTo>
                        <a:pt x="1302" y="754"/>
                        <a:pt x="1325" y="731"/>
                        <a:pt x="1348" y="708"/>
                      </a:cubicBezTo>
                      <a:cubicBezTo>
                        <a:pt x="1485" y="617"/>
                        <a:pt x="1599" y="548"/>
                        <a:pt x="1736" y="503"/>
                      </a:cubicBezTo>
                      <a:cubicBezTo>
                        <a:pt x="1759" y="480"/>
                        <a:pt x="1759" y="480"/>
                        <a:pt x="1759" y="480"/>
                      </a:cubicBezTo>
                      <a:cubicBezTo>
                        <a:pt x="1759" y="480"/>
                        <a:pt x="1759" y="480"/>
                        <a:pt x="1759" y="492"/>
                      </a:cubicBezTo>
                      <a:lnTo>
                        <a:pt x="1759" y="492"/>
                      </a:lnTo>
                      <a:cubicBezTo>
                        <a:pt x="1890" y="429"/>
                        <a:pt x="2041" y="387"/>
                        <a:pt x="2192" y="366"/>
                      </a:cubicBezTo>
                      <a:cubicBezTo>
                        <a:pt x="2192" y="366"/>
                        <a:pt x="2215" y="366"/>
                        <a:pt x="2215" y="343"/>
                      </a:cubicBezTo>
                      <a:lnTo>
                        <a:pt x="2306" y="343"/>
                      </a:lnTo>
                      <a:cubicBezTo>
                        <a:pt x="2412" y="324"/>
                        <a:pt x="2519" y="317"/>
                        <a:pt x="2623" y="317"/>
                      </a:cubicBezTo>
                      <a:close/>
                      <a:moveTo>
                        <a:pt x="2329" y="1"/>
                      </a:moveTo>
                      <a:cubicBezTo>
                        <a:pt x="2238" y="23"/>
                        <a:pt x="2147" y="46"/>
                        <a:pt x="2055" y="46"/>
                      </a:cubicBezTo>
                      <a:cubicBezTo>
                        <a:pt x="1941" y="69"/>
                        <a:pt x="1827" y="115"/>
                        <a:pt x="1736" y="160"/>
                      </a:cubicBezTo>
                      <a:cubicBezTo>
                        <a:pt x="1622" y="183"/>
                        <a:pt x="1507" y="252"/>
                        <a:pt x="1393" y="297"/>
                      </a:cubicBezTo>
                      <a:cubicBezTo>
                        <a:pt x="1211" y="411"/>
                        <a:pt x="1051" y="526"/>
                        <a:pt x="891" y="663"/>
                      </a:cubicBezTo>
                      <a:cubicBezTo>
                        <a:pt x="709" y="822"/>
                        <a:pt x="572" y="1028"/>
                        <a:pt x="435" y="1210"/>
                      </a:cubicBezTo>
                      <a:cubicBezTo>
                        <a:pt x="435" y="1210"/>
                        <a:pt x="435" y="1233"/>
                        <a:pt x="435" y="1233"/>
                      </a:cubicBezTo>
                      <a:cubicBezTo>
                        <a:pt x="435" y="1233"/>
                        <a:pt x="435" y="1233"/>
                        <a:pt x="412" y="1256"/>
                      </a:cubicBezTo>
                      <a:cubicBezTo>
                        <a:pt x="321" y="1439"/>
                        <a:pt x="229" y="1621"/>
                        <a:pt x="184" y="1804"/>
                      </a:cubicBezTo>
                      <a:cubicBezTo>
                        <a:pt x="184" y="1804"/>
                        <a:pt x="161" y="1827"/>
                        <a:pt x="161" y="1849"/>
                      </a:cubicBezTo>
                      <a:cubicBezTo>
                        <a:pt x="138" y="1918"/>
                        <a:pt x="115" y="1964"/>
                        <a:pt x="115" y="2032"/>
                      </a:cubicBezTo>
                      <a:cubicBezTo>
                        <a:pt x="69" y="2215"/>
                        <a:pt x="47" y="2374"/>
                        <a:pt x="24" y="2557"/>
                      </a:cubicBezTo>
                      <a:cubicBezTo>
                        <a:pt x="1" y="2762"/>
                        <a:pt x="1" y="2968"/>
                        <a:pt x="24" y="3173"/>
                      </a:cubicBezTo>
                      <a:cubicBezTo>
                        <a:pt x="47" y="3402"/>
                        <a:pt x="92" y="3630"/>
                        <a:pt x="138" y="3858"/>
                      </a:cubicBezTo>
                      <a:cubicBezTo>
                        <a:pt x="161" y="3949"/>
                        <a:pt x="184" y="4063"/>
                        <a:pt x="229" y="4155"/>
                      </a:cubicBezTo>
                      <a:cubicBezTo>
                        <a:pt x="298" y="4383"/>
                        <a:pt x="389" y="4588"/>
                        <a:pt x="480" y="4794"/>
                      </a:cubicBezTo>
                      <a:cubicBezTo>
                        <a:pt x="594" y="5045"/>
                        <a:pt x="754" y="5273"/>
                        <a:pt x="914" y="5501"/>
                      </a:cubicBezTo>
                      <a:cubicBezTo>
                        <a:pt x="914" y="5501"/>
                        <a:pt x="914" y="5524"/>
                        <a:pt x="937" y="5524"/>
                      </a:cubicBezTo>
                      <a:cubicBezTo>
                        <a:pt x="1097" y="5753"/>
                        <a:pt x="1279" y="5958"/>
                        <a:pt x="1485" y="6141"/>
                      </a:cubicBezTo>
                      <a:cubicBezTo>
                        <a:pt x="1485" y="6163"/>
                        <a:pt x="1507" y="6186"/>
                        <a:pt x="1530" y="6209"/>
                      </a:cubicBezTo>
                      <a:lnTo>
                        <a:pt x="1553" y="6209"/>
                      </a:lnTo>
                      <a:cubicBezTo>
                        <a:pt x="1622" y="6278"/>
                        <a:pt x="1713" y="6346"/>
                        <a:pt x="1804" y="6414"/>
                      </a:cubicBezTo>
                      <a:cubicBezTo>
                        <a:pt x="2169" y="6711"/>
                        <a:pt x="2603" y="6962"/>
                        <a:pt x="3060" y="7099"/>
                      </a:cubicBezTo>
                      <a:cubicBezTo>
                        <a:pt x="3265" y="7191"/>
                        <a:pt x="3493" y="7236"/>
                        <a:pt x="3722" y="7259"/>
                      </a:cubicBezTo>
                      <a:cubicBezTo>
                        <a:pt x="3826" y="7268"/>
                        <a:pt x="3933" y="7274"/>
                        <a:pt x="4042" y="7274"/>
                      </a:cubicBezTo>
                      <a:cubicBezTo>
                        <a:pt x="4196" y="7274"/>
                        <a:pt x="4351" y="7263"/>
                        <a:pt x="4498" y="7236"/>
                      </a:cubicBezTo>
                      <a:cubicBezTo>
                        <a:pt x="4726" y="7213"/>
                        <a:pt x="4931" y="7145"/>
                        <a:pt x="5137" y="7054"/>
                      </a:cubicBezTo>
                      <a:cubicBezTo>
                        <a:pt x="5251" y="7008"/>
                        <a:pt x="5342" y="6962"/>
                        <a:pt x="5433" y="6894"/>
                      </a:cubicBezTo>
                      <a:cubicBezTo>
                        <a:pt x="5548" y="6848"/>
                        <a:pt x="5662" y="6757"/>
                        <a:pt x="5753" y="6688"/>
                      </a:cubicBezTo>
                      <a:cubicBezTo>
                        <a:pt x="5913" y="6551"/>
                        <a:pt x="6050" y="6369"/>
                        <a:pt x="6187" y="6209"/>
                      </a:cubicBezTo>
                      <a:cubicBezTo>
                        <a:pt x="6324" y="6004"/>
                        <a:pt x="6438" y="5798"/>
                        <a:pt x="6529" y="5570"/>
                      </a:cubicBezTo>
                      <a:cubicBezTo>
                        <a:pt x="6598" y="5342"/>
                        <a:pt x="6666" y="5113"/>
                        <a:pt x="6689" y="4885"/>
                      </a:cubicBezTo>
                      <a:cubicBezTo>
                        <a:pt x="6712" y="4634"/>
                        <a:pt x="6734" y="4360"/>
                        <a:pt x="6712" y="4109"/>
                      </a:cubicBezTo>
                      <a:cubicBezTo>
                        <a:pt x="6666" y="3630"/>
                        <a:pt x="6552" y="3173"/>
                        <a:pt x="6369" y="2740"/>
                      </a:cubicBezTo>
                      <a:cubicBezTo>
                        <a:pt x="6278" y="2534"/>
                        <a:pt x="6187" y="2329"/>
                        <a:pt x="6073" y="2123"/>
                      </a:cubicBezTo>
                      <a:cubicBezTo>
                        <a:pt x="5936" y="1941"/>
                        <a:pt x="5799" y="1735"/>
                        <a:pt x="5662" y="1553"/>
                      </a:cubicBezTo>
                      <a:cubicBezTo>
                        <a:pt x="5365" y="1187"/>
                        <a:pt x="5000" y="845"/>
                        <a:pt x="4589" y="594"/>
                      </a:cubicBezTo>
                      <a:cubicBezTo>
                        <a:pt x="4178" y="320"/>
                        <a:pt x="3699" y="138"/>
                        <a:pt x="3219" y="46"/>
                      </a:cubicBezTo>
                      <a:cubicBezTo>
                        <a:pt x="3060" y="1"/>
                        <a:pt x="2900" y="1"/>
                        <a:pt x="274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53300" tIns="53300" rIns="53300" bIns="53300" anchor="ctr" anchorCtr="0">
                  <a:noAutofit/>
                </a:bodyPr>
                <a:lstStyle/>
                <a:p>
                  <a:pPr algn="l" rtl="0"/>
                  <a:endParaRPr sz="1049"/>
                </a:p>
              </p:txBody>
            </p:sp>
            <p:sp>
              <p:nvSpPr>
                <p:cNvPr id="926" name="Google Shape;1769;p22">
                  <a:extLst>
                    <a:ext uri="{FF2B5EF4-FFF2-40B4-BE49-F238E27FC236}">
                      <a16:creationId xmlns:a16="http://schemas.microsoft.com/office/drawing/2014/main" id="{C8DF2F9B-940E-4BBC-A9D0-796AEB7578E5}"/>
                    </a:ext>
                  </a:extLst>
                </p:cNvPr>
                <p:cNvSpPr/>
                <p:nvPr/>
              </p:nvSpPr>
              <p:spPr>
                <a:xfrm>
                  <a:off x="5140156" y="591480"/>
                  <a:ext cx="55574" cy="555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6" h="2055" extrusionOk="0">
                      <a:moveTo>
                        <a:pt x="1119" y="320"/>
                      </a:moveTo>
                      <a:cubicBezTo>
                        <a:pt x="1188" y="343"/>
                        <a:pt x="1234" y="365"/>
                        <a:pt x="1302" y="365"/>
                      </a:cubicBezTo>
                      <a:cubicBezTo>
                        <a:pt x="1348" y="411"/>
                        <a:pt x="1416" y="434"/>
                        <a:pt x="1462" y="480"/>
                      </a:cubicBezTo>
                      <a:cubicBezTo>
                        <a:pt x="1507" y="502"/>
                        <a:pt x="1553" y="548"/>
                        <a:pt x="1599" y="594"/>
                      </a:cubicBezTo>
                      <a:cubicBezTo>
                        <a:pt x="1622" y="639"/>
                        <a:pt x="1644" y="685"/>
                        <a:pt x="1690" y="754"/>
                      </a:cubicBezTo>
                      <a:cubicBezTo>
                        <a:pt x="1713" y="822"/>
                        <a:pt x="1713" y="890"/>
                        <a:pt x="1736" y="959"/>
                      </a:cubicBezTo>
                      <a:cubicBezTo>
                        <a:pt x="1736" y="1005"/>
                        <a:pt x="1736" y="1050"/>
                        <a:pt x="1736" y="1119"/>
                      </a:cubicBezTo>
                      <a:cubicBezTo>
                        <a:pt x="1713" y="1187"/>
                        <a:pt x="1713" y="1233"/>
                        <a:pt x="1690" y="1301"/>
                      </a:cubicBezTo>
                      <a:cubicBezTo>
                        <a:pt x="1667" y="1370"/>
                        <a:pt x="1622" y="1415"/>
                        <a:pt x="1599" y="1461"/>
                      </a:cubicBezTo>
                      <a:cubicBezTo>
                        <a:pt x="1553" y="1507"/>
                        <a:pt x="1507" y="1552"/>
                        <a:pt x="1485" y="1575"/>
                      </a:cubicBezTo>
                      <a:cubicBezTo>
                        <a:pt x="1416" y="1621"/>
                        <a:pt x="1370" y="1644"/>
                        <a:pt x="1325" y="1667"/>
                      </a:cubicBezTo>
                      <a:cubicBezTo>
                        <a:pt x="1256" y="1689"/>
                        <a:pt x="1188" y="1712"/>
                        <a:pt x="1142" y="1735"/>
                      </a:cubicBezTo>
                      <a:lnTo>
                        <a:pt x="960" y="1735"/>
                      </a:lnTo>
                      <a:cubicBezTo>
                        <a:pt x="891" y="1712"/>
                        <a:pt x="823" y="1712"/>
                        <a:pt x="754" y="1667"/>
                      </a:cubicBezTo>
                      <a:cubicBezTo>
                        <a:pt x="709" y="1644"/>
                        <a:pt x="663" y="1621"/>
                        <a:pt x="594" y="1598"/>
                      </a:cubicBezTo>
                      <a:cubicBezTo>
                        <a:pt x="594" y="1575"/>
                        <a:pt x="572" y="1552"/>
                        <a:pt x="549" y="1530"/>
                      </a:cubicBezTo>
                      <a:cubicBezTo>
                        <a:pt x="526" y="1507"/>
                        <a:pt x="480" y="1484"/>
                        <a:pt x="457" y="1461"/>
                      </a:cubicBezTo>
                      <a:cubicBezTo>
                        <a:pt x="457" y="1438"/>
                        <a:pt x="457" y="1438"/>
                        <a:pt x="457" y="1438"/>
                      </a:cubicBezTo>
                      <a:cubicBezTo>
                        <a:pt x="435" y="1393"/>
                        <a:pt x="412" y="1347"/>
                        <a:pt x="389" y="1301"/>
                      </a:cubicBezTo>
                      <a:cubicBezTo>
                        <a:pt x="366" y="1256"/>
                        <a:pt x="343" y="1210"/>
                        <a:pt x="343" y="1164"/>
                      </a:cubicBezTo>
                      <a:cubicBezTo>
                        <a:pt x="343" y="1142"/>
                        <a:pt x="343" y="1119"/>
                        <a:pt x="321" y="1119"/>
                      </a:cubicBezTo>
                      <a:cubicBezTo>
                        <a:pt x="321" y="1050"/>
                        <a:pt x="321" y="1005"/>
                        <a:pt x="321" y="959"/>
                      </a:cubicBezTo>
                      <a:cubicBezTo>
                        <a:pt x="343" y="913"/>
                        <a:pt x="343" y="868"/>
                        <a:pt x="366" y="799"/>
                      </a:cubicBezTo>
                      <a:cubicBezTo>
                        <a:pt x="366" y="799"/>
                        <a:pt x="366" y="776"/>
                        <a:pt x="389" y="754"/>
                      </a:cubicBezTo>
                      <a:cubicBezTo>
                        <a:pt x="389" y="731"/>
                        <a:pt x="389" y="731"/>
                        <a:pt x="412" y="708"/>
                      </a:cubicBezTo>
                      <a:cubicBezTo>
                        <a:pt x="412" y="708"/>
                        <a:pt x="412" y="708"/>
                        <a:pt x="412" y="685"/>
                      </a:cubicBezTo>
                      <a:cubicBezTo>
                        <a:pt x="435" y="662"/>
                        <a:pt x="435" y="639"/>
                        <a:pt x="457" y="617"/>
                      </a:cubicBezTo>
                      <a:cubicBezTo>
                        <a:pt x="457" y="617"/>
                        <a:pt x="457" y="617"/>
                        <a:pt x="457" y="594"/>
                      </a:cubicBezTo>
                      <a:cubicBezTo>
                        <a:pt x="503" y="548"/>
                        <a:pt x="549" y="502"/>
                        <a:pt x="594" y="480"/>
                      </a:cubicBezTo>
                      <a:cubicBezTo>
                        <a:pt x="663" y="434"/>
                        <a:pt x="709" y="388"/>
                        <a:pt x="777" y="365"/>
                      </a:cubicBezTo>
                      <a:lnTo>
                        <a:pt x="800" y="365"/>
                      </a:lnTo>
                      <a:cubicBezTo>
                        <a:pt x="845" y="343"/>
                        <a:pt x="891" y="343"/>
                        <a:pt x="937" y="320"/>
                      </a:cubicBezTo>
                      <a:close/>
                      <a:moveTo>
                        <a:pt x="891" y="0"/>
                      </a:moveTo>
                      <a:cubicBezTo>
                        <a:pt x="891" y="0"/>
                        <a:pt x="868" y="0"/>
                        <a:pt x="868" y="23"/>
                      </a:cubicBezTo>
                      <a:lnTo>
                        <a:pt x="823" y="23"/>
                      </a:lnTo>
                      <a:cubicBezTo>
                        <a:pt x="777" y="23"/>
                        <a:pt x="754" y="46"/>
                        <a:pt x="709" y="46"/>
                      </a:cubicBezTo>
                      <a:cubicBezTo>
                        <a:pt x="686" y="46"/>
                        <a:pt x="663" y="69"/>
                        <a:pt x="663" y="69"/>
                      </a:cubicBezTo>
                      <a:cubicBezTo>
                        <a:pt x="640" y="69"/>
                        <a:pt x="617" y="92"/>
                        <a:pt x="594" y="92"/>
                      </a:cubicBezTo>
                      <a:cubicBezTo>
                        <a:pt x="572" y="114"/>
                        <a:pt x="549" y="114"/>
                        <a:pt x="526" y="137"/>
                      </a:cubicBezTo>
                      <a:cubicBezTo>
                        <a:pt x="457" y="160"/>
                        <a:pt x="412" y="206"/>
                        <a:pt x="366" y="229"/>
                      </a:cubicBezTo>
                      <a:cubicBezTo>
                        <a:pt x="366" y="251"/>
                        <a:pt x="366" y="251"/>
                        <a:pt x="366" y="251"/>
                      </a:cubicBezTo>
                      <a:cubicBezTo>
                        <a:pt x="343" y="251"/>
                        <a:pt x="321" y="274"/>
                        <a:pt x="298" y="297"/>
                      </a:cubicBezTo>
                      <a:cubicBezTo>
                        <a:pt x="252" y="343"/>
                        <a:pt x="206" y="411"/>
                        <a:pt x="161" y="457"/>
                      </a:cubicBezTo>
                      <a:cubicBezTo>
                        <a:pt x="161" y="457"/>
                        <a:pt x="161" y="457"/>
                        <a:pt x="161" y="480"/>
                      </a:cubicBezTo>
                      <a:cubicBezTo>
                        <a:pt x="161" y="480"/>
                        <a:pt x="138" y="502"/>
                        <a:pt x="138" y="502"/>
                      </a:cubicBezTo>
                      <a:cubicBezTo>
                        <a:pt x="115" y="548"/>
                        <a:pt x="92" y="594"/>
                        <a:pt x="69" y="662"/>
                      </a:cubicBezTo>
                      <a:cubicBezTo>
                        <a:pt x="69" y="685"/>
                        <a:pt x="47" y="731"/>
                        <a:pt x="47" y="754"/>
                      </a:cubicBezTo>
                      <a:cubicBezTo>
                        <a:pt x="47" y="776"/>
                        <a:pt x="24" y="776"/>
                        <a:pt x="24" y="776"/>
                      </a:cubicBezTo>
                      <a:cubicBezTo>
                        <a:pt x="1" y="868"/>
                        <a:pt x="1" y="959"/>
                        <a:pt x="1" y="1050"/>
                      </a:cubicBezTo>
                      <a:cubicBezTo>
                        <a:pt x="1" y="1050"/>
                        <a:pt x="1" y="1050"/>
                        <a:pt x="1" y="1073"/>
                      </a:cubicBezTo>
                      <a:cubicBezTo>
                        <a:pt x="1" y="1073"/>
                        <a:pt x="1" y="1073"/>
                        <a:pt x="1" y="1096"/>
                      </a:cubicBezTo>
                      <a:cubicBezTo>
                        <a:pt x="1" y="1142"/>
                        <a:pt x="1" y="1187"/>
                        <a:pt x="24" y="1233"/>
                      </a:cubicBezTo>
                      <a:cubicBezTo>
                        <a:pt x="24" y="1278"/>
                        <a:pt x="47" y="1347"/>
                        <a:pt x="69" y="1393"/>
                      </a:cubicBezTo>
                      <a:cubicBezTo>
                        <a:pt x="92" y="1438"/>
                        <a:pt x="115" y="1484"/>
                        <a:pt x="115" y="1530"/>
                      </a:cubicBezTo>
                      <a:cubicBezTo>
                        <a:pt x="138" y="1552"/>
                        <a:pt x="161" y="1598"/>
                        <a:pt x="184" y="1621"/>
                      </a:cubicBezTo>
                      <a:cubicBezTo>
                        <a:pt x="206" y="1667"/>
                        <a:pt x="252" y="1689"/>
                        <a:pt x="275" y="1735"/>
                      </a:cubicBezTo>
                      <a:cubicBezTo>
                        <a:pt x="343" y="1803"/>
                        <a:pt x="435" y="1872"/>
                        <a:pt x="503" y="1918"/>
                      </a:cubicBezTo>
                      <a:cubicBezTo>
                        <a:pt x="594" y="1963"/>
                        <a:pt x="686" y="2009"/>
                        <a:pt x="777" y="2032"/>
                      </a:cubicBezTo>
                      <a:cubicBezTo>
                        <a:pt x="891" y="2055"/>
                        <a:pt x="1005" y="2055"/>
                        <a:pt x="1119" y="2055"/>
                      </a:cubicBezTo>
                      <a:cubicBezTo>
                        <a:pt x="1507" y="2032"/>
                        <a:pt x="1850" y="1758"/>
                        <a:pt x="1987" y="1415"/>
                      </a:cubicBezTo>
                      <a:cubicBezTo>
                        <a:pt x="2032" y="1324"/>
                        <a:pt x="2055" y="1233"/>
                        <a:pt x="2055" y="1142"/>
                      </a:cubicBezTo>
                      <a:cubicBezTo>
                        <a:pt x="2055" y="1096"/>
                        <a:pt x="2055" y="1050"/>
                        <a:pt x="2055" y="1005"/>
                      </a:cubicBezTo>
                      <a:cubicBezTo>
                        <a:pt x="2055" y="959"/>
                        <a:pt x="2055" y="890"/>
                        <a:pt x="2055" y="845"/>
                      </a:cubicBezTo>
                      <a:cubicBezTo>
                        <a:pt x="2032" y="754"/>
                        <a:pt x="2010" y="662"/>
                        <a:pt x="1964" y="594"/>
                      </a:cubicBezTo>
                      <a:cubicBezTo>
                        <a:pt x="1918" y="502"/>
                        <a:pt x="1873" y="434"/>
                        <a:pt x="1827" y="365"/>
                      </a:cubicBezTo>
                      <a:cubicBezTo>
                        <a:pt x="1713" y="229"/>
                        <a:pt x="1576" y="114"/>
                        <a:pt x="1393" y="69"/>
                      </a:cubicBezTo>
                      <a:cubicBezTo>
                        <a:pt x="1325" y="46"/>
                        <a:pt x="1256" y="23"/>
                        <a:pt x="118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53300" tIns="53300" rIns="53300" bIns="53300" anchor="ctr" anchorCtr="0">
                  <a:noAutofit/>
                </a:bodyPr>
                <a:lstStyle/>
                <a:p>
                  <a:pPr algn="l" rtl="0"/>
                  <a:endParaRPr sz="1049"/>
                </a:p>
              </p:txBody>
            </p:sp>
            <p:sp>
              <p:nvSpPr>
                <p:cNvPr id="927" name="Google Shape;1770;p22">
                  <a:extLst>
                    <a:ext uri="{FF2B5EF4-FFF2-40B4-BE49-F238E27FC236}">
                      <a16:creationId xmlns:a16="http://schemas.microsoft.com/office/drawing/2014/main" id="{6FABB5EF-F82A-4637-9763-7FA2BDF0C604}"/>
                    </a:ext>
                  </a:extLst>
                </p:cNvPr>
                <p:cNvSpPr/>
                <p:nvPr/>
              </p:nvSpPr>
              <p:spPr>
                <a:xfrm>
                  <a:off x="4916835" y="388484"/>
                  <a:ext cx="59871" cy="54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5" h="1999" extrusionOk="0">
                      <a:moveTo>
                        <a:pt x="1438" y="320"/>
                      </a:moveTo>
                      <a:cubicBezTo>
                        <a:pt x="1484" y="343"/>
                        <a:pt x="1552" y="343"/>
                        <a:pt x="1598" y="366"/>
                      </a:cubicBezTo>
                      <a:cubicBezTo>
                        <a:pt x="1621" y="389"/>
                        <a:pt x="1666" y="412"/>
                        <a:pt x="1712" y="434"/>
                      </a:cubicBezTo>
                      <a:cubicBezTo>
                        <a:pt x="1735" y="457"/>
                        <a:pt x="1758" y="480"/>
                        <a:pt x="1758" y="503"/>
                      </a:cubicBezTo>
                      <a:cubicBezTo>
                        <a:pt x="1803" y="526"/>
                        <a:pt x="1826" y="571"/>
                        <a:pt x="1826" y="617"/>
                      </a:cubicBezTo>
                      <a:cubicBezTo>
                        <a:pt x="1849" y="663"/>
                        <a:pt x="1849" y="686"/>
                        <a:pt x="1872" y="731"/>
                      </a:cubicBezTo>
                      <a:cubicBezTo>
                        <a:pt x="1872" y="777"/>
                        <a:pt x="1872" y="822"/>
                        <a:pt x="1872" y="891"/>
                      </a:cubicBezTo>
                      <a:cubicBezTo>
                        <a:pt x="1849" y="937"/>
                        <a:pt x="1826" y="982"/>
                        <a:pt x="1826" y="1051"/>
                      </a:cubicBezTo>
                      <a:cubicBezTo>
                        <a:pt x="1781" y="1119"/>
                        <a:pt x="1735" y="1188"/>
                        <a:pt x="1689" y="1256"/>
                      </a:cubicBezTo>
                      <a:cubicBezTo>
                        <a:pt x="1621" y="1325"/>
                        <a:pt x="1575" y="1393"/>
                        <a:pt x="1507" y="1439"/>
                      </a:cubicBezTo>
                      <a:cubicBezTo>
                        <a:pt x="1415" y="1507"/>
                        <a:pt x="1347" y="1553"/>
                        <a:pt x="1256" y="1599"/>
                      </a:cubicBezTo>
                      <a:cubicBezTo>
                        <a:pt x="1164" y="1621"/>
                        <a:pt x="1096" y="1644"/>
                        <a:pt x="1005" y="1667"/>
                      </a:cubicBezTo>
                      <a:lnTo>
                        <a:pt x="776" y="1667"/>
                      </a:lnTo>
                      <a:cubicBezTo>
                        <a:pt x="731" y="1667"/>
                        <a:pt x="662" y="1644"/>
                        <a:pt x="616" y="1621"/>
                      </a:cubicBezTo>
                      <a:cubicBezTo>
                        <a:pt x="594" y="1599"/>
                        <a:pt x="548" y="1599"/>
                        <a:pt x="525" y="1576"/>
                      </a:cubicBezTo>
                      <a:cubicBezTo>
                        <a:pt x="480" y="1553"/>
                        <a:pt x="457" y="1507"/>
                        <a:pt x="434" y="1484"/>
                      </a:cubicBezTo>
                      <a:cubicBezTo>
                        <a:pt x="411" y="1462"/>
                        <a:pt x="388" y="1416"/>
                        <a:pt x="365" y="1393"/>
                      </a:cubicBezTo>
                      <a:cubicBezTo>
                        <a:pt x="365" y="1347"/>
                        <a:pt x="343" y="1302"/>
                        <a:pt x="343" y="1256"/>
                      </a:cubicBezTo>
                      <a:cubicBezTo>
                        <a:pt x="343" y="1210"/>
                        <a:pt x="343" y="1165"/>
                        <a:pt x="343" y="1142"/>
                      </a:cubicBezTo>
                      <a:cubicBezTo>
                        <a:pt x="365" y="1074"/>
                        <a:pt x="365" y="1005"/>
                        <a:pt x="388" y="937"/>
                      </a:cubicBezTo>
                      <a:cubicBezTo>
                        <a:pt x="434" y="868"/>
                        <a:pt x="480" y="800"/>
                        <a:pt x="525" y="731"/>
                      </a:cubicBezTo>
                      <a:cubicBezTo>
                        <a:pt x="571" y="663"/>
                        <a:pt x="639" y="594"/>
                        <a:pt x="708" y="549"/>
                      </a:cubicBezTo>
                      <a:cubicBezTo>
                        <a:pt x="799" y="480"/>
                        <a:pt x="868" y="434"/>
                        <a:pt x="959" y="389"/>
                      </a:cubicBezTo>
                      <a:cubicBezTo>
                        <a:pt x="1050" y="366"/>
                        <a:pt x="1119" y="343"/>
                        <a:pt x="1210" y="320"/>
                      </a:cubicBezTo>
                      <a:close/>
                      <a:moveTo>
                        <a:pt x="1141" y="1"/>
                      </a:moveTo>
                      <a:cubicBezTo>
                        <a:pt x="1119" y="24"/>
                        <a:pt x="1096" y="24"/>
                        <a:pt x="1073" y="24"/>
                      </a:cubicBezTo>
                      <a:lnTo>
                        <a:pt x="1050" y="24"/>
                      </a:lnTo>
                      <a:cubicBezTo>
                        <a:pt x="1027" y="24"/>
                        <a:pt x="1027" y="46"/>
                        <a:pt x="1005" y="46"/>
                      </a:cubicBezTo>
                      <a:cubicBezTo>
                        <a:pt x="959" y="46"/>
                        <a:pt x="936" y="69"/>
                        <a:pt x="890" y="69"/>
                      </a:cubicBezTo>
                      <a:cubicBezTo>
                        <a:pt x="845" y="92"/>
                        <a:pt x="776" y="115"/>
                        <a:pt x="708" y="161"/>
                      </a:cubicBezTo>
                      <a:cubicBezTo>
                        <a:pt x="708" y="161"/>
                        <a:pt x="685" y="161"/>
                        <a:pt x="685" y="183"/>
                      </a:cubicBezTo>
                      <a:cubicBezTo>
                        <a:pt x="548" y="252"/>
                        <a:pt x="434" y="343"/>
                        <a:pt x="320" y="457"/>
                      </a:cubicBezTo>
                      <a:cubicBezTo>
                        <a:pt x="274" y="503"/>
                        <a:pt x="251" y="571"/>
                        <a:pt x="206" y="617"/>
                      </a:cubicBezTo>
                      <a:cubicBezTo>
                        <a:pt x="206" y="640"/>
                        <a:pt x="183" y="663"/>
                        <a:pt x="183" y="663"/>
                      </a:cubicBezTo>
                      <a:cubicBezTo>
                        <a:pt x="160" y="686"/>
                        <a:pt x="160" y="686"/>
                        <a:pt x="160" y="708"/>
                      </a:cubicBezTo>
                      <a:cubicBezTo>
                        <a:pt x="114" y="754"/>
                        <a:pt x="91" y="822"/>
                        <a:pt x="69" y="891"/>
                      </a:cubicBezTo>
                      <a:cubicBezTo>
                        <a:pt x="23" y="982"/>
                        <a:pt x="23" y="1074"/>
                        <a:pt x="23" y="1165"/>
                      </a:cubicBezTo>
                      <a:cubicBezTo>
                        <a:pt x="0" y="1256"/>
                        <a:pt x="23" y="1347"/>
                        <a:pt x="46" y="1439"/>
                      </a:cubicBezTo>
                      <a:cubicBezTo>
                        <a:pt x="69" y="1507"/>
                        <a:pt x="114" y="1576"/>
                        <a:pt x="137" y="1644"/>
                      </a:cubicBezTo>
                      <a:cubicBezTo>
                        <a:pt x="183" y="1690"/>
                        <a:pt x="228" y="1735"/>
                        <a:pt x="274" y="1781"/>
                      </a:cubicBezTo>
                      <a:cubicBezTo>
                        <a:pt x="388" y="1895"/>
                        <a:pt x="548" y="1964"/>
                        <a:pt x="708" y="1987"/>
                      </a:cubicBezTo>
                      <a:cubicBezTo>
                        <a:pt x="763" y="1994"/>
                        <a:pt x="818" y="1998"/>
                        <a:pt x="874" y="1998"/>
                      </a:cubicBezTo>
                      <a:cubicBezTo>
                        <a:pt x="1143" y="1998"/>
                        <a:pt x="1417" y="1910"/>
                        <a:pt x="1644" y="1758"/>
                      </a:cubicBezTo>
                      <a:cubicBezTo>
                        <a:pt x="1918" y="1553"/>
                        <a:pt x="2123" y="1279"/>
                        <a:pt x="2169" y="959"/>
                      </a:cubicBezTo>
                      <a:cubicBezTo>
                        <a:pt x="2214" y="800"/>
                        <a:pt x="2191" y="617"/>
                        <a:pt x="2123" y="480"/>
                      </a:cubicBezTo>
                      <a:cubicBezTo>
                        <a:pt x="2100" y="389"/>
                        <a:pt x="2054" y="343"/>
                        <a:pt x="2009" y="275"/>
                      </a:cubicBezTo>
                      <a:cubicBezTo>
                        <a:pt x="1940" y="206"/>
                        <a:pt x="1872" y="161"/>
                        <a:pt x="1803" y="115"/>
                      </a:cubicBezTo>
                      <a:cubicBezTo>
                        <a:pt x="1735" y="69"/>
                        <a:pt x="1666" y="46"/>
                        <a:pt x="1598" y="24"/>
                      </a:cubicBezTo>
                      <a:cubicBezTo>
                        <a:pt x="1529" y="1"/>
                        <a:pt x="1438" y="1"/>
                        <a:pt x="137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53300" tIns="53300" rIns="53300" bIns="53300" anchor="ctr" anchorCtr="0">
                  <a:noAutofit/>
                </a:bodyPr>
                <a:lstStyle/>
                <a:p>
                  <a:pPr algn="l" rtl="0"/>
                  <a:endParaRPr sz="1049"/>
                </a:p>
              </p:txBody>
            </p:sp>
            <p:sp>
              <p:nvSpPr>
                <p:cNvPr id="928" name="Google Shape;1771;p22">
                  <a:extLst>
                    <a:ext uri="{FF2B5EF4-FFF2-40B4-BE49-F238E27FC236}">
                      <a16:creationId xmlns:a16="http://schemas.microsoft.com/office/drawing/2014/main" id="{1FBB29CB-E00E-48FE-90B9-4D315991757C}"/>
                    </a:ext>
                  </a:extLst>
                </p:cNvPr>
                <p:cNvSpPr/>
                <p:nvPr/>
              </p:nvSpPr>
              <p:spPr>
                <a:xfrm>
                  <a:off x="4918673" y="226223"/>
                  <a:ext cx="36436" cy="541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2004" extrusionOk="0">
                      <a:moveTo>
                        <a:pt x="275" y="1"/>
                      </a:moveTo>
                      <a:cubicBezTo>
                        <a:pt x="183" y="24"/>
                        <a:pt x="115" y="69"/>
                        <a:pt x="46" y="138"/>
                      </a:cubicBezTo>
                      <a:cubicBezTo>
                        <a:pt x="1" y="206"/>
                        <a:pt x="1" y="297"/>
                        <a:pt x="1" y="389"/>
                      </a:cubicBezTo>
                      <a:cubicBezTo>
                        <a:pt x="1" y="685"/>
                        <a:pt x="23" y="1005"/>
                        <a:pt x="160" y="1302"/>
                      </a:cubicBezTo>
                      <a:cubicBezTo>
                        <a:pt x="229" y="1439"/>
                        <a:pt x="320" y="1553"/>
                        <a:pt x="412" y="1644"/>
                      </a:cubicBezTo>
                      <a:cubicBezTo>
                        <a:pt x="480" y="1713"/>
                        <a:pt x="548" y="1781"/>
                        <a:pt x="640" y="1827"/>
                      </a:cubicBezTo>
                      <a:cubicBezTo>
                        <a:pt x="731" y="1895"/>
                        <a:pt x="822" y="1941"/>
                        <a:pt x="914" y="1987"/>
                      </a:cubicBezTo>
                      <a:cubicBezTo>
                        <a:pt x="943" y="1998"/>
                        <a:pt x="976" y="2004"/>
                        <a:pt x="1009" y="2004"/>
                      </a:cubicBezTo>
                      <a:cubicBezTo>
                        <a:pt x="1106" y="2004"/>
                        <a:pt x="1211" y="1957"/>
                        <a:pt x="1279" y="1872"/>
                      </a:cubicBezTo>
                      <a:cubicBezTo>
                        <a:pt x="1325" y="1804"/>
                        <a:pt x="1347" y="1735"/>
                        <a:pt x="1325" y="1644"/>
                      </a:cubicBezTo>
                      <a:cubicBezTo>
                        <a:pt x="1325" y="1576"/>
                        <a:pt x="1279" y="1484"/>
                        <a:pt x="1210" y="1439"/>
                      </a:cubicBezTo>
                      <a:cubicBezTo>
                        <a:pt x="1119" y="1393"/>
                        <a:pt x="1028" y="1325"/>
                        <a:pt x="937" y="1256"/>
                      </a:cubicBezTo>
                      <a:cubicBezTo>
                        <a:pt x="891" y="1188"/>
                        <a:pt x="822" y="1119"/>
                        <a:pt x="777" y="1051"/>
                      </a:cubicBezTo>
                      <a:cubicBezTo>
                        <a:pt x="754" y="1005"/>
                        <a:pt x="731" y="959"/>
                        <a:pt x="708" y="914"/>
                      </a:cubicBezTo>
                      <a:cubicBezTo>
                        <a:pt x="663" y="708"/>
                        <a:pt x="640" y="503"/>
                        <a:pt x="640" y="275"/>
                      </a:cubicBezTo>
                      <a:cubicBezTo>
                        <a:pt x="640" y="206"/>
                        <a:pt x="571" y="115"/>
                        <a:pt x="503" y="69"/>
                      </a:cubicBezTo>
                      <a:cubicBezTo>
                        <a:pt x="457" y="24"/>
                        <a:pt x="389" y="1"/>
                        <a:pt x="320" y="1"/>
                      </a:cubicBezTo>
                      <a:close/>
                    </a:path>
                  </a:pathLst>
                </a:custGeom>
                <a:solidFill>
                  <a:srgbClr val="FFFFFF">
                    <a:alpha val="53570"/>
                  </a:srgbClr>
                </a:solidFill>
                <a:ln>
                  <a:noFill/>
                </a:ln>
              </p:spPr>
              <p:txBody>
                <a:bodyPr spcFirstLastPara="1" wrap="square" lIns="53300" tIns="53300" rIns="53300" bIns="53300" anchor="ctr" anchorCtr="0">
                  <a:noAutofit/>
                </a:bodyPr>
                <a:lstStyle/>
                <a:p>
                  <a:pPr algn="l" rtl="0"/>
                  <a:endParaRPr sz="1049"/>
                </a:p>
              </p:txBody>
            </p:sp>
          </p:grpSp>
          <p:sp>
            <p:nvSpPr>
              <p:cNvPr id="914" name="Google Shape;1772;p22">
                <a:extLst>
                  <a:ext uri="{FF2B5EF4-FFF2-40B4-BE49-F238E27FC236}">
                    <a16:creationId xmlns:a16="http://schemas.microsoft.com/office/drawing/2014/main" id="{76475503-74D0-4AC8-995D-621A5B139D5F}"/>
                  </a:ext>
                </a:extLst>
              </p:cNvPr>
              <p:cNvSpPr/>
              <p:nvPr/>
            </p:nvSpPr>
            <p:spPr>
              <a:xfrm>
                <a:off x="6816473" y="1963572"/>
                <a:ext cx="396125" cy="300330"/>
              </a:xfrm>
              <a:custGeom>
                <a:avLst/>
                <a:gdLst/>
                <a:ahLst/>
                <a:cxnLst/>
                <a:rect l="l" t="t" r="r" b="b"/>
                <a:pathLst>
                  <a:path w="14655" h="11111" extrusionOk="0">
                    <a:moveTo>
                      <a:pt x="4839" y="9701"/>
                    </a:moveTo>
                    <a:cubicBezTo>
                      <a:pt x="4862" y="9724"/>
                      <a:pt x="4862" y="9724"/>
                      <a:pt x="4885" y="9724"/>
                    </a:cubicBezTo>
                    <a:cubicBezTo>
                      <a:pt x="4862" y="9724"/>
                      <a:pt x="4839" y="9724"/>
                      <a:pt x="4839" y="9701"/>
                    </a:cubicBezTo>
                    <a:close/>
                    <a:moveTo>
                      <a:pt x="1552" y="1"/>
                    </a:moveTo>
                    <a:cubicBezTo>
                      <a:pt x="1530" y="1"/>
                      <a:pt x="1484" y="1"/>
                      <a:pt x="1461" y="23"/>
                    </a:cubicBezTo>
                    <a:cubicBezTo>
                      <a:pt x="1415" y="69"/>
                      <a:pt x="1347" y="115"/>
                      <a:pt x="1301" y="160"/>
                    </a:cubicBezTo>
                    <a:cubicBezTo>
                      <a:pt x="1278" y="206"/>
                      <a:pt x="1233" y="274"/>
                      <a:pt x="1187" y="320"/>
                    </a:cubicBezTo>
                    <a:cubicBezTo>
                      <a:pt x="1096" y="457"/>
                      <a:pt x="1005" y="571"/>
                      <a:pt x="913" y="708"/>
                    </a:cubicBezTo>
                    <a:cubicBezTo>
                      <a:pt x="822" y="845"/>
                      <a:pt x="753" y="982"/>
                      <a:pt x="685" y="1142"/>
                    </a:cubicBezTo>
                    <a:cubicBezTo>
                      <a:pt x="616" y="1279"/>
                      <a:pt x="548" y="1416"/>
                      <a:pt x="480" y="1575"/>
                    </a:cubicBezTo>
                    <a:cubicBezTo>
                      <a:pt x="480" y="1598"/>
                      <a:pt x="457" y="1621"/>
                      <a:pt x="457" y="1644"/>
                    </a:cubicBezTo>
                    <a:lnTo>
                      <a:pt x="434" y="1644"/>
                    </a:lnTo>
                    <a:cubicBezTo>
                      <a:pt x="365" y="1644"/>
                      <a:pt x="274" y="1690"/>
                      <a:pt x="228" y="1735"/>
                    </a:cubicBezTo>
                    <a:cubicBezTo>
                      <a:pt x="160" y="1827"/>
                      <a:pt x="114" y="1918"/>
                      <a:pt x="92" y="2009"/>
                    </a:cubicBezTo>
                    <a:cubicBezTo>
                      <a:pt x="69" y="2078"/>
                      <a:pt x="46" y="2146"/>
                      <a:pt x="46" y="2215"/>
                    </a:cubicBezTo>
                    <a:cubicBezTo>
                      <a:pt x="23" y="2397"/>
                      <a:pt x="0" y="2580"/>
                      <a:pt x="0" y="2762"/>
                    </a:cubicBezTo>
                    <a:cubicBezTo>
                      <a:pt x="0" y="2922"/>
                      <a:pt x="23" y="3082"/>
                      <a:pt x="46" y="3242"/>
                    </a:cubicBezTo>
                    <a:cubicBezTo>
                      <a:pt x="46" y="3333"/>
                      <a:pt x="69" y="3401"/>
                      <a:pt x="69" y="3493"/>
                    </a:cubicBezTo>
                    <a:cubicBezTo>
                      <a:pt x="92" y="3607"/>
                      <a:pt x="114" y="3721"/>
                      <a:pt x="137" y="3835"/>
                    </a:cubicBezTo>
                    <a:cubicBezTo>
                      <a:pt x="137" y="3904"/>
                      <a:pt x="160" y="3949"/>
                      <a:pt x="160" y="3995"/>
                    </a:cubicBezTo>
                    <a:cubicBezTo>
                      <a:pt x="183" y="4041"/>
                      <a:pt x="183" y="4086"/>
                      <a:pt x="183" y="4132"/>
                    </a:cubicBezTo>
                    <a:cubicBezTo>
                      <a:pt x="228" y="4497"/>
                      <a:pt x="297" y="4862"/>
                      <a:pt x="411" y="5228"/>
                    </a:cubicBezTo>
                    <a:cubicBezTo>
                      <a:pt x="434" y="5296"/>
                      <a:pt x="457" y="5387"/>
                      <a:pt x="480" y="5479"/>
                    </a:cubicBezTo>
                    <a:cubicBezTo>
                      <a:pt x="502" y="5570"/>
                      <a:pt x="525" y="5661"/>
                      <a:pt x="571" y="5730"/>
                    </a:cubicBezTo>
                    <a:cubicBezTo>
                      <a:pt x="639" y="5935"/>
                      <a:pt x="708" y="6118"/>
                      <a:pt x="799" y="6300"/>
                    </a:cubicBezTo>
                    <a:cubicBezTo>
                      <a:pt x="890" y="6460"/>
                      <a:pt x="982" y="6643"/>
                      <a:pt x="1096" y="6802"/>
                    </a:cubicBezTo>
                    <a:cubicBezTo>
                      <a:pt x="1141" y="6894"/>
                      <a:pt x="1210" y="7008"/>
                      <a:pt x="1278" y="7099"/>
                    </a:cubicBezTo>
                    <a:cubicBezTo>
                      <a:pt x="1347" y="7168"/>
                      <a:pt x="1415" y="7259"/>
                      <a:pt x="1484" y="7350"/>
                    </a:cubicBezTo>
                    <a:cubicBezTo>
                      <a:pt x="1552" y="7442"/>
                      <a:pt x="1621" y="7533"/>
                      <a:pt x="1712" y="7601"/>
                    </a:cubicBezTo>
                    <a:cubicBezTo>
                      <a:pt x="1781" y="7693"/>
                      <a:pt x="1849" y="7761"/>
                      <a:pt x="1918" y="7830"/>
                    </a:cubicBezTo>
                    <a:cubicBezTo>
                      <a:pt x="2032" y="7944"/>
                      <a:pt x="2123" y="8058"/>
                      <a:pt x="2237" y="8149"/>
                    </a:cubicBezTo>
                    <a:cubicBezTo>
                      <a:pt x="2328" y="8218"/>
                      <a:pt x="2397" y="8286"/>
                      <a:pt x="2465" y="8355"/>
                    </a:cubicBezTo>
                    <a:cubicBezTo>
                      <a:pt x="2602" y="8469"/>
                      <a:pt x="2716" y="8583"/>
                      <a:pt x="2853" y="8674"/>
                    </a:cubicBezTo>
                    <a:cubicBezTo>
                      <a:pt x="3013" y="8788"/>
                      <a:pt x="3173" y="8925"/>
                      <a:pt x="3333" y="9017"/>
                    </a:cubicBezTo>
                    <a:cubicBezTo>
                      <a:pt x="3424" y="9085"/>
                      <a:pt x="3515" y="9131"/>
                      <a:pt x="3607" y="9199"/>
                    </a:cubicBezTo>
                    <a:cubicBezTo>
                      <a:pt x="3675" y="9245"/>
                      <a:pt x="3744" y="9290"/>
                      <a:pt x="3835" y="9336"/>
                    </a:cubicBezTo>
                    <a:cubicBezTo>
                      <a:pt x="3881" y="9359"/>
                      <a:pt x="3949" y="9405"/>
                      <a:pt x="4017" y="9427"/>
                    </a:cubicBezTo>
                    <a:cubicBezTo>
                      <a:pt x="4086" y="9473"/>
                      <a:pt x="4177" y="9541"/>
                      <a:pt x="4269" y="9564"/>
                    </a:cubicBezTo>
                    <a:cubicBezTo>
                      <a:pt x="4428" y="9656"/>
                      <a:pt x="4611" y="9724"/>
                      <a:pt x="4794" y="9793"/>
                    </a:cubicBezTo>
                    <a:cubicBezTo>
                      <a:pt x="4908" y="9838"/>
                      <a:pt x="5045" y="9884"/>
                      <a:pt x="5182" y="9907"/>
                    </a:cubicBezTo>
                    <a:cubicBezTo>
                      <a:pt x="5204" y="9930"/>
                      <a:pt x="5250" y="9952"/>
                      <a:pt x="5273" y="9952"/>
                    </a:cubicBezTo>
                    <a:cubicBezTo>
                      <a:pt x="5387" y="9998"/>
                      <a:pt x="5501" y="10066"/>
                      <a:pt x="5592" y="10112"/>
                    </a:cubicBezTo>
                    <a:cubicBezTo>
                      <a:pt x="5707" y="10135"/>
                      <a:pt x="5821" y="10181"/>
                      <a:pt x="5935" y="10226"/>
                    </a:cubicBezTo>
                    <a:cubicBezTo>
                      <a:pt x="6117" y="10295"/>
                      <a:pt x="6277" y="10340"/>
                      <a:pt x="6437" y="10386"/>
                    </a:cubicBezTo>
                    <a:cubicBezTo>
                      <a:pt x="6597" y="10454"/>
                      <a:pt x="6779" y="10500"/>
                      <a:pt x="6939" y="10546"/>
                    </a:cubicBezTo>
                    <a:cubicBezTo>
                      <a:pt x="7122" y="10591"/>
                      <a:pt x="7304" y="10637"/>
                      <a:pt x="7464" y="10683"/>
                    </a:cubicBezTo>
                    <a:cubicBezTo>
                      <a:pt x="8172" y="10820"/>
                      <a:pt x="8879" y="11002"/>
                      <a:pt x="9587" y="11025"/>
                    </a:cubicBezTo>
                    <a:lnTo>
                      <a:pt x="9678" y="11025"/>
                    </a:lnTo>
                    <a:cubicBezTo>
                      <a:pt x="9701" y="11037"/>
                      <a:pt x="9729" y="11042"/>
                      <a:pt x="9758" y="11042"/>
                    </a:cubicBezTo>
                    <a:cubicBezTo>
                      <a:pt x="9787" y="11042"/>
                      <a:pt x="9815" y="11037"/>
                      <a:pt x="9838" y="11025"/>
                    </a:cubicBezTo>
                    <a:cubicBezTo>
                      <a:pt x="9884" y="11025"/>
                      <a:pt x="9929" y="11025"/>
                      <a:pt x="9998" y="11048"/>
                    </a:cubicBezTo>
                    <a:lnTo>
                      <a:pt x="10043" y="11048"/>
                    </a:lnTo>
                    <a:cubicBezTo>
                      <a:pt x="10135" y="11071"/>
                      <a:pt x="10226" y="11094"/>
                      <a:pt x="10317" y="11094"/>
                    </a:cubicBezTo>
                    <a:cubicBezTo>
                      <a:pt x="10443" y="11105"/>
                      <a:pt x="10563" y="11111"/>
                      <a:pt x="10682" y="11111"/>
                    </a:cubicBezTo>
                    <a:cubicBezTo>
                      <a:pt x="10802" y="11111"/>
                      <a:pt x="10922" y="11105"/>
                      <a:pt x="11048" y="11094"/>
                    </a:cubicBezTo>
                    <a:cubicBezTo>
                      <a:pt x="11207" y="11071"/>
                      <a:pt x="11390" y="11071"/>
                      <a:pt x="11550" y="11048"/>
                    </a:cubicBezTo>
                    <a:cubicBezTo>
                      <a:pt x="11550" y="11025"/>
                      <a:pt x="11573" y="11025"/>
                      <a:pt x="11573" y="11025"/>
                    </a:cubicBezTo>
                    <a:cubicBezTo>
                      <a:pt x="11664" y="11025"/>
                      <a:pt x="11755" y="11025"/>
                      <a:pt x="11847" y="11002"/>
                    </a:cubicBezTo>
                    <a:cubicBezTo>
                      <a:pt x="11983" y="11002"/>
                      <a:pt x="12098" y="10979"/>
                      <a:pt x="12235" y="10957"/>
                    </a:cubicBezTo>
                    <a:cubicBezTo>
                      <a:pt x="12303" y="10957"/>
                      <a:pt x="12372" y="10934"/>
                      <a:pt x="12463" y="10911"/>
                    </a:cubicBezTo>
                    <a:cubicBezTo>
                      <a:pt x="12508" y="10911"/>
                      <a:pt x="12554" y="10911"/>
                      <a:pt x="12600" y="10888"/>
                    </a:cubicBezTo>
                    <a:cubicBezTo>
                      <a:pt x="12623" y="10888"/>
                      <a:pt x="12645" y="10865"/>
                      <a:pt x="12668" y="10865"/>
                    </a:cubicBezTo>
                    <a:cubicBezTo>
                      <a:pt x="13011" y="10820"/>
                      <a:pt x="13376" y="10751"/>
                      <a:pt x="13718" y="10660"/>
                    </a:cubicBezTo>
                    <a:cubicBezTo>
                      <a:pt x="13832" y="10614"/>
                      <a:pt x="13946" y="10591"/>
                      <a:pt x="14038" y="10523"/>
                    </a:cubicBezTo>
                    <a:cubicBezTo>
                      <a:pt x="14083" y="10500"/>
                      <a:pt x="14129" y="10454"/>
                      <a:pt x="14152" y="10409"/>
                    </a:cubicBezTo>
                    <a:cubicBezTo>
                      <a:pt x="14198" y="10386"/>
                      <a:pt x="14243" y="10386"/>
                      <a:pt x="14266" y="10363"/>
                    </a:cubicBezTo>
                    <a:cubicBezTo>
                      <a:pt x="14334" y="10340"/>
                      <a:pt x="14380" y="10340"/>
                      <a:pt x="14426" y="10318"/>
                    </a:cubicBezTo>
                    <a:cubicBezTo>
                      <a:pt x="14494" y="10295"/>
                      <a:pt x="14540" y="10272"/>
                      <a:pt x="14586" y="10226"/>
                    </a:cubicBezTo>
                    <a:cubicBezTo>
                      <a:pt x="14631" y="10158"/>
                      <a:pt x="14654" y="10112"/>
                      <a:pt x="14654" y="10021"/>
                    </a:cubicBezTo>
                    <a:cubicBezTo>
                      <a:pt x="14654" y="9952"/>
                      <a:pt x="14586" y="9861"/>
                      <a:pt x="14517" y="9815"/>
                    </a:cubicBezTo>
                    <a:cubicBezTo>
                      <a:pt x="14449" y="9793"/>
                      <a:pt x="14403" y="9793"/>
                      <a:pt x="14334" y="9770"/>
                    </a:cubicBezTo>
                    <a:cubicBezTo>
                      <a:pt x="14243" y="9770"/>
                      <a:pt x="14129" y="9770"/>
                      <a:pt x="14038" y="9793"/>
                    </a:cubicBezTo>
                    <a:cubicBezTo>
                      <a:pt x="13969" y="9793"/>
                      <a:pt x="13901" y="9815"/>
                      <a:pt x="13832" y="9815"/>
                    </a:cubicBezTo>
                    <a:cubicBezTo>
                      <a:pt x="13695" y="9838"/>
                      <a:pt x="13581" y="9861"/>
                      <a:pt x="13444" y="9884"/>
                    </a:cubicBezTo>
                    <a:cubicBezTo>
                      <a:pt x="13330" y="9930"/>
                      <a:pt x="13193" y="9952"/>
                      <a:pt x="13079" y="9998"/>
                    </a:cubicBezTo>
                    <a:lnTo>
                      <a:pt x="13033" y="9998"/>
                    </a:lnTo>
                    <a:cubicBezTo>
                      <a:pt x="12965" y="9975"/>
                      <a:pt x="12897" y="9969"/>
                      <a:pt x="12831" y="9969"/>
                    </a:cubicBezTo>
                    <a:cubicBezTo>
                      <a:pt x="12765" y="9969"/>
                      <a:pt x="12702" y="9975"/>
                      <a:pt x="12645" y="9975"/>
                    </a:cubicBezTo>
                    <a:lnTo>
                      <a:pt x="12394" y="9975"/>
                    </a:lnTo>
                    <a:cubicBezTo>
                      <a:pt x="12257" y="9998"/>
                      <a:pt x="12098" y="9998"/>
                      <a:pt x="11938" y="9998"/>
                    </a:cubicBezTo>
                    <a:cubicBezTo>
                      <a:pt x="11915" y="10021"/>
                      <a:pt x="11869" y="10021"/>
                      <a:pt x="11824" y="10021"/>
                    </a:cubicBezTo>
                    <a:cubicBezTo>
                      <a:pt x="11687" y="9998"/>
                      <a:pt x="11573" y="9975"/>
                      <a:pt x="11436" y="9975"/>
                    </a:cubicBezTo>
                    <a:cubicBezTo>
                      <a:pt x="11185" y="9930"/>
                      <a:pt x="10934" y="9884"/>
                      <a:pt x="10682" y="9861"/>
                    </a:cubicBezTo>
                    <a:cubicBezTo>
                      <a:pt x="10409" y="9815"/>
                      <a:pt x="10157" y="9770"/>
                      <a:pt x="9906" y="9747"/>
                    </a:cubicBezTo>
                    <a:cubicBezTo>
                      <a:pt x="9769" y="9724"/>
                      <a:pt x="9632" y="9701"/>
                      <a:pt x="9496" y="9678"/>
                    </a:cubicBezTo>
                    <a:cubicBezTo>
                      <a:pt x="9404" y="9678"/>
                      <a:pt x="9313" y="9656"/>
                      <a:pt x="9222" y="9656"/>
                    </a:cubicBezTo>
                    <a:cubicBezTo>
                      <a:pt x="9161" y="9656"/>
                      <a:pt x="9090" y="9645"/>
                      <a:pt x="9015" y="9645"/>
                    </a:cubicBezTo>
                    <a:cubicBezTo>
                      <a:pt x="8978" y="9645"/>
                      <a:pt x="8940" y="9648"/>
                      <a:pt x="8902" y="9656"/>
                    </a:cubicBezTo>
                    <a:lnTo>
                      <a:pt x="8834" y="9656"/>
                    </a:lnTo>
                    <a:cubicBezTo>
                      <a:pt x="8788" y="9656"/>
                      <a:pt x="8742" y="9633"/>
                      <a:pt x="8697" y="9610"/>
                    </a:cubicBezTo>
                    <a:cubicBezTo>
                      <a:pt x="8697" y="9564"/>
                      <a:pt x="8697" y="9541"/>
                      <a:pt x="8674" y="9496"/>
                    </a:cubicBezTo>
                    <a:cubicBezTo>
                      <a:pt x="8651" y="9450"/>
                      <a:pt x="8628" y="9405"/>
                      <a:pt x="8583" y="9359"/>
                    </a:cubicBezTo>
                    <a:cubicBezTo>
                      <a:pt x="8537" y="9313"/>
                      <a:pt x="8491" y="9290"/>
                      <a:pt x="8446" y="9268"/>
                    </a:cubicBezTo>
                    <a:cubicBezTo>
                      <a:pt x="8400" y="9245"/>
                      <a:pt x="8354" y="9222"/>
                      <a:pt x="8309" y="9199"/>
                    </a:cubicBezTo>
                    <a:cubicBezTo>
                      <a:pt x="8217" y="9153"/>
                      <a:pt x="8126" y="9108"/>
                      <a:pt x="8035" y="9062"/>
                    </a:cubicBezTo>
                    <a:cubicBezTo>
                      <a:pt x="7852" y="8971"/>
                      <a:pt x="7670" y="8857"/>
                      <a:pt x="7487" y="8765"/>
                    </a:cubicBezTo>
                    <a:cubicBezTo>
                      <a:pt x="7327" y="8674"/>
                      <a:pt x="7145" y="8560"/>
                      <a:pt x="6985" y="8469"/>
                    </a:cubicBezTo>
                    <a:cubicBezTo>
                      <a:pt x="6825" y="8355"/>
                      <a:pt x="6665" y="8263"/>
                      <a:pt x="6528" y="8149"/>
                    </a:cubicBezTo>
                    <a:cubicBezTo>
                      <a:pt x="6368" y="8058"/>
                      <a:pt x="6232" y="7967"/>
                      <a:pt x="6095" y="7852"/>
                    </a:cubicBezTo>
                    <a:cubicBezTo>
                      <a:pt x="6072" y="7807"/>
                      <a:pt x="6049" y="7784"/>
                      <a:pt x="6026" y="7761"/>
                    </a:cubicBezTo>
                    <a:cubicBezTo>
                      <a:pt x="5775" y="7579"/>
                      <a:pt x="5547" y="7396"/>
                      <a:pt x="5296" y="7213"/>
                    </a:cubicBezTo>
                    <a:cubicBezTo>
                      <a:pt x="5250" y="7190"/>
                      <a:pt x="5227" y="7168"/>
                      <a:pt x="5182" y="7122"/>
                    </a:cubicBezTo>
                    <a:cubicBezTo>
                      <a:pt x="4953" y="6939"/>
                      <a:pt x="4725" y="6734"/>
                      <a:pt x="4497" y="6551"/>
                    </a:cubicBezTo>
                    <a:cubicBezTo>
                      <a:pt x="4383" y="6460"/>
                      <a:pt x="4291" y="6369"/>
                      <a:pt x="4200" y="6277"/>
                    </a:cubicBezTo>
                    <a:lnTo>
                      <a:pt x="4063" y="6163"/>
                    </a:lnTo>
                    <a:cubicBezTo>
                      <a:pt x="3972" y="6095"/>
                      <a:pt x="3903" y="6026"/>
                      <a:pt x="3835" y="5981"/>
                    </a:cubicBezTo>
                    <a:cubicBezTo>
                      <a:pt x="3766" y="5912"/>
                      <a:pt x="3675" y="5867"/>
                      <a:pt x="3607" y="5821"/>
                    </a:cubicBezTo>
                    <a:cubicBezTo>
                      <a:pt x="3566" y="5794"/>
                      <a:pt x="3526" y="5783"/>
                      <a:pt x="3486" y="5783"/>
                    </a:cubicBezTo>
                    <a:cubicBezTo>
                      <a:pt x="3458" y="5783"/>
                      <a:pt x="3430" y="5789"/>
                      <a:pt x="3401" y="5798"/>
                    </a:cubicBezTo>
                    <a:cubicBezTo>
                      <a:pt x="3310" y="5821"/>
                      <a:pt x="3219" y="5912"/>
                      <a:pt x="3196" y="6004"/>
                    </a:cubicBezTo>
                    <a:cubicBezTo>
                      <a:pt x="3196" y="6004"/>
                      <a:pt x="3196" y="6004"/>
                      <a:pt x="3196" y="6026"/>
                    </a:cubicBezTo>
                    <a:lnTo>
                      <a:pt x="3173" y="6026"/>
                    </a:lnTo>
                    <a:cubicBezTo>
                      <a:pt x="3127" y="6049"/>
                      <a:pt x="3104" y="6049"/>
                      <a:pt x="3082" y="6072"/>
                    </a:cubicBezTo>
                    <a:cubicBezTo>
                      <a:pt x="3036" y="6095"/>
                      <a:pt x="3013" y="6141"/>
                      <a:pt x="2990" y="6186"/>
                    </a:cubicBezTo>
                    <a:cubicBezTo>
                      <a:pt x="2922" y="6277"/>
                      <a:pt x="2945" y="6392"/>
                      <a:pt x="2990" y="6506"/>
                    </a:cubicBezTo>
                    <a:cubicBezTo>
                      <a:pt x="3013" y="6529"/>
                      <a:pt x="3013" y="6529"/>
                      <a:pt x="3036" y="6551"/>
                    </a:cubicBezTo>
                    <a:cubicBezTo>
                      <a:pt x="3036" y="6574"/>
                      <a:pt x="3013" y="6597"/>
                      <a:pt x="3013" y="6620"/>
                    </a:cubicBezTo>
                    <a:cubicBezTo>
                      <a:pt x="3013" y="6688"/>
                      <a:pt x="3013" y="6780"/>
                      <a:pt x="3036" y="6825"/>
                    </a:cubicBezTo>
                    <a:cubicBezTo>
                      <a:pt x="3036" y="6848"/>
                      <a:pt x="3013" y="6848"/>
                      <a:pt x="3013" y="6848"/>
                    </a:cubicBezTo>
                    <a:cubicBezTo>
                      <a:pt x="2967" y="6871"/>
                      <a:pt x="2945" y="6917"/>
                      <a:pt x="2922" y="6962"/>
                    </a:cubicBezTo>
                    <a:cubicBezTo>
                      <a:pt x="2876" y="7031"/>
                      <a:pt x="2853" y="7122"/>
                      <a:pt x="2899" y="7190"/>
                    </a:cubicBezTo>
                    <a:cubicBezTo>
                      <a:pt x="2899" y="7236"/>
                      <a:pt x="2922" y="7259"/>
                      <a:pt x="2945" y="7305"/>
                    </a:cubicBezTo>
                    <a:cubicBezTo>
                      <a:pt x="2967" y="7350"/>
                      <a:pt x="3013" y="7396"/>
                      <a:pt x="3059" y="7419"/>
                    </a:cubicBezTo>
                    <a:cubicBezTo>
                      <a:pt x="3059" y="7423"/>
                      <a:pt x="3059" y="7426"/>
                      <a:pt x="3061" y="7429"/>
                    </a:cubicBezTo>
                    <a:lnTo>
                      <a:pt x="3061" y="7429"/>
                    </a:lnTo>
                    <a:cubicBezTo>
                      <a:pt x="2954" y="7362"/>
                      <a:pt x="2846" y="7278"/>
                      <a:pt x="2739" y="7213"/>
                    </a:cubicBezTo>
                    <a:cubicBezTo>
                      <a:pt x="2694" y="7145"/>
                      <a:pt x="2648" y="7099"/>
                      <a:pt x="2602" y="7054"/>
                    </a:cubicBezTo>
                    <a:cubicBezTo>
                      <a:pt x="2397" y="6802"/>
                      <a:pt x="2214" y="6551"/>
                      <a:pt x="2077" y="6255"/>
                    </a:cubicBezTo>
                    <a:cubicBezTo>
                      <a:pt x="2009" y="6163"/>
                      <a:pt x="1963" y="6049"/>
                      <a:pt x="1918" y="5958"/>
                    </a:cubicBezTo>
                    <a:lnTo>
                      <a:pt x="1735" y="5593"/>
                    </a:lnTo>
                    <a:lnTo>
                      <a:pt x="1735" y="5593"/>
                    </a:lnTo>
                    <a:cubicBezTo>
                      <a:pt x="1758" y="5616"/>
                      <a:pt x="1758" y="5638"/>
                      <a:pt x="1781" y="5661"/>
                    </a:cubicBezTo>
                    <a:cubicBezTo>
                      <a:pt x="1712" y="5479"/>
                      <a:pt x="1621" y="5296"/>
                      <a:pt x="1575" y="5113"/>
                    </a:cubicBezTo>
                    <a:cubicBezTo>
                      <a:pt x="1484" y="4908"/>
                      <a:pt x="1415" y="4680"/>
                      <a:pt x="1347" y="4451"/>
                    </a:cubicBezTo>
                    <a:cubicBezTo>
                      <a:pt x="1256" y="4063"/>
                      <a:pt x="1164" y="3675"/>
                      <a:pt x="1096" y="3287"/>
                    </a:cubicBezTo>
                    <a:lnTo>
                      <a:pt x="1096" y="3287"/>
                    </a:lnTo>
                    <a:lnTo>
                      <a:pt x="1119" y="3356"/>
                    </a:lnTo>
                    <a:cubicBezTo>
                      <a:pt x="1096" y="3265"/>
                      <a:pt x="1096" y="3150"/>
                      <a:pt x="1073" y="3059"/>
                    </a:cubicBezTo>
                    <a:cubicBezTo>
                      <a:pt x="1050" y="2968"/>
                      <a:pt x="1050" y="2854"/>
                      <a:pt x="1050" y="2762"/>
                    </a:cubicBezTo>
                    <a:cubicBezTo>
                      <a:pt x="1050" y="2671"/>
                      <a:pt x="1027" y="2580"/>
                      <a:pt x="1027" y="2488"/>
                    </a:cubicBezTo>
                    <a:cubicBezTo>
                      <a:pt x="1027" y="2352"/>
                      <a:pt x="1027" y="2192"/>
                      <a:pt x="1005" y="2078"/>
                    </a:cubicBezTo>
                    <a:cubicBezTo>
                      <a:pt x="982" y="2009"/>
                      <a:pt x="959" y="1963"/>
                      <a:pt x="913" y="1941"/>
                    </a:cubicBezTo>
                    <a:cubicBezTo>
                      <a:pt x="936" y="1895"/>
                      <a:pt x="936" y="1849"/>
                      <a:pt x="936" y="1827"/>
                    </a:cubicBezTo>
                    <a:cubicBezTo>
                      <a:pt x="982" y="1712"/>
                      <a:pt x="1027" y="1598"/>
                      <a:pt x="1050" y="1507"/>
                    </a:cubicBezTo>
                    <a:cubicBezTo>
                      <a:pt x="1096" y="1393"/>
                      <a:pt x="1119" y="1302"/>
                      <a:pt x="1164" y="1187"/>
                    </a:cubicBezTo>
                    <a:cubicBezTo>
                      <a:pt x="1210" y="1028"/>
                      <a:pt x="1278" y="891"/>
                      <a:pt x="1370" y="731"/>
                    </a:cubicBezTo>
                    <a:cubicBezTo>
                      <a:pt x="1393" y="662"/>
                      <a:pt x="1438" y="594"/>
                      <a:pt x="1461" y="526"/>
                    </a:cubicBezTo>
                    <a:cubicBezTo>
                      <a:pt x="1507" y="457"/>
                      <a:pt x="1530" y="389"/>
                      <a:pt x="1552" y="343"/>
                    </a:cubicBezTo>
                    <a:cubicBezTo>
                      <a:pt x="1575" y="320"/>
                      <a:pt x="1575" y="320"/>
                      <a:pt x="1575" y="297"/>
                    </a:cubicBezTo>
                    <a:cubicBezTo>
                      <a:pt x="1598" y="297"/>
                      <a:pt x="1621" y="297"/>
                      <a:pt x="1621" y="274"/>
                    </a:cubicBezTo>
                    <a:cubicBezTo>
                      <a:pt x="1689" y="229"/>
                      <a:pt x="1712" y="137"/>
                      <a:pt x="1666" y="69"/>
                    </a:cubicBezTo>
                    <a:cubicBezTo>
                      <a:pt x="1644" y="23"/>
                      <a:pt x="1598" y="1"/>
                      <a:pt x="155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915" name="Google Shape;1773;p22">
                <a:extLst>
                  <a:ext uri="{FF2B5EF4-FFF2-40B4-BE49-F238E27FC236}">
                    <a16:creationId xmlns:a16="http://schemas.microsoft.com/office/drawing/2014/main" id="{DB5F4670-9998-4072-9824-C406EAE79F12}"/>
                  </a:ext>
                </a:extLst>
              </p:cNvPr>
              <p:cNvSpPr/>
              <p:nvPr/>
            </p:nvSpPr>
            <p:spPr>
              <a:xfrm>
                <a:off x="6839286" y="1940137"/>
                <a:ext cx="383799" cy="301087"/>
              </a:xfrm>
              <a:custGeom>
                <a:avLst/>
                <a:gdLst/>
                <a:ahLst/>
                <a:cxnLst/>
                <a:rect l="l" t="t" r="r" b="b"/>
                <a:pathLst>
                  <a:path w="14199" h="11139" extrusionOk="0">
                    <a:moveTo>
                      <a:pt x="1553" y="0"/>
                    </a:moveTo>
                    <a:cubicBezTo>
                      <a:pt x="1507" y="0"/>
                      <a:pt x="1439" y="23"/>
                      <a:pt x="1393" y="69"/>
                    </a:cubicBezTo>
                    <a:cubicBezTo>
                      <a:pt x="1302" y="160"/>
                      <a:pt x="1210" y="274"/>
                      <a:pt x="1096" y="365"/>
                    </a:cubicBezTo>
                    <a:cubicBezTo>
                      <a:pt x="1005" y="479"/>
                      <a:pt x="914" y="571"/>
                      <a:pt x="845" y="685"/>
                    </a:cubicBezTo>
                    <a:cubicBezTo>
                      <a:pt x="731" y="822"/>
                      <a:pt x="640" y="959"/>
                      <a:pt x="549" y="1119"/>
                    </a:cubicBezTo>
                    <a:cubicBezTo>
                      <a:pt x="457" y="1233"/>
                      <a:pt x="389" y="1370"/>
                      <a:pt x="343" y="1507"/>
                    </a:cubicBezTo>
                    <a:cubicBezTo>
                      <a:pt x="275" y="1644"/>
                      <a:pt x="206" y="1803"/>
                      <a:pt x="161" y="1963"/>
                    </a:cubicBezTo>
                    <a:cubicBezTo>
                      <a:pt x="92" y="2123"/>
                      <a:pt x="92" y="2283"/>
                      <a:pt x="69" y="2442"/>
                    </a:cubicBezTo>
                    <a:cubicBezTo>
                      <a:pt x="46" y="2625"/>
                      <a:pt x="24" y="2785"/>
                      <a:pt x="24" y="2967"/>
                    </a:cubicBezTo>
                    <a:cubicBezTo>
                      <a:pt x="1" y="3127"/>
                      <a:pt x="1" y="3287"/>
                      <a:pt x="1" y="3470"/>
                    </a:cubicBezTo>
                    <a:cubicBezTo>
                      <a:pt x="1" y="3629"/>
                      <a:pt x="24" y="3766"/>
                      <a:pt x="24" y="3926"/>
                    </a:cubicBezTo>
                    <a:cubicBezTo>
                      <a:pt x="24" y="4109"/>
                      <a:pt x="69" y="4291"/>
                      <a:pt x="92" y="4474"/>
                    </a:cubicBezTo>
                    <a:cubicBezTo>
                      <a:pt x="161" y="4793"/>
                      <a:pt x="252" y="5113"/>
                      <a:pt x="343" y="5455"/>
                    </a:cubicBezTo>
                    <a:cubicBezTo>
                      <a:pt x="412" y="5752"/>
                      <a:pt x="526" y="6049"/>
                      <a:pt x="663" y="6346"/>
                    </a:cubicBezTo>
                    <a:cubicBezTo>
                      <a:pt x="800" y="6665"/>
                      <a:pt x="982" y="6985"/>
                      <a:pt x="1165" y="7281"/>
                    </a:cubicBezTo>
                    <a:cubicBezTo>
                      <a:pt x="1325" y="7555"/>
                      <a:pt x="1507" y="7806"/>
                      <a:pt x="1690" y="8057"/>
                    </a:cubicBezTo>
                    <a:cubicBezTo>
                      <a:pt x="1804" y="8194"/>
                      <a:pt x="1918" y="8331"/>
                      <a:pt x="2032" y="8446"/>
                    </a:cubicBezTo>
                    <a:cubicBezTo>
                      <a:pt x="2146" y="8560"/>
                      <a:pt x="2260" y="8651"/>
                      <a:pt x="2375" y="8765"/>
                    </a:cubicBezTo>
                    <a:cubicBezTo>
                      <a:pt x="2648" y="8970"/>
                      <a:pt x="2900" y="9176"/>
                      <a:pt x="3173" y="9359"/>
                    </a:cubicBezTo>
                    <a:cubicBezTo>
                      <a:pt x="3310" y="9427"/>
                      <a:pt x="3447" y="9495"/>
                      <a:pt x="3584" y="9564"/>
                    </a:cubicBezTo>
                    <a:cubicBezTo>
                      <a:pt x="3653" y="9610"/>
                      <a:pt x="3721" y="9632"/>
                      <a:pt x="3767" y="9678"/>
                    </a:cubicBezTo>
                    <a:cubicBezTo>
                      <a:pt x="3790" y="9701"/>
                      <a:pt x="3835" y="9701"/>
                      <a:pt x="3858" y="9724"/>
                    </a:cubicBezTo>
                    <a:cubicBezTo>
                      <a:pt x="3881" y="9747"/>
                      <a:pt x="3904" y="9747"/>
                      <a:pt x="3904" y="9747"/>
                    </a:cubicBezTo>
                    <a:lnTo>
                      <a:pt x="3927" y="9747"/>
                    </a:lnTo>
                    <a:cubicBezTo>
                      <a:pt x="3950" y="9769"/>
                      <a:pt x="3972" y="9769"/>
                      <a:pt x="3995" y="9792"/>
                    </a:cubicBezTo>
                    <a:cubicBezTo>
                      <a:pt x="4064" y="9792"/>
                      <a:pt x="4109" y="9792"/>
                      <a:pt x="4155" y="9769"/>
                    </a:cubicBezTo>
                    <a:cubicBezTo>
                      <a:pt x="4246" y="9747"/>
                      <a:pt x="4315" y="9701"/>
                      <a:pt x="4360" y="9610"/>
                    </a:cubicBezTo>
                    <a:cubicBezTo>
                      <a:pt x="4406" y="9541"/>
                      <a:pt x="4406" y="9450"/>
                      <a:pt x="4383" y="9381"/>
                    </a:cubicBezTo>
                    <a:cubicBezTo>
                      <a:pt x="4360" y="9290"/>
                      <a:pt x="4292" y="9222"/>
                      <a:pt x="4223" y="9176"/>
                    </a:cubicBezTo>
                    <a:cubicBezTo>
                      <a:pt x="4018" y="9039"/>
                      <a:pt x="3790" y="8902"/>
                      <a:pt x="3584" y="8788"/>
                    </a:cubicBezTo>
                    <a:cubicBezTo>
                      <a:pt x="3493" y="8719"/>
                      <a:pt x="3402" y="8628"/>
                      <a:pt x="3333" y="8560"/>
                    </a:cubicBezTo>
                    <a:cubicBezTo>
                      <a:pt x="3242" y="8491"/>
                      <a:pt x="3173" y="8400"/>
                      <a:pt x="3082" y="8331"/>
                    </a:cubicBezTo>
                    <a:cubicBezTo>
                      <a:pt x="2945" y="8126"/>
                      <a:pt x="2785" y="7921"/>
                      <a:pt x="2671" y="7692"/>
                    </a:cubicBezTo>
                    <a:cubicBezTo>
                      <a:pt x="2648" y="7624"/>
                      <a:pt x="2626" y="7555"/>
                      <a:pt x="2603" y="7487"/>
                    </a:cubicBezTo>
                    <a:cubicBezTo>
                      <a:pt x="2580" y="7418"/>
                      <a:pt x="2557" y="7350"/>
                      <a:pt x="2557" y="7281"/>
                    </a:cubicBezTo>
                    <a:cubicBezTo>
                      <a:pt x="2557" y="7236"/>
                      <a:pt x="2557" y="7190"/>
                      <a:pt x="2557" y="7167"/>
                    </a:cubicBezTo>
                    <a:cubicBezTo>
                      <a:pt x="2557" y="7099"/>
                      <a:pt x="2557" y="7053"/>
                      <a:pt x="2580" y="7008"/>
                    </a:cubicBezTo>
                    <a:lnTo>
                      <a:pt x="2648" y="7008"/>
                    </a:lnTo>
                    <a:cubicBezTo>
                      <a:pt x="2694" y="7008"/>
                      <a:pt x="2717" y="7030"/>
                      <a:pt x="2740" y="7030"/>
                    </a:cubicBezTo>
                    <a:cubicBezTo>
                      <a:pt x="2902" y="7111"/>
                      <a:pt x="3045" y="7210"/>
                      <a:pt x="3187" y="7295"/>
                    </a:cubicBezTo>
                    <a:lnTo>
                      <a:pt x="3187" y="7295"/>
                    </a:lnTo>
                    <a:cubicBezTo>
                      <a:pt x="3183" y="7291"/>
                      <a:pt x="3178" y="7286"/>
                      <a:pt x="3173" y="7281"/>
                    </a:cubicBezTo>
                    <a:lnTo>
                      <a:pt x="3173" y="7281"/>
                    </a:lnTo>
                    <a:cubicBezTo>
                      <a:pt x="3196" y="7296"/>
                      <a:pt x="3218" y="7311"/>
                      <a:pt x="3240" y="7326"/>
                    </a:cubicBezTo>
                    <a:lnTo>
                      <a:pt x="3240" y="7326"/>
                    </a:lnTo>
                    <a:cubicBezTo>
                      <a:pt x="3223" y="7316"/>
                      <a:pt x="3205" y="7306"/>
                      <a:pt x="3187" y="7295"/>
                    </a:cubicBezTo>
                    <a:lnTo>
                      <a:pt x="3187" y="7295"/>
                    </a:lnTo>
                    <a:cubicBezTo>
                      <a:pt x="3205" y="7312"/>
                      <a:pt x="3224" y="7327"/>
                      <a:pt x="3242" y="7327"/>
                    </a:cubicBezTo>
                    <a:lnTo>
                      <a:pt x="3242" y="7327"/>
                    </a:lnTo>
                    <a:cubicBezTo>
                      <a:pt x="3241" y="7327"/>
                      <a:pt x="3241" y="7326"/>
                      <a:pt x="3240" y="7326"/>
                    </a:cubicBezTo>
                    <a:lnTo>
                      <a:pt x="3240" y="7326"/>
                    </a:lnTo>
                    <a:cubicBezTo>
                      <a:pt x="3241" y="7326"/>
                      <a:pt x="3241" y="7327"/>
                      <a:pt x="3242" y="7327"/>
                    </a:cubicBezTo>
                    <a:cubicBezTo>
                      <a:pt x="3242" y="7327"/>
                      <a:pt x="3242" y="7327"/>
                      <a:pt x="3242" y="7327"/>
                    </a:cubicBezTo>
                    <a:lnTo>
                      <a:pt x="3242" y="7327"/>
                    </a:lnTo>
                    <a:cubicBezTo>
                      <a:pt x="3355" y="7404"/>
                      <a:pt x="3466" y="7483"/>
                      <a:pt x="3561" y="7578"/>
                    </a:cubicBezTo>
                    <a:cubicBezTo>
                      <a:pt x="3698" y="7669"/>
                      <a:pt x="3835" y="7784"/>
                      <a:pt x="3950" y="7898"/>
                    </a:cubicBezTo>
                    <a:cubicBezTo>
                      <a:pt x="4201" y="8080"/>
                      <a:pt x="4475" y="8286"/>
                      <a:pt x="4726" y="8468"/>
                    </a:cubicBezTo>
                    <a:cubicBezTo>
                      <a:pt x="4840" y="8582"/>
                      <a:pt x="4954" y="8674"/>
                      <a:pt x="5091" y="8765"/>
                    </a:cubicBezTo>
                    <a:cubicBezTo>
                      <a:pt x="5205" y="8879"/>
                      <a:pt x="5342" y="8970"/>
                      <a:pt x="5456" y="9062"/>
                    </a:cubicBezTo>
                    <a:cubicBezTo>
                      <a:pt x="5707" y="9244"/>
                      <a:pt x="5958" y="9427"/>
                      <a:pt x="6209" y="9587"/>
                    </a:cubicBezTo>
                    <a:cubicBezTo>
                      <a:pt x="6483" y="9792"/>
                      <a:pt x="6757" y="9975"/>
                      <a:pt x="7031" y="10135"/>
                    </a:cubicBezTo>
                    <a:cubicBezTo>
                      <a:pt x="7191" y="10203"/>
                      <a:pt x="7328" y="10294"/>
                      <a:pt x="7465" y="10363"/>
                    </a:cubicBezTo>
                    <a:cubicBezTo>
                      <a:pt x="7624" y="10431"/>
                      <a:pt x="7784" y="10500"/>
                      <a:pt x="7944" y="10568"/>
                    </a:cubicBezTo>
                    <a:cubicBezTo>
                      <a:pt x="8104" y="10637"/>
                      <a:pt x="8286" y="10728"/>
                      <a:pt x="8469" y="10797"/>
                    </a:cubicBezTo>
                    <a:cubicBezTo>
                      <a:pt x="8606" y="10842"/>
                      <a:pt x="8766" y="10865"/>
                      <a:pt x="8903" y="10911"/>
                    </a:cubicBezTo>
                    <a:cubicBezTo>
                      <a:pt x="9062" y="10956"/>
                      <a:pt x="9222" y="11002"/>
                      <a:pt x="9382" y="11025"/>
                    </a:cubicBezTo>
                    <a:cubicBezTo>
                      <a:pt x="9519" y="11070"/>
                      <a:pt x="9679" y="11093"/>
                      <a:pt x="9816" y="11093"/>
                    </a:cubicBezTo>
                    <a:cubicBezTo>
                      <a:pt x="10021" y="11116"/>
                      <a:pt x="10226" y="11139"/>
                      <a:pt x="10432" y="11139"/>
                    </a:cubicBezTo>
                    <a:lnTo>
                      <a:pt x="10980" y="11139"/>
                    </a:lnTo>
                    <a:cubicBezTo>
                      <a:pt x="11185" y="11139"/>
                      <a:pt x="11391" y="11116"/>
                      <a:pt x="11596" y="11093"/>
                    </a:cubicBezTo>
                    <a:cubicBezTo>
                      <a:pt x="11687" y="11093"/>
                      <a:pt x="11801" y="11070"/>
                      <a:pt x="11916" y="11070"/>
                    </a:cubicBezTo>
                    <a:cubicBezTo>
                      <a:pt x="12007" y="11048"/>
                      <a:pt x="12098" y="11048"/>
                      <a:pt x="12189" y="11025"/>
                    </a:cubicBezTo>
                    <a:cubicBezTo>
                      <a:pt x="12372" y="11002"/>
                      <a:pt x="12532" y="10956"/>
                      <a:pt x="12692" y="10933"/>
                    </a:cubicBezTo>
                    <a:cubicBezTo>
                      <a:pt x="12851" y="10888"/>
                      <a:pt x="13011" y="10842"/>
                      <a:pt x="13171" y="10797"/>
                    </a:cubicBezTo>
                    <a:cubicBezTo>
                      <a:pt x="13308" y="10751"/>
                      <a:pt x="13468" y="10705"/>
                      <a:pt x="13605" y="10637"/>
                    </a:cubicBezTo>
                    <a:cubicBezTo>
                      <a:pt x="13764" y="10591"/>
                      <a:pt x="13901" y="10500"/>
                      <a:pt x="14061" y="10431"/>
                    </a:cubicBezTo>
                    <a:cubicBezTo>
                      <a:pt x="14152" y="10386"/>
                      <a:pt x="14198" y="10249"/>
                      <a:pt x="14152" y="10135"/>
                    </a:cubicBezTo>
                    <a:cubicBezTo>
                      <a:pt x="14133" y="10015"/>
                      <a:pt x="14008" y="9948"/>
                      <a:pt x="13886" y="9948"/>
                    </a:cubicBezTo>
                    <a:cubicBezTo>
                      <a:pt x="13868" y="9948"/>
                      <a:pt x="13850" y="9949"/>
                      <a:pt x="13833" y="9952"/>
                    </a:cubicBezTo>
                    <a:cubicBezTo>
                      <a:pt x="13764" y="9975"/>
                      <a:pt x="13696" y="9998"/>
                      <a:pt x="13627" y="10020"/>
                    </a:cubicBezTo>
                    <a:cubicBezTo>
                      <a:pt x="13559" y="10020"/>
                      <a:pt x="13513" y="10043"/>
                      <a:pt x="13445" y="10066"/>
                    </a:cubicBezTo>
                    <a:cubicBezTo>
                      <a:pt x="13308" y="10112"/>
                      <a:pt x="13171" y="10135"/>
                      <a:pt x="13034" y="10180"/>
                    </a:cubicBezTo>
                    <a:cubicBezTo>
                      <a:pt x="12783" y="10249"/>
                      <a:pt x="12509" y="10317"/>
                      <a:pt x="12235" y="10363"/>
                    </a:cubicBezTo>
                    <a:lnTo>
                      <a:pt x="12053" y="10386"/>
                    </a:lnTo>
                    <a:cubicBezTo>
                      <a:pt x="11710" y="10454"/>
                      <a:pt x="11368" y="10477"/>
                      <a:pt x="11003" y="10477"/>
                    </a:cubicBezTo>
                    <a:cubicBezTo>
                      <a:pt x="10843" y="10488"/>
                      <a:pt x="10683" y="10494"/>
                      <a:pt x="10520" y="10494"/>
                    </a:cubicBezTo>
                    <a:cubicBezTo>
                      <a:pt x="10358" y="10494"/>
                      <a:pt x="10192" y="10488"/>
                      <a:pt x="10021" y="10477"/>
                    </a:cubicBezTo>
                    <a:cubicBezTo>
                      <a:pt x="9930" y="10454"/>
                      <a:pt x="9838" y="10454"/>
                      <a:pt x="9747" y="10431"/>
                    </a:cubicBezTo>
                    <a:cubicBezTo>
                      <a:pt x="9633" y="10431"/>
                      <a:pt x="9496" y="10386"/>
                      <a:pt x="9382" y="10363"/>
                    </a:cubicBezTo>
                    <a:cubicBezTo>
                      <a:pt x="9131" y="10294"/>
                      <a:pt x="8903" y="10249"/>
                      <a:pt x="8674" y="10157"/>
                    </a:cubicBezTo>
                    <a:cubicBezTo>
                      <a:pt x="8492" y="10112"/>
                      <a:pt x="8332" y="10020"/>
                      <a:pt x="8172" y="9952"/>
                    </a:cubicBezTo>
                    <a:cubicBezTo>
                      <a:pt x="7990" y="9884"/>
                      <a:pt x="7807" y="9815"/>
                      <a:pt x="7624" y="9701"/>
                    </a:cubicBezTo>
                    <a:cubicBezTo>
                      <a:pt x="7350" y="9541"/>
                      <a:pt x="7054" y="9381"/>
                      <a:pt x="6780" y="9199"/>
                    </a:cubicBezTo>
                    <a:cubicBezTo>
                      <a:pt x="6529" y="9039"/>
                      <a:pt x="6301" y="8856"/>
                      <a:pt x="6049" y="8697"/>
                    </a:cubicBezTo>
                    <a:cubicBezTo>
                      <a:pt x="5821" y="8514"/>
                      <a:pt x="5547" y="8331"/>
                      <a:pt x="5319" y="8126"/>
                    </a:cubicBezTo>
                    <a:cubicBezTo>
                      <a:pt x="5068" y="7921"/>
                      <a:pt x="4817" y="7738"/>
                      <a:pt x="4566" y="7533"/>
                    </a:cubicBezTo>
                    <a:cubicBezTo>
                      <a:pt x="4315" y="7350"/>
                      <a:pt x="4064" y="7122"/>
                      <a:pt x="3790" y="6939"/>
                    </a:cubicBezTo>
                    <a:cubicBezTo>
                      <a:pt x="3653" y="6825"/>
                      <a:pt x="3493" y="6711"/>
                      <a:pt x="3333" y="6619"/>
                    </a:cubicBezTo>
                    <a:cubicBezTo>
                      <a:pt x="3265" y="6574"/>
                      <a:pt x="3196" y="6528"/>
                      <a:pt x="3128" y="6505"/>
                    </a:cubicBezTo>
                    <a:cubicBezTo>
                      <a:pt x="3037" y="6460"/>
                      <a:pt x="2945" y="6414"/>
                      <a:pt x="2854" y="6391"/>
                    </a:cubicBezTo>
                    <a:cubicBezTo>
                      <a:pt x="2781" y="6369"/>
                      <a:pt x="2708" y="6359"/>
                      <a:pt x="2635" y="6359"/>
                    </a:cubicBezTo>
                    <a:cubicBezTo>
                      <a:pt x="2482" y="6359"/>
                      <a:pt x="2332" y="6405"/>
                      <a:pt x="2192" y="6483"/>
                    </a:cubicBezTo>
                    <a:cubicBezTo>
                      <a:pt x="2123" y="6528"/>
                      <a:pt x="2055" y="6619"/>
                      <a:pt x="2009" y="6711"/>
                    </a:cubicBezTo>
                    <a:cubicBezTo>
                      <a:pt x="1987" y="6756"/>
                      <a:pt x="1964" y="6802"/>
                      <a:pt x="1941" y="6871"/>
                    </a:cubicBezTo>
                    <a:cubicBezTo>
                      <a:pt x="1918" y="6939"/>
                      <a:pt x="1918" y="7053"/>
                      <a:pt x="1918" y="7122"/>
                    </a:cubicBezTo>
                    <a:cubicBezTo>
                      <a:pt x="1895" y="7167"/>
                      <a:pt x="1895" y="7190"/>
                      <a:pt x="1895" y="7236"/>
                    </a:cubicBezTo>
                    <a:cubicBezTo>
                      <a:pt x="1850" y="7144"/>
                      <a:pt x="1781" y="7053"/>
                      <a:pt x="1713" y="6962"/>
                    </a:cubicBezTo>
                    <a:cubicBezTo>
                      <a:pt x="1553" y="6688"/>
                      <a:pt x="1416" y="6437"/>
                      <a:pt x="1279" y="6163"/>
                    </a:cubicBezTo>
                    <a:cubicBezTo>
                      <a:pt x="1210" y="6003"/>
                      <a:pt x="1142" y="5843"/>
                      <a:pt x="1096" y="5684"/>
                    </a:cubicBezTo>
                    <a:cubicBezTo>
                      <a:pt x="1028" y="5524"/>
                      <a:pt x="982" y="5341"/>
                      <a:pt x="937" y="5181"/>
                    </a:cubicBezTo>
                    <a:cubicBezTo>
                      <a:pt x="845" y="4839"/>
                      <a:pt x="754" y="4497"/>
                      <a:pt x="686" y="4154"/>
                    </a:cubicBezTo>
                    <a:cubicBezTo>
                      <a:pt x="640" y="3858"/>
                      <a:pt x="640" y="3561"/>
                      <a:pt x="640" y="3264"/>
                    </a:cubicBezTo>
                    <a:cubicBezTo>
                      <a:pt x="640" y="2967"/>
                      <a:pt x="663" y="2671"/>
                      <a:pt x="686" y="2397"/>
                    </a:cubicBezTo>
                    <a:cubicBezTo>
                      <a:pt x="708" y="2191"/>
                      <a:pt x="777" y="2009"/>
                      <a:pt x="845" y="1826"/>
                    </a:cubicBezTo>
                    <a:cubicBezTo>
                      <a:pt x="914" y="1621"/>
                      <a:pt x="1005" y="1415"/>
                      <a:pt x="1119" y="1210"/>
                    </a:cubicBezTo>
                    <a:cubicBezTo>
                      <a:pt x="1233" y="1004"/>
                      <a:pt x="1347" y="822"/>
                      <a:pt x="1462" y="639"/>
                    </a:cubicBezTo>
                    <a:cubicBezTo>
                      <a:pt x="1553" y="525"/>
                      <a:pt x="1621" y="434"/>
                      <a:pt x="1713" y="343"/>
                    </a:cubicBezTo>
                    <a:cubicBezTo>
                      <a:pt x="1804" y="274"/>
                      <a:pt x="1781" y="114"/>
                      <a:pt x="1690" y="46"/>
                    </a:cubicBezTo>
                    <a:cubicBezTo>
                      <a:pt x="1667" y="0"/>
                      <a:pt x="1599" y="0"/>
                      <a:pt x="155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916" name="Google Shape;1774;p22">
                <a:extLst>
                  <a:ext uri="{FF2B5EF4-FFF2-40B4-BE49-F238E27FC236}">
                    <a16:creationId xmlns:a16="http://schemas.microsoft.com/office/drawing/2014/main" id="{69980F4B-CBB3-41DE-98DE-D97EBDCC2E42}"/>
                  </a:ext>
                </a:extLst>
              </p:cNvPr>
              <p:cNvSpPr/>
              <p:nvPr/>
            </p:nvSpPr>
            <p:spPr>
              <a:xfrm>
                <a:off x="7198975" y="2802025"/>
                <a:ext cx="106776" cy="355088"/>
              </a:xfrm>
              <a:custGeom>
                <a:avLst/>
                <a:gdLst/>
                <a:ahLst/>
                <a:cxnLst/>
                <a:rect l="l" t="t" r="r" b="b"/>
                <a:pathLst>
                  <a:path w="3881" h="13513" extrusionOk="0">
                    <a:moveTo>
                      <a:pt x="503" y="0"/>
                    </a:moveTo>
                    <a:cubicBezTo>
                      <a:pt x="388" y="46"/>
                      <a:pt x="274" y="69"/>
                      <a:pt x="160" y="115"/>
                    </a:cubicBezTo>
                    <a:cubicBezTo>
                      <a:pt x="114" y="137"/>
                      <a:pt x="46" y="160"/>
                      <a:pt x="0" y="160"/>
                    </a:cubicBezTo>
                    <a:cubicBezTo>
                      <a:pt x="229" y="229"/>
                      <a:pt x="480" y="320"/>
                      <a:pt x="708" y="434"/>
                    </a:cubicBezTo>
                    <a:cubicBezTo>
                      <a:pt x="1028" y="594"/>
                      <a:pt x="1347" y="777"/>
                      <a:pt x="1644" y="1028"/>
                    </a:cubicBezTo>
                    <a:cubicBezTo>
                      <a:pt x="1941" y="1279"/>
                      <a:pt x="2214" y="1575"/>
                      <a:pt x="2466" y="1895"/>
                    </a:cubicBezTo>
                    <a:cubicBezTo>
                      <a:pt x="2466" y="1895"/>
                      <a:pt x="2466" y="1895"/>
                      <a:pt x="2466" y="1918"/>
                    </a:cubicBezTo>
                    <a:cubicBezTo>
                      <a:pt x="2717" y="2260"/>
                      <a:pt x="2922" y="2648"/>
                      <a:pt x="3082" y="3059"/>
                    </a:cubicBezTo>
                    <a:cubicBezTo>
                      <a:pt x="3310" y="3652"/>
                      <a:pt x="3424" y="4269"/>
                      <a:pt x="3493" y="4908"/>
                    </a:cubicBezTo>
                    <a:cubicBezTo>
                      <a:pt x="3493" y="4908"/>
                      <a:pt x="3493" y="4885"/>
                      <a:pt x="3493" y="4885"/>
                    </a:cubicBezTo>
                    <a:lnTo>
                      <a:pt x="3493" y="4885"/>
                    </a:lnTo>
                    <a:cubicBezTo>
                      <a:pt x="3584" y="5935"/>
                      <a:pt x="3538" y="6985"/>
                      <a:pt x="3356" y="8012"/>
                    </a:cubicBezTo>
                    <a:cubicBezTo>
                      <a:pt x="3356" y="8012"/>
                      <a:pt x="3356" y="8035"/>
                      <a:pt x="3356" y="8035"/>
                    </a:cubicBezTo>
                    <a:cubicBezTo>
                      <a:pt x="3150" y="9199"/>
                      <a:pt x="2785" y="10317"/>
                      <a:pt x="2306" y="11390"/>
                    </a:cubicBezTo>
                    <a:cubicBezTo>
                      <a:pt x="1963" y="12121"/>
                      <a:pt x="1552" y="12828"/>
                      <a:pt x="1096" y="13513"/>
                    </a:cubicBezTo>
                    <a:cubicBezTo>
                      <a:pt x="1164" y="13490"/>
                      <a:pt x="1233" y="13467"/>
                      <a:pt x="1324" y="13445"/>
                    </a:cubicBezTo>
                    <a:cubicBezTo>
                      <a:pt x="1393" y="13422"/>
                      <a:pt x="1484" y="13399"/>
                      <a:pt x="1575" y="13376"/>
                    </a:cubicBezTo>
                    <a:cubicBezTo>
                      <a:pt x="2488" y="11961"/>
                      <a:pt x="3173" y="10409"/>
                      <a:pt x="3538" y="8765"/>
                    </a:cubicBezTo>
                    <a:cubicBezTo>
                      <a:pt x="3744" y="7921"/>
                      <a:pt x="3835" y="7053"/>
                      <a:pt x="3858" y="6186"/>
                    </a:cubicBezTo>
                    <a:cubicBezTo>
                      <a:pt x="3881" y="5319"/>
                      <a:pt x="3812" y="4451"/>
                      <a:pt x="3584" y="3607"/>
                    </a:cubicBezTo>
                    <a:cubicBezTo>
                      <a:pt x="3493" y="3196"/>
                      <a:pt x="3333" y="2785"/>
                      <a:pt x="3150" y="2420"/>
                    </a:cubicBezTo>
                    <a:cubicBezTo>
                      <a:pt x="2945" y="2032"/>
                      <a:pt x="2717" y="1667"/>
                      <a:pt x="2420" y="1324"/>
                    </a:cubicBezTo>
                    <a:cubicBezTo>
                      <a:pt x="2146" y="1005"/>
                      <a:pt x="1826" y="731"/>
                      <a:pt x="1461" y="480"/>
                    </a:cubicBezTo>
                    <a:cubicBezTo>
                      <a:pt x="1164" y="274"/>
                      <a:pt x="845" y="115"/>
                      <a:pt x="50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  <p:sp>
            <p:nvSpPr>
              <p:cNvPr id="917" name="Google Shape;1775;p22">
                <a:extLst>
                  <a:ext uri="{FF2B5EF4-FFF2-40B4-BE49-F238E27FC236}">
                    <a16:creationId xmlns:a16="http://schemas.microsoft.com/office/drawing/2014/main" id="{7F67A549-07DC-4692-90BE-208FFE579E2B}"/>
                  </a:ext>
                </a:extLst>
              </p:cNvPr>
              <p:cNvSpPr/>
              <p:nvPr/>
            </p:nvSpPr>
            <p:spPr>
              <a:xfrm>
                <a:off x="6824475" y="2794425"/>
                <a:ext cx="133921" cy="342906"/>
              </a:xfrm>
              <a:custGeom>
                <a:avLst/>
                <a:gdLst/>
                <a:ahLst/>
                <a:cxnLst/>
                <a:rect l="l" t="t" r="r" b="b"/>
                <a:pathLst>
                  <a:path w="4955" h="13103" extrusionOk="0">
                    <a:moveTo>
                      <a:pt x="4338" y="1"/>
                    </a:moveTo>
                    <a:cubicBezTo>
                      <a:pt x="4041" y="92"/>
                      <a:pt x="3767" y="206"/>
                      <a:pt x="3493" y="343"/>
                    </a:cubicBezTo>
                    <a:cubicBezTo>
                      <a:pt x="2877" y="640"/>
                      <a:pt x="2329" y="1096"/>
                      <a:pt x="1895" y="1621"/>
                    </a:cubicBezTo>
                    <a:cubicBezTo>
                      <a:pt x="1439" y="2169"/>
                      <a:pt x="1074" y="2763"/>
                      <a:pt x="777" y="3425"/>
                    </a:cubicBezTo>
                    <a:cubicBezTo>
                      <a:pt x="480" y="4064"/>
                      <a:pt x="298" y="4748"/>
                      <a:pt x="161" y="5456"/>
                    </a:cubicBezTo>
                    <a:cubicBezTo>
                      <a:pt x="24" y="6255"/>
                      <a:pt x="1" y="7054"/>
                      <a:pt x="24" y="7853"/>
                    </a:cubicBezTo>
                    <a:cubicBezTo>
                      <a:pt x="47" y="8743"/>
                      <a:pt x="161" y="9610"/>
                      <a:pt x="366" y="10455"/>
                    </a:cubicBezTo>
                    <a:cubicBezTo>
                      <a:pt x="526" y="11231"/>
                      <a:pt x="777" y="11984"/>
                      <a:pt x="1097" y="12737"/>
                    </a:cubicBezTo>
                    <a:cubicBezTo>
                      <a:pt x="1256" y="12851"/>
                      <a:pt x="1439" y="12965"/>
                      <a:pt x="1599" y="13102"/>
                    </a:cubicBezTo>
                    <a:cubicBezTo>
                      <a:pt x="1485" y="12806"/>
                      <a:pt x="1348" y="12532"/>
                      <a:pt x="1234" y="12235"/>
                    </a:cubicBezTo>
                    <a:cubicBezTo>
                      <a:pt x="800" y="11071"/>
                      <a:pt x="526" y="9884"/>
                      <a:pt x="412" y="8652"/>
                    </a:cubicBezTo>
                    <a:cubicBezTo>
                      <a:pt x="412" y="8674"/>
                      <a:pt x="412" y="8697"/>
                      <a:pt x="412" y="8697"/>
                    </a:cubicBezTo>
                    <a:cubicBezTo>
                      <a:pt x="366" y="8149"/>
                      <a:pt x="343" y="7602"/>
                      <a:pt x="343" y="7054"/>
                    </a:cubicBezTo>
                    <a:cubicBezTo>
                      <a:pt x="366" y="6552"/>
                      <a:pt x="389" y="6049"/>
                      <a:pt x="480" y="5547"/>
                    </a:cubicBezTo>
                    <a:cubicBezTo>
                      <a:pt x="480" y="5524"/>
                      <a:pt x="480" y="5524"/>
                      <a:pt x="480" y="5524"/>
                    </a:cubicBezTo>
                    <a:cubicBezTo>
                      <a:pt x="480" y="5524"/>
                      <a:pt x="480" y="5502"/>
                      <a:pt x="480" y="5502"/>
                    </a:cubicBezTo>
                    <a:cubicBezTo>
                      <a:pt x="617" y="4771"/>
                      <a:pt x="823" y="4086"/>
                      <a:pt x="1142" y="3402"/>
                    </a:cubicBezTo>
                    <a:cubicBezTo>
                      <a:pt x="1393" y="2877"/>
                      <a:pt x="1690" y="2375"/>
                      <a:pt x="2078" y="1918"/>
                    </a:cubicBezTo>
                    <a:cubicBezTo>
                      <a:pt x="2078" y="1918"/>
                      <a:pt x="2078" y="1918"/>
                      <a:pt x="2078" y="1895"/>
                    </a:cubicBezTo>
                    <a:cubicBezTo>
                      <a:pt x="2375" y="1553"/>
                      <a:pt x="2717" y="1233"/>
                      <a:pt x="3082" y="959"/>
                    </a:cubicBezTo>
                    <a:lnTo>
                      <a:pt x="3082" y="959"/>
                    </a:lnTo>
                    <a:cubicBezTo>
                      <a:pt x="3082" y="959"/>
                      <a:pt x="3060" y="982"/>
                      <a:pt x="3060" y="982"/>
                    </a:cubicBezTo>
                    <a:cubicBezTo>
                      <a:pt x="3356" y="754"/>
                      <a:pt x="3699" y="571"/>
                      <a:pt x="4064" y="434"/>
                    </a:cubicBezTo>
                    <a:cubicBezTo>
                      <a:pt x="4361" y="320"/>
                      <a:pt x="4657" y="252"/>
                      <a:pt x="4954" y="206"/>
                    </a:cubicBezTo>
                    <a:cubicBezTo>
                      <a:pt x="4863" y="183"/>
                      <a:pt x="4794" y="161"/>
                      <a:pt x="4726" y="138"/>
                    </a:cubicBezTo>
                    <a:cubicBezTo>
                      <a:pt x="4612" y="115"/>
                      <a:pt x="4498" y="69"/>
                      <a:pt x="4383" y="46"/>
                    </a:cubicBezTo>
                    <a:cubicBezTo>
                      <a:pt x="4361" y="46"/>
                      <a:pt x="4338" y="24"/>
                      <a:pt x="433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pPr algn="l" rtl="0"/>
                <a:endParaRPr sz="1049"/>
              </a:p>
            </p:txBody>
          </p:sp>
        </p:grpSp>
      </p:grpSp>
      <p:sp>
        <p:nvSpPr>
          <p:cNvPr id="1010" name="TextBox 158">
            <a:extLst>
              <a:ext uri="{FF2B5EF4-FFF2-40B4-BE49-F238E27FC236}">
                <a16:creationId xmlns:a16="http://schemas.microsoft.com/office/drawing/2014/main" id="{7B9B8396-9DA4-46F0-8626-86F6E7F1297C}"/>
              </a:ext>
            </a:extLst>
          </p:cNvPr>
          <p:cNvSpPr txBox="1"/>
          <p:nvPr/>
        </p:nvSpPr>
        <p:spPr>
          <a:xfrm>
            <a:off x="1" y="1376957"/>
            <a:ext cx="3065677" cy="106144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99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الحمد لله</a:t>
            </a:r>
          </a:p>
          <a:p>
            <a:pPr algn="ctr"/>
            <a:r>
              <a:rPr lang="ar-SA" sz="2099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الذي رزقنا علمًا نافعًا نتعلمه </a:t>
            </a:r>
          </a:p>
          <a:p>
            <a:pPr algn="ctr"/>
            <a:r>
              <a:rPr lang="ar-SA" sz="2099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في كل يوم حرفًا و أيه </a:t>
            </a:r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6D48E1BC-D37A-3883-FCF7-C525584222AF}"/>
              </a:ext>
            </a:extLst>
          </p:cNvPr>
          <p:cNvSpPr txBox="1"/>
          <p:nvPr/>
        </p:nvSpPr>
        <p:spPr>
          <a:xfrm>
            <a:off x="633559" y="861092"/>
            <a:ext cx="1723717" cy="6845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SA" sz="2099" b="1" dirty="0">
                <a:solidFill>
                  <a:srgbClr val="231F20"/>
                </a:solidFill>
                <a:latin typeface="Times New Roman" panose="02020603050405020304" pitchFamily="18" charset="0"/>
              </a:rPr>
              <a:t>الخبرة الإسلامية </a:t>
            </a:r>
            <a:br>
              <a:rPr lang="ar-SA" sz="1749" dirty="0"/>
            </a:br>
            <a:endParaRPr lang="ar-SA" sz="1749" dirty="0"/>
          </a:p>
        </p:txBody>
      </p:sp>
    </p:spTree>
    <p:extLst>
      <p:ext uri="{BB962C8B-B14F-4D97-AF65-F5344CB8AC3E}">
        <p14:creationId xmlns:p14="http://schemas.microsoft.com/office/powerpoint/2010/main" val="3563858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مربع نص 17">
            <a:extLst>
              <a:ext uri="{FF2B5EF4-FFF2-40B4-BE49-F238E27FC236}">
                <a16:creationId xmlns:a16="http://schemas.microsoft.com/office/drawing/2014/main" id="{4D58A429-0021-4948-A539-B9E4ACEEF11F}"/>
              </a:ext>
            </a:extLst>
          </p:cNvPr>
          <p:cNvSpPr txBox="1"/>
          <p:nvPr/>
        </p:nvSpPr>
        <p:spPr>
          <a:xfrm>
            <a:off x="2006893" y="1242540"/>
            <a:ext cx="2702379" cy="1600438"/>
          </a:xfrm>
          <a:prstGeom prst="rect">
            <a:avLst/>
          </a:prstGeom>
          <a:solidFill>
            <a:schemeClr val="accent6">
              <a:alpha val="71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dirty="0">
                <a:solidFill>
                  <a:schemeClr val="accent4"/>
                </a:solidFill>
              </a:rPr>
              <a:t>في الخريف يكون الطقس مشمسا أقل من فصل الصيف ويصبح الطقس معتدلا</a:t>
            </a:r>
          </a:p>
          <a:p>
            <a:pPr algn="ctr"/>
            <a:r>
              <a:rPr lang="ar-SA" dirty="0">
                <a:solidFill>
                  <a:schemeClr val="accent4"/>
                </a:solidFill>
              </a:rPr>
              <a:t>بعض النباتات تتغير ألوان أوراقها وتتساقط .</a:t>
            </a:r>
          </a:p>
          <a:p>
            <a:pPr algn="ctr"/>
            <a:endParaRPr lang="ar-SA" dirty="0">
              <a:solidFill>
                <a:schemeClr val="accent4"/>
              </a:solidFill>
            </a:endParaRPr>
          </a:p>
          <a:p>
            <a:pPr algn="ctr"/>
            <a:r>
              <a:rPr lang="ar-SA" dirty="0">
                <a:solidFill>
                  <a:schemeClr val="accent4"/>
                </a:solidFill>
              </a:rPr>
              <a:t>تبدأ الحيوانات للاستعداد لموسم الشتاء فيصبح فراء بعضها أكثر سماكه , وبعضها ينتقل إلى أماكن دافئة</a:t>
            </a:r>
          </a:p>
        </p:txBody>
      </p:sp>
      <p:sp>
        <p:nvSpPr>
          <p:cNvPr id="10" name="مستطيل 9"/>
          <p:cNvSpPr/>
          <p:nvPr/>
        </p:nvSpPr>
        <p:spPr>
          <a:xfrm>
            <a:off x="1914040" y="842430"/>
            <a:ext cx="27110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SA" sz="2000" b="1" dirty="0">
                <a:solidFill>
                  <a:schemeClr val="accent5"/>
                </a:solidFill>
              </a:rPr>
              <a:t>ماذا يحدث في فصل الخريف ؟ </a:t>
            </a: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971" b="21004"/>
          <a:stretch/>
        </p:blipFill>
        <p:spPr>
          <a:xfrm>
            <a:off x="423898" y="193731"/>
            <a:ext cx="1582995" cy="29834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3" name="Google Shape;1453;p43"/>
          <p:cNvGrpSpPr/>
          <p:nvPr/>
        </p:nvGrpSpPr>
        <p:grpSpPr>
          <a:xfrm>
            <a:off x="1905074" y="613770"/>
            <a:ext cx="603963" cy="821009"/>
            <a:chOff x="679403" y="1052076"/>
            <a:chExt cx="416239" cy="565823"/>
          </a:xfrm>
        </p:grpSpPr>
        <p:sp>
          <p:nvSpPr>
            <p:cNvPr id="1454" name="Google Shape;1454;p43"/>
            <p:cNvSpPr/>
            <p:nvPr/>
          </p:nvSpPr>
          <p:spPr>
            <a:xfrm rot="-1553959">
              <a:off x="784611" y="1070459"/>
              <a:ext cx="205824" cy="529058"/>
            </a:xfrm>
            <a:custGeom>
              <a:avLst/>
              <a:gdLst/>
              <a:ahLst/>
              <a:cxnLst/>
              <a:rect l="l" t="t" r="r" b="b"/>
              <a:pathLst>
                <a:path w="5217" h="13410" extrusionOk="0">
                  <a:moveTo>
                    <a:pt x="2317" y="8547"/>
                  </a:moveTo>
                  <a:lnTo>
                    <a:pt x="2315" y="8647"/>
                  </a:lnTo>
                  <a:lnTo>
                    <a:pt x="2301" y="8650"/>
                  </a:lnTo>
                  <a:cubicBezTo>
                    <a:pt x="2304" y="8617"/>
                    <a:pt x="2308" y="8582"/>
                    <a:pt x="2317" y="8547"/>
                  </a:cubicBezTo>
                  <a:close/>
                  <a:moveTo>
                    <a:pt x="2294" y="1"/>
                  </a:moveTo>
                  <a:cubicBezTo>
                    <a:pt x="2283" y="379"/>
                    <a:pt x="2264" y="758"/>
                    <a:pt x="2243" y="1134"/>
                  </a:cubicBezTo>
                  <a:cubicBezTo>
                    <a:pt x="2190" y="976"/>
                    <a:pt x="2120" y="823"/>
                    <a:pt x="2002" y="700"/>
                  </a:cubicBezTo>
                  <a:cubicBezTo>
                    <a:pt x="1842" y="533"/>
                    <a:pt x="1656" y="379"/>
                    <a:pt x="1435" y="298"/>
                  </a:cubicBezTo>
                  <a:cubicBezTo>
                    <a:pt x="1342" y="264"/>
                    <a:pt x="1244" y="248"/>
                    <a:pt x="1147" y="248"/>
                  </a:cubicBezTo>
                  <a:cubicBezTo>
                    <a:pt x="1017" y="248"/>
                    <a:pt x="887" y="278"/>
                    <a:pt x="769" y="338"/>
                  </a:cubicBezTo>
                  <a:cubicBezTo>
                    <a:pt x="576" y="447"/>
                    <a:pt x="448" y="679"/>
                    <a:pt x="423" y="895"/>
                  </a:cubicBezTo>
                  <a:cubicBezTo>
                    <a:pt x="411" y="1129"/>
                    <a:pt x="493" y="1369"/>
                    <a:pt x="618" y="1564"/>
                  </a:cubicBezTo>
                  <a:cubicBezTo>
                    <a:pt x="753" y="1761"/>
                    <a:pt x="964" y="1891"/>
                    <a:pt x="1182" y="1981"/>
                  </a:cubicBezTo>
                  <a:cubicBezTo>
                    <a:pt x="1454" y="2091"/>
                    <a:pt x="1758" y="2125"/>
                    <a:pt x="1997" y="2309"/>
                  </a:cubicBezTo>
                  <a:cubicBezTo>
                    <a:pt x="2044" y="2341"/>
                    <a:pt x="2090" y="2376"/>
                    <a:pt x="2139" y="2409"/>
                  </a:cubicBezTo>
                  <a:cubicBezTo>
                    <a:pt x="2148" y="2413"/>
                    <a:pt x="2160" y="2418"/>
                    <a:pt x="2171" y="2420"/>
                  </a:cubicBezTo>
                  <a:cubicBezTo>
                    <a:pt x="2134" y="3045"/>
                    <a:pt x="2099" y="3672"/>
                    <a:pt x="2074" y="4299"/>
                  </a:cubicBezTo>
                  <a:cubicBezTo>
                    <a:pt x="2062" y="4538"/>
                    <a:pt x="2048" y="4777"/>
                    <a:pt x="2037" y="5018"/>
                  </a:cubicBezTo>
                  <a:cubicBezTo>
                    <a:pt x="1941" y="4833"/>
                    <a:pt x="1832" y="4652"/>
                    <a:pt x="1684" y="4503"/>
                  </a:cubicBezTo>
                  <a:cubicBezTo>
                    <a:pt x="1581" y="4401"/>
                    <a:pt x="1472" y="4306"/>
                    <a:pt x="1361" y="4215"/>
                  </a:cubicBezTo>
                  <a:cubicBezTo>
                    <a:pt x="1245" y="4122"/>
                    <a:pt x="1124" y="4027"/>
                    <a:pt x="980" y="3978"/>
                  </a:cubicBezTo>
                  <a:cubicBezTo>
                    <a:pt x="922" y="3960"/>
                    <a:pt x="868" y="3952"/>
                    <a:pt x="818" y="3952"/>
                  </a:cubicBezTo>
                  <a:cubicBezTo>
                    <a:pt x="463" y="3952"/>
                    <a:pt x="288" y="4360"/>
                    <a:pt x="256" y="4696"/>
                  </a:cubicBezTo>
                  <a:cubicBezTo>
                    <a:pt x="161" y="5227"/>
                    <a:pt x="539" y="5601"/>
                    <a:pt x="1022" y="5745"/>
                  </a:cubicBezTo>
                  <a:cubicBezTo>
                    <a:pt x="1335" y="5840"/>
                    <a:pt x="1665" y="5831"/>
                    <a:pt x="1990" y="5866"/>
                  </a:cubicBezTo>
                  <a:cubicBezTo>
                    <a:pt x="1948" y="6586"/>
                    <a:pt x="1907" y="7308"/>
                    <a:pt x="1879" y="8030"/>
                  </a:cubicBezTo>
                  <a:cubicBezTo>
                    <a:pt x="1786" y="7872"/>
                    <a:pt x="1686" y="7719"/>
                    <a:pt x="1595" y="7558"/>
                  </a:cubicBezTo>
                  <a:cubicBezTo>
                    <a:pt x="1431" y="7289"/>
                    <a:pt x="1198" y="6994"/>
                    <a:pt x="862" y="6952"/>
                  </a:cubicBezTo>
                  <a:cubicBezTo>
                    <a:pt x="850" y="6952"/>
                    <a:pt x="839" y="6952"/>
                    <a:pt x="828" y="6952"/>
                  </a:cubicBezTo>
                  <a:cubicBezTo>
                    <a:pt x="525" y="6952"/>
                    <a:pt x="212" y="7159"/>
                    <a:pt x="158" y="7466"/>
                  </a:cubicBezTo>
                  <a:cubicBezTo>
                    <a:pt x="93" y="7744"/>
                    <a:pt x="212" y="8037"/>
                    <a:pt x="393" y="8248"/>
                  </a:cubicBezTo>
                  <a:cubicBezTo>
                    <a:pt x="590" y="8478"/>
                    <a:pt x="897" y="8547"/>
                    <a:pt x="1175" y="8626"/>
                  </a:cubicBezTo>
                  <a:cubicBezTo>
                    <a:pt x="1386" y="8684"/>
                    <a:pt x="1575" y="8801"/>
                    <a:pt x="1786" y="8854"/>
                  </a:cubicBezTo>
                  <a:cubicBezTo>
                    <a:pt x="1794" y="8857"/>
                    <a:pt x="1803" y="8858"/>
                    <a:pt x="1811" y="8858"/>
                  </a:cubicBezTo>
                  <a:cubicBezTo>
                    <a:pt x="1825" y="8858"/>
                    <a:pt x="1838" y="8855"/>
                    <a:pt x="1851" y="8849"/>
                  </a:cubicBezTo>
                  <a:lnTo>
                    <a:pt x="1851" y="8849"/>
                  </a:lnTo>
                  <a:cubicBezTo>
                    <a:pt x="1839" y="9242"/>
                    <a:pt x="1835" y="9632"/>
                    <a:pt x="1837" y="10024"/>
                  </a:cubicBezTo>
                  <a:cubicBezTo>
                    <a:pt x="1837" y="10152"/>
                    <a:pt x="1839" y="10277"/>
                    <a:pt x="1842" y="10403"/>
                  </a:cubicBezTo>
                  <a:cubicBezTo>
                    <a:pt x="1656" y="10159"/>
                    <a:pt x="1519" y="9866"/>
                    <a:pt x="1273" y="9676"/>
                  </a:cubicBezTo>
                  <a:cubicBezTo>
                    <a:pt x="1106" y="9565"/>
                    <a:pt x="888" y="9475"/>
                    <a:pt x="678" y="9475"/>
                  </a:cubicBezTo>
                  <a:cubicBezTo>
                    <a:pt x="632" y="9475"/>
                    <a:pt x="588" y="9479"/>
                    <a:pt x="544" y="9488"/>
                  </a:cubicBezTo>
                  <a:cubicBezTo>
                    <a:pt x="207" y="9564"/>
                    <a:pt x="17" y="9917"/>
                    <a:pt x="0" y="10242"/>
                  </a:cubicBezTo>
                  <a:lnTo>
                    <a:pt x="0" y="10245"/>
                  </a:lnTo>
                  <a:cubicBezTo>
                    <a:pt x="0" y="10588"/>
                    <a:pt x="277" y="10853"/>
                    <a:pt x="539" y="11036"/>
                  </a:cubicBezTo>
                  <a:cubicBezTo>
                    <a:pt x="762" y="11194"/>
                    <a:pt x="1031" y="11266"/>
                    <a:pt x="1284" y="11357"/>
                  </a:cubicBezTo>
                  <a:cubicBezTo>
                    <a:pt x="1435" y="11415"/>
                    <a:pt x="1586" y="11464"/>
                    <a:pt x="1742" y="11503"/>
                  </a:cubicBezTo>
                  <a:cubicBezTo>
                    <a:pt x="1781" y="11510"/>
                    <a:pt x="1828" y="11526"/>
                    <a:pt x="1874" y="11533"/>
                  </a:cubicBezTo>
                  <a:cubicBezTo>
                    <a:pt x="1897" y="12158"/>
                    <a:pt x="1923" y="12785"/>
                    <a:pt x="1939" y="13409"/>
                  </a:cubicBezTo>
                  <a:lnTo>
                    <a:pt x="2009" y="13407"/>
                  </a:lnTo>
                  <a:cubicBezTo>
                    <a:pt x="2104" y="13405"/>
                    <a:pt x="2199" y="13402"/>
                    <a:pt x="2294" y="13400"/>
                  </a:cubicBezTo>
                  <a:lnTo>
                    <a:pt x="2427" y="13400"/>
                  </a:lnTo>
                  <a:lnTo>
                    <a:pt x="2489" y="13398"/>
                  </a:lnTo>
                  <a:lnTo>
                    <a:pt x="2501" y="13398"/>
                  </a:lnTo>
                  <a:lnTo>
                    <a:pt x="2552" y="13395"/>
                  </a:lnTo>
                  <a:cubicBezTo>
                    <a:pt x="2538" y="13268"/>
                    <a:pt x="2526" y="13138"/>
                    <a:pt x="2517" y="13010"/>
                  </a:cubicBezTo>
                  <a:cubicBezTo>
                    <a:pt x="2475" y="12534"/>
                    <a:pt x="2492" y="12060"/>
                    <a:pt x="2503" y="11584"/>
                  </a:cubicBezTo>
                  <a:cubicBezTo>
                    <a:pt x="2724" y="11505"/>
                    <a:pt x="2984" y="11364"/>
                    <a:pt x="3060" y="11341"/>
                  </a:cubicBezTo>
                  <a:cubicBezTo>
                    <a:pt x="3309" y="11224"/>
                    <a:pt x="3576" y="11153"/>
                    <a:pt x="3824" y="11034"/>
                  </a:cubicBezTo>
                  <a:cubicBezTo>
                    <a:pt x="4466" y="10810"/>
                    <a:pt x="4934" y="9499"/>
                    <a:pt x="3997" y="9499"/>
                  </a:cubicBezTo>
                  <a:cubicBezTo>
                    <a:pt x="3964" y="9499"/>
                    <a:pt x="3929" y="9501"/>
                    <a:pt x="3892" y="9504"/>
                  </a:cubicBezTo>
                  <a:cubicBezTo>
                    <a:pt x="3158" y="9518"/>
                    <a:pt x="2752" y="9864"/>
                    <a:pt x="2503" y="10375"/>
                  </a:cubicBezTo>
                  <a:cubicBezTo>
                    <a:pt x="2496" y="10212"/>
                    <a:pt x="2489" y="10052"/>
                    <a:pt x="2485" y="9889"/>
                  </a:cubicBezTo>
                  <a:cubicBezTo>
                    <a:pt x="2478" y="9685"/>
                    <a:pt x="2480" y="9485"/>
                    <a:pt x="2482" y="9283"/>
                  </a:cubicBezTo>
                  <a:cubicBezTo>
                    <a:pt x="2482" y="9179"/>
                    <a:pt x="2485" y="9077"/>
                    <a:pt x="2485" y="8972"/>
                  </a:cubicBezTo>
                  <a:lnTo>
                    <a:pt x="2485" y="8845"/>
                  </a:lnTo>
                  <a:cubicBezTo>
                    <a:pt x="2708" y="8821"/>
                    <a:pt x="2928" y="8770"/>
                    <a:pt x="3149" y="8729"/>
                  </a:cubicBezTo>
                  <a:cubicBezTo>
                    <a:pt x="3348" y="8698"/>
                    <a:pt x="3550" y="8659"/>
                    <a:pt x="3741" y="8585"/>
                  </a:cubicBezTo>
                  <a:cubicBezTo>
                    <a:pt x="4029" y="8473"/>
                    <a:pt x="4249" y="8220"/>
                    <a:pt x="4379" y="7946"/>
                  </a:cubicBezTo>
                  <a:cubicBezTo>
                    <a:pt x="4470" y="7726"/>
                    <a:pt x="4414" y="7475"/>
                    <a:pt x="4333" y="7259"/>
                  </a:cubicBezTo>
                  <a:cubicBezTo>
                    <a:pt x="4245" y="7055"/>
                    <a:pt x="4061" y="6871"/>
                    <a:pt x="3834" y="6839"/>
                  </a:cubicBezTo>
                  <a:cubicBezTo>
                    <a:pt x="3822" y="6838"/>
                    <a:pt x="3810" y="6838"/>
                    <a:pt x="3798" y="6838"/>
                  </a:cubicBezTo>
                  <a:cubicBezTo>
                    <a:pt x="3463" y="6838"/>
                    <a:pt x="3151" y="7089"/>
                    <a:pt x="2944" y="7336"/>
                  </a:cubicBezTo>
                  <a:cubicBezTo>
                    <a:pt x="2814" y="7493"/>
                    <a:pt x="2703" y="7665"/>
                    <a:pt x="2582" y="7832"/>
                  </a:cubicBezTo>
                  <a:cubicBezTo>
                    <a:pt x="2554" y="7874"/>
                    <a:pt x="2524" y="7916"/>
                    <a:pt x="2496" y="7958"/>
                  </a:cubicBezTo>
                  <a:cubicBezTo>
                    <a:pt x="2508" y="7500"/>
                    <a:pt x="2529" y="7043"/>
                    <a:pt x="2566" y="6586"/>
                  </a:cubicBezTo>
                  <a:cubicBezTo>
                    <a:pt x="2584" y="6379"/>
                    <a:pt x="2598" y="6175"/>
                    <a:pt x="2612" y="5968"/>
                  </a:cubicBezTo>
                  <a:cubicBezTo>
                    <a:pt x="2708" y="5954"/>
                    <a:pt x="2805" y="5938"/>
                    <a:pt x="2903" y="5929"/>
                  </a:cubicBezTo>
                  <a:cubicBezTo>
                    <a:pt x="3077" y="5910"/>
                    <a:pt x="3253" y="5894"/>
                    <a:pt x="3430" y="5866"/>
                  </a:cubicBezTo>
                  <a:cubicBezTo>
                    <a:pt x="3885" y="5801"/>
                    <a:pt x="4363" y="5673"/>
                    <a:pt x="4711" y="5353"/>
                  </a:cubicBezTo>
                  <a:cubicBezTo>
                    <a:pt x="5202" y="4860"/>
                    <a:pt x="5216" y="3978"/>
                    <a:pt x="4460" y="3978"/>
                  </a:cubicBezTo>
                  <a:cubicBezTo>
                    <a:pt x="4397" y="3978"/>
                    <a:pt x="4328" y="3984"/>
                    <a:pt x="4254" y="3997"/>
                  </a:cubicBezTo>
                  <a:cubicBezTo>
                    <a:pt x="3966" y="4029"/>
                    <a:pt x="3694" y="4136"/>
                    <a:pt x="3444" y="4275"/>
                  </a:cubicBezTo>
                  <a:cubicBezTo>
                    <a:pt x="3174" y="4415"/>
                    <a:pt x="2963" y="4642"/>
                    <a:pt x="2810" y="4902"/>
                  </a:cubicBezTo>
                  <a:cubicBezTo>
                    <a:pt x="2761" y="4977"/>
                    <a:pt x="2715" y="5051"/>
                    <a:pt x="2666" y="5125"/>
                  </a:cubicBezTo>
                  <a:cubicBezTo>
                    <a:pt x="2740" y="4336"/>
                    <a:pt x="2831" y="3542"/>
                    <a:pt x="2870" y="2748"/>
                  </a:cubicBezTo>
                  <a:cubicBezTo>
                    <a:pt x="2875" y="2641"/>
                    <a:pt x="2877" y="2534"/>
                    <a:pt x="2877" y="2430"/>
                  </a:cubicBezTo>
                  <a:cubicBezTo>
                    <a:pt x="2891" y="2411"/>
                    <a:pt x="2905" y="2395"/>
                    <a:pt x="2919" y="2381"/>
                  </a:cubicBezTo>
                  <a:cubicBezTo>
                    <a:pt x="2931" y="2385"/>
                    <a:pt x="2943" y="2388"/>
                    <a:pt x="2956" y="2388"/>
                  </a:cubicBezTo>
                  <a:cubicBezTo>
                    <a:pt x="2975" y="2388"/>
                    <a:pt x="2994" y="2382"/>
                    <a:pt x="3009" y="2369"/>
                  </a:cubicBezTo>
                  <a:cubicBezTo>
                    <a:pt x="3088" y="2313"/>
                    <a:pt x="3160" y="2251"/>
                    <a:pt x="3242" y="2200"/>
                  </a:cubicBezTo>
                  <a:cubicBezTo>
                    <a:pt x="3671" y="1923"/>
                    <a:pt x="4254" y="1863"/>
                    <a:pt x="4565" y="1424"/>
                  </a:cubicBezTo>
                  <a:cubicBezTo>
                    <a:pt x="4718" y="1187"/>
                    <a:pt x="4844" y="897"/>
                    <a:pt x="4793" y="609"/>
                  </a:cubicBezTo>
                  <a:cubicBezTo>
                    <a:pt x="4750" y="339"/>
                    <a:pt x="4604" y="191"/>
                    <a:pt x="4408" y="191"/>
                  </a:cubicBezTo>
                  <a:cubicBezTo>
                    <a:pt x="4313" y="191"/>
                    <a:pt x="4206" y="227"/>
                    <a:pt x="4094" y="300"/>
                  </a:cubicBezTo>
                  <a:cubicBezTo>
                    <a:pt x="3894" y="426"/>
                    <a:pt x="3755" y="621"/>
                    <a:pt x="3599" y="793"/>
                  </a:cubicBezTo>
                  <a:cubicBezTo>
                    <a:pt x="3293" y="1129"/>
                    <a:pt x="3049" y="1517"/>
                    <a:pt x="2877" y="1940"/>
                  </a:cubicBezTo>
                  <a:cubicBezTo>
                    <a:pt x="2872" y="1496"/>
                    <a:pt x="2861" y="1050"/>
                    <a:pt x="2896" y="607"/>
                  </a:cubicBezTo>
                  <a:cubicBezTo>
                    <a:pt x="2907" y="405"/>
                    <a:pt x="2923" y="203"/>
                    <a:pt x="2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43"/>
            <p:cNvSpPr/>
            <p:nvPr/>
          </p:nvSpPr>
          <p:spPr>
            <a:xfrm rot="-1553959">
              <a:off x="738664" y="1143544"/>
              <a:ext cx="48724" cy="42293"/>
            </a:xfrm>
            <a:custGeom>
              <a:avLst/>
              <a:gdLst/>
              <a:ahLst/>
              <a:cxnLst/>
              <a:rect l="l" t="t" r="r" b="b"/>
              <a:pathLst>
                <a:path w="1235" h="1072" extrusionOk="0">
                  <a:moveTo>
                    <a:pt x="158" y="1"/>
                  </a:moveTo>
                  <a:cubicBezTo>
                    <a:pt x="75" y="1"/>
                    <a:pt x="0" y="111"/>
                    <a:pt x="75" y="190"/>
                  </a:cubicBezTo>
                  <a:cubicBezTo>
                    <a:pt x="365" y="491"/>
                    <a:pt x="704" y="742"/>
                    <a:pt x="1002" y="1039"/>
                  </a:cubicBezTo>
                  <a:cubicBezTo>
                    <a:pt x="1024" y="1062"/>
                    <a:pt x="1050" y="1071"/>
                    <a:pt x="1074" y="1071"/>
                  </a:cubicBezTo>
                  <a:cubicBezTo>
                    <a:pt x="1159" y="1071"/>
                    <a:pt x="1234" y="960"/>
                    <a:pt x="1157" y="881"/>
                  </a:cubicBezTo>
                  <a:cubicBezTo>
                    <a:pt x="860" y="587"/>
                    <a:pt x="523" y="336"/>
                    <a:pt x="231" y="34"/>
                  </a:cubicBezTo>
                  <a:cubicBezTo>
                    <a:pt x="208" y="10"/>
                    <a:pt x="183" y="1"/>
                    <a:pt x="158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43"/>
            <p:cNvSpPr/>
            <p:nvPr/>
          </p:nvSpPr>
          <p:spPr>
            <a:xfrm rot="-1553959">
              <a:off x="812350" y="1106529"/>
              <a:ext cx="62256" cy="46751"/>
            </a:xfrm>
            <a:custGeom>
              <a:avLst/>
              <a:gdLst/>
              <a:ahLst/>
              <a:cxnLst/>
              <a:rect l="l" t="t" r="r" b="b"/>
              <a:pathLst>
                <a:path w="1578" h="1185" extrusionOk="0">
                  <a:moveTo>
                    <a:pt x="1417" y="0"/>
                  </a:moveTo>
                  <a:cubicBezTo>
                    <a:pt x="1392" y="0"/>
                    <a:pt x="1366" y="10"/>
                    <a:pt x="1343" y="32"/>
                  </a:cubicBezTo>
                  <a:cubicBezTo>
                    <a:pt x="1145" y="225"/>
                    <a:pt x="932" y="399"/>
                    <a:pt x="702" y="550"/>
                  </a:cubicBezTo>
                  <a:cubicBezTo>
                    <a:pt x="581" y="629"/>
                    <a:pt x="458" y="699"/>
                    <a:pt x="340" y="778"/>
                  </a:cubicBezTo>
                  <a:cubicBezTo>
                    <a:pt x="291" y="808"/>
                    <a:pt x="245" y="843"/>
                    <a:pt x="203" y="882"/>
                  </a:cubicBezTo>
                  <a:cubicBezTo>
                    <a:pt x="184" y="899"/>
                    <a:pt x="133" y="961"/>
                    <a:pt x="110" y="964"/>
                  </a:cubicBezTo>
                  <a:cubicBezTo>
                    <a:pt x="50" y="966"/>
                    <a:pt x="1" y="1012"/>
                    <a:pt x="1" y="1073"/>
                  </a:cubicBezTo>
                  <a:cubicBezTo>
                    <a:pt x="1" y="1126"/>
                    <a:pt x="46" y="1184"/>
                    <a:pt x="103" y="1184"/>
                  </a:cubicBezTo>
                  <a:cubicBezTo>
                    <a:pt x="106" y="1184"/>
                    <a:pt x="108" y="1184"/>
                    <a:pt x="110" y="1184"/>
                  </a:cubicBezTo>
                  <a:cubicBezTo>
                    <a:pt x="235" y="1170"/>
                    <a:pt x="298" y="1082"/>
                    <a:pt x="391" y="1010"/>
                  </a:cubicBezTo>
                  <a:cubicBezTo>
                    <a:pt x="512" y="910"/>
                    <a:pt x="660" y="840"/>
                    <a:pt x="792" y="755"/>
                  </a:cubicBezTo>
                  <a:cubicBezTo>
                    <a:pt x="1046" y="590"/>
                    <a:pt x="1282" y="402"/>
                    <a:pt x="1498" y="188"/>
                  </a:cubicBezTo>
                  <a:cubicBezTo>
                    <a:pt x="1577" y="111"/>
                    <a:pt x="1502" y="0"/>
                    <a:pt x="1417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43"/>
            <p:cNvSpPr/>
            <p:nvPr/>
          </p:nvSpPr>
          <p:spPr>
            <a:xfrm rot="-1553959">
              <a:off x="792381" y="1285310"/>
              <a:ext cx="44266" cy="31641"/>
            </a:xfrm>
            <a:custGeom>
              <a:avLst/>
              <a:gdLst/>
              <a:ahLst/>
              <a:cxnLst/>
              <a:rect l="l" t="t" r="r" b="b"/>
              <a:pathLst>
                <a:path w="1122" h="802" extrusionOk="0">
                  <a:moveTo>
                    <a:pt x="130" y="1"/>
                  </a:moveTo>
                  <a:cubicBezTo>
                    <a:pt x="91" y="1"/>
                    <a:pt x="49" y="24"/>
                    <a:pt x="30" y="56"/>
                  </a:cubicBezTo>
                  <a:cubicBezTo>
                    <a:pt x="0" y="109"/>
                    <a:pt x="19" y="177"/>
                    <a:pt x="70" y="207"/>
                  </a:cubicBezTo>
                  <a:cubicBezTo>
                    <a:pt x="237" y="332"/>
                    <a:pt x="413" y="444"/>
                    <a:pt x="597" y="546"/>
                  </a:cubicBezTo>
                  <a:cubicBezTo>
                    <a:pt x="625" y="560"/>
                    <a:pt x="650" y="578"/>
                    <a:pt x="673" y="602"/>
                  </a:cubicBezTo>
                  <a:cubicBezTo>
                    <a:pt x="704" y="627"/>
                    <a:pt x="731" y="655"/>
                    <a:pt x="762" y="680"/>
                  </a:cubicBezTo>
                  <a:cubicBezTo>
                    <a:pt x="836" y="743"/>
                    <a:pt x="912" y="792"/>
                    <a:pt x="1012" y="801"/>
                  </a:cubicBezTo>
                  <a:cubicBezTo>
                    <a:pt x="1073" y="801"/>
                    <a:pt x="1121" y="752"/>
                    <a:pt x="1121" y="690"/>
                  </a:cubicBezTo>
                  <a:cubicBezTo>
                    <a:pt x="1119" y="633"/>
                    <a:pt x="1075" y="586"/>
                    <a:pt x="1017" y="581"/>
                  </a:cubicBezTo>
                  <a:lnTo>
                    <a:pt x="1017" y="581"/>
                  </a:lnTo>
                  <a:cubicBezTo>
                    <a:pt x="1020" y="580"/>
                    <a:pt x="993" y="574"/>
                    <a:pt x="991" y="574"/>
                  </a:cubicBezTo>
                  <a:cubicBezTo>
                    <a:pt x="991" y="574"/>
                    <a:pt x="991" y="574"/>
                    <a:pt x="991" y="574"/>
                  </a:cubicBezTo>
                  <a:cubicBezTo>
                    <a:pt x="988" y="574"/>
                    <a:pt x="975" y="566"/>
                    <a:pt x="973" y="564"/>
                  </a:cubicBezTo>
                  <a:cubicBezTo>
                    <a:pt x="966" y="562"/>
                    <a:pt x="961" y="557"/>
                    <a:pt x="954" y="553"/>
                  </a:cubicBezTo>
                  <a:cubicBezTo>
                    <a:pt x="926" y="532"/>
                    <a:pt x="901" y="511"/>
                    <a:pt x="875" y="488"/>
                  </a:cubicBezTo>
                  <a:cubicBezTo>
                    <a:pt x="817" y="430"/>
                    <a:pt x="750" y="381"/>
                    <a:pt x="680" y="339"/>
                  </a:cubicBezTo>
                  <a:cubicBezTo>
                    <a:pt x="506" y="242"/>
                    <a:pt x="341" y="135"/>
                    <a:pt x="181" y="16"/>
                  </a:cubicBezTo>
                  <a:cubicBezTo>
                    <a:pt x="166" y="6"/>
                    <a:pt x="148" y="1"/>
                    <a:pt x="130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43"/>
            <p:cNvSpPr/>
            <p:nvPr/>
          </p:nvSpPr>
          <p:spPr>
            <a:xfrm rot="-1553959">
              <a:off x="865115" y="1250758"/>
              <a:ext cx="68924" cy="31562"/>
            </a:xfrm>
            <a:custGeom>
              <a:avLst/>
              <a:gdLst/>
              <a:ahLst/>
              <a:cxnLst/>
              <a:rect l="l" t="t" r="r" b="b"/>
              <a:pathLst>
                <a:path w="1747" h="800" extrusionOk="0">
                  <a:moveTo>
                    <a:pt x="1624" y="0"/>
                  </a:moveTo>
                  <a:cubicBezTo>
                    <a:pt x="1613" y="0"/>
                    <a:pt x="1603" y="2"/>
                    <a:pt x="1593" y="6"/>
                  </a:cubicBezTo>
                  <a:cubicBezTo>
                    <a:pt x="1463" y="60"/>
                    <a:pt x="1338" y="127"/>
                    <a:pt x="1210" y="185"/>
                  </a:cubicBezTo>
                  <a:cubicBezTo>
                    <a:pt x="1083" y="241"/>
                    <a:pt x="948" y="271"/>
                    <a:pt x="813" y="308"/>
                  </a:cubicBezTo>
                  <a:cubicBezTo>
                    <a:pt x="681" y="345"/>
                    <a:pt x="553" y="396"/>
                    <a:pt x="433" y="457"/>
                  </a:cubicBezTo>
                  <a:cubicBezTo>
                    <a:pt x="374" y="482"/>
                    <a:pt x="309" y="501"/>
                    <a:pt x="251" y="526"/>
                  </a:cubicBezTo>
                  <a:cubicBezTo>
                    <a:pt x="200" y="552"/>
                    <a:pt x="147" y="573"/>
                    <a:pt x="91" y="585"/>
                  </a:cubicBezTo>
                  <a:cubicBezTo>
                    <a:pt x="33" y="591"/>
                    <a:pt x="1" y="668"/>
                    <a:pt x="15" y="719"/>
                  </a:cubicBezTo>
                  <a:cubicBezTo>
                    <a:pt x="29" y="776"/>
                    <a:pt x="77" y="799"/>
                    <a:pt x="128" y="799"/>
                  </a:cubicBezTo>
                  <a:cubicBezTo>
                    <a:pt x="135" y="799"/>
                    <a:pt x="142" y="799"/>
                    <a:pt x="149" y="798"/>
                  </a:cubicBezTo>
                  <a:cubicBezTo>
                    <a:pt x="210" y="784"/>
                    <a:pt x="265" y="763"/>
                    <a:pt x="321" y="735"/>
                  </a:cubicBezTo>
                  <a:cubicBezTo>
                    <a:pt x="379" y="710"/>
                    <a:pt x="440" y="691"/>
                    <a:pt x="498" y="666"/>
                  </a:cubicBezTo>
                  <a:cubicBezTo>
                    <a:pt x="623" y="612"/>
                    <a:pt x="739" y="557"/>
                    <a:pt x="871" y="520"/>
                  </a:cubicBezTo>
                  <a:cubicBezTo>
                    <a:pt x="1008" y="487"/>
                    <a:pt x="1143" y="448"/>
                    <a:pt x="1273" y="396"/>
                  </a:cubicBezTo>
                  <a:cubicBezTo>
                    <a:pt x="1403" y="341"/>
                    <a:pt x="1524" y="271"/>
                    <a:pt x="1654" y="218"/>
                  </a:cubicBezTo>
                  <a:cubicBezTo>
                    <a:pt x="1707" y="197"/>
                    <a:pt x="1747" y="146"/>
                    <a:pt x="1730" y="83"/>
                  </a:cubicBezTo>
                  <a:cubicBezTo>
                    <a:pt x="1719" y="41"/>
                    <a:pt x="1671" y="0"/>
                    <a:pt x="1624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43"/>
            <p:cNvSpPr/>
            <p:nvPr/>
          </p:nvSpPr>
          <p:spPr>
            <a:xfrm rot="-1553959">
              <a:off x="838519" y="1394339"/>
              <a:ext cx="54721" cy="36099"/>
            </a:xfrm>
            <a:custGeom>
              <a:avLst/>
              <a:gdLst/>
              <a:ahLst/>
              <a:cxnLst/>
              <a:rect l="l" t="t" r="r" b="b"/>
              <a:pathLst>
                <a:path w="1387" h="915" extrusionOk="0">
                  <a:moveTo>
                    <a:pt x="127" y="0"/>
                  </a:moveTo>
                  <a:cubicBezTo>
                    <a:pt x="89" y="0"/>
                    <a:pt x="52" y="19"/>
                    <a:pt x="30" y="53"/>
                  </a:cubicBezTo>
                  <a:cubicBezTo>
                    <a:pt x="0" y="102"/>
                    <a:pt x="14" y="181"/>
                    <a:pt x="70" y="204"/>
                  </a:cubicBezTo>
                  <a:cubicBezTo>
                    <a:pt x="311" y="318"/>
                    <a:pt x="541" y="455"/>
                    <a:pt x="757" y="613"/>
                  </a:cubicBezTo>
                  <a:cubicBezTo>
                    <a:pt x="901" y="715"/>
                    <a:pt x="1038" y="905"/>
                    <a:pt x="1242" y="914"/>
                  </a:cubicBezTo>
                  <a:cubicBezTo>
                    <a:pt x="1244" y="915"/>
                    <a:pt x="1245" y="915"/>
                    <a:pt x="1247" y="915"/>
                  </a:cubicBezTo>
                  <a:cubicBezTo>
                    <a:pt x="1386" y="915"/>
                    <a:pt x="1383" y="699"/>
                    <a:pt x="1242" y="694"/>
                  </a:cubicBezTo>
                  <a:cubicBezTo>
                    <a:pt x="1231" y="692"/>
                    <a:pt x="1217" y="689"/>
                    <a:pt x="1205" y="685"/>
                  </a:cubicBezTo>
                  <a:cubicBezTo>
                    <a:pt x="1191" y="678"/>
                    <a:pt x="1177" y="671"/>
                    <a:pt x="1164" y="661"/>
                  </a:cubicBezTo>
                  <a:cubicBezTo>
                    <a:pt x="1129" y="638"/>
                    <a:pt x="1094" y="613"/>
                    <a:pt x="1061" y="585"/>
                  </a:cubicBezTo>
                  <a:cubicBezTo>
                    <a:pt x="989" y="520"/>
                    <a:pt x="913" y="457"/>
                    <a:pt x="834" y="399"/>
                  </a:cubicBezTo>
                  <a:cubicBezTo>
                    <a:pt x="630" y="250"/>
                    <a:pt x="411" y="120"/>
                    <a:pt x="181" y="14"/>
                  </a:cubicBezTo>
                  <a:cubicBezTo>
                    <a:pt x="164" y="5"/>
                    <a:pt x="145" y="0"/>
                    <a:pt x="127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43"/>
            <p:cNvSpPr/>
            <p:nvPr/>
          </p:nvSpPr>
          <p:spPr>
            <a:xfrm rot="-1553959">
              <a:off x="914935" y="1356307"/>
              <a:ext cx="58705" cy="35981"/>
            </a:xfrm>
            <a:custGeom>
              <a:avLst/>
              <a:gdLst/>
              <a:ahLst/>
              <a:cxnLst/>
              <a:rect l="l" t="t" r="r" b="b"/>
              <a:pathLst>
                <a:path w="1488" h="912" extrusionOk="0">
                  <a:moveTo>
                    <a:pt x="1315" y="0"/>
                  </a:moveTo>
                  <a:cubicBezTo>
                    <a:pt x="1299" y="0"/>
                    <a:pt x="1281" y="4"/>
                    <a:pt x="1264" y="13"/>
                  </a:cubicBezTo>
                  <a:cubicBezTo>
                    <a:pt x="1034" y="126"/>
                    <a:pt x="816" y="263"/>
                    <a:pt x="597" y="398"/>
                  </a:cubicBezTo>
                  <a:cubicBezTo>
                    <a:pt x="490" y="463"/>
                    <a:pt x="381" y="521"/>
                    <a:pt x="270" y="577"/>
                  </a:cubicBezTo>
                  <a:cubicBezTo>
                    <a:pt x="184" y="621"/>
                    <a:pt x="70" y="653"/>
                    <a:pt x="28" y="746"/>
                  </a:cubicBezTo>
                  <a:cubicBezTo>
                    <a:pt x="1" y="800"/>
                    <a:pt x="17" y="865"/>
                    <a:pt x="68" y="897"/>
                  </a:cubicBezTo>
                  <a:cubicBezTo>
                    <a:pt x="85" y="907"/>
                    <a:pt x="105" y="912"/>
                    <a:pt x="126" y="912"/>
                  </a:cubicBezTo>
                  <a:cubicBezTo>
                    <a:pt x="165" y="912"/>
                    <a:pt x="204" y="894"/>
                    <a:pt x="219" y="858"/>
                  </a:cubicBezTo>
                  <a:cubicBezTo>
                    <a:pt x="230" y="832"/>
                    <a:pt x="268" y="821"/>
                    <a:pt x="295" y="809"/>
                  </a:cubicBezTo>
                  <a:cubicBezTo>
                    <a:pt x="342" y="788"/>
                    <a:pt x="386" y="765"/>
                    <a:pt x="430" y="744"/>
                  </a:cubicBezTo>
                  <a:cubicBezTo>
                    <a:pt x="539" y="688"/>
                    <a:pt x="644" y="628"/>
                    <a:pt x="746" y="565"/>
                  </a:cubicBezTo>
                  <a:cubicBezTo>
                    <a:pt x="953" y="438"/>
                    <a:pt x="1159" y="312"/>
                    <a:pt x="1375" y="203"/>
                  </a:cubicBezTo>
                  <a:cubicBezTo>
                    <a:pt x="1487" y="149"/>
                    <a:pt x="1418" y="0"/>
                    <a:pt x="1315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43"/>
            <p:cNvSpPr/>
            <p:nvPr/>
          </p:nvSpPr>
          <p:spPr>
            <a:xfrm rot="-1553959">
              <a:off x="873771" y="1475213"/>
              <a:ext cx="47461" cy="34600"/>
            </a:xfrm>
            <a:custGeom>
              <a:avLst/>
              <a:gdLst/>
              <a:ahLst/>
              <a:cxnLst/>
              <a:rect l="l" t="t" r="r" b="b"/>
              <a:pathLst>
                <a:path w="1203" h="877" extrusionOk="0">
                  <a:moveTo>
                    <a:pt x="161" y="1"/>
                  </a:moveTo>
                  <a:cubicBezTo>
                    <a:pt x="64" y="1"/>
                    <a:pt x="0" y="148"/>
                    <a:pt x="104" y="207"/>
                  </a:cubicBezTo>
                  <a:cubicBezTo>
                    <a:pt x="260" y="293"/>
                    <a:pt x="425" y="367"/>
                    <a:pt x="571" y="467"/>
                  </a:cubicBezTo>
                  <a:cubicBezTo>
                    <a:pt x="717" y="564"/>
                    <a:pt x="840" y="715"/>
                    <a:pt x="968" y="843"/>
                  </a:cubicBezTo>
                  <a:cubicBezTo>
                    <a:pt x="992" y="866"/>
                    <a:pt x="1018" y="876"/>
                    <a:pt x="1043" y="876"/>
                  </a:cubicBezTo>
                  <a:cubicBezTo>
                    <a:pt x="1128" y="876"/>
                    <a:pt x="1203" y="766"/>
                    <a:pt x="1126" y="687"/>
                  </a:cubicBezTo>
                  <a:cubicBezTo>
                    <a:pt x="984" y="548"/>
                    <a:pt x="857" y="397"/>
                    <a:pt x="694" y="283"/>
                  </a:cubicBezTo>
                  <a:cubicBezTo>
                    <a:pt x="543" y="179"/>
                    <a:pt x="376" y="105"/>
                    <a:pt x="216" y="16"/>
                  </a:cubicBezTo>
                  <a:cubicBezTo>
                    <a:pt x="197" y="5"/>
                    <a:pt x="179" y="1"/>
                    <a:pt x="161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43"/>
            <p:cNvSpPr/>
            <p:nvPr/>
          </p:nvSpPr>
          <p:spPr>
            <a:xfrm rot="-1553959">
              <a:off x="951747" y="1447628"/>
              <a:ext cx="51998" cy="25486"/>
            </a:xfrm>
            <a:custGeom>
              <a:avLst/>
              <a:gdLst/>
              <a:ahLst/>
              <a:cxnLst/>
              <a:rect l="l" t="t" r="r" b="b"/>
              <a:pathLst>
                <a:path w="1318" h="646" extrusionOk="0">
                  <a:moveTo>
                    <a:pt x="1193" y="0"/>
                  </a:moveTo>
                  <a:cubicBezTo>
                    <a:pt x="1175" y="0"/>
                    <a:pt x="1156" y="5"/>
                    <a:pt x="1139" y="15"/>
                  </a:cubicBezTo>
                  <a:cubicBezTo>
                    <a:pt x="955" y="96"/>
                    <a:pt x="770" y="175"/>
                    <a:pt x="582" y="249"/>
                  </a:cubicBezTo>
                  <a:cubicBezTo>
                    <a:pt x="489" y="286"/>
                    <a:pt x="396" y="321"/>
                    <a:pt x="303" y="351"/>
                  </a:cubicBezTo>
                  <a:cubicBezTo>
                    <a:pt x="222" y="379"/>
                    <a:pt x="138" y="391"/>
                    <a:pt x="75" y="456"/>
                  </a:cubicBezTo>
                  <a:cubicBezTo>
                    <a:pt x="0" y="534"/>
                    <a:pt x="75" y="646"/>
                    <a:pt x="158" y="646"/>
                  </a:cubicBezTo>
                  <a:cubicBezTo>
                    <a:pt x="183" y="646"/>
                    <a:pt x="208" y="636"/>
                    <a:pt x="231" y="611"/>
                  </a:cubicBezTo>
                  <a:cubicBezTo>
                    <a:pt x="254" y="595"/>
                    <a:pt x="280" y="584"/>
                    <a:pt x="308" y="581"/>
                  </a:cubicBezTo>
                  <a:cubicBezTo>
                    <a:pt x="345" y="570"/>
                    <a:pt x="382" y="558"/>
                    <a:pt x="417" y="544"/>
                  </a:cubicBezTo>
                  <a:cubicBezTo>
                    <a:pt x="510" y="512"/>
                    <a:pt x="602" y="477"/>
                    <a:pt x="695" y="440"/>
                  </a:cubicBezTo>
                  <a:cubicBezTo>
                    <a:pt x="881" y="365"/>
                    <a:pt x="1067" y="286"/>
                    <a:pt x="1250" y="205"/>
                  </a:cubicBezTo>
                  <a:cubicBezTo>
                    <a:pt x="1304" y="180"/>
                    <a:pt x="1318" y="101"/>
                    <a:pt x="1290" y="54"/>
                  </a:cubicBezTo>
                  <a:cubicBezTo>
                    <a:pt x="1268" y="20"/>
                    <a:pt x="1231" y="0"/>
                    <a:pt x="1193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63" name="Google Shape;1463;p43"/>
          <p:cNvSpPr/>
          <p:nvPr/>
        </p:nvSpPr>
        <p:spPr>
          <a:xfrm>
            <a:off x="2207056" y="1024275"/>
            <a:ext cx="950427" cy="950427"/>
          </a:xfrm>
          <a:custGeom>
            <a:avLst/>
            <a:gdLst/>
            <a:ahLst/>
            <a:cxnLst/>
            <a:rect l="l" t="t" r="r" b="b"/>
            <a:pathLst>
              <a:path w="8069" h="8069" extrusionOk="0">
                <a:moveTo>
                  <a:pt x="4033" y="0"/>
                </a:moveTo>
                <a:cubicBezTo>
                  <a:pt x="1807" y="0"/>
                  <a:pt x="0" y="1806"/>
                  <a:pt x="0" y="4035"/>
                </a:cubicBezTo>
                <a:cubicBezTo>
                  <a:pt x="0" y="6262"/>
                  <a:pt x="1807" y="8068"/>
                  <a:pt x="4033" y="8068"/>
                </a:cubicBezTo>
                <a:cubicBezTo>
                  <a:pt x="6262" y="8068"/>
                  <a:pt x="8069" y="6262"/>
                  <a:pt x="8069" y="4035"/>
                </a:cubicBezTo>
                <a:cubicBezTo>
                  <a:pt x="8069" y="1806"/>
                  <a:pt x="6262" y="0"/>
                  <a:pt x="40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مستطيل 15"/>
          <p:cNvSpPr/>
          <p:nvPr/>
        </p:nvSpPr>
        <p:spPr>
          <a:xfrm>
            <a:off x="472122" y="2250516"/>
            <a:ext cx="434766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SA" sz="3600" b="1" dirty="0">
                <a:solidFill>
                  <a:schemeClr val="accent4"/>
                </a:solidFill>
              </a:rPr>
              <a:t>ما مظاهر الخريف في بلدي؟</a:t>
            </a:r>
          </a:p>
        </p:txBody>
      </p:sp>
      <p:sp>
        <p:nvSpPr>
          <p:cNvPr id="6" name="شكل بيضاوي 5"/>
          <p:cNvSpPr/>
          <p:nvPr/>
        </p:nvSpPr>
        <p:spPr>
          <a:xfrm>
            <a:off x="2207056" y="1252844"/>
            <a:ext cx="475213" cy="397725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489" y="555175"/>
            <a:ext cx="1888626" cy="1888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507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 descr="صورة تحتوي على نص, لقطة شاشة&#10;&#10;تم إنشاء الوصف تلقائياً">
            <a:extLst>
              <a:ext uri="{FF2B5EF4-FFF2-40B4-BE49-F238E27FC236}">
                <a16:creationId xmlns:a16="http://schemas.microsoft.com/office/drawing/2014/main" id="{82AD624A-D6FC-4011-9BE0-E95CF12DB1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03"/>
          <a:stretch/>
        </p:blipFill>
        <p:spPr>
          <a:xfrm>
            <a:off x="646093" y="999640"/>
            <a:ext cx="4038613" cy="2301498"/>
          </a:xfrm>
          <a:prstGeom prst="rect">
            <a:avLst/>
          </a:prstGeom>
        </p:spPr>
      </p:pic>
      <p:sp>
        <p:nvSpPr>
          <p:cNvPr id="7" name="مستطيل 6"/>
          <p:cNvSpPr/>
          <p:nvPr/>
        </p:nvSpPr>
        <p:spPr>
          <a:xfrm>
            <a:off x="1362574" y="353886"/>
            <a:ext cx="24913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SA" sz="2000" b="1" dirty="0">
                <a:solidFill>
                  <a:schemeClr val="accent4"/>
                </a:solidFill>
              </a:rPr>
              <a:t>ما مظاهر الخريف في بلدي؟</a:t>
            </a:r>
          </a:p>
        </p:txBody>
      </p:sp>
    </p:spTree>
    <p:extLst>
      <p:ext uri="{BB962C8B-B14F-4D97-AF65-F5344CB8AC3E}">
        <p14:creationId xmlns:p14="http://schemas.microsoft.com/office/powerpoint/2010/main" val="2855721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 5"/>
          <p:cNvSpPr/>
          <p:nvPr/>
        </p:nvSpPr>
        <p:spPr>
          <a:xfrm>
            <a:off x="937969" y="2122768"/>
            <a:ext cx="332975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3200" b="1" dirty="0">
                <a:solidFill>
                  <a:schemeClr val="accent4"/>
                </a:solidFill>
              </a:rPr>
              <a:t>ماذا يحدث في الشتاء ؟ </a:t>
            </a: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06" b="21415"/>
          <a:stretch/>
        </p:blipFill>
        <p:spPr>
          <a:xfrm>
            <a:off x="795546" y="366956"/>
            <a:ext cx="3816082" cy="162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833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3" name="Google Shape;1473;p44"/>
          <p:cNvSpPr/>
          <p:nvPr/>
        </p:nvSpPr>
        <p:spPr>
          <a:xfrm>
            <a:off x="4198550" y="464802"/>
            <a:ext cx="598445" cy="395502"/>
          </a:xfrm>
          <a:custGeom>
            <a:avLst/>
            <a:gdLst/>
            <a:ahLst/>
            <a:cxnLst/>
            <a:rect l="l" t="t" r="r" b="b"/>
            <a:pathLst>
              <a:path w="10776" h="7122" extrusionOk="0">
                <a:moveTo>
                  <a:pt x="4948" y="1"/>
                </a:moveTo>
                <a:cubicBezTo>
                  <a:pt x="4302" y="1"/>
                  <a:pt x="3657" y="118"/>
                  <a:pt x="3060" y="377"/>
                </a:cubicBezTo>
                <a:cubicBezTo>
                  <a:pt x="1386" y="1176"/>
                  <a:pt x="544" y="2650"/>
                  <a:pt x="0" y="4143"/>
                </a:cubicBezTo>
                <a:cubicBezTo>
                  <a:pt x="112" y="4180"/>
                  <a:pt x="221" y="4219"/>
                  <a:pt x="332" y="4254"/>
                </a:cubicBezTo>
                <a:cubicBezTo>
                  <a:pt x="432" y="4287"/>
                  <a:pt x="530" y="4317"/>
                  <a:pt x="630" y="4349"/>
                </a:cubicBezTo>
                <a:cubicBezTo>
                  <a:pt x="699" y="4370"/>
                  <a:pt x="767" y="4389"/>
                  <a:pt x="836" y="4410"/>
                </a:cubicBezTo>
                <a:cubicBezTo>
                  <a:pt x="982" y="4452"/>
                  <a:pt x="1131" y="4493"/>
                  <a:pt x="1280" y="4533"/>
                </a:cubicBezTo>
                <a:cubicBezTo>
                  <a:pt x="1389" y="4317"/>
                  <a:pt x="1510" y="4101"/>
                  <a:pt x="1633" y="3887"/>
                </a:cubicBezTo>
                <a:cubicBezTo>
                  <a:pt x="1765" y="3653"/>
                  <a:pt x="1897" y="3414"/>
                  <a:pt x="2067" y="3196"/>
                </a:cubicBezTo>
                <a:cubicBezTo>
                  <a:pt x="2113" y="3135"/>
                  <a:pt x="2157" y="3072"/>
                  <a:pt x="2208" y="3014"/>
                </a:cubicBezTo>
                <a:cubicBezTo>
                  <a:pt x="2257" y="2956"/>
                  <a:pt x="2306" y="2901"/>
                  <a:pt x="2355" y="2843"/>
                </a:cubicBezTo>
                <a:cubicBezTo>
                  <a:pt x="2448" y="2733"/>
                  <a:pt x="2557" y="2631"/>
                  <a:pt x="2661" y="2531"/>
                </a:cubicBezTo>
                <a:cubicBezTo>
                  <a:pt x="2956" y="2246"/>
                  <a:pt x="3295" y="1970"/>
                  <a:pt x="3706" y="1800"/>
                </a:cubicBezTo>
                <a:cubicBezTo>
                  <a:pt x="4050" y="1660"/>
                  <a:pt x="4424" y="1596"/>
                  <a:pt x="4806" y="1596"/>
                </a:cubicBezTo>
                <a:cubicBezTo>
                  <a:pt x="4849" y="1596"/>
                  <a:pt x="4893" y="1596"/>
                  <a:pt x="4936" y="1598"/>
                </a:cubicBezTo>
                <a:cubicBezTo>
                  <a:pt x="5222" y="1607"/>
                  <a:pt x="5517" y="1635"/>
                  <a:pt x="5786" y="1719"/>
                </a:cubicBezTo>
                <a:cubicBezTo>
                  <a:pt x="6155" y="1835"/>
                  <a:pt x="6499" y="2025"/>
                  <a:pt x="6792" y="2278"/>
                </a:cubicBezTo>
                <a:cubicBezTo>
                  <a:pt x="6929" y="2399"/>
                  <a:pt x="7052" y="2534"/>
                  <a:pt x="7158" y="2682"/>
                </a:cubicBezTo>
                <a:cubicBezTo>
                  <a:pt x="7207" y="2750"/>
                  <a:pt x="7254" y="2819"/>
                  <a:pt x="7298" y="2887"/>
                </a:cubicBezTo>
                <a:cubicBezTo>
                  <a:pt x="7372" y="3000"/>
                  <a:pt x="7439" y="3117"/>
                  <a:pt x="7497" y="3235"/>
                </a:cubicBezTo>
                <a:cubicBezTo>
                  <a:pt x="7530" y="3298"/>
                  <a:pt x="7558" y="3358"/>
                  <a:pt x="7586" y="3421"/>
                </a:cubicBezTo>
                <a:cubicBezTo>
                  <a:pt x="7609" y="3476"/>
                  <a:pt x="7637" y="3532"/>
                  <a:pt x="7655" y="3588"/>
                </a:cubicBezTo>
                <a:cubicBezTo>
                  <a:pt x="7679" y="3660"/>
                  <a:pt x="7704" y="3730"/>
                  <a:pt x="7720" y="3801"/>
                </a:cubicBezTo>
                <a:cubicBezTo>
                  <a:pt x="7739" y="3873"/>
                  <a:pt x="7755" y="3941"/>
                  <a:pt x="7771" y="4008"/>
                </a:cubicBezTo>
                <a:cubicBezTo>
                  <a:pt x="7788" y="4078"/>
                  <a:pt x="7795" y="4150"/>
                  <a:pt x="7806" y="4219"/>
                </a:cubicBezTo>
                <a:cubicBezTo>
                  <a:pt x="7815" y="4273"/>
                  <a:pt x="7820" y="4326"/>
                  <a:pt x="7827" y="4377"/>
                </a:cubicBezTo>
                <a:cubicBezTo>
                  <a:pt x="7862" y="4633"/>
                  <a:pt x="7878" y="4893"/>
                  <a:pt x="7871" y="5150"/>
                </a:cubicBezTo>
                <a:cubicBezTo>
                  <a:pt x="7860" y="5417"/>
                  <a:pt x="7843" y="5687"/>
                  <a:pt x="7809" y="5956"/>
                </a:cubicBezTo>
                <a:cubicBezTo>
                  <a:pt x="7790" y="6079"/>
                  <a:pt x="7774" y="6202"/>
                  <a:pt x="7755" y="6325"/>
                </a:cubicBezTo>
                <a:lnTo>
                  <a:pt x="7832" y="6346"/>
                </a:lnTo>
                <a:cubicBezTo>
                  <a:pt x="7990" y="6386"/>
                  <a:pt x="8150" y="6427"/>
                  <a:pt x="8308" y="6469"/>
                </a:cubicBezTo>
                <a:lnTo>
                  <a:pt x="8610" y="6548"/>
                </a:lnTo>
                <a:cubicBezTo>
                  <a:pt x="8675" y="6567"/>
                  <a:pt x="8740" y="6583"/>
                  <a:pt x="8805" y="6602"/>
                </a:cubicBezTo>
                <a:lnTo>
                  <a:pt x="9315" y="6750"/>
                </a:lnTo>
                <a:cubicBezTo>
                  <a:pt x="9466" y="6794"/>
                  <a:pt x="9617" y="6843"/>
                  <a:pt x="9768" y="6889"/>
                </a:cubicBezTo>
                <a:cubicBezTo>
                  <a:pt x="9910" y="6934"/>
                  <a:pt x="10051" y="6975"/>
                  <a:pt x="10195" y="7019"/>
                </a:cubicBezTo>
                <a:cubicBezTo>
                  <a:pt x="10314" y="7052"/>
                  <a:pt x="10434" y="7087"/>
                  <a:pt x="10553" y="7122"/>
                </a:cubicBezTo>
                <a:cubicBezTo>
                  <a:pt x="10776" y="5527"/>
                  <a:pt x="10093" y="3158"/>
                  <a:pt x="9267" y="1991"/>
                </a:cubicBezTo>
                <a:cubicBezTo>
                  <a:pt x="8362" y="810"/>
                  <a:pt x="6647" y="1"/>
                  <a:pt x="494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4" name="Google Shape;1474;p44"/>
          <p:cNvSpPr/>
          <p:nvPr/>
        </p:nvSpPr>
        <p:spPr>
          <a:xfrm>
            <a:off x="4307617" y="579363"/>
            <a:ext cx="301111" cy="230904"/>
          </a:xfrm>
          <a:custGeom>
            <a:avLst/>
            <a:gdLst/>
            <a:ahLst/>
            <a:cxnLst/>
            <a:rect l="l" t="t" r="r" b="b"/>
            <a:pathLst>
              <a:path w="5422" h="4158" extrusionOk="0">
                <a:moveTo>
                  <a:pt x="2903" y="1"/>
                </a:moveTo>
                <a:cubicBezTo>
                  <a:pt x="2833" y="1"/>
                  <a:pt x="2764" y="3"/>
                  <a:pt x="2694" y="6"/>
                </a:cubicBezTo>
                <a:cubicBezTo>
                  <a:pt x="2615" y="13"/>
                  <a:pt x="2538" y="23"/>
                  <a:pt x="2462" y="37"/>
                </a:cubicBezTo>
                <a:cubicBezTo>
                  <a:pt x="2401" y="48"/>
                  <a:pt x="2341" y="62"/>
                  <a:pt x="2283" y="78"/>
                </a:cubicBezTo>
                <a:cubicBezTo>
                  <a:pt x="2211" y="99"/>
                  <a:pt x="2144" y="123"/>
                  <a:pt x="2074" y="150"/>
                </a:cubicBezTo>
                <a:cubicBezTo>
                  <a:pt x="2007" y="178"/>
                  <a:pt x="1944" y="211"/>
                  <a:pt x="1884" y="246"/>
                </a:cubicBezTo>
                <a:cubicBezTo>
                  <a:pt x="1809" y="287"/>
                  <a:pt x="1737" y="334"/>
                  <a:pt x="1670" y="383"/>
                </a:cubicBezTo>
                <a:cubicBezTo>
                  <a:pt x="1524" y="499"/>
                  <a:pt x="1384" y="622"/>
                  <a:pt x="1252" y="754"/>
                </a:cubicBezTo>
                <a:cubicBezTo>
                  <a:pt x="1173" y="835"/>
                  <a:pt x="1094" y="919"/>
                  <a:pt x="1020" y="1002"/>
                </a:cubicBezTo>
                <a:cubicBezTo>
                  <a:pt x="946" y="1088"/>
                  <a:pt x="874" y="1174"/>
                  <a:pt x="804" y="1263"/>
                </a:cubicBezTo>
                <a:cubicBezTo>
                  <a:pt x="732" y="1358"/>
                  <a:pt x="665" y="1455"/>
                  <a:pt x="600" y="1555"/>
                </a:cubicBezTo>
                <a:cubicBezTo>
                  <a:pt x="537" y="1653"/>
                  <a:pt x="477" y="1757"/>
                  <a:pt x="416" y="1859"/>
                </a:cubicBezTo>
                <a:lnTo>
                  <a:pt x="388" y="1910"/>
                </a:lnTo>
                <a:cubicBezTo>
                  <a:pt x="254" y="2156"/>
                  <a:pt x="126" y="2405"/>
                  <a:pt x="1" y="2653"/>
                </a:cubicBezTo>
                <a:lnTo>
                  <a:pt x="1" y="2656"/>
                </a:lnTo>
                <a:lnTo>
                  <a:pt x="270" y="2728"/>
                </a:lnTo>
                <a:cubicBezTo>
                  <a:pt x="439" y="2774"/>
                  <a:pt x="609" y="2823"/>
                  <a:pt x="778" y="2869"/>
                </a:cubicBezTo>
                <a:cubicBezTo>
                  <a:pt x="943" y="2916"/>
                  <a:pt x="1106" y="2964"/>
                  <a:pt x="1266" y="3013"/>
                </a:cubicBezTo>
                <a:cubicBezTo>
                  <a:pt x="1582" y="3106"/>
                  <a:pt x="1895" y="3208"/>
                  <a:pt x="2209" y="3306"/>
                </a:cubicBezTo>
                <a:cubicBezTo>
                  <a:pt x="2522" y="3406"/>
                  <a:pt x="2833" y="3494"/>
                  <a:pt x="3147" y="3587"/>
                </a:cubicBezTo>
                <a:cubicBezTo>
                  <a:pt x="3304" y="3631"/>
                  <a:pt x="3462" y="3677"/>
                  <a:pt x="3620" y="3721"/>
                </a:cubicBezTo>
                <a:cubicBezTo>
                  <a:pt x="3764" y="3763"/>
                  <a:pt x="3910" y="3800"/>
                  <a:pt x="4054" y="3837"/>
                </a:cubicBezTo>
                <a:cubicBezTo>
                  <a:pt x="4194" y="3872"/>
                  <a:pt x="4331" y="3907"/>
                  <a:pt x="4472" y="3940"/>
                </a:cubicBezTo>
                <a:cubicBezTo>
                  <a:pt x="4616" y="3972"/>
                  <a:pt x="4763" y="4005"/>
                  <a:pt x="4907" y="4042"/>
                </a:cubicBezTo>
                <a:lnTo>
                  <a:pt x="5376" y="4158"/>
                </a:lnTo>
                <a:cubicBezTo>
                  <a:pt x="5392" y="3967"/>
                  <a:pt x="5403" y="3777"/>
                  <a:pt x="5415" y="3589"/>
                </a:cubicBezTo>
                <a:cubicBezTo>
                  <a:pt x="5420" y="3452"/>
                  <a:pt x="5422" y="3317"/>
                  <a:pt x="5420" y="3183"/>
                </a:cubicBezTo>
                <a:cubicBezTo>
                  <a:pt x="5417" y="3046"/>
                  <a:pt x="5408" y="2916"/>
                  <a:pt x="5399" y="2781"/>
                </a:cubicBezTo>
                <a:cubicBezTo>
                  <a:pt x="5385" y="2656"/>
                  <a:pt x="5371" y="2530"/>
                  <a:pt x="5350" y="2403"/>
                </a:cubicBezTo>
                <a:cubicBezTo>
                  <a:pt x="5331" y="2277"/>
                  <a:pt x="5304" y="2147"/>
                  <a:pt x="5278" y="2019"/>
                </a:cubicBezTo>
                <a:cubicBezTo>
                  <a:pt x="5259" y="1954"/>
                  <a:pt x="5243" y="1889"/>
                  <a:pt x="5225" y="1827"/>
                </a:cubicBezTo>
                <a:cubicBezTo>
                  <a:pt x="5208" y="1759"/>
                  <a:pt x="5178" y="1694"/>
                  <a:pt x="5155" y="1632"/>
                </a:cubicBezTo>
                <a:cubicBezTo>
                  <a:pt x="5113" y="1539"/>
                  <a:pt x="5069" y="1446"/>
                  <a:pt x="5023" y="1355"/>
                </a:cubicBezTo>
                <a:cubicBezTo>
                  <a:pt x="4974" y="1265"/>
                  <a:pt x="4916" y="1170"/>
                  <a:pt x="4860" y="1077"/>
                </a:cubicBezTo>
                <a:cubicBezTo>
                  <a:pt x="4781" y="961"/>
                  <a:pt x="4702" y="845"/>
                  <a:pt x="4609" y="733"/>
                </a:cubicBezTo>
                <a:cubicBezTo>
                  <a:pt x="4493" y="598"/>
                  <a:pt x="4361" y="480"/>
                  <a:pt x="4212" y="380"/>
                </a:cubicBezTo>
                <a:cubicBezTo>
                  <a:pt x="4126" y="322"/>
                  <a:pt x="4034" y="269"/>
                  <a:pt x="3936" y="218"/>
                </a:cubicBezTo>
                <a:cubicBezTo>
                  <a:pt x="3873" y="188"/>
                  <a:pt x="3806" y="157"/>
                  <a:pt x="3739" y="132"/>
                </a:cubicBezTo>
                <a:cubicBezTo>
                  <a:pt x="3671" y="106"/>
                  <a:pt x="3613" y="90"/>
                  <a:pt x="3546" y="71"/>
                </a:cubicBezTo>
                <a:cubicBezTo>
                  <a:pt x="3476" y="55"/>
                  <a:pt x="3402" y="41"/>
                  <a:pt x="3330" y="30"/>
                </a:cubicBezTo>
                <a:cubicBezTo>
                  <a:pt x="3214" y="16"/>
                  <a:pt x="3098" y="9"/>
                  <a:pt x="2979" y="2"/>
                </a:cubicBezTo>
                <a:cubicBezTo>
                  <a:pt x="2954" y="1"/>
                  <a:pt x="2928" y="1"/>
                  <a:pt x="290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1A6441EE-45A4-4110-BFEA-633B5E8E9727}"/>
              </a:ext>
            </a:extLst>
          </p:cNvPr>
          <p:cNvSpPr txBox="1"/>
          <p:nvPr/>
        </p:nvSpPr>
        <p:spPr>
          <a:xfrm>
            <a:off x="72619" y="694815"/>
            <a:ext cx="5120640" cy="153888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rgbClr val="0067AA"/>
                </a:solidFill>
              </a:rPr>
              <a:t>ماذا يحدث في الشتاء ؟ </a:t>
            </a:r>
          </a:p>
          <a:p>
            <a:pPr algn="ctr"/>
            <a:endParaRPr lang="ar-SA" dirty="0"/>
          </a:p>
          <a:p>
            <a:pPr algn="ctr"/>
            <a:r>
              <a:rPr lang="ar-SA" dirty="0"/>
              <a:t>الشتاء أشد الفصول برودة .</a:t>
            </a:r>
          </a:p>
          <a:p>
            <a:pPr algn="ctr"/>
            <a:r>
              <a:rPr lang="ar-SA" dirty="0"/>
              <a:t>ويكون الطقس مشمسا فيه ساعات قليلة وتتساقط فيه الأمطار وأحيانا البرد والثلوج </a:t>
            </a:r>
          </a:p>
          <a:p>
            <a:pPr algn="ctr"/>
            <a:r>
              <a:rPr lang="ar-SA" dirty="0"/>
              <a:t>وفي الشتاء تقل النباتات فلا تجد الحيوانات طعاما يكفيها فيعتمد بعضها على ما جمعه في الخريف , أما البعض الآخر فينام حتى فصل الربيع .</a:t>
            </a: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3" t="22981" r="1178" b="34135"/>
          <a:stretch/>
        </p:blipFill>
        <p:spPr>
          <a:xfrm>
            <a:off x="482858" y="2349150"/>
            <a:ext cx="3975314" cy="13963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677;p46"/>
          <p:cNvGrpSpPr/>
          <p:nvPr/>
        </p:nvGrpSpPr>
        <p:grpSpPr>
          <a:xfrm>
            <a:off x="2042511" y="1195565"/>
            <a:ext cx="2684696" cy="1678223"/>
            <a:chOff x="1846816" y="1321450"/>
            <a:chExt cx="4113880" cy="2571617"/>
          </a:xfrm>
        </p:grpSpPr>
        <p:sp>
          <p:nvSpPr>
            <p:cNvPr id="6" name="Google Shape;678;p46"/>
            <p:cNvSpPr/>
            <p:nvPr/>
          </p:nvSpPr>
          <p:spPr>
            <a:xfrm>
              <a:off x="1846816" y="2975317"/>
              <a:ext cx="4113880" cy="917750"/>
            </a:xfrm>
            <a:custGeom>
              <a:avLst/>
              <a:gdLst/>
              <a:ahLst/>
              <a:cxnLst/>
              <a:rect l="l" t="t" r="r" b="b"/>
              <a:pathLst>
                <a:path w="186634" h="36710" extrusionOk="0">
                  <a:moveTo>
                    <a:pt x="17507" y="11785"/>
                  </a:moveTo>
                  <a:cubicBezTo>
                    <a:pt x="19970" y="11785"/>
                    <a:pt x="21986" y="13801"/>
                    <a:pt x="21986" y="16265"/>
                  </a:cubicBezTo>
                  <a:cubicBezTo>
                    <a:pt x="21986" y="18728"/>
                    <a:pt x="19970" y="20744"/>
                    <a:pt x="17507" y="20744"/>
                  </a:cubicBezTo>
                  <a:lnTo>
                    <a:pt x="17507" y="20765"/>
                  </a:lnTo>
                  <a:lnTo>
                    <a:pt x="12992" y="20765"/>
                  </a:lnTo>
                  <a:cubicBezTo>
                    <a:pt x="8612" y="20765"/>
                    <a:pt x="5027" y="24357"/>
                    <a:pt x="5027" y="28738"/>
                  </a:cubicBezTo>
                  <a:cubicBezTo>
                    <a:pt x="5027" y="33125"/>
                    <a:pt x="8612" y="36710"/>
                    <a:pt x="12992" y="36710"/>
                  </a:cubicBezTo>
                  <a:lnTo>
                    <a:pt x="173018" y="36710"/>
                  </a:lnTo>
                  <a:cubicBezTo>
                    <a:pt x="177398" y="36710"/>
                    <a:pt x="180983" y="33125"/>
                    <a:pt x="180983" y="28738"/>
                  </a:cubicBezTo>
                  <a:cubicBezTo>
                    <a:pt x="180983" y="24357"/>
                    <a:pt x="177398" y="20765"/>
                    <a:pt x="173018" y="20765"/>
                  </a:cubicBezTo>
                  <a:lnTo>
                    <a:pt x="166537" y="20765"/>
                  </a:lnTo>
                  <a:lnTo>
                    <a:pt x="166537" y="20744"/>
                  </a:lnTo>
                  <a:cubicBezTo>
                    <a:pt x="164073" y="20744"/>
                    <a:pt x="162057" y="18728"/>
                    <a:pt x="162057" y="16265"/>
                  </a:cubicBezTo>
                  <a:cubicBezTo>
                    <a:pt x="162057" y="13801"/>
                    <a:pt x="164073" y="11785"/>
                    <a:pt x="166537" y="11785"/>
                  </a:cubicBezTo>
                  <a:lnTo>
                    <a:pt x="180742" y="11785"/>
                  </a:lnTo>
                  <a:cubicBezTo>
                    <a:pt x="183979" y="11785"/>
                    <a:pt x="186634" y="9137"/>
                    <a:pt x="186634" y="5893"/>
                  </a:cubicBezTo>
                  <a:cubicBezTo>
                    <a:pt x="186634" y="2656"/>
                    <a:pt x="183979" y="1"/>
                    <a:pt x="180742" y="1"/>
                  </a:cubicBezTo>
                  <a:lnTo>
                    <a:pt x="5893" y="1"/>
                  </a:lnTo>
                  <a:cubicBezTo>
                    <a:pt x="2649" y="1"/>
                    <a:pt x="1" y="2656"/>
                    <a:pt x="1" y="5893"/>
                  </a:cubicBezTo>
                  <a:cubicBezTo>
                    <a:pt x="1" y="9137"/>
                    <a:pt x="2649" y="11785"/>
                    <a:pt x="5893" y="11785"/>
                  </a:cubicBezTo>
                  <a:lnTo>
                    <a:pt x="17507" y="11785"/>
                  </a:lnTo>
                </a:path>
              </a:pathLst>
            </a:custGeom>
            <a:solidFill>
              <a:srgbClr val="F77C36"/>
            </a:solidFill>
            <a:ln>
              <a:noFill/>
            </a:ln>
          </p:spPr>
          <p:txBody>
            <a:bodyPr spcFirstLastPara="1" wrap="square" lIns="53300" tIns="53300" rIns="53300" bIns="53300" anchor="ctr" anchorCtr="0">
              <a:noAutofit/>
            </a:bodyPr>
            <a:lstStyle/>
            <a:p>
              <a:endParaRPr sz="816"/>
            </a:p>
          </p:txBody>
        </p:sp>
        <p:sp>
          <p:nvSpPr>
            <p:cNvPr id="7" name="Google Shape;679;p46"/>
            <p:cNvSpPr/>
            <p:nvPr/>
          </p:nvSpPr>
          <p:spPr>
            <a:xfrm>
              <a:off x="2134075" y="3022000"/>
              <a:ext cx="3539600" cy="733350"/>
            </a:xfrm>
            <a:custGeom>
              <a:avLst/>
              <a:gdLst/>
              <a:ahLst/>
              <a:cxnLst/>
              <a:rect l="l" t="t" r="r" b="b"/>
              <a:pathLst>
                <a:path w="141584" h="29334" extrusionOk="0">
                  <a:moveTo>
                    <a:pt x="123737" y="1449"/>
                  </a:moveTo>
                  <a:cubicBezTo>
                    <a:pt x="123169" y="640"/>
                    <a:pt x="120429" y="1"/>
                    <a:pt x="117632" y="1"/>
                  </a:cubicBezTo>
                  <a:lnTo>
                    <a:pt x="70856" y="1"/>
                  </a:lnTo>
                  <a:lnTo>
                    <a:pt x="24088" y="1"/>
                  </a:lnTo>
                  <a:cubicBezTo>
                    <a:pt x="21291" y="1"/>
                    <a:pt x="18579" y="640"/>
                    <a:pt x="18011" y="1449"/>
                  </a:cubicBezTo>
                  <a:cubicBezTo>
                    <a:pt x="15697" y="4736"/>
                    <a:pt x="13177" y="8321"/>
                    <a:pt x="10415" y="12247"/>
                  </a:cubicBezTo>
                  <a:lnTo>
                    <a:pt x="1705" y="24620"/>
                  </a:lnTo>
                  <a:lnTo>
                    <a:pt x="29" y="24620"/>
                  </a:lnTo>
                  <a:lnTo>
                    <a:pt x="29" y="27318"/>
                  </a:lnTo>
                  <a:lnTo>
                    <a:pt x="29" y="27318"/>
                  </a:lnTo>
                  <a:cubicBezTo>
                    <a:pt x="1" y="28475"/>
                    <a:pt x="2152" y="29334"/>
                    <a:pt x="5453" y="29334"/>
                  </a:cubicBezTo>
                  <a:lnTo>
                    <a:pt x="70771" y="29334"/>
                  </a:lnTo>
                  <a:lnTo>
                    <a:pt x="136103" y="29334"/>
                  </a:lnTo>
                  <a:cubicBezTo>
                    <a:pt x="139397" y="29334"/>
                    <a:pt x="141584" y="28468"/>
                    <a:pt x="141577" y="27318"/>
                  </a:cubicBezTo>
                  <a:lnTo>
                    <a:pt x="141577" y="27318"/>
                  </a:lnTo>
                  <a:lnTo>
                    <a:pt x="141577" y="24620"/>
                  </a:lnTo>
                  <a:lnTo>
                    <a:pt x="139923" y="24620"/>
                  </a:lnTo>
                  <a:lnTo>
                    <a:pt x="131276" y="12247"/>
                  </a:lnTo>
                  <a:cubicBezTo>
                    <a:pt x="128536" y="8321"/>
                    <a:pt x="126030" y="4736"/>
                    <a:pt x="123737" y="1449"/>
                  </a:cubicBezTo>
                  <a:close/>
                </a:path>
              </a:pathLst>
            </a:custGeom>
            <a:solidFill>
              <a:srgbClr val="54597F"/>
            </a:solidFill>
            <a:ln>
              <a:noFill/>
            </a:ln>
          </p:spPr>
          <p:txBody>
            <a:bodyPr spcFirstLastPara="1" wrap="square" lIns="53300" tIns="53300" rIns="53300" bIns="53300" anchor="ctr" anchorCtr="0">
              <a:noAutofit/>
            </a:bodyPr>
            <a:lstStyle/>
            <a:p>
              <a:endParaRPr sz="816"/>
            </a:p>
          </p:txBody>
        </p:sp>
        <p:sp>
          <p:nvSpPr>
            <p:cNvPr id="8" name="Google Shape;680;p46"/>
            <p:cNvSpPr/>
            <p:nvPr/>
          </p:nvSpPr>
          <p:spPr>
            <a:xfrm>
              <a:off x="2115100" y="2954025"/>
              <a:ext cx="3578100" cy="733550"/>
            </a:xfrm>
            <a:custGeom>
              <a:avLst/>
              <a:gdLst/>
              <a:ahLst/>
              <a:cxnLst/>
              <a:rect l="l" t="t" r="r" b="b"/>
              <a:pathLst>
                <a:path w="143124" h="29342" extrusionOk="0">
                  <a:moveTo>
                    <a:pt x="124496" y="1449"/>
                  </a:moveTo>
                  <a:cubicBezTo>
                    <a:pt x="123928" y="640"/>
                    <a:pt x="121195" y="1"/>
                    <a:pt x="118391" y="1"/>
                  </a:cubicBezTo>
                  <a:lnTo>
                    <a:pt x="71615" y="1"/>
                  </a:lnTo>
                  <a:lnTo>
                    <a:pt x="24847" y="1"/>
                  </a:lnTo>
                  <a:cubicBezTo>
                    <a:pt x="22050" y="1"/>
                    <a:pt x="19338" y="640"/>
                    <a:pt x="18770" y="1449"/>
                  </a:cubicBezTo>
                  <a:cubicBezTo>
                    <a:pt x="16456" y="4736"/>
                    <a:pt x="13936" y="8321"/>
                    <a:pt x="11174" y="12247"/>
                  </a:cubicBezTo>
                  <a:cubicBezTo>
                    <a:pt x="8136" y="16570"/>
                    <a:pt x="4771" y="21348"/>
                    <a:pt x="1037" y="26658"/>
                  </a:cubicBezTo>
                  <a:cubicBezTo>
                    <a:pt x="0" y="28120"/>
                    <a:pt x="2300" y="29341"/>
                    <a:pt x="6212" y="29341"/>
                  </a:cubicBezTo>
                  <a:lnTo>
                    <a:pt x="71530" y="29341"/>
                  </a:lnTo>
                  <a:lnTo>
                    <a:pt x="136862" y="29341"/>
                  </a:lnTo>
                  <a:cubicBezTo>
                    <a:pt x="140774" y="29341"/>
                    <a:pt x="143124" y="28120"/>
                    <a:pt x="142094" y="26658"/>
                  </a:cubicBezTo>
                  <a:cubicBezTo>
                    <a:pt x="138389" y="21348"/>
                    <a:pt x="135052" y="16570"/>
                    <a:pt x="132035" y="12247"/>
                  </a:cubicBezTo>
                  <a:cubicBezTo>
                    <a:pt x="129295" y="8321"/>
                    <a:pt x="126789" y="4736"/>
                    <a:pt x="124496" y="1449"/>
                  </a:cubicBezTo>
                </a:path>
              </a:pathLst>
            </a:custGeom>
            <a:solidFill>
              <a:srgbClr val="83BCD9"/>
            </a:solidFill>
            <a:ln>
              <a:noFill/>
            </a:ln>
          </p:spPr>
          <p:txBody>
            <a:bodyPr spcFirstLastPara="1" wrap="square" lIns="53300" tIns="53300" rIns="53300" bIns="53300" anchor="ctr" anchorCtr="0">
              <a:noAutofit/>
            </a:bodyPr>
            <a:lstStyle/>
            <a:p>
              <a:endParaRPr sz="816"/>
            </a:p>
          </p:txBody>
        </p:sp>
        <p:sp>
          <p:nvSpPr>
            <p:cNvPr id="9" name="Google Shape;681;p46"/>
            <p:cNvSpPr/>
            <p:nvPr/>
          </p:nvSpPr>
          <p:spPr>
            <a:xfrm>
              <a:off x="2514600" y="3014375"/>
              <a:ext cx="2780000" cy="329950"/>
            </a:xfrm>
            <a:custGeom>
              <a:avLst/>
              <a:gdLst/>
              <a:ahLst/>
              <a:cxnLst/>
              <a:rect l="l" t="t" r="r" b="b"/>
              <a:pathLst>
                <a:path w="111200" h="13198" extrusionOk="0">
                  <a:moveTo>
                    <a:pt x="398" y="12033"/>
                  </a:moveTo>
                  <a:cubicBezTo>
                    <a:pt x="1711" y="9960"/>
                    <a:pt x="2961" y="7973"/>
                    <a:pt x="4153" y="6077"/>
                  </a:cubicBezTo>
                  <a:cubicBezTo>
                    <a:pt x="5296" y="4267"/>
                    <a:pt x="6389" y="2528"/>
                    <a:pt x="7440" y="867"/>
                  </a:cubicBezTo>
                  <a:cubicBezTo>
                    <a:pt x="7738" y="384"/>
                    <a:pt x="9272" y="1"/>
                    <a:pt x="10869" y="1"/>
                  </a:cubicBezTo>
                  <a:lnTo>
                    <a:pt x="55628" y="1"/>
                  </a:lnTo>
                  <a:lnTo>
                    <a:pt x="100402" y="1"/>
                  </a:lnTo>
                  <a:cubicBezTo>
                    <a:pt x="101999" y="1"/>
                    <a:pt x="103532" y="391"/>
                    <a:pt x="103831" y="874"/>
                  </a:cubicBezTo>
                  <a:cubicBezTo>
                    <a:pt x="104867" y="2535"/>
                    <a:pt x="105953" y="4267"/>
                    <a:pt x="107082" y="6077"/>
                  </a:cubicBezTo>
                  <a:cubicBezTo>
                    <a:pt x="108267" y="7973"/>
                    <a:pt x="109503" y="9960"/>
                    <a:pt x="110802" y="12033"/>
                  </a:cubicBezTo>
                  <a:cubicBezTo>
                    <a:pt x="111199" y="12672"/>
                    <a:pt x="110014" y="13198"/>
                    <a:pt x="108140" y="13198"/>
                  </a:cubicBezTo>
                  <a:lnTo>
                    <a:pt x="55593" y="13198"/>
                  </a:lnTo>
                  <a:lnTo>
                    <a:pt x="3053" y="13198"/>
                  </a:lnTo>
                  <a:cubicBezTo>
                    <a:pt x="1179" y="13198"/>
                    <a:pt x="0" y="12672"/>
                    <a:pt x="398" y="12033"/>
                  </a:cubicBezTo>
                </a:path>
              </a:pathLst>
            </a:custGeom>
            <a:solidFill>
              <a:srgbClr val="54597F"/>
            </a:solidFill>
            <a:ln>
              <a:noFill/>
            </a:ln>
          </p:spPr>
          <p:txBody>
            <a:bodyPr spcFirstLastPara="1" wrap="square" lIns="53300" tIns="53300" rIns="53300" bIns="53300" anchor="ctr" anchorCtr="0">
              <a:noAutofit/>
            </a:bodyPr>
            <a:lstStyle/>
            <a:p>
              <a:endParaRPr sz="816"/>
            </a:p>
          </p:txBody>
        </p:sp>
        <p:sp>
          <p:nvSpPr>
            <p:cNvPr id="10" name="Google Shape;682;p46"/>
            <p:cNvSpPr/>
            <p:nvPr/>
          </p:nvSpPr>
          <p:spPr>
            <a:xfrm>
              <a:off x="2763775" y="3033375"/>
              <a:ext cx="159750" cy="27000"/>
            </a:xfrm>
            <a:custGeom>
              <a:avLst/>
              <a:gdLst/>
              <a:ahLst/>
              <a:cxnLst/>
              <a:rect l="l" t="t" r="r" b="b"/>
              <a:pathLst>
                <a:path w="6390" h="1080" extrusionOk="0">
                  <a:moveTo>
                    <a:pt x="5935" y="0"/>
                  </a:moveTo>
                  <a:lnTo>
                    <a:pt x="1093" y="0"/>
                  </a:lnTo>
                  <a:cubicBezTo>
                    <a:pt x="831" y="0"/>
                    <a:pt x="561" y="71"/>
                    <a:pt x="518" y="149"/>
                  </a:cubicBezTo>
                  <a:cubicBezTo>
                    <a:pt x="362" y="405"/>
                    <a:pt x="206" y="667"/>
                    <a:pt x="50" y="930"/>
                  </a:cubicBezTo>
                  <a:cubicBezTo>
                    <a:pt x="0" y="1015"/>
                    <a:pt x="192" y="1079"/>
                    <a:pt x="469" y="1079"/>
                  </a:cubicBezTo>
                  <a:lnTo>
                    <a:pt x="5374" y="1079"/>
                  </a:lnTo>
                  <a:cubicBezTo>
                    <a:pt x="5651" y="1079"/>
                    <a:pt x="5900" y="1015"/>
                    <a:pt x="5942" y="930"/>
                  </a:cubicBezTo>
                  <a:cubicBezTo>
                    <a:pt x="6077" y="667"/>
                    <a:pt x="6212" y="405"/>
                    <a:pt x="6347" y="149"/>
                  </a:cubicBezTo>
                  <a:cubicBezTo>
                    <a:pt x="6389" y="71"/>
                    <a:pt x="6205" y="0"/>
                    <a:pt x="5935" y="0"/>
                  </a:cubicBezTo>
                  <a:close/>
                </a:path>
              </a:pathLst>
            </a:custGeom>
            <a:solidFill>
              <a:srgbClr val="F6B854"/>
            </a:solidFill>
            <a:ln>
              <a:noFill/>
            </a:ln>
          </p:spPr>
          <p:txBody>
            <a:bodyPr spcFirstLastPara="1" wrap="square" lIns="53300" tIns="53300" rIns="53300" bIns="53300" anchor="ctr" anchorCtr="0">
              <a:noAutofit/>
            </a:bodyPr>
            <a:lstStyle/>
            <a:p>
              <a:endParaRPr sz="816"/>
            </a:p>
          </p:txBody>
        </p:sp>
        <p:sp>
          <p:nvSpPr>
            <p:cNvPr id="11" name="Google Shape;683;p46"/>
            <p:cNvSpPr/>
            <p:nvPr/>
          </p:nvSpPr>
          <p:spPr>
            <a:xfrm>
              <a:off x="2958275" y="3033375"/>
              <a:ext cx="156925" cy="27000"/>
            </a:xfrm>
            <a:custGeom>
              <a:avLst/>
              <a:gdLst/>
              <a:ahLst/>
              <a:cxnLst/>
              <a:rect l="l" t="t" r="r" b="b"/>
              <a:pathLst>
                <a:path w="6277" h="1080" extrusionOk="0">
                  <a:moveTo>
                    <a:pt x="5829" y="0"/>
                  </a:moveTo>
                  <a:lnTo>
                    <a:pt x="966" y="0"/>
                  </a:lnTo>
                  <a:cubicBezTo>
                    <a:pt x="711" y="0"/>
                    <a:pt x="462" y="71"/>
                    <a:pt x="420" y="149"/>
                  </a:cubicBezTo>
                  <a:cubicBezTo>
                    <a:pt x="292" y="412"/>
                    <a:pt x="164" y="667"/>
                    <a:pt x="36" y="930"/>
                  </a:cubicBezTo>
                  <a:cubicBezTo>
                    <a:pt x="1" y="1015"/>
                    <a:pt x="185" y="1079"/>
                    <a:pt x="441" y="1079"/>
                  </a:cubicBezTo>
                  <a:lnTo>
                    <a:pt x="5375" y="1079"/>
                  </a:lnTo>
                  <a:cubicBezTo>
                    <a:pt x="5652" y="1079"/>
                    <a:pt x="5886" y="1015"/>
                    <a:pt x="5921" y="930"/>
                  </a:cubicBezTo>
                  <a:cubicBezTo>
                    <a:pt x="6028" y="667"/>
                    <a:pt x="6134" y="412"/>
                    <a:pt x="6241" y="149"/>
                  </a:cubicBezTo>
                  <a:cubicBezTo>
                    <a:pt x="6276" y="71"/>
                    <a:pt x="6099" y="0"/>
                    <a:pt x="5829" y="0"/>
                  </a:cubicBezTo>
                </a:path>
              </a:pathLst>
            </a:custGeom>
            <a:solidFill>
              <a:srgbClr val="F6B854"/>
            </a:solidFill>
            <a:ln>
              <a:noFill/>
            </a:ln>
          </p:spPr>
          <p:txBody>
            <a:bodyPr spcFirstLastPara="1" wrap="square" lIns="53300" tIns="53300" rIns="53300" bIns="53300" anchor="ctr" anchorCtr="0">
              <a:noAutofit/>
            </a:bodyPr>
            <a:lstStyle/>
            <a:p>
              <a:endParaRPr sz="816"/>
            </a:p>
          </p:txBody>
        </p:sp>
        <p:sp>
          <p:nvSpPr>
            <p:cNvPr id="12" name="Google Shape;684;p46"/>
            <p:cNvSpPr/>
            <p:nvPr/>
          </p:nvSpPr>
          <p:spPr>
            <a:xfrm>
              <a:off x="3152275" y="3033375"/>
              <a:ext cx="154775" cy="27000"/>
            </a:xfrm>
            <a:custGeom>
              <a:avLst/>
              <a:gdLst/>
              <a:ahLst/>
              <a:cxnLst/>
              <a:rect l="l" t="t" r="r" b="b"/>
              <a:pathLst>
                <a:path w="6191" h="1080" extrusionOk="0">
                  <a:moveTo>
                    <a:pt x="5729" y="0"/>
                  </a:moveTo>
                  <a:lnTo>
                    <a:pt x="866" y="0"/>
                  </a:lnTo>
                  <a:cubicBezTo>
                    <a:pt x="611" y="0"/>
                    <a:pt x="369" y="71"/>
                    <a:pt x="334" y="149"/>
                  </a:cubicBezTo>
                  <a:cubicBezTo>
                    <a:pt x="234" y="412"/>
                    <a:pt x="135" y="667"/>
                    <a:pt x="28" y="930"/>
                  </a:cubicBezTo>
                  <a:cubicBezTo>
                    <a:pt x="0" y="1015"/>
                    <a:pt x="192" y="1079"/>
                    <a:pt x="454" y="1079"/>
                  </a:cubicBezTo>
                  <a:lnTo>
                    <a:pt x="5381" y="1079"/>
                  </a:lnTo>
                  <a:cubicBezTo>
                    <a:pt x="5658" y="1079"/>
                    <a:pt x="5899" y="1015"/>
                    <a:pt x="5921" y="930"/>
                  </a:cubicBezTo>
                  <a:cubicBezTo>
                    <a:pt x="6006" y="667"/>
                    <a:pt x="6084" y="412"/>
                    <a:pt x="6169" y="156"/>
                  </a:cubicBezTo>
                  <a:cubicBezTo>
                    <a:pt x="6190" y="71"/>
                    <a:pt x="5999" y="0"/>
                    <a:pt x="5729" y="0"/>
                  </a:cubicBezTo>
                </a:path>
              </a:pathLst>
            </a:custGeom>
            <a:solidFill>
              <a:srgbClr val="F6B854"/>
            </a:solidFill>
            <a:ln>
              <a:noFill/>
            </a:ln>
          </p:spPr>
          <p:txBody>
            <a:bodyPr spcFirstLastPara="1" wrap="square" lIns="53300" tIns="53300" rIns="53300" bIns="53300" anchor="ctr" anchorCtr="0">
              <a:noAutofit/>
            </a:bodyPr>
            <a:lstStyle/>
            <a:p>
              <a:endParaRPr sz="816"/>
            </a:p>
          </p:txBody>
        </p:sp>
        <p:sp>
          <p:nvSpPr>
            <p:cNvPr id="13" name="Google Shape;685;p46"/>
            <p:cNvSpPr/>
            <p:nvPr/>
          </p:nvSpPr>
          <p:spPr>
            <a:xfrm>
              <a:off x="3346250" y="3033375"/>
              <a:ext cx="152475" cy="27000"/>
            </a:xfrm>
            <a:custGeom>
              <a:avLst/>
              <a:gdLst/>
              <a:ahLst/>
              <a:cxnLst/>
              <a:rect l="l" t="t" r="r" b="b"/>
              <a:pathLst>
                <a:path w="6099" h="1080" extrusionOk="0">
                  <a:moveTo>
                    <a:pt x="5644" y="0"/>
                  </a:moveTo>
                  <a:lnTo>
                    <a:pt x="781" y="0"/>
                  </a:lnTo>
                  <a:cubicBezTo>
                    <a:pt x="511" y="0"/>
                    <a:pt x="277" y="71"/>
                    <a:pt x="249" y="156"/>
                  </a:cubicBezTo>
                  <a:cubicBezTo>
                    <a:pt x="178" y="412"/>
                    <a:pt x="100" y="667"/>
                    <a:pt x="29" y="930"/>
                  </a:cubicBezTo>
                  <a:cubicBezTo>
                    <a:pt x="0" y="1015"/>
                    <a:pt x="199" y="1079"/>
                    <a:pt x="469" y="1079"/>
                  </a:cubicBezTo>
                  <a:lnTo>
                    <a:pt x="5403" y="1079"/>
                  </a:lnTo>
                  <a:cubicBezTo>
                    <a:pt x="5665" y="1079"/>
                    <a:pt x="5900" y="1015"/>
                    <a:pt x="5914" y="930"/>
                  </a:cubicBezTo>
                  <a:cubicBezTo>
                    <a:pt x="5971" y="667"/>
                    <a:pt x="6027" y="412"/>
                    <a:pt x="6084" y="156"/>
                  </a:cubicBezTo>
                  <a:cubicBezTo>
                    <a:pt x="6098" y="71"/>
                    <a:pt x="5900" y="0"/>
                    <a:pt x="5644" y="0"/>
                  </a:cubicBezTo>
                  <a:close/>
                </a:path>
              </a:pathLst>
            </a:custGeom>
            <a:solidFill>
              <a:srgbClr val="F6B854"/>
            </a:solidFill>
            <a:ln>
              <a:noFill/>
            </a:ln>
          </p:spPr>
          <p:txBody>
            <a:bodyPr spcFirstLastPara="1" wrap="square" lIns="53300" tIns="53300" rIns="53300" bIns="53300" anchor="ctr" anchorCtr="0">
              <a:noAutofit/>
            </a:bodyPr>
            <a:lstStyle/>
            <a:p>
              <a:endParaRPr sz="816"/>
            </a:p>
          </p:txBody>
        </p:sp>
        <p:sp>
          <p:nvSpPr>
            <p:cNvPr id="14" name="Google Shape;686;p46"/>
            <p:cNvSpPr/>
            <p:nvPr/>
          </p:nvSpPr>
          <p:spPr>
            <a:xfrm>
              <a:off x="3540575" y="3033375"/>
              <a:ext cx="149825" cy="27000"/>
            </a:xfrm>
            <a:custGeom>
              <a:avLst/>
              <a:gdLst/>
              <a:ahLst/>
              <a:cxnLst/>
              <a:rect l="l" t="t" r="r" b="b"/>
              <a:pathLst>
                <a:path w="5993" h="1080" extrusionOk="0">
                  <a:moveTo>
                    <a:pt x="5531" y="0"/>
                  </a:moveTo>
                  <a:lnTo>
                    <a:pt x="668" y="0"/>
                  </a:lnTo>
                  <a:cubicBezTo>
                    <a:pt x="405" y="0"/>
                    <a:pt x="178" y="71"/>
                    <a:pt x="164" y="156"/>
                  </a:cubicBezTo>
                  <a:cubicBezTo>
                    <a:pt x="114" y="412"/>
                    <a:pt x="65" y="667"/>
                    <a:pt x="15" y="930"/>
                  </a:cubicBezTo>
                  <a:cubicBezTo>
                    <a:pt x="1" y="1015"/>
                    <a:pt x="207" y="1079"/>
                    <a:pt x="469" y="1079"/>
                  </a:cubicBezTo>
                  <a:lnTo>
                    <a:pt x="5396" y="1079"/>
                  </a:lnTo>
                  <a:cubicBezTo>
                    <a:pt x="5673" y="1079"/>
                    <a:pt x="5886" y="1015"/>
                    <a:pt x="5893" y="930"/>
                  </a:cubicBezTo>
                  <a:cubicBezTo>
                    <a:pt x="5928" y="667"/>
                    <a:pt x="5957" y="412"/>
                    <a:pt x="5985" y="156"/>
                  </a:cubicBezTo>
                  <a:cubicBezTo>
                    <a:pt x="5992" y="71"/>
                    <a:pt x="5801" y="0"/>
                    <a:pt x="5531" y="0"/>
                  </a:cubicBezTo>
                  <a:close/>
                </a:path>
              </a:pathLst>
            </a:custGeom>
            <a:solidFill>
              <a:srgbClr val="F6B854"/>
            </a:solidFill>
            <a:ln>
              <a:noFill/>
            </a:ln>
          </p:spPr>
          <p:txBody>
            <a:bodyPr spcFirstLastPara="1" wrap="square" lIns="53300" tIns="53300" rIns="53300" bIns="53300" anchor="ctr" anchorCtr="0">
              <a:noAutofit/>
            </a:bodyPr>
            <a:lstStyle/>
            <a:p>
              <a:endParaRPr sz="816"/>
            </a:p>
          </p:txBody>
        </p:sp>
        <p:sp>
          <p:nvSpPr>
            <p:cNvPr id="15" name="Google Shape;687;p46"/>
            <p:cNvSpPr/>
            <p:nvPr/>
          </p:nvSpPr>
          <p:spPr>
            <a:xfrm>
              <a:off x="3734550" y="3033375"/>
              <a:ext cx="147875" cy="27000"/>
            </a:xfrm>
            <a:custGeom>
              <a:avLst/>
              <a:gdLst/>
              <a:ahLst/>
              <a:cxnLst/>
              <a:rect l="l" t="t" r="r" b="b"/>
              <a:pathLst>
                <a:path w="5915" h="1080" extrusionOk="0">
                  <a:moveTo>
                    <a:pt x="5432" y="0"/>
                  </a:moveTo>
                  <a:lnTo>
                    <a:pt x="569" y="0"/>
                  </a:lnTo>
                  <a:cubicBezTo>
                    <a:pt x="313" y="0"/>
                    <a:pt x="86" y="71"/>
                    <a:pt x="79" y="156"/>
                  </a:cubicBezTo>
                  <a:cubicBezTo>
                    <a:pt x="58" y="412"/>
                    <a:pt x="36" y="667"/>
                    <a:pt x="8" y="930"/>
                  </a:cubicBezTo>
                  <a:cubicBezTo>
                    <a:pt x="1" y="1015"/>
                    <a:pt x="214" y="1079"/>
                    <a:pt x="477" y="1079"/>
                  </a:cubicBezTo>
                  <a:lnTo>
                    <a:pt x="5410" y="1079"/>
                  </a:lnTo>
                  <a:cubicBezTo>
                    <a:pt x="5680" y="1079"/>
                    <a:pt x="5900" y="1015"/>
                    <a:pt x="5900" y="930"/>
                  </a:cubicBezTo>
                  <a:cubicBezTo>
                    <a:pt x="5907" y="675"/>
                    <a:pt x="5907" y="412"/>
                    <a:pt x="5914" y="156"/>
                  </a:cubicBezTo>
                  <a:cubicBezTo>
                    <a:pt x="5914" y="71"/>
                    <a:pt x="5701" y="0"/>
                    <a:pt x="5432" y="0"/>
                  </a:cubicBezTo>
                  <a:close/>
                </a:path>
              </a:pathLst>
            </a:custGeom>
            <a:solidFill>
              <a:srgbClr val="F6B854"/>
            </a:solidFill>
            <a:ln>
              <a:noFill/>
            </a:ln>
          </p:spPr>
          <p:txBody>
            <a:bodyPr spcFirstLastPara="1" wrap="square" lIns="53300" tIns="53300" rIns="53300" bIns="53300" anchor="ctr" anchorCtr="0">
              <a:noAutofit/>
            </a:bodyPr>
            <a:lstStyle/>
            <a:p>
              <a:endParaRPr sz="816"/>
            </a:p>
          </p:txBody>
        </p:sp>
        <p:sp>
          <p:nvSpPr>
            <p:cNvPr id="16" name="Google Shape;688;p46"/>
            <p:cNvSpPr/>
            <p:nvPr/>
          </p:nvSpPr>
          <p:spPr>
            <a:xfrm>
              <a:off x="3928375" y="3033375"/>
              <a:ext cx="147675" cy="27000"/>
            </a:xfrm>
            <a:custGeom>
              <a:avLst/>
              <a:gdLst/>
              <a:ahLst/>
              <a:cxnLst/>
              <a:rect l="l" t="t" r="r" b="b"/>
              <a:pathLst>
                <a:path w="5907" h="1080" extrusionOk="0">
                  <a:moveTo>
                    <a:pt x="5353" y="0"/>
                  </a:moveTo>
                  <a:lnTo>
                    <a:pt x="483" y="0"/>
                  </a:lnTo>
                  <a:cubicBezTo>
                    <a:pt x="220" y="0"/>
                    <a:pt x="0" y="71"/>
                    <a:pt x="0" y="156"/>
                  </a:cubicBezTo>
                  <a:cubicBezTo>
                    <a:pt x="7" y="412"/>
                    <a:pt x="7" y="675"/>
                    <a:pt x="14" y="930"/>
                  </a:cubicBezTo>
                  <a:cubicBezTo>
                    <a:pt x="14" y="1015"/>
                    <a:pt x="227" y="1079"/>
                    <a:pt x="504" y="1079"/>
                  </a:cubicBezTo>
                  <a:lnTo>
                    <a:pt x="5431" y="1079"/>
                  </a:lnTo>
                  <a:cubicBezTo>
                    <a:pt x="5693" y="1079"/>
                    <a:pt x="5906" y="1015"/>
                    <a:pt x="5899" y="930"/>
                  </a:cubicBezTo>
                  <a:cubicBezTo>
                    <a:pt x="5878" y="675"/>
                    <a:pt x="5857" y="412"/>
                    <a:pt x="5835" y="156"/>
                  </a:cubicBezTo>
                  <a:cubicBezTo>
                    <a:pt x="5828" y="71"/>
                    <a:pt x="5608" y="7"/>
                    <a:pt x="5353" y="0"/>
                  </a:cubicBezTo>
                  <a:close/>
                </a:path>
              </a:pathLst>
            </a:custGeom>
            <a:solidFill>
              <a:srgbClr val="F6B854"/>
            </a:solidFill>
            <a:ln>
              <a:noFill/>
            </a:ln>
          </p:spPr>
          <p:txBody>
            <a:bodyPr spcFirstLastPara="1" wrap="square" lIns="53300" tIns="53300" rIns="53300" bIns="53300" anchor="ctr" anchorCtr="0">
              <a:noAutofit/>
            </a:bodyPr>
            <a:lstStyle/>
            <a:p>
              <a:endParaRPr sz="816"/>
            </a:p>
          </p:txBody>
        </p:sp>
        <p:sp>
          <p:nvSpPr>
            <p:cNvPr id="17" name="Google Shape;689;p46"/>
            <p:cNvSpPr/>
            <p:nvPr/>
          </p:nvSpPr>
          <p:spPr>
            <a:xfrm>
              <a:off x="4120400" y="3033550"/>
              <a:ext cx="149800" cy="26825"/>
            </a:xfrm>
            <a:custGeom>
              <a:avLst/>
              <a:gdLst/>
              <a:ahLst/>
              <a:cxnLst/>
              <a:rect l="l" t="t" r="r" b="b"/>
              <a:pathLst>
                <a:path w="5992" h="1073" extrusionOk="0">
                  <a:moveTo>
                    <a:pt x="5332" y="0"/>
                  </a:moveTo>
                  <a:lnTo>
                    <a:pt x="469" y="0"/>
                  </a:lnTo>
                  <a:cubicBezTo>
                    <a:pt x="199" y="0"/>
                    <a:pt x="0" y="64"/>
                    <a:pt x="7" y="149"/>
                  </a:cubicBezTo>
                  <a:cubicBezTo>
                    <a:pt x="36" y="405"/>
                    <a:pt x="64" y="668"/>
                    <a:pt x="92" y="923"/>
                  </a:cubicBezTo>
                  <a:cubicBezTo>
                    <a:pt x="100" y="1008"/>
                    <a:pt x="320" y="1072"/>
                    <a:pt x="589" y="1072"/>
                  </a:cubicBezTo>
                  <a:lnTo>
                    <a:pt x="5523" y="1072"/>
                  </a:lnTo>
                  <a:cubicBezTo>
                    <a:pt x="5786" y="1072"/>
                    <a:pt x="5992" y="1008"/>
                    <a:pt x="5970" y="923"/>
                  </a:cubicBezTo>
                  <a:cubicBezTo>
                    <a:pt x="5928" y="668"/>
                    <a:pt x="5878" y="405"/>
                    <a:pt x="5829" y="149"/>
                  </a:cubicBezTo>
                  <a:cubicBezTo>
                    <a:pt x="5814" y="64"/>
                    <a:pt x="5587" y="0"/>
                    <a:pt x="5332" y="0"/>
                  </a:cubicBezTo>
                  <a:close/>
                </a:path>
              </a:pathLst>
            </a:custGeom>
            <a:solidFill>
              <a:srgbClr val="F6B854"/>
            </a:solidFill>
            <a:ln>
              <a:noFill/>
            </a:ln>
          </p:spPr>
          <p:txBody>
            <a:bodyPr spcFirstLastPara="1" wrap="square" lIns="53300" tIns="53300" rIns="53300" bIns="53300" anchor="ctr" anchorCtr="0">
              <a:noAutofit/>
            </a:bodyPr>
            <a:lstStyle/>
            <a:p>
              <a:endParaRPr sz="816"/>
            </a:p>
          </p:txBody>
        </p:sp>
        <p:sp>
          <p:nvSpPr>
            <p:cNvPr id="18" name="Google Shape;690;p46"/>
            <p:cNvSpPr/>
            <p:nvPr/>
          </p:nvSpPr>
          <p:spPr>
            <a:xfrm>
              <a:off x="4312075" y="3033550"/>
              <a:ext cx="152300" cy="26825"/>
            </a:xfrm>
            <a:custGeom>
              <a:avLst/>
              <a:gdLst/>
              <a:ahLst/>
              <a:cxnLst/>
              <a:rect l="l" t="t" r="r" b="b"/>
              <a:pathLst>
                <a:path w="6092" h="1073" extrusionOk="0">
                  <a:moveTo>
                    <a:pt x="5324" y="0"/>
                  </a:moveTo>
                  <a:lnTo>
                    <a:pt x="462" y="0"/>
                  </a:lnTo>
                  <a:cubicBezTo>
                    <a:pt x="199" y="0"/>
                    <a:pt x="0" y="64"/>
                    <a:pt x="14" y="149"/>
                  </a:cubicBezTo>
                  <a:cubicBezTo>
                    <a:pt x="71" y="405"/>
                    <a:pt x="128" y="668"/>
                    <a:pt x="178" y="923"/>
                  </a:cubicBezTo>
                  <a:cubicBezTo>
                    <a:pt x="199" y="1008"/>
                    <a:pt x="426" y="1072"/>
                    <a:pt x="689" y="1072"/>
                  </a:cubicBezTo>
                  <a:lnTo>
                    <a:pt x="5623" y="1072"/>
                  </a:lnTo>
                  <a:cubicBezTo>
                    <a:pt x="5892" y="1072"/>
                    <a:pt x="6091" y="1008"/>
                    <a:pt x="6070" y="923"/>
                  </a:cubicBezTo>
                  <a:cubicBezTo>
                    <a:pt x="5999" y="668"/>
                    <a:pt x="5921" y="405"/>
                    <a:pt x="5850" y="149"/>
                  </a:cubicBezTo>
                  <a:cubicBezTo>
                    <a:pt x="5828" y="64"/>
                    <a:pt x="5594" y="0"/>
                    <a:pt x="5324" y="0"/>
                  </a:cubicBezTo>
                </a:path>
              </a:pathLst>
            </a:custGeom>
            <a:solidFill>
              <a:srgbClr val="F6B854"/>
            </a:solidFill>
            <a:ln>
              <a:noFill/>
            </a:ln>
          </p:spPr>
          <p:txBody>
            <a:bodyPr spcFirstLastPara="1" wrap="square" lIns="53300" tIns="53300" rIns="53300" bIns="53300" anchor="ctr" anchorCtr="0">
              <a:noAutofit/>
            </a:bodyPr>
            <a:lstStyle/>
            <a:p>
              <a:endParaRPr sz="816"/>
            </a:p>
          </p:txBody>
        </p:sp>
        <p:sp>
          <p:nvSpPr>
            <p:cNvPr id="19" name="Google Shape;691;p46"/>
            <p:cNvSpPr/>
            <p:nvPr/>
          </p:nvSpPr>
          <p:spPr>
            <a:xfrm>
              <a:off x="4503750" y="3033550"/>
              <a:ext cx="154775" cy="27000"/>
            </a:xfrm>
            <a:custGeom>
              <a:avLst/>
              <a:gdLst/>
              <a:ahLst/>
              <a:cxnLst/>
              <a:rect l="l" t="t" r="r" b="b"/>
              <a:pathLst>
                <a:path w="6191" h="1080" extrusionOk="0">
                  <a:moveTo>
                    <a:pt x="5324" y="0"/>
                  </a:moveTo>
                  <a:lnTo>
                    <a:pt x="462" y="0"/>
                  </a:lnTo>
                  <a:cubicBezTo>
                    <a:pt x="192" y="0"/>
                    <a:pt x="0" y="64"/>
                    <a:pt x="28" y="149"/>
                  </a:cubicBezTo>
                  <a:cubicBezTo>
                    <a:pt x="107" y="405"/>
                    <a:pt x="185" y="668"/>
                    <a:pt x="263" y="923"/>
                  </a:cubicBezTo>
                  <a:cubicBezTo>
                    <a:pt x="291" y="1008"/>
                    <a:pt x="533" y="1072"/>
                    <a:pt x="802" y="1072"/>
                  </a:cubicBezTo>
                  <a:cubicBezTo>
                    <a:pt x="2442" y="1072"/>
                    <a:pt x="4089" y="1079"/>
                    <a:pt x="5736" y="1079"/>
                  </a:cubicBezTo>
                  <a:cubicBezTo>
                    <a:pt x="5999" y="1079"/>
                    <a:pt x="6190" y="1008"/>
                    <a:pt x="6155" y="923"/>
                  </a:cubicBezTo>
                  <a:cubicBezTo>
                    <a:pt x="6056" y="668"/>
                    <a:pt x="5956" y="405"/>
                    <a:pt x="5857" y="149"/>
                  </a:cubicBezTo>
                  <a:cubicBezTo>
                    <a:pt x="5828" y="64"/>
                    <a:pt x="5587" y="0"/>
                    <a:pt x="5324" y="0"/>
                  </a:cubicBezTo>
                </a:path>
              </a:pathLst>
            </a:custGeom>
            <a:solidFill>
              <a:srgbClr val="F6B854"/>
            </a:solidFill>
            <a:ln>
              <a:noFill/>
            </a:ln>
          </p:spPr>
          <p:txBody>
            <a:bodyPr spcFirstLastPara="1" wrap="square" lIns="53300" tIns="53300" rIns="53300" bIns="53300" anchor="ctr" anchorCtr="0">
              <a:noAutofit/>
            </a:bodyPr>
            <a:lstStyle/>
            <a:p>
              <a:endParaRPr sz="816"/>
            </a:p>
          </p:txBody>
        </p:sp>
        <p:sp>
          <p:nvSpPr>
            <p:cNvPr id="20" name="Google Shape;692;p46"/>
            <p:cNvSpPr/>
            <p:nvPr/>
          </p:nvSpPr>
          <p:spPr>
            <a:xfrm>
              <a:off x="4695775" y="3033550"/>
              <a:ext cx="156725" cy="27000"/>
            </a:xfrm>
            <a:custGeom>
              <a:avLst/>
              <a:gdLst/>
              <a:ahLst/>
              <a:cxnLst/>
              <a:rect l="l" t="t" r="r" b="b"/>
              <a:pathLst>
                <a:path w="6269" h="1080" extrusionOk="0">
                  <a:moveTo>
                    <a:pt x="5303" y="0"/>
                  </a:moveTo>
                  <a:lnTo>
                    <a:pt x="440" y="0"/>
                  </a:lnTo>
                  <a:cubicBezTo>
                    <a:pt x="185" y="0"/>
                    <a:pt x="0" y="64"/>
                    <a:pt x="29" y="149"/>
                  </a:cubicBezTo>
                  <a:cubicBezTo>
                    <a:pt x="135" y="405"/>
                    <a:pt x="242" y="668"/>
                    <a:pt x="348" y="923"/>
                  </a:cubicBezTo>
                  <a:cubicBezTo>
                    <a:pt x="384" y="1008"/>
                    <a:pt x="632" y="1079"/>
                    <a:pt x="888" y="1079"/>
                  </a:cubicBezTo>
                  <a:lnTo>
                    <a:pt x="5821" y="1079"/>
                  </a:lnTo>
                  <a:cubicBezTo>
                    <a:pt x="6091" y="1079"/>
                    <a:pt x="6269" y="1008"/>
                    <a:pt x="6226" y="923"/>
                  </a:cubicBezTo>
                  <a:cubicBezTo>
                    <a:pt x="6105" y="668"/>
                    <a:pt x="5978" y="405"/>
                    <a:pt x="5850" y="149"/>
                  </a:cubicBezTo>
                  <a:cubicBezTo>
                    <a:pt x="5814" y="64"/>
                    <a:pt x="5573" y="0"/>
                    <a:pt x="5303" y="0"/>
                  </a:cubicBezTo>
                </a:path>
              </a:pathLst>
            </a:custGeom>
            <a:solidFill>
              <a:srgbClr val="F6B854"/>
            </a:solidFill>
            <a:ln>
              <a:noFill/>
            </a:ln>
          </p:spPr>
          <p:txBody>
            <a:bodyPr spcFirstLastPara="1" wrap="square" lIns="53300" tIns="53300" rIns="53300" bIns="53300" anchor="ctr" anchorCtr="0">
              <a:noAutofit/>
            </a:bodyPr>
            <a:lstStyle/>
            <a:p>
              <a:endParaRPr sz="816"/>
            </a:p>
          </p:txBody>
        </p:sp>
        <p:sp>
          <p:nvSpPr>
            <p:cNvPr id="21" name="Google Shape;693;p46"/>
            <p:cNvSpPr/>
            <p:nvPr/>
          </p:nvSpPr>
          <p:spPr>
            <a:xfrm>
              <a:off x="4887450" y="3033550"/>
              <a:ext cx="159400" cy="27000"/>
            </a:xfrm>
            <a:custGeom>
              <a:avLst/>
              <a:gdLst/>
              <a:ahLst/>
              <a:cxnLst/>
              <a:rect l="l" t="t" r="r" b="b"/>
              <a:pathLst>
                <a:path w="6376" h="1080" extrusionOk="0">
                  <a:moveTo>
                    <a:pt x="5289" y="0"/>
                  </a:moveTo>
                  <a:lnTo>
                    <a:pt x="447" y="0"/>
                  </a:lnTo>
                  <a:cubicBezTo>
                    <a:pt x="178" y="0"/>
                    <a:pt x="0" y="64"/>
                    <a:pt x="36" y="142"/>
                  </a:cubicBezTo>
                  <a:cubicBezTo>
                    <a:pt x="171" y="405"/>
                    <a:pt x="298" y="668"/>
                    <a:pt x="433" y="930"/>
                  </a:cubicBezTo>
                  <a:cubicBezTo>
                    <a:pt x="476" y="1008"/>
                    <a:pt x="731" y="1079"/>
                    <a:pt x="1001" y="1079"/>
                  </a:cubicBezTo>
                  <a:lnTo>
                    <a:pt x="5914" y="1079"/>
                  </a:lnTo>
                  <a:cubicBezTo>
                    <a:pt x="6183" y="1079"/>
                    <a:pt x="6375" y="1015"/>
                    <a:pt x="6325" y="930"/>
                  </a:cubicBezTo>
                  <a:cubicBezTo>
                    <a:pt x="6176" y="668"/>
                    <a:pt x="6020" y="405"/>
                    <a:pt x="5871" y="142"/>
                  </a:cubicBezTo>
                  <a:cubicBezTo>
                    <a:pt x="5821" y="64"/>
                    <a:pt x="5559" y="0"/>
                    <a:pt x="5289" y="0"/>
                  </a:cubicBezTo>
                  <a:close/>
                </a:path>
              </a:pathLst>
            </a:custGeom>
            <a:solidFill>
              <a:srgbClr val="F6B854"/>
            </a:solidFill>
            <a:ln>
              <a:noFill/>
            </a:ln>
          </p:spPr>
          <p:txBody>
            <a:bodyPr spcFirstLastPara="1" wrap="square" lIns="53300" tIns="53300" rIns="53300" bIns="53300" anchor="ctr" anchorCtr="0">
              <a:noAutofit/>
            </a:bodyPr>
            <a:lstStyle/>
            <a:p>
              <a:endParaRPr sz="816"/>
            </a:p>
          </p:txBody>
        </p:sp>
        <p:sp>
          <p:nvSpPr>
            <p:cNvPr id="22" name="Google Shape;694;p46"/>
            <p:cNvSpPr/>
            <p:nvPr/>
          </p:nvSpPr>
          <p:spPr>
            <a:xfrm>
              <a:off x="2730400" y="3075600"/>
              <a:ext cx="171475" cy="41550"/>
            </a:xfrm>
            <a:custGeom>
              <a:avLst/>
              <a:gdLst/>
              <a:ahLst/>
              <a:cxnLst/>
              <a:rect l="l" t="t" r="r" b="b"/>
              <a:pathLst>
                <a:path w="6859" h="1662" extrusionOk="0">
                  <a:moveTo>
                    <a:pt x="6397" y="1"/>
                  </a:moveTo>
                  <a:lnTo>
                    <a:pt x="1449" y="1"/>
                  </a:lnTo>
                  <a:cubicBezTo>
                    <a:pt x="1172" y="1"/>
                    <a:pt x="902" y="65"/>
                    <a:pt x="853" y="150"/>
                  </a:cubicBezTo>
                  <a:cubicBezTo>
                    <a:pt x="590" y="597"/>
                    <a:pt x="327" y="1044"/>
                    <a:pt x="57" y="1499"/>
                  </a:cubicBezTo>
                  <a:cubicBezTo>
                    <a:pt x="1" y="1591"/>
                    <a:pt x="199" y="1662"/>
                    <a:pt x="483" y="1662"/>
                  </a:cubicBezTo>
                  <a:lnTo>
                    <a:pt x="5531" y="1662"/>
                  </a:lnTo>
                  <a:cubicBezTo>
                    <a:pt x="5815" y="1662"/>
                    <a:pt x="6070" y="1591"/>
                    <a:pt x="6120" y="1499"/>
                  </a:cubicBezTo>
                  <a:cubicBezTo>
                    <a:pt x="6354" y="1044"/>
                    <a:pt x="6581" y="597"/>
                    <a:pt x="6816" y="150"/>
                  </a:cubicBezTo>
                  <a:cubicBezTo>
                    <a:pt x="6858" y="65"/>
                    <a:pt x="6674" y="1"/>
                    <a:pt x="6397" y="1"/>
                  </a:cubicBezTo>
                  <a:close/>
                </a:path>
              </a:pathLst>
            </a:custGeom>
            <a:solidFill>
              <a:srgbClr val="F6B854"/>
            </a:solidFill>
            <a:ln>
              <a:noFill/>
            </a:ln>
          </p:spPr>
          <p:txBody>
            <a:bodyPr spcFirstLastPara="1" wrap="square" lIns="53300" tIns="53300" rIns="53300" bIns="53300" anchor="ctr" anchorCtr="0">
              <a:noAutofit/>
            </a:bodyPr>
            <a:lstStyle/>
            <a:p>
              <a:endParaRPr sz="816"/>
            </a:p>
          </p:txBody>
        </p:sp>
        <p:sp>
          <p:nvSpPr>
            <p:cNvPr id="23" name="Google Shape;695;p46"/>
            <p:cNvSpPr/>
            <p:nvPr/>
          </p:nvSpPr>
          <p:spPr>
            <a:xfrm>
              <a:off x="2930425" y="3075600"/>
              <a:ext cx="167200" cy="41550"/>
            </a:xfrm>
            <a:custGeom>
              <a:avLst/>
              <a:gdLst/>
              <a:ahLst/>
              <a:cxnLst/>
              <a:rect l="l" t="t" r="r" b="b"/>
              <a:pathLst>
                <a:path w="6688" h="1662" extrusionOk="0">
                  <a:moveTo>
                    <a:pt x="6233" y="1"/>
                  </a:moveTo>
                  <a:lnTo>
                    <a:pt x="1264" y="1"/>
                  </a:lnTo>
                  <a:cubicBezTo>
                    <a:pt x="1001" y="1"/>
                    <a:pt x="746" y="72"/>
                    <a:pt x="703" y="157"/>
                  </a:cubicBezTo>
                  <a:cubicBezTo>
                    <a:pt x="490" y="597"/>
                    <a:pt x="270" y="1044"/>
                    <a:pt x="43" y="1499"/>
                  </a:cubicBezTo>
                  <a:cubicBezTo>
                    <a:pt x="0" y="1584"/>
                    <a:pt x="192" y="1662"/>
                    <a:pt x="462" y="1662"/>
                  </a:cubicBezTo>
                  <a:lnTo>
                    <a:pt x="5537" y="1662"/>
                  </a:lnTo>
                  <a:cubicBezTo>
                    <a:pt x="5814" y="1662"/>
                    <a:pt x="6063" y="1584"/>
                    <a:pt x="6098" y="1499"/>
                  </a:cubicBezTo>
                  <a:cubicBezTo>
                    <a:pt x="6283" y="1044"/>
                    <a:pt x="6467" y="597"/>
                    <a:pt x="6652" y="157"/>
                  </a:cubicBezTo>
                  <a:cubicBezTo>
                    <a:pt x="6688" y="72"/>
                    <a:pt x="6510" y="1"/>
                    <a:pt x="6233" y="1"/>
                  </a:cubicBezTo>
                  <a:close/>
                </a:path>
              </a:pathLst>
            </a:custGeom>
            <a:solidFill>
              <a:srgbClr val="F6B854"/>
            </a:solidFill>
            <a:ln>
              <a:noFill/>
            </a:ln>
          </p:spPr>
          <p:txBody>
            <a:bodyPr spcFirstLastPara="1" wrap="square" lIns="53300" tIns="53300" rIns="53300" bIns="53300" anchor="ctr" anchorCtr="0">
              <a:noAutofit/>
            </a:bodyPr>
            <a:lstStyle/>
            <a:p>
              <a:endParaRPr sz="816"/>
            </a:p>
          </p:txBody>
        </p:sp>
        <p:sp>
          <p:nvSpPr>
            <p:cNvPr id="24" name="Google Shape;696;p46"/>
            <p:cNvSpPr/>
            <p:nvPr/>
          </p:nvSpPr>
          <p:spPr>
            <a:xfrm>
              <a:off x="3130075" y="3075600"/>
              <a:ext cx="163650" cy="41550"/>
            </a:xfrm>
            <a:custGeom>
              <a:avLst/>
              <a:gdLst/>
              <a:ahLst/>
              <a:cxnLst/>
              <a:rect l="l" t="t" r="r" b="b"/>
              <a:pathLst>
                <a:path w="6546" h="1662" extrusionOk="0">
                  <a:moveTo>
                    <a:pt x="6077" y="1"/>
                  </a:moveTo>
                  <a:lnTo>
                    <a:pt x="1108" y="1"/>
                  </a:lnTo>
                  <a:cubicBezTo>
                    <a:pt x="845" y="1"/>
                    <a:pt x="597" y="72"/>
                    <a:pt x="561" y="157"/>
                  </a:cubicBezTo>
                  <a:cubicBezTo>
                    <a:pt x="391" y="597"/>
                    <a:pt x="214" y="1044"/>
                    <a:pt x="36" y="1499"/>
                  </a:cubicBezTo>
                  <a:cubicBezTo>
                    <a:pt x="1" y="1584"/>
                    <a:pt x="199" y="1662"/>
                    <a:pt x="469" y="1662"/>
                  </a:cubicBezTo>
                  <a:lnTo>
                    <a:pt x="5545" y="1662"/>
                  </a:lnTo>
                  <a:cubicBezTo>
                    <a:pt x="5829" y="1662"/>
                    <a:pt x="6070" y="1584"/>
                    <a:pt x="6099" y="1499"/>
                  </a:cubicBezTo>
                  <a:cubicBezTo>
                    <a:pt x="6241" y="1044"/>
                    <a:pt x="6383" y="597"/>
                    <a:pt x="6525" y="157"/>
                  </a:cubicBezTo>
                  <a:cubicBezTo>
                    <a:pt x="6546" y="72"/>
                    <a:pt x="6354" y="1"/>
                    <a:pt x="6077" y="1"/>
                  </a:cubicBezTo>
                </a:path>
              </a:pathLst>
            </a:custGeom>
            <a:solidFill>
              <a:srgbClr val="F6B854"/>
            </a:solidFill>
            <a:ln>
              <a:noFill/>
            </a:ln>
          </p:spPr>
          <p:txBody>
            <a:bodyPr spcFirstLastPara="1" wrap="square" lIns="53300" tIns="53300" rIns="53300" bIns="53300" anchor="ctr" anchorCtr="0">
              <a:noAutofit/>
            </a:bodyPr>
            <a:lstStyle/>
            <a:p>
              <a:endParaRPr sz="816"/>
            </a:p>
          </p:txBody>
        </p:sp>
        <p:sp>
          <p:nvSpPr>
            <p:cNvPr id="25" name="Google Shape;697;p46"/>
            <p:cNvSpPr/>
            <p:nvPr/>
          </p:nvSpPr>
          <p:spPr>
            <a:xfrm>
              <a:off x="3329750" y="3075600"/>
              <a:ext cx="159925" cy="41550"/>
            </a:xfrm>
            <a:custGeom>
              <a:avLst/>
              <a:gdLst/>
              <a:ahLst/>
              <a:cxnLst/>
              <a:rect l="l" t="t" r="r" b="b"/>
              <a:pathLst>
                <a:path w="6397" h="1662" extrusionOk="0">
                  <a:moveTo>
                    <a:pt x="5928" y="1"/>
                  </a:moveTo>
                  <a:lnTo>
                    <a:pt x="958" y="1"/>
                  </a:lnTo>
                  <a:cubicBezTo>
                    <a:pt x="689" y="1"/>
                    <a:pt x="447" y="72"/>
                    <a:pt x="419" y="157"/>
                  </a:cubicBezTo>
                  <a:cubicBezTo>
                    <a:pt x="291" y="597"/>
                    <a:pt x="163" y="1044"/>
                    <a:pt x="28" y="1499"/>
                  </a:cubicBezTo>
                  <a:cubicBezTo>
                    <a:pt x="0" y="1584"/>
                    <a:pt x="206" y="1662"/>
                    <a:pt x="490" y="1662"/>
                  </a:cubicBezTo>
                  <a:lnTo>
                    <a:pt x="5566" y="1662"/>
                  </a:lnTo>
                  <a:cubicBezTo>
                    <a:pt x="5835" y="1662"/>
                    <a:pt x="6070" y="1584"/>
                    <a:pt x="6091" y="1499"/>
                  </a:cubicBezTo>
                  <a:cubicBezTo>
                    <a:pt x="6190" y="1044"/>
                    <a:pt x="6283" y="597"/>
                    <a:pt x="6382" y="157"/>
                  </a:cubicBezTo>
                  <a:cubicBezTo>
                    <a:pt x="6396" y="72"/>
                    <a:pt x="6190" y="1"/>
                    <a:pt x="5928" y="1"/>
                  </a:cubicBezTo>
                </a:path>
              </a:pathLst>
            </a:custGeom>
            <a:solidFill>
              <a:srgbClr val="F6B854"/>
            </a:solidFill>
            <a:ln>
              <a:noFill/>
            </a:ln>
          </p:spPr>
          <p:txBody>
            <a:bodyPr spcFirstLastPara="1" wrap="square" lIns="53300" tIns="53300" rIns="53300" bIns="53300" anchor="ctr" anchorCtr="0">
              <a:noAutofit/>
            </a:bodyPr>
            <a:lstStyle/>
            <a:p>
              <a:endParaRPr sz="816"/>
            </a:p>
          </p:txBody>
        </p:sp>
        <p:sp>
          <p:nvSpPr>
            <p:cNvPr id="26" name="Google Shape;698;p46"/>
            <p:cNvSpPr/>
            <p:nvPr/>
          </p:nvSpPr>
          <p:spPr>
            <a:xfrm>
              <a:off x="3529750" y="3075600"/>
              <a:ext cx="155850" cy="41550"/>
            </a:xfrm>
            <a:custGeom>
              <a:avLst/>
              <a:gdLst/>
              <a:ahLst/>
              <a:cxnLst/>
              <a:rect l="l" t="t" r="r" b="b"/>
              <a:pathLst>
                <a:path w="6234" h="1662" extrusionOk="0">
                  <a:moveTo>
                    <a:pt x="5758" y="1"/>
                  </a:moveTo>
                  <a:lnTo>
                    <a:pt x="789" y="1"/>
                  </a:lnTo>
                  <a:cubicBezTo>
                    <a:pt x="526" y="1"/>
                    <a:pt x="292" y="72"/>
                    <a:pt x="278" y="157"/>
                  </a:cubicBezTo>
                  <a:cubicBezTo>
                    <a:pt x="192" y="597"/>
                    <a:pt x="107" y="1044"/>
                    <a:pt x="22" y="1499"/>
                  </a:cubicBezTo>
                  <a:cubicBezTo>
                    <a:pt x="1" y="1584"/>
                    <a:pt x="214" y="1662"/>
                    <a:pt x="483" y="1662"/>
                  </a:cubicBezTo>
                  <a:lnTo>
                    <a:pt x="5559" y="1662"/>
                  </a:lnTo>
                  <a:cubicBezTo>
                    <a:pt x="5836" y="1662"/>
                    <a:pt x="6056" y="1584"/>
                    <a:pt x="6070" y="1499"/>
                  </a:cubicBezTo>
                  <a:cubicBezTo>
                    <a:pt x="6120" y="1044"/>
                    <a:pt x="6177" y="597"/>
                    <a:pt x="6226" y="157"/>
                  </a:cubicBezTo>
                  <a:cubicBezTo>
                    <a:pt x="6234" y="72"/>
                    <a:pt x="6035" y="1"/>
                    <a:pt x="5758" y="1"/>
                  </a:cubicBezTo>
                  <a:close/>
                </a:path>
              </a:pathLst>
            </a:custGeom>
            <a:solidFill>
              <a:srgbClr val="F6B854"/>
            </a:solidFill>
            <a:ln>
              <a:noFill/>
            </a:ln>
          </p:spPr>
          <p:txBody>
            <a:bodyPr spcFirstLastPara="1" wrap="square" lIns="53300" tIns="53300" rIns="53300" bIns="53300" anchor="ctr" anchorCtr="0">
              <a:noAutofit/>
            </a:bodyPr>
            <a:lstStyle/>
            <a:p>
              <a:endParaRPr sz="816"/>
            </a:p>
          </p:txBody>
        </p:sp>
        <p:sp>
          <p:nvSpPr>
            <p:cNvPr id="27" name="Google Shape;699;p46"/>
            <p:cNvSpPr/>
            <p:nvPr/>
          </p:nvSpPr>
          <p:spPr>
            <a:xfrm>
              <a:off x="3729425" y="3075600"/>
              <a:ext cx="152275" cy="41550"/>
            </a:xfrm>
            <a:custGeom>
              <a:avLst/>
              <a:gdLst/>
              <a:ahLst/>
              <a:cxnLst/>
              <a:rect l="l" t="t" r="r" b="b"/>
              <a:pathLst>
                <a:path w="6091" h="1662" extrusionOk="0">
                  <a:moveTo>
                    <a:pt x="5601" y="1"/>
                  </a:moveTo>
                  <a:lnTo>
                    <a:pt x="632" y="1"/>
                  </a:lnTo>
                  <a:cubicBezTo>
                    <a:pt x="369" y="1"/>
                    <a:pt x="142" y="72"/>
                    <a:pt x="135" y="157"/>
                  </a:cubicBezTo>
                  <a:cubicBezTo>
                    <a:pt x="92" y="597"/>
                    <a:pt x="50" y="1044"/>
                    <a:pt x="7" y="1499"/>
                  </a:cubicBezTo>
                  <a:cubicBezTo>
                    <a:pt x="0" y="1584"/>
                    <a:pt x="220" y="1662"/>
                    <a:pt x="490" y="1662"/>
                  </a:cubicBezTo>
                  <a:lnTo>
                    <a:pt x="5566" y="1662"/>
                  </a:lnTo>
                  <a:cubicBezTo>
                    <a:pt x="5843" y="1662"/>
                    <a:pt x="6070" y="1584"/>
                    <a:pt x="6070" y="1499"/>
                  </a:cubicBezTo>
                  <a:cubicBezTo>
                    <a:pt x="6077" y="1044"/>
                    <a:pt x="6084" y="597"/>
                    <a:pt x="6091" y="157"/>
                  </a:cubicBezTo>
                  <a:cubicBezTo>
                    <a:pt x="6091" y="72"/>
                    <a:pt x="5878" y="1"/>
                    <a:pt x="5601" y="1"/>
                  </a:cubicBezTo>
                  <a:close/>
                </a:path>
              </a:pathLst>
            </a:custGeom>
            <a:solidFill>
              <a:srgbClr val="F6B854"/>
            </a:solidFill>
            <a:ln>
              <a:noFill/>
            </a:ln>
          </p:spPr>
          <p:txBody>
            <a:bodyPr spcFirstLastPara="1" wrap="square" lIns="53300" tIns="53300" rIns="53300" bIns="53300" anchor="ctr" anchorCtr="0">
              <a:noAutofit/>
            </a:bodyPr>
            <a:lstStyle/>
            <a:p>
              <a:endParaRPr sz="816"/>
            </a:p>
          </p:txBody>
        </p:sp>
        <p:sp>
          <p:nvSpPr>
            <p:cNvPr id="28" name="Google Shape;700;p46"/>
            <p:cNvSpPr/>
            <p:nvPr/>
          </p:nvSpPr>
          <p:spPr>
            <a:xfrm>
              <a:off x="3928725" y="3075600"/>
              <a:ext cx="152125" cy="41550"/>
            </a:xfrm>
            <a:custGeom>
              <a:avLst/>
              <a:gdLst/>
              <a:ahLst/>
              <a:cxnLst/>
              <a:rect l="l" t="t" r="r" b="b"/>
              <a:pathLst>
                <a:path w="6085" h="1662" extrusionOk="0">
                  <a:moveTo>
                    <a:pt x="5467" y="1"/>
                  </a:moveTo>
                  <a:lnTo>
                    <a:pt x="497" y="1"/>
                  </a:lnTo>
                  <a:cubicBezTo>
                    <a:pt x="220" y="1"/>
                    <a:pt x="0" y="72"/>
                    <a:pt x="7" y="157"/>
                  </a:cubicBezTo>
                  <a:cubicBezTo>
                    <a:pt x="7" y="597"/>
                    <a:pt x="14" y="1044"/>
                    <a:pt x="14" y="1499"/>
                  </a:cubicBezTo>
                  <a:cubicBezTo>
                    <a:pt x="22" y="1584"/>
                    <a:pt x="242" y="1662"/>
                    <a:pt x="526" y="1662"/>
                  </a:cubicBezTo>
                  <a:lnTo>
                    <a:pt x="5601" y="1662"/>
                  </a:lnTo>
                  <a:cubicBezTo>
                    <a:pt x="5871" y="1662"/>
                    <a:pt x="6084" y="1584"/>
                    <a:pt x="6077" y="1499"/>
                  </a:cubicBezTo>
                  <a:cubicBezTo>
                    <a:pt x="6042" y="1044"/>
                    <a:pt x="6006" y="597"/>
                    <a:pt x="5963" y="157"/>
                  </a:cubicBezTo>
                  <a:cubicBezTo>
                    <a:pt x="5956" y="72"/>
                    <a:pt x="5729" y="1"/>
                    <a:pt x="5467" y="1"/>
                  </a:cubicBezTo>
                </a:path>
              </a:pathLst>
            </a:custGeom>
            <a:solidFill>
              <a:srgbClr val="F6B854"/>
            </a:solidFill>
            <a:ln>
              <a:noFill/>
            </a:ln>
          </p:spPr>
          <p:txBody>
            <a:bodyPr spcFirstLastPara="1" wrap="square" lIns="53300" tIns="53300" rIns="53300" bIns="53300" anchor="ctr" anchorCtr="0">
              <a:noAutofit/>
            </a:bodyPr>
            <a:lstStyle/>
            <a:p>
              <a:endParaRPr sz="816"/>
            </a:p>
          </p:txBody>
        </p:sp>
        <p:sp>
          <p:nvSpPr>
            <p:cNvPr id="29" name="Google Shape;701;p46"/>
            <p:cNvSpPr/>
            <p:nvPr/>
          </p:nvSpPr>
          <p:spPr>
            <a:xfrm>
              <a:off x="4125000" y="3075600"/>
              <a:ext cx="155500" cy="41550"/>
            </a:xfrm>
            <a:custGeom>
              <a:avLst/>
              <a:gdLst/>
              <a:ahLst/>
              <a:cxnLst/>
              <a:rect l="l" t="t" r="r" b="b"/>
              <a:pathLst>
                <a:path w="6220" h="1662" extrusionOk="0">
                  <a:moveTo>
                    <a:pt x="5446" y="1"/>
                  </a:moveTo>
                  <a:lnTo>
                    <a:pt x="476" y="1"/>
                  </a:lnTo>
                  <a:cubicBezTo>
                    <a:pt x="200" y="1"/>
                    <a:pt x="1" y="72"/>
                    <a:pt x="8" y="157"/>
                  </a:cubicBezTo>
                  <a:cubicBezTo>
                    <a:pt x="58" y="597"/>
                    <a:pt x="107" y="1044"/>
                    <a:pt x="157" y="1499"/>
                  </a:cubicBezTo>
                  <a:cubicBezTo>
                    <a:pt x="164" y="1584"/>
                    <a:pt x="384" y="1662"/>
                    <a:pt x="668" y="1662"/>
                  </a:cubicBezTo>
                  <a:lnTo>
                    <a:pt x="5744" y="1662"/>
                  </a:lnTo>
                  <a:cubicBezTo>
                    <a:pt x="6014" y="1662"/>
                    <a:pt x="6220" y="1584"/>
                    <a:pt x="6205" y="1499"/>
                  </a:cubicBezTo>
                  <a:cubicBezTo>
                    <a:pt x="6120" y="1044"/>
                    <a:pt x="6042" y="597"/>
                    <a:pt x="5957" y="157"/>
                  </a:cubicBezTo>
                  <a:cubicBezTo>
                    <a:pt x="5943" y="72"/>
                    <a:pt x="5708" y="1"/>
                    <a:pt x="5446" y="1"/>
                  </a:cubicBezTo>
                  <a:close/>
                </a:path>
              </a:pathLst>
            </a:custGeom>
            <a:solidFill>
              <a:srgbClr val="F6B854"/>
            </a:solidFill>
            <a:ln>
              <a:noFill/>
            </a:ln>
          </p:spPr>
          <p:txBody>
            <a:bodyPr spcFirstLastPara="1" wrap="square" lIns="53300" tIns="53300" rIns="53300" bIns="53300" anchor="ctr" anchorCtr="0">
              <a:noAutofit/>
            </a:bodyPr>
            <a:lstStyle/>
            <a:p>
              <a:endParaRPr sz="816"/>
            </a:p>
          </p:txBody>
        </p:sp>
        <p:sp>
          <p:nvSpPr>
            <p:cNvPr id="30" name="Google Shape;702;p46"/>
            <p:cNvSpPr/>
            <p:nvPr/>
          </p:nvSpPr>
          <p:spPr>
            <a:xfrm>
              <a:off x="4320950" y="3075600"/>
              <a:ext cx="159575" cy="41550"/>
            </a:xfrm>
            <a:custGeom>
              <a:avLst/>
              <a:gdLst/>
              <a:ahLst/>
              <a:cxnLst/>
              <a:rect l="l" t="t" r="r" b="b"/>
              <a:pathLst>
                <a:path w="6383" h="1662" extrusionOk="0">
                  <a:moveTo>
                    <a:pt x="5438" y="1"/>
                  </a:moveTo>
                  <a:lnTo>
                    <a:pt x="469" y="1"/>
                  </a:lnTo>
                  <a:cubicBezTo>
                    <a:pt x="206" y="1"/>
                    <a:pt x="0" y="72"/>
                    <a:pt x="14" y="157"/>
                  </a:cubicBezTo>
                  <a:cubicBezTo>
                    <a:pt x="107" y="597"/>
                    <a:pt x="199" y="1044"/>
                    <a:pt x="298" y="1499"/>
                  </a:cubicBezTo>
                  <a:cubicBezTo>
                    <a:pt x="312" y="1584"/>
                    <a:pt x="554" y="1662"/>
                    <a:pt x="824" y="1662"/>
                  </a:cubicBezTo>
                  <a:lnTo>
                    <a:pt x="5899" y="1662"/>
                  </a:lnTo>
                  <a:cubicBezTo>
                    <a:pt x="6176" y="1662"/>
                    <a:pt x="6382" y="1584"/>
                    <a:pt x="6361" y="1499"/>
                  </a:cubicBezTo>
                  <a:cubicBezTo>
                    <a:pt x="6226" y="1044"/>
                    <a:pt x="6098" y="597"/>
                    <a:pt x="5977" y="157"/>
                  </a:cubicBezTo>
                  <a:cubicBezTo>
                    <a:pt x="5949" y="72"/>
                    <a:pt x="5708" y="1"/>
                    <a:pt x="5438" y="1"/>
                  </a:cubicBezTo>
                  <a:close/>
                </a:path>
              </a:pathLst>
            </a:custGeom>
            <a:solidFill>
              <a:srgbClr val="F6B854"/>
            </a:solidFill>
            <a:ln>
              <a:noFill/>
            </a:ln>
          </p:spPr>
          <p:txBody>
            <a:bodyPr spcFirstLastPara="1" wrap="square" lIns="53300" tIns="53300" rIns="53300" bIns="53300" anchor="ctr" anchorCtr="0">
              <a:noAutofit/>
            </a:bodyPr>
            <a:lstStyle/>
            <a:p>
              <a:endParaRPr sz="816"/>
            </a:p>
          </p:txBody>
        </p:sp>
        <p:sp>
          <p:nvSpPr>
            <p:cNvPr id="31" name="Google Shape;703;p46"/>
            <p:cNvSpPr/>
            <p:nvPr/>
          </p:nvSpPr>
          <p:spPr>
            <a:xfrm>
              <a:off x="4516700" y="3075600"/>
              <a:ext cx="163475" cy="41550"/>
            </a:xfrm>
            <a:custGeom>
              <a:avLst/>
              <a:gdLst/>
              <a:ahLst/>
              <a:cxnLst/>
              <a:rect l="l" t="t" r="r" b="b"/>
              <a:pathLst>
                <a:path w="6539" h="1662" extrusionOk="0">
                  <a:moveTo>
                    <a:pt x="5445" y="1"/>
                  </a:moveTo>
                  <a:lnTo>
                    <a:pt x="476" y="1"/>
                  </a:lnTo>
                  <a:cubicBezTo>
                    <a:pt x="199" y="1"/>
                    <a:pt x="0" y="72"/>
                    <a:pt x="29" y="157"/>
                  </a:cubicBezTo>
                  <a:cubicBezTo>
                    <a:pt x="164" y="597"/>
                    <a:pt x="306" y="1044"/>
                    <a:pt x="440" y="1499"/>
                  </a:cubicBezTo>
                  <a:cubicBezTo>
                    <a:pt x="469" y="1584"/>
                    <a:pt x="717" y="1662"/>
                    <a:pt x="1001" y="1662"/>
                  </a:cubicBezTo>
                  <a:lnTo>
                    <a:pt x="6077" y="1662"/>
                  </a:lnTo>
                  <a:cubicBezTo>
                    <a:pt x="6340" y="1662"/>
                    <a:pt x="6539" y="1584"/>
                    <a:pt x="6503" y="1499"/>
                  </a:cubicBezTo>
                  <a:cubicBezTo>
                    <a:pt x="6333" y="1044"/>
                    <a:pt x="6162" y="597"/>
                    <a:pt x="5992" y="157"/>
                  </a:cubicBezTo>
                  <a:cubicBezTo>
                    <a:pt x="5956" y="72"/>
                    <a:pt x="5708" y="1"/>
                    <a:pt x="5445" y="1"/>
                  </a:cubicBezTo>
                </a:path>
              </a:pathLst>
            </a:custGeom>
            <a:solidFill>
              <a:srgbClr val="F6B854"/>
            </a:solidFill>
            <a:ln>
              <a:noFill/>
            </a:ln>
          </p:spPr>
          <p:txBody>
            <a:bodyPr spcFirstLastPara="1" wrap="square" lIns="53300" tIns="53300" rIns="53300" bIns="53300" anchor="ctr" anchorCtr="0">
              <a:noAutofit/>
            </a:bodyPr>
            <a:lstStyle/>
            <a:p>
              <a:endParaRPr sz="816"/>
            </a:p>
          </p:txBody>
        </p:sp>
        <p:sp>
          <p:nvSpPr>
            <p:cNvPr id="32" name="Google Shape;704;p46"/>
            <p:cNvSpPr/>
            <p:nvPr/>
          </p:nvSpPr>
          <p:spPr>
            <a:xfrm>
              <a:off x="4712975" y="3075600"/>
              <a:ext cx="166850" cy="41550"/>
            </a:xfrm>
            <a:custGeom>
              <a:avLst/>
              <a:gdLst/>
              <a:ahLst/>
              <a:cxnLst/>
              <a:rect l="l" t="t" r="r" b="b"/>
              <a:pathLst>
                <a:path w="6674" h="1662" extrusionOk="0">
                  <a:moveTo>
                    <a:pt x="5425" y="1"/>
                  </a:moveTo>
                  <a:lnTo>
                    <a:pt x="455" y="1"/>
                  </a:lnTo>
                  <a:cubicBezTo>
                    <a:pt x="193" y="1"/>
                    <a:pt x="1" y="72"/>
                    <a:pt x="36" y="157"/>
                  </a:cubicBezTo>
                  <a:cubicBezTo>
                    <a:pt x="214" y="597"/>
                    <a:pt x="398" y="1044"/>
                    <a:pt x="583" y="1499"/>
                  </a:cubicBezTo>
                  <a:cubicBezTo>
                    <a:pt x="618" y="1584"/>
                    <a:pt x="874" y="1662"/>
                    <a:pt x="1144" y="1662"/>
                  </a:cubicBezTo>
                  <a:lnTo>
                    <a:pt x="6220" y="1662"/>
                  </a:lnTo>
                  <a:cubicBezTo>
                    <a:pt x="6496" y="1662"/>
                    <a:pt x="6674" y="1584"/>
                    <a:pt x="6631" y="1499"/>
                  </a:cubicBezTo>
                  <a:cubicBezTo>
                    <a:pt x="6411" y="1044"/>
                    <a:pt x="6198" y="597"/>
                    <a:pt x="5985" y="157"/>
                  </a:cubicBezTo>
                  <a:cubicBezTo>
                    <a:pt x="5943" y="72"/>
                    <a:pt x="5701" y="1"/>
                    <a:pt x="5425" y="1"/>
                  </a:cubicBezTo>
                  <a:close/>
                </a:path>
              </a:pathLst>
            </a:custGeom>
            <a:solidFill>
              <a:srgbClr val="F6B854"/>
            </a:solidFill>
            <a:ln>
              <a:noFill/>
            </a:ln>
          </p:spPr>
          <p:txBody>
            <a:bodyPr spcFirstLastPara="1" wrap="square" lIns="53300" tIns="53300" rIns="53300" bIns="53300" anchor="ctr" anchorCtr="0">
              <a:noAutofit/>
            </a:bodyPr>
            <a:lstStyle/>
            <a:p>
              <a:endParaRPr sz="816"/>
            </a:p>
          </p:txBody>
        </p:sp>
        <p:sp>
          <p:nvSpPr>
            <p:cNvPr id="33" name="Google Shape;705;p46"/>
            <p:cNvSpPr/>
            <p:nvPr/>
          </p:nvSpPr>
          <p:spPr>
            <a:xfrm>
              <a:off x="4908750" y="3075600"/>
              <a:ext cx="171100" cy="41550"/>
            </a:xfrm>
            <a:custGeom>
              <a:avLst/>
              <a:gdLst/>
              <a:ahLst/>
              <a:cxnLst/>
              <a:rect l="l" t="t" r="r" b="b"/>
              <a:pathLst>
                <a:path w="6844" h="1662" extrusionOk="0">
                  <a:moveTo>
                    <a:pt x="5410" y="1"/>
                  </a:moveTo>
                  <a:lnTo>
                    <a:pt x="462" y="1"/>
                  </a:lnTo>
                  <a:cubicBezTo>
                    <a:pt x="185" y="1"/>
                    <a:pt x="0" y="72"/>
                    <a:pt x="43" y="157"/>
                  </a:cubicBezTo>
                  <a:cubicBezTo>
                    <a:pt x="270" y="597"/>
                    <a:pt x="497" y="1044"/>
                    <a:pt x="731" y="1499"/>
                  </a:cubicBezTo>
                  <a:cubicBezTo>
                    <a:pt x="774" y="1591"/>
                    <a:pt x="1037" y="1662"/>
                    <a:pt x="1313" y="1662"/>
                  </a:cubicBezTo>
                  <a:lnTo>
                    <a:pt x="6368" y="1662"/>
                  </a:lnTo>
                  <a:cubicBezTo>
                    <a:pt x="6652" y="1662"/>
                    <a:pt x="6844" y="1591"/>
                    <a:pt x="6794" y="1499"/>
                  </a:cubicBezTo>
                  <a:cubicBezTo>
                    <a:pt x="6531" y="1044"/>
                    <a:pt x="6269" y="597"/>
                    <a:pt x="6006" y="157"/>
                  </a:cubicBezTo>
                  <a:cubicBezTo>
                    <a:pt x="5956" y="72"/>
                    <a:pt x="5686" y="1"/>
                    <a:pt x="5410" y="1"/>
                  </a:cubicBezTo>
                </a:path>
              </a:pathLst>
            </a:custGeom>
            <a:solidFill>
              <a:srgbClr val="F6B854"/>
            </a:solidFill>
            <a:ln>
              <a:noFill/>
            </a:ln>
          </p:spPr>
          <p:txBody>
            <a:bodyPr spcFirstLastPara="1" wrap="square" lIns="53300" tIns="53300" rIns="53300" bIns="53300" anchor="ctr" anchorCtr="0">
              <a:noAutofit/>
            </a:bodyPr>
            <a:lstStyle/>
            <a:p>
              <a:endParaRPr sz="816"/>
            </a:p>
          </p:txBody>
        </p:sp>
        <p:sp>
          <p:nvSpPr>
            <p:cNvPr id="34" name="Google Shape;706;p46"/>
            <p:cNvSpPr/>
            <p:nvPr/>
          </p:nvSpPr>
          <p:spPr>
            <a:xfrm>
              <a:off x="2694900" y="3133450"/>
              <a:ext cx="378775" cy="44050"/>
            </a:xfrm>
            <a:custGeom>
              <a:avLst/>
              <a:gdLst/>
              <a:ahLst/>
              <a:cxnLst/>
              <a:rect l="l" t="t" r="r" b="b"/>
              <a:pathLst>
                <a:path w="15151" h="1762" extrusionOk="0">
                  <a:moveTo>
                    <a:pt x="14682" y="1"/>
                  </a:moveTo>
                  <a:lnTo>
                    <a:pt x="6624" y="1"/>
                  </a:lnTo>
                  <a:lnTo>
                    <a:pt x="5907" y="1"/>
                  </a:lnTo>
                  <a:lnTo>
                    <a:pt x="1506" y="1"/>
                  </a:lnTo>
                  <a:cubicBezTo>
                    <a:pt x="1222" y="1"/>
                    <a:pt x="952" y="72"/>
                    <a:pt x="895" y="164"/>
                  </a:cubicBezTo>
                  <a:cubicBezTo>
                    <a:pt x="618" y="640"/>
                    <a:pt x="342" y="1108"/>
                    <a:pt x="58" y="1591"/>
                  </a:cubicBezTo>
                  <a:cubicBezTo>
                    <a:pt x="1" y="1683"/>
                    <a:pt x="185" y="1762"/>
                    <a:pt x="476" y="1762"/>
                  </a:cubicBezTo>
                  <a:lnTo>
                    <a:pt x="4977" y="1762"/>
                  </a:lnTo>
                  <a:lnTo>
                    <a:pt x="5708" y="1762"/>
                  </a:lnTo>
                  <a:lnTo>
                    <a:pt x="13943" y="1762"/>
                  </a:lnTo>
                  <a:cubicBezTo>
                    <a:pt x="14227" y="1762"/>
                    <a:pt x="14483" y="1683"/>
                    <a:pt x="14518" y="1591"/>
                  </a:cubicBezTo>
                  <a:cubicBezTo>
                    <a:pt x="14717" y="1108"/>
                    <a:pt x="14916" y="640"/>
                    <a:pt x="15108" y="164"/>
                  </a:cubicBezTo>
                  <a:cubicBezTo>
                    <a:pt x="15150" y="72"/>
                    <a:pt x="14966" y="1"/>
                    <a:pt x="14682" y="1"/>
                  </a:cubicBezTo>
                </a:path>
              </a:pathLst>
            </a:custGeom>
            <a:solidFill>
              <a:srgbClr val="F6B854"/>
            </a:solidFill>
            <a:ln>
              <a:noFill/>
            </a:ln>
          </p:spPr>
          <p:txBody>
            <a:bodyPr spcFirstLastPara="1" wrap="square" lIns="53300" tIns="53300" rIns="53300" bIns="53300" anchor="ctr" anchorCtr="0">
              <a:noAutofit/>
            </a:bodyPr>
            <a:lstStyle/>
            <a:p>
              <a:endParaRPr sz="816"/>
            </a:p>
          </p:txBody>
        </p:sp>
        <p:sp>
          <p:nvSpPr>
            <p:cNvPr id="35" name="Google Shape;707;p46"/>
            <p:cNvSpPr/>
            <p:nvPr/>
          </p:nvSpPr>
          <p:spPr>
            <a:xfrm>
              <a:off x="3106650" y="3133450"/>
              <a:ext cx="168975" cy="44050"/>
            </a:xfrm>
            <a:custGeom>
              <a:avLst/>
              <a:gdLst/>
              <a:ahLst/>
              <a:cxnLst/>
              <a:rect l="l" t="t" r="r" b="b"/>
              <a:pathLst>
                <a:path w="6759" h="1762" extrusionOk="0">
                  <a:moveTo>
                    <a:pt x="6269" y="1"/>
                  </a:moveTo>
                  <a:lnTo>
                    <a:pt x="1158" y="1"/>
                  </a:lnTo>
                  <a:cubicBezTo>
                    <a:pt x="881" y="1"/>
                    <a:pt x="625" y="72"/>
                    <a:pt x="590" y="164"/>
                  </a:cubicBezTo>
                  <a:cubicBezTo>
                    <a:pt x="405" y="640"/>
                    <a:pt x="221" y="1108"/>
                    <a:pt x="36" y="1591"/>
                  </a:cubicBezTo>
                  <a:cubicBezTo>
                    <a:pt x="1" y="1683"/>
                    <a:pt x="199" y="1762"/>
                    <a:pt x="476" y="1762"/>
                  </a:cubicBezTo>
                  <a:lnTo>
                    <a:pt x="5708" y="1762"/>
                  </a:lnTo>
                  <a:cubicBezTo>
                    <a:pt x="5999" y="1762"/>
                    <a:pt x="6255" y="1683"/>
                    <a:pt x="6283" y="1591"/>
                  </a:cubicBezTo>
                  <a:cubicBezTo>
                    <a:pt x="6432" y="1108"/>
                    <a:pt x="6581" y="640"/>
                    <a:pt x="6730" y="164"/>
                  </a:cubicBezTo>
                  <a:cubicBezTo>
                    <a:pt x="6759" y="72"/>
                    <a:pt x="6553" y="1"/>
                    <a:pt x="6269" y="1"/>
                  </a:cubicBezTo>
                </a:path>
              </a:pathLst>
            </a:custGeom>
            <a:solidFill>
              <a:srgbClr val="F6B854"/>
            </a:solidFill>
            <a:ln>
              <a:noFill/>
            </a:ln>
          </p:spPr>
          <p:txBody>
            <a:bodyPr spcFirstLastPara="1" wrap="square" lIns="53300" tIns="53300" rIns="53300" bIns="53300" anchor="ctr" anchorCtr="0">
              <a:noAutofit/>
            </a:bodyPr>
            <a:lstStyle/>
            <a:p>
              <a:endParaRPr sz="816"/>
            </a:p>
          </p:txBody>
        </p:sp>
        <p:sp>
          <p:nvSpPr>
            <p:cNvPr id="36" name="Google Shape;708;p46"/>
            <p:cNvSpPr/>
            <p:nvPr/>
          </p:nvSpPr>
          <p:spPr>
            <a:xfrm>
              <a:off x="3312350" y="3133450"/>
              <a:ext cx="164900" cy="44050"/>
            </a:xfrm>
            <a:custGeom>
              <a:avLst/>
              <a:gdLst/>
              <a:ahLst/>
              <a:cxnLst/>
              <a:rect l="l" t="t" r="r" b="b"/>
              <a:pathLst>
                <a:path w="6596" h="1762" extrusionOk="0">
                  <a:moveTo>
                    <a:pt x="6113" y="1"/>
                  </a:moveTo>
                  <a:lnTo>
                    <a:pt x="994" y="1"/>
                  </a:lnTo>
                  <a:cubicBezTo>
                    <a:pt x="717" y="1"/>
                    <a:pt x="469" y="72"/>
                    <a:pt x="440" y="164"/>
                  </a:cubicBezTo>
                  <a:cubicBezTo>
                    <a:pt x="306" y="640"/>
                    <a:pt x="164" y="1108"/>
                    <a:pt x="29" y="1591"/>
                  </a:cubicBezTo>
                  <a:cubicBezTo>
                    <a:pt x="0" y="1683"/>
                    <a:pt x="206" y="1762"/>
                    <a:pt x="497" y="1762"/>
                  </a:cubicBezTo>
                  <a:lnTo>
                    <a:pt x="5722" y="1762"/>
                  </a:lnTo>
                  <a:cubicBezTo>
                    <a:pt x="6006" y="1762"/>
                    <a:pt x="6255" y="1683"/>
                    <a:pt x="6269" y="1591"/>
                  </a:cubicBezTo>
                  <a:cubicBezTo>
                    <a:pt x="6375" y="1108"/>
                    <a:pt x="6475" y="640"/>
                    <a:pt x="6574" y="164"/>
                  </a:cubicBezTo>
                  <a:cubicBezTo>
                    <a:pt x="6595" y="72"/>
                    <a:pt x="6389" y="1"/>
                    <a:pt x="6113" y="1"/>
                  </a:cubicBezTo>
                </a:path>
              </a:pathLst>
            </a:custGeom>
            <a:solidFill>
              <a:srgbClr val="F6B854"/>
            </a:solidFill>
            <a:ln>
              <a:noFill/>
            </a:ln>
          </p:spPr>
          <p:txBody>
            <a:bodyPr spcFirstLastPara="1" wrap="square" lIns="53300" tIns="53300" rIns="53300" bIns="53300" anchor="ctr" anchorCtr="0">
              <a:noAutofit/>
            </a:bodyPr>
            <a:lstStyle/>
            <a:p>
              <a:endParaRPr sz="816"/>
            </a:p>
          </p:txBody>
        </p:sp>
        <p:sp>
          <p:nvSpPr>
            <p:cNvPr id="37" name="Google Shape;709;p46"/>
            <p:cNvSpPr/>
            <p:nvPr/>
          </p:nvSpPr>
          <p:spPr>
            <a:xfrm>
              <a:off x="3518400" y="3133450"/>
              <a:ext cx="160625" cy="44050"/>
            </a:xfrm>
            <a:custGeom>
              <a:avLst/>
              <a:gdLst/>
              <a:ahLst/>
              <a:cxnLst/>
              <a:rect l="l" t="t" r="r" b="b"/>
              <a:pathLst>
                <a:path w="6425" h="1762" extrusionOk="0">
                  <a:moveTo>
                    <a:pt x="5935" y="1"/>
                  </a:moveTo>
                  <a:lnTo>
                    <a:pt x="817" y="1"/>
                  </a:lnTo>
                  <a:cubicBezTo>
                    <a:pt x="540" y="1"/>
                    <a:pt x="306" y="72"/>
                    <a:pt x="284" y="164"/>
                  </a:cubicBezTo>
                  <a:cubicBezTo>
                    <a:pt x="199" y="640"/>
                    <a:pt x="107" y="1108"/>
                    <a:pt x="15" y="1591"/>
                  </a:cubicBezTo>
                  <a:cubicBezTo>
                    <a:pt x="0" y="1683"/>
                    <a:pt x="213" y="1762"/>
                    <a:pt x="490" y="1762"/>
                  </a:cubicBezTo>
                  <a:lnTo>
                    <a:pt x="5722" y="1762"/>
                  </a:lnTo>
                  <a:cubicBezTo>
                    <a:pt x="6006" y="1762"/>
                    <a:pt x="6240" y="1683"/>
                    <a:pt x="6247" y="1591"/>
                  </a:cubicBezTo>
                  <a:cubicBezTo>
                    <a:pt x="6304" y="1108"/>
                    <a:pt x="6354" y="640"/>
                    <a:pt x="6411" y="164"/>
                  </a:cubicBezTo>
                  <a:cubicBezTo>
                    <a:pt x="6425" y="72"/>
                    <a:pt x="6212" y="1"/>
                    <a:pt x="5935" y="1"/>
                  </a:cubicBezTo>
                  <a:close/>
                </a:path>
              </a:pathLst>
            </a:custGeom>
            <a:solidFill>
              <a:srgbClr val="F6B854"/>
            </a:solidFill>
            <a:ln>
              <a:noFill/>
            </a:ln>
          </p:spPr>
          <p:txBody>
            <a:bodyPr spcFirstLastPara="1" wrap="square" lIns="53300" tIns="53300" rIns="53300" bIns="53300" anchor="ctr" anchorCtr="0">
              <a:noAutofit/>
            </a:bodyPr>
            <a:lstStyle/>
            <a:p>
              <a:endParaRPr sz="816"/>
            </a:p>
          </p:txBody>
        </p:sp>
        <p:sp>
          <p:nvSpPr>
            <p:cNvPr id="38" name="Google Shape;710;p46"/>
            <p:cNvSpPr/>
            <p:nvPr/>
          </p:nvSpPr>
          <p:spPr>
            <a:xfrm>
              <a:off x="3724100" y="3133450"/>
              <a:ext cx="156725" cy="44050"/>
            </a:xfrm>
            <a:custGeom>
              <a:avLst/>
              <a:gdLst/>
              <a:ahLst/>
              <a:cxnLst/>
              <a:rect l="l" t="t" r="r" b="b"/>
              <a:pathLst>
                <a:path w="6269" h="1762" extrusionOk="0">
                  <a:moveTo>
                    <a:pt x="5764" y="1"/>
                  </a:moveTo>
                  <a:lnTo>
                    <a:pt x="646" y="1"/>
                  </a:lnTo>
                  <a:cubicBezTo>
                    <a:pt x="376" y="1"/>
                    <a:pt x="142" y="72"/>
                    <a:pt x="135" y="164"/>
                  </a:cubicBezTo>
                  <a:cubicBezTo>
                    <a:pt x="92" y="640"/>
                    <a:pt x="50" y="1108"/>
                    <a:pt x="7" y="1591"/>
                  </a:cubicBezTo>
                  <a:cubicBezTo>
                    <a:pt x="0" y="1683"/>
                    <a:pt x="220" y="1762"/>
                    <a:pt x="497" y="1762"/>
                  </a:cubicBezTo>
                  <a:lnTo>
                    <a:pt x="5729" y="1762"/>
                  </a:lnTo>
                  <a:cubicBezTo>
                    <a:pt x="6013" y="1762"/>
                    <a:pt x="6247" y="1683"/>
                    <a:pt x="6247" y="1591"/>
                  </a:cubicBezTo>
                  <a:cubicBezTo>
                    <a:pt x="6254" y="1108"/>
                    <a:pt x="6261" y="640"/>
                    <a:pt x="6269" y="164"/>
                  </a:cubicBezTo>
                  <a:cubicBezTo>
                    <a:pt x="6269" y="72"/>
                    <a:pt x="6048" y="1"/>
                    <a:pt x="5764" y="1"/>
                  </a:cubicBezTo>
                </a:path>
              </a:pathLst>
            </a:custGeom>
            <a:solidFill>
              <a:srgbClr val="F6B854"/>
            </a:solidFill>
            <a:ln>
              <a:noFill/>
            </a:ln>
          </p:spPr>
          <p:txBody>
            <a:bodyPr spcFirstLastPara="1" wrap="square" lIns="53300" tIns="53300" rIns="53300" bIns="53300" anchor="ctr" anchorCtr="0">
              <a:noAutofit/>
            </a:bodyPr>
            <a:lstStyle/>
            <a:p>
              <a:endParaRPr sz="816"/>
            </a:p>
          </p:txBody>
        </p:sp>
        <p:sp>
          <p:nvSpPr>
            <p:cNvPr id="39" name="Google Shape;711;p46"/>
            <p:cNvSpPr/>
            <p:nvPr/>
          </p:nvSpPr>
          <p:spPr>
            <a:xfrm>
              <a:off x="3929250" y="3133450"/>
              <a:ext cx="156725" cy="44050"/>
            </a:xfrm>
            <a:custGeom>
              <a:avLst/>
              <a:gdLst/>
              <a:ahLst/>
              <a:cxnLst/>
              <a:rect l="l" t="t" r="r" b="b"/>
              <a:pathLst>
                <a:path w="6269" h="1762" extrusionOk="0">
                  <a:moveTo>
                    <a:pt x="5630" y="1"/>
                  </a:moveTo>
                  <a:lnTo>
                    <a:pt x="512" y="1"/>
                  </a:lnTo>
                  <a:cubicBezTo>
                    <a:pt x="228" y="1"/>
                    <a:pt x="1" y="72"/>
                    <a:pt x="8" y="164"/>
                  </a:cubicBezTo>
                  <a:cubicBezTo>
                    <a:pt x="8" y="640"/>
                    <a:pt x="15" y="1108"/>
                    <a:pt x="15" y="1591"/>
                  </a:cubicBezTo>
                  <a:cubicBezTo>
                    <a:pt x="22" y="1683"/>
                    <a:pt x="249" y="1762"/>
                    <a:pt x="540" y="1762"/>
                  </a:cubicBezTo>
                  <a:lnTo>
                    <a:pt x="5765" y="1762"/>
                  </a:lnTo>
                  <a:cubicBezTo>
                    <a:pt x="6049" y="1762"/>
                    <a:pt x="6269" y="1683"/>
                    <a:pt x="6262" y="1591"/>
                  </a:cubicBezTo>
                  <a:cubicBezTo>
                    <a:pt x="6219" y="1108"/>
                    <a:pt x="6184" y="640"/>
                    <a:pt x="6141" y="164"/>
                  </a:cubicBezTo>
                  <a:cubicBezTo>
                    <a:pt x="6134" y="72"/>
                    <a:pt x="5900" y="1"/>
                    <a:pt x="5630" y="1"/>
                  </a:cubicBezTo>
                  <a:close/>
                </a:path>
              </a:pathLst>
            </a:custGeom>
            <a:solidFill>
              <a:srgbClr val="F6B854"/>
            </a:solidFill>
            <a:ln>
              <a:noFill/>
            </a:ln>
          </p:spPr>
          <p:txBody>
            <a:bodyPr spcFirstLastPara="1" wrap="square" lIns="53300" tIns="53300" rIns="53300" bIns="53300" anchor="ctr" anchorCtr="0">
              <a:noAutofit/>
            </a:bodyPr>
            <a:lstStyle/>
            <a:p>
              <a:endParaRPr sz="816"/>
            </a:p>
          </p:txBody>
        </p:sp>
        <p:sp>
          <p:nvSpPr>
            <p:cNvPr id="40" name="Google Shape;712;p46"/>
            <p:cNvSpPr/>
            <p:nvPr/>
          </p:nvSpPr>
          <p:spPr>
            <a:xfrm>
              <a:off x="4131225" y="3133450"/>
              <a:ext cx="160450" cy="44050"/>
            </a:xfrm>
            <a:custGeom>
              <a:avLst/>
              <a:gdLst/>
              <a:ahLst/>
              <a:cxnLst/>
              <a:rect l="l" t="t" r="r" b="b"/>
              <a:pathLst>
                <a:path w="6418" h="1762" extrusionOk="0">
                  <a:moveTo>
                    <a:pt x="5608" y="1"/>
                  </a:moveTo>
                  <a:lnTo>
                    <a:pt x="490" y="1"/>
                  </a:lnTo>
                  <a:cubicBezTo>
                    <a:pt x="213" y="1"/>
                    <a:pt x="0" y="72"/>
                    <a:pt x="14" y="164"/>
                  </a:cubicBezTo>
                  <a:cubicBezTo>
                    <a:pt x="64" y="640"/>
                    <a:pt x="114" y="1108"/>
                    <a:pt x="171" y="1591"/>
                  </a:cubicBezTo>
                  <a:cubicBezTo>
                    <a:pt x="178" y="1683"/>
                    <a:pt x="405" y="1762"/>
                    <a:pt x="696" y="1762"/>
                  </a:cubicBezTo>
                  <a:lnTo>
                    <a:pt x="5928" y="1762"/>
                  </a:lnTo>
                  <a:cubicBezTo>
                    <a:pt x="6205" y="1762"/>
                    <a:pt x="6418" y="1683"/>
                    <a:pt x="6404" y="1591"/>
                  </a:cubicBezTo>
                  <a:cubicBezTo>
                    <a:pt x="6311" y="1108"/>
                    <a:pt x="6226" y="640"/>
                    <a:pt x="6141" y="164"/>
                  </a:cubicBezTo>
                  <a:cubicBezTo>
                    <a:pt x="6120" y="72"/>
                    <a:pt x="5885" y="1"/>
                    <a:pt x="5608" y="1"/>
                  </a:cubicBezTo>
                  <a:close/>
                </a:path>
              </a:pathLst>
            </a:custGeom>
            <a:solidFill>
              <a:srgbClr val="F6B854"/>
            </a:solidFill>
            <a:ln>
              <a:noFill/>
            </a:ln>
          </p:spPr>
          <p:txBody>
            <a:bodyPr spcFirstLastPara="1" wrap="square" lIns="53300" tIns="53300" rIns="53300" bIns="53300" anchor="ctr" anchorCtr="0">
              <a:noAutofit/>
            </a:bodyPr>
            <a:lstStyle/>
            <a:p>
              <a:endParaRPr sz="816"/>
            </a:p>
          </p:txBody>
        </p:sp>
        <p:sp>
          <p:nvSpPr>
            <p:cNvPr id="41" name="Google Shape;713;p46"/>
            <p:cNvSpPr/>
            <p:nvPr/>
          </p:nvSpPr>
          <p:spPr>
            <a:xfrm>
              <a:off x="4333000" y="3133450"/>
              <a:ext cx="164725" cy="44050"/>
            </a:xfrm>
            <a:custGeom>
              <a:avLst/>
              <a:gdLst/>
              <a:ahLst/>
              <a:cxnLst/>
              <a:rect l="l" t="t" r="r" b="b"/>
              <a:pathLst>
                <a:path w="6589" h="1762" extrusionOk="0">
                  <a:moveTo>
                    <a:pt x="5602" y="1"/>
                  </a:moveTo>
                  <a:lnTo>
                    <a:pt x="484" y="1"/>
                  </a:lnTo>
                  <a:cubicBezTo>
                    <a:pt x="214" y="1"/>
                    <a:pt x="1" y="72"/>
                    <a:pt x="22" y="164"/>
                  </a:cubicBezTo>
                  <a:cubicBezTo>
                    <a:pt x="114" y="640"/>
                    <a:pt x="214" y="1108"/>
                    <a:pt x="320" y="1591"/>
                  </a:cubicBezTo>
                  <a:cubicBezTo>
                    <a:pt x="334" y="1683"/>
                    <a:pt x="583" y="1762"/>
                    <a:pt x="860" y="1762"/>
                  </a:cubicBezTo>
                  <a:lnTo>
                    <a:pt x="6092" y="1762"/>
                  </a:lnTo>
                  <a:cubicBezTo>
                    <a:pt x="6376" y="1762"/>
                    <a:pt x="6589" y="1683"/>
                    <a:pt x="6560" y="1591"/>
                  </a:cubicBezTo>
                  <a:cubicBezTo>
                    <a:pt x="6425" y="1108"/>
                    <a:pt x="6291" y="640"/>
                    <a:pt x="6156" y="164"/>
                  </a:cubicBezTo>
                  <a:cubicBezTo>
                    <a:pt x="6127" y="72"/>
                    <a:pt x="5879" y="1"/>
                    <a:pt x="5602" y="1"/>
                  </a:cubicBezTo>
                  <a:close/>
                </a:path>
              </a:pathLst>
            </a:custGeom>
            <a:solidFill>
              <a:srgbClr val="F6B854"/>
            </a:solidFill>
            <a:ln>
              <a:noFill/>
            </a:ln>
          </p:spPr>
          <p:txBody>
            <a:bodyPr spcFirstLastPara="1" wrap="square" lIns="53300" tIns="53300" rIns="53300" bIns="53300" anchor="ctr" anchorCtr="0">
              <a:noAutofit/>
            </a:bodyPr>
            <a:lstStyle/>
            <a:p>
              <a:endParaRPr sz="816"/>
            </a:p>
          </p:txBody>
        </p:sp>
        <p:sp>
          <p:nvSpPr>
            <p:cNvPr id="42" name="Google Shape;714;p46"/>
            <p:cNvSpPr/>
            <p:nvPr/>
          </p:nvSpPr>
          <p:spPr>
            <a:xfrm>
              <a:off x="4534625" y="3133450"/>
              <a:ext cx="168800" cy="44050"/>
            </a:xfrm>
            <a:custGeom>
              <a:avLst/>
              <a:gdLst/>
              <a:ahLst/>
              <a:cxnLst/>
              <a:rect l="l" t="t" r="r" b="b"/>
              <a:pathLst>
                <a:path w="6752" h="1762" extrusionOk="0">
                  <a:moveTo>
                    <a:pt x="5609" y="1"/>
                  </a:moveTo>
                  <a:lnTo>
                    <a:pt x="490" y="1"/>
                  </a:lnTo>
                  <a:cubicBezTo>
                    <a:pt x="206" y="1"/>
                    <a:pt x="0" y="72"/>
                    <a:pt x="29" y="164"/>
                  </a:cubicBezTo>
                  <a:cubicBezTo>
                    <a:pt x="178" y="640"/>
                    <a:pt x="320" y="1108"/>
                    <a:pt x="469" y="1591"/>
                  </a:cubicBezTo>
                  <a:cubicBezTo>
                    <a:pt x="497" y="1683"/>
                    <a:pt x="753" y="1762"/>
                    <a:pt x="1044" y="1762"/>
                  </a:cubicBezTo>
                  <a:lnTo>
                    <a:pt x="6269" y="1762"/>
                  </a:lnTo>
                  <a:cubicBezTo>
                    <a:pt x="6546" y="1762"/>
                    <a:pt x="6752" y="1683"/>
                    <a:pt x="6716" y="1591"/>
                  </a:cubicBezTo>
                  <a:cubicBezTo>
                    <a:pt x="6531" y="1108"/>
                    <a:pt x="6347" y="640"/>
                    <a:pt x="6169" y="164"/>
                  </a:cubicBezTo>
                  <a:cubicBezTo>
                    <a:pt x="6134" y="72"/>
                    <a:pt x="5878" y="1"/>
                    <a:pt x="5609" y="1"/>
                  </a:cubicBezTo>
                </a:path>
              </a:pathLst>
            </a:custGeom>
            <a:solidFill>
              <a:srgbClr val="F6B854"/>
            </a:solidFill>
            <a:ln>
              <a:noFill/>
            </a:ln>
          </p:spPr>
          <p:txBody>
            <a:bodyPr spcFirstLastPara="1" wrap="square" lIns="53300" tIns="53300" rIns="53300" bIns="53300" anchor="ctr" anchorCtr="0">
              <a:noAutofit/>
            </a:bodyPr>
            <a:lstStyle/>
            <a:p>
              <a:endParaRPr sz="816"/>
            </a:p>
          </p:txBody>
        </p:sp>
        <p:sp>
          <p:nvSpPr>
            <p:cNvPr id="43" name="Google Shape;715;p46"/>
            <p:cNvSpPr/>
            <p:nvPr/>
          </p:nvSpPr>
          <p:spPr>
            <a:xfrm>
              <a:off x="4736600" y="3133450"/>
              <a:ext cx="378575" cy="44050"/>
            </a:xfrm>
            <a:custGeom>
              <a:avLst/>
              <a:gdLst/>
              <a:ahLst/>
              <a:cxnLst/>
              <a:rect l="l" t="t" r="r" b="b"/>
              <a:pathLst>
                <a:path w="15143" h="1762" extrusionOk="0">
                  <a:moveTo>
                    <a:pt x="13644" y="1"/>
                  </a:moveTo>
                  <a:lnTo>
                    <a:pt x="5587" y="1"/>
                  </a:lnTo>
                  <a:lnTo>
                    <a:pt x="4181" y="1"/>
                  </a:lnTo>
                  <a:lnTo>
                    <a:pt x="469" y="1"/>
                  </a:lnTo>
                  <a:cubicBezTo>
                    <a:pt x="199" y="1"/>
                    <a:pt x="0" y="72"/>
                    <a:pt x="43" y="164"/>
                  </a:cubicBezTo>
                  <a:cubicBezTo>
                    <a:pt x="234" y="640"/>
                    <a:pt x="426" y="1108"/>
                    <a:pt x="625" y="1591"/>
                  </a:cubicBezTo>
                  <a:cubicBezTo>
                    <a:pt x="660" y="1683"/>
                    <a:pt x="923" y="1762"/>
                    <a:pt x="1200" y="1762"/>
                  </a:cubicBezTo>
                  <a:lnTo>
                    <a:pt x="4998" y="1762"/>
                  </a:lnTo>
                  <a:lnTo>
                    <a:pt x="6432" y="1762"/>
                  </a:lnTo>
                  <a:lnTo>
                    <a:pt x="14667" y="1762"/>
                  </a:lnTo>
                  <a:cubicBezTo>
                    <a:pt x="14951" y="1762"/>
                    <a:pt x="15142" y="1683"/>
                    <a:pt x="15085" y="1591"/>
                  </a:cubicBezTo>
                  <a:cubicBezTo>
                    <a:pt x="14801" y="1108"/>
                    <a:pt x="14525" y="640"/>
                    <a:pt x="14255" y="164"/>
                  </a:cubicBezTo>
                  <a:cubicBezTo>
                    <a:pt x="14198" y="72"/>
                    <a:pt x="13928" y="1"/>
                    <a:pt x="13644" y="1"/>
                  </a:cubicBezTo>
                </a:path>
              </a:pathLst>
            </a:custGeom>
            <a:solidFill>
              <a:srgbClr val="F6B854"/>
            </a:solidFill>
            <a:ln>
              <a:noFill/>
            </a:ln>
          </p:spPr>
          <p:txBody>
            <a:bodyPr spcFirstLastPara="1" wrap="square" lIns="53300" tIns="53300" rIns="53300" bIns="53300" anchor="ctr" anchorCtr="0">
              <a:noAutofit/>
            </a:bodyPr>
            <a:lstStyle/>
            <a:p>
              <a:endParaRPr sz="816"/>
            </a:p>
          </p:txBody>
        </p:sp>
        <p:sp>
          <p:nvSpPr>
            <p:cNvPr id="44" name="Google Shape;716;p46"/>
            <p:cNvSpPr/>
            <p:nvPr/>
          </p:nvSpPr>
          <p:spPr>
            <a:xfrm>
              <a:off x="3186700" y="3194325"/>
              <a:ext cx="172525" cy="46700"/>
            </a:xfrm>
            <a:custGeom>
              <a:avLst/>
              <a:gdLst/>
              <a:ahLst/>
              <a:cxnLst/>
              <a:rect l="l" t="t" r="r" b="b"/>
              <a:pathLst>
                <a:path w="6901" h="1868" extrusionOk="0">
                  <a:moveTo>
                    <a:pt x="6389" y="1"/>
                  </a:moveTo>
                  <a:lnTo>
                    <a:pt x="1122" y="1"/>
                  </a:lnTo>
                  <a:cubicBezTo>
                    <a:pt x="845" y="1"/>
                    <a:pt x="582" y="79"/>
                    <a:pt x="547" y="178"/>
                  </a:cubicBezTo>
                  <a:cubicBezTo>
                    <a:pt x="376" y="675"/>
                    <a:pt x="206" y="1172"/>
                    <a:pt x="36" y="1683"/>
                  </a:cubicBezTo>
                  <a:cubicBezTo>
                    <a:pt x="0" y="1790"/>
                    <a:pt x="213" y="1868"/>
                    <a:pt x="497" y="1868"/>
                  </a:cubicBezTo>
                  <a:lnTo>
                    <a:pt x="5885" y="1868"/>
                  </a:lnTo>
                  <a:cubicBezTo>
                    <a:pt x="6183" y="1868"/>
                    <a:pt x="6446" y="1790"/>
                    <a:pt x="6475" y="1683"/>
                  </a:cubicBezTo>
                  <a:cubicBezTo>
                    <a:pt x="6609" y="1172"/>
                    <a:pt x="6737" y="675"/>
                    <a:pt x="6872" y="178"/>
                  </a:cubicBezTo>
                  <a:cubicBezTo>
                    <a:pt x="6900" y="79"/>
                    <a:pt x="6688" y="1"/>
                    <a:pt x="6389" y="1"/>
                  </a:cubicBezTo>
                  <a:close/>
                </a:path>
              </a:pathLst>
            </a:custGeom>
            <a:solidFill>
              <a:srgbClr val="F6B854"/>
            </a:solidFill>
            <a:ln>
              <a:noFill/>
            </a:ln>
          </p:spPr>
          <p:txBody>
            <a:bodyPr spcFirstLastPara="1" wrap="square" lIns="53300" tIns="53300" rIns="53300" bIns="53300" anchor="ctr" anchorCtr="0">
              <a:noAutofit/>
            </a:bodyPr>
            <a:lstStyle/>
            <a:p>
              <a:endParaRPr sz="816"/>
            </a:p>
          </p:txBody>
        </p:sp>
        <p:sp>
          <p:nvSpPr>
            <p:cNvPr id="45" name="Google Shape;717;p46"/>
            <p:cNvSpPr/>
            <p:nvPr/>
          </p:nvSpPr>
          <p:spPr>
            <a:xfrm>
              <a:off x="3398775" y="3194325"/>
              <a:ext cx="168100" cy="46700"/>
            </a:xfrm>
            <a:custGeom>
              <a:avLst/>
              <a:gdLst/>
              <a:ahLst/>
              <a:cxnLst/>
              <a:rect l="l" t="t" r="r" b="b"/>
              <a:pathLst>
                <a:path w="6724" h="1868" extrusionOk="0">
                  <a:moveTo>
                    <a:pt x="6212" y="1"/>
                  </a:moveTo>
                  <a:lnTo>
                    <a:pt x="952" y="1"/>
                  </a:lnTo>
                  <a:cubicBezTo>
                    <a:pt x="661" y="1"/>
                    <a:pt x="412" y="79"/>
                    <a:pt x="384" y="178"/>
                  </a:cubicBezTo>
                  <a:cubicBezTo>
                    <a:pt x="263" y="675"/>
                    <a:pt x="143" y="1172"/>
                    <a:pt x="22" y="1683"/>
                  </a:cubicBezTo>
                  <a:cubicBezTo>
                    <a:pt x="1" y="1790"/>
                    <a:pt x="214" y="1868"/>
                    <a:pt x="512" y="1868"/>
                  </a:cubicBezTo>
                  <a:lnTo>
                    <a:pt x="5893" y="1868"/>
                  </a:lnTo>
                  <a:cubicBezTo>
                    <a:pt x="6191" y="1868"/>
                    <a:pt x="6439" y="1790"/>
                    <a:pt x="6461" y="1683"/>
                  </a:cubicBezTo>
                  <a:cubicBezTo>
                    <a:pt x="6546" y="1172"/>
                    <a:pt x="6624" y="675"/>
                    <a:pt x="6709" y="178"/>
                  </a:cubicBezTo>
                  <a:cubicBezTo>
                    <a:pt x="6723" y="79"/>
                    <a:pt x="6503" y="1"/>
                    <a:pt x="6212" y="1"/>
                  </a:cubicBezTo>
                </a:path>
              </a:pathLst>
            </a:custGeom>
            <a:solidFill>
              <a:srgbClr val="F6B854"/>
            </a:solidFill>
            <a:ln>
              <a:noFill/>
            </a:ln>
          </p:spPr>
          <p:txBody>
            <a:bodyPr spcFirstLastPara="1" wrap="square" lIns="53300" tIns="53300" rIns="53300" bIns="53300" anchor="ctr" anchorCtr="0">
              <a:noAutofit/>
            </a:bodyPr>
            <a:lstStyle/>
            <a:p>
              <a:endParaRPr sz="816"/>
            </a:p>
          </p:txBody>
        </p:sp>
        <p:sp>
          <p:nvSpPr>
            <p:cNvPr id="46" name="Google Shape;718;p46"/>
            <p:cNvSpPr/>
            <p:nvPr/>
          </p:nvSpPr>
          <p:spPr>
            <a:xfrm>
              <a:off x="3610675" y="3194325"/>
              <a:ext cx="164025" cy="46700"/>
            </a:xfrm>
            <a:custGeom>
              <a:avLst/>
              <a:gdLst/>
              <a:ahLst/>
              <a:cxnLst/>
              <a:rect l="l" t="t" r="r" b="b"/>
              <a:pathLst>
                <a:path w="6561" h="1868" extrusionOk="0">
                  <a:moveTo>
                    <a:pt x="6049" y="1"/>
                  </a:moveTo>
                  <a:lnTo>
                    <a:pt x="782" y="1"/>
                  </a:lnTo>
                  <a:cubicBezTo>
                    <a:pt x="491" y="1"/>
                    <a:pt x="242" y="79"/>
                    <a:pt x="228" y="178"/>
                  </a:cubicBezTo>
                  <a:cubicBezTo>
                    <a:pt x="164" y="675"/>
                    <a:pt x="93" y="1172"/>
                    <a:pt x="15" y="1683"/>
                  </a:cubicBezTo>
                  <a:cubicBezTo>
                    <a:pt x="1" y="1790"/>
                    <a:pt x="228" y="1868"/>
                    <a:pt x="526" y="1868"/>
                  </a:cubicBezTo>
                  <a:lnTo>
                    <a:pt x="5921" y="1868"/>
                  </a:lnTo>
                  <a:cubicBezTo>
                    <a:pt x="6205" y="1868"/>
                    <a:pt x="6447" y="1790"/>
                    <a:pt x="6454" y="1683"/>
                  </a:cubicBezTo>
                  <a:cubicBezTo>
                    <a:pt x="6489" y="1172"/>
                    <a:pt x="6518" y="675"/>
                    <a:pt x="6553" y="178"/>
                  </a:cubicBezTo>
                  <a:cubicBezTo>
                    <a:pt x="6560" y="79"/>
                    <a:pt x="6333" y="1"/>
                    <a:pt x="6049" y="1"/>
                  </a:cubicBezTo>
                  <a:close/>
                </a:path>
              </a:pathLst>
            </a:custGeom>
            <a:solidFill>
              <a:srgbClr val="F6B854"/>
            </a:solidFill>
            <a:ln>
              <a:noFill/>
            </a:ln>
          </p:spPr>
          <p:txBody>
            <a:bodyPr spcFirstLastPara="1" wrap="square" lIns="53300" tIns="53300" rIns="53300" bIns="53300" anchor="ctr" anchorCtr="0">
              <a:noAutofit/>
            </a:bodyPr>
            <a:lstStyle/>
            <a:p>
              <a:endParaRPr sz="816"/>
            </a:p>
          </p:txBody>
        </p:sp>
        <p:sp>
          <p:nvSpPr>
            <p:cNvPr id="47" name="Google Shape;719;p46"/>
            <p:cNvSpPr/>
            <p:nvPr/>
          </p:nvSpPr>
          <p:spPr>
            <a:xfrm>
              <a:off x="3823125" y="3194325"/>
              <a:ext cx="161175" cy="46700"/>
            </a:xfrm>
            <a:custGeom>
              <a:avLst/>
              <a:gdLst/>
              <a:ahLst/>
              <a:cxnLst/>
              <a:rect l="l" t="t" r="r" b="b"/>
              <a:pathLst>
                <a:path w="6447" h="1868" extrusionOk="0">
                  <a:moveTo>
                    <a:pt x="5857" y="1"/>
                  </a:moveTo>
                  <a:lnTo>
                    <a:pt x="582" y="1"/>
                  </a:lnTo>
                  <a:cubicBezTo>
                    <a:pt x="306" y="1"/>
                    <a:pt x="71" y="79"/>
                    <a:pt x="64" y="178"/>
                  </a:cubicBezTo>
                  <a:cubicBezTo>
                    <a:pt x="43" y="675"/>
                    <a:pt x="22" y="1172"/>
                    <a:pt x="0" y="1683"/>
                  </a:cubicBezTo>
                  <a:cubicBezTo>
                    <a:pt x="0" y="1790"/>
                    <a:pt x="235" y="1868"/>
                    <a:pt x="519" y="1868"/>
                  </a:cubicBezTo>
                  <a:lnTo>
                    <a:pt x="5907" y="1868"/>
                  </a:lnTo>
                  <a:cubicBezTo>
                    <a:pt x="6205" y="1868"/>
                    <a:pt x="6446" y="1790"/>
                    <a:pt x="6439" y="1683"/>
                  </a:cubicBezTo>
                  <a:cubicBezTo>
                    <a:pt x="6425" y="1172"/>
                    <a:pt x="6404" y="675"/>
                    <a:pt x="6389" y="178"/>
                  </a:cubicBezTo>
                  <a:cubicBezTo>
                    <a:pt x="6382" y="79"/>
                    <a:pt x="6148" y="1"/>
                    <a:pt x="5857" y="1"/>
                  </a:cubicBezTo>
                  <a:close/>
                </a:path>
              </a:pathLst>
            </a:custGeom>
            <a:solidFill>
              <a:srgbClr val="F6B854"/>
            </a:solidFill>
            <a:ln>
              <a:noFill/>
            </a:ln>
          </p:spPr>
          <p:txBody>
            <a:bodyPr spcFirstLastPara="1" wrap="square" lIns="53300" tIns="53300" rIns="53300" bIns="53300" anchor="ctr" anchorCtr="0">
              <a:noAutofit/>
            </a:bodyPr>
            <a:lstStyle/>
            <a:p>
              <a:endParaRPr sz="816"/>
            </a:p>
          </p:txBody>
        </p:sp>
        <p:sp>
          <p:nvSpPr>
            <p:cNvPr id="48" name="Google Shape;720;p46"/>
            <p:cNvSpPr/>
            <p:nvPr/>
          </p:nvSpPr>
          <p:spPr>
            <a:xfrm>
              <a:off x="4032550" y="3194325"/>
              <a:ext cx="163650" cy="46700"/>
            </a:xfrm>
            <a:custGeom>
              <a:avLst/>
              <a:gdLst/>
              <a:ahLst/>
              <a:cxnLst/>
              <a:rect l="l" t="t" r="r" b="b"/>
              <a:pathLst>
                <a:path w="6546" h="1868" extrusionOk="0">
                  <a:moveTo>
                    <a:pt x="5786" y="1"/>
                  </a:moveTo>
                  <a:lnTo>
                    <a:pt x="511" y="1"/>
                  </a:lnTo>
                  <a:cubicBezTo>
                    <a:pt x="234" y="1"/>
                    <a:pt x="0" y="79"/>
                    <a:pt x="7" y="178"/>
                  </a:cubicBezTo>
                  <a:cubicBezTo>
                    <a:pt x="36" y="675"/>
                    <a:pt x="71" y="1172"/>
                    <a:pt x="100" y="1683"/>
                  </a:cubicBezTo>
                  <a:cubicBezTo>
                    <a:pt x="107" y="1790"/>
                    <a:pt x="348" y="1868"/>
                    <a:pt x="632" y="1868"/>
                  </a:cubicBezTo>
                  <a:lnTo>
                    <a:pt x="6020" y="1868"/>
                  </a:lnTo>
                  <a:cubicBezTo>
                    <a:pt x="6318" y="1868"/>
                    <a:pt x="6545" y="1790"/>
                    <a:pt x="6531" y="1683"/>
                  </a:cubicBezTo>
                  <a:cubicBezTo>
                    <a:pt x="6467" y="1172"/>
                    <a:pt x="6396" y="675"/>
                    <a:pt x="6333" y="178"/>
                  </a:cubicBezTo>
                  <a:cubicBezTo>
                    <a:pt x="6318" y="79"/>
                    <a:pt x="6077" y="1"/>
                    <a:pt x="5786" y="1"/>
                  </a:cubicBezTo>
                  <a:close/>
                </a:path>
              </a:pathLst>
            </a:custGeom>
            <a:solidFill>
              <a:srgbClr val="F6B854"/>
            </a:solidFill>
            <a:ln>
              <a:noFill/>
            </a:ln>
          </p:spPr>
          <p:txBody>
            <a:bodyPr spcFirstLastPara="1" wrap="square" lIns="53300" tIns="53300" rIns="53300" bIns="53300" anchor="ctr" anchorCtr="0">
              <a:noAutofit/>
            </a:bodyPr>
            <a:lstStyle/>
            <a:p>
              <a:endParaRPr sz="816"/>
            </a:p>
          </p:txBody>
        </p:sp>
        <p:sp>
          <p:nvSpPr>
            <p:cNvPr id="49" name="Google Shape;721;p46"/>
            <p:cNvSpPr/>
            <p:nvPr/>
          </p:nvSpPr>
          <p:spPr>
            <a:xfrm>
              <a:off x="4240375" y="3194325"/>
              <a:ext cx="167900" cy="46700"/>
            </a:xfrm>
            <a:custGeom>
              <a:avLst/>
              <a:gdLst/>
              <a:ahLst/>
              <a:cxnLst/>
              <a:rect l="l" t="t" r="r" b="b"/>
              <a:pathLst>
                <a:path w="6716" h="1868" extrusionOk="0">
                  <a:moveTo>
                    <a:pt x="5786" y="1"/>
                  </a:moveTo>
                  <a:lnTo>
                    <a:pt x="511" y="1"/>
                  </a:lnTo>
                  <a:cubicBezTo>
                    <a:pt x="220" y="1"/>
                    <a:pt x="0" y="79"/>
                    <a:pt x="14" y="178"/>
                  </a:cubicBezTo>
                  <a:cubicBezTo>
                    <a:pt x="92" y="675"/>
                    <a:pt x="178" y="1172"/>
                    <a:pt x="256" y="1683"/>
                  </a:cubicBezTo>
                  <a:cubicBezTo>
                    <a:pt x="270" y="1790"/>
                    <a:pt x="525" y="1868"/>
                    <a:pt x="824" y="1868"/>
                  </a:cubicBezTo>
                  <a:lnTo>
                    <a:pt x="6212" y="1868"/>
                  </a:lnTo>
                  <a:cubicBezTo>
                    <a:pt x="6496" y="1868"/>
                    <a:pt x="6716" y="1790"/>
                    <a:pt x="6695" y="1683"/>
                  </a:cubicBezTo>
                  <a:cubicBezTo>
                    <a:pt x="6574" y="1172"/>
                    <a:pt x="6453" y="675"/>
                    <a:pt x="6340" y="178"/>
                  </a:cubicBezTo>
                  <a:cubicBezTo>
                    <a:pt x="6318" y="79"/>
                    <a:pt x="6063" y="1"/>
                    <a:pt x="5786" y="1"/>
                  </a:cubicBezTo>
                </a:path>
              </a:pathLst>
            </a:custGeom>
            <a:solidFill>
              <a:srgbClr val="F6B854"/>
            </a:solidFill>
            <a:ln>
              <a:noFill/>
            </a:ln>
          </p:spPr>
          <p:txBody>
            <a:bodyPr spcFirstLastPara="1" wrap="square" lIns="53300" tIns="53300" rIns="53300" bIns="53300" anchor="ctr" anchorCtr="0">
              <a:noAutofit/>
            </a:bodyPr>
            <a:lstStyle/>
            <a:p>
              <a:endParaRPr sz="816"/>
            </a:p>
          </p:txBody>
        </p:sp>
        <p:sp>
          <p:nvSpPr>
            <p:cNvPr id="50" name="Google Shape;722;p46"/>
            <p:cNvSpPr/>
            <p:nvPr/>
          </p:nvSpPr>
          <p:spPr>
            <a:xfrm>
              <a:off x="4448725" y="3194325"/>
              <a:ext cx="172175" cy="46700"/>
            </a:xfrm>
            <a:custGeom>
              <a:avLst/>
              <a:gdLst/>
              <a:ahLst/>
              <a:cxnLst/>
              <a:rect l="l" t="t" r="r" b="b"/>
              <a:pathLst>
                <a:path w="6887" h="1868" extrusionOk="0">
                  <a:moveTo>
                    <a:pt x="5779" y="1"/>
                  </a:moveTo>
                  <a:lnTo>
                    <a:pt x="504" y="1"/>
                  </a:lnTo>
                  <a:cubicBezTo>
                    <a:pt x="213" y="1"/>
                    <a:pt x="0" y="79"/>
                    <a:pt x="29" y="178"/>
                  </a:cubicBezTo>
                  <a:cubicBezTo>
                    <a:pt x="157" y="675"/>
                    <a:pt x="284" y="1172"/>
                    <a:pt x="419" y="1683"/>
                  </a:cubicBezTo>
                  <a:cubicBezTo>
                    <a:pt x="441" y="1790"/>
                    <a:pt x="703" y="1868"/>
                    <a:pt x="1001" y="1868"/>
                  </a:cubicBezTo>
                  <a:lnTo>
                    <a:pt x="6390" y="1868"/>
                  </a:lnTo>
                  <a:cubicBezTo>
                    <a:pt x="6673" y="1868"/>
                    <a:pt x="6886" y="1790"/>
                    <a:pt x="6851" y="1683"/>
                  </a:cubicBezTo>
                  <a:cubicBezTo>
                    <a:pt x="6681" y="1172"/>
                    <a:pt x="6517" y="675"/>
                    <a:pt x="6347" y="178"/>
                  </a:cubicBezTo>
                  <a:cubicBezTo>
                    <a:pt x="6319" y="79"/>
                    <a:pt x="6056" y="1"/>
                    <a:pt x="5779" y="1"/>
                  </a:cubicBezTo>
                  <a:close/>
                </a:path>
              </a:pathLst>
            </a:custGeom>
            <a:solidFill>
              <a:srgbClr val="F6B854"/>
            </a:solidFill>
            <a:ln>
              <a:noFill/>
            </a:ln>
          </p:spPr>
          <p:txBody>
            <a:bodyPr spcFirstLastPara="1" wrap="square" lIns="53300" tIns="53300" rIns="53300" bIns="53300" anchor="ctr" anchorCtr="0">
              <a:noAutofit/>
            </a:bodyPr>
            <a:lstStyle/>
            <a:p>
              <a:endParaRPr sz="816"/>
            </a:p>
          </p:txBody>
        </p:sp>
        <p:sp>
          <p:nvSpPr>
            <p:cNvPr id="51" name="Google Shape;723;p46"/>
            <p:cNvSpPr/>
            <p:nvPr/>
          </p:nvSpPr>
          <p:spPr>
            <a:xfrm>
              <a:off x="4667725" y="3194325"/>
              <a:ext cx="484525" cy="46700"/>
            </a:xfrm>
            <a:custGeom>
              <a:avLst/>
              <a:gdLst/>
              <a:ahLst/>
              <a:cxnLst/>
              <a:rect l="l" t="t" r="r" b="b"/>
              <a:pathLst>
                <a:path w="19381" h="1868" extrusionOk="0">
                  <a:moveTo>
                    <a:pt x="17812" y="1"/>
                  </a:moveTo>
                  <a:lnTo>
                    <a:pt x="412" y="1"/>
                  </a:lnTo>
                  <a:cubicBezTo>
                    <a:pt x="164" y="1"/>
                    <a:pt x="1" y="65"/>
                    <a:pt x="29" y="143"/>
                  </a:cubicBezTo>
                  <a:cubicBezTo>
                    <a:pt x="221" y="661"/>
                    <a:pt x="412" y="1186"/>
                    <a:pt x="604" y="1719"/>
                  </a:cubicBezTo>
                  <a:cubicBezTo>
                    <a:pt x="632" y="1797"/>
                    <a:pt x="852" y="1868"/>
                    <a:pt x="1101" y="1868"/>
                  </a:cubicBezTo>
                  <a:lnTo>
                    <a:pt x="18891" y="1868"/>
                  </a:lnTo>
                  <a:cubicBezTo>
                    <a:pt x="19189" y="1868"/>
                    <a:pt x="19381" y="1790"/>
                    <a:pt x="19317" y="1683"/>
                  </a:cubicBezTo>
                  <a:cubicBezTo>
                    <a:pt x="19026" y="1172"/>
                    <a:pt x="18728" y="675"/>
                    <a:pt x="18437" y="178"/>
                  </a:cubicBezTo>
                  <a:cubicBezTo>
                    <a:pt x="18380" y="79"/>
                    <a:pt x="18103" y="1"/>
                    <a:pt x="17812" y="1"/>
                  </a:cubicBezTo>
                  <a:close/>
                </a:path>
              </a:pathLst>
            </a:custGeom>
            <a:solidFill>
              <a:srgbClr val="F6B854"/>
            </a:solidFill>
            <a:ln>
              <a:noFill/>
            </a:ln>
          </p:spPr>
          <p:txBody>
            <a:bodyPr spcFirstLastPara="1" wrap="square" lIns="53300" tIns="53300" rIns="53300" bIns="53300" anchor="ctr" anchorCtr="0">
              <a:noAutofit/>
            </a:bodyPr>
            <a:lstStyle/>
            <a:p>
              <a:endParaRPr sz="816"/>
            </a:p>
          </p:txBody>
        </p:sp>
        <p:sp>
          <p:nvSpPr>
            <p:cNvPr id="52" name="Google Shape;724;p46"/>
            <p:cNvSpPr/>
            <p:nvPr/>
          </p:nvSpPr>
          <p:spPr>
            <a:xfrm>
              <a:off x="2657275" y="3194325"/>
              <a:ext cx="484725" cy="46700"/>
            </a:xfrm>
            <a:custGeom>
              <a:avLst/>
              <a:gdLst/>
              <a:ahLst/>
              <a:cxnLst/>
              <a:rect l="l" t="t" r="r" b="b"/>
              <a:pathLst>
                <a:path w="19389" h="1868" extrusionOk="0">
                  <a:moveTo>
                    <a:pt x="18906" y="1"/>
                  </a:moveTo>
                  <a:cubicBezTo>
                    <a:pt x="13099" y="1"/>
                    <a:pt x="7292" y="1"/>
                    <a:pt x="1499" y="1"/>
                  </a:cubicBezTo>
                  <a:cubicBezTo>
                    <a:pt x="1264" y="1"/>
                    <a:pt x="1023" y="65"/>
                    <a:pt x="980" y="143"/>
                  </a:cubicBezTo>
                  <a:cubicBezTo>
                    <a:pt x="675" y="661"/>
                    <a:pt x="363" y="1186"/>
                    <a:pt x="51" y="1719"/>
                  </a:cubicBezTo>
                  <a:cubicBezTo>
                    <a:pt x="1" y="1797"/>
                    <a:pt x="164" y="1868"/>
                    <a:pt x="405" y="1868"/>
                  </a:cubicBezTo>
                  <a:lnTo>
                    <a:pt x="18203" y="1868"/>
                  </a:lnTo>
                  <a:cubicBezTo>
                    <a:pt x="18494" y="1868"/>
                    <a:pt x="18756" y="1790"/>
                    <a:pt x="18799" y="1683"/>
                  </a:cubicBezTo>
                  <a:cubicBezTo>
                    <a:pt x="18984" y="1172"/>
                    <a:pt x="19168" y="675"/>
                    <a:pt x="19353" y="178"/>
                  </a:cubicBezTo>
                  <a:cubicBezTo>
                    <a:pt x="19388" y="79"/>
                    <a:pt x="19189" y="1"/>
                    <a:pt x="18906" y="1"/>
                  </a:cubicBezTo>
                </a:path>
              </a:pathLst>
            </a:custGeom>
            <a:solidFill>
              <a:srgbClr val="F6B854"/>
            </a:solidFill>
            <a:ln>
              <a:noFill/>
            </a:ln>
          </p:spPr>
          <p:txBody>
            <a:bodyPr spcFirstLastPara="1" wrap="square" lIns="53300" tIns="53300" rIns="53300" bIns="53300" anchor="ctr" anchorCtr="0">
              <a:noAutofit/>
            </a:bodyPr>
            <a:lstStyle/>
            <a:p>
              <a:endParaRPr sz="816"/>
            </a:p>
          </p:txBody>
        </p:sp>
        <p:sp>
          <p:nvSpPr>
            <p:cNvPr id="53" name="Google Shape;725;p46"/>
            <p:cNvSpPr/>
            <p:nvPr/>
          </p:nvSpPr>
          <p:spPr>
            <a:xfrm>
              <a:off x="2611850" y="3259300"/>
              <a:ext cx="195250" cy="59475"/>
            </a:xfrm>
            <a:custGeom>
              <a:avLst/>
              <a:gdLst/>
              <a:ahLst/>
              <a:cxnLst/>
              <a:rect l="l" t="t" r="r" b="b"/>
              <a:pathLst>
                <a:path w="7810" h="2379" extrusionOk="0">
                  <a:moveTo>
                    <a:pt x="7327" y="0"/>
                  </a:moveTo>
                  <a:lnTo>
                    <a:pt x="1889" y="0"/>
                  </a:lnTo>
                  <a:cubicBezTo>
                    <a:pt x="1591" y="0"/>
                    <a:pt x="1300" y="78"/>
                    <a:pt x="1236" y="185"/>
                  </a:cubicBezTo>
                  <a:cubicBezTo>
                    <a:pt x="852" y="838"/>
                    <a:pt x="462" y="1505"/>
                    <a:pt x="57" y="2180"/>
                  </a:cubicBezTo>
                  <a:cubicBezTo>
                    <a:pt x="0" y="2286"/>
                    <a:pt x="192" y="2378"/>
                    <a:pt x="497" y="2378"/>
                  </a:cubicBezTo>
                  <a:lnTo>
                    <a:pt x="6084" y="2378"/>
                  </a:lnTo>
                  <a:cubicBezTo>
                    <a:pt x="6383" y="2378"/>
                    <a:pt x="6681" y="2286"/>
                    <a:pt x="6730" y="2180"/>
                  </a:cubicBezTo>
                  <a:cubicBezTo>
                    <a:pt x="7078" y="1505"/>
                    <a:pt x="7419" y="838"/>
                    <a:pt x="7760" y="185"/>
                  </a:cubicBezTo>
                  <a:cubicBezTo>
                    <a:pt x="7809" y="78"/>
                    <a:pt x="7611" y="0"/>
                    <a:pt x="7327" y="0"/>
                  </a:cubicBezTo>
                  <a:close/>
                </a:path>
              </a:pathLst>
            </a:custGeom>
            <a:solidFill>
              <a:srgbClr val="F6B854"/>
            </a:solidFill>
            <a:ln>
              <a:noFill/>
            </a:ln>
          </p:spPr>
          <p:txBody>
            <a:bodyPr spcFirstLastPara="1" wrap="square" lIns="53300" tIns="53300" rIns="53300" bIns="53300" anchor="ctr" anchorCtr="0">
              <a:noAutofit/>
            </a:bodyPr>
            <a:lstStyle/>
            <a:p>
              <a:endParaRPr sz="816"/>
            </a:p>
          </p:txBody>
        </p:sp>
        <p:sp>
          <p:nvSpPr>
            <p:cNvPr id="54" name="Google Shape;726;p46"/>
            <p:cNvSpPr/>
            <p:nvPr/>
          </p:nvSpPr>
          <p:spPr>
            <a:xfrm>
              <a:off x="2831925" y="3259300"/>
              <a:ext cx="189575" cy="59475"/>
            </a:xfrm>
            <a:custGeom>
              <a:avLst/>
              <a:gdLst/>
              <a:ahLst/>
              <a:cxnLst/>
              <a:rect l="l" t="t" r="r" b="b"/>
              <a:pathLst>
                <a:path w="7583" h="2379" extrusionOk="0">
                  <a:moveTo>
                    <a:pt x="7085" y="0"/>
                  </a:moveTo>
                  <a:lnTo>
                    <a:pt x="1647" y="0"/>
                  </a:lnTo>
                  <a:cubicBezTo>
                    <a:pt x="1363" y="0"/>
                    <a:pt x="1079" y="78"/>
                    <a:pt x="1030" y="185"/>
                  </a:cubicBezTo>
                  <a:cubicBezTo>
                    <a:pt x="710" y="838"/>
                    <a:pt x="384" y="1505"/>
                    <a:pt x="50" y="2180"/>
                  </a:cubicBezTo>
                  <a:cubicBezTo>
                    <a:pt x="0" y="2286"/>
                    <a:pt x="199" y="2378"/>
                    <a:pt x="497" y="2378"/>
                  </a:cubicBezTo>
                  <a:lnTo>
                    <a:pt x="6084" y="2378"/>
                  </a:lnTo>
                  <a:cubicBezTo>
                    <a:pt x="6396" y="2378"/>
                    <a:pt x="6666" y="2286"/>
                    <a:pt x="6709" y="2180"/>
                  </a:cubicBezTo>
                  <a:cubicBezTo>
                    <a:pt x="6986" y="1505"/>
                    <a:pt x="7263" y="838"/>
                    <a:pt x="7532" y="185"/>
                  </a:cubicBezTo>
                  <a:cubicBezTo>
                    <a:pt x="7582" y="78"/>
                    <a:pt x="7383" y="0"/>
                    <a:pt x="7085" y="0"/>
                  </a:cubicBezTo>
                </a:path>
              </a:pathLst>
            </a:custGeom>
            <a:solidFill>
              <a:srgbClr val="F6B854"/>
            </a:solidFill>
            <a:ln>
              <a:noFill/>
            </a:ln>
          </p:spPr>
          <p:txBody>
            <a:bodyPr spcFirstLastPara="1" wrap="square" lIns="53300" tIns="53300" rIns="53300" bIns="53300" anchor="ctr" anchorCtr="0">
              <a:noAutofit/>
            </a:bodyPr>
            <a:lstStyle/>
            <a:p>
              <a:endParaRPr sz="816"/>
            </a:p>
          </p:txBody>
        </p:sp>
        <p:sp>
          <p:nvSpPr>
            <p:cNvPr id="55" name="Google Shape;727;p46"/>
            <p:cNvSpPr/>
            <p:nvPr/>
          </p:nvSpPr>
          <p:spPr>
            <a:xfrm>
              <a:off x="3051625" y="3259300"/>
              <a:ext cx="184250" cy="59475"/>
            </a:xfrm>
            <a:custGeom>
              <a:avLst/>
              <a:gdLst/>
              <a:ahLst/>
              <a:cxnLst/>
              <a:rect l="l" t="t" r="r" b="b"/>
              <a:pathLst>
                <a:path w="7370" h="2379" extrusionOk="0">
                  <a:moveTo>
                    <a:pt x="6859" y="0"/>
                  </a:moveTo>
                  <a:lnTo>
                    <a:pt x="1421" y="0"/>
                  </a:lnTo>
                  <a:cubicBezTo>
                    <a:pt x="1137" y="0"/>
                    <a:pt x="860" y="78"/>
                    <a:pt x="824" y="185"/>
                  </a:cubicBezTo>
                  <a:cubicBezTo>
                    <a:pt x="562" y="838"/>
                    <a:pt x="306" y="1505"/>
                    <a:pt x="43" y="2180"/>
                  </a:cubicBezTo>
                  <a:cubicBezTo>
                    <a:pt x="1" y="2286"/>
                    <a:pt x="214" y="2378"/>
                    <a:pt x="512" y="2378"/>
                  </a:cubicBezTo>
                  <a:lnTo>
                    <a:pt x="6092" y="2378"/>
                  </a:lnTo>
                  <a:cubicBezTo>
                    <a:pt x="6404" y="2378"/>
                    <a:pt x="6681" y="2286"/>
                    <a:pt x="6717" y="2180"/>
                  </a:cubicBezTo>
                  <a:cubicBezTo>
                    <a:pt x="6922" y="1505"/>
                    <a:pt x="7135" y="838"/>
                    <a:pt x="7341" y="185"/>
                  </a:cubicBezTo>
                  <a:cubicBezTo>
                    <a:pt x="7370" y="78"/>
                    <a:pt x="7157" y="0"/>
                    <a:pt x="6859" y="0"/>
                  </a:cubicBezTo>
                </a:path>
              </a:pathLst>
            </a:custGeom>
            <a:solidFill>
              <a:srgbClr val="F6B854"/>
            </a:solidFill>
            <a:ln>
              <a:noFill/>
            </a:ln>
          </p:spPr>
          <p:txBody>
            <a:bodyPr spcFirstLastPara="1" wrap="square" lIns="53300" tIns="53300" rIns="53300" bIns="53300" anchor="ctr" anchorCtr="0">
              <a:noAutofit/>
            </a:bodyPr>
            <a:lstStyle/>
            <a:p>
              <a:endParaRPr sz="816"/>
            </a:p>
          </p:txBody>
        </p:sp>
        <p:sp>
          <p:nvSpPr>
            <p:cNvPr id="56" name="Google Shape;728;p46"/>
            <p:cNvSpPr/>
            <p:nvPr/>
          </p:nvSpPr>
          <p:spPr>
            <a:xfrm>
              <a:off x="3271350" y="3259300"/>
              <a:ext cx="178925" cy="59475"/>
            </a:xfrm>
            <a:custGeom>
              <a:avLst/>
              <a:gdLst/>
              <a:ahLst/>
              <a:cxnLst/>
              <a:rect l="l" t="t" r="r" b="b"/>
              <a:pathLst>
                <a:path w="7157" h="2379" extrusionOk="0">
                  <a:moveTo>
                    <a:pt x="6645" y="0"/>
                  </a:moveTo>
                  <a:lnTo>
                    <a:pt x="1207" y="0"/>
                  </a:lnTo>
                  <a:cubicBezTo>
                    <a:pt x="909" y="0"/>
                    <a:pt x="646" y="78"/>
                    <a:pt x="611" y="185"/>
                  </a:cubicBezTo>
                  <a:cubicBezTo>
                    <a:pt x="419" y="838"/>
                    <a:pt x="228" y="1505"/>
                    <a:pt x="36" y="2180"/>
                  </a:cubicBezTo>
                  <a:cubicBezTo>
                    <a:pt x="0" y="2286"/>
                    <a:pt x="221" y="2378"/>
                    <a:pt x="533" y="2378"/>
                  </a:cubicBezTo>
                  <a:lnTo>
                    <a:pt x="6120" y="2378"/>
                  </a:lnTo>
                  <a:cubicBezTo>
                    <a:pt x="6411" y="2378"/>
                    <a:pt x="6681" y="2286"/>
                    <a:pt x="6702" y="2180"/>
                  </a:cubicBezTo>
                  <a:cubicBezTo>
                    <a:pt x="6851" y="1505"/>
                    <a:pt x="6993" y="838"/>
                    <a:pt x="7135" y="185"/>
                  </a:cubicBezTo>
                  <a:cubicBezTo>
                    <a:pt x="7156" y="78"/>
                    <a:pt x="6929" y="0"/>
                    <a:pt x="6645" y="0"/>
                  </a:cubicBezTo>
                </a:path>
              </a:pathLst>
            </a:custGeom>
            <a:solidFill>
              <a:srgbClr val="F6B854"/>
            </a:solidFill>
            <a:ln>
              <a:noFill/>
            </a:ln>
          </p:spPr>
          <p:txBody>
            <a:bodyPr spcFirstLastPara="1" wrap="square" lIns="53300" tIns="53300" rIns="53300" bIns="53300" anchor="ctr" anchorCtr="0">
              <a:noAutofit/>
            </a:bodyPr>
            <a:lstStyle/>
            <a:p>
              <a:endParaRPr sz="816"/>
            </a:p>
          </p:txBody>
        </p:sp>
        <p:sp>
          <p:nvSpPr>
            <p:cNvPr id="57" name="Google Shape;729;p46"/>
            <p:cNvSpPr/>
            <p:nvPr/>
          </p:nvSpPr>
          <p:spPr>
            <a:xfrm>
              <a:off x="3491425" y="3259300"/>
              <a:ext cx="826350" cy="59475"/>
            </a:xfrm>
            <a:custGeom>
              <a:avLst/>
              <a:gdLst/>
              <a:ahLst/>
              <a:cxnLst/>
              <a:rect l="l" t="t" r="r" b="b"/>
              <a:pathLst>
                <a:path w="33054" h="2379" extrusionOk="0">
                  <a:moveTo>
                    <a:pt x="32102" y="0"/>
                  </a:moveTo>
                  <a:lnTo>
                    <a:pt x="29958" y="0"/>
                  </a:lnTo>
                  <a:lnTo>
                    <a:pt x="26664" y="0"/>
                  </a:lnTo>
                  <a:lnTo>
                    <a:pt x="23541" y="0"/>
                  </a:lnTo>
                  <a:lnTo>
                    <a:pt x="18103" y="0"/>
                  </a:lnTo>
                  <a:lnTo>
                    <a:pt x="14965" y="0"/>
                  </a:lnTo>
                  <a:lnTo>
                    <a:pt x="9527" y="0"/>
                  </a:lnTo>
                  <a:lnTo>
                    <a:pt x="966" y="0"/>
                  </a:lnTo>
                  <a:cubicBezTo>
                    <a:pt x="675" y="0"/>
                    <a:pt x="419" y="78"/>
                    <a:pt x="405" y="185"/>
                  </a:cubicBezTo>
                  <a:cubicBezTo>
                    <a:pt x="277" y="838"/>
                    <a:pt x="149" y="1505"/>
                    <a:pt x="22" y="2180"/>
                  </a:cubicBezTo>
                  <a:cubicBezTo>
                    <a:pt x="0" y="2286"/>
                    <a:pt x="235" y="2378"/>
                    <a:pt x="526" y="2378"/>
                  </a:cubicBezTo>
                  <a:lnTo>
                    <a:pt x="9328" y="2378"/>
                  </a:lnTo>
                  <a:lnTo>
                    <a:pt x="14915" y="2378"/>
                  </a:lnTo>
                  <a:lnTo>
                    <a:pt x="18138" y="2378"/>
                  </a:lnTo>
                  <a:lnTo>
                    <a:pt x="23725" y="2378"/>
                  </a:lnTo>
                  <a:lnTo>
                    <a:pt x="26941" y="2378"/>
                  </a:lnTo>
                  <a:lnTo>
                    <a:pt x="30327" y="2378"/>
                  </a:lnTo>
                  <a:lnTo>
                    <a:pt x="32528" y="2378"/>
                  </a:lnTo>
                  <a:cubicBezTo>
                    <a:pt x="32819" y="2378"/>
                    <a:pt x="33053" y="2286"/>
                    <a:pt x="33032" y="2180"/>
                  </a:cubicBezTo>
                  <a:cubicBezTo>
                    <a:pt x="32911" y="1505"/>
                    <a:pt x="32784" y="838"/>
                    <a:pt x="32663" y="185"/>
                  </a:cubicBezTo>
                  <a:cubicBezTo>
                    <a:pt x="32649" y="78"/>
                    <a:pt x="32393" y="0"/>
                    <a:pt x="32102" y="0"/>
                  </a:cubicBezTo>
                  <a:close/>
                </a:path>
              </a:pathLst>
            </a:custGeom>
            <a:solidFill>
              <a:srgbClr val="F6B854"/>
            </a:solidFill>
            <a:ln>
              <a:noFill/>
            </a:ln>
          </p:spPr>
          <p:txBody>
            <a:bodyPr spcFirstLastPara="1" wrap="square" lIns="53300" tIns="53300" rIns="53300" bIns="53300" anchor="ctr" anchorCtr="0">
              <a:noAutofit/>
            </a:bodyPr>
            <a:lstStyle/>
            <a:p>
              <a:endParaRPr sz="816"/>
            </a:p>
          </p:txBody>
        </p:sp>
        <p:sp>
          <p:nvSpPr>
            <p:cNvPr id="58" name="Google Shape;730;p46"/>
            <p:cNvSpPr/>
            <p:nvPr/>
          </p:nvSpPr>
          <p:spPr>
            <a:xfrm>
              <a:off x="4359275" y="3259300"/>
              <a:ext cx="178575" cy="59475"/>
            </a:xfrm>
            <a:custGeom>
              <a:avLst/>
              <a:gdLst/>
              <a:ahLst/>
              <a:cxnLst/>
              <a:rect l="l" t="t" r="r" b="b"/>
              <a:pathLst>
                <a:path w="7143" h="2379" extrusionOk="0">
                  <a:moveTo>
                    <a:pt x="5949" y="0"/>
                  </a:moveTo>
                  <a:lnTo>
                    <a:pt x="512" y="0"/>
                  </a:lnTo>
                  <a:cubicBezTo>
                    <a:pt x="228" y="0"/>
                    <a:pt x="0" y="78"/>
                    <a:pt x="22" y="185"/>
                  </a:cubicBezTo>
                  <a:cubicBezTo>
                    <a:pt x="164" y="838"/>
                    <a:pt x="299" y="1505"/>
                    <a:pt x="441" y="2180"/>
                  </a:cubicBezTo>
                  <a:cubicBezTo>
                    <a:pt x="462" y="2286"/>
                    <a:pt x="725" y="2378"/>
                    <a:pt x="1023" y="2378"/>
                  </a:cubicBezTo>
                  <a:lnTo>
                    <a:pt x="6610" y="2378"/>
                  </a:lnTo>
                  <a:cubicBezTo>
                    <a:pt x="6922" y="2378"/>
                    <a:pt x="7142" y="2286"/>
                    <a:pt x="7114" y="2180"/>
                  </a:cubicBezTo>
                  <a:cubicBezTo>
                    <a:pt x="6922" y="1505"/>
                    <a:pt x="6730" y="838"/>
                    <a:pt x="6546" y="185"/>
                  </a:cubicBezTo>
                  <a:cubicBezTo>
                    <a:pt x="6510" y="78"/>
                    <a:pt x="6248" y="0"/>
                    <a:pt x="5949" y="0"/>
                  </a:cubicBezTo>
                </a:path>
              </a:pathLst>
            </a:custGeom>
            <a:solidFill>
              <a:srgbClr val="F6B854"/>
            </a:solidFill>
            <a:ln>
              <a:noFill/>
            </a:ln>
          </p:spPr>
          <p:txBody>
            <a:bodyPr spcFirstLastPara="1" wrap="square" lIns="53300" tIns="53300" rIns="53300" bIns="53300" anchor="ctr" anchorCtr="0">
              <a:noAutofit/>
            </a:bodyPr>
            <a:lstStyle/>
            <a:p>
              <a:endParaRPr sz="816"/>
            </a:p>
          </p:txBody>
        </p:sp>
        <p:sp>
          <p:nvSpPr>
            <p:cNvPr id="59" name="Google Shape;731;p46"/>
            <p:cNvSpPr/>
            <p:nvPr/>
          </p:nvSpPr>
          <p:spPr>
            <a:xfrm>
              <a:off x="4573500" y="3259300"/>
              <a:ext cx="184050" cy="59475"/>
            </a:xfrm>
            <a:custGeom>
              <a:avLst/>
              <a:gdLst/>
              <a:ahLst/>
              <a:cxnLst/>
              <a:rect l="l" t="t" r="r" b="b"/>
              <a:pathLst>
                <a:path w="7362" h="2379" extrusionOk="0">
                  <a:moveTo>
                    <a:pt x="5956" y="0"/>
                  </a:moveTo>
                  <a:lnTo>
                    <a:pt x="518" y="0"/>
                  </a:lnTo>
                  <a:cubicBezTo>
                    <a:pt x="220" y="0"/>
                    <a:pt x="0" y="78"/>
                    <a:pt x="36" y="185"/>
                  </a:cubicBezTo>
                  <a:cubicBezTo>
                    <a:pt x="234" y="838"/>
                    <a:pt x="440" y="1505"/>
                    <a:pt x="653" y="2180"/>
                  </a:cubicBezTo>
                  <a:cubicBezTo>
                    <a:pt x="682" y="2286"/>
                    <a:pt x="958" y="2378"/>
                    <a:pt x="1271" y="2378"/>
                  </a:cubicBezTo>
                  <a:lnTo>
                    <a:pt x="6851" y="2378"/>
                  </a:lnTo>
                  <a:cubicBezTo>
                    <a:pt x="7149" y="2378"/>
                    <a:pt x="7362" y="2286"/>
                    <a:pt x="7319" y="2180"/>
                  </a:cubicBezTo>
                  <a:cubicBezTo>
                    <a:pt x="7064" y="1505"/>
                    <a:pt x="6808" y="838"/>
                    <a:pt x="6552" y="185"/>
                  </a:cubicBezTo>
                  <a:cubicBezTo>
                    <a:pt x="6517" y="78"/>
                    <a:pt x="6240" y="0"/>
                    <a:pt x="5956" y="0"/>
                  </a:cubicBezTo>
                </a:path>
              </a:pathLst>
            </a:custGeom>
            <a:solidFill>
              <a:srgbClr val="F6B854"/>
            </a:solidFill>
            <a:ln>
              <a:noFill/>
            </a:ln>
          </p:spPr>
          <p:txBody>
            <a:bodyPr spcFirstLastPara="1" wrap="square" lIns="53300" tIns="53300" rIns="53300" bIns="53300" anchor="ctr" anchorCtr="0">
              <a:noAutofit/>
            </a:bodyPr>
            <a:lstStyle/>
            <a:p>
              <a:endParaRPr sz="816"/>
            </a:p>
          </p:txBody>
        </p:sp>
        <p:sp>
          <p:nvSpPr>
            <p:cNvPr id="60" name="Google Shape;732;p46"/>
            <p:cNvSpPr/>
            <p:nvPr/>
          </p:nvSpPr>
          <p:spPr>
            <a:xfrm>
              <a:off x="4788050" y="3259300"/>
              <a:ext cx="189225" cy="59475"/>
            </a:xfrm>
            <a:custGeom>
              <a:avLst/>
              <a:gdLst/>
              <a:ahLst/>
              <a:cxnLst/>
              <a:rect l="l" t="t" r="r" b="b"/>
              <a:pathLst>
                <a:path w="7569" h="2379" extrusionOk="0">
                  <a:moveTo>
                    <a:pt x="5936" y="0"/>
                  </a:moveTo>
                  <a:lnTo>
                    <a:pt x="498" y="0"/>
                  </a:lnTo>
                  <a:cubicBezTo>
                    <a:pt x="214" y="0"/>
                    <a:pt x="1" y="78"/>
                    <a:pt x="43" y="185"/>
                  </a:cubicBezTo>
                  <a:cubicBezTo>
                    <a:pt x="313" y="838"/>
                    <a:pt x="583" y="1505"/>
                    <a:pt x="860" y="2180"/>
                  </a:cubicBezTo>
                  <a:cubicBezTo>
                    <a:pt x="902" y="2286"/>
                    <a:pt x="1186" y="2378"/>
                    <a:pt x="1484" y="2378"/>
                  </a:cubicBezTo>
                  <a:lnTo>
                    <a:pt x="7071" y="2378"/>
                  </a:lnTo>
                  <a:cubicBezTo>
                    <a:pt x="7384" y="2378"/>
                    <a:pt x="7568" y="2286"/>
                    <a:pt x="7519" y="2180"/>
                  </a:cubicBezTo>
                  <a:cubicBezTo>
                    <a:pt x="7192" y="1505"/>
                    <a:pt x="6873" y="838"/>
                    <a:pt x="6553" y="185"/>
                  </a:cubicBezTo>
                  <a:cubicBezTo>
                    <a:pt x="6503" y="78"/>
                    <a:pt x="6234" y="0"/>
                    <a:pt x="5936" y="0"/>
                  </a:cubicBezTo>
                </a:path>
              </a:pathLst>
            </a:custGeom>
            <a:solidFill>
              <a:srgbClr val="F6B854"/>
            </a:solidFill>
            <a:ln>
              <a:noFill/>
            </a:ln>
          </p:spPr>
          <p:txBody>
            <a:bodyPr spcFirstLastPara="1" wrap="square" lIns="53300" tIns="53300" rIns="53300" bIns="53300" anchor="ctr" anchorCtr="0">
              <a:noAutofit/>
            </a:bodyPr>
            <a:lstStyle/>
            <a:p>
              <a:endParaRPr sz="816"/>
            </a:p>
          </p:txBody>
        </p:sp>
        <p:sp>
          <p:nvSpPr>
            <p:cNvPr id="61" name="Google Shape;733;p46"/>
            <p:cNvSpPr/>
            <p:nvPr/>
          </p:nvSpPr>
          <p:spPr>
            <a:xfrm>
              <a:off x="5002450" y="3259300"/>
              <a:ext cx="195075" cy="59475"/>
            </a:xfrm>
            <a:custGeom>
              <a:avLst/>
              <a:gdLst/>
              <a:ahLst/>
              <a:cxnLst/>
              <a:rect l="l" t="t" r="r" b="b"/>
              <a:pathLst>
                <a:path w="7803" h="2379" extrusionOk="0">
                  <a:moveTo>
                    <a:pt x="5921" y="0"/>
                  </a:moveTo>
                  <a:lnTo>
                    <a:pt x="490" y="0"/>
                  </a:lnTo>
                  <a:cubicBezTo>
                    <a:pt x="199" y="0"/>
                    <a:pt x="0" y="78"/>
                    <a:pt x="50" y="185"/>
                  </a:cubicBezTo>
                  <a:cubicBezTo>
                    <a:pt x="384" y="838"/>
                    <a:pt x="724" y="1505"/>
                    <a:pt x="1065" y="2180"/>
                  </a:cubicBezTo>
                  <a:cubicBezTo>
                    <a:pt x="1122" y="2286"/>
                    <a:pt x="1413" y="2378"/>
                    <a:pt x="1711" y="2378"/>
                  </a:cubicBezTo>
                  <a:lnTo>
                    <a:pt x="7298" y="2378"/>
                  </a:lnTo>
                  <a:cubicBezTo>
                    <a:pt x="7603" y="2378"/>
                    <a:pt x="7802" y="2286"/>
                    <a:pt x="7738" y="2180"/>
                  </a:cubicBezTo>
                  <a:cubicBezTo>
                    <a:pt x="7341" y="1505"/>
                    <a:pt x="6957" y="838"/>
                    <a:pt x="6574" y="185"/>
                  </a:cubicBezTo>
                  <a:cubicBezTo>
                    <a:pt x="6510" y="78"/>
                    <a:pt x="6226" y="0"/>
                    <a:pt x="5921" y="0"/>
                  </a:cubicBezTo>
                  <a:close/>
                </a:path>
              </a:pathLst>
            </a:custGeom>
            <a:solidFill>
              <a:srgbClr val="F6B854"/>
            </a:solidFill>
            <a:ln>
              <a:noFill/>
            </a:ln>
          </p:spPr>
          <p:txBody>
            <a:bodyPr spcFirstLastPara="1" wrap="square" lIns="53300" tIns="53300" rIns="53300" bIns="53300" anchor="ctr" anchorCtr="0">
              <a:noAutofit/>
            </a:bodyPr>
            <a:lstStyle/>
            <a:p>
              <a:endParaRPr sz="816"/>
            </a:p>
          </p:txBody>
        </p:sp>
        <p:sp>
          <p:nvSpPr>
            <p:cNvPr id="62" name="Google Shape;734;p46"/>
            <p:cNvSpPr/>
            <p:nvPr/>
          </p:nvSpPr>
          <p:spPr>
            <a:xfrm>
              <a:off x="3346425" y="3378025"/>
              <a:ext cx="1114575" cy="260200"/>
            </a:xfrm>
            <a:custGeom>
              <a:avLst/>
              <a:gdLst/>
              <a:ahLst/>
              <a:cxnLst/>
              <a:rect l="l" t="t" r="r" b="b"/>
              <a:pathLst>
                <a:path w="44583" h="10408" extrusionOk="0">
                  <a:moveTo>
                    <a:pt x="39727" y="0"/>
                  </a:moveTo>
                  <a:lnTo>
                    <a:pt x="22313" y="0"/>
                  </a:lnTo>
                  <a:lnTo>
                    <a:pt x="4913" y="0"/>
                  </a:lnTo>
                  <a:cubicBezTo>
                    <a:pt x="3571" y="0"/>
                    <a:pt x="2379" y="384"/>
                    <a:pt x="2258" y="866"/>
                  </a:cubicBezTo>
                  <a:cubicBezTo>
                    <a:pt x="1931" y="2166"/>
                    <a:pt x="1598" y="3507"/>
                    <a:pt x="1250" y="4892"/>
                  </a:cubicBezTo>
                  <a:cubicBezTo>
                    <a:pt x="895" y="6319"/>
                    <a:pt x="526" y="7802"/>
                    <a:pt x="149" y="9328"/>
                  </a:cubicBezTo>
                  <a:cubicBezTo>
                    <a:pt x="0" y="9925"/>
                    <a:pt x="1115" y="10408"/>
                    <a:pt x="2627" y="10408"/>
                  </a:cubicBezTo>
                  <a:lnTo>
                    <a:pt x="22277" y="10408"/>
                  </a:lnTo>
                  <a:lnTo>
                    <a:pt x="41948" y="10408"/>
                  </a:lnTo>
                  <a:cubicBezTo>
                    <a:pt x="43461" y="10408"/>
                    <a:pt x="44582" y="9925"/>
                    <a:pt x="44433" y="9328"/>
                  </a:cubicBezTo>
                  <a:cubicBezTo>
                    <a:pt x="44064" y="7802"/>
                    <a:pt x="43702" y="6319"/>
                    <a:pt x="43354" y="4892"/>
                  </a:cubicBezTo>
                  <a:cubicBezTo>
                    <a:pt x="43013" y="3507"/>
                    <a:pt x="42687" y="2166"/>
                    <a:pt x="42374" y="866"/>
                  </a:cubicBezTo>
                  <a:cubicBezTo>
                    <a:pt x="42254" y="384"/>
                    <a:pt x="41068" y="0"/>
                    <a:pt x="39727" y="0"/>
                  </a:cubicBezTo>
                </a:path>
              </a:pathLst>
            </a:custGeom>
            <a:solidFill>
              <a:srgbClr val="54597F"/>
            </a:solidFill>
            <a:ln>
              <a:noFill/>
            </a:ln>
          </p:spPr>
          <p:txBody>
            <a:bodyPr spcFirstLastPara="1" wrap="square" lIns="53300" tIns="53300" rIns="53300" bIns="53300" anchor="ctr" anchorCtr="0">
              <a:noAutofit/>
            </a:bodyPr>
            <a:lstStyle/>
            <a:p>
              <a:endParaRPr sz="816"/>
            </a:p>
          </p:txBody>
        </p:sp>
        <p:sp>
          <p:nvSpPr>
            <p:cNvPr id="63" name="Google Shape;735;p46"/>
            <p:cNvSpPr/>
            <p:nvPr/>
          </p:nvSpPr>
          <p:spPr>
            <a:xfrm>
              <a:off x="2603675" y="1321450"/>
              <a:ext cx="2601125" cy="1653900"/>
            </a:xfrm>
            <a:custGeom>
              <a:avLst/>
              <a:gdLst/>
              <a:ahLst/>
              <a:cxnLst/>
              <a:rect l="l" t="t" r="r" b="b"/>
              <a:pathLst>
                <a:path w="104045" h="66156" extrusionOk="0">
                  <a:moveTo>
                    <a:pt x="99920" y="62031"/>
                  </a:moveTo>
                  <a:lnTo>
                    <a:pt x="4118" y="62031"/>
                  </a:lnTo>
                  <a:lnTo>
                    <a:pt x="4118" y="4125"/>
                  </a:lnTo>
                  <a:lnTo>
                    <a:pt x="99920" y="4125"/>
                  </a:lnTo>
                  <a:close/>
                  <a:moveTo>
                    <a:pt x="100750" y="0"/>
                  </a:moveTo>
                  <a:lnTo>
                    <a:pt x="3288" y="0"/>
                  </a:lnTo>
                  <a:cubicBezTo>
                    <a:pt x="1478" y="0"/>
                    <a:pt x="1" y="1484"/>
                    <a:pt x="1" y="3294"/>
                  </a:cubicBezTo>
                  <a:lnTo>
                    <a:pt x="1" y="62869"/>
                  </a:lnTo>
                  <a:cubicBezTo>
                    <a:pt x="1" y="64679"/>
                    <a:pt x="1478" y="66156"/>
                    <a:pt x="3288" y="66156"/>
                  </a:cubicBezTo>
                  <a:lnTo>
                    <a:pt x="100750" y="66156"/>
                  </a:lnTo>
                  <a:cubicBezTo>
                    <a:pt x="102561" y="66156"/>
                    <a:pt x="104044" y="64679"/>
                    <a:pt x="104044" y="62869"/>
                  </a:cubicBezTo>
                  <a:lnTo>
                    <a:pt x="104044" y="3294"/>
                  </a:lnTo>
                  <a:cubicBezTo>
                    <a:pt x="104044" y="1484"/>
                    <a:pt x="102561" y="0"/>
                    <a:pt x="100750" y="0"/>
                  </a:cubicBezTo>
                  <a:close/>
                </a:path>
              </a:pathLst>
            </a:custGeom>
            <a:solidFill>
              <a:srgbClr val="AB67A5"/>
            </a:solidFill>
            <a:ln>
              <a:noFill/>
            </a:ln>
          </p:spPr>
          <p:txBody>
            <a:bodyPr spcFirstLastPara="1" wrap="square" lIns="53300" tIns="53300" rIns="53300" bIns="53300" anchor="ctr" anchorCtr="0">
              <a:noAutofit/>
            </a:bodyPr>
            <a:lstStyle/>
            <a:p>
              <a:endParaRPr sz="816"/>
            </a:p>
          </p:txBody>
        </p:sp>
        <p:sp>
          <p:nvSpPr>
            <p:cNvPr id="64" name="Google Shape;736;p46"/>
            <p:cNvSpPr/>
            <p:nvPr/>
          </p:nvSpPr>
          <p:spPr>
            <a:xfrm>
              <a:off x="3096900" y="2945875"/>
              <a:ext cx="1614500" cy="58225"/>
            </a:xfrm>
            <a:custGeom>
              <a:avLst/>
              <a:gdLst/>
              <a:ahLst/>
              <a:cxnLst/>
              <a:rect l="l" t="t" r="r" b="b"/>
              <a:pathLst>
                <a:path w="64580" h="2329" extrusionOk="0">
                  <a:moveTo>
                    <a:pt x="1164" y="0"/>
                  </a:moveTo>
                  <a:lnTo>
                    <a:pt x="63416" y="0"/>
                  </a:lnTo>
                  <a:cubicBezTo>
                    <a:pt x="64055" y="0"/>
                    <a:pt x="64580" y="519"/>
                    <a:pt x="64580" y="1165"/>
                  </a:cubicBezTo>
                  <a:lnTo>
                    <a:pt x="64580" y="1165"/>
                  </a:lnTo>
                  <a:cubicBezTo>
                    <a:pt x="64580" y="1803"/>
                    <a:pt x="64055" y="2329"/>
                    <a:pt x="63416" y="2329"/>
                  </a:cubicBezTo>
                  <a:lnTo>
                    <a:pt x="1164" y="2329"/>
                  </a:lnTo>
                  <a:cubicBezTo>
                    <a:pt x="525" y="2329"/>
                    <a:pt x="0" y="1803"/>
                    <a:pt x="0" y="1165"/>
                  </a:cubicBezTo>
                  <a:lnTo>
                    <a:pt x="0" y="1165"/>
                  </a:lnTo>
                  <a:cubicBezTo>
                    <a:pt x="0" y="519"/>
                    <a:pt x="525" y="0"/>
                    <a:pt x="1164" y="0"/>
                  </a:cubicBezTo>
                  <a:close/>
                </a:path>
              </a:pathLst>
            </a:custGeom>
            <a:solidFill>
              <a:srgbClr val="54597F"/>
            </a:solidFill>
            <a:ln>
              <a:noFill/>
            </a:ln>
          </p:spPr>
          <p:txBody>
            <a:bodyPr spcFirstLastPara="1" wrap="square" lIns="53300" tIns="53300" rIns="53300" bIns="53300" anchor="ctr" anchorCtr="0">
              <a:noAutofit/>
            </a:bodyPr>
            <a:lstStyle/>
            <a:p>
              <a:endParaRPr sz="816"/>
            </a:p>
          </p:txBody>
        </p:sp>
      </p:grpSp>
      <p:grpSp>
        <p:nvGrpSpPr>
          <p:cNvPr id="65" name="Google Shape;737;p46"/>
          <p:cNvGrpSpPr/>
          <p:nvPr/>
        </p:nvGrpSpPr>
        <p:grpSpPr>
          <a:xfrm>
            <a:off x="2042511" y="1674001"/>
            <a:ext cx="273537" cy="273537"/>
            <a:chOff x="5584700" y="2217400"/>
            <a:chExt cx="469200" cy="469200"/>
          </a:xfrm>
        </p:grpSpPr>
        <p:sp>
          <p:nvSpPr>
            <p:cNvPr id="66" name="Google Shape;738;p46"/>
            <p:cNvSpPr/>
            <p:nvPr/>
          </p:nvSpPr>
          <p:spPr>
            <a:xfrm>
              <a:off x="5584700" y="2217400"/>
              <a:ext cx="469200" cy="469200"/>
            </a:xfrm>
            <a:prstGeom prst="ellipse">
              <a:avLst/>
            </a:prstGeom>
            <a:solidFill>
              <a:srgbClr val="595959">
                <a:alpha val="54750"/>
              </a:srgbClr>
            </a:solidFill>
            <a:ln>
              <a:noFill/>
            </a:ln>
          </p:spPr>
          <p:txBody>
            <a:bodyPr spcFirstLastPara="1" wrap="square" lIns="53300" tIns="53300" rIns="53300" bIns="53300" anchor="ctr" anchorCtr="0">
              <a:noAutofit/>
            </a:bodyPr>
            <a:lstStyle/>
            <a:p>
              <a:endParaRPr sz="816"/>
            </a:p>
          </p:txBody>
        </p:sp>
        <p:sp>
          <p:nvSpPr>
            <p:cNvPr id="67" name="Google Shape;739;p46"/>
            <p:cNvSpPr/>
            <p:nvPr/>
          </p:nvSpPr>
          <p:spPr>
            <a:xfrm rot="5400000">
              <a:off x="5736884" y="2368900"/>
              <a:ext cx="192300" cy="166200"/>
            </a:xfrm>
            <a:prstGeom prst="triangle">
              <a:avLst>
                <a:gd name="adj" fmla="val 5000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53300" tIns="53300" rIns="53300" bIns="53300" anchor="ctr" anchorCtr="0">
              <a:noAutofit/>
            </a:bodyPr>
            <a:lstStyle/>
            <a:p>
              <a:endParaRPr sz="816"/>
            </a:p>
          </p:txBody>
        </p:sp>
      </p:grpSp>
      <p:pic>
        <p:nvPicPr>
          <p:cNvPr id="68" name="صورة 67"/>
          <p:cNvPicPr>
            <a:picLocks noChangeAspect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321" y="1056871"/>
            <a:ext cx="2066907" cy="1955612"/>
          </a:xfrm>
          <a:prstGeom prst="rect">
            <a:avLst/>
          </a:prstGeom>
        </p:spPr>
      </p:pic>
      <p:pic>
        <p:nvPicPr>
          <p:cNvPr id="2" name="y2mate.com - نعمة المطر_v240P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264" end="2036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26004" y="1292045"/>
            <a:ext cx="1517654" cy="855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044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4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02B8BBB6-EAC3-4E65-BE9A-C2A6E64BE26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29545" y="1017942"/>
            <a:ext cx="1263575" cy="1025372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8436936C-8EFD-43CF-8618-AA8E952B40B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4714" y="1048519"/>
            <a:ext cx="1287963" cy="1070511"/>
          </a:xfrm>
          <a:prstGeom prst="rect">
            <a:avLst/>
          </a:prstGeom>
        </p:spPr>
      </p:pic>
      <p:pic>
        <p:nvPicPr>
          <p:cNvPr id="5" name="صورة 4" descr="صورة تحتوي على شاشة عرض, جالس&#10;&#10;تم إنشاء الوصف تلقائياً">
            <a:extLst>
              <a:ext uri="{FF2B5EF4-FFF2-40B4-BE49-F238E27FC236}">
                <a16:creationId xmlns:a16="http://schemas.microsoft.com/office/drawing/2014/main" id="{911513EC-4611-4E03-BE4C-9A450E7015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790" y="1124363"/>
            <a:ext cx="2011734" cy="2489770"/>
          </a:xfrm>
          <a:prstGeom prst="rect">
            <a:avLst/>
          </a:prstGeom>
        </p:spPr>
      </p:pic>
      <p:sp>
        <p:nvSpPr>
          <p:cNvPr id="7" name="مستطيل: زوايا مستديرة 15">
            <a:extLst>
              <a:ext uri="{FF2B5EF4-FFF2-40B4-BE49-F238E27FC236}">
                <a16:creationId xmlns:a16="http://schemas.microsoft.com/office/drawing/2014/main" id="{0CC0B880-5B5D-4E48-938C-E589E8093F80}"/>
              </a:ext>
            </a:extLst>
          </p:cNvPr>
          <p:cNvSpPr/>
          <p:nvPr/>
        </p:nvSpPr>
        <p:spPr>
          <a:xfrm>
            <a:off x="1420769" y="724067"/>
            <a:ext cx="3054868" cy="49831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1749" b="1" dirty="0">
                <a:solidFill>
                  <a:schemeClr val="accent4"/>
                </a:solidFill>
                <a:latin typeface="Arial" panose="020B0604020202020204" pitchFamily="34" charset="0"/>
              </a:rPr>
              <a:t>يأتي الصيف بعد فصل ؟</a:t>
            </a:r>
            <a:endParaRPr lang="en-US" sz="1749" b="1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8B86263F-0E51-4D9B-AFF6-6E045906998C}"/>
              </a:ext>
            </a:extLst>
          </p:cNvPr>
          <p:cNvSpPr/>
          <p:nvPr/>
        </p:nvSpPr>
        <p:spPr>
          <a:xfrm>
            <a:off x="443372" y="1310326"/>
            <a:ext cx="104274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latin typeface="Hacen Digital Arabia LT" panose="02000000000000000000" pitchFamily="2" charset="-78"/>
                <a:cs typeface="+mj-cs"/>
              </a:rPr>
              <a:t>الخريف </a:t>
            </a: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9F14AB94-BE39-47B9-9CC1-1938CFE55364}"/>
              </a:ext>
            </a:extLst>
          </p:cNvPr>
          <p:cNvSpPr/>
          <p:nvPr/>
        </p:nvSpPr>
        <p:spPr>
          <a:xfrm>
            <a:off x="3969122" y="1249748"/>
            <a:ext cx="11515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A" sz="2400" b="1" dirty="0">
                <a:latin typeface="Hacen Digital Arabia LT" panose="02000000000000000000" pitchFamily="2" charset="-78"/>
                <a:cs typeface="+mj-cs"/>
              </a:rPr>
              <a:t>الربيع</a:t>
            </a:r>
          </a:p>
        </p:txBody>
      </p:sp>
      <p:sp>
        <p:nvSpPr>
          <p:cNvPr id="10" name="مستطيل: زوايا مستديرة 20">
            <a:extLst>
              <a:ext uri="{FF2B5EF4-FFF2-40B4-BE49-F238E27FC236}">
                <a16:creationId xmlns:a16="http://schemas.microsoft.com/office/drawing/2014/main" id="{0D077635-AA3A-44E4-B5DF-44D620DF3EF8}"/>
              </a:ext>
            </a:extLst>
          </p:cNvPr>
          <p:cNvSpPr/>
          <p:nvPr/>
        </p:nvSpPr>
        <p:spPr>
          <a:xfrm>
            <a:off x="2161162" y="1923489"/>
            <a:ext cx="1002427" cy="231775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399" dirty="0">
                <a:solidFill>
                  <a:schemeClr val="accent4"/>
                </a:solidFill>
              </a:rPr>
              <a:t>الإجابة خاطئة</a:t>
            </a:r>
          </a:p>
        </p:txBody>
      </p:sp>
      <p:sp>
        <p:nvSpPr>
          <p:cNvPr id="11" name="مستطيل: زوايا مستديرة 21">
            <a:extLst>
              <a:ext uri="{FF2B5EF4-FFF2-40B4-BE49-F238E27FC236}">
                <a16:creationId xmlns:a16="http://schemas.microsoft.com/office/drawing/2014/main" id="{B5C55581-6903-4461-82C6-4336CBA61B86}"/>
              </a:ext>
            </a:extLst>
          </p:cNvPr>
          <p:cNvSpPr/>
          <p:nvPr/>
        </p:nvSpPr>
        <p:spPr>
          <a:xfrm>
            <a:off x="2196358" y="2266991"/>
            <a:ext cx="1002427" cy="231775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166" dirty="0">
                <a:solidFill>
                  <a:schemeClr val="accent4"/>
                </a:solidFill>
              </a:rPr>
              <a:t>الإجابة صحيحة</a:t>
            </a:r>
          </a:p>
        </p:txBody>
      </p:sp>
      <p:grpSp>
        <p:nvGrpSpPr>
          <p:cNvPr id="16" name="مجموعة 15">
            <a:extLst>
              <a:ext uri="{FF2B5EF4-FFF2-40B4-BE49-F238E27FC236}">
                <a16:creationId xmlns:a16="http://schemas.microsoft.com/office/drawing/2014/main" id="{3780F8E3-5B18-4C31-B190-EC95A202296D}"/>
              </a:ext>
            </a:extLst>
          </p:cNvPr>
          <p:cNvGrpSpPr/>
          <p:nvPr/>
        </p:nvGrpSpPr>
        <p:grpSpPr>
          <a:xfrm>
            <a:off x="3474437" y="1784122"/>
            <a:ext cx="1682905" cy="1682797"/>
            <a:chOff x="6134222" y="2077997"/>
            <a:chExt cx="2886698" cy="2886513"/>
          </a:xfrm>
        </p:grpSpPr>
        <p:sp>
          <p:nvSpPr>
            <p:cNvPr id="2" name="شكل بيضاوي 1">
              <a:extLst>
                <a:ext uri="{FF2B5EF4-FFF2-40B4-BE49-F238E27FC236}">
                  <a16:creationId xmlns:a16="http://schemas.microsoft.com/office/drawing/2014/main" id="{83A25DDF-6807-4558-9EBB-18D4D0816678}"/>
                </a:ext>
              </a:extLst>
            </p:cNvPr>
            <p:cNvSpPr/>
            <p:nvPr/>
          </p:nvSpPr>
          <p:spPr>
            <a:xfrm>
              <a:off x="7341326" y="2739678"/>
              <a:ext cx="618308" cy="42188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sz="816"/>
            </a:p>
          </p:txBody>
        </p:sp>
        <p:pic>
          <p:nvPicPr>
            <p:cNvPr id="12" name="صورة 11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34222" y="2077997"/>
              <a:ext cx="2886698" cy="2886513"/>
            </a:xfrm>
            <a:prstGeom prst="rect">
              <a:avLst/>
            </a:prstGeom>
          </p:spPr>
        </p:pic>
      </p:grpSp>
      <p:grpSp>
        <p:nvGrpSpPr>
          <p:cNvPr id="15" name="مجموعة 14">
            <a:extLst>
              <a:ext uri="{FF2B5EF4-FFF2-40B4-BE49-F238E27FC236}">
                <a16:creationId xmlns:a16="http://schemas.microsoft.com/office/drawing/2014/main" id="{86A440EC-32CB-4400-A76F-5C250822F17E}"/>
              </a:ext>
            </a:extLst>
          </p:cNvPr>
          <p:cNvGrpSpPr/>
          <p:nvPr/>
        </p:nvGrpSpPr>
        <p:grpSpPr>
          <a:xfrm>
            <a:off x="219972" y="1784123"/>
            <a:ext cx="1682797" cy="1682797"/>
            <a:chOff x="457073" y="2127157"/>
            <a:chExt cx="2886513" cy="2886513"/>
          </a:xfrm>
        </p:grpSpPr>
        <p:sp>
          <p:nvSpPr>
            <p:cNvPr id="14" name="شكل بيضاوي 13">
              <a:extLst>
                <a:ext uri="{FF2B5EF4-FFF2-40B4-BE49-F238E27FC236}">
                  <a16:creationId xmlns:a16="http://schemas.microsoft.com/office/drawing/2014/main" id="{9A4C9401-7AA5-43F9-B7DD-6C4CB9BC999F}"/>
                </a:ext>
              </a:extLst>
            </p:cNvPr>
            <p:cNvSpPr/>
            <p:nvPr/>
          </p:nvSpPr>
          <p:spPr>
            <a:xfrm>
              <a:off x="1453539" y="2763778"/>
              <a:ext cx="618308" cy="42188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sz="816"/>
            </a:p>
          </p:txBody>
        </p:sp>
        <p:pic>
          <p:nvPicPr>
            <p:cNvPr id="13" name="صورة 12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073" y="2127157"/>
              <a:ext cx="2886513" cy="2886513"/>
            </a:xfrm>
            <a:prstGeom prst="rect">
              <a:avLst/>
            </a:prstGeom>
          </p:spPr>
        </p:pic>
      </p:grpSp>
      <p:pic>
        <p:nvPicPr>
          <p:cNvPr id="17" name="صورة 16" descr="صورة تحتوي على برتقالي&#10;&#10;تم إنشاء الوصف تلقائياً">
            <a:extLst>
              <a:ext uri="{FF2B5EF4-FFF2-40B4-BE49-F238E27FC236}">
                <a16:creationId xmlns:a16="http://schemas.microsoft.com/office/drawing/2014/main" id="{C4E6F52E-4929-456A-91D2-DAC7B81619B5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468" y="54244"/>
            <a:ext cx="1087858" cy="1256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511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5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55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02B8BBB6-EAC3-4E65-BE9A-C2A6E64BE26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85641" y="1146775"/>
            <a:ext cx="1270967" cy="921306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8436936C-8EFD-43CF-8618-AA8E952B40B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9626" y="1119713"/>
            <a:ext cx="1270967" cy="1070511"/>
          </a:xfrm>
          <a:prstGeom prst="rect">
            <a:avLst/>
          </a:prstGeom>
        </p:spPr>
      </p:pic>
      <p:pic>
        <p:nvPicPr>
          <p:cNvPr id="5" name="صورة 4" descr="صورة تحتوي على شاشة عرض, جالس&#10;&#10;تم إنشاء الوصف تلقائياً">
            <a:extLst>
              <a:ext uri="{FF2B5EF4-FFF2-40B4-BE49-F238E27FC236}">
                <a16:creationId xmlns:a16="http://schemas.microsoft.com/office/drawing/2014/main" id="{911513EC-4611-4E03-BE4C-9A450E7015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122" y="1151119"/>
            <a:ext cx="2011734" cy="2489770"/>
          </a:xfrm>
          <a:prstGeom prst="rect">
            <a:avLst/>
          </a:prstGeom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8B86263F-0E51-4D9B-AFF6-6E045906998C}"/>
              </a:ext>
            </a:extLst>
          </p:cNvPr>
          <p:cNvSpPr/>
          <p:nvPr/>
        </p:nvSpPr>
        <p:spPr>
          <a:xfrm>
            <a:off x="3826809" y="1265462"/>
            <a:ext cx="115833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800" b="1" dirty="0">
                <a:latin typeface="Hacen Digital Arabia LT" panose="02000000000000000000" pitchFamily="2" charset="-78"/>
                <a:cs typeface="+mj-cs"/>
              </a:rPr>
              <a:t>الربيع </a:t>
            </a: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9F14AB94-BE39-47B9-9CC1-1938CFE55364}"/>
              </a:ext>
            </a:extLst>
          </p:cNvPr>
          <p:cNvSpPr/>
          <p:nvPr/>
        </p:nvSpPr>
        <p:spPr>
          <a:xfrm>
            <a:off x="453938" y="1361580"/>
            <a:ext cx="11383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800" b="1" dirty="0">
                <a:latin typeface="Hacen Digital Arabia LT" panose="02000000000000000000" pitchFamily="2" charset="-78"/>
                <a:cs typeface="+mj-cs"/>
              </a:rPr>
              <a:t>الشتاء</a:t>
            </a:r>
          </a:p>
        </p:txBody>
      </p:sp>
      <p:sp>
        <p:nvSpPr>
          <p:cNvPr id="10" name="مستطيل: زوايا مستديرة 20">
            <a:extLst>
              <a:ext uri="{FF2B5EF4-FFF2-40B4-BE49-F238E27FC236}">
                <a16:creationId xmlns:a16="http://schemas.microsoft.com/office/drawing/2014/main" id="{0D077635-AA3A-44E4-B5DF-44D620DF3EF8}"/>
              </a:ext>
            </a:extLst>
          </p:cNvPr>
          <p:cNvSpPr/>
          <p:nvPr/>
        </p:nvSpPr>
        <p:spPr>
          <a:xfrm>
            <a:off x="2199908" y="2150093"/>
            <a:ext cx="1002427" cy="231775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399" dirty="0">
                <a:solidFill>
                  <a:schemeClr val="accent4"/>
                </a:solidFill>
              </a:rPr>
              <a:t>الإجابة خاطئة</a:t>
            </a:r>
          </a:p>
        </p:txBody>
      </p:sp>
      <p:sp>
        <p:nvSpPr>
          <p:cNvPr id="11" name="مستطيل: زوايا مستديرة 21">
            <a:extLst>
              <a:ext uri="{FF2B5EF4-FFF2-40B4-BE49-F238E27FC236}">
                <a16:creationId xmlns:a16="http://schemas.microsoft.com/office/drawing/2014/main" id="{B5C55581-6903-4461-82C6-4336CBA61B86}"/>
              </a:ext>
            </a:extLst>
          </p:cNvPr>
          <p:cNvSpPr/>
          <p:nvPr/>
        </p:nvSpPr>
        <p:spPr>
          <a:xfrm>
            <a:off x="2197011" y="2440242"/>
            <a:ext cx="1002427" cy="231775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166" dirty="0">
                <a:solidFill>
                  <a:schemeClr val="accent4"/>
                </a:solidFill>
              </a:rPr>
              <a:t>الإجابة صحيحة</a:t>
            </a:r>
          </a:p>
        </p:txBody>
      </p:sp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CD1AE2B4-FF2E-4908-9869-1AD52467A661}"/>
              </a:ext>
            </a:extLst>
          </p:cNvPr>
          <p:cNvGrpSpPr/>
          <p:nvPr/>
        </p:nvGrpSpPr>
        <p:grpSpPr>
          <a:xfrm>
            <a:off x="3568417" y="1801958"/>
            <a:ext cx="1682905" cy="1682797"/>
            <a:chOff x="6134222" y="2077997"/>
            <a:chExt cx="2886698" cy="2886513"/>
          </a:xfrm>
        </p:grpSpPr>
        <p:sp>
          <p:nvSpPr>
            <p:cNvPr id="2" name="شكل بيضاوي 1">
              <a:extLst>
                <a:ext uri="{FF2B5EF4-FFF2-40B4-BE49-F238E27FC236}">
                  <a16:creationId xmlns:a16="http://schemas.microsoft.com/office/drawing/2014/main" id="{D7877A6E-AD65-4B83-8B02-2A02A47CDD1C}"/>
                </a:ext>
              </a:extLst>
            </p:cNvPr>
            <p:cNvSpPr/>
            <p:nvPr/>
          </p:nvSpPr>
          <p:spPr>
            <a:xfrm>
              <a:off x="7369977" y="2743992"/>
              <a:ext cx="505097" cy="39756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sz="816"/>
            </a:p>
          </p:txBody>
        </p:sp>
        <p:pic>
          <p:nvPicPr>
            <p:cNvPr id="12" name="صورة 11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34222" y="2077997"/>
              <a:ext cx="2886698" cy="2886513"/>
            </a:xfrm>
            <a:prstGeom prst="rect">
              <a:avLst/>
            </a:prstGeom>
          </p:spPr>
        </p:pic>
      </p:grpSp>
      <p:grpSp>
        <p:nvGrpSpPr>
          <p:cNvPr id="16" name="مجموعة 15">
            <a:extLst>
              <a:ext uri="{FF2B5EF4-FFF2-40B4-BE49-F238E27FC236}">
                <a16:creationId xmlns:a16="http://schemas.microsoft.com/office/drawing/2014/main" id="{42D5BAC0-8679-43EB-9ACA-EDD9DC0B4053}"/>
              </a:ext>
            </a:extLst>
          </p:cNvPr>
          <p:cNvGrpSpPr/>
          <p:nvPr/>
        </p:nvGrpSpPr>
        <p:grpSpPr>
          <a:xfrm>
            <a:off x="258718" y="1830618"/>
            <a:ext cx="1682797" cy="1682797"/>
            <a:chOff x="457073" y="2127157"/>
            <a:chExt cx="2886513" cy="2886513"/>
          </a:xfrm>
        </p:grpSpPr>
        <p:sp>
          <p:nvSpPr>
            <p:cNvPr id="14" name="شكل بيضاوي 13">
              <a:extLst>
                <a:ext uri="{FF2B5EF4-FFF2-40B4-BE49-F238E27FC236}">
                  <a16:creationId xmlns:a16="http://schemas.microsoft.com/office/drawing/2014/main" id="{FB8F2A5A-7377-4836-A7B7-DF66E0247DB9}"/>
                </a:ext>
              </a:extLst>
            </p:cNvPr>
            <p:cNvSpPr/>
            <p:nvPr/>
          </p:nvSpPr>
          <p:spPr>
            <a:xfrm>
              <a:off x="1446979" y="2701625"/>
              <a:ext cx="677911" cy="37109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sz="816"/>
            </a:p>
          </p:txBody>
        </p:sp>
        <p:pic>
          <p:nvPicPr>
            <p:cNvPr id="13" name="صورة 12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073" y="2127157"/>
              <a:ext cx="2886513" cy="2886513"/>
            </a:xfrm>
            <a:prstGeom prst="rect">
              <a:avLst/>
            </a:prstGeom>
          </p:spPr>
        </p:pic>
      </p:grpSp>
      <p:sp>
        <p:nvSpPr>
          <p:cNvPr id="15" name="مستطيل: زوايا مستديرة 15">
            <a:extLst>
              <a:ext uri="{FF2B5EF4-FFF2-40B4-BE49-F238E27FC236}">
                <a16:creationId xmlns:a16="http://schemas.microsoft.com/office/drawing/2014/main" id="{0CC0B880-5B5D-4E48-938C-E589E8093F80}"/>
              </a:ext>
            </a:extLst>
          </p:cNvPr>
          <p:cNvSpPr/>
          <p:nvPr/>
        </p:nvSpPr>
        <p:spPr>
          <a:xfrm>
            <a:off x="1603136" y="827300"/>
            <a:ext cx="3054868" cy="49831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1749" b="1" dirty="0">
                <a:solidFill>
                  <a:schemeClr val="accent4"/>
                </a:solidFill>
                <a:latin typeface="Arial" panose="020B0604020202020204" pitchFamily="34" charset="0"/>
              </a:rPr>
              <a:t>تتساقط الامطار بكثرة في فصل ؟</a:t>
            </a:r>
            <a:endParaRPr lang="en-US" sz="1749" b="1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Google Shape;880;p4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78505" y="79073"/>
            <a:ext cx="1218506" cy="642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878;p4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81074" y="611937"/>
            <a:ext cx="917875" cy="719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40632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5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55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8" name="Google Shape;1748;p60"/>
          <p:cNvSpPr txBox="1">
            <a:spLocks noGrp="1"/>
          </p:cNvSpPr>
          <p:nvPr>
            <p:ph type="title"/>
          </p:nvPr>
        </p:nvSpPr>
        <p:spPr>
          <a:xfrm>
            <a:off x="2286000" y="1719417"/>
            <a:ext cx="3439239" cy="420600"/>
          </a:xfrm>
          <a:prstGeom prst="rect">
            <a:avLst/>
          </a:prstGeom>
        </p:spPr>
        <p:txBody>
          <a:bodyPr spcFirstLastPara="1" wrap="square" lIns="57900" tIns="57900" rIns="57900" bIns="57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4400" b="1" dirty="0">
                <a:cs typeface="+mj-cs"/>
              </a:rPr>
              <a:t>أقرأ الشكل </a:t>
            </a:r>
            <a:endParaRPr sz="4400" b="1" dirty="0">
              <a:cs typeface="+mj-cs"/>
            </a:endParaRPr>
          </a:p>
        </p:txBody>
      </p:sp>
      <p:cxnSp>
        <p:nvCxnSpPr>
          <p:cNvPr id="1752" name="Google Shape;1752;p60"/>
          <p:cNvCxnSpPr/>
          <p:nvPr/>
        </p:nvCxnSpPr>
        <p:spPr>
          <a:xfrm>
            <a:off x="2684863" y="2271225"/>
            <a:ext cx="12378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dot"/>
            <a:round/>
            <a:headEnd type="none" w="med" len="med"/>
            <a:tailEnd type="none" w="med" len="med"/>
          </a:ln>
        </p:spPr>
      </p:cxnSp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27" t="8993" r="20340" b="49400"/>
          <a:stretch/>
        </p:blipFill>
        <p:spPr>
          <a:xfrm>
            <a:off x="960896" y="829159"/>
            <a:ext cx="1859798" cy="2251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692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 descr="صورة تحتوي على نص, شجرة&#10;&#10;تم إنشاء الوصف تلقائياً">
            <a:extLst>
              <a:ext uri="{FF2B5EF4-FFF2-40B4-BE49-F238E27FC236}">
                <a16:creationId xmlns:a16="http://schemas.microsoft.com/office/drawing/2014/main" id="{1FEF48F0-A876-4CEC-8D1E-94A70542D0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41" b="99493" l="5362" r="92020">
                        <a14:foregroundMark x1="91646" y1="3716" x2="91646" y2="3716"/>
                        <a14:foregroundMark x1="5362" y1="98142" x2="5362" y2="98142"/>
                        <a14:foregroundMark x1="32668" y1="98986" x2="32668" y2="98986"/>
                        <a14:foregroundMark x1="33167" y1="80743" x2="33167" y2="80743"/>
                        <a14:foregroundMark x1="89027" y1="56419" x2="81546" y2="55743"/>
                        <a14:foregroundMark x1="81546" y1="55743" x2="87157" y2="27027"/>
                        <a14:foregroundMark x1="87157" y1="27027" x2="82793" y2="22297"/>
                        <a14:foregroundMark x1="18953" y1="79561" x2="18953" y2="79561"/>
                        <a14:foregroundMark x1="17955" y1="83953" x2="17955" y2="83953"/>
                        <a14:foregroundMark x1="10100" y1="85980" x2="10100" y2="85980"/>
                        <a14:foregroundMark x1="5985" y1="85980" x2="5985" y2="85980"/>
                        <a14:foregroundMark x1="7357" y1="90709" x2="7357" y2="90709"/>
                        <a14:foregroundMark x1="16085" y1="89865" x2="29676" y2="89865"/>
                        <a14:foregroundMark x1="33791" y1="78547" x2="6733" y2="99831"/>
                        <a14:foregroundMark x1="91895" y1="3885" x2="68953" y2="10642"/>
                        <a14:foregroundMark x1="48628" y1="78378" x2="56110" y2="78041"/>
                        <a14:foregroundMark x1="92020" y1="3716" x2="70449" y2="4223"/>
                        <a14:foregroundMark x1="70449" y1="4223" x2="67955" y2="7939"/>
                        <a14:foregroundMark x1="50499" y1="7939" x2="8978" y2="8446"/>
                        <a14:foregroundMark x1="91895" y1="83615" x2="35910" y2="83615"/>
                        <a14:backgroundMark x1="96135" y1="12331" x2="96135" y2="12331"/>
                        <a14:backgroundMark x1="96135" y1="12331" x2="97506" y2="363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211" y="174740"/>
            <a:ext cx="4596963" cy="3393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905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>
            <a:extLst>
              <a:ext uri="{FF2B5EF4-FFF2-40B4-BE49-F238E27FC236}">
                <a16:creationId xmlns:a16="http://schemas.microsoft.com/office/drawing/2014/main" id="{2C3CFF4B-1315-4B8C-B485-B41D3C1E05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389768"/>
            <a:ext cx="5330825" cy="2997126"/>
          </a:xfrm>
          <a:prstGeom prst="rect">
            <a:avLst/>
          </a:prstGeom>
        </p:spPr>
      </p:pic>
      <p:pic>
        <p:nvPicPr>
          <p:cNvPr id="5" name="Picture 2" descr="صور علم السعودية متحرك 2017 | علم السعودية متحرك GIF 2017">
            <a:extLst>
              <a:ext uri="{FF2B5EF4-FFF2-40B4-BE49-F238E27FC236}">
                <a16:creationId xmlns:a16="http://schemas.microsoft.com/office/drawing/2014/main" id="{B9DA1264-77E3-4909-9E09-1B03F68AA2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9561" y="1260529"/>
            <a:ext cx="2611704" cy="1615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112">
            <a:extLst>
              <a:ext uri="{FF2B5EF4-FFF2-40B4-BE49-F238E27FC236}">
                <a16:creationId xmlns:a16="http://schemas.microsoft.com/office/drawing/2014/main" id="{18BE7686-9FC6-4983-826B-F9BB69F616C4}"/>
              </a:ext>
            </a:extLst>
          </p:cNvPr>
          <p:cNvSpPr/>
          <p:nvPr/>
        </p:nvSpPr>
        <p:spPr>
          <a:xfrm flipH="1">
            <a:off x="1676535" y="553438"/>
            <a:ext cx="1977755" cy="4153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99821" rtl="1">
              <a:buClrTx/>
              <a:defRPr/>
            </a:pPr>
            <a:r>
              <a:rPr lang="ar-SA" sz="2099" b="1" kern="1200" dirty="0">
                <a:solidFill>
                  <a:srgbClr val="3D9A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دمت شامخًا يا وطني </a:t>
            </a:r>
            <a:endParaRPr lang="en-IN" sz="2099" b="1" kern="1200" dirty="0">
              <a:solidFill>
                <a:srgbClr val="3D9A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6022271"/>
      </p:ext>
    </p:extLst>
  </p:cSld>
  <p:clrMapOvr>
    <a:masterClrMapping/>
  </p:clrMapOvr>
  <p:transition spd="slow">
    <p:push dir="u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صورة 19"/>
          <p:cNvPicPr>
            <a:picLocks noChangeAspect="1"/>
          </p:cNvPicPr>
          <p:nvPr/>
        </p:nvPicPr>
        <p:blipFill rotWithShape="1">
          <a:blip r:embed="rId3"/>
          <a:srcRect l="31026" t="41799" r="33085" b="24620"/>
          <a:stretch/>
        </p:blipFill>
        <p:spPr>
          <a:xfrm>
            <a:off x="1906291" y="1177871"/>
            <a:ext cx="3016103" cy="1586630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1" t="3823" r="70636" b="55345"/>
          <a:stretch/>
        </p:blipFill>
        <p:spPr>
          <a:xfrm>
            <a:off x="152481" y="734222"/>
            <a:ext cx="2109438" cy="17823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31;p37"/>
          <p:cNvSpPr/>
          <p:nvPr/>
        </p:nvSpPr>
        <p:spPr>
          <a:xfrm rot="229789">
            <a:off x="2786238" y="1298895"/>
            <a:ext cx="1990036" cy="164805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53300" tIns="53300" rIns="53300" bIns="53300" anchor="ctr" anchorCtr="0">
            <a:noAutofit/>
          </a:bodyPr>
          <a:lstStyle/>
          <a:p>
            <a:endParaRPr sz="816"/>
          </a:p>
        </p:txBody>
      </p:sp>
      <p:grpSp>
        <p:nvGrpSpPr>
          <p:cNvPr id="4" name="Google Shape;337;p37"/>
          <p:cNvGrpSpPr/>
          <p:nvPr/>
        </p:nvGrpSpPr>
        <p:grpSpPr>
          <a:xfrm>
            <a:off x="618406" y="774153"/>
            <a:ext cx="4094000" cy="137818"/>
            <a:chOff x="1060756" y="660592"/>
            <a:chExt cx="7022465" cy="236401"/>
          </a:xfrm>
        </p:grpSpPr>
        <p:sp>
          <p:nvSpPr>
            <p:cNvPr id="5" name="Google Shape;338;p37"/>
            <p:cNvSpPr/>
            <p:nvPr/>
          </p:nvSpPr>
          <p:spPr>
            <a:xfrm>
              <a:off x="1060756" y="660592"/>
              <a:ext cx="248700" cy="236400"/>
            </a:xfrm>
            <a:prstGeom prst="star5">
              <a:avLst>
                <a:gd name="adj" fmla="val 24558"/>
                <a:gd name="hf" fmla="val 105146"/>
                <a:gd name="vf" fmla="val 110557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53300" tIns="53300" rIns="53300" bIns="53300" anchor="ctr" anchorCtr="0">
              <a:noAutofit/>
            </a:bodyPr>
            <a:lstStyle/>
            <a:p>
              <a:endParaRPr sz="816"/>
            </a:p>
          </p:txBody>
        </p:sp>
        <p:sp>
          <p:nvSpPr>
            <p:cNvPr id="6" name="Google Shape;339;p37"/>
            <p:cNvSpPr/>
            <p:nvPr/>
          </p:nvSpPr>
          <p:spPr>
            <a:xfrm>
              <a:off x="1343739" y="696011"/>
              <a:ext cx="174300" cy="165600"/>
            </a:xfrm>
            <a:prstGeom prst="star5">
              <a:avLst>
                <a:gd name="adj" fmla="val 24558"/>
                <a:gd name="hf" fmla="val 105146"/>
                <a:gd name="vf" fmla="val 110557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53300" tIns="53300" rIns="53300" bIns="53300" anchor="ctr" anchorCtr="0">
              <a:noAutofit/>
            </a:bodyPr>
            <a:lstStyle/>
            <a:p>
              <a:endParaRPr sz="816"/>
            </a:p>
          </p:txBody>
        </p:sp>
        <p:sp>
          <p:nvSpPr>
            <p:cNvPr id="7" name="Google Shape;340;p37"/>
            <p:cNvSpPr/>
            <p:nvPr/>
          </p:nvSpPr>
          <p:spPr>
            <a:xfrm>
              <a:off x="1552321" y="712062"/>
              <a:ext cx="140400" cy="133500"/>
            </a:xfrm>
            <a:prstGeom prst="star5">
              <a:avLst>
                <a:gd name="adj" fmla="val 24558"/>
                <a:gd name="hf" fmla="val 105146"/>
                <a:gd name="vf" fmla="val 110557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53300" tIns="53300" rIns="53300" bIns="53300" anchor="ctr" anchorCtr="0">
              <a:noAutofit/>
            </a:bodyPr>
            <a:lstStyle/>
            <a:p>
              <a:endParaRPr sz="816"/>
            </a:p>
          </p:txBody>
        </p:sp>
        <p:sp>
          <p:nvSpPr>
            <p:cNvPr id="8" name="Google Shape;341;p37"/>
            <p:cNvSpPr/>
            <p:nvPr/>
          </p:nvSpPr>
          <p:spPr>
            <a:xfrm rot="10800000">
              <a:off x="7834521" y="660592"/>
              <a:ext cx="248700" cy="236400"/>
            </a:xfrm>
            <a:prstGeom prst="star5">
              <a:avLst>
                <a:gd name="adj" fmla="val 24558"/>
                <a:gd name="hf" fmla="val 105146"/>
                <a:gd name="vf" fmla="val 110557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53300" tIns="53300" rIns="53300" bIns="53300" anchor="ctr" anchorCtr="0">
              <a:noAutofit/>
            </a:bodyPr>
            <a:lstStyle/>
            <a:p>
              <a:endParaRPr sz="816"/>
            </a:p>
          </p:txBody>
        </p:sp>
        <p:sp>
          <p:nvSpPr>
            <p:cNvPr id="9" name="Google Shape;342;p37"/>
            <p:cNvSpPr/>
            <p:nvPr/>
          </p:nvSpPr>
          <p:spPr>
            <a:xfrm rot="10800000">
              <a:off x="7625939" y="695973"/>
              <a:ext cx="174300" cy="165600"/>
            </a:xfrm>
            <a:prstGeom prst="star5">
              <a:avLst>
                <a:gd name="adj" fmla="val 24558"/>
                <a:gd name="hf" fmla="val 105146"/>
                <a:gd name="vf" fmla="val 110557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53300" tIns="53300" rIns="53300" bIns="53300" anchor="ctr" anchorCtr="0">
              <a:noAutofit/>
            </a:bodyPr>
            <a:lstStyle/>
            <a:p>
              <a:endParaRPr sz="816"/>
            </a:p>
          </p:txBody>
        </p:sp>
        <p:sp>
          <p:nvSpPr>
            <p:cNvPr id="10" name="Google Shape;343;p37"/>
            <p:cNvSpPr/>
            <p:nvPr/>
          </p:nvSpPr>
          <p:spPr>
            <a:xfrm rot="10800000">
              <a:off x="7451256" y="712022"/>
              <a:ext cx="140400" cy="133500"/>
            </a:xfrm>
            <a:prstGeom prst="star5">
              <a:avLst>
                <a:gd name="adj" fmla="val 24558"/>
                <a:gd name="hf" fmla="val 105146"/>
                <a:gd name="vf" fmla="val 110557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53300" tIns="53300" rIns="53300" bIns="53300" anchor="ctr" anchorCtr="0">
              <a:noAutofit/>
            </a:bodyPr>
            <a:lstStyle/>
            <a:p>
              <a:endParaRPr sz="816"/>
            </a:p>
          </p:txBody>
        </p:sp>
      </p:grpSp>
      <p:sp>
        <p:nvSpPr>
          <p:cNvPr id="11" name="Google Shape;344;p37"/>
          <p:cNvSpPr/>
          <p:nvPr/>
        </p:nvSpPr>
        <p:spPr>
          <a:xfrm rot="476780">
            <a:off x="3336610" y="1223789"/>
            <a:ext cx="992496" cy="257415"/>
          </a:xfrm>
          <a:custGeom>
            <a:avLst/>
            <a:gdLst/>
            <a:ahLst/>
            <a:cxnLst/>
            <a:rect l="l" t="t" r="r" b="b"/>
            <a:pathLst>
              <a:path w="82148" h="21306" extrusionOk="0">
                <a:moveTo>
                  <a:pt x="46728" y="1"/>
                </a:moveTo>
                <a:cubicBezTo>
                  <a:pt x="31994" y="1"/>
                  <a:pt x="15197" y="148"/>
                  <a:pt x="643" y="576"/>
                </a:cubicBezTo>
                <a:lnTo>
                  <a:pt x="3048" y="3113"/>
                </a:lnTo>
                <a:lnTo>
                  <a:pt x="1" y="5198"/>
                </a:lnTo>
                <a:lnTo>
                  <a:pt x="3126" y="8164"/>
                </a:lnTo>
                <a:lnTo>
                  <a:pt x="241" y="10727"/>
                </a:lnTo>
                <a:lnTo>
                  <a:pt x="3848" y="13213"/>
                </a:lnTo>
                <a:lnTo>
                  <a:pt x="322" y="14656"/>
                </a:lnTo>
                <a:lnTo>
                  <a:pt x="4331" y="16979"/>
                </a:lnTo>
                <a:lnTo>
                  <a:pt x="963" y="20026"/>
                </a:lnTo>
                <a:cubicBezTo>
                  <a:pt x="10741" y="20026"/>
                  <a:pt x="41678" y="20345"/>
                  <a:pt x="54179" y="20826"/>
                </a:cubicBezTo>
                <a:cubicBezTo>
                  <a:pt x="66683" y="21306"/>
                  <a:pt x="81026" y="21306"/>
                  <a:pt x="81026" y="21306"/>
                </a:cubicBezTo>
                <a:lnTo>
                  <a:pt x="76538" y="18901"/>
                </a:lnTo>
                <a:lnTo>
                  <a:pt x="82148" y="16817"/>
                </a:lnTo>
                <a:lnTo>
                  <a:pt x="76699" y="14253"/>
                </a:lnTo>
                <a:lnTo>
                  <a:pt x="80866" y="11048"/>
                </a:lnTo>
                <a:lnTo>
                  <a:pt x="76378" y="9286"/>
                </a:lnTo>
                <a:lnTo>
                  <a:pt x="80384" y="6079"/>
                </a:lnTo>
                <a:lnTo>
                  <a:pt x="76378" y="3674"/>
                </a:lnTo>
                <a:lnTo>
                  <a:pt x="80384" y="308"/>
                </a:lnTo>
                <a:cubicBezTo>
                  <a:pt x="74062" y="147"/>
                  <a:pt x="61420" y="1"/>
                  <a:pt x="46728" y="1"/>
                </a:cubicBezTo>
                <a:close/>
              </a:path>
            </a:pathLst>
          </a:custGeom>
          <a:solidFill>
            <a:srgbClr val="C7EAE4">
              <a:alpha val="75420"/>
            </a:srgbClr>
          </a:solidFill>
          <a:ln>
            <a:noFill/>
          </a:ln>
        </p:spPr>
        <p:txBody>
          <a:bodyPr spcFirstLastPara="1" wrap="square" lIns="53300" tIns="53300" rIns="53300" bIns="53300" anchor="ctr" anchorCtr="0">
            <a:noAutofit/>
          </a:bodyPr>
          <a:lstStyle/>
          <a:p>
            <a:endParaRPr sz="816"/>
          </a:p>
        </p:txBody>
      </p:sp>
      <p:sp>
        <p:nvSpPr>
          <p:cNvPr id="12" name="Google Shape;709;p33"/>
          <p:cNvSpPr txBox="1">
            <a:spLocks/>
          </p:cNvSpPr>
          <p:nvPr/>
        </p:nvSpPr>
        <p:spPr>
          <a:xfrm>
            <a:off x="2527881" y="1507757"/>
            <a:ext cx="2316927" cy="6983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3300" tIns="53300" rIns="53300" bIns="533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9pPr>
          </a:lstStyle>
          <a:p>
            <a:pPr marL="0" indent="0" algn="ctr">
              <a:spcAft>
                <a:spcPts val="933"/>
              </a:spcAft>
              <a:buNone/>
            </a:pPr>
            <a:r>
              <a:rPr lang="ar-SA" sz="3148" b="1" dirty="0">
                <a:solidFill>
                  <a:schemeClr val="tx1"/>
                </a:solidFill>
              </a:rPr>
              <a:t>العلوم والرياضيات</a:t>
            </a:r>
          </a:p>
        </p:txBody>
      </p:sp>
      <p:pic>
        <p:nvPicPr>
          <p:cNvPr id="13" name="صورة 12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40"/>
          <a:stretch/>
        </p:blipFill>
        <p:spPr>
          <a:xfrm>
            <a:off x="167384" y="843050"/>
            <a:ext cx="2360497" cy="1979835"/>
          </a:xfrm>
          <a:prstGeom prst="rect">
            <a:avLst/>
          </a:prstGeom>
        </p:spPr>
      </p:pic>
      <p:sp>
        <p:nvSpPr>
          <p:cNvPr id="14" name="Google Shape;2212;p42"/>
          <p:cNvSpPr txBox="1">
            <a:spLocks/>
          </p:cNvSpPr>
          <p:nvPr/>
        </p:nvSpPr>
        <p:spPr>
          <a:xfrm>
            <a:off x="2668559" y="2219461"/>
            <a:ext cx="2245663" cy="229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3300" tIns="53300" rIns="53300" bIns="533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Encode Sans"/>
              <a:buNone/>
              <a:defRPr sz="9000" b="1" i="0" u="none" strike="noStrike" cap="none">
                <a:solidFill>
                  <a:schemeClr val="accent6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Font typeface="Encode Sans"/>
              <a:buNone/>
              <a:defRPr sz="12000" b="0" i="0" u="none" strike="noStrike" cap="none">
                <a:solidFill>
                  <a:schemeClr val="accent6"/>
                </a:solidFill>
                <a:latin typeface="Encode Sans"/>
                <a:ea typeface="Encode Sans"/>
                <a:cs typeface="Encode Sans"/>
                <a:sym typeface="Encod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Font typeface="Encode Sans"/>
              <a:buNone/>
              <a:defRPr sz="12000" b="0" i="0" u="none" strike="noStrike" cap="none">
                <a:solidFill>
                  <a:schemeClr val="accent6"/>
                </a:solidFill>
                <a:latin typeface="Encode Sans"/>
                <a:ea typeface="Encode Sans"/>
                <a:cs typeface="Encode Sans"/>
                <a:sym typeface="Encod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Font typeface="Encode Sans"/>
              <a:buNone/>
              <a:defRPr sz="12000" b="0" i="0" u="none" strike="noStrike" cap="none">
                <a:solidFill>
                  <a:schemeClr val="accent6"/>
                </a:solidFill>
                <a:latin typeface="Encode Sans"/>
                <a:ea typeface="Encode Sans"/>
                <a:cs typeface="Encode Sans"/>
                <a:sym typeface="Encod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Font typeface="Encode Sans"/>
              <a:buNone/>
              <a:defRPr sz="12000" b="0" i="0" u="none" strike="noStrike" cap="none">
                <a:solidFill>
                  <a:schemeClr val="accent6"/>
                </a:solidFill>
                <a:latin typeface="Encode Sans"/>
                <a:ea typeface="Encode Sans"/>
                <a:cs typeface="Encode Sans"/>
                <a:sym typeface="Encod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Font typeface="Encode Sans"/>
              <a:buNone/>
              <a:defRPr sz="12000" b="0" i="0" u="none" strike="noStrike" cap="none">
                <a:solidFill>
                  <a:schemeClr val="accent6"/>
                </a:solidFill>
                <a:latin typeface="Encode Sans"/>
                <a:ea typeface="Encode Sans"/>
                <a:cs typeface="Encode Sans"/>
                <a:sym typeface="Encod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Font typeface="Encode Sans"/>
              <a:buNone/>
              <a:defRPr sz="12000" b="0" i="0" u="none" strike="noStrike" cap="none">
                <a:solidFill>
                  <a:schemeClr val="accent6"/>
                </a:solidFill>
                <a:latin typeface="Encode Sans"/>
                <a:ea typeface="Encode Sans"/>
                <a:cs typeface="Encode Sans"/>
                <a:sym typeface="Encod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Font typeface="Encode Sans"/>
              <a:buNone/>
              <a:defRPr sz="12000" b="0" i="0" u="none" strike="noStrike" cap="none">
                <a:solidFill>
                  <a:schemeClr val="accent6"/>
                </a:solidFill>
                <a:latin typeface="Encode Sans"/>
                <a:ea typeface="Encode Sans"/>
                <a:cs typeface="Encode Sans"/>
                <a:sym typeface="Encod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Font typeface="Encode Sans"/>
              <a:buNone/>
              <a:defRPr sz="12000" b="0" i="0" u="none" strike="noStrike" cap="none">
                <a:solidFill>
                  <a:schemeClr val="accent6"/>
                </a:solidFill>
                <a:latin typeface="Encode Sans"/>
                <a:ea typeface="Encode Sans"/>
                <a:cs typeface="Encode Sans"/>
                <a:sym typeface="Encode Sans"/>
              </a:defRPr>
            </a:lvl9pPr>
          </a:lstStyle>
          <a:p>
            <a:endParaRPr lang="ar-SA" sz="2565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7834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337;p37"/>
          <p:cNvGrpSpPr/>
          <p:nvPr/>
        </p:nvGrpSpPr>
        <p:grpSpPr>
          <a:xfrm>
            <a:off x="618406" y="774153"/>
            <a:ext cx="4094000" cy="137818"/>
            <a:chOff x="1060756" y="660592"/>
            <a:chExt cx="7022465" cy="236401"/>
          </a:xfrm>
        </p:grpSpPr>
        <p:sp>
          <p:nvSpPr>
            <p:cNvPr id="5" name="Google Shape;338;p37"/>
            <p:cNvSpPr/>
            <p:nvPr/>
          </p:nvSpPr>
          <p:spPr>
            <a:xfrm>
              <a:off x="1060756" y="660592"/>
              <a:ext cx="248700" cy="236400"/>
            </a:xfrm>
            <a:prstGeom prst="star5">
              <a:avLst>
                <a:gd name="adj" fmla="val 24558"/>
                <a:gd name="hf" fmla="val 105146"/>
                <a:gd name="vf" fmla="val 110557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53300" tIns="53300" rIns="53300" bIns="53300" anchor="ctr" anchorCtr="0">
              <a:noAutofit/>
            </a:bodyPr>
            <a:lstStyle/>
            <a:p>
              <a:endParaRPr sz="816"/>
            </a:p>
          </p:txBody>
        </p:sp>
        <p:sp>
          <p:nvSpPr>
            <p:cNvPr id="6" name="Google Shape;339;p37"/>
            <p:cNvSpPr/>
            <p:nvPr/>
          </p:nvSpPr>
          <p:spPr>
            <a:xfrm>
              <a:off x="1343739" y="696011"/>
              <a:ext cx="174300" cy="165600"/>
            </a:xfrm>
            <a:prstGeom prst="star5">
              <a:avLst>
                <a:gd name="adj" fmla="val 24558"/>
                <a:gd name="hf" fmla="val 105146"/>
                <a:gd name="vf" fmla="val 110557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53300" tIns="53300" rIns="53300" bIns="53300" anchor="ctr" anchorCtr="0">
              <a:noAutofit/>
            </a:bodyPr>
            <a:lstStyle/>
            <a:p>
              <a:endParaRPr sz="816"/>
            </a:p>
          </p:txBody>
        </p:sp>
        <p:sp>
          <p:nvSpPr>
            <p:cNvPr id="7" name="Google Shape;340;p37"/>
            <p:cNvSpPr/>
            <p:nvPr/>
          </p:nvSpPr>
          <p:spPr>
            <a:xfrm>
              <a:off x="1552321" y="712062"/>
              <a:ext cx="140400" cy="133500"/>
            </a:xfrm>
            <a:prstGeom prst="star5">
              <a:avLst>
                <a:gd name="adj" fmla="val 24558"/>
                <a:gd name="hf" fmla="val 105146"/>
                <a:gd name="vf" fmla="val 110557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53300" tIns="53300" rIns="53300" bIns="53300" anchor="ctr" anchorCtr="0">
              <a:noAutofit/>
            </a:bodyPr>
            <a:lstStyle/>
            <a:p>
              <a:endParaRPr sz="816"/>
            </a:p>
          </p:txBody>
        </p:sp>
        <p:sp>
          <p:nvSpPr>
            <p:cNvPr id="8" name="Google Shape;341;p37"/>
            <p:cNvSpPr/>
            <p:nvPr/>
          </p:nvSpPr>
          <p:spPr>
            <a:xfrm rot="10800000">
              <a:off x="7834521" y="660592"/>
              <a:ext cx="248700" cy="236400"/>
            </a:xfrm>
            <a:prstGeom prst="star5">
              <a:avLst>
                <a:gd name="adj" fmla="val 24558"/>
                <a:gd name="hf" fmla="val 105146"/>
                <a:gd name="vf" fmla="val 110557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53300" tIns="53300" rIns="53300" bIns="53300" anchor="ctr" anchorCtr="0">
              <a:noAutofit/>
            </a:bodyPr>
            <a:lstStyle/>
            <a:p>
              <a:endParaRPr sz="816"/>
            </a:p>
          </p:txBody>
        </p:sp>
        <p:sp>
          <p:nvSpPr>
            <p:cNvPr id="9" name="Google Shape;342;p37"/>
            <p:cNvSpPr/>
            <p:nvPr/>
          </p:nvSpPr>
          <p:spPr>
            <a:xfrm rot="10800000">
              <a:off x="7625939" y="695973"/>
              <a:ext cx="174300" cy="165600"/>
            </a:xfrm>
            <a:prstGeom prst="star5">
              <a:avLst>
                <a:gd name="adj" fmla="val 24558"/>
                <a:gd name="hf" fmla="val 105146"/>
                <a:gd name="vf" fmla="val 110557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53300" tIns="53300" rIns="53300" bIns="53300" anchor="ctr" anchorCtr="0">
              <a:noAutofit/>
            </a:bodyPr>
            <a:lstStyle/>
            <a:p>
              <a:endParaRPr sz="816"/>
            </a:p>
          </p:txBody>
        </p:sp>
        <p:sp>
          <p:nvSpPr>
            <p:cNvPr id="10" name="Google Shape;343;p37"/>
            <p:cNvSpPr/>
            <p:nvPr/>
          </p:nvSpPr>
          <p:spPr>
            <a:xfrm rot="10800000">
              <a:off x="7451256" y="712022"/>
              <a:ext cx="140400" cy="133500"/>
            </a:xfrm>
            <a:prstGeom prst="star5">
              <a:avLst>
                <a:gd name="adj" fmla="val 24558"/>
                <a:gd name="hf" fmla="val 105146"/>
                <a:gd name="vf" fmla="val 110557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53300" tIns="53300" rIns="53300" bIns="53300" anchor="ctr" anchorCtr="0">
              <a:noAutofit/>
            </a:bodyPr>
            <a:lstStyle/>
            <a:p>
              <a:endParaRPr sz="816"/>
            </a:p>
          </p:txBody>
        </p:sp>
      </p:grpSp>
      <p:sp>
        <p:nvSpPr>
          <p:cNvPr id="11" name="Google Shape;344;p37"/>
          <p:cNvSpPr/>
          <p:nvPr/>
        </p:nvSpPr>
        <p:spPr>
          <a:xfrm rot="476780">
            <a:off x="3660292" y="1275658"/>
            <a:ext cx="992496" cy="257415"/>
          </a:xfrm>
          <a:custGeom>
            <a:avLst/>
            <a:gdLst/>
            <a:ahLst/>
            <a:cxnLst/>
            <a:rect l="l" t="t" r="r" b="b"/>
            <a:pathLst>
              <a:path w="82148" h="21306" extrusionOk="0">
                <a:moveTo>
                  <a:pt x="46728" y="1"/>
                </a:moveTo>
                <a:cubicBezTo>
                  <a:pt x="31994" y="1"/>
                  <a:pt x="15197" y="148"/>
                  <a:pt x="643" y="576"/>
                </a:cubicBezTo>
                <a:lnTo>
                  <a:pt x="3048" y="3113"/>
                </a:lnTo>
                <a:lnTo>
                  <a:pt x="1" y="5198"/>
                </a:lnTo>
                <a:lnTo>
                  <a:pt x="3126" y="8164"/>
                </a:lnTo>
                <a:lnTo>
                  <a:pt x="241" y="10727"/>
                </a:lnTo>
                <a:lnTo>
                  <a:pt x="3848" y="13213"/>
                </a:lnTo>
                <a:lnTo>
                  <a:pt x="322" y="14656"/>
                </a:lnTo>
                <a:lnTo>
                  <a:pt x="4331" y="16979"/>
                </a:lnTo>
                <a:lnTo>
                  <a:pt x="963" y="20026"/>
                </a:lnTo>
                <a:cubicBezTo>
                  <a:pt x="10741" y="20026"/>
                  <a:pt x="41678" y="20345"/>
                  <a:pt x="54179" y="20826"/>
                </a:cubicBezTo>
                <a:cubicBezTo>
                  <a:pt x="66683" y="21306"/>
                  <a:pt x="81026" y="21306"/>
                  <a:pt x="81026" y="21306"/>
                </a:cubicBezTo>
                <a:lnTo>
                  <a:pt x="76538" y="18901"/>
                </a:lnTo>
                <a:lnTo>
                  <a:pt x="82148" y="16817"/>
                </a:lnTo>
                <a:lnTo>
                  <a:pt x="76699" y="14253"/>
                </a:lnTo>
                <a:lnTo>
                  <a:pt x="80866" y="11048"/>
                </a:lnTo>
                <a:lnTo>
                  <a:pt x="76378" y="9286"/>
                </a:lnTo>
                <a:lnTo>
                  <a:pt x="80384" y="6079"/>
                </a:lnTo>
                <a:lnTo>
                  <a:pt x="76378" y="3674"/>
                </a:lnTo>
                <a:lnTo>
                  <a:pt x="80384" y="308"/>
                </a:lnTo>
                <a:cubicBezTo>
                  <a:pt x="74062" y="147"/>
                  <a:pt x="61420" y="1"/>
                  <a:pt x="46728" y="1"/>
                </a:cubicBezTo>
                <a:close/>
              </a:path>
            </a:pathLst>
          </a:custGeom>
          <a:solidFill>
            <a:srgbClr val="C7EAE4">
              <a:alpha val="75420"/>
            </a:srgbClr>
          </a:solidFill>
          <a:ln>
            <a:noFill/>
          </a:ln>
        </p:spPr>
        <p:txBody>
          <a:bodyPr spcFirstLastPara="1" wrap="square" lIns="53300" tIns="53300" rIns="53300" bIns="53300" anchor="ctr" anchorCtr="0">
            <a:noAutofit/>
          </a:bodyPr>
          <a:lstStyle/>
          <a:p>
            <a:endParaRPr sz="816"/>
          </a:p>
        </p:txBody>
      </p:sp>
      <p:sp>
        <p:nvSpPr>
          <p:cNvPr id="12" name="Google Shape;709;p33"/>
          <p:cNvSpPr txBox="1">
            <a:spLocks/>
          </p:cNvSpPr>
          <p:nvPr/>
        </p:nvSpPr>
        <p:spPr>
          <a:xfrm>
            <a:off x="1330336" y="935838"/>
            <a:ext cx="2316927" cy="6983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3300" tIns="53300" rIns="53300" bIns="533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9pPr>
          </a:lstStyle>
          <a:p>
            <a:pPr marL="0" indent="0" algn="ctr">
              <a:spcAft>
                <a:spcPts val="933"/>
              </a:spcAft>
              <a:buNone/>
            </a:pPr>
            <a:r>
              <a:rPr lang="ar-SA" sz="4000" b="1" dirty="0">
                <a:solidFill>
                  <a:schemeClr val="bg2">
                    <a:lumMod val="50000"/>
                  </a:schemeClr>
                </a:solidFill>
              </a:rPr>
              <a:t>أفتح كتابي </a:t>
            </a:r>
          </a:p>
          <a:p>
            <a:pPr marL="0" indent="0" algn="ctr">
              <a:spcAft>
                <a:spcPts val="933"/>
              </a:spcAft>
              <a:buNone/>
            </a:pPr>
            <a:endParaRPr lang="ar-SA" sz="4000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3" name="صورة 12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40"/>
          <a:stretch/>
        </p:blipFill>
        <p:spPr>
          <a:xfrm>
            <a:off x="1428504" y="1673002"/>
            <a:ext cx="2364581" cy="1983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707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51" name="Google Shape;1751;p60"/>
          <p:cNvCxnSpPr/>
          <p:nvPr/>
        </p:nvCxnSpPr>
        <p:spPr>
          <a:xfrm>
            <a:off x="2684850" y="1839625"/>
            <a:ext cx="12378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1752" name="Google Shape;1752;p60"/>
          <p:cNvCxnSpPr/>
          <p:nvPr/>
        </p:nvCxnSpPr>
        <p:spPr>
          <a:xfrm>
            <a:off x="2684863" y="2271225"/>
            <a:ext cx="12378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dot"/>
            <a:round/>
            <a:headEnd type="none" w="med" len="med"/>
            <a:tailEnd type="none" w="med" len="med"/>
          </a:ln>
        </p:spPr>
      </p:cxnSp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3"/>
          <a:srcRect l="37880" t="26232" r="37738" b="18197"/>
          <a:stretch/>
        </p:blipFill>
        <p:spPr>
          <a:xfrm>
            <a:off x="1280087" y="0"/>
            <a:ext cx="2947278" cy="3776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13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1" t="3823" r="70636" b="55345"/>
          <a:stretch/>
        </p:blipFill>
        <p:spPr>
          <a:xfrm>
            <a:off x="152481" y="734222"/>
            <a:ext cx="2109438" cy="1782307"/>
          </a:xfrm>
          <a:prstGeom prst="rect">
            <a:avLst/>
          </a:prstGeom>
        </p:spPr>
      </p:pic>
      <p:sp>
        <p:nvSpPr>
          <p:cNvPr id="4" name="Google Shape;709;p33"/>
          <p:cNvSpPr txBox="1">
            <a:spLocks/>
          </p:cNvSpPr>
          <p:nvPr/>
        </p:nvSpPr>
        <p:spPr>
          <a:xfrm>
            <a:off x="2079636" y="1276195"/>
            <a:ext cx="2316927" cy="6983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3300" tIns="53300" rIns="53300" bIns="533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9pPr>
          </a:lstStyle>
          <a:p>
            <a:pPr marL="0" indent="0" algn="ctr">
              <a:spcAft>
                <a:spcPts val="933"/>
              </a:spcAft>
              <a:buNone/>
            </a:pPr>
            <a:r>
              <a:rPr lang="ar-SA" sz="3200" b="1" dirty="0">
                <a:solidFill>
                  <a:srgbClr val="009E6A"/>
                </a:solidFill>
              </a:rPr>
              <a:t>مراجعة الفصل السادس </a:t>
            </a:r>
          </a:p>
        </p:txBody>
      </p:sp>
    </p:spTree>
    <p:extLst>
      <p:ext uri="{BB962C8B-B14F-4D97-AF65-F5344CB8AC3E}">
        <p14:creationId xmlns:p14="http://schemas.microsoft.com/office/powerpoint/2010/main" val="744904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le 13">
            <a:extLst>
              <a:ext uri="{FF2B5EF4-FFF2-40B4-BE49-F238E27FC236}">
                <a16:creationId xmlns:a16="http://schemas.microsoft.com/office/drawing/2014/main" id="{2518BEFA-84E1-194B-8D8F-167F11C317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2877459"/>
              </p:ext>
            </p:extLst>
          </p:nvPr>
        </p:nvGraphicFramePr>
        <p:xfrm>
          <a:off x="2897636" y="1041926"/>
          <a:ext cx="2232283" cy="2012845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877365">
                  <a:extLst>
                    <a:ext uri="{9D8B030D-6E8A-4147-A177-3AD203B41FA5}">
                      <a16:colId xmlns:a16="http://schemas.microsoft.com/office/drawing/2014/main" val="1127519857"/>
                    </a:ext>
                  </a:extLst>
                </a:gridCol>
                <a:gridCol w="244329">
                  <a:extLst>
                    <a:ext uri="{9D8B030D-6E8A-4147-A177-3AD203B41FA5}">
                      <a16:colId xmlns:a16="http://schemas.microsoft.com/office/drawing/2014/main" val="331607135"/>
                    </a:ext>
                  </a:extLst>
                </a:gridCol>
                <a:gridCol w="894024">
                  <a:extLst>
                    <a:ext uri="{9D8B030D-6E8A-4147-A177-3AD203B41FA5}">
                      <a16:colId xmlns:a16="http://schemas.microsoft.com/office/drawing/2014/main" val="1606850941"/>
                    </a:ext>
                  </a:extLst>
                </a:gridCol>
                <a:gridCol w="216565">
                  <a:extLst>
                    <a:ext uri="{9D8B030D-6E8A-4147-A177-3AD203B41FA5}">
                      <a16:colId xmlns:a16="http://schemas.microsoft.com/office/drawing/2014/main" val="1912193095"/>
                    </a:ext>
                  </a:extLst>
                </a:gridCol>
              </a:tblGrid>
              <a:tr h="200366">
                <a:tc>
                  <a:txBody>
                    <a:bodyPr/>
                    <a:lstStyle/>
                    <a:p>
                      <a:pPr algn="ctr" rtl="1">
                        <a:lnSpc>
                          <a:spcPct val="100000"/>
                        </a:lnSpc>
                      </a:pPr>
                      <a:r>
                        <a:rPr lang="ar-SA" sz="9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ياسر</a:t>
                      </a:r>
                      <a:endParaRPr lang="en-SA" sz="9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L="39981" marR="39981" marT="19991" marB="19991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ar-SA" sz="9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١١</a:t>
                      </a:r>
                      <a:endParaRPr lang="en-SA" sz="9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L="39981" marR="39981" marT="19991" marB="19991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0000"/>
                        </a:lnSpc>
                      </a:pPr>
                      <a:r>
                        <a:rPr lang="ar-SA" sz="9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محمد</a:t>
                      </a:r>
                      <a:endParaRPr lang="en-SA" sz="9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L="39981" marR="39981" marT="19991" marB="19991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ar-SA" sz="9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١</a:t>
                      </a:r>
                      <a:endParaRPr lang="en-SA" sz="9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L="39981" marR="39981" marT="19991" marB="19991"/>
                </a:tc>
                <a:extLst>
                  <a:ext uri="{0D108BD9-81ED-4DB2-BD59-A6C34878D82A}">
                    <a16:rowId xmlns:a16="http://schemas.microsoft.com/office/drawing/2014/main" val="3487564643"/>
                  </a:ext>
                </a:extLst>
              </a:tr>
              <a:tr h="199326">
                <a:tc>
                  <a:txBody>
                    <a:bodyPr/>
                    <a:lstStyle/>
                    <a:p>
                      <a:pPr algn="ctr" rtl="1">
                        <a:lnSpc>
                          <a:spcPct val="100000"/>
                        </a:lnSpc>
                      </a:pPr>
                      <a:r>
                        <a:rPr lang="ar-SA" sz="9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عبدالله</a:t>
                      </a:r>
                      <a:endParaRPr lang="en-SA" sz="9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L="39981" marR="39981" marT="19991" marB="19991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ar-SA" sz="9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١٢</a:t>
                      </a:r>
                      <a:endParaRPr lang="en-SA" sz="9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L="39981" marR="39981" marT="19991" marB="19991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0000"/>
                        </a:lnSpc>
                      </a:pPr>
                      <a:r>
                        <a:rPr lang="ar-SA" sz="9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أحمد</a:t>
                      </a:r>
                      <a:endParaRPr lang="en-SA" sz="9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L="39981" marR="39981" marT="19991" marB="19991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ar-SA" sz="9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٢</a:t>
                      </a:r>
                      <a:endParaRPr lang="en-SA" sz="9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L="39981" marR="39981" marT="19991" marB="19991"/>
                </a:tc>
                <a:extLst>
                  <a:ext uri="{0D108BD9-81ED-4DB2-BD59-A6C34878D82A}">
                    <a16:rowId xmlns:a16="http://schemas.microsoft.com/office/drawing/2014/main" val="1510954445"/>
                  </a:ext>
                </a:extLst>
              </a:tr>
              <a:tr h="213233">
                <a:tc>
                  <a:txBody>
                    <a:bodyPr/>
                    <a:lstStyle/>
                    <a:p>
                      <a:pPr algn="ctr" rtl="1">
                        <a:lnSpc>
                          <a:spcPct val="100000"/>
                        </a:lnSpc>
                      </a:pPr>
                      <a:r>
                        <a:rPr lang="ar-SA" sz="9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فيصل</a:t>
                      </a:r>
                      <a:endParaRPr lang="en-SA" sz="9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L="39981" marR="39981" marT="19991" marB="19991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ar-SA" sz="9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١٣</a:t>
                      </a:r>
                      <a:endParaRPr lang="en-SA" sz="9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L="39981" marR="39981" marT="19991" marB="19991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0000"/>
                        </a:lnSpc>
                      </a:pPr>
                      <a:r>
                        <a:rPr lang="ar-SA" sz="9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خالد</a:t>
                      </a:r>
                      <a:endParaRPr lang="en-SA" sz="9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L="39981" marR="39981" marT="19991" marB="19991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ar-SA" sz="9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٣</a:t>
                      </a:r>
                      <a:endParaRPr lang="en-SA" sz="9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L="39981" marR="39981" marT="19991" marB="19991"/>
                </a:tc>
                <a:extLst>
                  <a:ext uri="{0D108BD9-81ED-4DB2-BD59-A6C34878D82A}">
                    <a16:rowId xmlns:a16="http://schemas.microsoft.com/office/drawing/2014/main" val="1232240548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pPr algn="ctr" rtl="1">
                        <a:lnSpc>
                          <a:spcPct val="100000"/>
                        </a:lnSpc>
                      </a:pPr>
                      <a:r>
                        <a:rPr lang="ar-SA" sz="9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رائد</a:t>
                      </a:r>
                      <a:endParaRPr lang="en-SA" sz="9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L="39981" marR="39981" marT="19991" marB="19991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ar-SA" sz="9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١٤</a:t>
                      </a:r>
                      <a:endParaRPr lang="en-SA" sz="9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L="39981" marR="39981" marT="19991" marB="19991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0000"/>
                        </a:lnSpc>
                      </a:pPr>
                      <a:r>
                        <a:rPr lang="ar-SA" sz="9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سعد</a:t>
                      </a:r>
                      <a:endParaRPr lang="en-SA" sz="9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L="39981" marR="39981" marT="19991" marB="19991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ar-SA" sz="9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٤</a:t>
                      </a:r>
                      <a:endParaRPr lang="en-SA" sz="9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L="39981" marR="39981" marT="19991" marB="19991"/>
                </a:tc>
                <a:extLst>
                  <a:ext uri="{0D108BD9-81ED-4DB2-BD59-A6C34878D82A}">
                    <a16:rowId xmlns:a16="http://schemas.microsoft.com/office/drawing/2014/main" val="2938119186"/>
                  </a:ext>
                </a:extLst>
              </a:tr>
              <a:tr h="199326">
                <a:tc>
                  <a:txBody>
                    <a:bodyPr/>
                    <a:lstStyle/>
                    <a:p>
                      <a:pPr algn="ctr" rtl="1">
                        <a:lnSpc>
                          <a:spcPct val="100000"/>
                        </a:lnSpc>
                      </a:pPr>
                      <a:r>
                        <a:rPr lang="ar-SA" sz="9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أنس</a:t>
                      </a:r>
                      <a:endParaRPr lang="en-SA" sz="9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L="39981" marR="39981" marT="19991" marB="19991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ar-SA" sz="9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١٥</a:t>
                      </a:r>
                      <a:endParaRPr lang="en-SA" sz="9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L="39981" marR="39981" marT="19991" marB="19991"/>
                </a:tc>
                <a:tc>
                  <a:txBody>
                    <a:bodyPr/>
                    <a:lstStyle/>
                    <a:p>
                      <a:pPr marL="0" marR="0" algn="ctr" defTabSz="914400" rtl="1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ar-SA" sz="9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كريم</a:t>
                      </a:r>
                      <a:endParaRPr lang="en-SA" sz="9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L="39981" marR="39981" marT="19991" marB="19991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ar-SA" sz="9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٥</a:t>
                      </a:r>
                      <a:endParaRPr lang="en-SA" sz="9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L="39981" marR="39981" marT="19991" marB="19991"/>
                </a:tc>
                <a:extLst>
                  <a:ext uri="{0D108BD9-81ED-4DB2-BD59-A6C34878D82A}">
                    <a16:rowId xmlns:a16="http://schemas.microsoft.com/office/drawing/2014/main" val="2011936204"/>
                  </a:ext>
                </a:extLst>
              </a:tr>
              <a:tr h="199326">
                <a:tc>
                  <a:txBody>
                    <a:bodyPr/>
                    <a:lstStyle/>
                    <a:p>
                      <a:pPr marL="0" marR="0" algn="ctr" defTabSz="914400" rtl="1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ar-SA" sz="9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سعيد</a:t>
                      </a:r>
                      <a:endParaRPr lang="en-SA" sz="9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L="39981" marR="39981" marT="19991" marB="19991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ar-SA" sz="9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١٦</a:t>
                      </a:r>
                      <a:endParaRPr lang="en-SA" sz="9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L="39981" marR="39981" marT="19991" marB="19991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0000"/>
                        </a:lnSpc>
                      </a:pPr>
                      <a:r>
                        <a:rPr lang="ar-SA" sz="9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معاذ</a:t>
                      </a:r>
                      <a:endParaRPr lang="en-SA" sz="9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L="39981" marR="39981" marT="19991" marB="19991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ar-SA" sz="9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٦</a:t>
                      </a:r>
                      <a:endParaRPr lang="en-SA" sz="9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L="39981" marR="39981" marT="19991" marB="19991"/>
                </a:tc>
                <a:extLst>
                  <a:ext uri="{0D108BD9-81ED-4DB2-BD59-A6C34878D82A}">
                    <a16:rowId xmlns:a16="http://schemas.microsoft.com/office/drawing/2014/main" val="2580593737"/>
                  </a:ext>
                </a:extLst>
              </a:tr>
              <a:tr h="203962"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SA" sz="9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..</a:t>
                      </a:r>
                    </a:p>
                  </a:txBody>
                  <a:tcPr marL="39981" marR="39981" marT="19991" marB="19991"/>
                </a:tc>
                <a:tc>
                  <a:txBody>
                    <a:bodyPr/>
                    <a:lstStyle/>
                    <a:p>
                      <a:pPr marL="0" marR="0" algn="ctr" defTabSz="914400" rtl="1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ar-SA" sz="9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١٧</a:t>
                      </a:r>
                      <a:endParaRPr lang="en-SA" sz="9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L="39981" marR="39981" marT="19991" marB="19991"/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9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..</a:t>
                      </a:r>
                      <a:endParaRPr lang="en-SA" sz="9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L="39981" marR="39981" marT="19991" marB="19991"/>
                </a:tc>
                <a:tc>
                  <a:txBody>
                    <a:bodyPr/>
                    <a:lstStyle/>
                    <a:p>
                      <a:pPr marL="0" marR="0" algn="ctr" defTabSz="914400" rtl="1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ar-SA" sz="9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٧</a:t>
                      </a:r>
                      <a:endParaRPr lang="en-SA" sz="9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L="39981" marR="39981" marT="19991" marB="19991"/>
                </a:tc>
                <a:extLst>
                  <a:ext uri="{0D108BD9-81ED-4DB2-BD59-A6C34878D82A}">
                    <a16:rowId xmlns:a16="http://schemas.microsoft.com/office/drawing/2014/main" val="2584330058"/>
                  </a:ext>
                </a:extLst>
              </a:tr>
              <a:tr h="203962"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SA" sz="9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..</a:t>
                      </a:r>
                    </a:p>
                  </a:txBody>
                  <a:tcPr marL="39981" marR="39981" marT="19991" marB="19991"/>
                </a:tc>
                <a:tc>
                  <a:txBody>
                    <a:bodyPr/>
                    <a:lstStyle/>
                    <a:p>
                      <a:pPr marL="0" marR="0" algn="ctr" defTabSz="914400" rtl="1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ar-SA" sz="9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١٨</a:t>
                      </a:r>
                      <a:endParaRPr lang="en-SA" sz="9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L="39981" marR="39981" marT="19991" marB="19991"/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SA" sz="9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..</a:t>
                      </a:r>
                    </a:p>
                  </a:txBody>
                  <a:tcPr marL="39981" marR="39981" marT="19991" marB="19991"/>
                </a:tc>
                <a:tc>
                  <a:txBody>
                    <a:bodyPr/>
                    <a:lstStyle/>
                    <a:p>
                      <a:pPr marL="0" marR="0" algn="ctr" defTabSz="914400" rtl="1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ar-SA" sz="9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٨</a:t>
                      </a:r>
                      <a:endParaRPr lang="en-SA" sz="9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L="39981" marR="39981" marT="19991" marB="19991"/>
                </a:tc>
                <a:extLst>
                  <a:ext uri="{0D108BD9-81ED-4DB2-BD59-A6C34878D82A}">
                    <a16:rowId xmlns:a16="http://schemas.microsoft.com/office/drawing/2014/main" val="703346726"/>
                  </a:ext>
                </a:extLst>
              </a:tr>
              <a:tr h="203962"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SA" sz="9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..</a:t>
                      </a:r>
                    </a:p>
                  </a:txBody>
                  <a:tcPr marL="39981" marR="39981" marT="19991" marB="19991"/>
                </a:tc>
                <a:tc>
                  <a:txBody>
                    <a:bodyPr/>
                    <a:lstStyle/>
                    <a:p>
                      <a:pPr marL="0" marR="0" algn="ctr" defTabSz="914400" rtl="1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ar-SA" sz="9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١٩</a:t>
                      </a:r>
                      <a:endParaRPr lang="en-SA" sz="9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L="39981" marR="39981" marT="19991" marB="19991"/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SA" sz="9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..</a:t>
                      </a:r>
                    </a:p>
                  </a:txBody>
                  <a:tcPr marL="39981" marR="39981" marT="19991" marB="19991"/>
                </a:tc>
                <a:tc>
                  <a:txBody>
                    <a:bodyPr/>
                    <a:lstStyle/>
                    <a:p>
                      <a:pPr marL="0" marR="0" algn="ctr" defTabSz="914400" rtl="1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ar-SA" sz="9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٩</a:t>
                      </a:r>
                      <a:endParaRPr lang="en-SA" sz="9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L="39981" marR="39981" marT="19991" marB="19991"/>
                </a:tc>
                <a:extLst>
                  <a:ext uri="{0D108BD9-81ED-4DB2-BD59-A6C34878D82A}">
                    <a16:rowId xmlns:a16="http://schemas.microsoft.com/office/drawing/2014/main" val="3139289052"/>
                  </a:ext>
                </a:extLst>
              </a:tr>
              <a:tr h="203962"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SA" sz="9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..</a:t>
                      </a:r>
                    </a:p>
                  </a:txBody>
                  <a:tcPr marL="39981" marR="39981" marT="19991" marB="19991"/>
                </a:tc>
                <a:tc>
                  <a:txBody>
                    <a:bodyPr/>
                    <a:lstStyle/>
                    <a:p>
                      <a:pPr marL="0" marR="0" algn="ctr" defTabSz="914400" rtl="1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ar-SA" sz="9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٢٠</a:t>
                      </a:r>
                      <a:endParaRPr lang="en-SA" sz="9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L="39981" marR="39981" marT="19991" marB="19991"/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SA" sz="9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..</a:t>
                      </a:r>
                    </a:p>
                  </a:txBody>
                  <a:tcPr marL="39981" marR="39981" marT="19991" marB="19991"/>
                </a:tc>
                <a:tc>
                  <a:txBody>
                    <a:bodyPr/>
                    <a:lstStyle/>
                    <a:p>
                      <a:pPr marL="0" marR="0" algn="ctr" defTabSz="914400" rtl="1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ar-SA" sz="9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١٠</a:t>
                      </a:r>
                      <a:endParaRPr lang="en-SA" sz="9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L="39981" marR="39981" marT="19991" marB="19991"/>
                </a:tc>
                <a:extLst>
                  <a:ext uri="{0D108BD9-81ED-4DB2-BD59-A6C34878D82A}">
                    <a16:rowId xmlns:a16="http://schemas.microsoft.com/office/drawing/2014/main" val="2231385648"/>
                  </a:ext>
                </a:extLst>
              </a:tr>
            </a:tbl>
          </a:graphicData>
        </a:graphic>
      </p:graphicFrame>
      <p:sp>
        <p:nvSpPr>
          <p:cNvPr id="7" name="Subtitle 2">
            <a:extLst>
              <a:ext uri="{FF2B5EF4-FFF2-40B4-BE49-F238E27FC236}">
                <a16:creationId xmlns:a16="http://schemas.microsoft.com/office/drawing/2014/main" id="{CC22C28E-7D04-C545-8C39-8F25EDF6AEF1}"/>
              </a:ext>
            </a:extLst>
          </p:cNvPr>
          <p:cNvSpPr>
            <a:spLocks noGrp="1"/>
          </p:cNvSpPr>
          <p:nvPr/>
        </p:nvSpPr>
        <p:spPr>
          <a:xfrm>
            <a:off x="3101519" y="807697"/>
            <a:ext cx="1884503" cy="1703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3300" tIns="53300" rIns="53300" bIns="533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None/>
              <a:defRPr sz="20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None/>
              <a:defRPr sz="20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None/>
              <a:defRPr sz="20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None/>
              <a:defRPr sz="20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None/>
              <a:defRPr sz="20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None/>
              <a:defRPr sz="20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None/>
              <a:defRPr sz="20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None/>
              <a:defRPr sz="20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None/>
              <a:defRPr sz="20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266548" indent="-185103" rtl="1"/>
            <a:r>
              <a:rPr lang="ar-SA" sz="1166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اختيار طالب عشوائي ٢٠ طالب</a:t>
            </a:r>
          </a:p>
          <a:p>
            <a:pPr marL="266548" indent="-185103" rtl="1"/>
            <a:r>
              <a:rPr lang="ar-SA" sz="1166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كتابة الأسماء في الجدول </a:t>
            </a:r>
            <a:endParaRPr lang="en-SA" sz="1166" b="1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Freeform: Shape 76">
            <a:extLst>
              <a:ext uri="{FF2B5EF4-FFF2-40B4-BE49-F238E27FC236}">
                <a16:creationId xmlns:a16="http://schemas.microsoft.com/office/drawing/2014/main" id="{27219FA0-9C78-914B-BD52-BBDE832B38E4}"/>
              </a:ext>
            </a:extLst>
          </p:cNvPr>
          <p:cNvSpPr/>
          <p:nvPr/>
        </p:nvSpPr>
        <p:spPr>
          <a:xfrm flipH="1">
            <a:off x="2170250" y="1555149"/>
            <a:ext cx="82205" cy="195344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446766"/>
                </a:lnTo>
                <a:lnTo>
                  <a:pt x="188009" y="446766"/>
                </a:lnTo>
              </a:path>
            </a:pathLst>
          </a:custGeom>
          <a:noFill/>
          <a:ln w="12700" cap="flat" cmpd="sng" algn="ctr">
            <a:solidFill>
              <a:srgbClr val="BFBFBF"/>
            </a:solidFill>
            <a:prstDash val="sysDash"/>
            <a:miter lim="800000"/>
          </a:ln>
          <a:effectLst/>
        </p:spPr>
      </p:sp>
      <p:sp>
        <p:nvSpPr>
          <p:cNvPr id="14" name="Spinner BG">
            <a:extLst>
              <a:ext uri="{FF2B5EF4-FFF2-40B4-BE49-F238E27FC236}">
                <a16:creationId xmlns:a16="http://schemas.microsoft.com/office/drawing/2014/main" id="{0A850E45-A9BB-EB47-86ED-BDCE02EE930D}"/>
              </a:ext>
            </a:extLst>
          </p:cNvPr>
          <p:cNvSpPr/>
          <p:nvPr/>
        </p:nvSpPr>
        <p:spPr>
          <a:xfrm>
            <a:off x="76142" y="466428"/>
            <a:ext cx="2833313" cy="2833313"/>
          </a:xfrm>
          <a:prstGeom prst="ellipse">
            <a:avLst/>
          </a:prstGeom>
          <a:solidFill>
            <a:srgbClr val="0084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en-GB" sz="612">
              <a:solidFill>
                <a:schemeClr val="accent4"/>
              </a:solidFill>
            </a:endParaRPr>
          </a:p>
        </p:txBody>
      </p:sp>
      <p:sp>
        <p:nvSpPr>
          <p:cNvPr id="15" name="Anchor">
            <a:extLst>
              <a:ext uri="{FF2B5EF4-FFF2-40B4-BE49-F238E27FC236}">
                <a16:creationId xmlns:a16="http://schemas.microsoft.com/office/drawing/2014/main" id="{5DC0E90A-A197-CD43-BA8F-F399F03A8984}"/>
              </a:ext>
            </a:extLst>
          </p:cNvPr>
          <p:cNvSpPr/>
          <p:nvPr/>
        </p:nvSpPr>
        <p:spPr>
          <a:xfrm>
            <a:off x="1113022" y="1495776"/>
            <a:ext cx="787031" cy="787031"/>
          </a:xfrm>
          <a:prstGeom prst="ellipse">
            <a:avLst/>
          </a:prstGeom>
          <a:solidFill>
            <a:srgbClr val="00B050">
              <a:alpha val="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99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Spinning Wheel 20">
            <a:extLst>
              <a:ext uri="{FF2B5EF4-FFF2-40B4-BE49-F238E27FC236}">
                <a16:creationId xmlns:a16="http://schemas.microsoft.com/office/drawing/2014/main" id="{8F336D90-6987-8047-BBDF-94E917BE9CD7}"/>
              </a:ext>
            </a:extLst>
          </p:cNvPr>
          <p:cNvGrpSpPr/>
          <p:nvPr/>
        </p:nvGrpSpPr>
        <p:grpSpPr>
          <a:xfrm>
            <a:off x="168584" y="551339"/>
            <a:ext cx="2675907" cy="2675906"/>
            <a:chOff x="3036000" y="369001"/>
            <a:chExt cx="6120001" cy="6119999"/>
          </a:xfrm>
        </p:grpSpPr>
        <p:sp>
          <p:nvSpPr>
            <p:cNvPr id="17" name="Segment 20">
              <a:extLst>
                <a:ext uri="{FF2B5EF4-FFF2-40B4-BE49-F238E27FC236}">
                  <a16:creationId xmlns:a16="http://schemas.microsoft.com/office/drawing/2014/main" id="{3275CECE-A591-5542-9ACA-D336057355EF}"/>
                </a:ext>
              </a:extLst>
            </p:cNvPr>
            <p:cNvSpPr/>
            <p:nvPr/>
          </p:nvSpPr>
          <p:spPr>
            <a:xfrm>
              <a:off x="5171245" y="369001"/>
              <a:ext cx="929980" cy="2233001"/>
            </a:xfrm>
            <a:custGeom>
              <a:avLst/>
              <a:gdLst>
                <a:gd name="connsiteX0" fmla="*/ 924755 w 929980"/>
                <a:gd name="connsiteY0" fmla="*/ 0 h 2233001"/>
                <a:gd name="connsiteX1" fmla="*/ 929980 w 929980"/>
                <a:gd name="connsiteY1" fmla="*/ 132 h 2233001"/>
                <a:gd name="connsiteX2" fmla="*/ 929980 w 929980"/>
                <a:gd name="connsiteY2" fmla="*/ 2197283 h 2233001"/>
                <a:gd name="connsiteX3" fmla="*/ 924755 w 929980"/>
                <a:gd name="connsiteY3" fmla="*/ 2197019 h 2233001"/>
                <a:gd name="connsiteX4" fmla="*/ 750834 w 929980"/>
                <a:gd name="connsiteY4" fmla="*/ 2214552 h 2233001"/>
                <a:gd name="connsiteX5" fmla="*/ 679085 w 929980"/>
                <a:gd name="connsiteY5" fmla="*/ 2233001 h 2233001"/>
                <a:gd name="connsiteX6" fmla="*/ 0 w 929980"/>
                <a:gd name="connsiteY6" fmla="*/ 142991 h 2233001"/>
                <a:gd name="connsiteX7" fmla="*/ 14805 w 929980"/>
                <a:gd name="connsiteY7" fmla="*/ 137572 h 2233001"/>
                <a:gd name="connsiteX8" fmla="*/ 924755 w 929980"/>
                <a:gd name="connsiteY8" fmla="*/ 0 h 2233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29980" h="2233001">
                  <a:moveTo>
                    <a:pt x="924755" y="0"/>
                  </a:moveTo>
                  <a:lnTo>
                    <a:pt x="929980" y="132"/>
                  </a:lnTo>
                  <a:lnTo>
                    <a:pt x="929980" y="2197283"/>
                  </a:lnTo>
                  <a:lnTo>
                    <a:pt x="924755" y="2197019"/>
                  </a:lnTo>
                  <a:cubicBezTo>
                    <a:pt x="865179" y="2197019"/>
                    <a:pt x="807013" y="2203056"/>
                    <a:pt x="750834" y="2214552"/>
                  </a:cubicBezTo>
                  <a:lnTo>
                    <a:pt x="679085" y="2233001"/>
                  </a:lnTo>
                  <a:lnTo>
                    <a:pt x="0" y="142991"/>
                  </a:lnTo>
                  <a:lnTo>
                    <a:pt x="14805" y="137572"/>
                  </a:lnTo>
                  <a:cubicBezTo>
                    <a:pt x="302258" y="48164"/>
                    <a:pt x="607882" y="0"/>
                    <a:pt x="924755" y="0"/>
                  </a:cubicBezTo>
                  <a:close/>
                </a:path>
              </a:pathLst>
            </a:cu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sz="612" dirty="0">
                <a:solidFill>
                  <a:schemeClr val="accent4"/>
                </a:solidFill>
              </a:endParaRPr>
            </a:p>
          </p:txBody>
        </p:sp>
        <p:sp>
          <p:nvSpPr>
            <p:cNvPr id="18" name="Segment 19">
              <a:extLst>
                <a:ext uri="{FF2B5EF4-FFF2-40B4-BE49-F238E27FC236}">
                  <a16:creationId xmlns:a16="http://schemas.microsoft.com/office/drawing/2014/main" id="{21843BD9-0671-8042-B463-6A8EAC7C1A58}"/>
                </a:ext>
              </a:extLst>
            </p:cNvPr>
            <p:cNvSpPr/>
            <p:nvPr/>
          </p:nvSpPr>
          <p:spPr>
            <a:xfrm>
              <a:off x="4302812" y="513229"/>
              <a:ext cx="1544025" cy="2216574"/>
            </a:xfrm>
            <a:custGeom>
              <a:avLst/>
              <a:gdLst>
                <a:gd name="connsiteX0" fmla="*/ 865050 w 1544025"/>
                <a:gd name="connsiteY0" fmla="*/ 0 h 2216574"/>
                <a:gd name="connsiteX1" fmla="*/ 1544025 w 1544025"/>
                <a:gd name="connsiteY1" fmla="*/ 2089670 h 2216574"/>
                <a:gd name="connsiteX2" fmla="*/ 1536565 w 1544025"/>
                <a:gd name="connsiteY2" fmla="*/ 2091588 h 2216574"/>
                <a:gd name="connsiteX3" fmla="*/ 1310688 w 1544025"/>
                <a:gd name="connsiteY3" fmla="*/ 2200174 h 2216574"/>
                <a:gd name="connsiteX4" fmla="*/ 1290811 w 1544025"/>
                <a:gd name="connsiteY4" fmla="*/ 2216574 h 2216574"/>
                <a:gd name="connsiteX5" fmla="*/ 0 w 1544025"/>
                <a:gd name="connsiteY5" fmla="*/ 439924 h 2216574"/>
                <a:gd name="connsiteX6" fmla="*/ 82314 w 1544025"/>
                <a:gd name="connsiteY6" fmla="*/ 378371 h 2216574"/>
                <a:gd name="connsiteX7" fmla="*/ 602099 w 1544025"/>
                <a:gd name="connsiteY7" fmla="*/ 96241 h 2216574"/>
                <a:gd name="connsiteX8" fmla="*/ 865050 w 1544025"/>
                <a:gd name="connsiteY8" fmla="*/ 0 h 2216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44025" h="2216574">
                  <a:moveTo>
                    <a:pt x="865050" y="0"/>
                  </a:moveTo>
                  <a:lnTo>
                    <a:pt x="1544025" y="2089670"/>
                  </a:lnTo>
                  <a:lnTo>
                    <a:pt x="1536565" y="2091588"/>
                  </a:lnTo>
                  <a:cubicBezTo>
                    <a:pt x="1455498" y="2116803"/>
                    <a:pt x="1379555" y="2153649"/>
                    <a:pt x="1310688" y="2200174"/>
                  </a:cubicBezTo>
                  <a:lnTo>
                    <a:pt x="1290811" y="2216574"/>
                  </a:lnTo>
                  <a:lnTo>
                    <a:pt x="0" y="439924"/>
                  </a:lnTo>
                  <a:lnTo>
                    <a:pt x="82314" y="378371"/>
                  </a:lnTo>
                  <a:cubicBezTo>
                    <a:pt x="245107" y="268390"/>
                    <a:pt x="419053" y="173663"/>
                    <a:pt x="602099" y="96241"/>
                  </a:cubicBezTo>
                  <a:lnTo>
                    <a:pt x="865050" y="0"/>
                  </a:lnTo>
                  <a:close/>
                </a:path>
              </a:pathLst>
            </a:cu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1"/>
              <a:endParaRPr lang="en-GB" sz="612">
                <a:solidFill>
                  <a:schemeClr val="accent4"/>
                </a:solidFill>
              </a:endParaRPr>
            </a:p>
          </p:txBody>
        </p:sp>
        <p:sp>
          <p:nvSpPr>
            <p:cNvPr id="19" name="Segment 18">
              <a:extLst>
                <a:ext uri="{FF2B5EF4-FFF2-40B4-BE49-F238E27FC236}">
                  <a16:creationId xmlns:a16="http://schemas.microsoft.com/office/drawing/2014/main" id="{C06D719C-14AA-1A40-846C-E3E85E60544E}"/>
                </a:ext>
              </a:extLst>
            </p:cNvPr>
            <p:cNvSpPr/>
            <p:nvPr/>
          </p:nvSpPr>
          <p:spPr>
            <a:xfrm>
              <a:off x="3629528" y="955310"/>
              <a:ext cx="1961312" cy="1959216"/>
            </a:xfrm>
            <a:custGeom>
              <a:avLst/>
              <a:gdLst>
                <a:gd name="connsiteX0" fmla="*/ 670399 w 1961312"/>
                <a:gd name="connsiteY0" fmla="*/ 0 h 1959216"/>
                <a:gd name="connsiteX1" fmla="*/ 1961312 w 1961312"/>
                <a:gd name="connsiteY1" fmla="*/ 1776788 h 1959216"/>
                <a:gd name="connsiteX2" fmla="*/ 1856252 w 1961312"/>
                <a:gd name="connsiteY2" fmla="*/ 1863470 h 1959216"/>
                <a:gd name="connsiteX3" fmla="*/ 1777255 w 1961312"/>
                <a:gd name="connsiteY3" fmla="*/ 1959216 h 1959216"/>
                <a:gd name="connsiteX4" fmla="*/ 0 w 1961312"/>
                <a:gd name="connsiteY4" fmla="*/ 667964 h 1959216"/>
                <a:gd name="connsiteX5" fmla="*/ 105227 w 1961312"/>
                <a:gd name="connsiteY5" fmla="*/ 527246 h 1959216"/>
                <a:gd name="connsiteX6" fmla="*/ 520028 w 1961312"/>
                <a:gd name="connsiteY6" fmla="*/ 112445 h 1959216"/>
                <a:gd name="connsiteX7" fmla="*/ 670399 w 1961312"/>
                <a:gd name="connsiteY7" fmla="*/ 0 h 1959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61312" h="1959216">
                  <a:moveTo>
                    <a:pt x="670399" y="0"/>
                  </a:moveTo>
                  <a:lnTo>
                    <a:pt x="1961312" y="1776788"/>
                  </a:lnTo>
                  <a:lnTo>
                    <a:pt x="1856252" y="1863470"/>
                  </a:lnTo>
                  <a:lnTo>
                    <a:pt x="1777255" y="1959216"/>
                  </a:lnTo>
                  <a:lnTo>
                    <a:pt x="0" y="667964"/>
                  </a:lnTo>
                  <a:lnTo>
                    <a:pt x="105227" y="527246"/>
                  </a:lnTo>
                  <a:cubicBezTo>
                    <a:pt x="229949" y="376118"/>
                    <a:pt x="368900" y="237167"/>
                    <a:pt x="520028" y="112445"/>
                  </a:cubicBezTo>
                  <a:lnTo>
                    <a:pt x="670399" y="0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sz="612">
                <a:solidFill>
                  <a:schemeClr val="accent4"/>
                </a:solidFill>
              </a:endParaRPr>
            </a:p>
          </p:txBody>
        </p:sp>
        <p:sp>
          <p:nvSpPr>
            <p:cNvPr id="20" name="Segmen 17">
              <a:extLst>
                <a:ext uri="{FF2B5EF4-FFF2-40B4-BE49-F238E27FC236}">
                  <a16:creationId xmlns:a16="http://schemas.microsoft.com/office/drawing/2014/main" id="{D7065CEA-D8C6-EA4C-8BAA-40C7D7D949AA}"/>
                </a:ext>
              </a:extLst>
            </p:cNvPr>
            <p:cNvSpPr/>
            <p:nvPr/>
          </p:nvSpPr>
          <p:spPr>
            <a:xfrm>
              <a:off x="3190260" y="1626158"/>
              <a:ext cx="2214229" cy="1526040"/>
            </a:xfrm>
            <a:custGeom>
              <a:avLst/>
              <a:gdLst>
                <a:gd name="connsiteX0" fmla="*/ 437113 w 2214229"/>
                <a:gd name="connsiteY0" fmla="*/ 0 h 1526040"/>
                <a:gd name="connsiteX1" fmla="*/ 2214229 w 2214229"/>
                <a:gd name="connsiteY1" fmla="*/ 1291150 h 1526040"/>
                <a:gd name="connsiteX2" fmla="*/ 2190144 w 2214229"/>
                <a:gd name="connsiteY2" fmla="*/ 1320341 h 1526040"/>
                <a:gd name="connsiteX3" fmla="*/ 2110577 w 2214229"/>
                <a:gd name="connsiteY3" fmla="*/ 1466931 h 1526040"/>
                <a:gd name="connsiteX4" fmla="*/ 2088943 w 2214229"/>
                <a:gd name="connsiteY4" fmla="*/ 1526040 h 1526040"/>
                <a:gd name="connsiteX5" fmla="*/ 0 w 2214229"/>
                <a:gd name="connsiteY5" fmla="*/ 847301 h 1526040"/>
                <a:gd name="connsiteX6" fmla="*/ 86211 w 2214229"/>
                <a:gd name="connsiteY6" fmla="*/ 611752 h 1526040"/>
                <a:gd name="connsiteX7" fmla="*/ 368341 w 2214229"/>
                <a:gd name="connsiteY7" fmla="*/ 91967 h 1526040"/>
                <a:gd name="connsiteX8" fmla="*/ 437113 w 2214229"/>
                <a:gd name="connsiteY8" fmla="*/ 0 h 1526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14229" h="1526040">
                  <a:moveTo>
                    <a:pt x="437113" y="0"/>
                  </a:moveTo>
                  <a:lnTo>
                    <a:pt x="2214229" y="1291150"/>
                  </a:lnTo>
                  <a:lnTo>
                    <a:pt x="2190144" y="1320341"/>
                  </a:lnTo>
                  <a:cubicBezTo>
                    <a:pt x="2159127" y="1366252"/>
                    <a:pt x="2132412" y="1415308"/>
                    <a:pt x="2110577" y="1466931"/>
                  </a:cubicBezTo>
                  <a:lnTo>
                    <a:pt x="2088943" y="1526040"/>
                  </a:lnTo>
                  <a:lnTo>
                    <a:pt x="0" y="847301"/>
                  </a:lnTo>
                  <a:lnTo>
                    <a:pt x="86211" y="611752"/>
                  </a:lnTo>
                  <a:cubicBezTo>
                    <a:pt x="163633" y="428705"/>
                    <a:pt x="258360" y="254760"/>
                    <a:pt x="368341" y="91967"/>
                  </a:cubicBezTo>
                  <a:lnTo>
                    <a:pt x="437113" y="0"/>
                  </a:ln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1"/>
              <a:endParaRPr lang="en-GB" sz="612">
                <a:solidFill>
                  <a:schemeClr val="accent4"/>
                </a:solidFill>
              </a:endParaRPr>
            </a:p>
          </p:txBody>
        </p:sp>
        <p:sp>
          <p:nvSpPr>
            <p:cNvPr id="21" name="Segment 16">
              <a:extLst>
                <a:ext uri="{FF2B5EF4-FFF2-40B4-BE49-F238E27FC236}">
                  <a16:creationId xmlns:a16="http://schemas.microsoft.com/office/drawing/2014/main" id="{0B2DFA0C-7AB0-2444-8EEA-7D0D48CA3326}"/>
                </a:ext>
              </a:extLst>
            </p:cNvPr>
            <p:cNvSpPr/>
            <p:nvPr/>
          </p:nvSpPr>
          <p:spPr>
            <a:xfrm>
              <a:off x="3036000" y="2476842"/>
              <a:ext cx="2241964" cy="962112"/>
            </a:xfrm>
            <a:custGeom>
              <a:avLst/>
              <a:gdLst>
                <a:gd name="connsiteX0" fmla="*/ 153020 w 2241964"/>
                <a:gd name="connsiteY0" fmla="*/ 0 h 962112"/>
                <a:gd name="connsiteX1" fmla="*/ 2241964 w 2241964"/>
                <a:gd name="connsiteY1" fmla="*/ 678739 h 962112"/>
                <a:gd name="connsiteX2" fmla="*/ 2235817 w 2241964"/>
                <a:gd name="connsiteY2" fmla="*/ 695534 h 962112"/>
                <a:gd name="connsiteX3" fmla="*/ 2197019 w 2241964"/>
                <a:gd name="connsiteY3" fmla="*/ 952158 h 962112"/>
                <a:gd name="connsiteX4" fmla="*/ 2197522 w 2241964"/>
                <a:gd name="connsiteY4" fmla="*/ 962112 h 962112"/>
                <a:gd name="connsiteX5" fmla="*/ 252 w 2241964"/>
                <a:gd name="connsiteY5" fmla="*/ 962112 h 962112"/>
                <a:gd name="connsiteX6" fmla="*/ 0 w 2241964"/>
                <a:gd name="connsiteY6" fmla="*/ 952158 h 962112"/>
                <a:gd name="connsiteX7" fmla="*/ 137572 w 2241964"/>
                <a:gd name="connsiteY7" fmla="*/ 42208 h 962112"/>
                <a:gd name="connsiteX8" fmla="*/ 153020 w 2241964"/>
                <a:gd name="connsiteY8" fmla="*/ 0 h 962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41964" h="962112">
                  <a:moveTo>
                    <a:pt x="153020" y="0"/>
                  </a:moveTo>
                  <a:lnTo>
                    <a:pt x="2241964" y="678739"/>
                  </a:lnTo>
                  <a:lnTo>
                    <a:pt x="2235817" y="695534"/>
                  </a:lnTo>
                  <a:cubicBezTo>
                    <a:pt x="2210603" y="776602"/>
                    <a:pt x="2197019" y="862794"/>
                    <a:pt x="2197019" y="952158"/>
                  </a:cubicBezTo>
                  <a:lnTo>
                    <a:pt x="2197522" y="962112"/>
                  </a:lnTo>
                  <a:lnTo>
                    <a:pt x="252" y="962112"/>
                  </a:lnTo>
                  <a:lnTo>
                    <a:pt x="0" y="952158"/>
                  </a:lnTo>
                  <a:cubicBezTo>
                    <a:pt x="0" y="635285"/>
                    <a:pt x="48165" y="329661"/>
                    <a:pt x="137572" y="42208"/>
                  </a:cubicBezTo>
                  <a:lnTo>
                    <a:pt x="153020" y="0"/>
                  </a:lnTo>
                  <a:close/>
                </a:path>
              </a:pathLst>
            </a:custGeom>
            <a:solidFill>
              <a:srgbClr val="FF3399"/>
            </a:solidFill>
            <a:ln>
              <a:solidFill>
                <a:srgbClr val="FF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sz="612">
                <a:solidFill>
                  <a:schemeClr val="accent4"/>
                </a:solidFill>
              </a:endParaRPr>
            </a:p>
          </p:txBody>
        </p:sp>
        <p:sp>
          <p:nvSpPr>
            <p:cNvPr id="22" name="Segment 15">
              <a:extLst>
                <a:ext uri="{FF2B5EF4-FFF2-40B4-BE49-F238E27FC236}">
                  <a16:creationId xmlns:a16="http://schemas.microsoft.com/office/drawing/2014/main" id="{F480EBF3-92FA-D749-96EE-1F0D1439DE99}"/>
                </a:ext>
              </a:extLst>
            </p:cNvPr>
            <p:cNvSpPr/>
            <p:nvPr/>
          </p:nvSpPr>
          <p:spPr>
            <a:xfrm>
              <a:off x="3036344" y="3442554"/>
              <a:ext cx="2239003" cy="931452"/>
            </a:xfrm>
            <a:custGeom>
              <a:avLst/>
              <a:gdLst>
                <a:gd name="connsiteX0" fmla="*/ 0 w 2239003"/>
                <a:gd name="connsiteY0" fmla="*/ 0 h 931452"/>
                <a:gd name="connsiteX1" fmla="*/ 2197361 w 2239003"/>
                <a:gd name="connsiteY1" fmla="*/ 0 h 931452"/>
                <a:gd name="connsiteX2" fmla="*/ 2201131 w 2239003"/>
                <a:gd name="connsiteY2" fmla="*/ 74681 h 931452"/>
                <a:gd name="connsiteX3" fmla="*/ 2235474 w 2239003"/>
                <a:gd name="connsiteY3" fmla="*/ 243070 h 931452"/>
                <a:gd name="connsiteX4" fmla="*/ 2239003 w 2239003"/>
                <a:gd name="connsiteY4" fmla="*/ 252712 h 931452"/>
                <a:gd name="connsiteX5" fmla="*/ 150059 w 2239003"/>
                <a:gd name="connsiteY5" fmla="*/ 931452 h 931452"/>
                <a:gd name="connsiteX6" fmla="*/ 137229 w 2239003"/>
                <a:gd name="connsiteY6" fmla="*/ 896396 h 931452"/>
                <a:gd name="connsiteX7" fmla="*/ 3639 w 2239003"/>
                <a:gd name="connsiteY7" fmla="*/ 143913 h 931452"/>
                <a:gd name="connsiteX8" fmla="*/ 0 w 2239003"/>
                <a:gd name="connsiteY8" fmla="*/ 0 h 931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39003" h="931452">
                  <a:moveTo>
                    <a:pt x="0" y="0"/>
                  </a:moveTo>
                  <a:lnTo>
                    <a:pt x="2197361" y="0"/>
                  </a:lnTo>
                  <a:lnTo>
                    <a:pt x="2201131" y="74681"/>
                  </a:lnTo>
                  <a:cubicBezTo>
                    <a:pt x="2207024" y="132703"/>
                    <a:pt x="2218664" y="189025"/>
                    <a:pt x="2235474" y="243070"/>
                  </a:cubicBezTo>
                  <a:lnTo>
                    <a:pt x="2239003" y="252712"/>
                  </a:lnTo>
                  <a:lnTo>
                    <a:pt x="150059" y="931452"/>
                  </a:lnTo>
                  <a:lnTo>
                    <a:pt x="137229" y="896396"/>
                  </a:lnTo>
                  <a:cubicBezTo>
                    <a:pt x="62723" y="656852"/>
                    <a:pt x="16858" y="404689"/>
                    <a:pt x="3639" y="14391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sz="612">
                <a:solidFill>
                  <a:schemeClr val="accent4"/>
                </a:solidFill>
              </a:endParaRPr>
            </a:p>
          </p:txBody>
        </p:sp>
        <p:sp>
          <p:nvSpPr>
            <p:cNvPr id="23" name="Segment 14">
              <a:extLst>
                <a:ext uri="{FF2B5EF4-FFF2-40B4-BE49-F238E27FC236}">
                  <a16:creationId xmlns:a16="http://schemas.microsoft.com/office/drawing/2014/main" id="{8626BF35-6ADA-2E42-91BA-009A2EB2F917}"/>
                </a:ext>
              </a:extLst>
            </p:cNvPr>
            <p:cNvSpPr/>
            <p:nvPr/>
          </p:nvSpPr>
          <p:spPr>
            <a:xfrm>
              <a:off x="3187642" y="3698651"/>
              <a:ext cx="2197955" cy="1509463"/>
            </a:xfrm>
            <a:custGeom>
              <a:avLst/>
              <a:gdLst>
                <a:gd name="connsiteX0" fmla="*/ 2088944 w 2197955"/>
                <a:gd name="connsiteY0" fmla="*/ 0 h 1509463"/>
                <a:gd name="connsiteX1" fmla="*/ 2113195 w 2197955"/>
                <a:gd name="connsiteY1" fmla="*/ 66261 h 1509463"/>
                <a:gd name="connsiteX2" fmla="*/ 2192762 w 2197955"/>
                <a:gd name="connsiteY2" fmla="*/ 212851 h 1509463"/>
                <a:gd name="connsiteX3" fmla="*/ 2197955 w 2197955"/>
                <a:gd name="connsiteY3" fmla="*/ 219145 h 1509463"/>
                <a:gd name="connsiteX4" fmla="*/ 421986 w 2197955"/>
                <a:gd name="connsiteY4" fmla="*/ 1509463 h 1509463"/>
                <a:gd name="connsiteX5" fmla="*/ 370959 w 2197955"/>
                <a:gd name="connsiteY5" fmla="*/ 1441225 h 1509463"/>
                <a:gd name="connsiteX6" fmla="*/ 88829 w 2197955"/>
                <a:gd name="connsiteY6" fmla="*/ 921440 h 1509463"/>
                <a:gd name="connsiteX7" fmla="*/ 0 w 2197955"/>
                <a:gd name="connsiteY7" fmla="*/ 678739 h 1509463"/>
                <a:gd name="connsiteX8" fmla="*/ 2088944 w 2197955"/>
                <a:gd name="connsiteY8" fmla="*/ 0 h 1509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97955" h="1509463">
                  <a:moveTo>
                    <a:pt x="2088944" y="0"/>
                  </a:moveTo>
                  <a:lnTo>
                    <a:pt x="2113195" y="66261"/>
                  </a:lnTo>
                  <a:cubicBezTo>
                    <a:pt x="2135030" y="117884"/>
                    <a:pt x="2161745" y="166940"/>
                    <a:pt x="2192762" y="212851"/>
                  </a:cubicBezTo>
                  <a:lnTo>
                    <a:pt x="2197955" y="219145"/>
                  </a:lnTo>
                  <a:lnTo>
                    <a:pt x="421986" y="1509463"/>
                  </a:lnTo>
                  <a:lnTo>
                    <a:pt x="370959" y="1441225"/>
                  </a:lnTo>
                  <a:cubicBezTo>
                    <a:pt x="260978" y="1278432"/>
                    <a:pt x="166251" y="1104487"/>
                    <a:pt x="88829" y="921440"/>
                  </a:cubicBezTo>
                  <a:lnTo>
                    <a:pt x="0" y="678739"/>
                  </a:lnTo>
                  <a:lnTo>
                    <a:pt x="2088944" y="0"/>
                  </a:lnTo>
                  <a:close/>
                </a:path>
              </a:pathLst>
            </a:cu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sz="612">
                <a:solidFill>
                  <a:schemeClr val="accent4"/>
                </a:solidFill>
              </a:endParaRPr>
            </a:p>
          </p:txBody>
        </p:sp>
        <p:sp>
          <p:nvSpPr>
            <p:cNvPr id="24" name="Segment 13">
              <a:extLst>
                <a:ext uri="{FF2B5EF4-FFF2-40B4-BE49-F238E27FC236}">
                  <a16:creationId xmlns:a16="http://schemas.microsoft.com/office/drawing/2014/main" id="{517E8524-0260-3C47-9F96-8E01DE020919}"/>
                </a:ext>
              </a:extLst>
            </p:cNvPr>
            <p:cNvSpPr/>
            <p:nvPr/>
          </p:nvSpPr>
          <p:spPr>
            <a:xfrm>
              <a:off x="3611783" y="3920578"/>
              <a:ext cx="1987180" cy="1988408"/>
            </a:xfrm>
            <a:custGeom>
              <a:avLst/>
              <a:gdLst>
                <a:gd name="connsiteX0" fmla="*/ 1776109 w 1987180"/>
                <a:gd name="connsiteY0" fmla="*/ 0 h 1988408"/>
                <a:gd name="connsiteX1" fmla="*/ 1873997 w 1987180"/>
                <a:gd name="connsiteY1" fmla="*/ 118642 h 1988408"/>
                <a:gd name="connsiteX2" fmla="*/ 1987180 w 1987180"/>
                <a:gd name="connsiteY2" fmla="*/ 212026 h 1988408"/>
                <a:gd name="connsiteX3" fmla="*/ 696563 w 1987180"/>
                <a:gd name="connsiteY3" fmla="*/ 1988408 h 1988408"/>
                <a:gd name="connsiteX4" fmla="*/ 537773 w 1987180"/>
                <a:gd name="connsiteY4" fmla="*/ 1869667 h 1988408"/>
                <a:gd name="connsiteX5" fmla="*/ 122972 w 1987180"/>
                <a:gd name="connsiteY5" fmla="*/ 1454866 h 1988408"/>
                <a:gd name="connsiteX6" fmla="*/ 0 w 1987180"/>
                <a:gd name="connsiteY6" fmla="*/ 1290418 h 1988408"/>
                <a:gd name="connsiteX7" fmla="*/ 1776109 w 1987180"/>
                <a:gd name="connsiteY7" fmla="*/ 0 h 1988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87180" h="1988408">
                  <a:moveTo>
                    <a:pt x="1776109" y="0"/>
                  </a:moveTo>
                  <a:lnTo>
                    <a:pt x="1873997" y="118642"/>
                  </a:lnTo>
                  <a:lnTo>
                    <a:pt x="1987180" y="212026"/>
                  </a:lnTo>
                  <a:lnTo>
                    <a:pt x="696563" y="1988408"/>
                  </a:lnTo>
                  <a:lnTo>
                    <a:pt x="537773" y="1869667"/>
                  </a:lnTo>
                  <a:cubicBezTo>
                    <a:pt x="386645" y="1744945"/>
                    <a:pt x="247694" y="1605994"/>
                    <a:pt x="122972" y="1454866"/>
                  </a:cubicBezTo>
                  <a:lnTo>
                    <a:pt x="0" y="1290418"/>
                  </a:lnTo>
                  <a:lnTo>
                    <a:pt x="1776109" y="0"/>
                  </a:lnTo>
                  <a:close/>
                </a:path>
              </a:pathLst>
            </a:cu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sz="612">
                <a:solidFill>
                  <a:schemeClr val="accent4"/>
                </a:solidFill>
              </a:endParaRPr>
            </a:p>
          </p:txBody>
        </p:sp>
        <p:sp>
          <p:nvSpPr>
            <p:cNvPr id="25" name="Segment 12">
              <a:extLst>
                <a:ext uri="{FF2B5EF4-FFF2-40B4-BE49-F238E27FC236}">
                  <a16:creationId xmlns:a16="http://schemas.microsoft.com/office/drawing/2014/main" id="{51A557F7-264B-2749-91CB-E52CCF6940A9}"/>
                </a:ext>
              </a:extLst>
            </p:cNvPr>
            <p:cNvSpPr/>
            <p:nvPr/>
          </p:nvSpPr>
          <p:spPr>
            <a:xfrm>
              <a:off x="4311231" y="4134899"/>
              <a:ext cx="1536937" cy="2210344"/>
            </a:xfrm>
            <a:custGeom>
              <a:avLst/>
              <a:gdLst>
                <a:gd name="connsiteX0" fmla="*/ 1290515 w 1536937"/>
                <a:gd name="connsiteY0" fmla="*/ 0 h 2210344"/>
                <a:gd name="connsiteX1" fmla="*/ 1302269 w 1536937"/>
                <a:gd name="connsiteY1" fmla="*/ 9698 h 2210344"/>
                <a:gd name="connsiteX2" fmla="*/ 1528146 w 1536937"/>
                <a:gd name="connsiteY2" fmla="*/ 118284 h 2210344"/>
                <a:gd name="connsiteX3" fmla="*/ 1536937 w 1536937"/>
                <a:gd name="connsiteY3" fmla="*/ 120545 h 2210344"/>
                <a:gd name="connsiteX4" fmla="*/ 857920 w 1536937"/>
                <a:gd name="connsiteY4" fmla="*/ 2210344 h 2210344"/>
                <a:gd name="connsiteX5" fmla="*/ 593680 w 1536937"/>
                <a:gd name="connsiteY5" fmla="*/ 2113631 h 2210344"/>
                <a:gd name="connsiteX6" fmla="*/ 73895 w 1536937"/>
                <a:gd name="connsiteY6" fmla="*/ 1831501 h 2210344"/>
                <a:gd name="connsiteX7" fmla="*/ 0 w 1536937"/>
                <a:gd name="connsiteY7" fmla="*/ 1776243 h 2210344"/>
                <a:gd name="connsiteX8" fmla="*/ 1290515 w 1536937"/>
                <a:gd name="connsiteY8" fmla="*/ 0 h 2210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36937" h="2210344">
                  <a:moveTo>
                    <a:pt x="1290515" y="0"/>
                  </a:moveTo>
                  <a:lnTo>
                    <a:pt x="1302269" y="9698"/>
                  </a:lnTo>
                  <a:cubicBezTo>
                    <a:pt x="1371136" y="56224"/>
                    <a:pt x="1447079" y="93070"/>
                    <a:pt x="1528146" y="118284"/>
                  </a:cubicBezTo>
                  <a:lnTo>
                    <a:pt x="1536937" y="120545"/>
                  </a:lnTo>
                  <a:lnTo>
                    <a:pt x="857920" y="2210344"/>
                  </a:lnTo>
                  <a:lnTo>
                    <a:pt x="593680" y="2113631"/>
                  </a:lnTo>
                  <a:cubicBezTo>
                    <a:pt x="410634" y="2036209"/>
                    <a:pt x="236688" y="1941482"/>
                    <a:pt x="73895" y="1831501"/>
                  </a:cubicBezTo>
                  <a:lnTo>
                    <a:pt x="0" y="1776243"/>
                  </a:lnTo>
                  <a:lnTo>
                    <a:pt x="1290515" y="0"/>
                  </a:lnTo>
                  <a:close/>
                </a:path>
              </a:pathLst>
            </a:cu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sz="612">
                <a:solidFill>
                  <a:schemeClr val="accent4"/>
                </a:solidFill>
              </a:endParaRPr>
            </a:p>
          </p:txBody>
        </p:sp>
        <p:sp>
          <p:nvSpPr>
            <p:cNvPr id="26" name="Segment 11">
              <a:extLst>
                <a:ext uri="{FF2B5EF4-FFF2-40B4-BE49-F238E27FC236}">
                  <a16:creationId xmlns:a16="http://schemas.microsoft.com/office/drawing/2014/main" id="{E5DD413F-59D6-BB4A-BFBF-0BD0E8DE85AA}"/>
                </a:ext>
              </a:extLst>
            </p:cNvPr>
            <p:cNvSpPr/>
            <p:nvPr/>
          </p:nvSpPr>
          <p:spPr>
            <a:xfrm>
              <a:off x="5172533" y="4256342"/>
              <a:ext cx="937216" cy="2232658"/>
            </a:xfrm>
            <a:custGeom>
              <a:avLst/>
              <a:gdLst>
                <a:gd name="connsiteX0" fmla="*/ 679127 w 937216"/>
                <a:gd name="connsiteY0" fmla="*/ 0 h 2232658"/>
                <a:gd name="connsiteX1" fmla="*/ 749546 w 937216"/>
                <a:gd name="connsiteY1" fmla="*/ 18106 h 2232658"/>
                <a:gd name="connsiteX2" fmla="*/ 923467 w 937216"/>
                <a:gd name="connsiteY2" fmla="*/ 35639 h 2232658"/>
                <a:gd name="connsiteX3" fmla="*/ 937216 w 937216"/>
                <a:gd name="connsiteY3" fmla="*/ 34945 h 2232658"/>
                <a:gd name="connsiteX4" fmla="*/ 937216 w 937216"/>
                <a:gd name="connsiteY4" fmla="*/ 2232311 h 2232658"/>
                <a:gd name="connsiteX5" fmla="*/ 923467 w 937216"/>
                <a:gd name="connsiteY5" fmla="*/ 2232658 h 2232658"/>
                <a:gd name="connsiteX6" fmla="*/ 13517 w 937216"/>
                <a:gd name="connsiteY6" fmla="*/ 2095086 h 2232658"/>
                <a:gd name="connsiteX7" fmla="*/ 0 w 937216"/>
                <a:gd name="connsiteY7" fmla="*/ 2090139 h 2232658"/>
                <a:gd name="connsiteX8" fmla="*/ 679127 w 937216"/>
                <a:gd name="connsiteY8" fmla="*/ 0 h 2232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37216" h="2232658">
                  <a:moveTo>
                    <a:pt x="679127" y="0"/>
                  </a:moveTo>
                  <a:lnTo>
                    <a:pt x="749546" y="18106"/>
                  </a:lnTo>
                  <a:cubicBezTo>
                    <a:pt x="805725" y="29602"/>
                    <a:pt x="863891" y="35639"/>
                    <a:pt x="923467" y="35639"/>
                  </a:cubicBezTo>
                  <a:lnTo>
                    <a:pt x="937216" y="34945"/>
                  </a:lnTo>
                  <a:lnTo>
                    <a:pt x="937216" y="2232311"/>
                  </a:lnTo>
                  <a:lnTo>
                    <a:pt x="923467" y="2232658"/>
                  </a:lnTo>
                  <a:cubicBezTo>
                    <a:pt x="606594" y="2232658"/>
                    <a:pt x="300970" y="2184494"/>
                    <a:pt x="13517" y="2095086"/>
                  </a:cubicBezTo>
                  <a:lnTo>
                    <a:pt x="0" y="2090139"/>
                  </a:lnTo>
                  <a:lnTo>
                    <a:pt x="679127" y="0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sz="612">
                <a:solidFill>
                  <a:schemeClr val="accent4"/>
                </a:solidFill>
              </a:endParaRPr>
            </a:p>
          </p:txBody>
        </p:sp>
        <p:sp>
          <p:nvSpPr>
            <p:cNvPr id="27" name="Segment 10">
              <a:extLst>
                <a:ext uri="{FF2B5EF4-FFF2-40B4-BE49-F238E27FC236}">
                  <a16:creationId xmlns:a16="http://schemas.microsoft.com/office/drawing/2014/main" id="{D01B86CC-A586-3648-A9A2-943E4C7DE58A}"/>
                </a:ext>
              </a:extLst>
            </p:cNvPr>
            <p:cNvSpPr/>
            <p:nvPr/>
          </p:nvSpPr>
          <p:spPr>
            <a:xfrm>
              <a:off x="6113350" y="4248824"/>
              <a:ext cx="929927" cy="2239739"/>
            </a:xfrm>
            <a:custGeom>
              <a:avLst/>
              <a:gdLst>
                <a:gd name="connsiteX0" fmla="*/ 251188 w 929927"/>
                <a:gd name="connsiteY0" fmla="*/ 0 h 2239739"/>
                <a:gd name="connsiteX1" fmla="*/ 929927 w 929927"/>
                <a:gd name="connsiteY1" fmla="*/ 2088944 h 2239739"/>
                <a:gd name="connsiteX2" fmla="*/ 892601 w 929927"/>
                <a:gd name="connsiteY2" fmla="*/ 2102605 h 2239739"/>
                <a:gd name="connsiteX3" fmla="*/ 140118 w 929927"/>
                <a:gd name="connsiteY3" fmla="*/ 2236195 h 2239739"/>
                <a:gd name="connsiteX4" fmla="*/ 0 w 929927"/>
                <a:gd name="connsiteY4" fmla="*/ 2239739 h 2239739"/>
                <a:gd name="connsiteX5" fmla="*/ 0 w 929927"/>
                <a:gd name="connsiteY5" fmla="*/ 42282 h 2239739"/>
                <a:gd name="connsiteX6" fmla="*/ 70886 w 929927"/>
                <a:gd name="connsiteY6" fmla="*/ 38703 h 2239739"/>
                <a:gd name="connsiteX7" fmla="*/ 239275 w 929927"/>
                <a:gd name="connsiteY7" fmla="*/ 4360 h 2239739"/>
                <a:gd name="connsiteX8" fmla="*/ 251188 w 929927"/>
                <a:gd name="connsiteY8" fmla="*/ 0 h 2239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29927" h="2239739">
                  <a:moveTo>
                    <a:pt x="251188" y="0"/>
                  </a:moveTo>
                  <a:lnTo>
                    <a:pt x="929927" y="2088944"/>
                  </a:lnTo>
                  <a:lnTo>
                    <a:pt x="892601" y="2102605"/>
                  </a:lnTo>
                  <a:cubicBezTo>
                    <a:pt x="653057" y="2177112"/>
                    <a:pt x="400894" y="2222977"/>
                    <a:pt x="140118" y="2236195"/>
                  </a:cubicBezTo>
                  <a:lnTo>
                    <a:pt x="0" y="2239739"/>
                  </a:lnTo>
                  <a:lnTo>
                    <a:pt x="0" y="42282"/>
                  </a:lnTo>
                  <a:lnTo>
                    <a:pt x="70886" y="38703"/>
                  </a:lnTo>
                  <a:cubicBezTo>
                    <a:pt x="128908" y="32810"/>
                    <a:pt x="185230" y="21170"/>
                    <a:pt x="239275" y="4360"/>
                  </a:cubicBezTo>
                  <a:lnTo>
                    <a:pt x="251188" y="0"/>
                  </a:ln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sz="612">
                <a:solidFill>
                  <a:schemeClr val="accent4"/>
                </a:solidFill>
              </a:endParaRPr>
            </a:p>
          </p:txBody>
        </p:sp>
        <p:sp>
          <p:nvSpPr>
            <p:cNvPr id="28" name="Segment 9">
              <a:extLst>
                <a:ext uri="{FF2B5EF4-FFF2-40B4-BE49-F238E27FC236}">
                  <a16:creationId xmlns:a16="http://schemas.microsoft.com/office/drawing/2014/main" id="{F8927E00-396E-2548-A3FE-56FF063502E5}"/>
                </a:ext>
              </a:extLst>
            </p:cNvPr>
            <p:cNvSpPr/>
            <p:nvPr/>
          </p:nvSpPr>
          <p:spPr>
            <a:xfrm>
              <a:off x="6367921" y="4131263"/>
              <a:ext cx="1517419" cy="2205267"/>
            </a:xfrm>
            <a:custGeom>
              <a:avLst/>
              <a:gdLst>
                <a:gd name="connsiteX0" fmla="*/ 226744 w 1517419"/>
                <a:gd name="connsiteY0" fmla="*/ 0 h 2205267"/>
                <a:gd name="connsiteX1" fmla="*/ 1517419 w 1517419"/>
                <a:gd name="connsiteY1" fmla="*/ 1776464 h 2205267"/>
                <a:gd name="connsiteX2" fmla="*/ 1438955 w 1517419"/>
                <a:gd name="connsiteY2" fmla="*/ 1835138 h 2205267"/>
                <a:gd name="connsiteX3" fmla="*/ 919170 w 1517419"/>
                <a:gd name="connsiteY3" fmla="*/ 2117268 h 2205267"/>
                <a:gd name="connsiteX4" fmla="*/ 678739 w 1517419"/>
                <a:gd name="connsiteY4" fmla="*/ 2205267 h 2205267"/>
                <a:gd name="connsiteX5" fmla="*/ 0 w 1517419"/>
                <a:gd name="connsiteY5" fmla="*/ 116323 h 2205267"/>
                <a:gd name="connsiteX6" fmla="*/ 63991 w 1517419"/>
                <a:gd name="connsiteY6" fmla="*/ 92902 h 2205267"/>
                <a:gd name="connsiteX7" fmla="*/ 210581 w 1517419"/>
                <a:gd name="connsiteY7" fmla="*/ 13335 h 2205267"/>
                <a:gd name="connsiteX8" fmla="*/ 226744 w 1517419"/>
                <a:gd name="connsiteY8" fmla="*/ 0 h 2205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17419" h="2205267">
                  <a:moveTo>
                    <a:pt x="226744" y="0"/>
                  </a:moveTo>
                  <a:lnTo>
                    <a:pt x="1517419" y="1776464"/>
                  </a:lnTo>
                  <a:lnTo>
                    <a:pt x="1438955" y="1835138"/>
                  </a:lnTo>
                  <a:cubicBezTo>
                    <a:pt x="1276162" y="1945119"/>
                    <a:pt x="1102217" y="2039846"/>
                    <a:pt x="919170" y="2117268"/>
                  </a:cubicBezTo>
                  <a:lnTo>
                    <a:pt x="678739" y="2205267"/>
                  </a:lnTo>
                  <a:lnTo>
                    <a:pt x="0" y="116323"/>
                  </a:lnTo>
                  <a:lnTo>
                    <a:pt x="63991" y="92902"/>
                  </a:lnTo>
                  <a:cubicBezTo>
                    <a:pt x="115614" y="71067"/>
                    <a:pt x="164670" y="44352"/>
                    <a:pt x="210581" y="13335"/>
                  </a:cubicBezTo>
                  <a:lnTo>
                    <a:pt x="226744" y="0"/>
                  </a:lnTo>
                  <a:close/>
                </a:path>
              </a:pathLst>
            </a:custGeom>
            <a:solidFill>
              <a:srgbClr val="FF3399"/>
            </a:solidFill>
            <a:ln>
              <a:solidFill>
                <a:srgbClr val="FF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sz="612">
                <a:solidFill>
                  <a:schemeClr val="accent4"/>
                </a:solidFill>
              </a:endParaRPr>
            </a:p>
          </p:txBody>
        </p:sp>
        <p:sp>
          <p:nvSpPr>
            <p:cNvPr id="29" name="Segment 8">
              <a:extLst>
                <a:ext uri="{FF2B5EF4-FFF2-40B4-BE49-F238E27FC236}">
                  <a16:creationId xmlns:a16="http://schemas.microsoft.com/office/drawing/2014/main" id="{7231CF30-66B3-214C-A30B-8748D87BCAA3}"/>
                </a:ext>
              </a:extLst>
            </p:cNvPr>
            <p:cNvSpPr/>
            <p:nvPr/>
          </p:nvSpPr>
          <p:spPr>
            <a:xfrm>
              <a:off x="6597446" y="3927542"/>
              <a:ext cx="1977375" cy="1978029"/>
            </a:xfrm>
            <a:custGeom>
              <a:avLst/>
              <a:gdLst>
                <a:gd name="connsiteX0" fmla="*/ 200918 w 1977375"/>
                <a:gd name="connsiteY0" fmla="*/ 0 h 1978029"/>
                <a:gd name="connsiteX1" fmla="*/ 1977375 w 1977375"/>
                <a:gd name="connsiteY1" fmla="*/ 1290672 h 1978029"/>
                <a:gd name="connsiteX2" fmla="*/ 1859800 w 1977375"/>
                <a:gd name="connsiteY2" fmla="*/ 1447903 h 1978029"/>
                <a:gd name="connsiteX3" fmla="*/ 1444999 w 1977375"/>
                <a:gd name="connsiteY3" fmla="*/ 1862704 h 1978029"/>
                <a:gd name="connsiteX4" fmla="*/ 1290778 w 1977375"/>
                <a:gd name="connsiteY4" fmla="*/ 1978029 h 1978029"/>
                <a:gd name="connsiteX5" fmla="*/ 0 w 1977375"/>
                <a:gd name="connsiteY5" fmla="*/ 201426 h 1978029"/>
                <a:gd name="connsiteX6" fmla="*/ 108775 w 1977375"/>
                <a:gd name="connsiteY6" fmla="*/ 111679 h 1978029"/>
                <a:gd name="connsiteX7" fmla="*/ 200918 w 1977375"/>
                <a:gd name="connsiteY7" fmla="*/ 0 h 1978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77375" h="1978029">
                  <a:moveTo>
                    <a:pt x="200918" y="0"/>
                  </a:moveTo>
                  <a:lnTo>
                    <a:pt x="1977375" y="1290672"/>
                  </a:lnTo>
                  <a:lnTo>
                    <a:pt x="1859800" y="1447903"/>
                  </a:lnTo>
                  <a:cubicBezTo>
                    <a:pt x="1735078" y="1599031"/>
                    <a:pt x="1596127" y="1737982"/>
                    <a:pt x="1444999" y="1862704"/>
                  </a:cubicBezTo>
                  <a:lnTo>
                    <a:pt x="1290778" y="1978029"/>
                  </a:lnTo>
                  <a:lnTo>
                    <a:pt x="0" y="201426"/>
                  </a:lnTo>
                  <a:lnTo>
                    <a:pt x="108775" y="111679"/>
                  </a:lnTo>
                  <a:lnTo>
                    <a:pt x="200918" y="0"/>
                  </a:ln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sz="612">
                <a:solidFill>
                  <a:schemeClr val="accent4"/>
                </a:solidFill>
              </a:endParaRPr>
            </a:p>
          </p:txBody>
        </p:sp>
        <p:sp>
          <p:nvSpPr>
            <p:cNvPr id="30" name="Segment 7">
              <a:extLst>
                <a:ext uri="{FF2B5EF4-FFF2-40B4-BE49-F238E27FC236}">
                  <a16:creationId xmlns:a16="http://schemas.microsoft.com/office/drawing/2014/main" id="{C9165E72-8C0B-B94D-B8CD-92894FE05AD5}"/>
                </a:ext>
              </a:extLst>
            </p:cNvPr>
            <p:cNvSpPr/>
            <p:nvPr/>
          </p:nvSpPr>
          <p:spPr>
            <a:xfrm>
              <a:off x="6800659" y="3697150"/>
              <a:ext cx="2204250" cy="1518181"/>
            </a:xfrm>
            <a:custGeom>
              <a:avLst/>
              <a:gdLst>
                <a:gd name="connsiteX0" fmla="*/ 115306 w 2204250"/>
                <a:gd name="connsiteY0" fmla="*/ 0 h 1518181"/>
                <a:gd name="connsiteX1" fmla="*/ 2204250 w 2204250"/>
                <a:gd name="connsiteY1" fmla="*/ 678739 h 1518181"/>
                <a:gd name="connsiteX2" fmla="*/ 2114871 w 2204250"/>
                <a:gd name="connsiteY2" fmla="*/ 922941 h 1518181"/>
                <a:gd name="connsiteX3" fmla="*/ 1832741 w 2204250"/>
                <a:gd name="connsiteY3" fmla="*/ 1442726 h 1518181"/>
                <a:gd name="connsiteX4" fmla="*/ 1776317 w 2204250"/>
                <a:gd name="connsiteY4" fmla="*/ 1518181 h 1518181"/>
                <a:gd name="connsiteX5" fmla="*/ 0 w 2204250"/>
                <a:gd name="connsiteY5" fmla="*/ 227610 h 1518181"/>
                <a:gd name="connsiteX6" fmla="*/ 10938 w 2204250"/>
                <a:gd name="connsiteY6" fmla="*/ 214352 h 1518181"/>
                <a:gd name="connsiteX7" fmla="*/ 90505 w 2204250"/>
                <a:gd name="connsiteY7" fmla="*/ 67762 h 1518181"/>
                <a:gd name="connsiteX8" fmla="*/ 115306 w 2204250"/>
                <a:gd name="connsiteY8" fmla="*/ 0 h 1518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04250" h="1518181">
                  <a:moveTo>
                    <a:pt x="115306" y="0"/>
                  </a:moveTo>
                  <a:lnTo>
                    <a:pt x="2204250" y="678739"/>
                  </a:lnTo>
                  <a:lnTo>
                    <a:pt x="2114871" y="922941"/>
                  </a:lnTo>
                  <a:cubicBezTo>
                    <a:pt x="2037449" y="1105988"/>
                    <a:pt x="1942722" y="1279933"/>
                    <a:pt x="1832741" y="1442726"/>
                  </a:cubicBezTo>
                  <a:lnTo>
                    <a:pt x="1776317" y="1518181"/>
                  </a:lnTo>
                  <a:lnTo>
                    <a:pt x="0" y="227610"/>
                  </a:lnTo>
                  <a:lnTo>
                    <a:pt x="10938" y="214352"/>
                  </a:lnTo>
                  <a:cubicBezTo>
                    <a:pt x="41955" y="168441"/>
                    <a:pt x="68670" y="119385"/>
                    <a:pt x="90505" y="67762"/>
                  </a:cubicBezTo>
                  <a:lnTo>
                    <a:pt x="115306" y="0"/>
                  </a:lnTo>
                  <a:close/>
                </a:path>
              </a:pathLst>
            </a:cu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sz="612">
                <a:solidFill>
                  <a:schemeClr val="accent4"/>
                </a:solidFill>
              </a:endParaRPr>
            </a:p>
          </p:txBody>
        </p:sp>
        <p:sp>
          <p:nvSpPr>
            <p:cNvPr id="31" name="Segment 6">
              <a:extLst>
                <a:ext uri="{FF2B5EF4-FFF2-40B4-BE49-F238E27FC236}">
                  <a16:creationId xmlns:a16="http://schemas.microsoft.com/office/drawing/2014/main" id="{DC0782A5-6464-524F-8CF1-EBC5FF47FCE6}"/>
                </a:ext>
              </a:extLst>
            </p:cNvPr>
            <p:cNvSpPr/>
            <p:nvPr/>
          </p:nvSpPr>
          <p:spPr>
            <a:xfrm>
              <a:off x="6917204" y="3427201"/>
              <a:ext cx="2238797" cy="945305"/>
            </a:xfrm>
            <a:custGeom>
              <a:avLst/>
              <a:gdLst>
                <a:gd name="connsiteX0" fmla="*/ 41687 w 2238797"/>
                <a:gd name="connsiteY0" fmla="*/ 0 h 945305"/>
                <a:gd name="connsiteX1" fmla="*/ 2238751 w 2238797"/>
                <a:gd name="connsiteY1" fmla="*/ 0 h 945305"/>
                <a:gd name="connsiteX2" fmla="*/ 2238797 w 2238797"/>
                <a:gd name="connsiteY2" fmla="*/ 1800 h 945305"/>
                <a:gd name="connsiteX3" fmla="*/ 2101225 w 2238797"/>
                <a:gd name="connsiteY3" fmla="*/ 911750 h 945305"/>
                <a:gd name="connsiteX4" fmla="*/ 2088944 w 2238797"/>
                <a:gd name="connsiteY4" fmla="*/ 945305 h 945305"/>
                <a:gd name="connsiteX5" fmla="*/ 0 w 2238797"/>
                <a:gd name="connsiteY5" fmla="*/ 266566 h 945305"/>
                <a:gd name="connsiteX6" fmla="*/ 2980 w 2238797"/>
                <a:gd name="connsiteY6" fmla="*/ 258424 h 945305"/>
                <a:gd name="connsiteX7" fmla="*/ 41778 w 2238797"/>
                <a:gd name="connsiteY7" fmla="*/ 1800 h 945305"/>
                <a:gd name="connsiteX8" fmla="*/ 41687 w 2238797"/>
                <a:gd name="connsiteY8" fmla="*/ 0 h 945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38797" h="945305">
                  <a:moveTo>
                    <a:pt x="41687" y="0"/>
                  </a:moveTo>
                  <a:lnTo>
                    <a:pt x="2238751" y="0"/>
                  </a:lnTo>
                  <a:lnTo>
                    <a:pt x="2238797" y="1800"/>
                  </a:lnTo>
                  <a:cubicBezTo>
                    <a:pt x="2238797" y="318673"/>
                    <a:pt x="2190633" y="624297"/>
                    <a:pt x="2101225" y="911750"/>
                  </a:cubicBezTo>
                  <a:lnTo>
                    <a:pt x="2088944" y="945305"/>
                  </a:lnTo>
                  <a:lnTo>
                    <a:pt x="0" y="266566"/>
                  </a:lnTo>
                  <a:lnTo>
                    <a:pt x="2980" y="258424"/>
                  </a:lnTo>
                  <a:cubicBezTo>
                    <a:pt x="28195" y="177357"/>
                    <a:pt x="41778" y="91165"/>
                    <a:pt x="41778" y="1800"/>
                  </a:cubicBezTo>
                  <a:lnTo>
                    <a:pt x="41687" y="0"/>
                  </a:lnTo>
                  <a:close/>
                </a:path>
              </a:pathLst>
            </a:cu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sz="612">
                <a:solidFill>
                  <a:schemeClr val="accent4"/>
                </a:solidFill>
              </a:endParaRPr>
            </a:p>
          </p:txBody>
        </p:sp>
        <p:sp>
          <p:nvSpPr>
            <p:cNvPr id="32" name="Segment 5">
              <a:extLst>
                <a:ext uri="{FF2B5EF4-FFF2-40B4-BE49-F238E27FC236}">
                  <a16:creationId xmlns:a16="http://schemas.microsoft.com/office/drawing/2014/main" id="{5316C241-027C-FF4B-A91D-ACBACEE884FB}"/>
                </a:ext>
              </a:extLst>
            </p:cNvPr>
            <p:cNvSpPr/>
            <p:nvPr/>
          </p:nvSpPr>
          <p:spPr>
            <a:xfrm>
              <a:off x="6922105" y="2500874"/>
              <a:ext cx="2233759" cy="922727"/>
            </a:xfrm>
            <a:custGeom>
              <a:avLst/>
              <a:gdLst>
                <a:gd name="connsiteX0" fmla="*/ 2089671 w 2233759"/>
                <a:gd name="connsiteY0" fmla="*/ 0 h 922727"/>
                <a:gd name="connsiteX1" fmla="*/ 2096324 w 2233759"/>
                <a:gd name="connsiteY1" fmla="*/ 18177 h 922727"/>
                <a:gd name="connsiteX2" fmla="*/ 2229914 w 2233759"/>
                <a:gd name="connsiteY2" fmla="*/ 770660 h 922727"/>
                <a:gd name="connsiteX3" fmla="*/ 2233759 w 2233759"/>
                <a:gd name="connsiteY3" fmla="*/ 922727 h 922727"/>
                <a:gd name="connsiteX4" fmla="*/ 36605 w 2233759"/>
                <a:gd name="connsiteY4" fmla="*/ 922727 h 922727"/>
                <a:gd name="connsiteX5" fmla="*/ 32422 w 2233759"/>
                <a:gd name="connsiteY5" fmla="*/ 839892 h 922727"/>
                <a:gd name="connsiteX6" fmla="*/ 19344 w 2233759"/>
                <a:gd name="connsiteY6" fmla="*/ 754206 h 922727"/>
                <a:gd name="connsiteX7" fmla="*/ 0 w 2233759"/>
                <a:gd name="connsiteY7" fmla="*/ 678975 h 922727"/>
                <a:gd name="connsiteX8" fmla="*/ 2089671 w 2233759"/>
                <a:gd name="connsiteY8" fmla="*/ 0 h 922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33759" h="922727">
                  <a:moveTo>
                    <a:pt x="2089671" y="0"/>
                  </a:moveTo>
                  <a:lnTo>
                    <a:pt x="2096324" y="18177"/>
                  </a:lnTo>
                  <a:cubicBezTo>
                    <a:pt x="2170830" y="257721"/>
                    <a:pt x="2216696" y="509884"/>
                    <a:pt x="2229914" y="770660"/>
                  </a:cubicBezTo>
                  <a:lnTo>
                    <a:pt x="2233759" y="922727"/>
                  </a:lnTo>
                  <a:lnTo>
                    <a:pt x="36605" y="922727"/>
                  </a:lnTo>
                  <a:lnTo>
                    <a:pt x="32422" y="839892"/>
                  </a:lnTo>
                  <a:cubicBezTo>
                    <a:pt x="29476" y="810881"/>
                    <a:pt x="25092" y="782295"/>
                    <a:pt x="19344" y="754206"/>
                  </a:cubicBezTo>
                  <a:lnTo>
                    <a:pt x="0" y="678975"/>
                  </a:lnTo>
                  <a:lnTo>
                    <a:pt x="2089671" y="0"/>
                  </a:lnTo>
                  <a:close/>
                </a:path>
              </a:pathLst>
            </a:cu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sz="612">
                <a:solidFill>
                  <a:schemeClr val="accent4"/>
                </a:solidFill>
              </a:endParaRPr>
            </a:p>
          </p:txBody>
        </p:sp>
        <p:sp>
          <p:nvSpPr>
            <p:cNvPr id="33" name="Segment 4">
              <a:extLst>
                <a:ext uri="{FF2B5EF4-FFF2-40B4-BE49-F238E27FC236}">
                  <a16:creationId xmlns:a16="http://schemas.microsoft.com/office/drawing/2014/main" id="{AA6E3CF7-759D-C549-9D85-E7E258A97471}"/>
                </a:ext>
              </a:extLst>
            </p:cNvPr>
            <p:cNvSpPr/>
            <p:nvPr/>
          </p:nvSpPr>
          <p:spPr>
            <a:xfrm>
              <a:off x="6807715" y="1651534"/>
              <a:ext cx="2202823" cy="1524821"/>
            </a:xfrm>
            <a:custGeom>
              <a:avLst/>
              <a:gdLst>
                <a:gd name="connsiteX0" fmla="*/ 1775890 w 2202823"/>
                <a:gd name="connsiteY0" fmla="*/ 0 h 1524821"/>
                <a:gd name="connsiteX1" fmla="*/ 1825686 w 2202823"/>
                <a:gd name="connsiteY1" fmla="*/ 66592 h 1524821"/>
                <a:gd name="connsiteX2" fmla="*/ 2107816 w 2202823"/>
                <a:gd name="connsiteY2" fmla="*/ 586377 h 1524821"/>
                <a:gd name="connsiteX3" fmla="*/ 2202823 w 2202823"/>
                <a:gd name="connsiteY3" fmla="*/ 845956 h 1524821"/>
                <a:gd name="connsiteX4" fmla="*/ 113492 w 2202823"/>
                <a:gd name="connsiteY4" fmla="*/ 1524821 h 1524821"/>
                <a:gd name="connsiteX5" fmla="*/ 112469 w 2202823"/>
                <a:gd name="connsiteY5" fmla="*/ 1520843 h 1524821"/>
                <a:gd name="connsiteX6" fmla="*/ 3883 w 2202823"/>
                <a:gd name="connsiteY6" fmla="*/ 1294966 h 1524821"/>
                <a:gd name="connsiteX7" fmla="*/ 0 w 2202823"/>
                <a:gd name="connsiteY7" fmla="*/ 1290260 h 1524821"/>
                <a:gd name="connsiteX8" fmla="*/ 1775890 w 2202823"/>
                <a:gd name="connsiteY8" fmla="*/ 0 h 1524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02823" h="1524821">
                  <a:moveTo>
                    <a:pt x="1775890" y="0"/>
                  </a:moveTo>
                  <a:lnTo>
                    <a:pt x="1825686" y="66592"/>
                  </a:lnTo>
                  <a:cubicBezTo>
                    <a:pt x="1935667" y="229385"/>
                    <a:pt x="2030394" y="403330"/>
                    <a:pt x="2107816" y="586377"/>
                  </a:cubicBezTo>
                  <a:lnTo>
                    <a:pt x="2202823" y="845956"/>
                  </a:lnTo>
                  <a:lnTo>
                    <a:pt x="113492" y="1524821"/>
                  </a:lnTo>
                  <a:lnTo>
                    <a:pt x="112469" y="1520843"/>
                  </a:lnTo>
                  <a:cubicBezTo>
                    <a:pt x="87255" y="1439776"/>
                    <a:pt x="50409" y="1363833"/>
                    <a:pt x="3883" y="1294966"/>
                  </a:cubicBezTo>
                  <a:lnTo>
                    <a:pt x="0" y="1290260"/>
                  </a:lnTo>
                  <a:lnTo>
                    <a:pt x="1775890" y="0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sz="612">
                <a:solidFill>
                  <a:schemeClr val="accent4"/>
                </a:solidFill>
              </a:endParaRPr>
            </a:p>
          </p:txBody>
        </p:sp>
        <p:sp>
          <p:nvSpPr>
            <p:cNvPr id="34" name="Segment 3">
              <a:extLst>
                <a:ext uri="{FF2B5EF4-FFF2-40B4-BE49-F238E27FC236}">
                  <a16:creationId xmlns:a16="http://schemas.microsoft.com/office/drawing/2014/main" id="{4C6ED9E7-8C10-E644-A2C3-B1D7B88E572E}"/>
                </a:ext>
              </a:extLst>
            </p:cNvPr>
            <p:cNvSpPr/>
            <p:nvPr/>
          </p:nvSpPr>
          <p:spPr>
            <a:xfrm>
              <a:off x="6606981" y="959820"/>
              <a:ext cx="1974467" cy="1979190"/>
            </a:xfrm>
            <a:custGeom>
              <a:avLst/>
              <a:gdLst>
                <a:gd name="connsiteX0" fmla="*/ 1291124 w 1974467"/>
                <a:gd name="connsiteY0" fmla="*/ 0 h 1979190"/>
                <a:gd name="connsiteX1" fmla="*/ 1435464 w 1974467"/>
                <a:gd name="connsiteY1" fmla="*/ 107935 h 1979190"/>
                <a:gd name="connsiteX2" fmla="*/ 1850265 w 1974467"/>
                <a:gd name="connsiteY2" fmla="*/ 522736 h 1979190"/>
                <a:gd name="connsiteX3" fmla="*/ 1974467 w 1974467"/>
                <a:gd name="connsiteY3" fmla="*/ 688830 h 1979190"/>
                <a:gd name="connsiteX4" fmla="*/ 198438 w 1974467"/>
                <a:gd name="connsiteY4" fmla="*/ 1979190 h 1979190"/>
                <a:gd name="connsiteX5" fmla="*/ 99240 w 1974467"/>
                <a:gd name="connsiteY5" fmla="*/ 1858960 h 1979190"/>
                <a:gd name="connsiteX6" fmla="*/ 0 w 1974467"/>
                <a:gd name="connsiteY6" fmla="*/ 1777080 h 1979190"/>
                <a:gd name="connsiteX7" fmla="*/ 1291124 w 1974467"/>
                <a:gd name="connsiteY7" fmla="*/ 0 h 1979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74467" h="1979190">
                  <a:moveTo>
                    <a:pt x="1291124" y="0"/>
                  </a:moveTo>
                  <a:lnTo>
                    <a:pt x="1435464" y="107935"/>
                  </a:lnTo>
                  <a:cubicBezTo>
                    <a:pt x="1586592" y="232657"/>
                    <a:pt x="1725543" y="371608"/>
                    <a:pt x="1850265" y="522736"/>
                  </a:cubicBezTo>
                  <a:lnTo>
                    <a:pt x="1974467" y="688830"/>
                  </a:lnTo>
                  <a:lnTo>
                    <a:pt x="198438" y="1979190"/>
                  </a:lnTo>
                  <a:lnTo>
                    <a:pt x="99240" y="1858960"/>
                  </a:lnTo>
                  <a:lnTo>
                    <a:pt x="0" y="1777080"/>
                  </a:lnTo>
                  <a:lnTo>
                    <a:pt x="1291124" y="0"/>
                  </a:ln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sz="612" dirty="0">
                <a:solidFill>
                  <a:schemeClr val="accent4"/>
                </a:solidFill>
              </a:endParaRPr>
            </a:p>
          </p:txBody>
        </p:sp>
        <p:sp>
          <p:nvSpPr>
            <p:cNvPr id="35" name="Segment 2">
              <a:extLst>
                <a:ext uri="{FF2B5EF4-FFF2-40B4-BE49-F238E27FC236}">
                  <a16:creationId xmlns:a16="http://schemas.microsoft.com/office/drawing/2014/main" id="{90EEBF2D-7DD5-A046-8FC4-DC741C2C008E}"/>
                </a:ext>
              </a:extLst>
            </p:cNvPr>
            <p:cNvSpPr/>
            <p:nvPr/>
          </p:nvSpPr>
          <p:spPr>
            <a:xfrm>
              <a:off x="6370337" y="522357"/>
              <a:ext cx="1524885" cy="2212249"/>
            </a:xfrm>
            <a:custGeom>
              <a:avLst/>
              <a:gdLst>
                <a:gd name="connsiteX0" fmla="*/ 678739 w 1524885"/>
                <a:gd name="connsiteY0" fmla="*/ 0 h 2212249"/>
                <a:gd name="connsiteX1" fmla="*/ 916754 w 1524885"/>
                <a:gd name="connsiteY1" fmla="*/ 87114 h 2212249"/>
                <a:gd name="connsiteX2" fmla="*/ 1436539 w 1524885"/>
                <a:gd name="connsiteY2" fmla="*/ 369244 h 2212249"/>
                <a:gd name="connsiteX3" fmla="*/ 1524885 w 1524885"/>
                <a:gd name="connsiteY3" fmla="*/ 435307 h 2212249"/>
                <a:gd name="connsiteX4" fmla="*/ 233862 w 1524885"/>
                <a:gd name="connsiteY4" fmla="*/ 2212249 h 2212249"/>
                <a:gd name="connsiteX5" fmla="*/ 208165 w 1524885"/>
                <a:gd name="connsiteY5" fmla="*/ 2191047 h 2212249"/>
                <a:gd name="connsiteX6" fmla="*/ 61575 w 1524885"/>
                <a:gd name="connsiteY6" fmla="*/ 2111480 h 2212249"/>
                <a:gd name="connsiteX7" fmla="*/ 0 w 1524885"/>
                <a:gd name="connsiteY7" fmla="*/ 2088944 h 2212249"/>
                <a:gd name="connsiteX8" fmla="*/ 678739 w 1524885"/>
                <a:gd name="connsiteY8" fmla="*/ 0 h 2212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24885" h="2212249">
                  <a:moveTo>
                    <a:pt x="678739" y="0"/>
                  </a:moveTo>
                  <a:lnTo>
                    <a:pt x="916754" y="87114"/>
                  </a:lnTo>
                  <a:cubicBezTo>
                    <a:pt x="1099801" y="164536"/>
                    <a:pt x="1273746" y="259263"/>
                    <a:pt x="1436539" y="369244"/>
                  </a:cubicBezTo>
                  <a:lnTo>
                    <a:pt x="1524885" y="435307"/>
                  </a:lnTo>
                  <a:lnTo>
                    <a:pt x="233862" y="2212249"/>
                  </a:lnTo>
                  <a:lnTo>
                    <a:pt x="208165" y="2191047"/>
                  </a:lnTo>
                  <a:cubicBezTo>
                    <a:pt x="162254" y="2160030"/>
                    <a:pt x="113198" y="2133315"/>
                    <a:pt x="61575" y="2111480"/>
                  </a:cubicBezTo>
                  <a:lnTo>
                    <a:pt x="0" y="2088944"/>
                  </a:lnTo>
                  <a:lnTo>
                    <a:pt x="678739" y="0"/>
                  </a:lnTo>
                  <a:close/>
                </a:path>
              </a:pathLst>
            </a:custGeom>
            <a:solidFill>
              <a:srgbClr val="FF3399"/>
            </a:solidFill>
            <a:ln>
              <a:solidFill>
                <a:srgbClr val="FF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sz="612">
                <a:solidFill>
                  <a:schemeClr val="accent4"/>
                </a:solidFill>
              </a:endParaRPr>
            </a:p>
          </p:txBody>
        </p:sp>
        <p:sp>
          <p:nvSpPr>
            <p:cNvPr id="36" name="Segment 1">
              <a:extLst>
                <a:ext uri="{FF2B5EF4-FFF2-40B4-BE49-F238E27FC236}">
                  <a16:creationId xmlns:a16="http://schemas.microsoft.com/office/drawing/2014/main" id="{3226689E-1BAC-AF4E-BFC1-11AE909361E4}"/>
                </a:ext>
              </a:extLst>
            </p:cNvPr>
            <p:cNvSpPr/>
            <p:nvPr/>
          </p:nvSpPr>
          <p:spPr>
            <a:xfrm>
              <a:off x="6104826" y="369223"/>
              <a:ext cx="940867" cy="2240838"/>
            </a:xfrm>
            <a:custGeom>
              <a:avLst/>
              <a:gdLst>
                <a:gd name="connsiteX0" fmla="*/ 0 w 940867"/>
                <a:gd name="connsiteY0" fmla="*/ 0 h 2240838"/>
                <a:gd name="connsiteX1" fmla="*/ 148642 w 940867"/>
                <a:gd name="connsiteY1" fmla="*/ 3759 h 2240838"/>
                <a:gd name="connsiteX2" fmla="*/ 901125 w 940867"/>
                <a:gd name="connsiteY2" fmla="*/ 137349 h 2240838"/>
                <a:gd name="connsiteX3" fmla="*/ 940867 w 940867"/>
                <a:gd name="connsiteY3" fmla="*/ 151895 h 2240838"/>
                <a:gd name="connsiteX4" fmla="*/ 262128 w 940867"/>
                <a:gd name="connsiteY4" fmla="*/ 2240838 h 2240838"/>
                <a:gd name="connsiteX5" fmla="*/ 247799 w 940867"/>
                <a:gd name="connsiteY5" fmla="*/ 2235594 h 2240838"/>
                <a:gd name="connsiteX6" fmla="*/ 79410 w 940867"/>
                <a:gd name="connsiteY6" fmla="*/ 2201251 h 2240838"/>
                <a:gd name="connsiteX7" fmla="*/ 0 w 940867"/>
                <a:gd name="connsiteY7" fmla="*/ 2197242 h 2240838"/>
                <a:gd name="connsiteX8" fmla="*/ 0 w 940867"/>
                <a:gd name="connsiteY8" fmla="*/ 0 h 2240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40867" h="2240838">
                  <a:moveTo>
                    <a:pt x="0" y="0"/>
                  </a:moveTo>
                  <a:lnTo>
                    <a:pt x="148642" y="3759"/>
                  </a:lnTo>
                  <a:cubicBezTo>
                    <a:pt x="409418" y="16977"/>
                    <a:pt x="661581" y="62843"/>
                    <a:pt x="901125" y="137349"/>
                  </a:cubicBezTo>
                  <a:lnTo>
                    <a:pt x="940867" y="151895"/>
                  </a:lnTo>
                  <a:lnTo>
                    <a:pt x="262128" y="2240838"/>
                  </a:lnTo>
                  <a:lnTo>
                    <a:pt x="247799" y="2235594"/>
                  </a:lnTo>
                  <a:cubicBezTo>
                    <a:pt x="193754" y="2218784"/>
                    <a:pt x="137432" y="2207144"/>
                    <a:pt x="79410" y="2201251"/>
                  </a:cubicBezTo>
                  <a:lnTo>
                    <a:pt x="0" y="21972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sz="612" dirty="0">
                <a:solidFill>
                  <a:schemeClr val="accent4"/>
                </a:solidFill>
              </a:endParaRPr>
            </a:p>
          </p:txBody>
        </p:sp>
        <p:sp>
          <p:nvSpPr>
            <p:cNvPr id="37" name="Segment 20 Text">
              <a:extLst>
                <a:ext uri="{FF2B5EF4-FFF2-40B4-BE49-F238E27FC236}">
                  <a16:creationId xmlns:a16="http://schemas.microsoft.com/office/drawing/2014/main" id="{74C8AF3E-1EDE-2449-990F-BBF2A61B2467}"/>
                </a:ext>
              </a:extLst>
            </p:cNvPr>
            <p:cNvSpPr/>
            <p:nvPr/>
          </p:nvSpPr>
          <p:spPr>
            <a:xfrm rot="15576345">
              <a:off x="4716029" y="1065621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15741" tIns="15741" rIns="15741" bIns="15741" anchor="ctr" anchorCtr="0">
              <a:normAutofit/>
            </a:bodyPr>
            <a:lstStyle/>
            <a:p>
              <a:pPr algn="ctr"/>
              <a:r>
                <a:rPr lang="ar-SA" sz="1049" b="1" dirty="0">
                  <a:ln w="0"/>
                  <a:solidFill>
                    <a:schemeClr val="accent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17</a:t>
              </a:r>
              <a:endParaRPr lang="en-US" sz="1049" b="1" dirty="0">
                <a:ln w="0"/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Segment 19 Text">
              <a:extLst>
                <a:ext uri="{FF2B5EF4-FFF2-40B4-BE49-F238E27FC236}">
                  <a16:creationId xmlns:a16="http://schemas.microsoft.com/office/drawing/2014/main" id="{41FC0ECC-932C-2447-9E6A-735039B44728}"/>
                </a:ext>
              </a:extLst>
            </p:cNvPr>
            <p:cNvSpPr/>
            <p:nvPr/>
          </p:nvSpPr>
          <p:spPr>
            <a:xfrm rot="14471101">
              <a:off x="4108590" y="1249672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15741" tIns="15741" rIns="15741" bIns="15741" anchor="ctr" anchorCtr="0">
              <a:normAutofit/>
            </a:bodyPr>
            <a:lstStyle/>
            <a:p>
              <a:pPr algn="ctr"/>
              <a:r>
                <a:rPr lang="ar-SA" sz="1049" b="1" dirty="0">
                  <a:ln w="0"/>
                  <a:solidFill>
                    <a:schemeClr val="accent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16</a:t>
              </a:r>
              <a:endParaRPr lang="en-US" sz="1049" b="1" dirty="0">
                <a:ln w="0"/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Segment 18 Text">
              <a:extLst>
                <a:ext uri="{FF2B5EF4-FFF2-40B4-BE49-F238E27FC236}">
                  <a16:creationId xmlns:a16="http://schemas.microsoft.com/office/drawing/2014/main" id="{611A7502-087E-0842-999A-354166C6C21C}"/>
                </a:ext>
              </a:extLst>
            </p:cNvPr>
            <p:cNvSpPr/>
            <p:nvPr/>
          </p:nvSpPr>
          <p:spPr>
            <a:xfrm rot="13451075">
              <a:off x="3611688" y="1623160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15741" tIns="15741" rIns="15741" bIns="15741" anchor="ctr" anchorCtr="0">
              <a:normAutofit/>
            </a:bodyPr>
            <a:lstStyle/>
            <a:p>
              <a:pPr algn="ctr"/>
              <a:r>
                <a:rPr lang="ar-SA" sz="1049" b="1" dirty="0">
                  <a:ln w="0"/>
                  <a:solidFill>
                    <a:schemeClr val="accent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15</a:t>
              </a:r>
              <a:endParaRPr lang="en-US" sz="1049" b="1" dirty="0">
                <a:ln w="0"/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Segment 17 Text">
              <a:extLst>
                <a:ext uri="{FF2B5EF4-FFF2-40B4-BE49-F238E27FC236}">
                  <a16:creationId xmlns:a16="http://schemas.microsoft.com/office/drawing/2014/main" id="{6485E660-37D4-8D4F-BC49-73871CB72EFD}"/>
                </a:ext>
              </a:extLst>
            </p:cNvPr>
            <p:cNvSpPr/>
            <p:nvPr/>
          </p:nvSpPr>
          <p:spPr>
            <a:xfrm rot="12366945">
              <a:off x="3243532" y="2132566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15741" tIns="15741" rIns="15741" bIns="15741" anchor="ctr" anchorCtr="0">
              <a:normAutofit/>
            </a:bodyPr>
            <a:lstStyle/>
            <a:p>
              <a:pPr algn="ctr"/>
              <a:r>
                <a:rPr lang="ar-SA" sz="1049" b="1" dirty="0">
                  <a:ln w="0"/>
                  <a:solidFill>
                    <a:schemeClr val="accent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14</a:t>
              </a:r>
              <a:endParaRPr lang="en-US" sz="1049" b="1" dirty="0">
                <a:ln w="0"/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Segment 16 Text">
              <a:extLst>
                <a:ext uri="{FF2B5EF4-FFF2-40B4-BE49-F238E27FC236}">
                  <a16:creationId xmlns:a16="http://schemas.microsoft.com/office/drawing/2014/main" id="{FD4F8D94-ED88-DC45-A7DE-9571251812EB}"/>
                </a:ext>
              </a:extLst>
            </p:cNvPr>
            <p:cNvSpPr/>
            <p:nvPr/>
          </p:nvSpPr>
          <p:spPr>
            <a:xfrm rot="11306519">
              <a:off x="3067077" y="2746368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15741" tIns="15741" rIns="15741" bIns="15741" anchor="ctr" anchorCtr="0">
              <a:normAutofit/>
            </a:bodyPr>
            <a:lstStyle/>
            <a:p>
              <a:pPr algn="ctr"/>
              <a:r>
                <a:rPr lang="ar-SA" sz="1049" b="1" dirty="0">
                  <a:ln w="0"/>
                  <a:solidFill>
                    <a:schemeClr val="accent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13</a:t>
              </a:r>
              <a:endParaRPr lang="en-US" sz="1049" b="1" dirty="0">
                <a:ln w="0"/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Segment 15 Text">
              <a:extLst>
                <a:ext uri="{FF2B5EF4-FFF2-40B4-BE49-F238E27FC236}">
                  <a16:creationId xmlns:a16="http://schemas.microsoft.com/office/drawing/2014/main" id="{00F6FA14-171F-064E-9C00-A3ACA4B668E9}"/>
                </a:ext>
              </a:extLst>
            </p:cNvPr>
            <p:cNvSpPr/>
            <p:nvPr/>
          </p:nvSpPr>
          <p:spPr>
            <a:xfrm rot="10149926">
              <a:off x="3067077" y="3369866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15741" tIns="15741" rIns="15741" bIns="15741" anchor="ctr" anchorCtr="0">
              <a:normAutofit/>
            </a:bodyPr>
            <a:lstStyle/>
            <a:p>
              <a:pPr algn="ctr"/>
              <a:r>
                <a:rPr lang="ar-SA" sz="1049" b="1" dirty="0">
                  <a:ln w="0"/>
                  <a:solidFill>
                    <a:schemeClr val="accent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</a:t>
              </a:r>
              <a:endParaRPr lang="en-US" sz="1049" b="1" dirty="0">
                <a:ln w="0"/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Segment 14 Text">
              <a:extLst>
                <a:ext uri="{FF2B5EF4-FFF2-40B4-BE49-F238E27FC236}">
                  <a16:creationId xmlns:a16="http://schemas.microsoft.com/office/drawing/2014/main" id="{5D9012F2-33DA-ED4A-9ABE-9AC7562DBA82}"/>
                </a:ext>
              </a:extLst>
            </p:cNvPr>
            <p:cNvSpPr/>
            <p:nvPr/>
          </p:nvSpPr>
          <p:spPr>
            <a:xfrm rot="9182237">
              <a:off x="3254106" y="3919877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15741" tIns="15741" rIns="15741" bIns="15741" anchor="ctr" anchorCtr="0">
              <a:normAutofit/>
            </a:bodyPr>
            <a:lstStyle/>
            <a:p>
              <a:pPr algn="ctr"/>
              <a:r>
                <a:rPr lang="ar-SA" sz="1049" b="1" dirty="0">
                  <a:ln w="0"/>
                  <a:solidFill>
                    <a:schemeClr val="accent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</a:t>
              </a:r>
              <a:endParaRPr lang="en-US" sz="1049" b="1" dirty="0">
                <a:ln w="0"/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Segment 13 Text">
              <a:extLst>
                <a:ext uri="{FF2B5EF4-FFF2-40B4-BE49-F238E27FC236}">
                  <a16:creationId xmlns:a16="http://schemas.microsoft.com/office/drawing/2014/main" id="{C2DE5329-D953-DA4E-B328-EF1277D6EE82}"/>
                </a:ext>
              </a:extLst>
            </p:cNvPr>
            <p:cNvSpPr/>
            <p:nvPr/>
          </p:nvSpPr>
          <p:spPr>
            <a:xfrm rot="8043545">
              <a:off x="3651559" y="4435611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15741" tIns="15741" rIns="15741" bIns="15741" anchor="ctr" anchorCtr="0">
              <a:normAutofit/>
            </a:bodyPr>
            <a:lstStyle/>
            <a:p>
              <a:pPr algn="ctr"/>
              <a:r>
                <a:rPr lang="ar-SA" sz="1049" b="1" dirty="0">
                  <a:ln w="0"/>
                  <a:solidFill>
                    <a:schemeClr val="accent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  <a:endParaRPr lang="en-US" sz="1049" b="1" dirty="0">
                <a:ln w="0"/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Segment 12 Text">
              <a:extLst>
                <a:ext uri="{FF2B5EF4-FFF2-40B4-BE49-F238E27FC236}">
                  <a16:creationId xmlns:a16="http://schemas.microsoft.com/office/drawing/2014/main" id="{644460F0-2256-0948-974C-E12C6C50F820}"/>
                </a:ext>
              </a:extLst>
            </p:cNvPr>
            <p:cNvSpPr/>
            <p:nvPr/>
          </p:nvSpPr>
          <p:spPr>
            <a:xfrm rot="6926181">
              <a:off x="4170726" y="4805426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15741" tIns="15741" rIns="15741" bIns="15741" anchor="ctr" anchorCtr="0">
              <a:normAutofit/>
            </a:bodyPr>
            <a:lstStyle/>
            <a:p>
              <a:pPr algn="ctr"/>
              <a:r>
                <a:rPr lang="ar-SA" sz="1049" b="1" dirty="0">
                  <a:ln w="0"/>
                  <a:solidFill>
                    <a:schemeClr val="accent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</a:t>
              </a:r>
              <a:endParaRPr lang="en-US" sz="1049" b="1" dirty="0">
                <a:ln w="0"/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Segment 11 Text">
              <a:extLst>
                <a:ext uri="{FF2B5EF4-FFF2-40B4-BE49-F238E27FC236}">
                  <a16:creationId xmlns:a16="http://schemas.microsoft.com/office/drawing/2014/main" id="{2DB2ECD8-88E3-CE47-9E40-B8AA79B416CB}"/>
                </a:ext>
              </a:extLst>
            </p:cNvPr>
            <p:cNvSpPr/>
            <p:nvPr/>
          </p:nvSpPr>
          <p:spPr>
            <a:xfrm rot="5837799">
              <a:off x="4765270" y="5006936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15741" tIns="15741" rIns="15741" bIns="15741" anchor="ctr" anchorCtr="0">
              <a:normAutofit/>
            </a:bodyPr>
            <a:lstStyle/>
            <a:p>
              <a:pPr algn="ctr"/>
              <a:r>
                <a:rPr lang="ar-SA" sz="1049" b="1" dirty="0">
                  <a:ln w="0"/>
                  <a:solidFill>
                    <a:schemeClr val="accent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  <a:endParaRPr lang="en-US" sz="1049" b="1" dirty="0">
                <a:ln w="0"/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Segment 10 Text">
              <a:extLst>
                <a:ext uri="{FF2B5EF4-FFF2-40B4-BE49-F238E27FC236}">
                  <a16:creationId xmlns:a16="http://schemas.microsoft.com/office/drawing/2014/main" id="{3706E2EA-FC07-8F49-98EC-B76D950D58EB}"/>
                </a:ext>
              </a:extLst>
            </p:cNvPr>
            <p:cNvSpPr/>
            <p:nvPr/>
          </p:nvSpPr>
          <p:spPr>
            <a:xfrm rot="4815310">
              <a:off x="5372950" y="4985590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15741" tIns="15741" rIns="15741" bIns="15741" anchor="ctr" anchorCtr="0">
              <a:normAutofit/>
            </a:bodyPr>
            <a:lstStyle/>
            <a:p>
              <a:pPr algn="ctr"/>
              <a:r>
                <a:rPr lang="ar-SA" sz="1049" b="1" dirty="0">
                  <a:ln w="0"/>
                  <a:solidFill>
                    <a:schemeClr val="accent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  <a:endParaRPr lang="en-US" sz="1049" b="1" dirty="0">
                <a:ln w="0"/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Segment 9 Text">
              <a:extLst>
                <a:ext uri="{FF2B5EF4-FFF2-40B4-BE49-F238E27FC236}">
                  <a16:creationId xmlns:a16="http://schemas.microsoft.com/office/drawing/2014/main" id="{729AFCDD-8015-CD45-A53C-C3D80F6BB044}"/>
                </a:ext>
              </a:extLst>
            </p:cNvPr>
            <p:cNvSpPr/>
            <p:nvPr/>
          </p:nvSpPr>
          <p:spPr>
            <a:xfrm rot="3680776">
              <a:off x="5954386" y="4780462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15741" tIns="15741" rIns="15741" bIns="15741" anchor="ctr" anchorCtr="0">
              <a:normAutofit/>
            </a:bodyPr>
            <a:lstStyle/>
            <a:p>
              <a:pPr algn="ctr"/>
              <a:r>
                <a:rPr lang="ar-SA" sz="1049" b="1" dirty="0">
                  <a:ln w="0"/>
                  <a:solidFill>
                    <a:schemeClr val="accent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endParaRPr lang="en-US" sz="1049" b="1" dirty="0">
                <a:ln w="0"/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Segment 8 Text">
              <a:extLst>
                <a:ext uri="{FF2B5EF4-FFF2-40B4-BE49-F238E27FC236}">
                  <a16:creationId xmlns:a16="http://schemas.microsoft.com/office/drawing/2014/main" id="{5B152F24-D9E1-9343-92E9-FAF88860EA9E}"/>
                </a:ext>
              </a:extLst>
            </p:cNvPr>
            <p:cNvSpPr/>
            <p:nvPr/>
          </p:nvSpPr>
          <p:spPr>
            <a:xfrm rot="2690616">
              <a:off x="6443942" y="4414750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15741" tIns="15741" rIns="15741" bIns="15741" anchor="ctr" anchorCtr="0">
              <a:normAutofit/>
            </a:bodyPr>
            <a:lstStyle/>
            <a:p>
              <a:pPr algn="ctr"/>
              <a:r>
                <a:rPr lang="ar-SA" sz="1049" b="1" dirty="0">
                  <a:ln w="0"/>
                  <a:solidFill>
                    <a:schemeClr val="accent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en-US" sz="1049" b="1" dirty="0">
                <a:ln w="0"/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Segment 7 Text">
              <a:extLst>
                <a:ext uri="{FF2B5EF4-FFF2-40B4-BE49-F238E27FC236}">
                  <a16:creationId xmlns:a16="http://schemas.microsoft.com/office/drawing/2014/main" id="{F4F48CB7-470C-A447-B5C5-A52860D40134}"/>
                </a:ext>
              </a:extLst>
            </p:cNvPr>
            <p:cNvSpPr/>
            <p:nvPr/>
          </p:nvSpPr>
          <p:spPr>
            <a:xfrm rot="1585716">
              <a:off x="6815606" y="3913151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15741" tIns="15741" rIns="15741" bIns="15741" anchor="ctr" anchorCtr="0">
              <a:normAutofit/>
            </a:bodyPr>
            <a:lstStyle/>
            <a:p>
              <a:pPr algn="ctr"/>
              <a:r>
                <a:rPr lang="ar-SA" sz="1049" b="1" dirty="0">
                  <a:ln w="0"/>
                  <a:solidFill>
                    <a:schemeClr val="accent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en-US" sz="1049" b="1" dirty="0">
                <a:ln w="0"/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Segment 6 Text">
              <a:extLst>
                <a:ext uri="{FF2B5EF4-FFF2-40B4-BE49-F238E27FC236}">
                  <a16:creationId xmlns:a16="http://schemas.microsoft.com/office/drawing/2014/main" id="{FC6738C8-11DF-9E48-AC78-EFE92699FCC7}"/>
                </a:ext>
              </a:extLst>
            </p:cNvPr>
            <p:cNvSpPr/>
            <p:nvPr/>
          </p:nvSpPr>
          <p:spPr>
            <a:xfrm rot="452216">
              <a:off x="7003901" y="3325521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15741" tIns="15741" rIns="15741" bIns="15741" anchor="ctr" anchorCtr="0">
              <a:normAutofit/>
            </a:bodyPr>
            <a:lstStyle/>
            <a:p>
              <a:pPr algn="ctr"/>
              <a:r>
                <a:rPr lang="ar-SA" sz="1049" b="1" dirty="0">
                  <a:ln w="0"/>
                  <a:solidFill>
                    <a:schemeClr val="accent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1049" b="1" dirty="0">
                <a:ln w="0"/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Segment 5 Text">
              <a:extLst>
                <a:ext uri="{FF2B5EF4-FFF2-40B4-BE49-F238E27FC236}">
                  <a16:creationId xmlns:a16="http://schemas.microsoft.com/office/drawing/2014/main" id="{AE39FA33-40AF-2F44-94FB-6B2F0AC45D61}"/>
                </a:ext>
              </a:extLst>
            </p:cNvPr>
            <p:cNvSpPr/>
            <p:nvPr/>
          </p:nvSpPr>
          <p:spPr>
            <a:xfrm rot="21099828">
              <a:off x="6991941" y="2709572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15741" tIns="15741" rIns="15741" bIns="15741" anchor="ctr" anchorCtr="0">
              <a:normAutofit/>
            </a:bodyPr>
            <a:lstStyle/>
            <a:p>
              <a:pPr algn="ctr"/>
              <a:r>
                <a:rPr lang="ar-SA" sz="1049" b="1" dirty="0">
                  <a:ln w="0"/>
                  <a:solidFill>
                    <a:schemeClr val="accent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1049" b="1" dirty="0">
                <a:ln w="0"/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Segment 4 Text">
              <a:extLst>
                <a:ext uri="{FF2B5EF4-FFF2-40B4-BE49-F238E27FC236}">
                  <a16:creationId xmlns:a16="http://schemas.microsoft.com/office/drawing/2014/main" id="{80AD5C00-B785-7B4D-BB17-4360AFB28BBF}"/>
                </a:ext>
              </a:extLst>
            </p:cNvPr>
            <p:cNvSpPr/>
            <p:nvPr/>
          </p:nvSpPr>
          <p:spPr>
            <a:xfrm rot="19985801">
              <a:off x="6818023" y="2142071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15741" tIns="15741" rIns="15741" bIns="15741" anchor="ctr" anchorCtr="0">
              <a:normAutofit/>
            </a:bodyPr>
            <a:lstStyle/>
            <a:p>
              <a:pPr algn="ctr"/>
              <a:r>
                <a:rPr lang="ar-SA" sz="1049" b="1" dirty="0">
                  <a:ln w="0"/>
                  <a:solidFill>
                    <a:schemeClr val="accent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sz="1049" b="1" dirty="0">
                <a:ln w="0"/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Segment 3 Text">
              <a:extLst>
                <a:ext uri="{FF2B5EF4-FFF2-40B4-BE49-F238E27FC236}">
                  <a16:creationId xmlns:a16="http://schemas.microsoft.com/office/drawing/2014/main" id="{DD968BCB-2816-F24D-867F-06BE6A7BC6FC}"/>
                </a:ext>
              </a:extLst>
            </p:cNvPr>
            <p:cNvSpPr/>
            <p:nvPr/>
          </p:nvSpPr>
          <p:spPr>
            <a:xfrm rot="18915660">
              <a:off x="6437135" y="1623160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15741" tIns="15741" rIns="15741" bIns="15741" anchor="ctr" anchorCtr="0">
              <a:normAutofit/>
            </a:bodyPr>
            <a:lstStyle/>
            <a:p>
              <a:pPr algn="ctr"/>
              <a:r>
                <a:rPr lang="ar-SA" sz="1049" b="1" dirty="0">
                  <a:ln w="0"/>
                  <a:solidFill>
                    <a:schemeClr val="accent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</a:t>
              </a:r>
              <a:endParaRPr lang="en-US" sz="1049" b="1" dirty="0">
                <a:ln w="0"/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Segment 2 Text">
              <a:extLst>
                <a:ext uri="{FF2B5EF4-FFF2-40B4-BE49-F238E27FC236}">
                  <a16:creationId xmlns:a16="http://schemas.microsoft.com/office/drawing/2014/main" id="{6BC631C6-9B6B-6B4A-8572-F19897941CCE}"/>
                </a:ext>
              </a:extLst>
            </p:cNvPr>
            <p:cNvSpPr/>
            <p:nvPr/>
          </p:nvSpPr>
          <p:spPr>
            <a:xfrm rot="17872985">
              <a:off x="5917940" y="1244818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15741" tIns="15741" rIns="15741" bIns="15741" anchor="ctr" anchorCtr="0">
              <a:normAutofit/>
            </a:bodyPr>
            <a:lstStyle/>
            <a:p>
              <a:pPr algn="ctr"/>
              <a:r>
                <a:rPr lang="ar-SA" sz="1049" b="1" dirty="0">
                  <a:ln w="0"/>
                  <a:solidFill>
                    <a:schemeClr val="accent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19</a:t>
              </a:r>
              <a:endParaRPr lang="en-US" sz="1049" b="1" dirty="0">
                <a:ln w="0"/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Segment 1 Text">
              <a:extLst>
                <a:ext uri="{FF2B5EF4-FFF2-40B4-BE49-F238E27FC236}">
                  <a16:creationId xmlns:a16="http://schemas.microsoft.com/office/drawing/2014/main" id="{A965608E-3A73-DA49-A732-5504DAC39C96}"/>
                </a:ext>
              </a:extLst>
            </p:cNvPr>
            <p:cNvSpPr/>
            <p:nvPr/>
          </p:nvSpPr>
          <p:spPr>
            <a:xfrm rot="16701266">
              <a:off x="5343961" y="1054484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15741" tIns="15741" rIns="15741" bIns="15741" anchor="ctr" anchorCtr="0">
              <a:normAutofit/>
            </a:bodyPr>
            <a:lstStyle/>
            <a:p>
              <a:pPr algn="ctr"/>
              <a:r>
                <a:rPr lang="ar-SA" sz="1049" b="1" dirty="0">
                  <a:ln w="0"/>
                  <a:solidFill>
                    <a:schemeClr val="accent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18</a:t>
              </a:r>
              <a:endParaRPr lang="en-US" sz="1049" b="1" dirty="0">
                <a:ln w="0"/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7" name="Spin Button">
            <a:extLst>
              <a:ext uri="{FF2B5EF4-FFF2-40B4-BE49-F238E27FC236}">
                <a16:creationId xmlns:a16="http://schemas.microsoft.com/office/drawing/2014/main" id="{D240925F-FD8A-BA4B-B07B-8792C270D478}"/>
              </a:ext>
            </a:extLst>
          </p:cNvPr>
          <p:cNvGrpSpPr/>
          <p:nvPr/>
        </p:nvGrpSpPr>
        <p:grpSpPr>
          <a:xfrm>
            <a:off x="1113022" y="1495776"/>
            <a:ext cx="787031" cy="787031"/>
            <a:chOff x="5196000" y="2529000"/>
            <a:chExt cx="1800000" cy="1800000"/>
          </a:xfrm>
        </p:grpSpPr>
        <p:sp>
          <p:nvSpPr>
            <p:cNvPr id="58" name="Spin Button">
              <a:extLst>
                <a:ext uri="{FF2B5EF4-FFF2-40B4-BE49-F238E27FC236}">
                  <a16:creationId xmlns:a16="http://schemas.microsoft.com/office/drawing/2014/main" id="{FC67413D-2A3E-D548-9754-99CB48AD2276}"/>
                </a:ext>
              </a:extLst>
            </p:cNvPr>
            <p:cNvSpPr/>
            <p:nvPr/>
          </p:nvSpPr>
          <p:spPr>
            <a:xfrm>
              <a:off x="5196000" y="2529000"/>
              <a:ext cx="1800000" cy="1800000"/>
            </a:xfrm>
            <a:custGeom>
              <a:avLst/>
              <a:gdLst>
                <a:gd name="connsiteX0" fmla="*/ 900000 w 1800000"/>
                <a:gd name="connsiteY0" fmla="*/ 0 h 1800000"/>
                <a:gd name="connsiteX1" fmla="*/ 1800000 w 1800000"/>
                <a:gd name="connsiteY1" fmla="*/ 900000 h 1800000"/>
                <a:gd name="connsiteX2" fmla="*/ 900000 w 1800000"/>
                <a:gd name="connsiteY2" fmla="*/ 1800000 h 1800000"/>
                <a:gd name="connsiteX3" fmla="*/ 0 w 1800000"/>
                <a:gd name="connsiteY3" fmla="*/ 900000 h 1800000"/>
                <a:gd name="connsiteX4" fmla="*/ 900000 w 1800000"/>
                <a:gd name="connsiteY4" fmla="*/ 0 h 18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0000" h="1800000">
                  <a:moveTo>
                    <a:pt x="900000" y="0"/>
                  </a:moveTo>
                  <a:cubicBezTo>
                    <a:pt x="1397056" y="0"/>
                    <a:pt x="1800000" y="402944"/>
                    <a:pt x="1800000" y="900000"/>
                  </a:cubicBezTo>
                  <a:cubicBezTo>
                    <a:pt x="1800000" y="1397056"/>
                    <a:pt x="1397056" y="1800000"/>
                    <a:pt x="900000" y="1800000"/>
                  </a:cubicBezTo>
                  <a:cubicBezTo>
                    <a:pt x="402944" y="1800000"/>
                    <a:pt x="0" y="1397056"/>
                    <a:pt x="0" y="900000"/>
                  </a:cubicBezTo>
                  <a:cubicBezTo>
                    <a:pt x="0" y="402944"/>
                    <a:pt x="402944" y="0"/>
                    <a:pt x="900000" y="0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9050"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rmAutofit/>
            </a:bodyPr>
            <a:lstStyle/>
            <a:p>
              <a:pPr algn="ctr" rtl="1"/>
              <a:r>
                <a:rPr lang="ar-SA" sz="933" b="1" dirty="0">
                  <a:solidFill>
                    <a:schemeClr val="accent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حرك العجلة</a:t>
              </a:r>
            </a:p>
            <a:p>
              <a:pPr algn="ctr" rtl="1"/>
              <a:r>
                <a:rPr lang="ar-SA" sz="933" b="1" dirty="0">
                  <a:solidFill>
                    <a:schemeClr val="accent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من هنا</a:t>
              </a:r>
              <a:endParaRPr lang="en-GB" sz="933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Arrow: Curved Down 31">
              <a:extLst>
                <a:ext uri="{FF2B5EF4-FFF2-40B4-BE49-F238E27FC236}">
                  <a16:creationId xmlns:a16="http://schemas.microsoft.com/office/drawing/2014/main" id="{16DD1C9F-CFCD-D647-B2A5-B781268659DB}"/>
                </a:ext>
              </a:extLst>
            </p:cNvPr>
            <p:cNvSpPr/>
            <p:nvPr/>
          </p:nvSpPr>
          <p:spPr>
            <a:xfrm>
              <a:off x="5392462" y="2664749"/>
              <a:ext cx="1410677" cy="515092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612">
                <a:solidFill>
                  <a:schemeClr val="accent4"/>
                </a:solidFill>
              </a:endParaRPr>
            </a:p>
          </p:txBody>
        </p:sp>
        <p:sp>
          <p:nvSpPr>
            <p:cNvPr id="60" name="Arrow: Curved Down 32">
              <a:extLst>
                <a:ext uri="{FF2B5EF4-FFF2-40B4-BE49-F238E27FC236}">
                  <a16:creationId xmlns:a16="http://schemas.microsoft.com/office/drawing/2014/main" id="{B3F325E0-9178-C945-8F06-71A37012F35C}"/>
                </a:ext>
              </a:extLst>
            </p:cNvPr>
            <p:cNvSpPr/>
            <p:nvPr/>
          </p:nvSpPr>
          <p:spPr>
            <a:xfrm flipH="1" flipV="1">
              <a:off x="5384979" y="3672555"/>
              <a:ext cx="1410677" cy="515092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612">
                <a:solidFill>
                  <a:schemeClr val="accent4"/>
                </a:solidFill>
              </a:endParaRPr>
            </a:p>
          </p:txBody>
        </p:sp>
      </p:grpSp>
      <p:sp>
        <p:nvSpPr>
          <p:cNvPr id="61" name="Marker">
            <a:extLst>
              <a:ext uri="{FF2B5EF4-FFF2-40B4-BE49-F238E27FC236}">
                <a16:creationId xmlns:a16="http://schemas.microsoft.com/office/drawing/2014/main" id="{2E3CC16D-EE5B-DE4A-B597-C88439C6340D}"/>
              </a:ext>
            </a:extLst>
          </p:cNvPr>
          <p:cNvSpPr/>
          <p:nvPr/>
        </p:nvSpPr>
        <p:spPr>
          <a:xfrm rot="10800000">
            <a:off x="1351407" y="389036"/>
            <a:ext cx="314813" cy="314813"/>
          </a:xfrm>
          <a:prstGeom prst="triangle">
            <a:avLst/>
          </a:prstGeom>
          <a:solidFill>
            <a:srgbClr val="C00000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612">
              <a:solidFill>
                <a:schemeClr val="accent4"/>
              </a:solidFill>
            </a:endParaRPr>
          </a:p>
        </p:txBody>
      </p:sp>
      <p:sp>
        <p:nvSpPr>
          <p:cNvPr id="62" name="Text">
            <a:extLst>
              <a:ext uri="{FF2B5EF4-FFF2-40B4-BE49-F238E27FC236}">
                <a16:creationId xmlns:a16="http://schemas.microsoft.com/office/drawing/2014/main" id="{C9D4E40E-52A6-8846-AB87-5CAE7417C60A}"/>
              </a:ext>
            </a:extLst>
          </p:cNvPr>
          <p:cNvSpPr/>
          <p:nvPr/>
        </p:nvSpPr>
        <p:spPr>
          <a:xfrm>
            <a:off x="-205610" y="3275669"/>
            <a:ext cx="344646" cy="60658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394" dirty="0">
                <a:ln w="0"/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Twitter @n9vxx</a:t>
            </a:r>
          </a:p>
        </p:txBody>
      </p:sp>
      <p:sp>
        <p:nvSpPr>
          <p:cNvPr id="3" name="مستطيل 2"/>
          <p:cNvSpPr/>
          <p:nvPr/>
        </p:nvSpPr>
        <p:spPr>
          <a:xfrm>
            <a:off x="2519418" y="3000732"/>
            <a:ext cx="2811408" cy="762574"/>
          </a:xfrm>
          <a:prstGeom prst="rect">
            <a:avLst/>
          </a:prstGeom>
          <a:solidFill>
            <a:srgbClr val="FFFFFF"/>
          </a:solidFill>
          <a:ln>
            <a:solidFill>
              <a:srgbClr val="E157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مربع نص 1">
            <a:hlinkClick r:id="rId2" action="ppaction://hlinksldjump"/>
          </p:cNvPr>
          <p:cNvSpPr txBox="1"/>
          <p:nvPr/>
        </p:nvSpPr>
        <p:spPr>
          <a:xfrm>
            <a:off x="4015105" y="3060571"/>
            <a:ext cx="1161904" cy="261610"/>
          </a:xfrm>
          <a:prstGeom prst="rect">
            <a:avLst/>
          </a:prstGeom>
          <a:noFill/>
          <a:ln>
            <a:solidFill>
              <a:srgbClr val="E1570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SA" sz="1100" b="1" dirty="0">
                <a:solidFill>
                  <a:srgbClr val="C00000"/>
                </a:solidFill>
              </a:rPr>
              <a:t>سؤال المفردات </a:t>
            </a:r>
            <a:endParaRPr lang="en-US" sz="1100" b="1" dirty="0">
              <a:solidFill>
                <a:srgbClr val="C00000"/>
              </a:solidFill>
            </a:endParaRPr>
          </a:p>
        </p:txBody>
      </p:sp>
      <p:sp>
        <p:nvSpPr>
          <p:cNvPr id="63" name="مربع نص 62">
            <a:hlinkClick r:id="rId3" action="ppaction://hlinksldjump"/>
          </p:cNvPr>
          <p:cNvSpPr txBox="1"/>
          <p:nvPr/>
        </p:nvSpPr>
        <p:spPr>
          <a:xfrm>
            <a:off x="2661255" y="3059187"/>
            <a:ext cx="1161904" cy="261610"/>
          </a:xfrm>
          <a:prstGeom prst="rect">
            <a:avLst/>
          </a:prstGeom>
          <a:noFill/>
          <a:ln>
            <a:solidFill>
              <a:srgbClr val="E1570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SA" sz="1100" b="1" dirty="0">
                <a:solidFill>
                  <a:srgbClr val="C00000"/>
                </a:solidFill>
              </a:rPr>
              <a:t>سؤال المقارنة </a:t>
            </a:r>
            <a:endParaRPr lang="en-US" sz="1100" b="1" dirty="0">
              <a:solidFill>
                <a:srgbClr val="C00000"/>
              </a:solidFill>
            </a:endParaRPr>
          </a:p>
        </p:txBody>
      </p:sp>
      <p:sp>
        <p:nvSpPr>
          <p:cNvPr id="64" name="مربع نص 63">
            <a:hlinkClick r:id="rId4" action="ppaction://hlinksldjump"/>
          </p:cNvPr>
          <p:cNvSpPr txBox="1"/>
          <p:nvPr/>
        </p:nvSpPr>
        <p:spPr>
          <a:xfrm>
            <a:off x="4013777" y="3387834"/>
            <a:ext cx="1161904" cy="261610"/>
          </a:xfrm>
          <a:prstGeom prst="rect">
            <a:avLst/>
          </a:prstGeom>
          <a:noFill/>
          <a:ln>
            <a:solidFill>
              <a:srgbClr val="E1570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SA" sz="1100" b="1" dirty="0">
                <a:solidFill>
                  <a:srgbClr val="C00000"/>
                </a:solidFill>
              </a:rPr>
              <a:t>سؤال </a:t>
            </a:r>
            <a:r>
              <a:rPr lang="ar-SA" sz="1000" b="1" dirty="0">
                <a:solidFill>
                  <a:srgbClr val="C00000"/>
                </a:solidFill>
              </a:rPr>
              <a:t>الفكرة الرئيسية </a:t>
            </a:r>
            <a:endParaRPr lang="en-US" sz="1100" b="1" dirty="0">
              <a:solidFill>
                <a:srgbClr val="C00000"/>
              </a:solidFill>
            </a:endParaRPr>
          </a:p>
        </p:txBody>
      </p:sp>
      <p:sp>
        <p:nvSpPr>
          <p:cNvPr id="65" name="مربع نص 64">
            <a:hlinkClick r:id="rId5" action="ppaction://hlinksldjump"/>
          </p:cNvPr>
          <p:cNvSpPr txBox="1"/>
          <p:nvPr/>
        </p:nvSpPr>
        <p:spPr>
          <a:xfrm>
            <a:off x="2666774" y="3394585"/>
            <a:ext cx="1161904" cy="261610"/>
          </a:xfrm>
          <a:prstGeom prst="rect">
            <a:avLst/>
          </a:prstGeom>
          <a:noFill/>
          <a:ln>
            <a:solidFill>
              <a:srgbClr val="E1570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SA" sz="1100" b="1" dirty="0">
                <a:solidFill>
                  <a:srgbClr val="C00000"/>
                </a:solidFill>
              </a:rPr>
              <a:t>سؤال الفكرة العامة </a:t>
            </a:r>
            <a:endParaRPr lang="en-US" sz="11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092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صورة 4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243" y="659958"/>
            <a:ext cx="1837582" cy="2773985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4"/>
          <a:srcRect l="35320" t="28790" r="36818" b="19219"/>
          <a:stretch/>
        </p:blipFill>
        <p:spPr>
          <a:xfrm>
            <a:off x="636102" y="659959"/>
            <a:ext cx="2864722" cy="3005402"/>
          </a:xfrm>
          <a:prstGeom prst="rect">
            <a:avLst/>
          </a:prstGeom>
        </p:spPr>
      </p:pic>
      <p:sp>
        <p:nvSpPr>
          <p:cNvPr id="5" name="سهم إلى اليسار 4">
            <a:hlinkClick r:id="rId5" action="ppaction://hlinksldjump"/>
          </p:cNvPr>
          <p:cNvSpPr/>
          <p:nvPr/>
        </p:nvSpPr>
        <p:spPr>
          <a:xfrm>
            <a:off x="0" y="1685677"/>
            <a:ext cx="739471" cy="54864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900" dirty="0">
                <a:solidFill>
                  <a:schemeClr val="accent4"/>
                </a:solidFill>
              </a:rPr>
              <a:t>العودة للعجلة </a:t>
            </a:r>
            <a:endParaRPr lang="en-US" sz="900" dirty="0">
              <a:solidFill>
                <a:schemeClr val="accent4"/>
              </a:solidFill>
            </a:endParaRPr>
          </a:p>
        </p:txBody>
      </p:sp>
      <p:sp>
        <p:nvSpPr>
          <p:cNvPr id="48" name="مربع نص 47"/>
          <p:cNvSpPr txBox="1"/>
          <p:nvPr/>
        </p:nvSpPr>
        <p:spPr>
          <a:xfrm>
            <a:off x="1726557" y="1531788"/>
            <a:ext cx="6838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b="1" dirty="0">
                <a:solidFill>
                  <a:srgbClr val="C00000"/>
                </a:solidFill>
              </a:rPr>
              <a:t>الصيف 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51" name="مربع نص 50"/>
          <p:cNvSpPr txBox="1"/>
          <p:nvPr/>
        </p:nvSpPr>
        <p:spPr>
          <a:xfrm>
            <a:off x="2491380" y="2487270"/>
            <a:ext cx="6838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b="1" dirty="0">
                <a:solidFill>
                  <a:srgbClr val="C00000"/>
                </a:solidFill>
              </a:rPr>
              <a:t>الشتاء 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52" name="مربع نص 51"/>
          <p:cNvSpPr txBox="1"/>
          <p:nvPr/>
        </p:nvSpPr>
        <p:spPr>
          <a:xfrm>
            <a:off x="2177534" y="3209144"/>
            <a:ext cx="11566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b="1" dirty="0">
                <a:solidFill>
                  <a:srgbClr val="C00000"/>
                </a:solidFill>
              </a:rPr>
              <a:t>مقياس الحرارة </a:t>
            </a:r>
            <a:endParaRPr lang="en-US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51" grpId="0"/>
      <p:bldP spid="5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صورة 4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243" y="659958"/>
            <a:ext cx="1837582" cy="2773985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2910" t="34828" r="30072" b="29302"/>
          <a:stretch/>
        </p:blipFill>
        <p:spPr>
          <a:xfrm>
            <a:off x="111318" y="973795"/>
            <a:ext cx="3612734" cy="1968188"/>
          </a:xfrm>
          <a:prstGeom prst="rect">
            <a:avLst/>
          </a:prstGeom>
        </p:spPr>
      </p:pic>
      <p:sp>
        <p:nvSpPr>
          <p:cNvPr id="9" name="سهم إلى اليسار 8">
            <a:hlinkClick r:id="rId5" action="ppaction://hlinksldjump"/>
          </p:cNvPr>
          <p:cNvSpPr/>
          <p:nvPr/>
        </p:nvSpPr>
        <p:spPr>
          <a:xfrm>
            <a:off x="1622065" y="3228023"/>
            <a:ext cx="1224500" cy="54864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1100" dirty="0">
                <a:solidFill>
                  <a:schemeClr val="accent4"/>
                </a:solidFill>
              </a:rPr>
              <a:t>الإجابة </a:t>
            </a:r>
            <a:endParaRPr lang="en-US" sz="11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2603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3" name="Google Shape;1453;p43"/>
          <p:cNvGrpSpPr/>
          <p:nvPr/>
        </p:nvGrpSpPr>
        <p:grpSpPr>
          <a:xfrm>
            <a:off x="1905074" y="613770"/>
            <a:ext cx="603963" cy="821009"/>
            <a:chOff x="679403" y="1052076"/>
            <a:chExt cx="416239" cy="565823"/>
          </a:xfrm>
        </p:grpSpPr>
        <p:sp>
          <p:nvSpPr>
            <p:cNvPr id="1454" name="Google Shape;1454;p43"/>
            <p:cNvSpPr/>
            <p:nvPr/>
          </p:nvSpPr>
          <p:spPr>
            <a:xfrm rot="-1553959">
              <a:off x="784611" y="1070459"/>
              <a:ext cx="205824" cy="529058"/>
            </a:xfrm>
            <a:custGeom>
              <a:avLst/>
              <a:gdLst/>
              <a:ahLst/>
              <a:cxnLst/>
              <a:rect l="l" t="t" r="r" b="b"/>
              <a:pathLst>
                <a:path w="5217" h="13410" extrusionOk="0">
                  <a:moveTo>
                    <a:pt x="2317" y="8547"/>
                  </a:moveTo>
                  <a:lnTo>
                    <a:pt x="2315" y="8647"/>
                  </a:lnTo>
                  <a:lnTo>
                    <a:pt x="2301" y="8650"/>
                  </a:lnTo>
                  <a:cubicBezTo>
                    <a:pt x="2304" y="8617"/>
                    <a:pt x="2308" y="8582"/>
                    <a:pt x="2317" y="8547"/>
                  </a:cubicBezTo>
                  <a:close/>
                  <a:moveTo>
                    <a:pt x="2294" y="1"/>
                  </a:moveTo>
                  <a:cubicBezTo>
                    <a:pt x="2283" y="379"/>
                    <a:pt x="2264" y="758"/>
                    <a:pt x="2243" y="1134"/>
                  </a:cubicBezTo>
                  <a:cubicBezTo>
                    <a:pt x="2190" y="976"/>
                    <a:pt x="2120" y="823"/>
                    <a:pt x="2002" y="700"/>
                  </a:cubicBezTo>
                  <a:cubicBezTo>
                    <a:pt x="1842" y="533"/>
                    <a:pt x="1656" y="379"/>
                    <a:pt x="1435" y="298"/>
                  </a:cubicBezTo>
                  <a:cubicBezTo>
                    <a:pt x="1342" y="264"/>
                    <a:pt x="1244" y="248"/>
                    <a:pt x="1147" y="248"/>
                  </a:cubicBezTo>
                  <a:cubicBezTo>
                    <a:pt x="1017" y="248"/>
                    <a:pt x="887" y="278"/>
                    <a:pt x="769" y="338"/>
                  </a:cubicBezTo>
                  <a:cubicBezTo>
                    <a:pt x="576" y="447"/>
                    <a:pt x="448" y="679"/>
                    <a:pt x="423" y="895"/>
                  </a:cubicBezTo>
                  <a:cubicBezTo>
                    <a:pt x="411" y="1129"/>
                    <a:pt x="493" y="1369"/>
                    <a:pt x="618" y="1564"/>
                  </a:cubicBezTo>
                  <a:cubicBezTo>
                    <a:pt x="753" y="1761"/>
                    <a:pt x="964" y="1891"/>
                    <a:pt x="1182" y="1981"/>
                  </a:cubicBezTo>
                  <a:cubicBezTo>
                    <a:pt x="1454" y="2091"/>
                    <a:pt x="1758" y="2125"/>
                    <a:pt x="1997" y="2309"/>
                  </a:cubicBezTo>
                  <a:cubicBezTo>
                    <a:pt x="2044" y="2341"/>
                    <a:pt x="2090" y="2376"/>
                    <a:pt x="2139" y="2409"/>
                  </a:cubicBezTo>
                  <a:cubicBezTo>
                    <a:pt x="2148" y="2413"/>
                    <a:pt x="2160" y="2418"/>
                    <a:pt x="2171" y="2420"/>
                  </a:cubicBezTo>
                  <a:cubicBezTo>
                    <a:pt x="2134" y="3045"/>
                    <a:pt x="2099" y="3672"/>
                    <a:pt x="2074" y="4299"/>
                  </a:cubicBezTo>
                  <a:cubicBezTo>
                    <a:pt x="2062" y="4538"/>
                    <a:pt x="2048" y="4777"/>
                    <a:pt x="2037" y="5018"/>
                  </a:cubicBezTo>
                  <a:cubicBezTo>
                    <a:pt x="1941" y="4833"/>
                    <a:pt x="1832" y="4652"/>
                    <a:pt x="1684" y="4503"/>
                  </a:cubicBezTo>
                  <a:cubicBezTo>
                    <a:pt x="1581" y="4401"/>
                    <a:pt x="1472" y="4306"/>
                    <a:pt x="1361" y="4215"/>
                  </a:cubicBezTo>
                  <a:cubicBezTo>
                    <a:pt x="1245" y="4122"/>
                    <a:pt x="1124" y="4027"/>
                    <a:pt x="980" y="3978"/>
                  </a:cubicBezTo>
                  <a:cubicBezTo>
                    <a:pt x="922" y="3960"/>
                    <a:pt x="868" y="3952"/>
                    <a:pt x="818" y="3952"/>
                  </a:cubicBezTo>
                  <a:cubicBezTo>
                    <a:pt x="463" y="3952"/>
                    <a:pt x="288" y="4360"/>
                    <a:pt x="256" y="4696"/>
                  </a:cubicBezTo>
                  <a:cubicBezTo>
                    <a:pt x="161" y="5227"/>
                    <a:pt x="539" y="5601"/>
                    <a:pt x="1022" y="5745"/>
                  </a:cubicBezTo>
                  <a:cubicBezTo>
                    <a:pt x="1335" y="5840"/>
                    <a:pt x="1665" y="5831"/>
                    <a:pt x="1990" y="5866"/>
                  </a:cubicBezTo>
                  <a:cubicBezTo>
                    <a:pt x="1948" y="6586"/>
                    <a:pt x="1907" y="7308"/>
                    <a:pt x="1879" y="8030"/>
                  </a:cubicBezTo>
                  <a:cubicBezTo>
                    <a:pt x="1786" y="7872"/>
                    <a:pt x="1686" y="7719"/>
                    <a:pt x="1595" y="7558"/>
                  </a:cubicBezTo>
                  <a:cubicBezTo>
                    <a:pt x="1431" y="7289"/>
                    <a:pt x="1198" y="6994"/>
                    <a:pt x="862" y="6952"/>
                  </a:cubicBezTo>
                  <a:cubicBezTo>
                    <a:pt x="850" y="6952"/>
                    <a:pt x="839" y="6952"/>
                    <a:pt x="828" y="6952"/>
                  </a:cubicBezTo>
                  <a:cubicBezTo>
                    <a:pt x="525" y="6952"/>
                    <a:pt x="212" y="7159"/>
                    <a:pt x="158" y="7466"/>
                  </a:cubicBezTo>
                  <a:cubicBezTo>
                    <a:pt x="93" y="7744"/>
                    <a:pt x="212" y="8037"/>
                    <a:pt x="393" y="8248"/>
                  </a:cubicBezTo>
                  <a:cubicBezTo>
                    <a:pt x="590" y="8478"/>
                    <a:pt x="897" y="8547"/>
                    <a:pt x="1175" y="8626"/>
                  </a:cubicBezTo>
                  <a:cubicBezTo>
                    <a:pt x="1386" y="8684"/>
                    <a:pt x="1575" y="8801"/>
                    <a:pt x="1786" y="8854"/>
                  </a:cubicBezTo>
                  <a:cubicBezTo>
                    <a:pt x="1794" y="8857"/>
                    <a:pt x="1803" y="8858"/>
                    <a:pt x="1811" y="8858"/>
                  </a:cubicBezTo>
                  <a:cubicBezTo>
                    <a:pt x="1825" y="8858"/>
                    <a:pt x="1838" y="8855"/>
                    <a:pt x="1851" y="8849"/>
                  </a:cubicBezTo>
                  <a:lnTo>
                    <a:pt x="1851" y="8849"/>
                  </a:lnTo>
                  <a:cubicBezTo>
                    <a:pt x="1839" y="9242"/>
                    <a:pt x="1835" y="9632"/>
                    <a:pt x="1837" y="10024"/>
                  </a:cubicBezTo>
                  <a:cubicBezTo>
                    <a:pt x="1837" y="10152"/>
                    <a:pt x="1839" y="10277"/>
                    <a:pt x="1842" y="10403"/>
                  </a:cubicBezTo>
                  <a:cubicBezTo>
                    <a:pt x="1656" y="10159"/>
                    <a:pt x="1519" y="9866"/>
                    <a:pt x="1273" y="9676"/>
                  </a:cubicBezTo>
                  <a:cubicBezTo>
                    <a:pt x="1106" y="9565"/>
                    <a:pt x="888" y="9475"/>
                    <a:pt x="678" y="9475"/>
                  </a:cubicBezTo>
                  <a:cubicBezTo>
                    <a:pt x="632" y="9475"/>
                    <a:pt x="588" y="9479"/>
                    <a:pt x="544" y="9488"/>
                  </a:cubicBezTo>
                  <a:cubicBezTo>
                    <a:pt x="207" y="9564"/>
                    <a:pt x="17" y="9917"/>
                    <a:pt x="0" y="10242"/>
                  </a:cubicBezTo>
                  <a:lnTo>
                    <a:pt x="0" y="10245"/>
                  </a:lnTo>
                  <a:cubicBezTo>
                    <a:pt x="0" y="10588"/>
                    <a:pt x="277" y="10853"/>
                    <a:pt x="539" y="11036"/>
                  </a:cubicBezTo>
                  <a:cubicBezTo>
                    <a:pt x="762" y="11194"/>
                    <a:pt x="1031" y="11266"/>
                    <a:pt x="1284" y="11357"/>
                  </a:cubicBezTo>
                  <a:cubicBezTo>
                    <a:pt x="1435" y="11415"/>
                    <a:pt x="1586" y="11464"/>
                    <a:pt x="1742" y="11503"/>
                  </a:cubicBezTo>
                  <a:cubicBezTo>
                    <a:pt x="1781" y="11510"/>
                    <a:pt x="1828" y="11526"/>
                    <a:pt x="1874" y="11533"/>
                  </a:cubicBezTo>
                  <a:cubicBezTo>
                    <a:pt x="1897" y="12158"/>
                    <a:pt x="1923" y="12785"/>
                    <a:pt x="1939" y="13409"/>
                  </a:cubicBezTo>
                  <a:lnTo>
                    <a:pt x="2009" y="13407"/>
                  </a:lnTo>
                  <a:cubicBezTo>
                    <a:pt x="2104" y="13405"/>
                    <a:pt x="2199" y="13402"/>
                    <a:pt x="2294" y="13400"/>
                  </a:cubicBezTo>
                  <a:lnTo>
                    <a:pt x="2427" y="13400"/>
                  </a:lnTo>
                  <a:lnTo>
                    <a:pt x="2489" y="13398"/>
                  </a:lnTo>
                  <a:lnTo>
                    <a:pt x="2501" y="13398"/>
                  </a:lnTo>
                  <a:lnTo>
                    <a:pt x="2552" y="13395"/>
                  </a:lnTo>
                  <a:cubicBezTo>
                    <a:pt x="2538" y="13268"/>
                    <a:pt x="2526" y="13138"/>
                    <a:pt x="2517" y="13010"/>
                  </a:cubicBezTo>
                  <a:cubicBezTo>
                    <a:pt x="2475" y="12534"/>
                    <a:pt x="2492" y="12060"/>
                    <a:pt x="2503" y="11584"/>
                  </a:cubicBezTo>
                  <a:cubicBezTo>
                    <a:pt x="2724" y="11505"/>
                    <a:pt x="2984" y="11364"/>
                    <a:pt x="3060" y="11341"/>
                  </a:cubicBezTo>
                  <a:cubicBezTo>
                    <a:pt x="3309" y="11224"/>
                    <a:pt x="3576" y="11153"/>
                    <a:pt x="3824" y="11034"/>
                  </a:cubicBezTo>
                  <a:cubicBezTo>
                    <a:pt x="4466" y="10810"/>
                    <a:pt x="4934" y="9499"/>
                    <a:pt x="3997" y="9499"/>
                  </a:cubicBezTo>
                  <a:cubicBezTo>
                    <a:pt x="3964" y="9499"/>
                    <a:pt x="3929" y="9501"/>
                    <a:pt x="3892" y="9504"/>
                  </a:cubicBezTo>
                  <a:cubicBezTo>
                    <a:pt x="3158" y="9518"/>
                    <a:pt x="2752" y="9864"/>
                    <a:pt x="2503" y="10375"/>
                  </a:cubicBezTo>
                  <a:cubicBezTo>
                    <a:pt x="2496" y="10212"/>
                    <a:pt x="2489" y="10052"/>
                    <a:pt x="2485" y="9889"/>
                  </a:cubicBezTo>
                  <a:cubicBezTo>
                    <a:pt x="2478" y="9685"/>
                    <a:pt x="2480" y="9485"/>
                    <a:pt x="2482" y="9283"/>
                  </a:cubicBezTo>
                  <a:cubicBezTo>
                    <a:pt x="2482" y="9179"/>
                    <a:pt x="2485" y="9077"/>
                    <a:pt x="2485" y="8972"/>
                  </a:cubicBezTo>
                  <a:lnTo>
                    <a:pt x="2485" y="8845"/>
                  </a:lnTo>
                  <a:cubicBezTo>
                    <a:pt x="2708" y="8821"/>
                    <a:pt x="2928" y="8770"/>
                    <a:pt x="3149" y="8729"/>
                  </a:cubicBezTo>
                  <a:cubicBezTo>
                    <a:pt x="3348" y="8698"/>
                    <a:pt x="3550" y="8659"/>
                    <a:pt x="3741" y="8585"/>
                  </a:cubicBezTo>
                  <a:cubicBezTo>
                    <a:pt x="4029" y="8473"/>
                    <a:pt x="4249" y="8220"/>
                    <a:pt x="4379" y="7946"/>
                  </a:cubicBezTo>
                  <a:cubicBezTo>
                    <a:pt x="4470" y="7726"/>
                    <a:pt x="4414" y="7475"/>
                    <a:pt x="4333" y="7259"/>
                  </a:cubicBezTo>
                  <a:cubicBezTo>
                    <a:pt x="4245" y="7055"/>
                    <a:pt x="4061" y="6871"/>
                    <a:pt x="3834" y="6839"/>
                  </a:cubicBezTo>
                  <a:cubicBezTo>
                    <a:pt x="3822" y="6838"/>
                    <a:pt x="3810" y="6838"/>
                    <a:pt x="3798" y="6838"/>
                  </a:cubicBezTo>
                  <a:cubicBezTo>
                    <a:pt x="3463" y="6838"/>
                    <a:pt x="3151" y="7089"/>
                    <a:pt x="2944" y="7336"/>
                  </a:cubicBezTo>
                  <a:cubicBezTo>
                    <a:pt x="2814" y="7493"/>
                    <a:pt x="2703" y="7665"/>
                    <a:pt x="2582" y="7832"/>
                  </a:cubicBezTo>
                  <a:cubicBezTo>
                    <a:pt x="2554" y="7874"/>
                    <a:pt x="2524" y="7916"/>
                    <a:pt x="2496" y="7958"/>
                  </a:cubicBezTo>
                  <a:cubicBezTo>
                    <a:pt x="2508" y="7500"/>
                    <a:pt x="2529" y="7043"/>
                    <a:pt x="2566" y="6586"/>
                  </a:cubicBezTo>
                  <a:cubicBezTo>
                    <a:pt x="2584" y="6379"/>
                    <a:pt x="2598" y="6175"/>
                    <a:pt x="2612" y="5968"/>
                  </a:cubicBezTo>
                  <a:cubicBezTo>
                    <a:pt x="2708" y="5954"/>
                    <a:pt x="2805" y="5938"/>
                    <a:pt x="2903" y="5929"/>
                  </a:cubicBezTo>
                  <a:cubicBezTo>
                    <a:pt x="3077" y="5910"/>
                    <a:pt x="3253" y="5894"/>
                    <a:pt x="3430" y="5866"/>
                  </a:cubicBezTo>
                  <a:cubicBezTo>
                    <a:pt x="3885" y="5801"/>
                    <a:pt x="4363" y="5673"/>
                    <a:pt x="4711" y="5353"/>
                  </a:cubicBezTo>
                  <a:cubicBezTo>
                    <a:pt x="5202" y="4860"/>
                    <a:pt x="5216" y="3978"/>
                    <a:pt x="4460" y="3978"/>
                  </a:cubicBezTo>
                  <a:cubicBezTo>
                    <a:pt x="4397" y="3978"/>
                    <a:pt x="4328" y="3984"/>
                    <a:pt x="4254" y="3997"/>
                  </a:cubicBezTo>
                  <a:cubicBezTo>
                    <a:pt x="3966" y="4029"/>
                    <a:pt x="3694" y="4136"/>
                    <a:pt x="3444" y="4275"/>
                  </a:cubicBezTo>
                  <a:cubicBezTo>
                    <a:pt x="3174" y="4415"/>
                    <a:pt x="2963" y="4642"/>
                    <a:pt x="2810" y="4902"/>
                  </a:cubicBezTo>
                  <a:cubicBezTo>
                    <a:pt x="2761" y="4977"/>
                    <a:pt x="2715" y="5051"/>
                    <a:pt x="2666" y="5125"/>
                  </a:cubicBezTo>
                  <a:cubicBezTo>
                    <a:pt x="2740" y="4336"/>
                    <a:pt x="2831" y="3542"/>
                    <a:pt x="2870" y="2748"/>
                  </a:cubicBezTo>
                  <a:cubicBezTo>
                    <a:pt x="2875" y="2641"/>
                    <a:pt x="2877" y="2534"/>
                    <a:pt x="2877" y="2430"/>
                  </a:cubicBezTo>
                  <a:cubicBezTo>
                    <a:pt x="2891" y="2411"/>
                    <a:pt x="2905" y="2395"/>
                    <a:pt x="2919" y="2381"/>
                  </a:cubicBezTo>
                  <a:cubicBezTo>
                    <a:pt x="2931" y="2385"/>
                    <a:pt x="2943" y="2388"/>
                    <a:pt x="2956" y="2388"/>
                  </a:cubicBezTo>
                  <a:cubicBezTo>
                    <a:pt x="2975" y="2388"/>
                    <a:pt x="2994" y="2382"/>
                    <a:pt x="3009" y="2369"/>
                  </a:cubicBezTo>
                  <a:cubicBezTo>
                    <a:pt x="3088" y="2313"/>
                    <a:pt x="3160" y="2251"/>
                    <a:pt x="3242" y="2200"/>
                  </a:cubicBezTo>
                  <a:cubicBezTo>
                    <a:pt x="3671" y="1923"/>
                    <a:pt x="4254" y="1863"/>
                    <a:pt x="4565" y="1424"/>
                  </a:cubicBezTo>
                  <a:cubicBezTo>
                    <a:pt x="4718" y="1187"/>
                    <a:pt x="4844" y="897"/>
                    <a:pt x="4793" y="609"/>
                  </a:cubicBezTo>
                  <a:cubicBezTo>
                    <a:pt x="4750" y="339"/>
                    <a:pt x="4604" y="191"/>
                    <a:pt x="4408" y="191"/>
                  </a:cubicBezTo>
                  <a:cubicBezTo>
                    <a:pt x="4313" y="191"/>
                    <a:pt x="4206" y="227"/>
                    <a:pt x="4094" y="300"/>
                  </a:cubicBezTo>
                  <a:cubicBezTo>
                    <a:pt x="3894" y="426"/>
                    <a:pt x="3755" y="621"/>
                    <a:pt x="3599" y="793"/>
                  </a:cubicBezTo>
                  <a:cubicBezTo>
                    <a:pt x="3293" y="1129"/>
                    <a:pt x="3049" y="1517"/>
                    <a:pt x="2877" y="1940"/>
                  </a:cubicBezTo>
                  <a:cubicBezTo>
                    <a:pt x="2872" y="1496"/>
                    <a:pt x="2861" y="1050"/>
                    <a:pt x="2896" y="607"/>
                  </a:cubicBezTo>
                  <a:cubicBezTo>
                    <a:pt x="2907" y="405"/>
                    <a:pt x="2923" y="203"/>
                    <a:pt x="2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43"/>
            <p:cNvSpPr/>
            <p:nvPr/>
          </p:nvSpPr>
          <p:spPr>
            <a:xfrm rot="-1553959">
              <a:off x="738664" y="1143544"/>
              <a:ext cx="48724" cy="42293"/>
            </a:xfrm>
            <a:custGeom>
              <a:avLst/>
              <a:gdLst/>
              <a:ahLst/>
              <a:cxnLst/>
              <a:rect l="l" t="t" r="r" b="b"/>
              <a:pathLst>
                <a:path w="1235" h="1072" extrusionOk="0">
                  <a:moveTo>
                    <a:pt x="158" y="1"/>
                  </a:moveTo>
                  <a:cubicBezTo>
                    <a:pt x="75" y="1"/>
                    <a:pt x="0" y="111"/>
                    <a:pt x="75" y="190"/>
                  </a:cubicBezTo>
                  <a:cubicBezTo>
                    <a:pt x="365" y="491"/>
                    <a:pt x="704" y="742"/>
                    <a:pt x="1002" y="1039"/>
                  </a:cubicBezTo>
                  <a:cubicBezTo>
                    <a:pt x="1024" y="1062"/>
                    <a:pt x="1050" y="1071"/>
                    <a:pt x="1074" y="1071"/>
                  </a:cubicBezTo>
                  <a:cubicBezTo>
                    <a:pt x="1159" y="1071"/>
                    <a:pt x="1234" y="960"/>
                    <a:pt x="1157" y="881"/>
                  </a:cubicBezTo>
                  <a:cubicBezTo>
                    <a:pt x="860" y="587"/>
                    <a:pt x="523" y="336"/>
                    <a:pt x="231" y="34"/>
                  </a:cubicBezTo>
                  <a:cubicBezTo>
                    <a:pt x="208" y="10"/>
                    <a:pt x="183" y="1"/>
                    <a:pt x="158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43"/>
            <p:cNvSpPr/>
            <p:nvPr/>
          </p:nvSpPr>
          <p:spPr>
            <a:xfrm rot="-1553959">
              <a:off x="812350" y="1106529"/>
              <a:ext cx="62256" cy="46751"/>
            </a:xfrm>
            <a:custGeom>
              <a:avLst/>
              <a:gdLst/>
              <a:ahLst/>
              <a:cxnLst/>
              <a:rect l="l" t="t" r="r" b="b"/>
              <a:pathLst>
                <a:path w="1578" h="1185" extrusionOk="0">
                  <a:moveTo>
                    <a:pt x="1417" y="0"/>
                  </a:moveTo>
                  <a:cubicBezTo>
                    <a:pt x="1392" y="0"/>
                    <a:pt x="1366" y="10"/>
                    <a:pt x="1343" y="32"/>
                  </a:cubicBezTo>
                  <a:cubicBezTo>
                    <a:pt x="1145" y="225"/>
                    <a:pt x="932" y="399"/>
                    <a:pt x="702" y="550"/>
                  </a:cubicBezTo>
                  <a:cubicBezTo>
                    <a:pt x="581" y="629"/>
                    <a:pt x="458" y="699"/>
                    <a:pt x="340" y="778"/>
                  </a:cubicBezTo>
                  <a:cubicBezTo>
                    <a:pt x="291" y="808"/>
                    <a:pt x="245" y="843"/>
                    <a:pt x="203" y="882"/>
                  </a:cubicBezTo>
                  <a:cubicBezTo>
                    <a:pt x="184" y="899"/>
                    <a:pt x="133" y="961"/>
                    <a:pt x="110" y="964"/>
                  </a:cubicBezTo>
                  <a:cubicBezTo>
                    <a:pt x="50" y="966"/>
                    <a:pt x="1" y="1012"/>
                    <a:pt x="1" y="1073"/>
                  </a:cubicBezTo>
                  <a:cubicBezTo>
                    <a:pt x="1" y="1126"/>
                    <a:pt x="46" y="1184"/>
                    <a:pt x="103" y="1184"/>
                  </a:cubicBezTo>
                  <a:cubicBezTo>
                    <a:pt x="106" y="1184"/>
                    <a:pt x="108" y="1184"/>
                    <a:pt x="110" y="1184"/>
                  </a:cubicBezTo>
                  <a:cubicBezTo>
                    <a:pt x="235" y="1170"/>
                    <a:pt x="298" y="1082"/>
                    <a:pt x="391" y="1010"/>
                  </a:cubicBezTo>
                  <a:cubicBezTo>
                    <a:pt x="512" y="910"/>
                    <a:pt x="660" y="840"/>
                    <a:pt x="792" y="755"/>
                  </a:cubicBezTo>
                  <a:cubicBezTo>
                    <a:pt x="1046" y="590"/>
                    <a:pt x="1282" y="402"/>
                    <a:pt x="1498" y="188"/>
                  </a:cubicBezTo>
                  <a:cubicBezTo>
                    <a:pt x="1577" y="111"/>
                    <a:pt x="1502" y="0"/>
                    <a:pt x="1417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43"/>
            <p:cNvSpPr/>
            <p:nvPr/>
          </p:nvSpPr>
          <p:spPr>
            <a:xfrm rot="-1553959">
              <a:off x="792381" y="1285310"/>
              <a:ext cx="44266" cy="31641"/>
            </a:xfrm>
            <a:custGeom>
              <a:avLst/>
              <a:gdLst/>
              <a:ahLst/>
              <a:cxnLst/>
              <a:rect l="l" t="t" r="r" b="b"/>
              <a:pathLst>
                <a:path w="1122" h="802" extrusionOk="0">
                  <a:moveTo>
                    <a:pt x="130" y="1"/>
                  </a:moveTo>
                  <a:cubicBezTo>
                    <a:pt x="91" y="1"/>
                    <a:pt x="49" y="24"/>
                    <a:pt x="30" y="56"/>
                  </a:cubicBezTo>
                  <a:cubicBezTo>
                    <a:pt x="0" y="109"/>
                    <a:pt x="19" y="177"/>
                    <a:pt x="70" y="207"/>
                  </a:cubicBezTo>
                  <a:cubicBezTo>
                    <a:pt x="237" y="332"/>
                    <a:pt x="413" y="444"/>
                    <a:pt x="597" y="546"/>
                  </a:cubicBezTo>
                  <a:cubicBezTo>
                    <a:pt x="625" y="560"/>
                    <a:pt x="650" y="578"/>
                    <a:pt x="673" y="602"/>
                  </a:cubicBezTo>
                  <a:cubicBezTo>
                    <a:pt x="704" y="627"/>
                    <a:pt x="731" y="655"/>
                    <a:pt x="762" y="680"/>
                  </a:cubicBezTo>
                  <a:cubicBezTo>
                    <a:pt x="836" y="743"/>
                    <a:pt x="912" y="792"/>
                    <a:pt x="1012" y="801"/>
                  </a:cubicBezTo>
                  <a:cubicBezTo>
                    <a:pt x="1073" y="801"/>
                    <a:pt x="1121" y="752"/>
                    <a:pt x="1121" y="690"/>
                  </a:cubicBezTo>
                  <a:cubicBezTo>
                    <a:pt x="1119" y="633"/>
                    <a:pt x="1075" y="586"/>
                    <a:pt x="1017" y="581"/>
                  </a:cubicBezTo>
                  <a:lnTo>
                    <a:pt x="1017" y="581"/>
                  </a:lnTo>
                  <a:cubicBezTo>
                    <a:pt x="1020" y="580"/>
                    <a:pt x="993" y="574"/>
                    <a:pt x="991" y="574"/>
                  </a:cubicBezTo>
                  <a:cubicBezTo>
                    <a:pt x="991" y="574"/>
                    <a:pt x="991" y="574"/>
                    <a:pt x="991" y="574"/>
                  </a:cubicBezTo>
                  <a:cubicBezTo>
                    <a:pt x="988" y="574"/>
                    <a:pt x="975" y="566"/>
                    <a:pt x="973" y="564"/>
                  </a:cubicBezTo>
                  <a:cubicBezTo>
                    <a:pt x="966" y="562"/>
                    <a:pt x="961" y="557"/>
                    <a:pt x="954" y="553"/>
                  </a:cubicBezTo>
                  <a:cubicBezTo>
                    <a:pt x="926" y="532"/>
                    <a:pt x="901" y="511"/>
                    <a:pt x="875" y="488"/>
                  </a:cubicBezTo>
                  <a:cubicBezTo>
                    <a:pt x="817" y="430"/>
                    <a:pt x="750" y="381"/>
                    <a:pt x="680" y="339"/>
                  </a:cubicBezTo>
                  <a:cubicBezTo>
                    <a:pt x="506" y="242"/>
                    <a:pt x="341" y="135"/>
                    <a:pt x="181" y="16"/>
                  </a:cubicBezTo>
                  <a:cubicBezTo>
                    <a:pt x="166" y="6"/>
                    <a:pt x="148" y="1"/>
                    <a:pt x="130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43"/>
            <p:cNvSpPr/>
            <p:nvPr/>
          </p:nvSpPr>
          <p:spPr>
            <a:xfrm rot="-1553959">
              <a:off x="865115" y="1250758"/>
              <a:ext cx="68924" cy="31562"/>
            </a:xfrm>
            <a:custGeom>
              <a:avLst/>
              <a:gdLst/>
              <a:ahLst/>
              <a:cxnLst/>
              <a:rect l="l" t="t" r="r" b="b"/>
              <a:pathLst>
                <a:path w="1747" h="800" extrusionOk="0">
                  <a:moveTo>
                    <a:pt x="1624" y="0"/>
                  </a:moveTo>
                  <a:cubicBezTo>
                    <a:pt x="1613" y="0"/>
                    <a:pt x="1603" y="2"/>
                    <a:pt x="1593" y="6"/>
                  </a:cubicBezTo>
                  <a:cubicBezTo>
                    <a:pt x="1463" y="60"/>
                    <a:pt x="1338" y="127"/>
                    <a:pt x="1210" y="185"/>
                  </a:cubicBezTo>
                  <a:cubicBezTo>
                    <a:pt x="1083" y="241"/>
                    <a:pt x="948" y="271"/>
                    <a:pt x="813" y="308"/>
                  </a:cubicBezTo>
                  <a:cubicBezTo>
                    <a:pt x="681" y="345"/>
                    <a:pt x="553" y="396"/>
                    <a:pt x="433" y="457"/>
                  </a:cubicBezTo>
                  <a:cubicBezTo>
                    <a:pt x="374" y="482"/>
                    <a:pt x="309" y="501"/>
                    <a:pt x="251" y="526"/>
                  </a:cubicBezTo>
                  <a:cubicBezTo>
                    <a:pt x="200" y="552"/>
                    <a:pt x="147" y="573"/>
                    <a:pt x="91" y="585"/>
                  </a:cubicBezTo>
                  <a:cubicBezTo>
                    <a:pt x="33" y="591"/>
                    <a:pt x="1" y="668"/>
                    <a:pt x="15" y="719"/>
                  </a:cubicBezTo>
                  <a:cubicBezTo>
                    <a:pt x="29" y="776"/>
                    <a:pt x="77" y="799"/>
                    <a:pt x="128" y="799"/>
                  </a:cubicBezTo>
                  <a:cubicBezTo>
                    <a:pt x="135" y="799"/>
                    <a:pt x="142" y="799"/>
                    <a:pt x="149" y="798"/>
                  </a:cubicBezTo>
                  <a:cubicBezTo>
                    <a:pt x="210" y="784"/>
                    <a:pt x="265" y="763"/>
                    <a:pt x="321" y="735"/>
                  </a:cubicBezTo>
                  <a:cubicBezTo>
                    <a:pt x="379" y="710"/>
                    <a:pt x="440" y="691"/>
                    <a:pt x="498" y="666"/>
                  </a:cubicBezTo>
                  <a:cubicBezTo>
                    <a:pt x="623" y="612"/>
                    <a:pt x="739" y="557"/>
                    <a:pt x="871" y="520"/>
                  </a:cubicBezTo>
                  <a:cubicBezTo>
                    <a:pt x="1008" y="487"/>
                    <a:pt x="1143" y="448"/>
                    <a:pt x="1273" y="396"/>
                  </a:cubicBezTo>
                  <a:cubicBezTo>
                    <a:pt x="1403" y="341"/>
                    <a:pt x="1524" y="271"/>
                    <a:pt x="1654" y="218"/>
                  </a:cubicBezTo>
                  <a:cubicBezTo>
                    <a:pt x="1707" y="197"/>
                    <a:pt x="1747" y="146"/>
                    <a:pt x="1730" y="83"/>
                  </a:cubicBezTo>
                  <a:cubicBezTo>
                    <a:pt x="1719" y="41"/>
                    <a:pt x="1671" y="0"/>
                    <a:pt x="1624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43"/>
            <p:cNvSpPr/>
            <p:nvPr/>
          </p:nvSpPr>
          <p:spPr>
            <a:xfrm rot="-1553959">
              <a:off x="838519" y="1394339"/>
              <a:ext cx="54721" cy="36099"/>
            </a:xfrm>
            <a:custGeom>
              <a:avLst/>
              <a:gdLst/>
              <a:ahLst/>
              <a:cxnLst/>
              <a:rect l="l" t="t" r="r" b="b"/>
              <a:pathLst>
                <a:path w="1387" h="915" extrusionOk="0">
                  <a:moveTo>
                    <a:pt x="127" y="0"/>
                  </a:moveTo>
                  <a:cubicBezTo>
                    <a:pt x="89" y="0"/>
                    <a:pt x="52" y="19"/>
                    <a:pt x="30" y="53"/>
                  </a:cubicBezTo>
                  <a:cubicBezTo>
                    <a:pt x="0" y="102"/>
                    <a:pt x="14" y="181"/>
                    <a:pt x="70" y="204"/>
                  </a:cubicBezTo>
                  <a:cubicBezTo>
                    <a:pt x="311" y="318"/>
                    <a:pt x="541" y="455"/>
                    <a:pt x="757" y="613"/>
                  </a:cubicBezTo>
                  <a:cubicBezTo>
                    <a:pt x="901" y="715"/>
                    <a:pt x="1038" y="905"/>
                    <a:pt x="1242" y="914"/>
                  </a:cubicBezTo>
                  <a:cubicBezTo>
                    <a:pt x="1244" y="915"/>
                    <a:pt x="1245" y="915"/>
                    <a:pt x="1247" y="915"/>
                  </a:cubicBezTo>
                  <a:cubicBezTo>
                    <a:pt x="1386" y="915"/>
                    <a:pt x="1383" y="699"/>
                    <a:pt x="1242" y="694"/>
                  </a:cubicBezTo>
                  <a:cubicBezTo>
                    <a:pt x="1231" y="692"/>
                    <a:pt x="1217" y="689"/>
                    <a:pt x="1205" y="685"/>
                  </a:cubicBezTo>
                  <a:cubicBezTo>
                    <a:pt x="1191" y="678"/>
                    <a:pt x="1177" y="671"/>
                    <a:pt x="1164" y="661"/>
                  </a:cubicBezTo>
                  <a:cubicBezTo>
                    <a:pt x="1129" y="638"/>
                    <a:pt x="1094" y="613"/>
                    <a:pt x="1061" y="585"/>
                  </a:cubicBezTo>
                  <a:cubicBezTo>
                    <a:pt x="989" y="520"/>
                    <a:pt x="913" y="457"/>
                    <a:pt x="834" y="399"/>
                  </a:cubicBezTo>
                  <a:cubicBezTo>
                    <a:pt x="630" y="250"/>
                    <a:pt x="411" y="120"/>
                    <a:pt x="181" y="14"/>
                  </a:cubicBezTo>
                  <a:cubicBezTo>
                    <a:pt x="164" y="5"/>
                    <a:pt x="145" y="0"/>
                    <a:pt x="127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43"/>
            <p:cNvSpPr/>
            <p:nvPr/>
          </p:nvSpPr>
          <p:spPr>
            <a:xfrm rot="-1553959">
              <a:off x="914935" y="1356307"/>
              <a:ext cx="58705" cy="35981"/>
            </a:xfrm>
            <a:custGeom>
              <a:avLst/>
              <a:gdLst/>
              <a:ahLst/>
              <a:cxnLst/>
              <a:rect l="l" t="t" r="r" b="b"/>
              <a:pathLst>
                <a:path w="1488" h="912" extrusionOk="0">
                  <a:moveTo>
                    <a:pt x="1315" y="0"/>
                  </a:moveTo>
                  <a:cubicBezTo>
                    <a:pt x="1299" y="0"/>
                    <a:pt x="1281" y="4"/>
                    <a:pt x="1264" y="13"/>
                  </a:cubicBezTo>
                  <a:cubicBezTo>
                    <a:pt x="1034" y="126"/>
                    <a:pt x="816" y="263"/>
                    <a:pt x="597" y="398"/>
                  </a:cubicBezTo>
                  <a:cubicBezTo>
                    <a:pt x="490" y="463"/>
                    <a:pt x="381" y="521"/>
                    <a:pt x="270" y="577"/>
                  </a:cubicBezTo>
                  <a:cubicBezTo>
                    <a:pt x="184" y="621"/>
                    <a:pt x="70" y="653"/>
                    <a:pt x="28" y="746"/>
                  </a:cubicBezTo>
                  <a:cubicBezTo>
                    <a:pt x="1" y="800"/>
                    <a:pt x="17" y="865"/>
                    <a:pt x="68" y="897"/>
                  </a:cubicBezTo>
                  <a:cubicBezTo>
                    <a:pt x="85" y="907"/>
                    <a:pt x="105" y="912"/>
                    <a:pt x="126" y="912"/>
                  </a:cubicBezTo>
                  <a:cubicBezTo>
                    <a:pt x="165" y="912"/>
                    <a:pt x="204" y="894"/>
                    <a:pt x="219" y="858"/>
                  </a:cubicBezTo>
                  <a:cubicBezTo>
                    <a:pt x="230" y="832"/>
                    <a:pt x="268" y="821"/>
                    <a:pt x="295" y="809"/>
                  </a:cubicBezTo>
                  <a:cubicBezTo>
                    <a:pt x="342" y="788"/>
                    <a:pt x="386" y="765"/>
                    <a:pt x="430" y="744"/>
                  </a:cubicBezTo>
                  <a:cubicBezTo>
                    <a:pt x="539" y="688"/>
                    <a:pt x="644" y="628"/>
                    <a:pt x="746" y="565"/>
                  </a:cubicBezTo>
                  <a:cubicBezTo>
                    <a:pt x="953" y="438"/>
                    <a:pt x="1159" y="312"/>
                    <a:pt x="1375" y="203"/>
                  </a:cubicBezTo>
                  <a:cubicBezTo>
                    <a:pt x="1487" y="149"/>
                    <a:pt x="1418" y="0"/>
                    <a:pt x="1315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43"/>
            <p:cNvSpPr/>
            <p:nvPr/>
          </p:nvSpPr>
          <p:spPr>
            <a:xfrm rot="-1553959">
              <a:off x="873771" y="1475213"/>
              <a:ext cx="47461" cy="34600"/>
            </a:xfrm>
            <a:custGeom>
              <a:avLst/>
              <a:gdLst/>
              <a:ahLst/>
              <a:cxnLst/>
              <a:rect l="l" t="t" r="r" b="b"/>
              <a:pathLst>
                <a:path w="1203" h="877" extrusionOk="0">
                  <a:moveTo>
                    <a:pt x="161" y="1"/>
                  </a:moveTo>
                  <a:cubicBezTo>
                    <a:pt x="64" y="1"/>
                    <a:pt x="0" y="148"/>
                    <a:pt x="104" y="207"/>
                  </a:cubicBezTo>
                  <a:cubicBezTo>
                    <a:pt x="260" y="293"/>
                    <a:pt x="425" y="367"/>
                    <a:pt x="571" y="467"/>
                  </a:cubicBezTo>
                  <a:cubicBezTo>
                    <a:pt x="717" y="564"/>
                    <a:pt x="840" y="715"/>
                    <a:pt x="968" y="843"/>
                  </a:cubicBezTo>
                  <a:cubicBezTo>
                    <a:pt x="992" y="866"/>
                    <a:pt x="1018" y="876"/>
                    <a:pt x="1043" y="876"/>
                  </a:cubicBezTo>
                  <a:cubicBezTo>
                    <a:pt x="1128" y="876"/>
                    <a:pt x="1203" y="766"/>
                    <a:pt x="1126" y="687"/>
                  </a:cubicBezTo>
                  <a:cubicBezTo>
                    <a:pt x="984" y="548"/>
                    <a:pt x="857" y="397"/>
                    <a:pt x="694" y="283"/>
                  </a:cubicBezTo>
                  <a:cubicBezTo>
                    <a:pt x="543" y="179"/>
                    <a:pt x="376" y="105"/>
                    <a:pt x="216" y="16"/>
                  </a:cubicBezTo>
                  <a:cubicBezTo>
                    <a:pt x="197" y="5"/>
                    <a:pt x="179" y="1"/>
                    <a:pt x="161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43"/>
            <p:cNvSpPr/>
            <p:nvPr/>
          </p:nvSpPr>
          <p:spPr>
            <a:xfrm rot="-1553959">
              <a:off x="951747" y="1447628"/>
              <a:ext cx="51998" cy="25486"/>
            </a:xfrm>
            <a:custGeom>
              <a:avLst/>
              <a:gdLst/>
              <a:ahLst/>
              <a:cxnLst/>
              <a:rect l="l" t="t" r="r" b="b"/>
              <a:pathLst>
                <a:path w="1318" h="646" extrusionOk="0">
                  <a:moveTo>
                    <a:pt x="1193" y="0"/>
                  </a:moveTo>
                  <a:cubicBezTo>
                    <a:pt x="1175" y="0"/>
                    <a:pt x="1156" y="5"/>
                    <a:pt x="1139" y="15"/>
                  </a:cubicBezTo>
                  <a:cubicBezTo>
                    <a:pt x="955" y="96"/>
                    <a:pt x="770" y="175"/>
                    <a:pt x="582" y="249"/>
                  </a:cubicBezTo>
                  <a:cubicBezTo>
                    <a:pt x="489" y="286"/>
                    <a:pt x="396" y="321"/>
                    <a:pt x="303" y="351"/>
                  </a:cubicBezTo>
                  <a:cubicBezTo>
                    <a:pt x="222" y="379"/>
                    <a:pt x="138" y="391"/>
                    <a:pt x="75" y="456"/>
                  </a:cubicBezTo>
                  <a:cubicBezTo>
                    <a:pt x="0" y="534"/>
                    <a:pt x="75" y="646"/>
                    <a:pt x="158" y="646"/>
                  </a:cubicBezTo>
                  <a:cubicBezTo>
                    <a:pt x="183" y="646"/>
                    <a:pt x="208" y="636"/>
                    <a:pt x="231" y="611"/>
                  </a:cubicBezTo>
                  <a:cubicBezTo>
                    <a:pt x="254" y="595"/>
                    <a:pt x="280" y="584"/>
                    <a:pt x="308" y="581"/>
                  </a:cubicBezTo>
                  <a:cubicBezTo>
                    <a:pt x="345" y="570"/>
                    <a:pt x="382" y="558"/>
                    <a:pt x="417" y="544"/>
                  </a:cubicBezTo>
                  <a:cubicBezTo>
                    <a:pt x="510" y="512"/>
                    <a:pt x="602" y="477"/>
                    <a:pt x="695" y="440"/>
                  </a:cubicBezTo>
                  <a:cubicBezTo>
                    <a:pt x="881" y="365"/>
                    <a:pt x="1067" y="286"/>
                    <a:pt x="1250" y="205"/>
                  </a:cubicBezTo>
                  <a:cubicBezTo>
                    <a:pt x="1304" y="180"/>
                    <a:pt x="1318" y="101"/>
                    <a:pt x="1290" y="54"/>
                  </a:cubicBezTo>
                  <a:cubicBezTo>
                    <a:pt x="1268" y="20"/>
                    <a:pt x="1231" y="0"/>
                    <a:pt x="1193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63" name="Google Shape;1463;p43"/>
          <p:cNvSpPr/>
          <p:nvPr/>
        </p:nvSpPr>
        <p:spPr>
          <a:xfrm>
            <a:off x="2207056" y="1024275"/>
            <a:ext cx="950427" cy="950427"/>
          </a:xfrm>
          <a:custGeom>
            <a:avLst/>
            <a:gdLst/>
            <a:ahLst/>
            <a:cxnLst/>
            <a:rect l="l" t="t" r="r" b="b"/>
            <a:pathLst>
              <a:path w="8069" h="8069" extrusionOk="0">
                <a:moveTo>
                  <a:pt x="4033" y="0"/>
                </a:moveTo>
                <a:cubicBezTo>
                  <a:pt x="1807" y="0"/>
                  <a:pt x="0" y="1806"/>
                  <a:pt x="0" y="4035"/>
                </a:cubicBezTo>
                <a:cubicBezTo>
                  <a:pt x="0" y="6262"/>
                  <a:pt x="1807" y="8068"/>
                  <a:pt x="4033" y="8068"/>
                </a:cubicBezTo>
                <a:cubicBezTo>
                  <a:pt x="6262" y="8068"/>
                  <a:pt x="8069" y="6262"/>
                  <a:pt x="8069" y="4035"/>
                </a:cubicBezTo>
                <a:cubicBezTo>
                  <a:pt x="8069" y="1806"/>
                  <a:pt x="6262" y="0"/>
                  <a:pt x="40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" name="صورة 15">
            <a:extLst>
              <a:ext uri="{FF2B5EF4-FFF2-40B4-BE49-F238E27FC236}">
                <a16:creationId xmlns:a16="http://schemas.microsoft.com/office/drawing/2014/main" id="{3084D078-15D1-4411-9E02-C08AC09BE2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1" y="613770"/>
            <a:ext cx="3842923" cy="1679978"/>
          </a:xfrm>
          <a:prstGeom prst="rect">
            <a:avLst/>
          </a:prstGeom>
        </p:spPr>
      </p:pic>
      <p:sp>
        <p:nvSpPr>
          <p:cNvPr id="17" name="مستطيل 16"/>
          <p:cNvSpPr/>
          <p:nvPr/>
        </p:nvSpPr>
        <p:spPr>
          <a:xfrm>
            <a:off x="1157476" y="2381087"/>
            <a:ext cx="30495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1800" b="1" dirty="0">
                <a:solidFill>
                  <a:schemeClr val="accent4"/>
                </a:solidFill>
              </a:rPr>
              <a:t>في الربيع تظهر أزهار النباتات </a:t>
            </a:r>
          </a:p>
          <a:p>
            <a:pPr algn="ctr"/>
            <a:r>
              <a:rPr lang="ar-SA" sz="1800" b="1" dirty="0">
                <a:solidFill>
                  <a:schemeClr val="accent4"/>
                </a:solidFill>
              </a:rPr>
              <a:t>وتلد الحيوانات </a:t>
            </a:r>
          </a:p>
        </p:txBody>
      </p:sp>
      <p:pic>
        <p:nvPicPr>
          <p:cNvPr id="15" name="صورة 1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712" y="1859796"/>
            <a:ext cx="2009931" cy="2009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126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971" b="21004"/>
          <a:stretch/>
        </p:blipFill>
        <p:spPr>
          <a:xfrm>
            <a:off x="423898" y="193731"/>
            <a:ext cx="1582995" cy="2983424"/>
          </a:xfrm>
          <a:prstGeom prst="rect">
            <a:avLst/>
          </a:prstGeom>
        </p:spPr>
      </p:pic>
      <p:pic>
        <p:nvPicPr>
          <p:cNvPr id="5" name="صورة 4" descr="صورة تحتوي على نص, لقطة شاشة&#10;&#10;تم إنشاء الوصف تلقائياً">
            <a:extLst>
              <a:ext uri="{FF2B5EF4-FFF2-40B4-BE49-F238E27FC236}">
                <a16:creationId xmlns:a16="http://schemas.microsoft.com/office/drawing/2014/main" id="{82AD624A-D6FC-4011-9BE0-E95CF12DB1E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20" r="50633"/>
          <a:stretch/>
        </p:blipFill>
        <p:spPr>
          <a:xfrm>
            <a:off x="2125036" y="747423"/>
            <a:ext cx="1993740" cy="2315176"/>
          </a:xfrm>
          <a:prstGeom prst="rect">
            <a:avLst/>
          </a:prstGeom>
        </p:spPr>
      </p:pic>
      <p:sp>
        <p:nvSpPr>
          <p:cNvPr id="6" name="سهم إلى اليسار 5">
            <a:hlinkClick r:id="rId5" action="ppaction://hlinksldjump"/>
          </p:cNvPr>
          <p:cNvSpPr/>
          <p:nvPr/>
        </p:nvSpPr>
        <p:spPr>
          <a:xfrm>
            <a:off x="1622065" y="3228023"/>
            <a:ext cx="1224500" cy="54864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1100" dirty="0">
                <a:solidFill>
                  <a:schemeClr val="accent4"/>
                </a:solidFill>
              </a:rPr>
              <a:t>العودة للعجلة </a:t>
            </a:r>
            <a:endParaRPr lang="en-US" sz="11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7053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صورة 12">
            <a:extLst>
              <a:ext uri="{FF2B5EF4-FFF2-40B4-BE49-F238E27FC236}">
                <a16:creationId xmlns:a16="http://schemas.microsoft.com/office/drawing/2014/main" id="{483B7F51-8310-965B-FDDF-DAAE6CDA9C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89037"/>
            <a:ext cx="5330825" cy="2998589"/>
          </a:xfrm>
          <a:prstGeom prst="rect">
            <a:avLst/>
          </a:prstGeom>
        </p:spPr>
      </p:pic>
      <p:sp>
        <p:nvSpPr>
          <p:cNvPr id="2" name="Picture 11">
            <a:extLst>
              <a:ext uri="{FF2B5EF4-FFF2-40B4-BE49-F238E27FC236}">
                <a16:creationId xmlns:a16="http://schemas.microsoft.com/office/drawing/2014/main" id="{88BE4C87-FEB0-439A-A4F5-7CDC9954E8F0}"/>
              </a:ext>
            </a:extLst>
          </p:cNvPr>
          <p:cNvSpPr/>
          <p:nvPr/>
        </p:nvSpPr>
        <p:spPr>
          <a:xfrm>
            <a:off x="257623" y="1057999"/>
            <a:ext cx="4949966" cy="1742404"/>
          </a:xfrm>
          <a:prstGeom prst="roundRect">
            <a:avLst/>
          </a:prstGeom>
          <a:solidFill>
            <a:srgbClr val="FFFFFF">
              <a:alpha val="59000"/>
            </a:srgbClr>
          </a:solidFill>
          <a:ln w="40052" cap="flat">
            <a:noFill/>
            <a:prstDash val="solid"/>
            <a:miter/>
          </a:ln>
        </p:spPr>
        <p:txBody>
          <a:bodyPr rtlCol="1" anchor="ctr"/>
          <a:lstStyle/>
          <a:p>
            <a:pPr defTabSz="399802">
              <a:defRPr/>
            </a:pPr>
            <a:endParaRPr lang="ar-SA" sz="612" dirty="0">
              <a:solidFill>
                <a:prstClr val="black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26" name="لوحة تحفيز الطالبات">
            <a:extLst>
              <a:ext uri="{FF2B5EF4-FFF2-40B4-BE49-F238E27FC236}">
                <a16:creationId xmlns:a16="http://schemas.microsoft.com/office/drawing/2014/main" id="{34B04D68-3848-41EB-B993-D7F59955740C}"/>
              </a:ext>
            </a:extLst>
          </p:cNvPr>
          <p:cNvSpPr txBox="1"/>
          <p:nvPr/>
        </p:nvSpPr>
        <p:spPr>
          <a:xfrm>
            <a:off x="1713293" y="739724"/>
            <a:ext cx="1838126" cy="3948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5618" tIns="15618" rIns="15618" bIns="15618" anchor="ctr">
            <a:spAutoFit/>
          </a:bodyPr>
          <a:lstStyle>
            <a:lvl1pPr>
              <a:defRPr sz="5300" b="0">
                <a:solidFill>
                  <a:schemeClr val="accent5">
                    <a:lumOff val="-29866"/>
                  </a:schemeClr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defTabSz="399802">
              <a:defRPr/>
            </a:pPr>
            <a:r>
              <a:rPr sz="1749" b="1" dirty="0">
                <a:solidFill>
                  <a:srgbClr val="FF0000"/>
                </a:solidFill>
              </a:rPr>
              <a:t> </a:t>
            </a:r>
            <a:r>
              <a:rPr lang="ar-SA" sz="2361" b="1" dirty="0">
                <a:solidFill>
                  <a:schemeClr val="tx1"/>
                </a:solidFill>
              </a:rPr>
              <a:t>الحضور و الغياب</a:t>
            </a:r>
            <a:endParaRPr sz="1749" b="1" dirty="0">
              <a:solidFill>
                <a:schemeClr val="tx1"/>
              </a:solidFill>
            </a:endParaRPr>
          </a:p>
        </p:txBody>
      </p:sp>
      <p:pic>
        <p:nvPicPr>
          <p:cNvPr id="72" name="خفيف">
            <a:extLst>
              <a:ext uri="{FF2B5EF4-FFF2-40B4-BE49-F238E27FC236}">
                <a16:creationId xmlns:a16="http://schemas.microsoft.com/office/drawing/2014/main" id="{D9A25347-9E24-2C52-C0B1-5A9D02A5A53E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4762687" y="1292707"/>
            <a:ext cx="327174" cy="356530"/>
          </a:xfrm>
          <a:prstGeom prst="rect">
            <a:avLst/>
          </a:prstGeom>
        </p:spPr>
      </p:pic>
      <p:pic>
        <p:nvPicPr>
          <p:cNvPr id="73" name="نهائي">
            <a:extLst>
              <a:ext uri="{FF2B5EF4-FFF2-40B4-BE49-F238E27FC236}">
                <a16:creationId xmlns:a16="http://schemas.microsoft.com/office/drawing/2014/main" id="{EA29A652-323A-DD14-34B3-7764B76F41D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762687" y="1292707"/>
            <a:ext cx="327174" cy="356530"/>
          </a:xfrm>
          <a:prstGeom prst="rect">
            <a:avLst/>
          </a:prstGeom>
        </p:spPr>
      </p:pic>
      <p:sp>
        <p:nvSpPr>
          <p:cNvPr id="74" name="مربع نص 73">
            <a:extLst>
              <a:ext uri="{FF2B5EF4-FFF2-40B4-BE49-F238E27FC236}">
                <a16:creationId xmlns:a16="http://schemas.microsoft.com/office/drawing/2014/main" id="{7DC2DB4F-D480-F929-FCB2-DF477A371352}"/>
              </a:ext>
            </a:extLst>
          </p:cNvPr>
          <p:cNvSpPr txBox="1"/>
          <p:nvPr/>
        </p:nvSpPr>
        <p:spPr>
          <a:xfrm>
            <a:off x="4635765" y="1635630"/>
            <a:ext cx="581014" cy="41524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399802">
              <a:defRPr/>
            </a:pPr>
            <a:r>
              <a:rPr lang="ar-SA" sz="1049" b="1" dirty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75" name="خفيف">
            <a:extLst>
              <a:ext uri="{FF2B5EF4-FFF2-40B4-BE49-F238E27FC236}">
                <a16:creationId xmlns:a16="http://schemas.microsoft.com/office/drawing/2014/main" id="{03B520DF-EBDC-61B3-0F87-2DC5B49EA133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4177254" y="1292707"/>
            <a:ext cx="327174" cy="356530"/>
          </a:xfrm>
          <a:prstGeom prst="rect">
            <a:avLst/>
          </a:prstGeom>
        </p:spPr>
      </p:pic>
      <p:pic>
        <p:nvPicPr>
          <p:cNvPr id="76" name="نهائي">
            <a:extLst>
              <a:ext uri="{FF2B5EF4-FFF2-40B4-BE49-F238E27FC236}">
                <a16:creationId xmlns:a16="http://schemas.microsoft.com/office/drawing/2014/main" id="{CA83B887-82F4-F60B-7E09-EAC9E18042C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177254" y="1292707"/>
            <a:ext cx="327174" cy="356530"/>
          </a:xfrm>
          <a:prstGeom prst="rect">
            <a:avLst/>
          </a:prstGeom>
        </p:spPr>
      </p:pic>
      <p:sp>
        <p:nvSpPr>
          <p:cNvPr id="77" name="مربع نص 76">
            <a:extLst>
              <a:ext uri="{FF2B5EF4-FFF2-40B4-BE49-F238E27FC236}">
                <a16:creationId xmlns:a16="http://schemas.microsoft.com/office/drawing/2014/main" id="{FB2A0F68-1EB4-2DCE-3FF9-C5DA0B2BC640}"/>
              </a:ext>
            </a:extLst>
          </p:cNvPr>
          <p:cNvSpPr txBox="1"/>
          <p:nvPr/>
        </p:nvSpPr>
        <p:spPr>
          <a:xfrm>
            <a:off x="4050332" y="1635630"/>
            <a:ext cx="581014" cy="41524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399802">
              <a:defRPr/>
            </a:pPr>
            <a:r>
              <a:rPr lang="ar-SA" sz="1049" b="1" dirty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78" name="خفيف">
            <a:extLst>
              <a:ext uri="{FF2B5EF4-FFF2-40B4-BE49-F238E27FC236}">
                <a16:creationId xmlns:a16="http://schemas.microsoft.com/office/drawing/2014/main" id="{946AAC33-E1AE-17EB-FCB3-3B020632EF72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3604603" y="1292707"/>
            <a:ext cx="327174" cy="356530"/>
          </a:xfrm>
          <a:prstGeom prst="rect">
            <a:avLst/>
          </a:prstGeom>
        </p:spPr>
      </p:pic>
      <p:pic>
        <p:nvPicPr>
          <p:cNvPr id="79" name="نهائي">
            <a:extLst>
              <a:ext uri="{FF2B5EF4-FFF2-40B4-BE49-F238E27FC236}">
                <a16:creationId xmlns:a16="http://schemas.microsoft.com/office/drawing/2014/main" id="{3B496022-259F-E980-ED12-F89D5516B1E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604603" y="1292707"/>
            <a:ext cx="327174" cy="356530"/>
          </a:xfrm>
          <a:prstGeom prst="rect">
            <a:avLst/>
          </a:prstGeom>
        </p:spPr>
      </p:pic>
      <p:sp>
        <p:nvSpPr>
          <p:cNvPr id="80" name="مربع نص 79">
            <a:extLst>
              <a:ext uri="{FF2B5EF4-FFF2-40B4-BE49-F238E27FC236}">
                <a16:creationId xmlns:a16="http://schemas.microsoft.com/office/drawing/2014/main" id="{63945A81-20F1-B009-90D8-DD343604D8AF}"/>
              </a:ext>
            </a:extLst>
          </p:cNvPr>
          <p:cNvSpPr txBox="1"/>
          <p:nvPr/>
        </p:nvSpPr>
        <p:spPr>
          <a:xfrm>
            <a:off x="3477682" y="1635630"/>
            <a:ext cx="581014" cy="41524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399802">
              <a:defRPr/>
            </a:pPr>
            <a:r>
              <a:rPr lang="ar-SA" sz="1049" b="1" dirty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81" name="خفيف">
            <a:extLst>
              <a:ext uri="{FF2B5EF4-FFF2-40B4-BE49-F238E27FC236}">
                <a16:creationId xmlns:a16="http://schemas.microsoft.com/office/drawing/2014/main" id="{B5D208FA-7746-DB8F-D523-57A834B3D108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3029148" y="1292707"/>
            <a:ext cx="327174" cy="356530"/>
          </a:xfrm>
          <a:prstGeom prst="rect">
            <a:avLst/>
          </a:prstGeom>
        </p:spPr>
      </p:pic>
      <p:pic>
        <p:nvPicPr>
          <p:cNvPr id="82" name="نهائي">
            <a:extLst>
              <a:ext uri="{FF2B5EF4-FFF2-40B4-BE49-F238E27FC236}">
                <a16:creationId xmlns:a16="http://schemas.microsoft.com/office/drawing/2014/main" id="{37CE9704-E7EE-625B-AE2A-7E33C0538BF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029148" y="1292707"/>
            <a:ext cx="327174" cy="356530"/>
          </a:xfrm>
          <a:prstGeom prst="rect">
            <a:avLst/>
          </a:prstGeom>
        </p:spPr>
      </p:pic>
      <p:sp>
        <p:nvSpPr>
          <p:cNvPr id="83" name="مربع نص 82">
            <a:extLst>
              <a:ext uri="{FF2B5EF4-FFF2-40B4-BE49-F238E27FC236}">
                <a16:creationId xmlns:a16="http://schemas.microsoft.com/office/drawing/2014/main" id="{3D2B6E8B-404F-1FE4-7E6C-5FE2D3856C9B}"/>
              </a:ext>
            </a:extLst>
          </p:cNvPr>
          <p:cNvSpPr txBox="1"/>
          <p:nvPr/>
        </p:nvSpPr>
        <p:spPr>
          <a:xfrm>
            <a:off x="2902227" y="1635630"/>
            <a:ext cx="581014" cy="41524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399802">
              <a:defRPr/>
            </a:pPr>
            <a:r>
              <a:rPr lang="ar-SA" sz="1049" b="1" dirty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84" name="خفيف">
            <a:extLst>
              <a:ext uri="{FF2B5EF4-FFF2-40B4-BE49-F238E27FC236}">
                <a16:creationId xmlns:a16="http://schemas.microsoft.com/office/drawing/2014/main" id="{25EA0BE0-9C4D-E80D-DCA9-C610EA450509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2515384" y="1292707"/>
            <a:ext cx="327174" cy="356530"/>
          </a:xfrm>
          <a:prstGeom prst="rect">
            <a:avLst/>
          </a:prstGeom>
        </p:spPr>
      </p:pic>
      <p:pic>
        <p:nvPicPr>
          <p:cNvPr id="85" name="نهائي">
            <a:extLst>
              <a:ext uri="{FF2B5EF4-FFF2-40B4-BE49-F238E27FC236}">
                <a16:creationId xmlns:a16="http://schemas.microsoft.com/office/drawing/2014/main" id="{8DC33C61-7431-F1C4-3191-0F63EA477B5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515384" y="1292707"/>
            <a:ext cx="327174" cy="356530"/>
          </a:xfrm>
          <a:prstGeom prst="rect">
            <a:avLst/>
          </a:prstGeom>
        </p:spPr>
      </p:pic>
      <p:sp>
        <p:nvSpPr>
          <p:cNvPr id="86" name="مربع نص 85">
            <a:extLst>
              <a:ext uri="{FF2B5EF4-FFF2-40B4-BE49-F238E27FC236}">
                <a16:creationId xmlns:a16="http://schemas.microsoft.com/office/drawing/2014/main" id="{39CFF17F-F273-B26C-7DC3-250FFE2C05E1}"/>
              </a:ext>
            </a:extLst>
          </p:cNvPr>
          <p:cNvSpPr txBox="1"/>
          <p:nvPr/>
        </p:nvSpPr>
        <p:spPr>
          <a:xfrm>
            <a:off x="2388462" y="1635631"/>
            <a:ext cx="581014" cy="41524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399802">
              <a:defRPr/>
            </a:pPr>
            <a:r>
              <a:rPr lang="ar-SA" sz="1049" b="1" dirty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87" name="خفيف">
            <a:extLst>
              <a:ext uri="{FF2B5EF4-FFF2-40B4-BE49-F238E27FC236}">
                <a16:creationId xmlns:a16="http://schemas.microsoft.com/office/drawing/2014/main" id="{84E9DE4B-621C-2DC2-3093-83AD2B7E5AA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1973502" y="1292707"/>
            <a:ext cx="327174" cy="356530"/>
          </a:xfrm>
          <a:prstGeom prst="rect">
            <a:avLst/>
          </a:prstGeom>
        </p:spPr>
      </p:pic>
      <p:pic>
        <p:nvPicPr>
          <p:cNvPr id="88" name="نهائي">
            <a:extLst>
              <a:ext uri="{FF2B5EF4-FFF2-40B4-BE49-F238E27FC236}">
                <a16:creationId xmlns:a16="http://schemas.microsoft.com/office/drawing/2014/main" id="{58EA73B2-DCCF-24E7-3231-7DF0F531FDE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973502" y="1292707"/>
            <a:ext cx="327174" cy="356530"/>
          </a:xfrm>
          <a:prstGeom prst="rect">
            <a:avLst/>
          </a:prstGeom>
        </p:spPr>
      </p:pic>
      <p:sp>
        <p:nvSpPr>
          <p:cNvPr id="89" name="مربع نص 88">
            <a:extLst>
              <a:ext uri="{FF2B5EF4-FFF2-40B4-BE49-F238E27FC236}">
                <a16:creationId xmlns:a16="http://schemas.microsoft.com/office/drawing/2014/main" id="{37F03E1C-00D1-D784-E069-91E694746EF8}"/>
              </a:ext>
            </a:extLst>
          </p:cNvPr>
          <p:cNvSpPr txBox="1"/>
          <p:nvPr/>
        </p:nvSpPr>
        <p:spPr>
          <a:xfrm>
            <a:off x="1846580" y="1635631"/>
            <a:ext cx="581014" cy="41524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399802">
              <a:defRPr/>
            </a:pPr>
            <a:r>
              <a:rPr lang="ar-SA" sz="1049" b="1" dirty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90" name="خفيف">
            <a:extLst>
              <a:ext uri="{FF2B5EF4-FFF2-40B4-BE49-F238E27FC236}">
                <a16:creationId xmlns:a16="http://schemas.microsoft.com/office/drawing/2014/main" id="{58D3C411-95DB-2D1E-3902-D6BDE5805C4E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1386120" y="1292707"/>
            <a:ext cx="327174" cy="356530"/>
          </a:xfrm>
          <a:prstGeom prst="rect">
            <a:avLst/>
          </a:prstGeom>
        </p:spPr>
      </p:pic>
      <p:pic>
        <p:nvPicPr>
          <p:cNvPr id="91" name="نهائي">
            <a:extLst>
              <a:ext uri="{FF2B5EF4-FFF2-40B4-BE49-F238E27FC236}">
                <a16:creationId xmlns:a16="http://schemas.microsoft.com/office/drawing/2014/main" id="{444BE91C-B455-1D88-35BB-527BA77A010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86120" y="1292707"/>
            <a:ext cx="327174" cy="356530"/>
          </a:xfrm>
          <a:prstGeom prst="rect">
            <a:avLst/>
          </a:prstGeom>
        </p:spPr>
      </p:pic>
      <p:sp>
        <p:nvSpPr>
          <p:cNvPr id="92" name="مربع نص 91">
            <a:extLst>
              <a:ext uri="{FF2B5EF4-FFF2-40B4-BE49-F238E27FC236}">
                <a16:creationId xmlns:a16="http://schemas.microsoft.com/office/drawing/2014/main" id="{1E8C021E-9187-57CD-7455-07945E3B8E1B}"/>
              </a:ext>
            </a:extLst>
          </p:cNvPr>
          <p:cNvSpPr txBox="1"/>
          <p:nvPr/>
        </p:nvSpPr>
        <p:spPr>
          <a:xfrm>
            <a:off x="1259198" y="1635630"/>
            <a:ext cx="581014" cy="41524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399802">
              <a:defRPr/>
            </a:pPr>
            <a:r>
              <a:rPr lang="ar-SA" sz="1049" b="1" dirty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93" name="خفيف">
            <a:extLst>
              <a:ext uri="{FF2B5EF4-FFF2-40B4-BE49-F238E27FC236}">
                <a16:creationId xmlns:a16="http://schemas.microsoft.com/office/drawing/2014/main" id="{0EF1621A-605C-849F-BF08-389A1FEB6883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797705" y="1292707"/>
            <a:ext cx="327174" cy="356530"/>
          </a:xfrm>
          <a:prstGeom prst="rect">
            <a:avLst/>
          </a:prstGeom>
        </p:spPr>
      </p:pic>
      <p:pic>
        <p:nvPicPr>
          <p:cNvPr id="94" name="نهائي">
            <a:extLst>
              <a:ext uri="{FF2B5EF4-FFF2-40B4-BE49-F238E27FC236}">
                <a16:creationId xmlns:a16="http://schemas.microsoft.com/office/drawing/2014/main" id="{CC47C05B-48E8-9AE8-C92F-D1E443014E6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97705" y="1292707"/>
            <a:ext cx="327174" cy="356530"/>
          </a:xfrm>
          <a:prstGeom prst="rect">
            <a:avLst/>
          </a:prstGeom>
        </p:spPr>
      </p:pic>
      <p:sp>
        <p:nvSpPr>
          <p:cNvPr id="95" name="مربع نص 94">
            <a:extLst>
              <a:ext uri="{FF2B5EF4-FFF2-40B4-BE49-F238E27FC236}">
                <a16:creationId xmlns:a16="http://schemas.microsoft.com/office/drawing/2014/main" id="{96D449FF-8862-C236-5C79-938C01DBEF24}"/>
              </a:ext>
            </a:extLst>
          </p:cNvPr>
          <p:cNvSpPr txBox="1"/>
          <p:nvPr/>
        </p:nvSpPr>
        <p:spPr>
          <a:xfrm>
            <a:off x="670784" y="1635630"/>
            <a:ext cx="581014" cy="41524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399802">
              <a:defRPr/>
            </a:pPr>
            <a:r>
              <a:rPr lang="ar-SA" sz="1049" b="1" dirty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96" name="خفيف">
            <a:extLst>
              <a:ext uri="{FF2B5EF4-FFF2-40B4-BE49-F238E27FC236}">
                <a16:creationId xmlns:a16="http://schemas.microsoft.com/office/drawing/2014/main" id="{BCF6B695-16B6-30AA-DB07-23CF992C97EF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230030" y="1292707"/>
            <a:ext cx="327174" cy="356530"/>
          </a:xfrm>
          <a:prstGeom prst="rect">
            <a:avLst/>
          </a:prstGeom>
        </p:spPr>
      </p:pic>
      <p:pic>
        <p:nvPicPr>
          <p:cNvPr id="97" name="نهائي">
            <a:extLst>
              <a:ext uri="{FF2B5EF4-FFF2-40B4-BE49-F238E27FC236}">
                <a16:creationId xmlns:a16="http://schemas.microsoft.com/office/drawing/2014/main" id="{90EAE4FF-873E-E529-274C-4FFC34F6603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30030" y="1292707"/>
            <a:ext cx="327174" cy="356530"/>
          </a:xfrm>
          <a:prstGeom prst="rect">
            <a:avLst/>
          </a:prstGeom>
        </p:spPr>
      </p:pic>
      <p:sp>
        <p:nvSpPr>
          <p:cNvPr id="98" name="مربع نص 97">
            <a:extLst>
              <a:ext uri="{FF2B5EF4-FFF2-40B4-BE49-F238E27FC236}">
                <a16:creationId xmlns:a16="http://schemas.microsoft.com/office/drawing/2014/main" id="{CEB4F729-B14C-0D57-7A53-E271334FD638}"/>
              </a:ext>
            </a:extLst>
          </p:cNvPr>
          <p:cNvSpPr txBox="1"/>
          <p:nvPr/>
        </p:nvSpPr>
        <p:spPr>
          <a:xfrm>
            <a:off x="103108" y="1635630"/>
            <a:ext cx="581014" cy="41524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399802">
              <a:defRPr/>
            </a:pPr>
            <a:r>
              <a:rPr lang="ar-SA" sz="1049" b="1" dirty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99" name="خفيف">
            <a:extLst>
              <a:ext uri="{FF2B5EF4-FFF2-40B4-BE49-F238E27FC236}">
                <a16:creationId xmlns:a16="http://schemas.microsoft.com/office/drawing/2014/main" id="{0DB87EC1-6318-27F5-8722-28B911B0E821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4762687" y="2043761"/>
            <a:ext cx="327174" cy="356530"/>
          </a:xfrm>
          <a:prstGeom prst="rect">
            <a:avLst/>
          </a:prstGeom>
        </p:spPr>
      </p:pic>
      <p:pic>
        <p:nvPicPr>
          <p:cNvPr id="100" name="نهائي">
            <a:extLst>
              <a:ext uri="{FF2B5EF4-FFF2-40B4-BE49-F238E27FC236}">
                <a16:creationId xmlns:a16="http://schemas.microsoft.com/office/drawing/2014/main" id="{BF5DAEC5-33E0-5011-66BB-1A4A0C06D3B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762687" y="2043761"/>
            <a:ext cx="327174" cy="356530"/>
          </a:xfrm>
          <a:prstGeom prst="rect">
            <a:avLst/>
          </a:prstGeom>
        </p:spPr>
      </p:pic>
      <p:sp>
        <p:nvSpPr>
          <p:cNvPr id="101" name="مربع نص 100">
            <a:extLst>
              <a:ext uri="{FF2B5EF4-FFF2-40B4-BE49-F238E27FC236}">
                <a16:creationId xmlns:a16="http://schemas.microsoft.com/office/drawing/2014/main" id="{B401E100-FFFC-80CA-5FE1-4250DD87D827}"/>
              </a:ext>
            </a:extLst>
          </p:cNvPr>
          <p:cNvSpPr txBox="1"/>
          <p:nvPr/>
        </p:nvSpPr>
        <p:spPr>
          <a:xfrm>
            <a:off x="4635765" y="2420003"/>
            <a:ext cx="581014" cy="41524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399802">
              <a:defRPr/>
            </a:pPr>
            <a:r>
              <a:rPr lang="ar-SA" sz="1049" b="1" dirty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102" name="خفيف">
            <a:extLst>
              <a:ext uri="{FF2B5EF4-FFF2-40B4-BE49-F238E27FC236}">
                <a16:creationId xmlns:a16="http://schemas.microsoft.com/office/drawing/2014/main" id="{846032E0-46B4-001D-221F-3CDB0AD00BF5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4177254" y="2043761"/>
            <a:ext cx="327174" cy="356530"/>
          </a:xfrm>
          <a:prstGeom prst="rect">
            <a:avLst/>
          </a:prstGeom>
        </p:spPr>
      </p:pic>
      <p:pic>
        <p:nvPicPr>
          <p:cNvPr id="103" name="نهائي">
            <a:extLst>
              <a:ext uri="{FF2B5EF4-FFF2-40B4-BE49-F238E27FC236}">
                <a16:creationId xmlns:a16="http://schemas.microsoft.com/office/drawing/2014/main" id="{7D7A0163-54FD-772F-1CE4-DE24F0F9ABE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177254" y="2043761"/>
            <a:ext cx="327174" cy="356530"/>
          </a:xfrm>
          <a:prstGeom prst="rect">
            <a:avLst/>
          </a:prstGeom>
        </p:spPr>
      </p:pic>
      <p:sp>
        <p:nvSpPr>
          <p:cNvPr id="153" name="مربع نص 152">
            <a:extLst>
              <a:ext uri="{FF2B5EF4-FFF2-40B4-BE49-F238E27FC236}">
                <a16:creationId xmlns:a16="http://schemas.microsoft.com/office/drawing/2014/main" id="{E1C8D32C-3C71-2C0A-2010-7016E5DA5183}"/>
              </a:ext>
            </a:extLst>
          </p:cNvPr>
          <p:cNvSpPr txBox="1"/>
          <p:nvPr/>
        </p:nvSpPr>
        <p:spPr>
          <a:xfrm>
            <a:off x="4050332" y="2420003"/>
            <a:ext cx="581014" cy="41524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399802">
              <a:defRPr/>
            </a:pPr>
            <a:r>
              <a:rPr lang="ar-SA" sz="1049" b="1" dirty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154" name="خفيف">
            <a:extLst>
              <a:ext uri="{FF2B5EF4-FFF2-40B4-BE49-F238E27FC236}">
                <a16:creationId xmlns:a16="http://schemas.microsoft.com/office/drawing/2014/main" id="{0FD5A6AD-FAA3-B8EA-0710-817C30A58F54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3604603" y="2043761"/>
            <a:ext cx="327174" cy="356530"/>
          </a:xfrm>
          <a:prstGeom prst="rect">
            <a:avLst/>
          </a:prstGeom>
        </p:spPr>
      </p:pic>
      <p:pic>
        <p:nvPicPr>
          <p:cNvPr id="155" name="نهائي">
            <a:extLst>
              <a:ext uri="{FF2B5EF4-FFF2-40B4-BE49-F238E27FC236}">
                <a16:creationId xmlns:a16="http://schemas.microsoft.com/office/drawing/2014/main" id="{AACE037A-43E0-525D-32AE-499CC785C3F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607167" y="2043761"/>
            <a:ext cx="327174" cy="356530"/>
          </a:xfrm>
          <a:prstGeom prst="rect">
            <a:avLst/>
          </a:prstGeom>
        </p:spPr>
      </p:pic>
      <p:sp>
        <p:nvSpPr>
          <p:cNvPr id="162" name="مربع نص 161">
            <a:extLst>
              <a:ext uri="{FF2B5EF4-FFF2-40B4-BE49-F238E27FC236}">
                <a16:creationId xmlns:a16="http://schemas.microsoft.com/office/drawing/2014/main" id="{86BF28FE-6608-C7AD-769C-0A8A57B843ED}"/>
              </a:ext>
            </a:extLst>
          </p:cNvPr>
          <p:cNvSpPr txBox="1"/>
          <p:nvPr/>
        </p:nvSpPr>
        <p:spPr>
          <a:xfrm>
            <a:off x="3450173" y="2435564"/>
            <a:ext cx="624673" cy="41524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399802">
              <a:defRPr/>
            </a:pPr>
            <a:r>
              <a:rPr lang="ar-SA" sz="1049" b="1" dirty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10" name="خفيف">
            <a:extLst>
              <a:ext uri="{FF2B5EF4-FFF2-40B4-BE49-F238E27FC236}">
                <a16:creationId xmlns:a16="http://schemas.microsoft.com/office/drawing/2014/main" id="{4939E3B8-431A-82B8-0162-B9FBAFFDCF0F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3031952" y="2018686"/>
            <a:ext cx="327174" cy="356530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722B0B07-3A0C-1192-98EA-05BEF859F7F2}"/>
              </a:ext>
            </a:extLst>
          </p:cNvPr>
          <p:cNvSpPr txBox="1"/>
          <p:nvPr/>
        </p:nvSpPr>
        <p:spPr>
          <a:xfrm>
            <a:off x="2908399" y="2409662"/>
            <a:ext cx="581014" cy="41524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399802">
              <a:defRPr/>
            </a:pPr>
            <a:r>
              <a:rPr lang="ar-SA" sz="1049" b="1" dirty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اسم الطالب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6F0F9DEA-E110-C4CA-B554-AEF29E7E394A}"/>
              </a:ext>
            </a:extLst>
          </p:cNvPr>
          <p:cNvSpPr txBox="1"/>
          <p:nvPr/>
        </p:nvSpPr>
        <p:spPr>
          <a:xfrm>
            <a:off x="2367682" y="2420003"/>
            <a:ext cx="624673" cy="41524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399802">
              <a:defRPr/>
            </a:pPr>
            <a:r>
              <a:rPr lang="ar-SA" sz="1049" b="1" dirty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اسم الطالب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8700F74B-F643-01F2-CD5A-1AD0BD07A91C}"/>
              </a:ext>
            </a:extLst>
          </p:cNvPr>
          <p:cNvSpPr txBox="1"/>
          <p:nvPr/>
        </p:nvSpPr>
        <p:spPr>
          <a:xfrm>
            <a:off x="1842215" y="2413234"/>
            <a:ext cx="581014" cy="41524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399802">
              <a:defRPr/>
            </a:pPr>
            <a:r>
              <a:rPr lang="ar-SA" sz="1049" b="1" dirty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11" name="خفيف">
            <a:extLst>
              <a:ext uri="{FF2B5EF4-FFF2-40B4-BE49-F238E27FC236}">
                <a16:creationId xmlns:a16="http://schemas.microsoft.com/office/drawing/2014/main" id="{F2B39EA6-34B3-095C-DC4F-DF7B885F917C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2506287" y="2018686"/>
            <a:ext cx="327174" cy="356530"/>
          </a:xfrm>
          <a:prstGeom prst="rect">
            <a:avLst/>
          </a:prstGeom>
        </p:spPr>
      </p:pic>
      <p:pic>
        <p:nvPicPr>
          <p:cNvPr id="12" name="خفيف">
            <a:extLst>
              <a:ext uri="{FF2B5EF4-FFF2-40B4-BE49-F238E27FC236}">
                <a16:creationId xmlns:a16="http://schemas.microsoft.com/office/drawing/2014/main" id="{0BDE577D-262C-3AFD-7917-0B2BC5DB883F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1975730" y="2018686"/>
            <a:ext cx="327174" cy="356530"/>
          </a:xfrm>
          <a:prstGeom prst="rect">
            <a:avLst/>
          </a:prstGeom>
        </p:spPr>
      </p:pic>
      <p:pic>
        <p:nvPicPr>
          <p:cNvPr id="4" name="نهائي">
            <a:extLst>
              <a:ext uri="{FF2B5EF4-FFF2-40B4-BE49-F238E27FC236}">
                <a16:creationId xmlns:a16="http://schemas.microsoft.com/office/drawing/2014/main" id="{CED42FA1-2BB4-7FC0-E0E6-BE26B14855B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034516" y="2018686"/>
            <a:ext cx="327174" cy="356530"/>
          </a:xfrm>
          <a:prstGeom prst="rect">
            <a:avLst/>
          </a:prstGeom>
        </p:spPr>
      </p:pic>
      <p:pic>
        <p:nvPicPr>
          <p:cNvPr id="6" name="نهائي">
            <a:extLst>
              <a:ext uri="{FF2B5EF4-FFF2-40B4-BE49-F238E27FC236}">
                <a16:creationId xmlns:a16="http://schemas.microsoft.com/office/drawing/2014/main" id="{53CE0E27-537F-60DF-A435-94F7C9704D1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509213" y="2018686"/>
            <a:ext cx="327174" cy="356530"/>
          </a:xfrm>
          <a:prstGeom prst="rect">
            <a:avLst/>
          </a:prstGeom>
        </p:spPr>
      </p:pic>
      <p:pic>
        <p:nvPicPr>
          <p:cNvPr id="8" name="نهائي">
            <a:extLst>
              <a:ext uri="{FF2B5EF4-FFF2-40B4-BE49-F238E27FC236}">
                <a16:creationId xmlns:a16="http://schemas.microsoft.com/office/drawing/2014/main" id="{8BC9836A-BFB3-3C46-7357-DA7DC4F0106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969135" y="2022798"/>
            <a:ext cx="327174" cy="356530"/>
          </a:xfrm>
          <a:prstGeom prst="rect">
            <a:avLst/>
          </a:prstGeom>
        </p:spPr>
      </p:pic>
      <p:sp>
        <p:nvSpPr>
          <p:cNvPr id="17" name="مربع نص 16">
            <a:extLst>
              <a:ext uri="{FF2B5EF4-FFF2-40B4-BE49-F238E27FC236}">
                <a16:creationId xmlns:a16="http://schemas.microsoft.com/office/drawing/2014/main" id="{7F83A39E-9DC8-6796-0D66-273A056CCCF6}"/>
              </a:ext>
            </a:extLst>
          </p:cNvPr>
          <p:cNvSpPr txBox="1"/>
          <p:nvPr/>
        </p:nvSpPr>
        <p:spPr>
          <a:xfrm>
            <a:off x="1293206" y="2413233"/>
            <a:ext cx="581014" cy="41524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399802">
              <a:defRPr/>
            </a:pPr>
            <a:r>
              <a:rPr lang="ar-SA" sz="1049" b="1" dirty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18" name="خفيف">
            <a:extLst>
              <a:ext uri="{FF2B5EF4-FFF2-40B4-BE49-F238E27FC236}">
                <a16:creationId xmlns:a16="http://schemas.microsoft.com/office/drawing/2014/main" id="{14409911-C990-3331-54BF-0F7FE4A118AD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1467367" y="2005773"/>
            <a:ext cx="327174" cy="356530"/>
          </a:xfrm>
          <a:prstGeom prst="rect">
            <a:avLst/>
          </a:prstGeom>
        </p:spPr>
      </p:pic>
      <p:pic>
        <p:nvPicPr>
          <p:cNvPr id="19" name="نهائي">
            <a:extLst>
              <a:ext uri="{FF2B5EF4-FFF2-40B4-BE49-F238E27FC236}">
                <a16:creationId xmlns:a16="http://schemas.microsoft.com/office/drawing/2014/main" id="{F7F74D41-E14F-01F0-F759-93A1505050C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444601" y="2005773"/>
            <a:ext cx="327174" cy="356530"/>
          </a:xfrm>
          <a:prstGeom prst="rect">
            <a:avLst/>
          </a:prstGeom>
        </p:spPr>
      </p:pic>
      <p:sp>
        <p:nvSpPr>
          <p:cNvPr id="20" name="مربع نص 19">
            <a:extLst>
              <a:ext uri="{FF2B5EF4-FFF2-40B4-BE49-F238E27FC236}">
                <a16:creationId xmlns:a16="http://schemas.microsoft.com/office/drawing/2014/main" id="{94AC40CB-0089-C26D-8AE3-7385D6625667}"/>
              </a:ext>
            </a:extLst>
          </p:cNvPr>
          <p:cNvSpPr txBox="1"/>
          <p:nvPr/>
        </p:nvSpPr>
        <p:spPr>
          <a:xfrm>
            <a:off x="701892" y="2421746"/>
            <a:ext cx="581014" cy="41524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399802">
              <a:defRPr/>
            </a:pPr>
            <a:r>
              <a:rPr lang="ar-SA" sz="1049" b="1" dirty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21" name="خفيف">
            <a:extLst>
              <a:ext uri="{FF2B5EF4-FFF2-40B4-BE49-F238E27FC236}">
                <a16:creationId xmlns:a16="http://schemas.microsoft.com/office/drawing/2014/main" id="{7DE33337-19BA-00B6-9CAE-843694DAC76F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876054" y="2014286"/>
            <a:ext cx="327174" cy="356530"/>
          </a:xfrm>
          <a:prstGeom prst="rect">
            <a:avLst/>
          </a:prstGeom>
        </p:spPr>
      </p:pic>
      <p:pic>
        <p:nvPicPr>
          <p:cNvPr id="22" name="نهائي">
            <a:extLst>
              <a:ext uri="{FF2B5EF4-FFF2-40B4-BE49-F238E27FC236}">
                <a16:creationId xmlns:a16="http://schemas.microsoft.com/office/drawing/2014/main" id="{77C31F1A-E478-C46C-2FA7-14AF216027F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53287" y="2014286"/>
            <a:ext cx="327174" cy="356530"/>
          </a:xfrm>
          <a:prstGeom prst="rect">
            <a:avLst/>
          </a:prstGeom>
        </p:spPr>
      </p:pic>
      <p:sp>
        <p:nvSpPr>
          <p:cNvPr id="23" name="مربع نص 22">
            <a:extLst>
              <a:ext uri="{FF2B5EF4-FFF2-40B4-BE49-F238E27FC236}">
                <a16:creationId xmlns:a16="http://schemas.microsoft.com/office/drawing/2014/main" id="{D8EF7682-63EB-67E5-A158-9CBC9E770233}"/>
              </a:ext>
            </a:extLst>
          </p:cNvPr>
          <p:cNvSpPr txBox="1"/>
          <p:nvPr/>
        </p:nvSpPr>
        <p:spPr>
          <a:xfrm>
            <a:off x="135635" y="2397010"/>
            <a:ext cx="581014" cy="41524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399802">
              <a:defRPr/>
            </a:pPr>
            <a:r>
              <a:rPr lang="ar-SA" sz="1049" b="1" dirty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24" name="خفيف">
            <a:extLst>
              <a:ext uri="{FF2B5EF4-FFF2-40B4-BE49-F238E27FC236}">
                <a16:creationId xmlns:a16="http://schemas.microsoft.com/office/drawing/2014/main" id="{BD011DF0-6918-8FD4-FD64-9050C103C546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309797" y="1989550"/>
            <a:ext cx="327174" cy="356530"/>
          </a:xfrm>
          <a:prstGeom prst="rect">
            <a:avLst/>
          </a:prstGeom>
        </p:spPr>
      </p:pic>
      <p:pic>
        <p:nvPicPr>
          <p:cNvPr id="25" name="نهائي">
            <a:extLst>
              <a:ext uri="{FF2B5EF4-FFF2-40B4-BE49-F238E27FC236}">
                <a16:creationId xmlns:a16="http://schemas.microsoft.com/office/drawing/2014/main" id="{472A9BD8-2781-05B7-DD14-EB8C34D6DB7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87030" y="1989550"/>
            <a:ext cx="327174" cy="356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1480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4"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صورة 4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294" y="1105231"/>
            <a:ext cx="1159663" cy="1750609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"/>
          <a:srcRect l="32765" t="72759" r="30071" b="16727"/>
          <a:stretch/>
        </p:blipFill>
        <p:spPr>
          <a:xfrm>
            <a:off x="127221" y="1526652"/>
            <a:ext cx="3999294" cy="636104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3" t="22981" r="1178" b="34135"/>
          <a:stretch/>
        </p:blipFill>
        <p:spPr>
          <a:xfrm>
            <a:off x="689592" y="2365049"/>
            <a:ext cx="3975314" cy="1396371"/>
          </a:xfrm>
          <a:prstGeom prst="rect">
            <a:avLst/>
          </a:prstGeom>
        </p:spPr>
      </p:pic>
      <p:sp>
        <p:nvSpPr>
          <p:cNvPr id="7" name="سهم إلى اليسار 6">
            <a:hlinkClick r:id="rId6" action="ppaction://hlinksldjump"/>
          </p:cNvPr>
          <p:cNvSpPr/>
          <p:nvPr/>
        </p:nvSpPr>
        <p:spPr>
          <a:xfrm>
            <a:off x="127221" y="1888436"/>
            <a:ext cx="1224500" cy="54864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1100" dirty="0">
                <a:solidFill>
                  <a:schemeClr val="accent4"/>
                </a:solidFill>
              </a:rPr>
              <a:t>الإجابة </a:t>
            </a:r>
            <a:endParaRPr lang="en-US" sz="11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853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3" name="Google Shape;1473;p44"/>
          <p:cNvSpPr/>
          <p:nvPr/>
        </p:nvSpPr>
        <p:spPr>
          <a:xfrm>
            <a:off x="4198550" y="464802"/>
            <a:ext cx="598445" cy="395502"/>
          </a:xfrm>
          <a:custGeom>
            <a:avLst/>
            <a:gdLst/>
            <a:ahLst/>
            <a:cxnLst/>
            <a:rect l="l" t="t" r="r" b="b"/>
            <a:pathLst>
              <a:path w="10776" h="7122" extrusionOk="0">
                <a:moveTo>
                  <a:pt x="4948" y="1"/>
                </a:moveTo>
                <a:cubicBezTo>
                  <a:pt x="4302" y="1"/>
                  <a:pt x="3657" y="118"/>
                  <a:pt x="3060" y="377"/>
                </a:cubicBezTo>
                <a:cubicBezTo>
                  <a:pt x="1386" y="1176"/>
                  <a:pt x="544" y="2650"/>
                  <a:pt x="0" y="4143"/>
                </a:cubicBezTo>
                <a:cubicBezTo>
                  <a:pt x="112" y="4180"/>
                  <a:pt x="221" y="4219"/>
                  <a:pt x="332" y="4254"/>
                </a:cubicBezTo>
                <a:cubicBezTo>
                  <a:pt x="432" y="4287"/>
                  <a:pt x="530" y="4317"/>
                  <a:pt x="630" y="4349"/>
                </a:cubicBezTo>
                <a:cubicBezTo>
                  <a:pt x="699" y="4370"/>
                  <a:pt x="767" y="4389"/>
                  <a:pt x="836" y="4410"/>
                </a:cubicBezTo>
                <a:cubicBezTo>
                  <a:pt x="982" y="4452"/>
                  <a:pt x="1131" y="4493"/>
                  <a:pt x="1280" y="4533"/>
                </a:cubicBezTo>
                <a:cubicBezTo>
                  <a:pt x="1389" y="4317"/>
                  <a:pt x="1510" y="4101"/>
                  <a:pt x="1633" y="3887"/>
                </a:cubicBezTo>
                <a:cubicBezTo>
                  <a:pt x="1765" y="3653"/>
                  <a:pt x="1897" y="3414"/>
                  <a:pt x="2067" y="3196"/>
                </a:cubicBezTo>
                <a:cubicBezTo>
                  <a:pt x="2113" y="3135"/>
                  <a:pt x="2157" y="3072"/>
                  <a:pt x="2208" y="3014"/>
                </a:cubicBezTo>
                <a:cubicBezTo>
                  <a:pt x="2257" y="2956"/>
                  <a:pt x="2306" y="2901"/>
                  <a:pt x="2355" y="2843"/>
                </a:cubicBezTo>
                <a:cubicBezTo>
                  <a:pt x="2448" y="2733"/>
                  <a:pt x="2557" y="2631"/>
                  <a:pt x="2661" y="2531"/>
                </a:cubicBezTo>
                <a:cubicBezTo>
                  <a:pt x="2956" y="2246"/>
                  <a:pt x="3295" y="1970"/>
                  <a:pt x="3706" y="1800"/>
                </a:cubicBezTo>
                <a:cubicBezTo>
                  <a:pt x="4050" y="1660"/>
                  <a:pt x="4424" y="1596"/>
                  <a:pt x="4806" y="1596"/>
                </a:cubicBezTo>
                <a:cubicBezTo>
                  <a:pt x="4849" y="1596"/>
                  <a:pt x="4893" y="1596"/>
                  <a:pt x="4936" y="1598"/>
                </a:cubicBezTo>
                <a:cubicBezTo>
                  <a:pt x="5222" y="1607"/>
                  <a:pt x="5517" y="1635"/>
                  <a:pt x="5786" y="1719"/>
                </a:cubicBezTo>
                <a:cubicBezTo>
                  <a:pt x="6155" y="1835"/>
                  <a:pt x="6499" y="2025"/>
                  <a:pt x="6792" y="2278"/>
                </a:cubicBezTo>
                <a:cubicBezTo>
                  <a:pt x="6929" y="2399"/>
                  <a:pt x="7052" y="2534"/>
                  <a:pt x="7158" y="2682"/>
                </a:cubicBezTo>
                <a:cubicBezTo>
                  <a:pt x="7207" y="2750"/>
                  <a:pt x="7254" y="2819"/>
                  <a:pt x="7298" y="2887"/>
                </a:cubicBezTo>
                <a:cubicBezTo>
                  <a:pt x="7372" y="3000"/>
                  <a:pt x="7439" y="3117"/>
                  <a:pt x="7497" y="3235"/>
                </a:cubicBezTo>
                <a:cubicBezTo>
                  <a:pt x="7530" y="3298"/>
                  <a:pt x="7558" y="3358"/>
                  <a:pt x="7586" y="3421"/>
                </a:cubicBezTo>
                <a:cubicBezTo>
                  <a:pt x="7609" y="3476"/>
                  <a:pt x="7637" y="3532"/>
                  <a:pt x="7655" y="3588"/>
                </a:cubicBezTo>
                <a:cubicBezTo>
                  <a:pt x="7679" y="3660"/>
                  <a:pt x="7704" y="3730"/>
                  <a:pt x="7720" y="3801"/>
                </a:cubicBezTo>
                <a:cubicBezTo>
                  <a:pt x="7739" y="3873"/>
                  <a:pt x="7755" y="3941"/>
                  <a:pt x="7771" y="4008"/>
                </a:cubicBezTo>
                <a:cubicBezTo>
                  <a:pt x="7788" y="4078"/>
                  <a:pt x="7795" y="4150"/>
                  <a:pt x="7806" y="4219"/>
                </a:cubicBezTo>
                <a:cubicBezTo>
                  <a:pt x="7815" y="4273"/>
                  <a:pt x="7820" y="4326"/>
                  <a:pt x="7827" y="4377"/>
                </a:cubicBezTo>
                <a:cubicBezTo>
                  <a:pt x="7862" y="4633"/>
                  <a:pt x="7878" y="4893"/>
                  <a:pt x="7871" y="5150"/>
                </a:cubicBezTo>
                <a:cubicBezTo>
                  <a:pt x="7860" y="5417"/>
                  <a:pt x="7843" y="5687"/>
                  <a:pt x="7809" y="5956"/>
                </a:cubicBezTo>
                <a:cubicBezTo>
                  <a:pt x="7790" y="6079"/>
                  <a:pt x="7774" y="6202"/>
                  <a:pt x="7755" y="6325"/>
                </a:cubicBezTo>
                <a:lnTo>
                  <a:pt x="7832" y="6346"/>
                </a:lnTo>
                <a:cubicBezTo>
                  <a:pt x="7990" y="6386"/>
                  <a:pt x="8150" y="6427"/>
                  <a:pt x="8308" y="6469"/>
                </a:cubicBezTo>
                <a:lnTo>
                  <a:pt x="8610" y="6548"/>
                </a:lnTo>
                <a:cubicBezTo>
                  <a:pt x="8675" y="6567"/>
                  <a:pt x="8740" y="6583"/>
                  <a:pt x="8805" y="6602"/>
                </a:cubicBezTo>
                <a:lnTo>
                  <a:pt x="9315" y="6750"/>
                </a:lnTo>
                <a:cubicBezTo>
                  <a:pt x="9466" y="6794"/>
                  <a:pt x="9617" y="6843"/>
                  <a:pt x="9768" y="6889"/>
                </a:cubicBezTo>
                <a:cubicBezTo>
                  <a:pt x="9910" y="6934"/>
                  <a:pt x="10051" y="6975"/>
                  <a:pt x="10195" y="7019"/>
                </a:cubicBezTo>
                <a:cubicBezTo>
                  <a:pt x="10314" y="7052"/>
                  <a:pt x="10434" y="7087"/>
                  <a:pt x="10553" y="7122"/>
                </a:cubicBezTo>
                <a:cubicBezTo>
                  <a:pt x="10776" y="5527"/>
                  <a:pt x="10093" y="3158"/>
                  <a:pt x="9267" y="1991"/>
                </a:cubicBezTo>
                <a:cubicBezTo>
                  <a:pt x="8362" y="810"/>
                  <a:pt x="6647" y="1"/>
                  <a:pt x="494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4" name="Google Shape;1474;p44"/>
          <p:cNvSpPr/>
          <p:nvPr/>
        </p:nvSpPr>
        <p:spPr>
          <a:xfrm>
            <a:off x="4307617" y="579363"/>
            <a:ext cx="301111" cy="230904"/>
          </a:xfrm>
          <a:custGeom>
            <a:avLst/>
            <a:gdLst/>
            <a:ahLst/>
            <a:cxnLst/>
            <a:rect l="l" t="t" r="r" b="b"/>
            <a:pathLst>
              <a:path w="5422" h="4158" extrusionOk="0">
                <a:moveTo>
                  <a:pt x="2903" y="1"/>
                </a:moveTo>
                <a:cubicBezTo>
                  <a:pt x="2833" y="1"/>
                  <a:pt x="2764" y="3"/>
                  <a:pt x="2694" y="6"/>
                </a:cubicBezTo>
                <a:cubicBezTo>
                  <a:pt x="2615" y="13"/>
                  <a:pt x="2538" y="23"/>
                  <a:pt x="2462" y="37"/>
                </a:cubicBezTo>
                <a:cubicBezTo>
                  <a:pt x="2401" y="48"/>
                  <a:pt x="2341" y="62"/>
                  <a:pt x="2283" y="78"/>
                </a:cubicBezTo>
                <a:cubicBezTo>
                  <a:pt x="2211" y="99"/>
                  <a:pt x="2144" y="123"/>
                  <a:pt x="2074" y="150"/>
                </a:cubicBezTo>
                <a:cubicBezTo>
                  <a:pt x="2007" y="178"/>
                  <a:pt x="1944" y="211"/>
                  <a:pt x="1884" y="246"/>
                </a:cubicBezTo>
                <a:cubicBezTo>
                  <a:pt x="1809" y="287"/>
                  <a:pt x="1737" y="334"/>
                  <a:pt x="1670" y="383"/>
                </a:cubicBezTo>
                <a:cubicBezTo>
                  <a:pt x="1524" y="499"/>
                  <a:pt x="1384" y="622"/>
                  <a:pt x="1252" y="754"/>
                </a:cubicBezTo>
                <a:cubicBezTo>
                  <a:pt x="1173" y="835"/>
                  <a:pt x="1094" y="919"/>
                  <a:pt x="1020" y="1002"/>
                </a:cubicBezTo>
                <a:cubicBezTo>
                  <a:pt x="946" y="1088"/>
                  <a:pt x="874" y="1174"/>
                  <a:pt x="804" y="1263"/>
                </a:cubicBezTo>
                <a:cubicBezTo>
                  <a:pt x="732" y="1358"/>
                  <a:pt x="665" y="1455"/>
                  <a:pt x="600" y="1555"/>
                </a:cubicBezTo>
                <a:cubicBezTo>
                  <a:pt x="537" y="1653"/>
                  <a:pt x="477" y="1757"/>
                  <a:pt x="416" y="1859"/>
                </a:cubicBezTo>
                <a:lnTo>
                  <a:pt x="388" y="1910"/>
                </a:lnTo>
                <a:cubicBezTo>
                  <a:pt x="254" y="2156"/>
                  <a:pt x="126" y="2405"/>
                  <a:pt x="1" y="2653"/>
                </a:cubicBezTo>
                <a:lnTo>
                  <a:pt x="1" y="2656"/>
                </a:lnTo>
                <a:lnTo>
                  <a:pt x="270" y="2728"/>
                </a:lnTo>
                <a:cubicBezTo>
                  <a:pt x="439" y="2774"/>
                  <a:pt x="609" y="2823"/>
                  <a:pt x="778" y="2869"/>
                </a:cubicBezTo>
                <a:cubicBezTo>
                  <a:pt x="943" y="2916"/>
                  <a:pt x="1106" y="2964"/>
                  <a:pt x="1266" y="3013"/>
                </a:cubicBezTo>
                <a:cubicBezTo>
                  <a:pt x="1582" y="3106"/>
                  <a:pt x="1895" y="3208"/>
                  <a:pt x="2209" y="3306"/>
                </a:cubicBezTo>
                <a:cubicBezTo>
                  <a:pt x="2522" y="3406"/>
                  <a:pt x="2833" y="3494"/>
                  <a:pt x="3147" y="3587"/>
                </a:cubicBezTo>
                <a:cubicBezTo>
                  <a:pt x="3304" y="3631"/>
                  <a:pt x="3462" y="3677"/>
                  <a:pt x="3620" y="3721"/>
                </a:cubicBezTo>
                <a:cubicBezTo>
                  <a:pt x="3764" y="3763"/>
                  <a:pt x="3910" y="3800"/>
                  <a:pt x="4054" y="3837"/>
                </a:cubicBezTo>
                <a:cubicBezTo>
                  <a:pt x="4194" y="3872"/>
                  <a:pt x="4331" y="3907"/>
                  <a:pt x="4472" y="3940"/>
                </a:cubicBezTo>
                <a:cubicBezTo>
                  <a:pt x="4616" y="3972"/>
                  <a:pt x="4763" y="4005"/>
                  <a:pt x="4907" y="4042"/>
                </a:cubicBezTo>
                <a:lnTo>
                  <a:pt x="5376" y="4158"/>
                </a:lnTo>
                <a:cubicBezTo>
                  <a:pt x="5392" y="3967"/>
                  <a:pt x="5403" y="3777"/>
                  <a:pt x="5415" y="3589"/>
                </a:cubicBezTo>
                <a:cubicBezTo>
                  <a:pt x="5420" y="3452"/>
                  <a:pt x="5422" y="3317"/>
                  <a:pt x="5420" y="3183"/>
                </a:cubicBezTo>
                <a:cubicBezTo>
                  <a:pt x="5417" y="3046"/>
                  <a:pt x="5408" y="2916"/>
                  <a:pt x="5399" y="2781"/>
                </a:cubicBezTo>
                <a:cubicBezTo>
                  <a:pt x="5385" y="2656"/>
                  <a:pt x="5371" y="2530"/>
                  <a:pt x="5350" y="2403"/>
                </a:cubicBezTo>
                <a:cubicBezTo>
                  <a:pt x="5331" y="2277"/>
                  <a:pt x="5304" y="2147"/>
                  <a:pt x="5278" y="2019"/>
                </a:cubicBezTo>
                <a:cubicBezTo>
                  <a:pt x="5259" y="1954"/>
                  <a:pt x="5243" y="1889"/>
                  <a:pt x="5225" y="1827"/>
                </a:cubicBezTo>
                <a:cubicBezTo>
                  <a:pt x="5208" y="1759"/>
                  <a:pt x="5178" y="1694"/>
                  <a:pt x="5155" y="1632"/>
                </a:cubicBezTo>
                <a:cubicBezTo>
                  <a:pt x="5113" y="1539"/>
                  <a:pt x="5069" y="1446"/>
                  <a:pt x="5023" y="1355"/>
                </a:cubicBezTo>
                <a:cubicBezTo>
                  <a:pt x="4974" y="1265"/>
                  <a:pt x="4916" y="1170"/>
                  <a:pt x="4860" y="1077"/>
                </a:cubicBezTo>
                <a:cubicBezTo>
                  <a:pt x="4781" y="961"/>
                  <a:pt x="4702" y="845"/>
                  <a:pt x="4609" y="733"/>
                </a:cubicBezTo>
                <a:cubicBezTo>
                  <a:pt x="4493" y="598"/>
                  <a:pt x="4361" y="480"/>
                  <a:pt x="4212" y="380"/>
                </a:cubicBezTo>
                <a:cubicBezTo>
                  <a:pt x="4126" y="322"/>
                  <a:pt x="4034" y="269"/>
                  <a:pt x="3936" y="218"/>
                </a:cubicBezTo>
                <a:cubicBezTo>
                  <a:pt x="3873" y="188"/>
                  <a:pt x="3806" y="157"/>
                  <a:pt x="3739" y="132"/>
                </a:cubicBezTo>
                <a:cubicBezTo>
                  <a:pt x="3671" y="106"/>
                  <a:pt x="3613" y="90"/>
                  <a:pt x="3546" y="71"/>
                </a:cubicBezTo>
                <a:cubicBezTo>
                  <a:pt x="3476" y="55"/>
                  <a:pt x="3402" y="41"/>
                  <a:pt x="3330" y="30"/>
                </a:cubicBezTo>
                <a:cubicBezTo>
                  <a:pt x="3214" y="16"/>
                  <a:pt x="3098" y="9"/>
                  <a:pt x="2979" y="2"/>
                </a:cubicBezTo>
                <a:cubicBezTo>
                  <a:pt x="2954" y="1"/>
                  <a:pt x="2928" y="1"/>
                  <a:pt x="290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1A6441EE-45A4-4110-BFEA-633B5E8E9727}"/>
              </a:ext>
            </a:extLst>
          </p:cNvPr>
          <p:cNvSpPr txBox="1"/>
          <p:nvPr/>
        </p:nvSpPr>
        <p:spPr>
          <a:xfrm>
            <a:off x="72619" y="694815"/>
            <a:ext cx="5120640" cy="153888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rgbClr val="0067AA"/>
                </a:solidFill>
              </a:rPr>
              <a:t>ماذا يحدث في الشتاء ؟ </a:t>
            </a:r>
          </a:p>
          <a:p>
            <a:pPr algn="ctr"/>
            <a:endParaRPr lang="ar-SA" dirty="0"/>
          </a:p>
          <a:p>
            <a:pPr algn="ctr"/>
            <a:r>
              <a:rPr lang="ar-SA" dirty="0"/>
              <a:t>الشتاء أشد الفصول برودة .</a:t>
            </a:r>
          </a:p>
          <a:p>
            <a:pPr algn="ctr"/>
            <a:r>
              <a:rPr lang="ar-SA" dirty="0"/>
              <a:t>ويكون الطقس مشمسا فيه ساعات قليلة وتتساقط فيه الأمطار وأحيانا البرد والثلوج </a:t>
            </a:r>
          </a:p>
          <a:p>
            <a:pPr algn="ctr"/>
            <a:r>
              <a:rPr lang="ar-SA" dirty="0"/>
              <a:t>وفي الشتاء تقل النباتات فلا تجد الحيوانات طعاما يكفيها فيعتمد بعضها على ما جمعه في الخريف , أما البعض الآخر فينام حتى فصل الربيع .</a:t>
            </a: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3" t="22981" r="1178" b="34135"/>
          <a:stretch/>
        </p:blipFill>
        <p:spPr>
          <a:xfrm>
            <a:off x="482858" y="2349150"/>
            <a:ext cx="3975314" cy="1396371"/>
          </a:xfrm>
          <a:prstGeom prst="rect">
            <a:avLst/>
          </a:prstGeom>
        </p:spPr>
      </p:pic>
      <p:sp>
        <p:nvSpPr>
          <p:cNvPr id="6" name="سهم إلى اليسار 5">
            <a:hlinkClick r:id="rId4" action="ppaction://hlinksldjump"/>
          </p:cNvPr>
          <p:cNvSpPr/>
          <p:nvPr/>
        </p:nvSpPr>
        <p:spPr>
          <a:xfrm>
            <a:off x="72619" y="190482"/>
            <a:ext cx="1224500" cy="54864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1100" dirty="0">
                <a:solidFill>
                  <a:schemeClr val="accent4"/>
                </a:solidFill>
              </a:rPr>
              <a:t>العودة للعجلة </a:t>
            </a:r>
            <a:endParaRPr lang="en-US" sz="11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50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صورة 4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294" y="1105231"/>
            <a:ext cx="1159663" cy="1750609"/>
          </a:xfrm>
          <a:prstGeom prst="rect">
            <a:avLst/>
          </a:prstGeom>
        </p:spPr>
      </p:pic>
      <p:sp>
        <p:nvSpPr>
          <p:cNvPr id="7" name="سهم إلى اليسار 6">
            <a:hlinkClick r:id="rId4" action="ppaction://hlinksldjump"/>
          </p:cNvPr>
          <p:cNvSpPr/>
          <p:nvPr/>
        </p:nvSpPr>
        <p:spPr>
          <a:xfrm>
            <a:off x="127221" y="1888436"/>
            <a:ext cx="1224500" cy="54864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1100" dirty="0">
                <a:solidFill>
                  <a:schemeClr val="accent4"/>
                </a:solidFill>
              </a:rPr>
              <a:t>الإجابة </a:t>
            </a:r>
            <a:endParaRPr lang="en-US" sz="1100" dirty="0">
              <a:solidFill>
                <a:schemeClr val="accent4"/>
              </a:solidFill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1A6441EE-45A4-4110-BFEA-633B5E8E9727}"/>
              </a:ext>
            </a:extLst>
          </p:cNvPr>
          <p:cNvSpPr txBox="1"/>
          <p:nvPr/>
        </p:nvSpPr>
        <p:spPr>
          <a:xfrm>
            <a:off x="0" y="1434245"/>
            <a:ext cx="512064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rgbClr val="0067AA"/>
                </a:solidFill>
              </a:rPr>
              <a:t>ماذا أعرف عن الطقس ؟</a:t>
            </a:r>
            <a:endParaRPr lang="ar-SA" dirty="0"/>
          </a:p>
        </p:txBody>
      </p:sp>
      <p:pic>
        <p:nvPicPr>
          <p:cNvPr id="9" name="صورة 8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287"/>
          <a:stretch/>
        </p:blipFill>
        <p:spPr>
          <a:xfrm>
            <a:off x="1143966" y="1816612"/>
            <a:ext cx="3063083" cy="1827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795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04" y="389037"/>
            <a:ext cx="5333428" cy="2998589"/>
          </a:xfrm>
          <a:prstGeom prst="rect">
            <a:avLst/>
          </a:prstGeom>
        </p:spPr>
      </p:pic>
      <p:sp>
        <p:nvSpPr>
          <p:cNvPr id="5" name="شكل بيضاوي 4"/>
          <p:cNvSpPr/>
          <p:nvPr/>
        </p:nvSpPr>
        <p:spPr>
          <a:xfrm>
            <a:off x="278476" y="2425889"/>
            <a:ext cx="302345" cy="214824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16"/>
          </a:p>
        </p:txBody>
      </p:sp>
      <p:sp>
        <p:nvSpPr>
          <p:cNvPr id="6" name="شكل بيضاوي 5"/>
          <p:cNvSpPr/>
          <p:nvPr/>
        </p:nvSpPr>
        <p:spPr>
          <a:xfrm>
            <a:off x="710728" y="2425889"/>
            <a:ext cx="302345" cy="214824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16"/>
          </a:p>
        </p:txBody>
      </p:sp>
      <p:sp>
        <p:nvSpPr>
          <p:cNvPr id="7" name="شكل بيضاوي 6"/>
          <p:cNvSpPr/>
          <p:nvPr/>
        </p:nvSpPr>
        <p:spPr>
          <a:xfrm>
            <a:off x="4366864" y="2425889"/>
            <a:ext cx="302345" cy="214824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16"/>
          </a:p>
        </p:txBody>
      </p:sp>
      <p:sp>
        <p:nvSpPr>
          <p:cNvPr id="8" name="شكل بيضاوي 7"/>
          <p:cNvSpPr/>
          <p:nvPr/>
        </p:nvSpPr>
        <p:spPr>
          <a:xfrm>
            <a:off x="4799116" y="2425889"/>
            <a:ext cx="302345" cy="214824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16"/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92"/>
          <a:stretch/>
        </p:blipFill>
        <p:spPr>
          <a:xfrm>
            <a:off x="-2604" y="2122378"/>
            <a:ext cx="1291549" cy="1265248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92"/>
          <a:stretch/>
        </p:blipFill>
        <p:spPr>
          <a:xfrm>
            <a:off x="4039276" y="2122378"/>
            <a:ext cx="1291549" cy="1265248"/>
          </a:xfrm>
          <a:prstGeom prst="rect">
            <a:avLst/>
          </a:prstGeom>
        </p:spPr>
      </p:pic>
      <p:sp>
        <p:nvSpPr>
          <p:cNvPr id="9" name="سهم إلى اليسار 8">
            <a:hlinkClick r:id="rId4" action="ppaction://hlinksldjump"/>
          </p:cNvPr>
          <p:cNvSpPr/>
          <p:nvPr/>
        </p:nvSpPr>
        <p:spPr>
          <a:xfrm>
            <a:off x="30920" y="3228023"/>
            <a:ext cx="1224500" cy="54864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1100" dirty="0">
                <a:solidFill>
                  <a:schemeClr val="accent4"/>
                </a:solidFill>
              </a:rPr>
              <a:t>العودة للعجلة </a:t>
            </a:r>
            <a:endParaRPr lang="en-US" sz="11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5182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FB8C8A8D-F9DA-42AD-A0D2-F959A61183C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4F4F4"/>
              </a:clrFrom>
              <a:clrTo>
                <a:srgbClr val="F4F4F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" y="389079"/>
            <a:ext cx="5330677" cy="2998506"/>
          </a:xfrm>
          <a:prstGeom prst="rect">
            <a:avLst/>
          </a:prstGeom>
        </p:spPr>
      </p:pic>
      <p:pic>
        <p:nvPicPr>
          <p:cNvPr id="2" name="Picture 2" descr="استراتيجية القطار - Loreet">
            <a:extLst>
              <a:ext uri="{FF2B5EF4-FFF2-40B4-BE49-F238E27FC236}">
                <a16:creationId xmlns:a16="http://schemas.microsoft.com/office/drawing/2014/main" id="{0185815B-5554-49C4-A883-8FC6EE72EF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1" t="6095" r="3592" b="50000"/>
          <a:stretch/>
        </p:blipFill>
        <p:spPr bwMode="auto">
          <a:xfrm>
            <a:off x="465867" y="1584026"/>
            <a:ext cx="4198542" cy="1316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FFE9E9E5-9885-49AB-B94C-9B224D424190}"/>
              </a:ext>
            </a:extLst>
          </p:cNvPr>
          <p:cNvSpPr txBox="1"/>
          <p:nvPr/>
        </p:nvSpPr>
        <p:spPr>
          <a:xfrm>
            <a:off x="1653847" y="1846276"/>
            <a:ext cx="517837" cy="59490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633" b="1" dirty="0">
                <a:solidFill>
                  <a:schemeClr val="accent6">
                    <a:lumMod val="75000"/>
                  </a:schemeClr>
                </a:solidFill>
              </a:rPr>
              <a:t>تذكر </a:t>
            </a: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7D29AEB8-A0C8-4944-8993-2C3C665F9771}"/>
              </a:ext>
            </a:extLst>
          </p:cNvPr>
          <p:cNvSpPr txBox="1"/>
          <p:nvPr/>
        </p:nvSpPr>
        <p:spPr>
          <a:xfrm>
            <a:off x="2402679" y="1846276"/>
            <a:ext cx="593660" cy="3436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633" b="1" dirty="0">
                <a:solidFill>
                  <a:schemeClr val="accent6">
                    <a:lumMod val="75000"/>
                  </a:schemeClr>
                </a:solidFill>
              </a:rPr>
              <a:t>لخص</a:t>
            </a: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336BCF22-7C00-4030-8B47-13E53FEB090E}"/>
              </a:ext>
            </a:extLst>
          </p:cNvPr>
          <p:cNvSpPr txBox="1"/>
          <p:nvPr/>
        </p:nvSpPr>
        <p:spPr>
          <a:xfrm>
            <a:off x="3214973" y="1847069"/>
            <a:ext cx="517837" cy="59490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633" b="1" dirty="0">
                <a:solidFill>
                  <a:schemeClr val="accent6">
                    <a:lumMod val="75000"/>
                  </a:schemeClr>
                </a:solidFill>
              </a:rPr>
              <a:t>أسأل </a:t>
            </a: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098AE966-37AE-4CFC-BCB6-1B598136E7A5}"/>
              </a:ext>
            </a:extLst>
          </p:cNvPr>
          <p:cNvSpPr txBox="1"/>
          <p:nvPr/>
        </p:nvSpPr>
        <p:spPr>
          <a:xfrm>
            <a:off x="4027267" y="1841992"/>
            <a:ext cx="517837" cy="59490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633" b="1" dirty="0">
                <a:solidFill>
                  <a:schemeClr val="accent6">
                    <a:lumMod val="75000"/>
                  </a:schemeClr>
                </a:solidFill>
              </a:rPr>
              <a:t>علّق 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126B5BE4-B9D2-4A30-BFF9-F5113717ED47}"/>
              </a:ext>
            </a:extLst>
          </p:cNvPr>
          <p:cNvSpPr txBox="1"/>
          <p:nvPr/>
        </p:nvSpPr>
        <p:spPr>
          <a:xfrm>
            <a:off x="803447" y="693485"/>
            <a:ext cx="3860962" cy="81932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SA" sz="2362" b="1" dirty="0">
                <a:solidFill>
                  <a:srgbClr val="3A88B5"/>
                </a:solidFill>
              </a:rPr>
              <a:t>لنختم درسنا اليوم</a:t>
            </a:r>
          </a:p>
          <a:p>
            <a:pPr algn="ctr" rtl="1"/>
            <a:r>
              <a:rPr lang="ar-SA" sz="2362" b="1" dirty="0">
                <a:solidFill>
                  <a:srgbClr val="3A88B5"/>
                </a:solidFill>
              </a:rPr>
              <a:t>باسترجاع المعلومات التي تعلمناها  </a:t>
            </a:r>
            <a:endParaRPr lang="ar-SA" sz="1399" b="1" dirty="0">
              <a:solidFill>
                <a:srgbClr val="3A88B5"/>
              </a:solidFill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F5EC7631-4C4B-4D6F-A9CB-F5DD3C715D33}"/>
              </a:ext>
            </a:extLst>
          </p:cNvPr>
          <p:cNvSpPr/>
          <p:nvPr/>
        </p:nvSpPr>
        <p:spPr>
          <a:xfrm>
            <a:off x="4664410" y="1207538"/>
            <a:ext cx="382206" cy="10711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612"/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73717D6B-0E15-4B5A-961E-FC301F13A18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5803" y="1247637"/>
            <a:ext cx="1274601" cy="1274601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3040426B-7EFF-404A-AEC8-F7B74EF86F4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733" y="2447441"/>
            <a:ext cx="1001894" cy="1001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3301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صورة 12">
            <a:extLst>
              <a:ext uri="{FF2B5EF4-FFF2-40B4-BE49-F238E27FC236}">
                <a16:creationId xmlns:a16="http://schemas.microsoft.com/office/drawing/2014/main" id="{483B7F51-8310-965B-FDDF-DAAE6CDA9C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89037"/>
            <a:ext cx="5330825" cy="2998589"/>
          </a:xfrm>
          <a:prstGeom prst="rect">
            <a:avLst/>
          </a:prstGeom>
        </p:spPr>
      </p:pic>
      <p:sp>
        <p:nvSpPr>
          <p:cNvPr id="2" name="Picture 11">
            <a:extLst>
              <a:ext uri="{FF2B5EF4-FFF2-40B4-BE49-F238E27FC236}">
                <a16:creationId xmlns:a16="http://schemas.microsoft.com/office/drawing/2014/main" id="{88BE4C87-FEB0-439A-A4F5-7CDC9954E8F0}"/>
              </a:ext>
            </a:extLst>
          </p:cNvPr>
          <p:cNvSpPr/>
          <p:nvPr/>
        </p:nvSpPr>
        <p:spPr>
          <a:xfrm>
            <a:off x="257623" y="1197555"/>
            <a:ext cx="4949966" cy="1742404"/>
          </a:xfrm>
          <a:prstGeom prst="roundRect">
            <a:avLst/>
          </a:prstGeom>
          <a:solidFill>
            <a:srgbClr val="FFFFFF">
              <a:alpha val="59000"/>
            </a:srgbClr>
          </a:solidFill>
          <a:ln w="40052" cap="flat">
            <a:noFill/>
            <a:prstDash val="solid"/>
            <a:miter/>
          </a:ln>
        </p:spPr>
        <p:txBody>
          <a:bodyPr rtlCol="1" anchor="ctr"/>
          <a:lstStyle/>
          <a:p>
            <a:pPr defTabSz="399847">
              <a:defRPr/>
            </a:pPr>
            <a:endParaRPr lang="ar-SA" sz="612" dirty="0">
              <a:solidFill>
                <a:prstClr val="black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126" name="لوحة تحفيز الطالبات">
            <a:extLst>
              <a:ext uri="{FF2B5EF4-FFF2-40B4-BE49-F238E27FC236}">
                <a16:creationId xmlns:a16="http://schemas.microsoft.com/office/drawing/2014/main" id="{34B04D68-3848-41EB-B993-D7F59955740C}"/>
              </a:ext>
            </a:extLst>
          </p:cNvPr>
          <p:cNvSpPr txBox="1"/>
          <p:nvPr/>
        </p:nvSpPr>
        <p:spPr>
          <a:xfrm>
            <a:off x="3525604" y="557984"/>
            <a:ext cx="1235397" cy="3545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5618" tIns="15618" rIns="15618" bIns="15618" anchor="ctr">
            <a:spAutoFit/>
          </a:bodyPr>
          <a:lstStyle>
            <a:lvl1pPr>
              <a:defRPr sz="5300" b="0">
                <a:solidFill>
                  <a:schemeClr val="accent5">
                    <a:lumOff val="-29866"/>
                  </a:schemeClr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defTabSz="399847">
              <a:defRPr/>
            </a:pPr>
            <a:r>
              <a:rPr lang="ar-SA" sz="2099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لوحة التعزيز </a:t>
            </a:r>
            <a:endParaRPr sz="2099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72" name="خفيف">
            <a:extLst>
              <a:ext uri="{FF2B5EF4-FFF2-40B4-BE49-F238E27FC236}">
                <a16:creationId xmlns:a16="http://schemas.microsoft.com/office/drawing/2014/main" id="{D9A25347-9E24-2C52-C0B1-5A9D02A5A53E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4762686" y="1432263"/>
            <a:ext cx="327174" cy="356531"/>
          </a:xfrm>
          <a:prstGeom prst="rect">
            <a:avLst/>
          </a:prstGeom>
        </p:spPr>
      </p:pic>
      <p:pic>
        <p:nvPicPr>
          <p:cNvPr id="73" name="نهائي">
            <a:extLst>
              <a:ext uri="{FF2B5EF4-FFF2-40B4-BE49-F238E27FC236}">
                <a16:creationId xmlns:a16="http://schemas.microsoft.com/office/drawing/2014/main" id="{EA29A652-323A-DD14-34B3-7764B76F41D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762686" y="1432263"/>
            <a:ext cx="327174" cy="356531"/>
          </a:xfrm>
          <a:prstGeom prst="rect">
            <a:avLst/>
          </a:prstGeom>
        </p:spPr>
      </p:pic>
      <p:sp>
        <p:nvSpPr>
          <p:cNvPr id="74" name="مربع نص 73">
            <a:extLst>
              <a:ext uri="{FF2B5EF4-FFF2-40B4-BE49-F238E27FC236}">
                <a16:creationId xmlns:a16="http://schemas.microsoft.com/office/drawing/2014/main" id="{7DC2DB4F-D480-F929-FCB2-DF477A371352}"/>
              </a:ext>
            </a:extLst>
          </p:cNvPr>
          <p:cNvSpPr txBox="1"/>
          <p:nvPr/>
        </p:nvSpPr>
        <p:spPr>
          <a:xfrm>
            <a:off x="4635765" y="1775187"/>
            <a:ext cx="581014" cy="4154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399847">
              <a:defRPr/>
            </a:pPr>
            <a:r>
              <a:rPr lang="ar-SA" sz="105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75" name="خفيف">
            <a:extLst>
              <a:ext uri="{FF2B5EF4-FFF2-40B4-BE49-F238E27FC236}">
                <a16:creationId xmlns:a16="http://schemas.microsoft.com/office/drawing/2014/main" id="{03B520DF-EBDC-61B3-0F87-2DC5B49EA133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4177253" y="1432263"/>
            <a:ext cx="327174" cy="356531"/>
          </a:xfrm>
          <a:prstGeom prst="rect">
            <a:avLst/>
          </a:prstGeom>
        </p:spPr>
      </p:pic>
      <p:pic>
        <p:nvPicPr>
          <p:cNvPr id="76" name="نهائي">
            <a:extLst>
              <a:ext uri="{FF2B5EF4-FFF2-40B4-BE49-F238E27FC236}">
                <a16:creationId xmlns:a16="http://schemas.microsoft.com/office/drawing/2014/main" id="{CA83B887-82F4-F60B-7E09-EAC9E18042C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177253" y="1432263"/>
            <a:ext cx="327174" cy="356531"/>
          </a:xfrm>
          <a:prstGeom prst="rect">
            <a:avLst/>
          </a:prstGeom>
        </p:spPr>
      </p:pic>
      <p:sp>
        <p:nvSpPr>
          <p:cNvPr id="77" name="مربع نص 76">
            <a:extLst>
              <a:ext uri="{FF2B5EF4-FFF2-40B4-BE49-F238E27FC236}">
                <a16:creationId xmlns:a16="http://schemas.microsoft.com/office/drawing/2014/main" id="{FB2A0F68-1EB4-2DCE-3FF9-C5DA0B2BC640}"/>
              </a:ext>
            </a:extLst>
          </p:cNvPr>
          <p:cNvSpPr txBox="1"/>
          <p:nvPr/>
        </p:nvSpPr>
        <p:spPr>
          <a:xfrm>
            <a:off x="4050332" y="1775187"/>
            <a:ext cx="581014" cy="4154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399847">
              <a:defRPr/>
            </a:pPr>
            <a:r>
              <a:rPr lang="ar-SA" sz="105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78" name="خفيف">
            <a:extLst>
              <a:ext uri="{FF2B5EF4-FFF2-40B4-BE49-F238E27FC236}">
                <a16:creationId xmlns:a16="http://schemas.microsoft.com/office/drawing/2014/main" id="{946AAC33-E1AE-17EB-FCB3-3B020632EF72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3604603" y="1432263"/>
            <a:ext cx="327174" cy="356531"/>
          </a:xfrm>
          <a:prstGeom prst="rect">
            <a:avLst/>
          </a:prstGeom>
        </p:spPr>
      </p:pic>
      <p:pic>
        <p:nvPicPr>
          <p:cNvPr id="79" name="نهائي">
            <a:extLst>
              <a:ext uri="{FF2B5EF4-FFF2-40B4-BE49-F238E27FC236}">
                <a16:creationId xmlns:a16="http://schemas.microsoft.com/office/drawing/2014/main" id="{3B496022-259F-E980-ED12-F89D5516B1E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604603" y="1432263"/>
            <a:ext cx="327174" cy="356531"/>
          </a:xfrm>
          <a:prstGeom prst="rect">
            <a:avLst/>
          </a:prstGeom>
        </p:spPr>
      </p:pic>
      <p:sp>
        <p:nvSpPr>
          <p:cNvPr id="80" name="مربع نص 79">
            <a:extLst>
              <a:ext uri="{FF2B5EF4-FFF2-40B4-BE49-F238E27FC236}">
                <a16:creationId xmlns:a16="http://schemas.microsoft.com/office/drawing/2014/main" id="{63945A81-20F1-B009-90D8-DD343604D8AF}"/>
              </a:ext>
            </a:extLst>
          </p:cNvPr>
          <p:cNvSpPr txBox="1"/>
          <p:nvPr/>
        </p:nvSpPr>
        <p:spPr>
          <a:xfrm>
            <a:off x="3477681" y="1775187"/>
            <a:ext cx="581014" cy="4154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399847">
              <a:defRPr/>
            </a:pPr>
            <a:r>
              <a:rPr lang="ar-SA" sz="105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81" name="خفيف">
            <a:extLst>
              <a:ext uri="{FF2B5EF4-FFF2-40B4-BE49-F238E27FC236}">
                <a16:creationId xmlns:a16="http://schemas.microsoft.com/office/drawing/2014/main" id="{B5D208FA-7746-DB8F-D523-57A834B3D108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3029148" y="1432263"/>
            <a:ext cx="327174" cy="356531"/>
          </a:xfrm>
          <a:prstGeom prst="rect">
            <a:avLst/>
          </a:prstGeom>
        </p:spPr>
      </p:pic>
      <p:pic>
        <p:nvPicPr>
          <p:cNvPr id="82" name="نهائي">
            <a:extLst>
              <a:ext uri="{FF2B5EF4-FFF2-40B4-BE49-F238E27FC236}">
                <a16:creationId xmlns:a16="http://schemas.microsoft.com/office/drawing/2014/main" id="{37CE9704-E7EE-625B-AE2A-7E33C0538BF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029148" y="1432263"/>
            <a:ext cx="327174" cy="356531"/>
          </a:xfrm>
          <a:prstGeom prst="rect">
            <a:avLst/>
          </a:prstGeom>
        </p:spPr>
      </p:pic>
      <p:sp>
        <p:nvSpPr>
          <p:cNvPr id="83" name="مربع نص 82">
            <a:extLst>
              <a:ext uri="{FF2B5EF4-FFF2-40B4-BE49-F238E27FC236}">
                <a16:creationId xmlns:a16="http://schemas.microsoft.com/office/drawing/2014/main" id="{3D2B6E8B-404F-1FE4-7E6C-5FE2D3856C9B}"/>
              </a:ext>
            </a:extLst>
          </p:cNvPr>
          <p:cNvSpPr txBox="1"/>
          <p:nvPr/>
        </p:nvSpPr>
        <p:spPr>
          <a:xfrm>
            <a:off x="2902227" y="1775187"/>
            <a:ext cx="581014" cy="4154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399847">
              <a:defRPr/>
            </a:pPr>
            <a:r>
              <a:rPr lang="ar-SA" sz="105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84" name="خفيف">
            <a:extLst>
              <a:ext uri="{FF2B5EF4-FFF2-40B4-BE49-F238E27FC236}">
                <a16:creationId xmlns:a16="http://schemas.microsoft.com/office/drawing/2014/main" id="{25EA0BE0-9C4D-E80D-DCA9-C610EA450509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2515383" y="1432263"/>
            <a:ext cx="327174" cy="356531"/>
          </a:xfrm>
          <a:prstGeom prst="rect">
            <a:avLst/>
          </a:prstGeom>
        </p:spPr>
      </p:pic>
      <p:pic>
        <p:nvPicPr>
          <p:cNvPr id="85" name="نهائي">
            <a:extLst>
              <a:ext uri="{FF2B5EF4-FFF2-40B4-BE49-F238E27FC236}">
                <a16:creationId xmlns:a16="http://schemas.microsoft.com/office/drawing/2014/main" id="{8DC33C61-7431-F1C4-3191-0F63EA477B5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515383" y="1432263"/>
            <a:ext cx="327174" cy="356531"/>
          </a:xfrm>
          <a:prstGeom prst="rect">
            <a:avLst/>
          </a:prstGeom>
        </p:spPr>
      </p:pic>
      <p:sp>
        <p:nvSpPr>
          <p:cNvPr id="86" name="مربع نص 85">
            <a:extLst>
              <a:ext uri="{FF2B5EF4-FFF2-40B4-BE49-F238E27FC236}">
                <a16:creationId xmlns:a16="http://schemas.microsoft.com/office/drawing/2014/main" id="{39CFF17F-F273-B26C-7DC3-250FFE2C05E1}"/>
              </a:ext>
            </a:extLst>
          </p:cNvPr>
          <p:cNvSpPr txBox="1"/>
          <p:nvPr/>
        </p:nvSpPr>
        <p:spPr>
          <a:xfrm>
            <a:off x="2388462" y="1775188"/>
            <a:ext cx="581014" cy="4154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399847">
              <a:defRPr/>
            </a:pPr>
            <a:r>
              <a:rPr lang="ar-SA" sz="105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87" name="خفيف">
            <a:extLst>
              <a:ext uri="{FF2B5EF4-FFF2-40B4-BE49-F238E27FC236}">
                <a16:creationId xmlns:a16="http://schemas.microsoft.com/office/drawing/2014/main" id="{84E9DE4B-621C-2DC2-3093-83AD2B7E5AA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1973502" y="1432263"/>
            <a:ext cx="327174" cy="356531"/>
          </a:xfrm>
          <a:prstGeom prst="rect">
            <a:avLst/>
          </a:prstGeom>
        </p:spPr>
      </p:pic>
      <p:pic>
        <p:nvPicPr>
          <p:cNvPr id="88" name="نهائي">
            <a:extLst>
              <a:ext uri="{FF2B5EF4-FFF2-40B4-BE49-F238E27FC236}">
                <a16:creationId xmlns:a16="http://schemas.microsoft.com/office/drawing/2014/main" id="{58EA73B2-DCCF-24E7-3231-7DF0F531FDE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973502" y="1432263"/>
            <a:ext cx="327174" cy="356531"/>
          </a:xfrm>
          <a:prstGeom prst="rect">
            <a:avLst/>
          </a:prstGeom>
        </p:spPr>
      </p:pic>
      <p:sp>
        <p:nvSpPr>
          <p:cNvPr id="89" name="مربع نص 88">
            <a:extLst>
              <a:ext uri="{FF2B5EF4-FFF2-40B4-BE49-F238E27FC236}">
                <a16:creationId xmlns:a16="http://schemas.microsoft.com/office/drawing/2014/main" id="{37F03E1C-00D1-D784-E069-91E694746EF8}"/>
              </a:ext>
            </a:extLst>
          </p:cNvPr>
          <p:cNvSpPr txBox="1"/>
          <p:nvPr/>
        </p:nvSpPr>
        <p:spPr>
          <a:xfrm>
            <a:off x="1846580" y="1775187"/>
            <a:ext cx="581014" cy="4154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399847">
              <a:defRPr/>
            </a:pPr>
            <a:r>
              <a:rPr lang="ar-SA" sz="105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90" name="خفيف">
            <a:extLst>
              <a:ext uri="{FF2B5EF4-FFF2-40B4-BE49-F238E27FC236}">
                <a16:creationId xmlns:a16="http://schemas.microsoft.com/office/drawing/2014/main" id="{58D3C411-95DB-2D1E-3902-D6BDE5805C4E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1386119" y="1432263"/>
            <a:ext cx="327174" cy="356531"/>
          </a:xfrm>
          <a:prstGeom prst="rect">
            <a:avLst/>
          </a:prstGeom>
        </p:spPr>
      </p:pic>
      <p:pic>
        <p:nvPicPr>
          <p:cNvPr id="91" name="نهائي">
            <a:extLst>
              <a:ext uri="{FF2B5EF4-FFF2-40B4-BE49-F238E27FC236}">
                <a16:creationId xmlns:a16="http://schemas.microsoft.com/office/drawing/2014/main" id="{444BE91C-B455-1D88-35BB-527BA77A010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86119" y="1432263"/>
            <a:ext cx="327174" cy="356531"/>
          </a:xfrm>
          <a:prstGeom prst="rect">
            <a:avLst/>
          </a:prstGeom>
        </p:spPr>
      </p:pic>
      <p:sp>
        <p:nvSpPr>
          <p:cNvPr id="92" name="مربع نص 91">
            <a:extLst>
              <a:ext uri="{FF2B5EF4-FFF2-40B4-BE49-F238E27FC236}">
                <a16:creationId xmlns:a16="http://schemas.microsoft.com/office/drawing/2014/main" id="{1E8C021E-9187-57CD-7455-07945E3B8E1B}"/>
              </a:ext>
            </a:extLst>
          </p:cNvPr>
          <p:cNvSpPr txBox="1"/>
          <p:nvPr/>
        </p:nvSpPr>
        <p:spPr>
          <a:xfrm>
            <a:off x="1259198" y="1775187"/>
            <a:ext cx="581014" cy="4154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399847">
              <a:defRPr/>
            </a:pPr>
            <a:r>
              <a:rPr lang="ar-SA" sz="105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93" name="خفيف">
            <a:extLst>
              <a:ext uri="{FF2B5EF4-FFF2-40B4-BE49-F238E27FC236}">
                <a16:creationId xmlns:a16="http://schemas.microsoft.com/office/drawing/2014/main" id="{0EF1621A-605C-849F-BF08-389A1FEB6883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797705" y="1432263"/>
            <a:ext cx="327174" cy="356531"/>
          </a:xfrm>
          <a:prstGeom prst="rect">
            <a:avLst/>
          </a:prstGeom>
        </p:spPr>
      </p:pic>
      <p:pic>
        <p:nvPicPr>
          <p:cNvPr id="94" name="نهائي">
            <a:extLst>
              <a:ext uri="{FF2B5EF4-FFF2-40B4-BE49-F238E27FC236}">
                <a16:creationId xmlns:a16="http://schemas.microsoft.com/office/drawing/2014/main" id="{CC47C05B-48E8-9AE8-C92F-D1E443014E6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97705" y="1432263"/>
            <a:ext cx="327174" cy="356531"/>
          </a:xfrm>
          <a:prstGeom prst="rect">
            <a:avLst/>
          </a:prstGeom>
        </p:spPr>
      </p:pic>
      <p:sp>
        <p:nvSpPr>
          <p:cNvPr id="95" name="مربع نص 94">
            <a:extLst>
              <a:ext uri="{FF2B5EF4-FFF2-40B4-BE49-F238E27FC236}">
                <a16:creationId xmlns:a16="http://schemas.microsoft.com/office/drawing/2014/main" id="{96D449FF-8862-C236-5C79-938C01DBEF24}"/>
              </a:ext>
            </a:extLst>
          </p:cNvPr>
          <p:cNvSpPr txBox="1"/>
          <p:nvPr/>
        </p:nvSpPr>
        <p:spPr>
          <a:xfrm>
            <a:off x="670784" y="1775187"/>
            <a:ext cx="581014" cy="4154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399847">
              <a:defRPr/>
            </a:pPr>
            <a:r>
              <a:rPr lang="ar-SA" sz="105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96" name="خفيف">
            <a:extLst>
              <a:ext uri="{FF2B5EF4-FFF2-40B4-BE49-F238E27FC236}">
                <a16:creationId xmlns:a16="http://schemas.microsoft.com/office/drawing/2014/main" id="{BCF6B695-16B6-30AA-DB07-23CF992C97EF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230029" y="1432263"/>
            <a:ext cx="327174" cy="356531"/>
          </a:xfrm>
          <a:prstGeom prst="rect">
            <a:avLst/>
          </a:prstGeom>
        </p:spPr>
      </p:pic>
      <p:pic>
        <p:nvPicPr>
          <p:cNvPr id="97" name="نهائي">
            <a:extLst>
              <a:ext uri="{FF2B5EF4-FFF2-40B4-BE49-F238E27FC236}">
                <a16:creationId xmlns:a16="http://schemas.microsoft.com/office/drawing/2014/main" id="{90EAE4FF-873E-E529-274C-4FFC34F6603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30029" y="1432263"/>
            <a:ext cx="327174" cy="356531"/>
          </a:xfrm>
          <a:prstGeom prst="rect">
            <a:avLst/>
          </a:prstGeom>
        </p:spPr>
      </p:pic>
      <p:sp>
        <p:nvSpPr>
          <p:cNvPr id="98" name="مربع نص 97">
            <a:extLst>
              <a:ext uri="{FF2B5EF4-FFF2-40B4-BE49-F238E27FC236}">
                <a16:creationId xmlns:a16="http://schemas.microsoft.com/office/drawing/2014/main" id="{CEB4F729-B14C-0D57-7A53-E271334FD638}"/>
              </a:ext>
            </a:extLst>
          </p:cNvPr>
          <p:cNvSpPr txBox="1"/>
          <p:nvPr/>
        </p:nvSpPr>
        <p:spPr>
          <a:xfrm>
            <a:off x="103108" y="1775187"/>
            <a:ext cx="581014" cy="4154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399847">
              <a:defRPr/>
            </a:pPr>
            <a:r>
              <a:rPr lang="ar-SA" sz="105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99" name="خفيف">
            <a:extLst>
              <a:ext uri="{FF2B5EF4-FFF2-40B4-BE49-F238E27FC236}">
                <a16:creationId xmlns:a16="http://schemas.microsoft.com/office/drawing/2014/main" id="{0DB87EC1-6318-27F5-8722-28B911B0E821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4762686" y="2183318"/>
            <a:ext cx="327174" cy="356531"/>
          </a:xfrm>
          <a:prstGeom prst="rect">
            <a:avLst/>
          </a:prstGeom>
        </p:spPr>
      </p:pic>
      <p:pic>
        <p:nvPicPr>
          <p:cNvPr id="100" name="نهائي">
            <a:extLst>
              <a:ext uri="{FF2B5EF4-FFF2-40B4-BE49-F238E27FC236}">
                <a16:creationId xmlns:a16="http://schemas.microsoft.com/office/drawing/2014/main" id="{BF5DAEC5-33E0-5011-66BB-1A4A0C06D3B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762686" y="2183318"/>
            <a:ext cx="327174" cy="356531"/>
          </a:xfrm>
          <a:prstGeom prst="rect">
            <a:avLst/>
          </a:prstGeom>
        </p:spPr>
      </p:pic>
      <p:sp>
        <p:nvSpPr>
          <p:cNvPr id="101" name="مربع نص 100">
            <a:extLst>
              <a:ext uri="{FF2B5EF4-FFF2-40B4-BE49-F238E27FC236}">
                <a16:creationId xmlns:a16="http://schemas.microsoft.com/office/drawing/2014/main" id="{B401E100-FFFC-80CA-5FE1-4250DD87D827}"/>
              </a:ext>
            </a:extLst>
          </p:cNvPr>
          <p:cNvSpPr txBox="1"/>
          <p:nvPr/>
        </p:nvSpPr>
        <p:spPr>
          <a:xfrm>
            <a:off x="4635765" y="2559560"/>
            <a:ext cx="581014" cy="4154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399847">
              <a:defRPr/>
            </a:pPr>
            <a:r>
              <a:rPr lang="ar-SA" sz="105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102" name="خفيف">
            <a:extLst>
              <a:ext uri="{FF2B5EF4-FFF2-40B4-BE49-F238E27FC236}">
                <a16:creationId xmlns:a16="http://schemas.microsoft.com/office/drawing/2014/main" id="{846032E0-46B4-001D-221F-3CDB0AD00BF5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4177253" y="2183318"/>
            <a:ext cx="327174" cy="356531"/>
          </a:xfrm>
          <a:prstGeom prst="rect">
            <a:avLst/>
          </a:prstGeom>
        </p:spPr>
      </p:pic>
      <p:pic>
        <p:nvPicPr>
          <p:cNvPr id="103" name="نهائي">
            <a:extLst>
              <a:ext uri="{FF2B5EF4-FFF2-40B4-BE49-F238E27FC236}">
                <a16:creationId xmlns:a16="http://schemas.microsoft.com/office/drawing/2014/main" id="{7D7A0163-54FD-772F-1CE4-DE24F0F9ABE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177253" y="2183318"/>
            <a:ext cx="327174" cy="356531"/>
          </a:xfrm>
          <a:prstGeom prst="rect">
            <a:avLst/>
          </a:prstGeom>
        </p:spPr>
      </p:pic>
      <p:sp>
        <p:nvSpPr>
          <p:cNvPr id="153" name="مربع نص 152">
            <a:extLst>
              <a:ext uri="{FF2B5EF4-FFF2-40B4-BE49-F238E27FC236}">
                <a16:creationId xmlns:a16="http://schemas.microsoft.com/office/drawing/2014/main" id="{E1C8D32C-3C71-2C0A-2010-7016E5DA5183}"/>
              </a:ext>
            </a:extLst>
          </p:cNvPr>
          <p:cNvSpPr txBox="1"/>
          <p:nvPr/>
        </p:nvSpPr>
        <p:spPr>
          <a:xfrm>
            <a:off x="4050332" y="2559560"/>
            <a:ext cx="581014" cy="4154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399847">
              <a:defRPr/>
            </a:pPr>
            <a:r>
              <a:rPr lang="ar-SA" sz="105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154" name="خفيف">
            <a:extLst>
              <a:ext uri="{FF2B5EF4-FFF2-40B4-BE49-F238E27FC236}">
                <a16:creationId xmlns:a16="http://schemas.microsoft.com/office/drawing/2014/main" id="{0FD5A6AD-FAA3-B8EA-0710-817C30A58F54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3604603" y="2183318"/>
            <a:ext cx="327174" cy="356531"/>
          </a:xfrm>
          <a:prstGeom prst="rect">
            <a:avLst/>
          </a:prstGeom>
        </p:spPr>
      </p:pic>
      <p:pic>
        <p:nvPicPr>
          <p:cNvPr id="155" name="نهائي">
            <a:extLst>
              <a:ext uri="{FF2B5EF4-FFF2-40B4-BE49-F238E27FC236}">
                <a16:creationId xmlns:a16="http://schemas.microsoft.com/office/drawing/2014/main" id="{AACE037A-43E0-525D-32AE-499CC785C3F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607167" y="2183318"/>
            <a:ext cx="327174" cy="356531"/>
          </a:xfrm>
          <a:prstGeom prst="rect">
            <a:avLst/>
          </a:prstGeom>
        </p:spPr>
      </p:pic>
      <p:sp>
        <p:nvSpPr>
          <p:cNvPr id="162" name="مربع نص 161">
            <a:extLst>
              <a:ext uri="{FF2B5EF4-FFF2-40B4-BE49-F238E27FC236}">
                <a16:creationId xmlns:a16="http://schemas.microsoft.com/office/drawing/2014/main" id="{86BF28FE-6608-C7AD-769C-0A8A57B843ED}"/>
              </a:ext>
            </a:extLst>
          </p:cNvPr>
          <p:cNvSpPr txBox="1"/>
          <p:nvPr/>
        </p:nvSpPr>
        <p:spPr>
          <a:xfrm>
            <a:off x="3450173" y="2575120"/>
            <a:ext cx="624673" cy="4154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399847">
              <a:defRPr/>
            </a:pPr>
            <a:r>
              <a:rPr lang="ar-SA" sz="105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10" name="خفيف">
            <a:extLst>
              <a:ext uri="{FF2B5EF4-FFF2-40B4-BE49-F238E27FC236}">
                <a16:creationId xmlns:a16="http://schemas.microsoft.com/office/drawing/2014/main" id="{4939E3B8-431A-82B8-0162-B9FBAFFDCF0F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3031951" y="2158242"/>
            <a:ext cx="327174" cy="356531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722B0B07-3A0C-1192-98EA-05BEF859F7F2}"/>
              </a:ext>
            </a:extLst>
          </p:cNvPr>
          <p:cNvSpPr txBox="1"/>
          <p:nvPr/>
        </p:nvSpPr>
        <p:spPr>
          <a:xfrm>
            <a:off x="2908398" y="2549219"/>
            <a:ext cx="581014" cy="4154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399847">
              <a:defRPr/>
            </a:pPr>
            <a:r>
              <a:rPr lang="ar-SA" sz="105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اسم الطالب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6F0F9DEA-E110-C4CA-B554-AEF29E7E394A}"/>
              </a:ext>
            </a:extLst>
          </p:cNvPr>
          <p:cNvSpPr txBox="1"/>
          <p:nvPr/>
        </p:nvSpPr>
        <p:spPr>
          <a:xfrm>
            <a:off x="2367682" y="2559559"/>
            <a:ext cx="624673" cy="4154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399847">
              <a:defRPr/>
            </a:pPr>
            <a:r>
              <a:rPr lang="ar-SA" sz="105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اسم الطالب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8700F74B-F643-01F2-CD5A-1AD0BD07A91C}"/>
              </a:ext>
            </a:extLst>
          </p:cNvPr>
          <p:cNvSpPr txBox="1"/>
          <p:nvPr/>
        </p:nvSpPr>
        <p:spPr>
          <a:xfrm>
            <a:off x="1842215" y="2552791"/>
            <a:ext cx="581014" cy="4154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399847">
              <a:defRPr/>
            </a:pPr>
            <a:r>
              <a:rPr lang="ar-SA" sz="105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11" name="خفيف">
            <a:extLst>
              <a:ext uri="{FF2B5EF4-FFF2-40B4-BE49-F238E27FC236}">
                <a16:creationId xmlns:a16="http://schemas.microsoft.com/office/drawing/2014/main" id="{F2B39EA6-34B3-095C-DC4F-DF7B885F917C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2506286" y="2158242"/>
            <a:ext cx="327174" cy="356531"/>
          </a:xfrm>
          <a:prstGeom prst="rect">
            <a:avLst/>
          </a:prstGeom>
        </p:spPr>
      </p:pic>
      <p:pic>
        <p:nvPicPr>
          <p:cNvPr id="12" name="خفيف">
            <a:extLst>
              <a:ext uri="{FF2B5EF4-FFF2-40B4-BE49-F238E27FC236}">
                <a16:creationId xmlns:a16="http://schemas.microsoft.com/office/drawing/2014/main" id="{0BDE577D-262C-3AFD-7917-0B2BC5DB883F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1975730" y="2158242"/>
            <a:ext cx="327174" cy="356531"/>
          </a:xfrm>
          <a:prstGeom prst="rect">
            <a:avLst/>
          </a:prstGeom>
        </p:spPr>
      </p:pic>
      <p:pic>
        <p:nvPicPr>
          <p:cNvPr id="4" name="نهائي">
            <a:extLst>
              <a:ext uri="{FF2B5EF4-FFF2-40B4-BE49-F238E27FC236}">
                <a16:creationId xmlns:a16="http://schemas.microsoft.com/office/drawing/2014/main" id="{CED42FA1-2BB4-7FC0-E0E6-BE26B14855B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034516" y="2158242"/>
            <a:ext cx="327174" cy="356531"/>
          </a:xfrm>
          <a:prstGeom prst="rect">
            <a:avLst/>
          </a:prstGeom>
        </p:spPr>
      </p:pic>
      <p:pic>
        <p:nvPicPr>
          <p:cNvPr id="6" name="نهائي">
            <a:extLst>
              <a:ext uri="{FF2B5EF4-FFF2-40B4-BE49-F238E27FC236}">
                <a16:creationId xmlns:a16="http://schemas.microsoft.com/office/drawing/2014/main" id="{53CE0E27-537F-60DF-A435-94F7C9704D1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509213" y="2158242"/>
            <a:ext cx="327174" cy="356531"/>
          </a:xfrm>
          <a:prstGeom prst="rect">
            <a:avLst/>
          </a:prstGeom>
        </p:spPr>
      </p:pic>
      <p:pic>
        <p:nvPicPr>
          <p:cNvPr id="8" name="نهائي">
            <a:extLst>
              <a:ext uri="{FF2B5EF4-FFF2-40B4-BE49-F238E27FC236}">
                <a16:creationId xmlns:a16="http://schemas.microsoft.com/office/drawing/2014/main" id="{8BC9836A-BFB3-3C46-7357-DA7DC4F0106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969135" y="2162354"/>
            <a:ext cx="327174" cy="356531"/>
          </a:xfrm>
          <a:prstGeom prst="rect">
            <a:avLst/>
          </a:prstGeom>
        </p:spPr>
      </p:pic>
      <p:sp>
        <p:nvSpPr>
          <p:cNvPr id="17" name="مربع نص 16">
            <a:extLst>
              <a:ext uri="{FF2B5EF4-FFF2-40B4-BE49-F238E27FC236}">
                <a16:creationId xmlns:a16="http://schemas.microsoft.com/office/drawing/2014/main" id="{7F83A39E-9DC8-6796-0D66-273A056CCCF6}"/>
              </a:ext>
            </a:extLst>
          </p:cNvPr>
          <p:cNvSpPr txBox="1"/>
          <p:nvPr/>
        </p:nvSpPr>
        <p:spPr>
          <a:xfrm>
            <a:off x="1293206" y="2552790"/>
            <a:ext cx="581014" cy="4154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399847">
              <a:defRPr/>
            </a:pPr>
            <a:r>
              <a:rPr lang="ar-SA" sz="105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18" name="خفيف">
            <a:extLst>
              <a:ext uri="{FF2B5EF4-FFF2-40B4-BE49-F238E27FC236}">
                <a16:creationId xmlns:a16="http://schemas.microsoft.com/office/drawing/2014/main" id="{14409911-C990-3331-54BF-0F7FE4A118AD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1467367" y="2145330"/>
            <a:ext cx="327174" cy="356531"/>
          </a:xfrm>
          <a:prstGeom prst="rect">
            <a:avLst/>
          </a:prstGeom>
        </p:spPr>
      </p:pic>
      <p:pic>
        <p:nvPicPr>
          <p:cNvPr id="19" name="نهائي">
            <a:extLst>
              <a:ext uri="{FF2B5EF4-FFF2-40B4-BE49-F238E27FC236}">
                <a16:creationId xmlns:a16="http://schemas.microsoft.com/office/drawing/2014/main" id="{F7F74D41-E14F-01F0-F759-93A1505050C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444601" y="2145330"/>
            <a:ext cx="327174" cy="356531"/>
          </a:xfrm>
          <a:prstGeom prst="rect">
            <a:avLst/>
          </a:prstGeom>
        </p:spPr>
      </p:pic>
      <p:sp>
        <p:nvSpPr>
          <p:cNvPr id="20" name="مربع نص 19">
            <a:extLst>
              <a:ext uri="{FF2B5EF4-FFF2-40B4-BE49-F238E27FC236}">
                <a16:creationId xmlns:a16="http://schemas.microsoft.com/office/drawing/2014/main" id="{94AC40CB-0089-C26D-8AE3-7385D6625667}"/>
              </a:ext>
            </a:extLst>
          </p:cNvPr>
          <p:cNvSpPr txBox="1"/>
          <p:nvPr/>
        </p:nvSpPr>
        <p:spPr>
          <a:xfrm>
            <a:off x="701892" y="2561303"/>
            <a:ext cx="581014" cy="4154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399847">
              <a:defRPr/>
            </a:pPr>
            <a:r>
              <a:rPr lang="ar-SA" sz="105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21" name="خفيف">
            <a:extLst>
              <a:ext uri="{FF2B5EF4-FFF2-40B4-BE49-F238E27FC236}">
                <a16:creationId xmlns:a16="http://schemas.microsoft.com/office/drawing/2014/main" id="{7DE33337-19BA-00B6-9CAE-843694DAC76F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876054" y="2153842"/>
            <a:ext cx="327174" cy="356531"/>
          </a:xfrm>
          <a:prstGeom prst="rect">
            <a:avLst/>
          </a:prstGeom>
        </p:spPr>
      </p:pic>
      <p:pic>
        <p:nvPicPr>
          <p:cNvPr id="22" name="نهائي">
            <a:extLst>
              <a:ext uri="{FF2B5EF4-FFF2-40B4-BE49-F238E27FC236}">
                <a16:creationId xmlns:a16="http://schemas.microsoft.com/office/drawing/2014/main" id="{77C31F1A-E478-C46C-2FA7-14AF216027F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53287" y="2153842"/>
            <a:ext cx="327174" cy="356531"/>
          </a:xfrm>
          <a:prstGeom prst="rect">
            <a:avLst/>
          </a:prstGeom>
        </p:spPr>
      </p:pic>
      <p:sp>
        <p:nvSpPr>
          <p:cNvPr id="23" name="مربع نص 22">
            <a:extLst>
              <a:ext uri="{FF2B5EF4-FFF2-40B4-BE49-F238E27FC236}">
                <a16:creationId xmlns:a16="http://schemas.microsoft.com/office/drawing/2014/main" id="{D8EF7682-63EB-67E5-A158-9CBC9E770233}"/>
              </a:ext>
            </a:extLst>
          </p:cNvPr>
          <p:cNvSpPr txBox="1"/>
          <p:nvPr/>
        </p:nvSpPr>
        <p:spPr>
          <a:xfrm>
            <a:off x="135635" y="2536566"/>
            <a:ext cx="581014" cy="4154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399847">
              <a:defRPr/>
            </a:pPr>
            <a:r>
              <a:rPr lang="ar-SA" sz="105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24" name="خفيف">
            <a:extLst>
              <a:ext uri="{FF2B5EF4-FFF2-40B4-BE49-F238E27FC236}">
                <a16:creationId xmlns:a16="http://schemas.microsoft.com/office/drawing/2014/main" id="{BD011DF0-6918-8FD4-FD64-9050C103C546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309797" y="2129106"/>
            <a:ext cx="327174" cy="356531"/>
          </a:xfrm>
          <a:prstGeom prst="rect">
            <a:avLst/>
          </a:prstGeom>
        </p:spPr>
      </p:pic>
      <p:pic>
        <p:nvPicPr>
          <p:cNvPr id="25" name="نهائي">
            <a:extLst>
              <a:ext uri="{FF2B5EF4-FFF2-40B4-BE49-F238E27FC236}">
                <a16:creationId xmlns:a16="http://schemas.microsoft.com/office/drawing/2014/main" id="{472A9BD8-2781-05B7-DD14-EB8C34D6DB7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87029" y="2129106"/>
            <a:ext cx="327174" cy="356531"/>
          </a:xfrm>
          <a:prstGeom prst="rect">
            <a:avLst/>
          </a:prstGeom>
        </p:spPr>
      </p:pic>
      <p:sp>
        <p:nvSpPr>
          <p:cNvPr id="3" name="لوحة تحفيز الطالبات">
            <a:extLst>
              <a:ext uri="{FF2B5EF4-FFF2-40B4-BE49-F238E27FC236}">
                <a16:creationId xmlns:a16="http://schemas.microsoft.com/office/drawing/2014/main" id="{DE9F66CE-B0F6-2F98-5F02-B49C2B15FE7B}"/>
              </a:ext>
            </a:extLst>
          </p:cNvPr>
          <p:cNvSpPr txBox="1"/>
          <p:nvPr/>
        </p:nvSpPr>
        <p:spPr>
          <a:xfrm>
            <a:off x="1713293" y="887288"/>
            <a:ext cx="1810874" cy="3545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5618" tIns="15618" rIns="15618" bIns="15618" anchor="ctr">
            <a:spAutoFit/>
          </a:bodyPr>
          <a:lstStyle>
            <a:lvl1pPr>
              <a:defRPr sz="5300" b="0">
                <a:solidFill>
                  <a:schemeClr val="accent5">
                    <a:lumOff val="-29866"/>
                  </a:schemeClr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defTabSz="399847">
              <a:defRPr/>
            </a:pPr>
            <a:r>
              <a:rPr lang="ar-SA" sz="2099" b="1" dirty="0">
                <a:solidFill>
                  <a:srgbClr val="C00000"/>
                </a:solidFill>
              </a:rPr>
              <a:t>الطالب المميز لليوم</a:t>
            </a:r>
            <a:endParaRPr sz="2099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00535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4"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1" t="3823" r="70636" b="55345"/>
          <a:stretch/>
        </p:blipFill>
        <p:spPr>
          <a:xfrm>
            <a:off x="152481" y="734222"/>
            <a:ext cx="2109438" cy="1782307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0DF041D4-413A-45CB-8A49-B3A11E60282E}"/>
              </a:ext>
            </a:extLst>
          </p:cNvPr>
          <p:cNvSpPr/>
          <p:nvPr/>
        </p:nvSpPr>
        <p:spPr>
          <a:xfrm>
            <a:off x="1701410" y="1334143"/>
            <a:ext cx="2604053" cy="1103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b="1" dirty="0">
                <a:solidFill>
                  <a:schemeClr val="bg1"/>
                </a:solidFill>
              </a:rPr>
              <a:t>التكليف </a:t>
            </a:r>
          </a:p>
          <a:p>
            <a:pPr algn="ctr"/>
            <a:r>
              <a:rPr lang="ar-SA" sz="4400" b="1" dirty="0">
                <a:solidFill>
                  <a:schemeClr val="bg1"/>
                </a:solidFill>
              </a:rPr>
              <a:t>المنزلي</a:t>
            </a:r>
          </a:p>
        </p:txBody>
      </p:sp>
    </p:spTree>
    <p:extLst>
      <p:ext uri="{BB962C8B-B14F-4D97-AF65-F5344CB8AC3E}">
        <p14:creationId xmlns:p14="http://schemas.microsoft.com/office/powerpoint/2010/main" val="433697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, قصاصة فنية, رسوم المتجهات, بطاقة عمل&#10;&#10;تم إنشاء الوصف تلقائياً">
            <a:extLst>
              <a:ext uri="{FF2B5EF4-FFF2-40B4-BE49-F238E27FC236}">
                <a16:creationId xmlns:a16="http://schemas.microsoft.com/office/drawing/2014/main" id="{A9FEB4E3-9C1D-46C0-B20C-D18D3A9E13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89037"/>
            <a:ext cx="5330825" cy="2998589"/>
          </a:xfrm>
          <a:prstGeom prst="rect">
            <a:avLst/>
          </a:prstGeom>
        </p:spPr>
      </p:pic>
      <p:sp>
        <p:nvSpPr>
          <p:cNvPr id="2" name="Google Shape;1625;p34">
            <a:extLst>
              <a:ext uri="{FF2B5EF4-FFF2-40B4-BE49-F238E27FC236}">
                <a16:creationId xmlns:a16="http://schemas.microsoft.com/office/drawing/2014/main" id="{29E4BDE2-2350-AA00-9210-0D597F36A514}"/>
              </a:ext>
            </a:extLst>
          </p:cNvPr>
          <p:cNvSpPr txBox="1">
            <a:spLocks/>
          </p:cNvSpPr>
          <p:nvPr/>
        </p:nvSpPr>
        <p:spPr>
          <a:xfrm>
            <a:off x="1473080" y="585913"/>
            <a:ext cx="2384667" cy="292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9975" tIns="39975" rIns="39975" bIns="3997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ar-SA" sz="1574" dirty="0">
                <a:solidFill>
                  <a:schemeClr val="bg1"/>
                </a:solidFill>
              </a:rPr>
              <a:t>استراتيجية جدول التعلم</a:t>
            </a:r>
          </a:p>
        </p:txBody>
      </p:sp>
    </p:spTree>
    <p:extLst>
      <p:ext uri="{BB962C8B-B14F-4D97-AF65-F5344CB8AC3E}">
        <p14:creationId xmlns:p14="http://schemas.microsoft.com/office/powerpoint/2010/main" val="837802784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صورة تحتوي على نص, قرطاسية, أداة كتابة, قلم&#10;&#10;تم إنشاء الوصف تلقائياً">
            <a:extLst>
              <a:ext uri="{FF2B5EF4-FFF2-40B4-BE49-F238E27FC236}">
                <a16:creationId xmlns:a16="http://schemas.microsoft.com/office/drawing/2014/main" id="{089CB0ED-DCE6-7BC3-42B0-34F38A90BE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89037"/>
            <a:ext cx="5330825" cy="2998589"/>
          </a:xfrm>
          <a:prstGeom prst="rect">
            <a:avLst/>
          </a:prstGeom>
        </p:spPr>
      </p:pic>
      <p:sp>
        <p:nvSpPr>
          <p:cNvPr id="12" name="مربع نص 5">
            <a:extLst>
              <a:ext uri="{FF2B5EF4-FFF2-40B4-BE49-F238E27FC236}">
                <a16:creationId xmlns:a16="http://schemas.microsoft.com/office/drawing/2014/main" id="{C52B8B38-4591-4839-9A39-A1507022250F}"/>
              </a:ext>
            </a:extLst>
          </p:cNvPr>
          <p:cNvSpPr txBox="1"/>
          <p:nvPr/>
        </p:nvSpPr>
        <p:spPr>
          <a:xfrm>
            <a:off x="1461219" y="656970"/>
            <a:ext cx="2663500" cy="73199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199906">
              <a:lnSpc>
                <a:spcPct val="150000"/>
              </a:lnSpc>
              <a:defRPr/>
            </a:pPr>
            <a:r>
              <a:rPr lang="ar-SA" sz="3148" b="1" dirty="0">
                <a:solidFill>
                  <a:srgbClr val="F34B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مراجعة</a:t>
            </a:r>
          </a:p>
        </p:txBody>
      </p:sp>
      <p:grpSp>
        <p:nvGrpSpPr>
          <p:cNvPr id="5" name="Group 31">
            <a:extLst>
              <a:ext uri="{FF2B5EF4-FFF2-40B4-BE49-F238E27FC236}">
                <a16:creationId xmlns:a16="http://schemas.microsoft.com/office/drawing/2014/main" id="{5DECB9A8-CD1D-4214-8581-C2E838B3A15A}"/>
              </a:ext>
            </a:extLst>
          </p:cNvPr>
          <p:cNvGrpSpPr/>
          <p:nvPr/>
        </p:nvGrpSpPr>
        <p:grpSpPr>
          <a:xfrm>
            <a:off x="1203050" y="1743494"/>
            <a:ext cx="3446134" cy="692676"/>
            <a:chOff x="2264735" y="3293097"/>
            <a:chExt cx="8849277" cy="2338187"/>
          </a:xfrm>
        </p:grpSpPr>
        <p:pic>
          <p:nvPicPr>
            <p:cNvPr id="6" name="Picture 32">
              <a:extLst>
                <a:ext uri="{FF2B5EF4-FFF2-40B4-BE49-F238E27FC236}">
                  <a16:creationId xmlns:a16="http://schemas.microsoft.com/office/drawing/2014/main" id="{85E3D207-5535-4840-A042-0FD37957C5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19391" t="14268" r="18948" b="14645"/>
            <a:stretch/>
          </p:blipFill>
          <p:spPr>
            <a:xfrm>
              <a:off x="7285882" y="3293098"/>
              <a:ext cx="3828130" cy="2338186"/>
            </a:xfrm>
            <a:prstGeom prst="rect">
              <a:avLst/>
            </a:prstGeom>
          </p:spPr>
        </p:pic>
        <p:pic>
          <p:nvPicPr>
            <p:cNvPr id="7" name="Picture 33">
              <a:extLst>
                <a:ext uri="{FF2B5EF4-FFF2-40B4-BE49-F238E27FC236}">
                  <a16:creationId xmlns:a16="http://schemas.microsoft.com/office/drawing/2014/main" id="{D88817B6-0675-482B-8D14-ECAFA3A549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19391" t="14268" r="18948" b="14645"/>
            <a:stretch/>
          </p:blipFill>
          <p:spPr>
            <a:xfrm>
              <a:off x="3925450" y="3293097"/>
              <a:ext cx="3828130" cy="2338186"/>
            </a:xfrm>
            <a:prstGeom prst="rect">
              <a:avLst/>
            </a:prstGeom>
          </p:spPr>
        </p:pic>
        <p:pic>
          <p:nvPicPr>
            <p:cNvPr id="8" name="Picture 34">
              <a:extLst>
                <a:ext uri="{FF2B5EF4-FFF2-40B4-BE49-F238E27FC236}">
                  <a16:creationId xmlns:a16="http://schemas.microsoft.com/office/drawing/2014/main" id="{387488AC-6A75-43EE-BC5D-A873DFC8E9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45373" t="14268" r="18948" b="14645"/>
            <a:stretch/>
          </p:blipFill>
          <p:spPr>
            <a:xfrm>
              <a:off x="2264735" y="3293097"/>
              <a:ext cx="2215032" cy="2338186"/>
            </a:xfrm>
            <a:prstGeom prst="rect">
              <a:avLst/>
            </a:prstGeom>
          </p:spPr>
        </p:pic>
      </p:grpSp>
      <p:sp>
        <p:nvSpPr>
          <p:cNvPr id="9" name="TextBox 36">
            <a:extLst>
              <a:ext uri="{FF2B5EF4-FFF2-40B4-BE49-F238E27FC236}">
                <a16:creationId xmlns:a16="http://schemas.microsoft.com/office/drawing/2014/main" id="{1A490572-76C9-4443-B310-7D8D145DFAAB}"/>
              </a:ext>
            </a:extLst>
          </p:cNvPr>
          <p:cNvSpPr txBox="1"/>
          <p:nvPr/>
        </p:nvSpPr>
        <p:spPr>
          <a:xfrm>
            <a:off x="2274251" y="1335858"/>
            <a:ext cx="2558880" cy="388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EG" sz="1924" dirty="0">
                <a:solidFill>
                  <a:schemeClr val="tx1">
                    <a:lumMod val="65000"/>
                    <a:lumOff val="35000"/>
                  </a:schemeClr>
                </a:solidFill>
                <a:latin typeface="Abdo Logo" panose="02000500030000020004" pitchFamily="2" charset="-78"/>
                <a:cs typeface="+mj-cs"/>
              </a:rPr>
              <a:t>استراتيجية شريط  الذكريات </a:t>
            </a:r>
            <a:endParaRPr lang="en-GB" sz="1924" dirty="0">
              <a:solidFill>
                <a:schemeClr val="tx1">
                  <a:lumMod val="65000"/>
                  <a:lumOff val="35000"/>
                </a:schemeClr>
              </a:solidFill>
              <a:latin typeface="Abdo Logo" panose="02000500030000020004" pitchFamily="2" charset="-78"/>
              <a:cs typeface="+mj-cs"/>
            </a:endParaRPr>
          </a:p>
        </p:txBody>
      </p:sp>
      <p:pic>
        <p:nvPicPr>
          <p:cNvPr id="16" name="صورة 15">
            <a:extLst>
              <a:ext uri="{FF2B5EF4-FFF2-40B4-BE49-F238E27FC236}">
                <a16:creationId xmlns:a16="http://schemas.microsoft.com/office/drawing/2014/main" id="{461F3A8B-F61B-45D2-83C8-B908F2D2287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905" y="1672289"/>
            <a:ext cx="1132172" cy="1071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941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622;p48">
            <a:extLst>
              <a:ext uri="{FF2B5EF4-FFF2-40B4-BE49-F238E27FC236}">
                <a16:creationId xmlns:a16="http://schemas.microsoft.com/office/drawing/2014/main" id="{EEA2AFD6-8D92-44B6-ABDE-A66B57C2CA98}"/>
              </a:ext>
            </a:extLst>
          </p:cNvPr>
          <p:cNvSpPr txBox="1">
            <a:spLocks/>
          </p:cNvSpPr>
          <p:nvPr/>
        </p:nvSpPr>
        <p:spPr>
          <a:xfrm>
            <a:off x="211810" y="1405711"/>
            <a:ext cx="3034786" cy="219267"/>
          </a:xfrm>
          <a:prstGeom prst="rect">
            <a:avLst/>
          </a:prstGeom>
        </p:spPr>
        <p:txBody>
          <a:bodyPr spcFirstLastPara="1" wrap="square" lIns="25641" tIns="25641" rIns="25641" bIns="2564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ar-SA" sz="2693" b="1" dirty="0">
                <a:solidFill>
                  <a:schemeClr val="bg2">
                    <a:lumMod val="50000"/>
                  </a:schemeClr>
                </a:solidFill>
                <a:cs typeface="+mj-cs"/>
              </a:rPr>
              <a:t>لنستنتج من خلال الفيديو ما هو عنوان درسنا القادمة </a:t>
            </a:r>
          </a:p>
        </p:txBody>
      </p:sp>
      <p:pic>
        <p:nvPicPr>
          <p:cNvPr id="115" name="صورة 114">
            <a:extLst>
              <a:ext uri="{FF2B5EF4-FFF2-40B4-BE49-F238E27FC236}">
                <a16:creationId xmlns:a16="http://schemas.microsoft.com/office/drawing/2014/main" id="{8B9BEF3A-A851-4CF8-AFB2-82D62EA14AF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3246596" y="1132002"/>
            <a:ext cx="1971520" cy="238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42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677;p46"/>
          <p:cNvGrpSpPr/>
          <p:nvPr/>
        </p:nvGrpSpPr>
        <p:grpSpPr>
          <a:xfrm>
            <a:off x="2042511" y="1195565"/>
            <a:ext cx="2684696" cy="1678223"/>
            <a:chOff x="1846816" y="1321450"/>
            <a:chExt cx="4113880" cy="2571617"/>
          </a:xfrm>
        </p:grpSpPr>
        <p:sp>
          <p:nvSpPr>
            <p:cNvPr id="6" name="Google Shape;678;p46"/>
            <p:cNvSpPr/>
            <p:nvPr/>
          </p:nvSpPr>
          <p:spPr>
            <a:xfrm>
              <a:off x="1846816" y="2975317"/>
              <a:ext cx="4113880" cy="917750"/>
            </a:xfrm>
            <a:custGeom>
              <a:avLst/>
              <a:gdLst/>
              <a:ahLst/>
              <a:cxnLst/>
              <a:rect l="l" t="t" r="r" b="b"/>
              <a:pathLst>
                <a:path w="186634" h="36710" extrusionOk="0">
                  <a:moveTo>
                    <a:pt x="17507" y="11785"/>
                  </a:moveTo>
                  <a:cubicBezTo>
                    <a:pt x="19970" y="11785"/>
                    <a:pt x="21986" y="13801"/>
                    <a:pt x="21986" y="16265"/>
                  </a:cubicBezTo>
                  <a:cubicBezTo>
                    <a:pt x="21986" y="18728"/>
                    <a:pt x="19970" y="20744"/>
                    <a:pt x="17507" y="20744"/>
                  </a:cubicBezTo>
                  <a:lnTo>
                    <a:pt x="17507" y="20765"/>
                  </a:lnTo>
                  <a:lnTo>
                    <a:pt x="12992" y="20765"/>
                  </a:lnTo>
                  <a:cubicBezTo>
                    <a:pt x="8612" y="20765"/>
                    <a:pt x="5027" y="24357"/>
                    <a:pt x="5027" y="28738"/>
                  </a:cubicBezTo>
                  <a:cubicBezTo>
                    <a:pt x="5027" y="33125"/>
                    <a:pt x="8612" y="36710"/>
                    <a:pt x="12992" y="36710"/>
                  </a:cubicBezTo>
                  <a:lnTo>
                    <a:pt x="173018" y="36710"/>
                  </a:lnTo>
                  <a:cubicBezTo>
                    <a:pt x="177398" y="36710"/>
                    <a:pt x="180983" y="33125"/>
                    <a:pt x="180983" y="28738"/>
                  </a:cubicBezTo>
                  <a:cubicBezTo>
                    <a:pt x="180983" y="24357"/>
                    <a:pt x="177398" y="20765"/>
                    <a:pt x="173018" y="20765"/>
                  </a:cubicBezTo>
                  <a:lnTo>
                    <a:pt x="166537" y="20765"/>
                  </a:lnTo>
                  <a:lnTo>
                    <a:pt x="166537" y="20744"/>
                  </a:lnTo>
                  <a:cubicBezTo>
                    <a:pt x="164073" y="20744"/>
                    <a:pt x="162057" y="18728"/>
                    <a:pt x="162057" y="16265"/>
                  </a:cubicBezTo>
                  <a:cubicBezTo>
                    <a:pt x="162057" y="13801"/>
                    <a:pt x="164073" y="11785"/>
                    <a:pt x="166537" y="11785"/>
                  </a:cubicBezTo>
                  <a:lnTo>
                    <a:pt x="180742" y="11785"/>
                  </a:lnTo>
                  <a:cubicBezTo>
                    <a:pt x="183979" y="11785"/>
                    <a:pt x="186634" y="9137"/>
                    <a:pt x="186634" y="5893"/>
                  </a:cubicBezTo>
                  <a:cubicBezTo>
                    <a:pt x="186634" y="2656"/>
                    <a:pt x="183979" y="1"/>
                    <a:pt x="180742" y="1"/>
                  </a:cubicBezTo>
                  <a:lnTo>
                    <a:pt x="5893" y="1"/>
                  </a:lnTo>
                  <a:cubicBezTo>
                    <a:pt x="2649" y="1"/>
                    <a:pt x="1" y="2656"/>
                    <a:pt x="1" y="5893"/>
                  </a:cubicBezTo>
                  <a:cubicBezTo>
                    <a:pt x="1" y="9137"/>
                    <a:pt x="2649" y="11785"/>
                    <a:pt x="5893" y="11785"/>
                  </a:cubicBezTo>
                  <a:lnTo>
                    <a:pt x="17507" y="11785"/>
                  </a:lnTo>
                </a:path>
              </a:pathLst>
            </a:custGeom>
            <a:solidFill>
              <a:srgbClr val="F77C36"/>
            </a:solidFill>
            <a:ln>
              <a:noFill/>
            </a:ln>
          </p:spPr>
          <p:txBody>
            <a:bodyPr spcFirstLastPara="1" wrap="square" lIns="53300" tIns="53300" rIns="53300" bIns="53300" anchor="ctr" anchorCtr="0">
              <a:noAutofit/>
            </a:bodyPr>
            <a:lstStyle/>
            <a:p>
              <a:endParaRPr sz="816"/>
            </a:p>
          </p:txBody>
        </p:sp>
        <p:sp>
          <p:nvSpPr>
            <p:cNvPr id="7" name="Google Shape;679;p46"/>
            <p:cNvSpPr/>
            <p:nvPr/>
          </p:nvSpPr>
          <p:spPr>
            <a:xfrm>
              <a:off x="2134075" y="3022000"/>
              <a:ext cx="3539600" cy="733350"/>
            </a:xfrm>
            <a:custGeom>
              <a:avLst/>
              <a:gdLst/>
              <a:ahLst/>
              <a:cxnLst/>
              <a:rect l="l" t="t" r="r" b="b"/>
              <a:pathLst>
                <a:path w="141584" h="29334" extrusionOk="0">
                  <a:moveTo>
                    <a:pt x="123737" y="1449"/>
                  </a:moveTo>
                  <a:cubicBezTo>
                    <a:pt x="123169" y="640"/>
                    <a:pt x="120429" y="1"/>
                    <a:pt x="117632" y="1"/>
                  </a:cubicBezTo>
                  <a:lnTo>
                    <a:pt x="70856" y="1"/>
                  </a:lnTo>
                  <a:lnTo>
                    <a:pt x="24088" y="1"/>
                  </a:lnTo>
                  <a:cubicBezTo>
                    <a:pt x="21291" y="1"/>
                    <a:pt x="18579" y="640"/>
                    <a:pt x="18011" y="1449"/>
                  </a:cubicBezTo>
                  <a:cubicBezTo>
                    <a:pt x="15697" y="4736"/>
                    <a:pt x="13177" y="8321"/>
                    <a:pt x="10415" y="12247"/>
                  </a:cubicBezTo>
                  <a:lnTo>
                    <a:pt x="1705" y="24620"/>
                  </a:lnTo>
                  <a:lnTo>
                    <a:pt x="29" y="24620"/>
                  </a:lnTo>
                  <a:lnTo>
                    <a:pt x="29" y="27318"/>
                  </a:lnTo>
                  <a:lnTo>
                    <a:pt x="29" y="27318"/>
                  </a:lnTo>
                  <a:cubicBezTo>
                    <a:pt x="1" y="28475"/>
                    <a:pt x="2152" y="29334"/>
                    <a:pt x="5453" y="29334"/>
                  </a:cubicBezTo>
                  <a:lnTo>
                    <a:pt x="70771" y="29334"/>
                  </a:lnTo>
                  <a:lnTo>
                    <a:pt x="136103" y="29334"/>
                  </a:lnTo>
                  <a:cubicBezTo>
                    <a:pt x="139397" y="29334"/>
                    <a:pt x="141584" y="28468"/>
                    <a:pt x="141577" y="27318"/>
                  </a:cubicBezTo>
                  <a:lnTo>
                    <a:pt x="141577" y="27318"/>
                  </a:lnTo>
                  <a:lnTo>
                    <a:pt x="141577" y="24620"/>
                  </a:lnTo>
                  <a:lnTo>
                    <a:pt x="139923" y="24620"/>
                  </a:lnTo>
                  <a:lnTo>
                    <a:pt x="131276" y="12247"/>
                  </a:lnTo>
                  <a:cubicBezTo>
                    <a:pt x="128536" y="8321"/>
                    <a:pt x="126030" y="4736"/>
                    <a:pt x="123737" y="1449"/>
                  </a:cubicBezTo>
                  <a:close/>
                </a:path>
              </a:pathLst>
            </a:custGeom>
            <a:solidFill>
              <a:srgbClr val="54597F"/>
            </a:solidFill>
            <a:ln>
              <a:noFill/>
            </a:ln>
          </p:spPr>
          <p:txBody>
            <a:bodyPr spcFirstLastPara="1" wrap="square" lIns="53300" tIns="53300" rIns="53300" bIns="53300" anchor="ctr" anchorCtr="0">
              <a:noAutofit/>
            </a:bodyPr>
            <a:lstStyle/>
            <a:p>
              <a:endParaRPr sz="816"/>
            </a:p>
          </p:txBody>
        </p:sp>
        <p:sp>
          <p:nvSpPr>
            <p:cNvPr id="8" name="Google Shape;680;p46"/>
            <p:cNvSpPr/>
            <p:nvPr/>
          </p:nvSpPr>
          <p:spPr>
            <a:xfrm>
              <a:off x="2115100" y="2954025"/>
              <a:ext cx="3578100" cy="733550"/>
            </a:xfrm>
            <a:custGeom>
              <a:avLst/>
              <a:gdLst/>
              <a:ahLst/>
              <a:cxnLst/>
              <a:rect l="l" t="t" r="r" b="b"/>
              <a:pathLst>
                <a:path w="143124" h="29342" extrusionOk="0">
                  <a:moveTo>
                    <a:pt x="124496" y="1449"/>
                  </a:moveTo>
                  <a:cubicBezTo>
                    <a:pt x="123928" y="640"/>
                    <a:pt x="121195" y="1"/>
                    <a:pt x="118391" y="1"/>
                  </a:cubicBezTo>
                  <a:lnTo>
                    <a:pt x="71615" y="1"/>
                  </a:lnTo>
                  <a:lnTo>
                    <a:pt x="24847" y="1"/>
                  </a:lnTo>
                  <a:cubicBezTo>
                    <a:pt x="22050" y="1"/>
                    <a:pt x="19338" y="640"/>
                    <a:pt x="18770" y="1449"/>
                  </a:cubicBezTo>
                  <a:cubicBezTo>
                    <a:pt x="16456" y="4736"/>
                    <a:pt x="13936" y="8321"/>
                    <a:pt x="11174" y="12247"/>
                  </a:cubicBezTo>
                  <a:cubicBezTo>
                    <a:pt x="8136" y="16570"/>
                    <a:pt x="4771" y="21348"/>
                    <a:pt x="1037" y="26658"/>
                  </a:cubicBezTo>
                  <a:cubicBezTo>
                    <a:pt x="0" y="28120"/>
                    <a:pt x="2300" y="29341"/>
                    <a:pt x="6212" y="29341"/>
                  </a:cubicBezTo>
                  <a:lnTo>
                    <a:pt x="71530" y="29341"/>
                  </a:lnTo>
                  <a:lnTo>
                    <a:pt x="136862" y="29341"/>
                  </a:lnTo>
                  <a:cubicBezTo>
                    <a:pt x="140774" y="29341"/>
                    <a:pt x="143124" y="28120"/>
                    <a:pt x="142094" y="26658"/>
                  </a:cubicBezTo>
                  <a:cubicBezTo>
                    <a:pt x="138389" y="21348"/>
                    <a:pt x="135052" y="16570"/>
                    <a:pt x="132035" y="12247"/>
                  </a:cubicBezTo>
                  <a:cubicBezTo>
                    <a:pt x="129295" y="8321"/>
                    <a:pt x="126789" y="4736"/>
                    <a:pt x="124496" y="1449"/>
                  </a:cubicBezTo>
                </a:path>
              </a:pathLst>
            </a:custGeom>
            <a:solidFill>
              <a:srgbClr val="83BCD9"/>
            </a:solidFill>
            <a:ln>
              <a:noFill/>
            </a:ln>
          </p:spPr>
          <p:txBody>
            <a:bodyPr spcFirstLastPara="1" wrap="square" lIns="53300" tIns="53300" rIns="53300" bIns="53300" anchor="ctr" anchorCtr="0">
              <a:noAutofit/>
            </a:bodyPr>
            <a:lstStyle/>
            <a:p>
              <a:endParaRPr sz="816"/>
            </a:p>
          </p:txBody>
        </p:sp>
        <p:sp>
          <p:nvSpPr>
            <p:cNvPr id="9" name="Google Shape;681;p46"/>
            <p:cNvSpPr/>
            <p:nvPr/>
          </p:nvSpPr>
          <p:spPr>
            <a:xfrm>
              <a:off x="2514600" y="3014375"/>
              <a:ext cx="2780000" cy="329950"/>
            </a:xfrm>
            <a:custGeom>
              <a:avLst/>
              <a:gdLst/>
              <a:ahLst/>
              <a:cxnLst/>
              <a:rect l="l" t="t" r="r" b="b"/>
              <a:pathLst>
                <a:path w="111200" h="13198" extrusionOk="0">
                  <a:moveTo>
                    <a:pt x="398" y="12033"/>
                  </a:moveTo>
                  <a:cubicBezTo>
                    <a:pt x="1711" y="9960"/>
                    <a:pt x="2961" y="7973"/>
                    <a:pt x="4153" y="6077"/>
                  </a:cubicBezTo>
                  <a:cubicBezTo>
                    <a:pt x="5296" y="4267"/>
                    <a:pt x="6389" y="2528"/>
                    <a:pt x="7440" y="867"/>
                  </a:cubicBezTo>
                  <a:cubicBezTo>
                    <a:pt x="7738" y="384"/>
                    <a:pt x="9272" y="1"/>
                    <a:pt x="10869" y="1"/>
                  </a:cubicBezTo>
                  <a:lnTo>
                    <a:pt x="55628" y="1"/>
                  </a:lnTo>
                  <a:lnTo>
                    <a:pt x="100402" y="1"/>
                  </a:lnTo>
                  <a:cubicBezTo>
                    <a:pt x="101999" y="1"/>
                    <a:pt x="103532" y="391"/>
                    <a:pt x="103831" y="874"/>
                  </a:cubicBezTo>
                  <a:cubicBezTo>
                    <a:pt x="104867" y="2535"/>
                    <a:pt x="105953" y="4267"/>
                    <a:pt x="107082" y="6077"/>
                  </a:cubicBezTo>
                  <a:cubicBezTo>
                    <a:pt x="108267" y="7973"/>
                    <a:pt x="109503" y="9960"/>
                    <a:pt x="110802" y="12033"/>
                  </a:cubicBezTo>
                  <a:cubicBezTo>
                    <a:pt x="111199" y="12672"/>
                    <a:pt x="110014" y="13198"/>
                    <a:pt x="108140" y="13198"/>
                  </a:cubicBezTo>
                  <a:lnTo>
                    <a:pt x="55593" y="13198"/>
                  </a:lnTo>
                  <a:lnTo>
                    <a:pt x="3053" y="13198"/>
                  </a:lnTo>
                  <a:cubicBezTo>
                    <a:pt x="1179" y="13198"/>
                    <a:pt x="0" y="12672"/>
                    <a:pt x="398" y="12033"/>
                  </a:cubicBezTo>
                </a:path>
              </a:pathLst>
            </a:custGeom>
            <a:solidFill>
              <a:srgbClr val="54597F"/>
            </a:solidFill>
            <a:ln>
              <a:noFill/>
            </a:ln>
          </p:spPr>
          <p:txBody>
            <a:bodyPr spcFirstLastPara="1" wrap="square" lIns="53300" tIns="53300" rIns="53300" bIns="53300" anchor="ctr" anchorCtr="0">
              <a:noAutofit/>
            </a:bodyPr>
            <a:lstStyle/>
            <a:p>
              <a:endParaRPr sz="816"/>
            </a:p>
          </p:txBody>
        </p:sp>
        <p:sp>
          <p:nvSpPr>
            <p:cNvPr id="10" name="Google Shape;682;p46"/>
            <p:cNvSpPr/>
            <p:nvPr/>
          </p:nvSpPr>
          <p:spPr>
            <a:xfrm>
              <a:off x="2763775" y="3033375"/>
              <a:ext cx="159750" cy="27000"/>
            </a:xfrm>
            <a:custGeom>
              <a:avLst/>
              <a:gdLst/>
              <a:ahLst/>
              <a:cxnLst/>
              <a:rect l="l" t="t" r="r" b="b"/>
              <a:pathLst>
                <a:path w="6390" h="1080" extrusionOk="0">
                  <a:moveTo>
                    <a:pt x="5935" y="0"/>
                  </a:moveTo>
                  <a:lnTo>
                    <a:pt x="1093" y="0"/>
                  </a:lnTo>
                  <a:cubicBezTo>
                    <a:pt x="831" y="0"/>
                    <a:pt x="561" y="71"/>
                    <a:pt x="518" y="149"/>
                  </a:cubicBezTo>
                  <a:cubicBezTo>
                    <a:pt x="362" y="405"/>
                    <a:pt x="206" y="667"/>
                    <a:pt x="50" y="930"/>
                  </a:cubicBezTo>
                  <a:cubicBezTo>
                    <a:pt x="0" y="1015"/>
                    <a:pt x="192" y="1079"/>
                    <a:pt x="469" y="1079"/>
                  </a:cubicBezTo>
                  <a:lnTo>
                    <a:pt x="5374" y="1079"/>
                  </a:lnTo>
                  <a:cubicBezTo>
                    <a:pt x="5651" y="1079"/>
                    <a:pt x="5900" y="1015"/>
                    <a:pt x="5942" y="930"/>
                  </a:cubicBezTo>
                  <a:cubicBezTo>
                    <a:pt x="6077" y="667"/>
                    <a:pt x="6212" y="405"/>
                    <a:pt x="6347" y="149"/>
                  </a:cubicBezTo>
                  <a:cubicBezTo>
                    <a:pt x="6389" y="71"/>
                    <a:pt x="6205" y="0"/>
                    <a:pt x="5935" y="0"/>
                  </a:cubicBezTo>
                  <a:close/>
                </a:path>
              </a:pathLst>
            </a:custGeom>
            <a:solidFill>
              <a:srgbClr val="F6B854"/>
            </a:solidFill>
            <a:ln>
              <a:noFill/>
            </a:ln>
          </p:spPr>
          <p:txBody>
            <a:bodyPr spcFirstLastPara="1" wrap="square" lIns="53300" tIns="53300" rIns="53300" bIns="53300" anchor="ctr" anchorCtr="0">
              <a:noAutofit/>
            </a:bodyPr>
            <a:lstStyle/>
            <a:p>
              <a:endParaRPr sz="816"/>
            </a:p>
          </p:txBody>
        </p:sp>
        <p:sp>
          <p:nvSpPr>
            <p:cNvPr id="11" name="Google Shape;683;p46"/>
            <p:cNvSpPr/>
            <p:nvPr/>
          </p:nvSpPr>
          <p:spPr>
            <a:xfrm>
              <a:off x="2958275" y="3033375"/>
              <a:ext cx="156925" cy="27000"/>
            </a:xfrm>
            <a:custGeom>
              <a:avLst/>
              <a:gdLst/>
              <a:ahLst/>
              <a:cxnLst/>
              <a:rect l="l" t="t" r="r" b="b"/>
              <a:pathLst>
                <a:path w="6277" h="1080" extrusionOk="0">
                  <a:moveTo>
                    <a:pt x="5829" y="0"/>
                  </a:moveTo>
                  <a:lnTo>
                    <a:pt x="966" y="0"/>
                  </a:lnTo>
                  <a:cubicBezTo>
                    <a:pt x="711" y="0"/>
                    <a:pt x="462" y="71"/>
                    <a:pt x="420" y="149"/>
                  </a:cubicBezTo>
                  <a:cubicBezTo>
                    <a:pt x="292" y="412"/>
                    <a:pt x="164" y="667"/>
                    <a:pt x="36" y="930"/>
                  </a:cubicBezTo>
                  <a:cubicBezTo>
                    <a:pt x="1" y="1015"/>
                    <a:pt x="185" y="1079"/>
                    <a:pt x="441" y="1079"/>
                  </a:cubicBezTo>
                  <a:lnTo>
                    <a:pt x="5375" y="1079"/>
                  </a:lnTo>
                  <a:cubicBezTo>
                    <a:pt x="5652" y="1079"/>
                    <a:pt x="5886" y="1015"/>
                    <a:pt x="5921" y="930"/>
                  </a:cubicBezTo>
                  <a:cubicBezTo>
                    <a:pt x="6028" y="667"/>
                    <a:pt x="6134" y="412"/>
                    <a:pt x="6241" y="149"/>
                  </a:cubicBezTo>
                  <a:cubicBezTo>
                    <a:pt x="6276" y="71"/>
                    <a:pt x="6099" y="0"/>
                    <a:pt x="5829" y="0"/>
                  </a:cubicBezTo>
                </a:path>
              </a:pathLst>
            </a:custGeom>
            <a:solidFill>
              <a:srgbClr val="F6B854"/>
            </a:solidFill>
            <a:ln>
              <a:noFill/>
            </a:ln>
          </p:spPr>
          <p:txBody>
            <a:bodyPr spcFirstLastPara="1" wrap="square" lIns="53300" tIns="53300" rIns="53300" bIns="53300" anchor="ctr" anchorCtr="0">
              <a:noAutofit/>
            </a:bodyPr>
            <a:lstStyle/>
            <a:p>
              <a:endParaRPr sz="816"/>
            </a:p>
          </p:txBody>
        </p:sp>
        <p:sp>
          <p:nvSpPr>
            <p:cNvPr id="12" name="Google Shape;684;p46"/>
            <p:cNvSpPr/>
            <p:nvPr/>
          </p:nvSpPr>
          <p:spPr>
            <a:xfrm>
              <a:off x="3152275" y="3033375"/>
              <a:ext cx="154775" cy="27000"/>
            </a:xfrm>
            <a:custGeom>
              <a:avLst/>
              <a:gdLst/>
              <a:ahLst/>
              <a:cxnLst/>
              <a:rect l="l" t="t" r="r" b="b"/>
              <a:pathLst>
                <a:path w="6191" h="1080" extrusionOk="0">
                  <a:moveTo>
                    <a:pt x="5729" y="0"/>
                  </a:moveTo>
                  <a:lnTo>
                    <a:pt x="866" y="0"/>
                  </a:lnTo>
                  <a:cubicBezTo>
                    <a:pt x="611" y="0"/>
                    <a:pt x="369" y="71"/>
                    <a:pt x="334" y="149"/>
                  </a:cubicBezTo>
                  <a:cubicBezTo>
                    <a:pt x="234" y="412"/>
                    <a:pt x="135" y="667"/>
                    <a:pt x="28" y="930"/>
                  </a:cubicBezTo>
                  <a:cubicBezTo>
                    <a:pt x="0" y="1015"/>
                    <a:pt x="192" y="1079"/>
                    <a:pt x="454" y="1079"/>
                  </a:cubicBezTo>
                  <a:lnTo>
                    <a:pt x="5381" y="1079"/>
                  </a:lnTo>
                  <a:cubicBezTo>
                    <a:pt x="5658" y="1079"/>
                    <a:pt x="5899" y="1015"/>
                    <a:pt x="5921" y="930"/>
                  </a:cubicBezTo>
                  <a:cubicBezTo>
                    <a:pt x="6006" y="667"/>
                    <a:pt x="6084" y="412"/>
                    <a:pt x="6169" y="156"/>
                  </a:cubicBezTo>
                  <a:cubicBezTo>
                    <a:pt x="6190" y="71"/>
                    <a:pt x="5999" y="0"/>
                    <a:pt x="5729" y="0"/>
                  </a:cubicBezTo>
                </a:path>
              </a:pathLst>
            </a:custGeom>
            <a:solidFill>
              <a:srgbClr val="F6B854"/>
            </a:solidFill>
            <a:ln>
              <a:noFill/>
            </a:ln>
          </p:spPr>
          <p:txBody>
            <a:bodyPr spcFirstLastPara="1" wrap="square" lIns="53300" tIns="53300" rIns="53300" bIns="53300" anchor="ctr" anchorCtr="0">
              <a:noAutofit/>
            </a:bodyPr>
            <a:lstStyle/>
            <a:p>
              <a:endParaRPr sz="816"/>
            </a:p>
          </p:txBody>
        </p:sp>
        <p:sp>
          <p:nvSpPr>
            <p:cNvPr id="13" name="Google Shape;685;p46"/>
            <p:cNvSpPr/>
            <p:nvPr/>
          </p:nvSpPr>
          <p:spPr>
            <a:xfrm>
              <a:off x="3346250" y="3033375"/>
              <a:ext cx="152475" cy="27000"/>
            </a:xfrm>
            <a:custGeom>
              <a:avLst/>
              <a:gdLst/>
              <a:ahLst/>
              <a:cxnLst/>
              <a:rect l="l" t="t" r="r" b="b"/>
              <a:pathLst>
                <a:path w="6099" h="1080" extrusionOk="0">
                  <a:moveTo>
                    <a:pt x="5644" y="0"/>
                  </a:moveTo>
                  <a:lnTo>
                    <a:pt x="781" y="0"/>
                  </a:lnTo>
                  <a:cubicBezTo>
                    <a:pt x="511" y="0"/>
                    <a:pt x="277" y="71"/>
                    <a:pt x="249" y="156"/>
                  </a:cubicBezTo>
                  <a:cubicBezTo>
                    <a:pt x="178" y="412"/>
                    <a:pt x="100" y="667"/>
                    <a:pt x="29" y="930"/>
                  </a:cubicBezTo>
                  <a:cubicBezTo>
                    <a:pt x="0" y="1015"/>
                    <a:pt x="199" y="1079"/>
                    <a:pt x="469" y="1079"/>
                  </a:cubicBezTo>
                  <a:lnTo>
                    <a:pt x="5403" y="1079"/>
                  </a:lnTo>
                  <a:cubicBezTo>
                    <a:pt x="5665" y="1079"/>
                    <a:pt x="5900" y="1015"/>
                    <a:pt x="5914" y="930"/>
                  </a:cubicBezTo>
                  <a:cubicBezTo>
                    <a:pt x="5971" y="667"/>
                    <a:pt x="6027" y="412"/>
                    <a:pt x="6084" y="156"/>
                  </a:cubicBezTo>
                  <a:cubicBezTo>
                    <a:pt x="6098" y="71"/>
                    <a:pt x="5900" y="0"/>
                    <a:pt x="5644" y="0"/>
                  </a:cubicBezTo>
                  <a:close/>
                </a:path>
              </a:pathLst>
            </a:custGeom>
            <a:solidFill>
              <a:srgbClr val="F6B854"/>
            </a:solidFill>
            <a:ln>
              <a:noFill/>
            </a:ln>
          </p:spPr>
          <p:txBody>
            <a:bodyPr spcFirstLastPara="1" wrap="square" lIns="53300" tIns="53300" rIns="53300" bIns="53300" anchor="ctr" anchorCtr="0">
              <a:noAutofit/>
            </a:bodyPr>
            <a:lstStyle/>
            <a:p>
              <a:endParaRPr sz="816"/>
            </a:p>
          </p:txBody>
        </p:sp>
        <p:sp>
          <p:nvSpPr>
            <p:cNvPr id="14" name="Google Shape;686;p46"/>
            <p:cNvSpPr/>
            <p:nvPr/>
          </p:nvSpPr>
          <p:spPr>
            <a:xfrm>
              <a:off x="3540575" y="3033375"/>
              <a:ext cx="149825" cy="27000"/>
            </a:xfrm>
            <a:custGeom>
              <a:avLst/>
              <a:gdLst/>
              <a:ahLst/>
              <a:cxnLst/>
              <a:rect l="l" t="t" r="r" b="b"/>
              <a:pathLst>
                <a:path w="5993" h="1080" extrusionOk="0">
                  <a:moveTo>
                    <a:pt x="5531" y="0"/>
                  </a:moveTo>
                  <a:lnTo>
                    <a:pt x="668" y="0"/>
                  </a:lnTo>
                  <a:cubicBezTo>
                    <a:pt x="405" y="0"/>
                    <a:pt x="178" y="71"/>
                    <a:pt x="164" y="156"/>
                  </a:cubicBezTo>
                  <a:cubicBezTo>
                    <a:pt x="114" y="412"/>
                    <a:pt x="65" y="667"/>
                    <a:pt x="15" y="930"/>
                  </a:cubicBezTo>
                  <a:cubicBezTo>
                    <a:pt x="1" y="1015"/>
                    <a:pt x="207" y="1079"/>
                    <a:pt x="469" y="1079"/>
                  </a:cubicBezTo>
                  <a:lnTo>
                    <a:pt x="5396" y="1079"/>
                  </a:lnTo>
                  <a:cubicBezTo>
                    <a:pt x="5673" y="1079"/>
                    <a:pt x="5886" y="1015"/>
                    <a:pt x="5893" y="930"/>
                  </a:cubicBezTo>
                  <a:cubicBezTo>
                    <a:pt x="5928" y="667"/>
                    <a:pt x="5957" y="412"/>
                    <a:pt x="5985" y="156"/>
                  </a:cubicBezTo>
                  <a:cubicBezTo>
                    <a:pt x="5992" y="71"/>
                    <a:pt x="5801" y="0"/>
                    <a:pt x="5531" y="0"/>
                  </a:cubicBezTo>
                  <a:close/>
                </a:path>
              </a:pathLst>
            </a:custGeom>
            <a:solidFill>
              <a:srgbClr val="F6B854"/>
            </a:solidFill>
            <a:ln>
              <a:noFill/>
            </a:ln>
          </p:spPr>
          <p:txBody>
            <a:bodyPr spcFirstLastPara="1" wrap="square" lIns="53300" tIns="53300" rIns="53300" bIns="53300" anchor="ctr" anchorCtr="0">
              <a:noAutofit/>
            </a:bodyPr>
            <a:lstStyle/>
            <a:p>
              <a:endParaRPr sz="816"/>
            </a:p>
          </p:txBody>
        </p:sp>
        <p:sp>
          <p:nvSpPr>
            <p:cNvPr id="15" name="Google Shape;687;p46"/>
            <p:cNvSpPr/>
            <p:nvPr/>
          </p:nvSpPr>
          <p:spPr>
            <a:xfrm>
              <a:off x="3734550" y="3033375"/>
              <a:ext cx="147875" cy="27000"/>
            </a:xfrm>
            <a:custGeom>
              <a:avLst/>
              <a:gdLst/>
              <a:ahLst/>
              <a:cxnLst/>
              <a:rect l="l" t="t" r="r" b="b"/>
              <a:pathLst>
                <a:path w="5915" h="1080" extrusionOk="0">
                  <a:moveTo>
                    <a:pt x="5432" y="0"/>
                  </a:moveTo>
                  <a:lnTo>
                    <a:pt x="569" y="0"/>
                  </a:lnTo>
                  <a:cubicBezTo>
                    <a:pt x="313" y="0"/>
                    <a:pt x="86" y="71"/>
                    <a:pt x="79" y="156"/>
                  </a:cubicBezTo>
                  <a:cubicBezTo>
                    <a:pt x="58" y="412"/>
                    <a:pt x="36" y="667"/>
                    <a:pt x="8" y="930"/>
                  </a:cubicBezTo>
                  <a:cubicBezTo>
                    <a:pt x="1" y="1015"/>
                    <a:pt x="214" y="1079"/>
                    <a:pt x="477" y="1079"/>
                  </a:cubicBezTo>
                  <a:lnTo>
                    <a:pt x="5410" y="1079"/>
                  </a:lnTo>
                  <a:cubicBezTo>
                    <a:pt x="5680" y="1079"/>
                    <a:pt x="5900" y="1015"/>
                    <a:pt x="5900" y="930"/>
                  </a:cubicBezTo>
                  <a:cubicBezTo>
                    <a:pt x="5907" y="675"/>
                    <a:pt x="5907" y="412"/>
                    <a:pt x="5914" y="156"/>
                  </a:cubicBezTo>
                  <a:cubicBezTo>
                    <a:pt x="5914" y="71"/>
                    <a:pt x="5701" y="0"/>
                    <a:pt x="5432" y="0"/>
                  </a:cubicBezTo>
                  <a:close/>
                </a:path>
              </a:pathLst>
            </a:custGeom>
            <a:solidFill>
              <a:srgbClr val="F6B854"/>
            </a:solidFill>
            <a:ln>
              <a:noFill/>
            </a:ln>
          </p:spPr>
          <p:txBody>
            <a:bodyPr spcFirstLastPara="1" wrap="square" lIns="53300" tIns="53300" rIns="53300" bIns="53300" anchor="ctr" anchorCtr="0">
              <a:noAutofit/>
            </a:bodyPr>
            <a:lstStyle/>
            <a:p>
              <a:endParaRPr sz="816"/>
            </a:p>
          </p:txBody>
        </p:sp>
        <p:sp>
          <p:nvSpPr>
            <p:cNvPr id="16" name="Google Shape;688;p46"/>
            <p:cNvSpPr/>
            <p:nvPr/>
          </p:nvSpPr>
          <p:spPr>
            <a:xfrm>
              <a:off x="3928375" y="3033375"/>
              <a:ext cx="147675" cy="27000"/>
            </a:xfrm>
            <a:custGeom>
              <a:avLst/>
              <a:gdLst/>
              <a:ahLst/>
              <a:cxnLst/>
              <a:rect l="l" t="t" r="r" b="b"/>
              <a:pathLst>
                <a:path w="5907" h="1080" extrusionOk="0">
                  <a:moveTo>
                    <a:pt x="5353" y="0"/>
                  </a:moveTo>
                  <a:lnTo>
                    <a:pt x="483" y="0"/>
                  </a:lnTo>
                  <a:cubicBezTo>
                    <a:pt x="220" y="0"/>
                    <a:pt x="0" y="71"/>
                    <a:pt x="0" y="156"/>
                  </a:cubicBezTo>
                  <a:cubicBezTo>
                    <a:pt x="7" y="412"/>
                    <a:pt x="7" y="675"/>
                    <a:pt x="14" y="930"/>
                  </a:cubicBezTo>
                  <a:cubicBezTo>
                    <a:pt x="14" y="1015"/>
                    <a:pt x="227" y="1079"/>
                    <a:pt x="504" y="1079"/>
                  </a:cubicBezTo>
                  <a:lnTo>
                    <a:pt x="5431" y="1079"/>
                  </a:lnTo>
                  <a:cubicBezTo>
                    <a:pt x="5693" y="1079"/>
                    <a:pt x="5906" y="1015"/>
                    <a:pt x="5899" y="930"/>
                  </a:cubicBezTo>
                  <a:cubicBezTo>
                    <a:pt x="5878" y="675"/>
                    <a:pt x="5857" y="412"/>
                    <a:pt x="5835" y="156"/>
                  </a:cubicBezTo>
                  <a:cubicBezTo>
                    <a:pt x="5828" y="71"/>
                    <a:pt x="5608" y="7"/>
                    <a:pt x="5353" y="0"/>
                  </a:cubicBezTo>
                  <a:close/>
                </a:path>
              </a:pathLst>
            </a:custGeom>
            <a:solidFill>
              <a:srgbClr val="F6B854"/>
            </a:solidFill>
            <a:ln>
              <a:noFill/>
            </a:ln>
          </p:spPr>
          <p:txBody>
            <a:bodyPr spcFirstLastPara="1" wrap="square" lIns="53300" tIns="53300" rIns="53300" bIns="53300" anchor="ctr" anchorCtr="0">
              <a:noAutofit/>
            </a:bodyPr>
            <a:lstStyle/>
            <a:p>
              <a:endParaRPr sz="816"/>
            </a:p>
          </p:txBody>
        </p:sp>
        <p:sp>
          <p:nvSpPr>
            <p:cNvPr id="17" name="Google Shape;689;p46"/>
            <p:cNvSpPr/>
            <p:nvPr/>
          </p:nvSpPr>
          <p:spPr>
            <a:xfrm>
              <a:off x="4120400" y="3033550"/>
              <a:ext cx="149800" cy="26825"/>
            </a:xfrm>
            <a:custGeom>
              <a:avLst/>
              <a:gdLst/>
              <a:ahLst/>
              <a:cxnLst/>
              <a:rect l="l" t="t" r="r" b="b"/>
              <a:pathLst>
                <a:path w="5992" h="1073" extrusionOk="0">
                  <a:moveTo>
                    <a:pt x="5332" y="0"/>
                  </a:moveTo>
                  <a:lnTo>
                    <a:pt x="469" y="0"/>
                  </a:lnTo>
                  <a:cubicBezTo>
                    <a:pt x="199" y="0"/>
                    <a:pt x="0" y="64"/>
                    <a:pt x="7" y="149"/>
                  </a:cubicBezTo>
                  <a:cubicBezTo>
                    <a:pt x="36" y="405"/>
                    <a:pt x="64" y="668"/>
                    <a:pt x="92" y="923"/>
                  </a:cubicBezTo>
                  <a:cubicBezTo>
                    <a:pt x="100" y="1008"/>
                    <a:pt x="320" y="1072"/>
                    <a:pt x="589" y="1072"/>
                  </a:cubicBezTo>
                  <a:lnTo>
                    <a:pt x="5523" y="1072"/>
                  </a:lnTo>
                  <a:cubicBezTo>
                    <a:pt x="5786" y="1072"/>
                    <a:pt x="5992" y="1008"/>
                    <a:pt x="5970" y="923"/>
                  </a:cubicBezTo>
                  <a:cubicBezTo>
                    <a:pt x="5928" y="668"/>
                    <a:pt x="5878" y="405"/>
                    <a:pt x="5829" y="149"/>
                  </a:cubicBezTo>
                  <a:cubicBezTo>
                    <a:pt x="5814" y="64"/>
                    <a:pt x="5587" y="0"/>
                    <a:pt x="5332" y="0"/>
                  </a:cubicBezTo>
                  <a:close/>
                </a:path>
              </a:pathLst>
            </a:custGeom>
            <a:solidFill>
              <a:srgbClr val="F6B854"/>
            </a:solidFill>
            <a:ln>
              <a:noFill/>
            </a:ln>
          </p:spPr>
          <p:txBody>
            <a:bodyPr spcFirstLastPara="1" wrap="square" lIns="53300" tIns="53300" rIns="53300" bIns="53300" anchor="ctr" anchorCtr="0">
              <a:noAutofit/>
            </a:bodyPr>
            <a:lstStyle/>
            <a:p>
              <a:endParaRPr sz="816"/>
            </a:p>
          </p:txBody>
        </p:sp>
        <p:sp>
          <p:nvSpPr>
            <p:cNvPr id="18" name="Google Shape;690;p46"/>
            <p:cNvSpPr/>
            <p:nvPr/>
          </p:nvSpPr>
          <p:spPr>
            <a:xfrm>
              <a:off x="4312075" y="3033550"/>
              <a:ext cx="152300" cy="26825"/>
            </a:xfrm>
            <a:custGeom>
              <a:avLst/>
              <a:gdLst/>
              <a:ahLst/>
              <a:cxnLst/>
              <a:rect l="l" t="t" r="r" b="b"/>
              <a:pathLst>
                <a:path w="6092" h="1073" extrusionOk="0">
                  <a:moveTo>
                    <a:pt x="5324" y="0"/>
                  </a:moveTo>
                  <a:lnTo>
                    <a:pt x="462" y="0"/>
                  </a:lnTo>
                  <a:cubicBezTo>
                    <a:pt x="199" y="0"/>
                    <a:pt x="0" y="64"/>
                    <a:pt x="14" y="149"/>
                  </a:cubicBezTo>
                  <a:cubicBezTo>
                    <a:pt x="71" y="405"/>
                    <a:pt x="128" y="668"/>
                    <a:pt x="178" y="923"/>
                  </a:cubicBezTo>
                  <a:cubicBezTo>
                    <a:pt x="199" y="1008"/>
                    <a:pt x="426" y="1072"/>
                    <a:pt x="689" y="1072"/>
                  </a:cubicBezTo>
                  <a:lnTo>
                    <a:pt x="5623" y="1072"/>
                  </a:lnTo>
                  <a:cubicBezTo>
                    <a:pt x="5892" y="1072"/>
                    <a:pt x="6091" y="1008"/>
                    <a:pt x="6070" y="923"/>
                  </a:cubicBezTo>
                  <a:cubicBezTo>
                    <a:pt x="5999" y="668"/>
                    <a:pt x="5921" y="405"/>
                    <a:pt x="5850" y="149"/>
                  </a:cubicBezTo>
                  <a:cubicBezTo>
                    <a:pt x="5828" y="64"/>
                    <a:pt x="5594" y="0"/>
                    <a:pt x="5324" y="0"/>
                  </a:cubicBezTo>
                </a:path>
              </a:pathLst>
            </a:custGeom>
            <a:solidFill>
              <a:srgbClr val="F6B854"/>
            </a:solidFill>
            <a:ln>
              <a:noFill/>
            </a:ln>
          </p:spPr>
          <p:txBody>
            <a:bodyPr spcFirstLastPara="1" wrap="square" lIns="53300" tIns="53300" rIns="53300" bIns="53300" anchor="ctr" anchorCtr="0">
              <a:noAutofit/>
            </a:bodyPr>
            <a:lstStyle/>
            <a:p>
              <a:endParaRPr sz="816"/>
            </a:p>
          </p:txBody>
        </p:sp>
        <p:sp>
          <p:nvSpPr>
            <p:cNvPr id="19" name="Google Shape;691;p46"/>
            <p:cNvSpPr/>
            <p:nvPr/>
          </p:nvSpPr>
          <p:spPr>
            <a:xfrm>
              <a:off x="4503750" y="3033550"/>
              <a:ext cx="154775" cy="27000"/>
            </a:xfrm>
            <a:custGeom>
              <a:avLst/>
              <a:gdLst/>
              <a:ahLst/>
              <a:cxnLst/>
              <a:rect l="l" t="t" r="r" b="b"/>
              <a:pathLst>
                <a:path w="6191" h="1080" extrusionOk="0">
                  <a:moveTo>
                    <a:pt x="5324" y="0"/>
                  </a:moveTo>
                  <a:lnTo>
                    <a:pt x="462" y="0"/>
                  </a:lnTo>
                  <a:cubicBezTo>
                    <a:pt x="192" y="0"/>
                    <a:pt x="0" y="64"/>
                    <a:pt x="28" y="149"/>
                  </a:cubicBezTo>
                  <a:cubicBezTo>
                    <a:pt x="107" y="405"/>
                    <a:pt x="185" y="668"/>
                    <a:pt x="263" y="923"/>
                  </a:cubicBezTo>
                  <a:cubicBezTo>
                    <a:pt x="291" y="1008"/>
                    <a:pt x="533" y="1072"/>
                    <a:pt x="802" y="1072"/>
                  </a:cubicBezTo>
                  <a:cubicBezTo>
                    <a:pt x="2442" y="1072"/>
                    <a:pt x="4089" y="1079"/>
                    <a:pt x="5736" y="1079"/>
                  </a:cubicBezTo>
                  <a:cubicBezTo>
                    <a:pt x="5999" y="1079"/>
                    <a:pt x="6190" y="1008"/>
                    <a:pt x="6155" y="923"/>
                  </a:cubicBezTo>
                  <a:cubicBezTo>
                    <a:pt x="6056" y="668"/>
                    <a:pt x="5956" y="405"/>
                    <a:pt x="5857" y="149"/>
                  </a:cubicBezTo>
                  <a:cubicBezTo>
                    <a:pt x="5828" y="64"/>
                    <a:pt x="5587" y="0"/>
                    <a:pt x="5324" y="0"/>
                  </a:cubicBezTo>
                </a:path>
              </a:pathLst>
            </a:custGeom>
            <a:solidFill>
              <a:srgbClr val="F6B854"/>
            </a:solidFill>
            <a:ln>
              <a:noFill/>
            </a:ln>
          </p:spPr>
          <p:txBody>
            <a:bodyPr spcFirstLastPara="1" wrap="square" lIns="53300" tIns="53300" rIns="53300" bIns="53300" anchor="ctr" anchorCtr="0">
              <a:noAutofit/>
            </a:bodyPr>
            <a:lstStyle/>
            <a:p>
              <a:endParaRPr sz="816"/>
            </a:p>
          </p:txBody>
        </p:sp>
        <p:sp>
          <p:nvSpPr>
            <p:cNvPr id="20" name="Google Shape;692;p46"/>
            <p:cNvSpPr/>
            <p:nvPr/>
          </p:nvSpPr>
          <p:spPr>
            <a:xfrm>
              <a:off x="4695775" y="3033550"/>
              <a:ext cx="156725" cy="27000"/>
            </a:xfrm>
            <a:custGeom>
              <a:avLst/>
              <a:gdLst/>
              <a:ahLst/>
              <a:cxnLst/>
              <a:rect l="l" t="t" r="r" b="b"/>
              <a:pathLst>
                <a:path w="6269" h="1080" extrusionOk="0">
                  <a:moveTo>
                    <a:pt x="5303" y="0"/>
                  </a:moveTo>
                  <a:lnTo>
                    <a:pt x="440" y="0"/>
                  </a:lnTo>
                  <a:cubicBezTo>
                    <a:pt x="185" y="0"/>
                    <a:pt x="0" y="64"/>
                    <a:pt x="29" y="149"/>
                  </a:cubicBezTo>
                  <a:cubicBezTo>
                    <a:pt x="135" y="405"/>
                    <a:pt x="242" y="668"/>
                    <a:pt x="348" y="923"/>
                  </a:cubicBezTo>
                  <a:cubicBezTo>
                    <a:pt x="384" y="1008"/>
                    <a:pt x="632" y="1079"/>
                    <a:pt x="888" y="1079"/>
                  </a:cubicBezTo>
                  <a:lnTo>
                    <a:pt x="5821" y="1079"/>
                  </a:lnTo>
                  <a:cubicBezTo>
                    <a:pt x="6091" y="1079"/>
                    <a:pt x="6269" y="1008"/>
                    <a:pt x="6226" y="923"/>
                  </a:cubicBezTo>
                  <a:cubicBezTo>
                    <a:pt x="6105" y="668"/>
                    <a:pt x="5978" y="405"/>
                    <a:pt x="5850" y="149"/>
                  </a:cubicBezTo>
                  <a:cubicBezTo>
                    <a:pt x="5814" y="64"/>
                    <a:pt x="5573" y="0"/>
                    <a:pt x="5303" y="0"/>
                  </a:cubicBezTo>
                </a:path>
              </a:pathLst>
            </a:custGeom>
            <a:solidFill>
              <a:srgbClr val="F6B854"/>
            </a:solidFill>
            <a:ln>
              <a:noFill/>
            </a:ln>
          </p:spPr>
          <p:txBody>
            <a:bodyPr spcFirstLastPara="1" wrap="square" lIns="53300" tIns="53300" rIns="53300" bIns="53300" anchor="ctr" anchorCtr="0">
              <a:noAutofit/>
            </a:bodyPr>
            <a:lstStyle/>
            <a:p>
              <a:endParaRPr sz="816"/>
            </a:p>
          </p:txBody>
        </p:sp>
        <p:sp>
          <p:nvSpPr>
            <p:cNvPr id="21" name="Google Shape;693;p46"/>
            <p:cNvSpPr/>
            <p:nvPr/>
          </p:nvSpPr>
          <p:spPr>
            <a:xfrm>
              <a:off x="4887450" y="3033550"/>
              <a:ext cx="159400" cy="27000"/>
            </a:xfrm>
            <a:custGeom>
              <a:avLst/>
              <a:gdLst/>
              <a:ahLst/>
              <a:cxnLst/>
              <a:rect l="l" t="t" r="r" b="b"/>
              <a:pathLst>
                <a:path w="6376" h="1080" extrusionOk="0">
                  <a:moveTo>
                    <a:pt x="5289" y="0"/>
                  </a:moveTo>
                  <a:lnTo>
                    <a:pt x="447" y="0"/>
                  </a:lnTo>
                  <a:cubicBezTo>
                    <a:pt x="178" y="0"/>
                    <a:pt x="0" y="64"/>
                    <a:pt x="36" y="142"/>
                  </a:cubicBezTo>
                  <a:cubicBezTo>
                    <a:pt x="171" y="405"/>
                    <a:pt x="298" y="668"/>
                    <a:pt x="433" y="930"/>
                  </a:cubicBezTo>
                  <a:cubicBezTo>
                    <a:pt x="476" y="1008"/>
                    <a:pt x="731" y="1079"/>
                    <a:pt x="1001" y="1079"/>
                  </a:cubicBezTo>
                  <a:lnTo>
                    <a:pt x="5914" y="1079"/>
                  </a:lnTo>
                  <a:cubicBezTo>
                    <a:pt x="6183" y="1079"/>
                    <a:pt x="6375" y="1015"/>
                    <a:pt x="6325" y="930"/>
                  </a:cubicBezTo>
                  <a:cubicBezTo>
                    <a:pt x="6176" y="668"/>
                    <a:pt x="6020" y="405"/>
                    <a:pt x="5871" y="142"/>
                  </a:cubicBezTo>
                  <a:cubicBezTo>
                    <a:pt x="5821" y="64"/>
                    <a:pt x="5559" y="0"/>
                    <a:pt x="5289" y="0"/>
                  </a:cubicBezTo>
                  <a:close/>
                </a:path>
              </a:pathLst>
            </a:custGeom>
            <a:solidFill>
              <a:srgbClr val="F6B854"/>
            </a:solidFill>
            <a:ln>
              <a:noFill/>
            </a:ln>
          </p:spPr>
          <p:txBody>
            <a:bodyPr spcFirstLastPara="1" wrap="square" lIns="53300" tIns="53300" rIns="53300" bIns="53300" anchor="ctr" anchorCtr="0">
              <a:noAutofit/>
            </a:bodyPr>
            <a:lstStyle/>
            <a:p>
              <a:endParaRPr sz="816"/>
            </a:p>
          </p:txBody>
        </p:sp>
        <p:sp>
          <p:nvSpPr>
            <p:cNvPr id="22" name="Google Shape;694;p46"/>
            <p:cNvSpPr/>
            <p:nvPr/>
          </p:nvSpPr>
          <p:spPr>
            <a:xfrm>
              <a:off x="2730400" y="3075600"/>
              <a:ext cx="171475" cy="41550"/>
            </a:xfrm>
            <a:custGeom>
              <a:avLst/>
              <a:gdLst/>
              <a:ahLst/>
              <a:cxnLst/>
              <a:rect l="l" t="t" r="r" b="b"/>
              <a:pathLst>
                <a:path w="6859" h="1662" extrusionOk="0">
                  <a:moveTo>
                    <a:pt x="6397" y="1"/>
                  </a:moveTo>
                  <a:lnTo>
                    <a:pt x="1449" y="1"/>
                  </a:lnTo>
                  <a:cubicBezTo>
                    <a:pt x="1172" y="1"/>
                    <a:pt x="902" y="65"/>
                    <a:pt x="853" y="150"/>
                  </a:cubicBezTo>
                  <a:cubicBezTo>
                    <a:pt x="590" y="597"/>
                    <a:pt x="327" y="1044"/>
                    <a:pt x="57" y="1499"/>
                  </a:cubicBezTo>
                  <a:cubicBezTo>
                    <a:pt x="1" y="1591"/>
                    <a:pt x="199" y="1662"/>
                    <a:pt x="483" y="1662"/>
                  </a:cubicBezTo>
                  <a:lnTo>
                    <a:pt x="5531" y="1662"/>
                  </a:lnTo>
                  <a:cubicBezTo>
                    <a:pt x="5815" y="1662"/>
                    <a:pt x="6070" y="1591"/>
                    <a:pt x="6120" y="1499"/>
                  </a:cubicBezTo>
                  <a:cubicBezTo>
                    <a:pt x="6354" y="1044"/>
                    <a:pt x="6581" y="597"/>
                    <a:pt x="6816" y="150"/>
                  </a:cubicBezTo>
                  <a:cubicBezTo>
                    <a:pt x="6858" y="65"/>
                    <a:pt x="6674" y="1"/>
                    <a:pt x="6397" y="1"/>
                  </a:cubicBezTo>
                  <a:close/>
                </a:path>
              </a:pathLst>
            </a:custGeom>
            <a:solidFill>
              <a:srgbClr val="F6B854"/>
            </a:solidFill>
            <a:ln>
              <a:noFill/>
            </a:ln>
          </p:spPr>
          <p:txBody>
            <a:bodyPr spcFirstLastPara="1" wrap="square" lIns="53300" tIns="53300" rIns="53300" bIns="53300" anchor="ctr" anchorCtr="0">
              <a:noAutofit/>
            </a:bodyPr>
            <a:lstStyle/>
            <a:p>
              <a:endParaRPr sz="816"/>
            </a:p>
          </p:txBody>
        </p:sp>
        <p:sp>
          <p:nvSpPr>
            <p:cNvPr id="23" name="Google Shape;695;p46"/>
            <p:cNvSpPr/>
            <p:nvPr/>
          </p:nvSpPr>
          <p:spPr>
            <a:xfrm>
              <a:off x="2930425" y="3075600"/>
              <a:ext cx="167200" cy="41550"/>
            </a:xfrm>
            <a:custGeom>
              <a:avLst/>
              <a:gdLst/>
              <a:ahLst/>
              <a:cxnLst/>
              <a:rect l="l" t="t" r="r" b="b"/>
              <a:pathLst>
                <a:path w="6688" h="1662" extrusionOk="0">
                  <a:moveTo>
                    <a:pt x="6233" y="1"/>
                  </a:moveTo>
                  <a:lnTo>
                    <a:pt x="1264" y="1"/>
                  </a:lnTo>
                  <a:cubicBezTo>
                    <a:pt x="1001" y="1"/>
                    <a:pt x="746" y="72"/>
                    <a:pt x="703" y="157"/>
                  </a:cubicBezTo>
                  <a:cubicBezTo>
                    <a:pt x="490" y="597"/>
                    <a:pt x="270" y="1044"/>
                    <a:pt x="43" y="1499"/>
                  </a:cubicBezTo>
                  <a:cubicBezTo>
                    <a:pt x="0" y="1584"/>
                    <a:pt x="192" y="1662"/>
                    <a:pt x="462" y="1662"/>
                  </a:cubicBezTo>
                  <a:lnTo>
                    <a:pt x="5537" y="1662"/>
                  </a:lnTo>
                  <a:cubicBezTo>
                    <a:pt x="5814" y="1662"/>
                    <a:pt x="6063" y="1584"/>
                    <a:pt x="6098" y="1499"/>
                  </a:cubicBezTo>
                  <a:cubicBezTo>
                    <a:pt x="6283" y="1044"/>
                    <a:pt x="6467" y="597"/>
                    <a:pt x="6652" y="157"/>
                  </a:cubicBezTo>
                  <a:cubicBezTo>
                    <a:pt x="6688" y="72"/>
                    <a:pt x="6510" y="1"/>
                    <a:pt x="6233" y="1"/>
                  </a:cubicBezTo>
                  <a:close/>
                </a:path>
              </a:pathLst>
            </a:custGeom>
            <a:solidFill>
              <a:srgbClr val="F6B854"/>
            </a:solidFill>
            <a:ln>
              <a:noFill/>
            </a:ln>
          </p:spPr>
          <p:txBody>
            <a:bodyPr spcFirstLastPara="1" wrap="square" lIns="53300" tIns="53300" rIns="53300" bIns="53300" anchor="ctr" anchorCtr="0">
              <a:noAutofit/>
            </a:bodyPr>
            <a:lstStyle/>
            <a:p>
              <a:endParaRPr sz="816"/>
            </a:p>
          </p:txBody>
        </p:sp>
        <p:sp>
          <p:nvSpPr>
            <p:cNvPr id="24" name="Google Shape;696;p46"/>
            <p:cNvSpPr/>
            <p:nvPr/>
          </p:nvSpPr>
          <p:spPr>
            <a:xfrm>
              <a:off x="3130075" y="3075600"/>
              <a:ext cx="163650" cy="41550"/>
            </a:xfrm>
            <a:custGeom>
              <a:avLst/>
              <a:gdLst/>
              <a:ahLst/>
              <a:cxnLst/>
              <a:rect l="l" t="t" r="r" b="b"/>
              <a:pathLst>
                <a:path w="6546" h="1662" extrusionOk="0">
                  <a:moveTo>
                    <a:pt x="6077" y="1"/>
                  </a:moveTo>
                  <a:lnTo>
                    <a:pt x="1108" y="1"/>
                  </a:lnTo>
                  <a:cubicBezTo>
                    <a:pt x="845" y="1"/>
                    <a:pt x="597" y="72"/>
                    <a:pt x="561" y="157"/>
                  </a:cubicBezTo>
                  <a:cubicBezTo>
                    <a:pt x="391" y="597"/>
                    <a:pt x="214" y="1044"/>
                    <a:pt x="36" y="1499"/>
                  </a:cubicBezTo>
                  <a:cubicBezTo>
                    <a:pt x="1" y="1584"/>
                    <a:pt x="199" y="1662"/>
                    <a:pt x="469" y="1662"/>
                  </a:cubicBezTo>
                  <a:lnTo>
                    <a:pt x="5545" y="1662"/>
                  </a:lnTo>
                  <a:cubicBezTo>
                    <a:pt x="5829" y="1662"/>
                    <a:pt x="6070" y="1584"/>
                    <a:pt x="6099" y="1499"/>
                  </a:cubicBezTo>
                  <a:cubicBezTo>
                    <a:pt x="6241" y="1044"/>
                    <a:pt x="6383" y="597"/>
                    <a:pt x="6525" y="157"/>
                  </a:cubicBezTo>
                  <a:cubicBezTo>
                    <a:pt x="6546" y="72"/>
                    <a:pt x="6354" y="1"/>
                    <a:pt x="6077" y="1"/>
                  </a:cubicBezTo>
                </a:path>
              </a:pathLst>
            </a:custGeom>
            <a:solidFill>
              <a:srgbClr val="F6B854"/>
            </a:solidFill>
            <a:ln>
              <a:noFill/>
            </a:ln>
          </p:spPr>
          <p:txBody>
            <a:bodyPr spcFirstLastPara="1" wrap="square" lIns="53300" tIns="53300" rIns="53300" bIns="53300" anchor="ctr" anchorCtr="0">
              <a:noAutofit/>
            </a:bodyPr>
            <a:lstStyle/>
            <a:p>
              <a:endParaRPr sz="816"/>
            </a:p>
          </p:txBody>
        </p:sp>
        <p:sp>
          <p:nvSpPr>
            <p:cNvPr id="25" name="Google Shape;697;p46"/>
            <p:cNvSpPr/>
            <p:nvPr/>
          </p:nvSpPr>
          <p:spPr>
            <a:xfrm>
              <a:off x="3329750" y="3075600"/>
              <a:ext cx="159925" cy="41550"/>
            </a:xfrm>
            <a:custGeom>
              <a:avLst/>
              <a:gdLst/>
              <a:ahLst/>
              <a:cxnLst/>
              <a:rect l="l" t="t" r="r" b="b"/>
              <a:pathLst>
                <a:path w="6397" h="1662" extrusionOk="0">
                  <a:moveTo>
                    <a:pt x="5928" y="1"/>
                  </a:moveTo>
                  <a:lnTo>
                    <a:pt x="958" y="1"/>
                  </a:lnTo>
                  <a:cubicBezTo>
                    <a:pt x="689" y="1"/>
                    <a:pt x="447" y="72"/>
                    <a:pt x="419" y="157"/>
                  </a:cubicBezTo>
                  <a:cubicBezTo>
                    <a:pt x="291" y="597"/>
                    <a:pt x="163" y="1044"/>
                    <a:pt x="28" y="1499"/>
                  </a:cubicBezTo>
                  <a:cubicBezTo>
                    <a:pt x="0" y="1584"/>
                    <a:pt x="206" y="1662"/>
                    <a:pt x="490" y="1662"/>
                  </a:cubicBezTo>
                  <a:lnTo>
                    <a:pt x="5566" y="1662"/>
                  </a:lnTo>
                  <a:cubicBezTo>
                    <a:pt x="5835" y="1662"/>
                    <a:pt x="6070" y="1584"/>
                    <a:pt x="6091" y="1499"/>
                  </a:cubicBezTo>
                  <a:cubicBezTo>
                    <a:pt x="6190" y="1044"/>
                    <a:pt x="6283" y="597"/>
                    <a:pt x="6382" y="157"/>
                  </a:cubicBezTo>
                  <a:cubicBezTo>
                    <a:pt x="6396" y="72"/>
                    <a:pt x="6190" y="1"/>
                    <a:pt x="5928" y="1"/>
                  </a:cubicBezTo>
                </a:path>
              </a:pathLst>
            </a:custGeom>
            <a:solidFill>
              <a:srgbClr val="F6B854"/>
            </a:solidFill>
            <a:ln>
              <a:noFill/>
            </a:ln>
          </p:spPr>
          <p:txBody>
            <a:bodyPr spcFirstLastPara="1" wrap="square" lIns="53300" tIns="53300" rIns="53300" bIns="53300" anchor="ctr" anchorCtr="0">
              <a:noAutofit/>
            </a:bodyPr>
            <a:lstStyle/>
            <a:p>
              <a:endParaRPr sz="816"/>
            </a:p>
          </p:txBody>
        </p:sp>
        <p:sp>
          <p:nvSpPr>
            <p:cNvPr id="26" name="Google Shape;698;p46"/>
            <p:cNvSpPr/>
            <p:nvPr/>
          </p:nvSpPr>
          <p:spPr>
            <a:xfrm>
              <a:off x="3529750" y="3075600"/>
              <a:ext cx="155850" cy="41550"/>
            </a:xfrm>
            <a:custGeom>
              <a:avLst/>
              <a:gdLst/>
              <a:ahLst/>
              <a:cxnLst/>
              <a:rect l="l" t="t" r="r" b="b"/>
              <a:pathLst>
                <a:path w="6234" h="1662" extrusionOk="0">
                  <a:moveTo>
                    <a:pt x="5758" y="1"/>
                  </a:moveTo>
                  <a:lnTo>
                    <a:pt x="789" y="1"/>
                  </a:lnTo>
                  <a:cubicBezTo>
                    <a:pt x="526" y="1"/>
                    <a:pt x="292" y="72"/>
                    <a:pt x="278" y="157"/>
                  </a:cubicBezTo>
                  <a:cubicBezTo>
                    <a:pt x="192" y="597"/>
                    <a:pt x="107" y="1044"/>
                    <a:pt x="22" y="1499"/>
                  </a:cubicBezTo>
                  <a:cubicBezTo>
                    <a:pt x="1" y="1584"/>
                    <a:pt x="214" y="1662"/>
                    <a:pt x="483" y="1662"/>
                  </a:cubicBezTo>
                  <a:lnTo>
                    <a:pt x="5559" y="1662"/>
                  </a:lnTo>
                  <a:cubicBezTo>
                    <a:pt x="5836" y="1662"/>
                    <a:pt x="6056" y="1584"/>
                    <a:pt x="6070" y="1499"/>
                  </a:cubicBezTo>
                  <a:cubicBezTo>
                    <a:pt x="6120" y="1044"/>
                    <a:pt x="6177" y="597"/>
                    <a:pt x="6226" y="157"/>
                  </a:cubicBezTo>
                  <a:cubicBezTo>
                    <a:pt x="6234" y="72"/>
                    <a:pt x="6035" y="1"/>
                    <a:pt x="5758" y="1"/>
                  </a:cubicBezTo>
                  <a:close/>
                </a:path>
              </a:pathLst>
            </a:custGeom>
            <a:solidFill>
              <a:srgbClr val="F6B854"/>
            </a:solidFill>
            <a:ln>
              <a:noFill/>
            </a:ln>
          </p:spPr>
          <p:txBody>
            <a:bodyPr spcFirstLastPara="1" wrap="square" lIns="53300" tIns="53300" rIns="53300" bIns="53300" anchor="ctr" anchorCtr="0">
              <a:noAutofit/>
            </a:bodyPr>
            <a:lstStyle/>
            <a:p>
              <a:endParaRPr sz="816"/>
            </a:p>
          </p:txBody>
        </p:sp>
        <p:sp>
          <p:nvSpPr>
            <p:cNvPr id="27" name="Google Shape;699;p46"/>
            <p:cNvSpPr/>
            <p:nvPr/>
          </p:nvSpPr>
          <p:spPr>
            <a:xfrm>
              <a:off x="3729425" y="3075600"/>
              <a:ext cx="152275" cy="41550"/>
            </a:xfrm>
            <a:custGeom>
              <a:avLst/>
              <a:gdLst/>
              <a:ahLst/>
              <a:cxnLst/>
              <a:rect l="l" t="t" r="r" b="b"/>
              <a:pathLst>
                <a:path w="6091" h="1662" extrusionOk="0">
                  <a:moveTo>
                    <a:pt x="5601" y="1"/>
                  </a:moveTo>
                  <a:lnTo>
                    <a:pt x="632" y="1"/>
                  </a:lnTo>
                  <a:cubicBezTo>
                    <a:pt x="369" y="1"/>
                    <a:pt x="142" y="72"/>
                    <a:pt x="135" y="157"/>
                  </a:cubicBezTo>
                  <a:cubicBezTo>
                    <a:pt x="92" y="597"/>
                    <a:pt x="50" y="1044"/>
                    <a:pt x="7" y="1499"/>
                  </a:cubicBezTo>
                  <a:cubicBezTo>
                    <a:pt x="0" y="1584"/>
                    <a:pt x="220" y="1662"/>
                    <a:pt x="490" y="1662"/>
                  </a:cubicBezTo>
                  <a:lnTo>
                    <a:pt x="5566" y="1662"/>
                  </a:lnTo>
                  <a:cubicBezTo>
                    <a:pt x="5843" y="1662"/>
                    <a:pt x="6070" y="1584"/>
                    <a:pt x="6070" y="1499"/>
                  </a:cubicBezTo>
                  <a:cubicBezTo>
                    <a:pt x="6077" y="1044"/>
                    <a:pt x="6084" y="597"/>
                    <a:pt x="6091" y="157"/>
                  </a:cubicBezTo>
                  <a:cubicBezTo>
                    <a:pt x="6091" y="72"/>
                    <a:pt x="5878" y="1"/>
                    <a:pt x="5601" y="1"/>
                  </a:cubicBezTo>
                  <a:close/>
                </a:path>
              </a:pathLst>
            </a:custGeom>
            <a:solidFill>
              <a:srgbClr val="F6B854"/>
            </a:solidFill>
            <a:ln>
              <a:noFill/>
            </a:ln>
          </p:spPr>
          <p:txBody>
            <a:bodyPr spcFirstLastPara="1" wrap="square" lIns="53300" tIns="53300" rIns="53300" bIns="53300" anchor="ctr" anchorCtr="0">
              <a:noAutofit/>
            </a:bodyPr>
            <a:lstStyle/>
            <a:p>
              <a:endParaRPr sz="816"/>
            </a:p>
          </p:txBody>
        </p:sp>
        <p:sp>
          <p:nvSpPr>
            <p:cNvPr id="28" name="Google Shape;700;p46"/>
            <p:cNvSpPr/>
            <p:nvPr/>
          </p:nvSpPr>
          <p:spPr>
            <a:xfrm>
              <a:off x="3928725" y="3075600"/>
              <a:ext cx="152125" cy="41550"/>
            </a:xfrm>
            <a:custGeom>
              <a:avLst/>
              <a:gdLst/>
              <a:ahLst/>
              <a:cxnLst/>
              <a:rect l="l" t="t" r="r" b="b"/>
              <a:pathLst>
                <a:path w="6085" h="1662" extrusionOk="0">
                  <a:moveTo>
                    <a:pt x="5467" y="1"/>
                  </a:moveTo>
                  <a:lnTo>
                    <a:pt x="497" y="1"/>
                  </a:lnTo>
                  <a:cubicBezTo>
                    <a:pt x="220" y="1"/>
                    <a:pt x="0" y="72"/>
                    <a:pt x="7" y="157"/>
                  </a:cubicBezTo>
                  <a:cubicBezTo>
                    <a:pt x="7" y="597"/>
                    <a:pt x="14" y="1044"/>
                    <a:pt x="14" y="1499"/>
                  </a:cubicBezTo>
                  <a:cubicBezTo>
                    <a:pt x="22" y="1584"/>
                    <a:pt x="242" y="1662"/>
                    <a:pt x="526" y="1662"/>
                  </a:cubicBezTo>
                  <a:lnTo>
                    <a:pt x="5601" y="1662"/>
                  </a:lnTo>
                  <a:cubicBezTo>
                    <a:pt x="5871" y="1662"/>
                    <a:pt x="6084" y="1584"/>
                    <a:pt x="6077" y="1499"/>
                  </a:cubicBezTo>
                  <a:cubicBezTo>
                    <a:pt x="6042" y="1044"/>
                    <a:pt x="6006" y="597"/>
                    <a:pt x="5963" y="157"/>
                  </a:cubicBezTo>
                  <a:cubicBezTo>
                    <a:pt x="5956" y="72"/>
                    <a:pt x="5729" y="1"/>
                    <a:pt x="5467" y="1"/>
                  </a:cubicBezTo>
                </a:path>
              </a:pathLst>
            </a:custGeom>
            <a:solidFill>
              <a:srgbClr val="F6B854"/>
            </a:solidFill>
            <a:ln>
              <a:noFill/>
            </a:ln>
          </p:spPr>
          <p:txBody>
            <a:bodyPr spcFirstLastPara="1" wrap="square" lIns="53300" tIns="53300" rIns="53300" bIns="53300" anchor="ctr" anchorCtr="0">
              <a:noAutofit/>
            </a:bodyPr>
            <a:lstStyle/>
            <a:p>
              <a:endParaRPr sz="816"/>
            </a:p>
          </p:txBody>
        </p:sp>
        <p:sp>
          <p:nvSpPr>
            <p:cNvPr id="29" name="Google Shape;701;p46"/>
            <p:cNvSpPr/>
            <p:nvPr/>
          </p:nvSpPr>
          <p:spPr>
            <a:xfrm>
              <a:off x="4125000" y="3075600"/>
              <a:ext cx="155500" cy="41550"/>
            </a:xfrm>
            <a:custGeom>
              <a:avLst/>
              <a:gdLst/>
              <a:ahLst/>
              <a:cxnLst/>
              <a:rect l="l" t="t" r="r" b="b"/>
              <a:pathLst>
                <a:path w="6220" h="1662" extrusionOk="0">
                  <a:moveTo>
                    <a:pt x="5446" y="1"/>
                  </a:moveTo>
                  <a:lnTo>
                    <a:pt x="476" y="1"/>
                  </a:lnTo>
                  <a:cubicBezTo>
                    <a:pt x="200" y="1"/>
                    <a:pt x="1" y="72"/>
                    <a:pt x="8" y="157"/>
                  </a:cubicBezTo>
                  <a:cubicBezTo>
                    <a:pt x="58" y="597"/>
                    <a:pt x="107" y="1044"/>
                    <a:pt x="157" y="1499"/>
                  </a:cubicBezTo>
                  <a:cubicBezTo>
                    <a:pt x="164" y="1584"/>
                    <a:pt x="384" y="1662"/>
                    <a:pt x="668" y="1662"/>
                  </a:cubicBezTo>
                  <a:lnTo>
                    <a:pt x="5744" y="1662"/>
                  </a:lnTo>
                  <a:cubicBezTo>
                    <a:pt x="6014" y="1662"/>
                    <a:pt x="6220" y="1584"/>
                    <a:pt x="6205" y="1499"/>
                  </a:cubicBezTo>
                  <a:cubicBezTo>
                    <a:pt x="6120" y="1044"/>
                    <a:pt x="6042" y="597"/>
                    <a:pt x="5957" y="157"/>
                  </a:cubicBezTo>
                  <a:cubicBezTo>
                    <a:pt x="5943" y="72"/>
                    <a:pt x="5708" y="1"/>
                    <a:pt x="5446" y="1"/>
                  </a:cubicBezTo>
                  <a:close/>
                </a:path>
              </a:pathLst>
            </a:custGeom>
            <a:solidFill>
              <a:srgbClr val="F6B854"/>
            </a:solidFill>
            <a:ln>
              <a:noFill/>
            </a:ln>
          </p:spPr>
          <p:txBody>
            <a:bodyPr spcFirstLastPara="1" wrap="square" lIns="53300" tIns="53300" rIns="53300" bIns="53300" anchor="ctr" anchorCtr="0">
              <a:noAutofit/>
            </a:bodyPr>
            <a:lstStyle/>
            <a:p>
              <a:endParaRPr sz="816"/>
            </a:p>
          </p:txBody>
        </p:sp>
        <p:sp>
          <p:nvSpPr>
            <p:cNvPr id="30" name="Google Shape;702;p46"/>
            <p:cNvSpPr/>
            <p:nvPr/>
          </p:nvSpPr>
          <p:spPr>
            <a:xfrm>
              <a:off x="4320950" y="3075600"/>
              <a:ext cx="159575" cy="41550"/>
            </a:xfrm>
            <a:custGeom>
              <a:avLst/>
              <a:gdLst/>
              <a:ahLst/>
              <a:cxnLst/>
              <a:rect l="l" t="t" r="r" b="b"/>
              <a:pathLst>
                <a:path w="6383" h="1662" extrusionOk="0">
                  <a:moveTo>
                    <a:pt x="5438" y="1"/>
                  </a:moveTo>
                  <a:lnTo>
                    <a:pt x="469" y="1"/>
                  </a:lnTo>
                  <a:cubicBezTo>
                    <a:pt x="206" y="1"/>
                    <a:pt x="0" y="72"/>
                    <a:pt x="14" y="157"/>
                  </a:cubicBezTo>
                  <a:cubicBezTo>
                    <a:pt x="107" y="597"/>
                    <a:pt x="199" y="1044"/>
                    <a:pt x="298" y="1499"/>
                  </a:cubicBezTo>
                  <a:cubicBezTo>
                    <a:pt x="312" y="1584"/>
                    <a:pt x="554" y="1662"/>
                    <a:pt x="824" y="1662"/>
                  </a:cubicBezTo>
                  <a:lnTo>
                    <a:pt x="5899" y="1662"/>
                  </a:lnTo>
                  <a:cubicBezTo>
                    <a:pt x="6176" y="1662"/>
                    <a:pt x="6382" y="1584"/>
                    <a:pt x="6361" y="1499"/>
                  </a:cubicBezTo>
                  <a:cubicBezTo>
                    <a:pt x="6226" y="1044"/>
                    <a:pt x="6098" y="597"/>
                    <a:pt x="5977" y="157"/>
                  </a:cubicBezTo>
                  <a:cubicBezTo>
                    <a:pt x="5949" y="72"/>
                    <a:pt x="5708" y="1"/>
                    <a:pt x="5438" y="1"/>
                  </a:cubicBezTo>
                  <a:close/>
                </a:path>
              </a:pathLst>
            </a:custGeom>
            <a:solidFill>
              <a:srgbClr val="F6B854"/>
            </a:solidFill>
            <a:ln>
              <a:noFill/>
            </a:ln>
          </p:spPr>
          <p:txBody>
            <a:bodyPr spcFirstLastPara="1" wrap="square" lIns="53300" tIns="53300" rIns="53300" bIns="53300" anchor="ctr" anchorCtr="0">
              <a:noAutofit/>
            </a:bodyPr>
            <a:lstStyle/>
            <a:p>
              <a:endParaRPr sz="816"/>
            </a:p>
          </p:txBody>
        </p:sp>
        <p:sp>
          <p:nvSpPr>
            <p:cNvPr id="31" name="Google Shape;703;p46"/>
            <p:cNvSpPr/>
            <p:nvPr/>
          </p:nvSpPr>
          <p:spPr>
            <a:xfrm>
              <a:off x="4516700" y="3075600"/>
              <a:ext cx="163475" cy="41550"/>
            </a:xfrm>
            <a:custGeom>
              <a:avLst/>
              <a:gdLst/>
              <a:ahLst/>
              <a:cxnLst/>
              <a:rect l="l" t="t" r="r" b="b"/>
              <a:pathLst>
                <a:path w="6539" h="1662" extrusionOk="0">
                  <a:moveTo>
                    <a:pt x="5445" y="1"/>
                  </a:moveTo>
                  <a:lnTo>
                    <a:pt x="476" y="1"/>
                  </a:lnTo>
                  <a:cubicBezTo>
                    <a:pt x="199" y="1"/>
                    <a:pt x="0" y="72"/>
                    <a:pt x="29" y="157"/>
                  </a:cubicBezTo>
                  <a:cubicBezTo>
                    <a:pt x="164" y="597"/>
                    <a:pt x="306" y="1044"/>
                    <a:pt x="440" y="1499"/>
                  </a:cubicBezTo>
                  <a:cubicBezTo>
                    <a:pt x="469" y="1584"/>
                    <a:pt x="717" y="1662"/>
                    <a:pt x="1001" y="1662"/>
                  </a:cubicBezTo>
                  <a:lnTo>
                    <a:pt x="6077" y="1662"/>
                  </a:lnTo>
                  <a:cubicBezTo>
                    <a:pt x="6340" y="1662"/>
                    <a:pt x="6539" y="1584"/>
                    <a:pt x="6503" y="1499"/>
                  </a:cubicBezTo>
                  <a:cubicBezTo>
                    <a:pt x="6333" y="1044"/>
                    <a:pt x="6162" y="597"/>
                    <a:pt x="5992" y="157"/>
                  </a:cubicBezTo>
                  <a:cubicBezTo>
                    <a:pt x="5956" y="72"/>
                    <a:pt x="5708" y="1"/>
                    <a:pt x="5445" y="1"/>
                  </a:cubicBezTo>
                </a:path>
              </a:pathLst>
            </a:custGeom>
            <a:solidFill>
              <a:srgbClr val="F6B854"/>
            </a:solidFill>
            <a:ln>
              <a:noFill/>
            </a:ln>
          </p:spPr>
          <p:txBody>
            <a:bodyPr spcFirstLastPara="1" wrap="square" lIns="53300" tIns="53300" rIns="53300" bIns="53300" anchor="ctr" anchorCtr="0">
              <a:noAutofit/>
            </a:bodyPr>
            <a:lstStyle/>
            <a:p>
              <a:endParaRPr sz="816"/>
            </a:p>
          </p:txBody>
        </p:sp>
        <p:sp>
          <p:nvSpPr>
            <p:cNvPr id="32" name="Google Shape;704;p46"/>
            <p:cNvSpPr/>
            <p:nvPr/>
          </p:nvSpPr>
          <p:spPr>
            <a:xfrm>
              <a:off x="4712975" y="3075600"/>
              <a:ext cx="166850" cy="41550"/>
            </a:xfrm>
            <a:custGeom>
              <a:avLst/>
              <a:gdLst/>
              <a:ahLst/>
              <a:cxnLst/>
              <a:rect l="l" t="t" r="r" b="b"/>
              <a:pathLst>
                <a:path w="6674" h="1662" extrusionOk="0">
                  <a:moveTo>
                    <a:pt x="5425" y="1"/>
                  </a:moveTo>
                  <a:lnTo>
                    <a:pt x="455" y="1"/>
                  </a:lnTo>
                  <a:cubicBezTo>
                    <a:pt x="193" y="1"/>
                    <a:pt x="1" y="72"/>
                    <a:pt x="36" y="157"/>
                  </a:cubicBezTo>
                  <a:cubicBezTo>
                    <a:pt x="214" y="597"/>
                    <a:pt x="398" y="1044"/>
                    <a:pt x="583" y="1499"/>
                  </a:cubicBezTo>
                  <a:cubicBezTo>
                    <a:pt x="618" y="1584"/>
                    <a:pt x="874" y="1662"/>
                    <a:pt x="1144" y="1662"/>
                  </a:cubicBezTo>
                  <a:lnTo>
                    <a:pt x="6220" y="1662"/>
                  </a:lnTo>
                  <a:cubicBezTo>
                    <a:pt x="6496" y="1662"/>
                    <a:pt x="6674" y="1584"/>
                    <a:pt x="6631" y="1499"/>
                  </a:cubicBezTo>
                  <a:cubicBezTo>
                    <a:pt x="6411" y="1044"/>
                    <a:pt x="6198" y="597"/>
                    <a:pt x="5985" y="157"/>
                  </a:cubicBezTo>
                  <a:cubicBezTo>
                    <a:pt x="5943" y="72"/>
                    <a:pt x="5701" y="1"/>
                    <a:pt x="5425" y="1"/>
                  </a:cubicBezTo>
                  <a:close/>
                </a:path>
              </a:pathLst>
            </a:custGeom>
            <a:solidFill>
              <a:srgbClr val="F6B854"/>
            </a:solidFill>
            <a:ln>
              <a:noFill/>
            </a:ln>
          </p:spPr>
          <p:txBody>
            <a:bodyPr spcFirstLastPara="1" wrap="square" lIns="53300" tIns="53300" rIns="53300" bIns="53300" anchor="ctr" anchorCtr="0">
              <a:noAutofit/>
            </a:bodyPr>
            <a:lstStyle/>
            <a:p>
              <a:endParaRPr sz="816"/>
            </a:p>
          </p:txBody>
        </p:sp>
        <p:sp>
          <p:nvSpPr>
            <p:cNvPr id="33" name="Google Shape;705;p46"/>
            <p:cNvSpPr/>
            <p:nvPr/>
          </p:nvSpPr>
          <p:spPr>
            <a:xfrm>
              <a:off x="4908750" y="3075600"/>
              <a:ext cx="171100" cy="41550"/>
            </a:xfrm>
            <a:custGeom>
              <a:avLst/>
              <a:gdLst/>
              <a:ahLst/>
              <a:cxnLst/>
              <a:rect l="l" t="t" r="r" b="b"/>
              <a:pathLst>
                <a:path w="6844" h="1662" extrusionOk="0">
                  <a:moveTo>
                    <a:pt x="5410" y="1"/>
                  </a:moveTo>
                  <a:lnTo>
                    <a:pt x="462" y="1"/>
                  </a:lnTo>
                  <a:cubicBezTo>
                    <a:pt x="185" y="1"/>
                    <a:pt x="0" y="72"/>
                    <a:pt x="43" y="157"/>
                  </a:cubicBezTo>
                  <a:cubicBezTo>
                    <a:pt x="270" y="597"/>
                    <a:pt x="497" y="1044"/>
                    <a:pt x="731" y="1499"/>
                  </a:cubicBezTo>
                  <a:cubicBezTo>
                    <a:pt x="774" y="1591"/>
                    <a:pt x="1037" y="1662"/>
                    <a:pt x="1313" y="1662"/>
                  </a:cubicBezTo>
                  <a:lnTo>
                    <a:pt x="6368" y="1662"/>
                  </a:lnTo>
                  <a:cubicBezTo>
                    <a:pt x="6652" y="1662"/>
                    <a:pt x="6844" y="1591"/>
                    <a:pt x="6794" y="1499"/>
                  </a:cubicBezTo>
                  <a:cubicBezTo>
                    <a:pt x="6531" y="1044"/>
                    <a:pt x="6269" y="597"/>
                    <a:pt x="6006" y="157"/>
                  </a:cubicBezTo>
                  <a:cubicBezTo>
                    <a:pt x="5956" y="72"/>
                    <a:pt x="5686" y="1"/>
                    <a:pt x="5410" y="1"/>
                  </a:cubicBezTo>
                </a:path>
              </a:pathLst>
            </a:custGeom>
            <a:solidFill>
              <a:srgbClr val="F6B854"/>
            </a:solidFill>
            <a:ln>
              <a:noFill/>
            </a:ln>
          </p:spPr>
          <p:txBody>
            <a:bodyPr spcFirstLastPara="1" wrap="square" lIns="53300" tIns="53300" rIns="53300" bIns="53300" anchor="ctr" anchorCtr="0">
              <a:noAutofit/>
            </a:bodyPr>
            <a:lstStyle/>
            <a:p>
              <a:endParaRPr sz="816"/>
            </a:p>
          </p:txBody>
        </p:sp>
        <p:sp>
          <p:nvSpPr>
            <p:cNvPr id="34" name="Google Shape;706;p46"/>
            <p:cNvSpPr/>
            <p:nvPr/>
          </p:nvSpPr>
          <p:spPr>
            <a:xfrm>
              <a:off x="2694900" y="3133450"/>
              <a:ext cx="378775" cy="44050"/>
            </a:xfrm>
            <a:custGeom>
              <a:avLst/>
              <a:gdLst/>
              <a:ahLst/>
              <a:cxnLst/>
              <a:rect l="l" t="t" r="r" b="b"/>
              <a:pathLst>
                <a:path w="15151" h="1762" extrusionOk="0">
                  <a:moveTo>
                    <a:pt x="14682" y="1"/>
                  </a:moveTo>
                  <a:lnTo>
                    <a:pt x="6624" y="1"/>
                  </a:lnTo>
                  <a:lnTo>
                    <a:pt x="5907" y="1"/>
                  </a:lnTo>
                  <a:lnTo>
                    <a:pt x="1506" y="1"/>
                  </a:lnTo>
                  <a:cubicBezTo>
                    <a:pt x="1222" y="1"/>
                    <a:pt x="952" y="72"/>
                    <a:pt x="895" y="164"/>
                  </a:cubicBezTo>
                  <a:cubicBezTo>
                    <a:pt x="618" y="640"/>
                    <a:pt x="342" y="1108"/>
                    <a:pt x="58" y="1591"/>
                  </a:cubicBezTo>
                  <a:cubicBezTo>
                    <a:pt x="1" y="1683"/>
                    <a:pt x="185" y="1762"/>
                    <a:pt x="476" y="1762"/>
                  </a:cubicBezTo>
                  <a:lnTo>
                    <a:pt x="4977" y="1762"/>
                  </a:lnTo>
                  <a:lnTo>
                    <a:pt x="5708" y="1762"/>
                  </a:lnTo>
                  <a:lnTo>
                    <a:pt x="13943" y="1762"/>
                  </a:lnTo>
                  <a:cubicBezTo>
                    <a:pt x="14227" y="1762"/>
                    <a:pt x="14483" y="1683"/>
                    <a:pt x="14518" y="1591"/>
                  </a:cubicBezTo>
                  <a:cubicBezTo>
                    <a:pt x="14717" y="1108"/>
                    <a:pt x="14916" y="640"/>
                    <a:pt x="15108" y="164"/>
                  </a:cubicBezTo>
                  <a:cubicBezTo>
                    <a:pt x="15150" y="72"/>
                    <a:pt x="14966" y="1"/>
                    <a:pt x="14682" y="1"/>
                  </a:cubicBezTo>
                </a:path>
              </a:pathLst>
            </a:custGeom>
            <a:solidFill>
              <a:srgbClr val="F6B854"/>
            </a:solidFill>
            <a:ln>
              <a:noFill/>
            </a:ln>
          </p:spPr>
          <p:txBody>
            <a:bodyPr spcFirstLastPara="1" wrap="square" lIns="53300" tIns="53300" rIns="53300" bIns="53300" anchor="ctr" anchorCtr="0">
              <a:noAutofit/>
            </a:bodyPr>
            <a:lstStyle/>
            <a:p>
              <a:endParaRPr sz="816"/>
            </a:p>
          </p:txBody>
        </p:sp>
        <p:sp>
          <p:nvSpPr>
            <p:cNvPr id="35" name="Google Shape;707;p46"/>
            <p:cNvSpPr/>
            <p:nvPr/>
          </p:nvSpPr>
          <p:spPr>
            <a:xfrm>
              <a:off x="3106650" y="3133450"/>
              <a:ext cx="168975" cy="44050"/>
            </a:xfrm>
            <a:custGeom>
              <a:avLst/>
              <a:gdLst/>
              <a:ahLst/>
              <a:cxnLst/>
              <a:rect l="l" t="t" r="r" b="b"/>
              <a:pathLst>
                <a:path w="6759" h="1762" extrusionOk="0">
                  <a:moveTo>
                    <a:pt x="6269" y="1"/>
                  </a:moveTo>
                  <a:lnTo>
                    <a:pt x="1158" y="1"/>
                  </a:lnTo>
                  <a:cubicBezTo>
                    <a:pt x="881" y="1"/>
                    <a:pt x="625" y="72"/>
                    <a:pt x="590" y="164"/>
                  </a:cubicBezTo>
                  <a:cubicBezTo>
                    <a:pt x="405" y="640"/>
                    <a:pt x="221" y="1108"/>
                    <a:pt x="36" y="1591"/>
                  </a:cubicBezTo>
                  <a:cubicBezTo>
                    <a:pt x="1" y="1683"/>
                    <a:pt x="199" y="1762"/>
                    <a:pt x="476" y="1762"/>
                  </a:cubicBezTo>
                  <a:lnTo>
                    <a:pt x="5708" y="1762"/>
                  </a:lnTo>
                  <a:cubicBezTo>
                    <a:pt x="5999" y="1762"/>
                    <a:pt x="6255" y="1683"/>
                    <a:pt x="6283" y="1591"/>
                  </a:cubicBezTo>
                  <a:cubicBezTo>
                    <a:pt x="6432" y="1108"/>
                    <a:pt x="6581" y="640"/>
                    <a:pt x="6730" y="164"/>
                  </a:cubicBezTo>
                  <a:cubicBezTo>
                    <a:pt x="6759" y="72"/>
                    <a:pt x="6553" y="1"/>
                    <a:pt x="6269" y="1"/>
                  </a:cubicBezTo>
                </a:path>
              </a:pathLst>
            </a:custGeom>
            <a:solidFill>
              <a:srgbClr val="F6B854"/>
            </a:solidFill>
            <a:ln>
              <a:noFill/>
            </a:ln>
          </p:spPr>
          <p:txBody>
            <a:bodyPr spcFirstLastPara="1" wrap="square" lIns="53300" tIns="53300" rIns="53300" bIns="53300" anchor="ctr" anchorCtr="0">
              <a:noAutofit/>
            </a:bodyPr>
            <a:lstStyle/>
            <a:p>
              <a:endParaRPr sz="816"/>
            </a:p>
          </p:txBody>
        </p:sp>
        <p:sp>
          <p:nvSpPr>
            <p:cNvPr id="36" name="Google Shape;708;p46"/>
            <p:cNvSpPr/>
            <p:nvPr/>
          </p:nvSpPr>
          <p:spPr>
            <a:xfrm>
              <a:off x="3312350" y="3133450"/>
              <a:ext cx="164900" cy="44050"/>
            </a:xfrm>
            <a:custGeom>
              <a:avLst/>
              <a:gdLst/>
              <a:ahLst/>
              <a:cxnLst/>
              <a:rect l="l" t="t" r="r" b="b"/>
              <a:pathLst>
                <a:path w="6596" h="1762" extrusionOk="0">
                  <a:moveTo>
                    <a:pt x="6113" y="1"/>
                  </a:moveTo>
                  <a:lnTo>
                    <a:pt x="994" y="1"/>
                  </a:lnTo>
                  <a:cubicBezTo>
                    <a:pt x="717" y="1"/>
                    <a:pt x="469" y="72"/>
                    <a:pt x="440" y="164"/>
                  </a:cubicBezTo>
                  <a:cubicBezTo>
                    <a:pt x="306" y="640"/>
                    <a:pt x="164" y="1108"/>
                    <a:pt x="29" y="1591"/>
                  </a:cubicBezTo>
                  <a:cubicBezTo>
                    <a:pt x="0" y="1683"/>
                    <a:pt x="206" y="1762"/>
                    <a:pt x="497" y="1762"/>
                  </a:cubicBezTo>
                  <a:lnTo>
                    <a:pt x="5722" y="1762"/>
                  </a:lnTo>
                  <a:cubicBezTo>
                    <a:pt x="6006" y="1762"/>
                    <a:pt x="6255" y="1683"/>
                    <a:pt x="6269" y="1591"/>
                  </a:cubicBezTo>
                  <a:cubicBezTo>
                    <a:pt x="6375" y="1108"/>
                    <a:pt x="6475" y="640"/>
                    <a:pt x="6574" y="164"/>
                  </a:cubicBezTo>
                  <a:cubicBezTo>
                    <a:pt x="6595" y="72"/>
                    <a:pt x="6389" y="1"/>
                    <a:pt x="6113" y="1"/>
                  </a:cubicBezTo>
                </a:path>
              </a:pathLst>
            </a:custGeom>
            <a:solidFill>
              <a:srgbClr val="F6B854"/>
            </a:solidFill>
            <a:ln>
              <a:noFill/>
            </a:ln>
          </p:spPr>
          <p:txBody>
            <a:bodyPr spcFirstLastPara="1" wrap="square" lIns="53300" tIns="53300" rIns="53300" bIns="53300" anchor="ctr" anchorCtr="0">
              <a:noAutofit/>
            </a:bodyPr>
            <a:lstStyle/>
            <a:p>
              <a:endParaRPr sz="816"/>
            </a:p>
          </p:txBody>
        </p:sp>
        <p:sp>
          <p:nvSpPr>
            <p:cNvPr id="37" name="Google Shape;709;p46"/>
            <p:cNvSpPr/>
            <p:nvPr/>
          </p:nvSpPr>
          <p:spPr>
            <a:xfrm>
              <a:off x="3518400" y="3133450"/>
              <a:ext cx="160625" cy="44050"/>
            </a:xfrm>
            <a:custGeom>
              <a:avLst/>
              <a:gdLst/>
              <a:ahLst/>
              <a:cxnLst/>
              <a:rect l="l" t="t" r="r" b="b"/>
              <a:pathLst>
                <a:path w="6425" h="1762" extrusionOk="0">
                  <a:moveTo>
                    <a:pt x="5935" y="1"/>
                  </a:moveTo>
                  <a:lnTo>
                    <a:pt x="817" y="1"/>
                  </a:lnTo>
                  <a:cubicBezTo>
                    <a:pt x="540" y="1"/>
                    <a:pt x="306" y="72"/>
                    <a:pt x="284" y="164"/>
                  </a:cubicBezTo>
                  <a:cubicBezTo>
                    <a:pt x="199" y="640"/>
                    <a:pt x="107" y="1108"/>
                    <a:pt x="15" y="1591"/>
                  </a:cubicBezTo>
                  <a:cubicBezTo>
                    <a:pt x="0" y="1683"/>
                    <a:pt x="213" y="1762"/>
                    <a:pt x="490" y="1762"/>
                  </a:cubicBezTo>
                  <a:lnTo>
                    <a:pt x="5722" y="1762"/>
                  </a:lnTo>
                  <a:cubicBezTo>
                    <a:pt x="6006" y="1762"/>
                    <a:pt x="6240" y="1683"/>
                    <a:pt x="6247" y="1591"/>
                  </a:cubicBezTo>
                  <a:cubicBezTo>
                    <a:pt x="6304" y="1108"/>
                    <a:pt x="6354" y="640"/>
                    <a:pt x="6411" y="164"/>
                  </a:cubicBezTo>
                  <a:cubicBezTo>
                    <a:pt x="6425" y="72"/>
                    <a:pt x="6212" y="1"/>
                    <a:pt x="5935" y="1"/>
                  </a:cubicBezTo>
                  <a:close/>
                </a:path>
              </a:pathLst>
            </a:custGeom>
            <a:solidFill>
              <a:srgbClr val="F6B854"/>
            </a:solidFill>
            <a:ln>
              <a:noFill/>
            </a:ln>
          </p:spPr>
          <p:txBody>
            <a:bodyPr spcFirstLastPara="1" wrap="square" lIns="53300" tIns="53300" rIns="53300" bIns="53300" anchor="ctr" anchorCtr="0">
              <a:noAutofit/>
            </a:bodyPr>
            <a:lstStyle/>
            <a:p>
              <a:endParaRPr sz="816"/>
            </a:p>
          </p:txBody>
        </p:sp>
        <p:sp>
          <p:nvSpPr>
            <p:cNvPr id="38" name="Google Shape;710;p46"/>
            <p:cNvSpPr/>
            <p:nvPr/>
          </p:nvSpPr>
          <p:spPr>
            <a:xfrm>
              <a:off x="3724100" y="3133450"/>
              <a:ext cx="156725" cy="44050"/>
            </a:xfrm>
            <a:custGeom>
              <a:avLst/>
              <a:gdLst/>
              <a:ahLst/>
              <a:cxnLst/>
              <a:rect l="l" t="t" r="r" b="b"/>
              <a:pathLst>
                <a:path w="6269" h="1762" extrusionOk="0">
                  <a:moveTo>
                    <a:pt x="5764" y="1"/>
                  </a:moveTo>
                  <a:lnTo>
                    <a:pt x="646" y="1"/>
                  </a:lnTo>
                  <a:cubicBezTo>
                    <a:pt x="376" y="1"/>
                    <a:pt x="142" y="72"/>
                    <a:pt x="135" y="164"/>
                  </a:cubicBezTo>
                  <a:cubicBezTo>
                    <a:pt x="92" y="640"/>
                    <a:pt x="50" y="1108"/>
                    <a:pt x="7" y="1591"/>
                  </a:cubicBezTo>
                  <a:cubicBezTo>
                    <a:pt x="0" y="1683"/>
                    <a:pt x="220" y="1762"/>
                    <a:pt x="497" y="1762"/>
                  </a:cubicBezTo>
                  <a:lnTo>
                    <a:pt x="5729" y="1762"/>
                  </a:lnTo>
                  <a:cubicBezTo>
                    <a:pt x="6013" y="1762"/>
                    <a:pt x="6247" y="1683"/>
                    <a:pt x="6247" y="1591"/>
                  </a:cubicBezTo>
                  <a:cubicBezTo>
                    <a:pt x="6254" y="1108"/>
                    <a:pt x="6261" y="640"/>
                    <a:pt x="6269" y="164"/>
                  </a:cubicBezTo>
                  <a:cubicBezTo>
                    <a:pt x="6269" y="72"/>
                    <a:pt x="6048" y="1"/>
                    <a:pt x="5764" y="1"/>
                  </a:cubicBezTo>
                </a:path>
              </a:pathLst>
            </a:custGeom>
            <a:solidFill>
              <a:srgbClr val="F6B854"/>
            </a:solidFill>
            <a:ln>
              <a:noFill/>
            </a:ln>
          </p:spPr>
          <p:txBody>
            <a:bodyPr spcFirstLastPara="1" wrap="square" lIns="53300" tIns="53300" rIns="53300" bIns="53300" anchor="ctr" anchorCtr="0">
              <a:noAutofit/>
            </a:bodyPr>
            <a:lstStyle/>
            <a:p>
              <a:endParaRPr sz="816"/>
            </a:p>
          </p:txBody>
        </p:sp>
        <p:sp>
          <p:nvSpPr>
            <p:cNvPr id="39" name="Google Shape;711;p46"/>
            <p:cNvSpPr/>
            <p:nvPr/>
          </p:nvSpPr>
          <p:spPr>
            <a:xfrm>
              <a:off x="3929250" y="3133450"/>
              <a:ext cx="156725" cy="44050"/>
            </a:xfrm>
            <a:custGeom>
              <a:avLst/>
              <a:gdLst/>
              <a:ahLst/>
              <a:cxnLst/>
              <a:rect l="l" t="t" r="r" b="b"/>
              <a:pathLst>
                <a:path w="6269" h="1762" extrusionOk="0">
                  <a:moveTo>
                    <a:pt x="5630" y="1"/>
                  </a:moveTo>
                  <a:lnTo>
                    <a:pt x="512" y="1"/>
                  </a:lnTo>
                  <a:cubicBezTo>
                    <a:pt x="228" y="1"/>
                    <a:pt x="1" y="72"/>
                    <a:pt x="8" y="164"/>
                  </a:cubicBezTo>
                  <a:cubicBezTo>
                    <a:pt x="8" y="640"/>
                    <a:pt x="15" y="1108"/>
                    <a:pt x="15" y="1591"/>
                  </a:cubicBezTo>
                  <a:cubicBezTo>
                    <a:pt x="22" y="1683"/>
                    <a:pt x="249" y="1762"/>
                    <a:pt x="540" y="1762"/>
                  </a:cubicBezTo>
                  <a:lnTo>
                    <a:pt x="5765" y="1762"/>
                  </a:lnTo>
                  <a:cubicBezTo>
                    <a:pt x="6049" y="1762"/>
                    <a:pt x="6269" y="1683"/>
                    <a:pt x="6262" y="1591"/>
                  </a:cubicBezTo>
                  <a:cubicBezTo>
                    <a:pt x="6219" y="1108"/>
                    <a:pt x="6184" y="640"/>
                    <a:pt x="6141" y="164"/>
                  </a:cubicBezTo>
                  <a:cubicBezTo>
                    <a:pt x="6134" y="72"/>
                    <a:pt x="5900" y="1"/>
                    <a:pt x="5630" y="1"/>
                  </a:cubicBezTo>
                  <a:close/>
                </a:path>
              </a:pathLst>
            </a:custGeom>
            <a:solidFill>
              <a:srgbClr val="F6B854"/>
            </a:solidFill>
            <a:ln>
              <a:noFill/>
            </a:ln>
          </p:spPr>
          <p:txBody>
            <a:bodyPr spcFirstLastPara="1" wrap="square" lIns="53300" tIns="53300" rIns="53300" bIns="53300" anchor="ctr" anchorCtr="0">
              <a:noAutofit/>
            </a:bodyPr>
            <a:lstStyle/>
            <a:p>
              <a:endParaRPr sz="816"/>
            </a:p>
          </p:txBody>
        </p:sp>
        <p:sp>
          <p:nvSpPr>
            <p:cNvPr id="40" name="Google Shape;712;p46"/>
            <p:cNvSpPr/>
            <p:nvPr/>
          </p:nvSpPr>
          <p:spPr>
            <a:xfrm>
              <a:off x="4131225" y="3133450"/>
              <a:ext cx="160450" cy="44050"/>
            </a:xfrm>
            <a:custGeom>
              <a:avLst/>
              <a:gdLst/>
              <a:ahLst/>
              <a:cxnLst/>
              <a:rect l="l" t="t" r="r" b="b"/>
              <a:pathLst>
                <a:path w="6418" h="1762" extrusionOk="0">
                  <a:moveTo>
                    <a:pt x="5608" y="1"/>
                  </a:moveTo>
                  <a:lnTo>
                    <a:pt x="490" y="1"/>
                  </a:lnTo>
                  <a:cubicBezTo>
                    <a:pt x="213" y="1"/>
                    <a:pt x="0" y="72"/>
                    <a:pt x="14" y="164"/>
                  </a:cubicBezTo>
                  <a:cubicBezTo>
                    <a:pt x="64" y="640"/>
                    <a:pt x="114" y="1108"/>
                    <a:pt x="171" y="1591"/>
                  </a:cubicBezTo>
                  <a:cubicBezTo>
                    <a:pt x="178" y="1683"/>
                    <a:pt x="405" y="1762"/>
                    <a:pt x="696" y="1762"/>
                  </a:cubicBezTo>
                  <a:lnTo>
                    <a:pt x="5928" y="1762"/>
                  </a:lnTo>
                  <a:cubicBezTo>
                    <a:pt x="6205" y="1762"/>
                    <a:pt x="6418" y="1683"/>
                    <a:pt x="6404" y="1591"/>
                  </a:cubicBezTo>
                  <a:cubicBezTo>
                    <a:pt x="6311" y="1108"/>
                    <a:pt x="6226" y="640"/>
                    <a:pt x="6141" y="164"/>
                  </a:cubicBezTo>
                  <a:cubicBezTo>
                    <a:pt x="6120" y="72"/>
                    <a:pt x="5885" y="1"/>
                    <a:pt x="5608" y="1"/>
                  </a:cubicBezTo>
                  <a:close/>
                </a:path>
              </a:pathLst>
            </a:custGeom>
            <a:solidFill>
              <a:srgbClr val="F6B854"/>
            </a:solidFill>
            <a:ln>
              <a:noFill/>
            </a:ln>
          </p:spPr>
          <p:txBody>
            <a:bodyPr spcFirstLastPara="1" wrap="square" lIns="53300" tIns="53300" rIns="53300" bIns="53300" anchor="ctr" anchorCtr="0">
              <a:noAutofit/>
            </a:bodyPr>
            <a:lstStyle/>
            <a:p>
              <a:endParaRPr sz="816"/>
            </a:p>
          </p:txBody>
        </p:sp>
        <p:sp>
          <p:nvSpPr>
            <p:cNvPr id="41" name="Google Shape;713;p46"/>
            <p:cNvSpPr/>
            <p:nvPr/>
          </p:nvSpPr>
          <p:spPr>
            <a:xfrm>
              <a:off x="4333000" y="3133450"/>
              <a:ext cx="164725" cy="44050"/>
            </a:xfrm>
            <a:custGeom>
              <a:avLst/>
              <a:gdLst/>
              <a:ahLst/>
              <a:cxnLst/>
              <a:rect l="l" t="t" r="r" b="b"/>
              <a:pathLst>
                <a:path w="6589" h="1762" extrusionOk="0">
                  <a:moveTo>
                    <a:pt x="5602" y="1"/>
                  </a:moveTo>
                  <a:lnTo>
                    <a:pt x="484" y="1"/>
                  </a:lnTo>
                  <a:cubicBezTo>
                    <a:pt x="214" y="1"/>
                    <a:pt x="1" y="72"/>
                    <a:pt x="22" y="164"/>
                  </a:cubicBezTo>
                  <a:cubicBezTo>
                    <a:pt x="114" y="640"/>
                    <a:pt x="214" y="1108"/>
                    <a:pt x="320" y="1591"/>
                  </a:cubicBezTo>
                  <a:cubicBezTo>
                    <a:pt x="334" y="1683"/>
                    <a:pt x="583" y="1762"/>
                    <a:pt x="860" y="1762"/>
                  </a:cubicBezTo>
                  <a:lnTo>
                    <a:pt x="6092" y="1762"/>
                  </a:lnTo>
                  <a:cubicBezTo>
                    <a:pt x="6376" y="1762"/>
                    <a:pt x="6589" y="1683"/>
                    <a:pt x="6560" y="1591"/>
                  </a:cubicBezTo>
                  <a:cubicBezTo>
                    <a:pt x="6425" y="1108"/>
                    <a:pt x="6291" y="640"/>
                    <a:pt x="6156" y="164"/>
                  </a:cubicBezTo>
                  <a:cubicBezTo>
                    <a:pt x="6127" y="72"/>
                    <a:pt x="5879" y="1"/>
                    <a:pt x="5602" y="1"/>
                  </a:cubicBezTo>
                  <a:close/>
                </a:path>
              </a:pathLst>
            </a:custGeom>
            <a:solidFill>
              <a:srgbClr val="F6B854"/>
            </a:solidFill>
            <a:ln>
              <a:noFill/>
            </a:ln>
          </p:spPr>
          <p:txBody>
            <a:bodyPr spcFirstLastPara="1" wrap="square" lIns="53300" tIns="53300" rIns="53300" bIns="53300" anchor="ctr" anchorCtr="0">
              <a:noAutofit/>
            </a:bodyPr>
            <a:lstStyle/>
            <a:p>
              <a:endParaRPr sz="816"/>
            </a:p>
          </p:txBody>
        </p:sp>
        <p:sp>
          <p:nvSpPr>
            <p:cNvPr id="42" name="Google Shape;714;p46"/>
            <p:cNvSpPr/>
            <p:nvPr/>
          </p:nvSpPr>
          <p:spPr>
            <a:xfrm>
              <a:off x="4534625" y="3133450"/>
              <a:ext cx="168800" cy="44050"/>
            </a:xfrm>
            <a:custGeom>
              <a:avLst/>
              <a:gdLst/>
              <a:ahLst/>
              <a:cxnLst/>
              <a:rect l="l" t="t" r="r" b="b"/>
              <a:pathLst>
                <a:path w="6752" h="1762" extrusionOk="0">
                  <a:moveTo>
                    <a:pt x="5609" y="1"/>
                  </a:moveTo>
                  <a:lnTo>
                    <a:pt x="490" y="1"/>
                  </a:lnTo>
                  <a:cubicBezTo>
                    <a:pt x="206" y="1"/>
                    <a:pt x="0" y="72"/>
                    <a:pt x="29" y="164"/>
                  </a:cubicBezTo>
                  <a:cubicBezTo>
                    <a:pt x="178" y="640"/>
                    <a:pt x="320" y="1108"/>
                    <a:pt x="469" y="1591"/>
                  </a:cubicBezTo>
                  <a:cubicBezTo>
                    <a:pt x="497" y="1683"/>
                    <a:pt x="753" y="1762"/>
                    <a:pt x="1044" y="1762"/>
                  </a:cubicBezTo>
                  <a:lnTo>
                    <a:pt x="6269" y="1762"/>
                  </a:lnTo>
                  <a:cubicBezTo>
                    <a:pt x="6546" y="1762"/>
                    <a:pt x="6752" y="1683"/>
                    <a:pt x="6716" y="1591"/>
                  </a:cubicBezTo>
                  <a:cubicBezTo>
                    <a:pt x="6531" y="1108"/>
                    <a:pt x="6347" y="640"/>
                    <a:pt x="6169" y="164"/>
                  </a:cubicBezTo>
                  <a:cubicBezTo>
                    <a:pt x="6134" y="72"/>
                    <a:pt x="5878" y="1"/>
                    <a:pt x="5609" y="1"/>
                  </a:cubicBezTo>
                </a:path>
              </a:pathLst>
            </a:custGeom>
            <a:solidFill>
              <a:srgbClr val="F6B854"/>
            </a:solidFill>
            <a:ln>
              <a:noFill/>
            </a:ln>
          </p:spPr>
          <p:txBody>
            <a:bodyPr spcFirstLastPara="1" wrap="square" lIns="53300" tIns="53300" rIns="53300" bIns="53300" anchor="ctr" anchorCtr="0">
              <a:noAutofit/>
            </a:bodyPr>
            <a:lstStyle/>
            <a:p>
              <a:endParaRPr sz="816"/>
            </a:p>
          </p:txBody>
        </p:sp>
        <p:sp>
          <p:nvSpPr>
            <p:cNvPr id="43" name="Google Shape;715;p46"/>
            <p:cNvSpPr/>
            <p:nvPr/>
          </p:nvSpPr>
          <p:spPr>
            <a:xfrm>
              <a:off x="4736600" y="3133450"/>
              <a:ext cx="378575" cy="44050"/>
            </a:xfrm>
            <a:custGeom>
              <a:avLst/>
              <a:gdLst/>
              <a:ahLst/>
              <a:cxnLst/>
              <a:rect l="l" t="t" r="r" b="b"/>
              <a:pathLst>
                <a:path w="15143" h="1762" extrusionOk="0">
                  <a:moveTo>
                    <a:pt x="13644" y="1"/>
                  </a:moveTo>
                  <a:lnTo>
                    <a:pt x="5587" y="1"/>
                  </a:lnTo>
                  <a:lnTo>
                    <a:pt x="4181" y="1"/>
                  </a:lnTo>
                  <a:lnTo>
                    <a:pt x="469" y="1"/>
                  </a:lnTo>
                  <a:cubicBezTo>
                    <a:pt x="199" y="1"/>
                    <a:pt x="0" y="72"/>
                    <a:pt x="43" y="164"/>
                  </a:cubicBezTo>
                  <a:cubicBezTo>
                    <a:pt x="234" y="640"/>
                    <a:pt x="426" y="1108"/>
                    <a:pt x="625" y="1591"/>
                  </a:cubicBezTo>
                  <a:cubicBezTo>
                    <a:pt x="660" y="1683"/>
                    <a:pt x="923" y="1762"/>
                    <a:pt x="1200" y="1762"/>
                  </a:cubicBezTo>
                  <a:lnTo>
                    <a:pt x="4998" y="1762"/>
                  </a:lnTo>
                  <a:lnTo>
                    <a:pt x="6432" y="1762"/>
                  </a:lnTo>
                  <a:lnTo>
                    <a:pt x="14667" y="1762"/>
                  </a:lnTo>
                  <a:cubicBezTo>
                    <a:pt x="14951" y="1762"/>
                    <a:pt x="15142" y="1683"/>
                    <a:pt x="15085" y="1591"/>
                  </a:cubicBezTo>
                  <a:cubicBezTo>
                    <a:pt x="14801" y="1108"/>
                    <a:pt x="14525" y="640"/>
                    <a:pt x="14255" y="164"/>
                  </a:cubicBezTo>
                  <a:cubicBezTo>
                    <a:pt x="14198" y="72"/>
                    <a:pt x="13928" y="1"/>
                    <a:pt x="13644" y="1"/>
                  </a:cubicBezTo>
                </a:path>
              </a:pathLst>
            </a:custGeom>
            <a:solidFill>
              <a:srgbClr val="F6B854"/>
            </a:solidFill>
            <a:ln>
              <a:noFill/>
            </a:ln>
          </p:spPr>
          <p:txBody>
            <a:bodyPr spcFirstLastPara="1" wrap="square" lIns="53300" tIns="53300" rIns="53300" bIns="53300" anchor="ctr" anchorCtr="0">
              <a:noAutofit/>
            </a:bodyPr>
            <a:lstStyle/>
            <a:p>
              <a:endParaRPr sz="816"/>
            </a:p>
          </p:txBody>
        </p:sp>
        <p:sp>
          <p:nvSpPr>
            <p:cNvPr id="44" name="Google Shape;716;p46"/>
            <p:cNvSpPr/>
            <p:nvPr/>
          </p:nvSpPr>
          <p:spPr>
            <a:xfrm>
              <a:off x="3186700" y="3194325"/>
              <a:ext cx="172525" cy="46700"/>
            </a:xfrm>
            <a:custGeom>
              <a:avLst/>
              <a:gdLst/>
              <a:ahLst/>
              <a:cxnLst/>
              <a:rect l="l" t="t" r="r" b="b"/>
              <a:pathLst>
                <a:path w="6901" h="1868" extrusionOk="0">
                  <a:moveTo>
                    <a:pt x="6389" y="1"/>
                  </a:moveTo>
                  <a:lnTo>
                    <a:pt x="1122" y="1"/>
                  </a:lnTo>
                  <a:cubicBezTo>
                    <a:pt x="845" y="1"/>
                    <a:pt x="582" y="79"/>
                    <a:pt x="547" y="178"/>
                  </a:cubicBezTo>
                  <a:cubicBezTo>
                    <a:pt x="376" y="675"/>
                    <a:pt x="206" y="1172"/>
                    <a:pt x="36" y="1683"/>
                  </a:cubicBezTo>
                  <a:cubicBezTo>
                    <a:pt x="0" y="1790"/>
                    <a:pt x="213" y="1868"/>
                    <a:pt x="497" y="1868"/>
                  </a:cubicBezTo>
                  <a:lnTo>
                    <a:pt x="5885" y="1868"/>
                  </a:lnTo>
                  <a:cubicBezTo>
                    <a:pt x="6183" y="1868"/>
                    <a:pt x="6446" y="1790"/>
                    <a:pt x="6475" y="1683"/>
                  </a:cubicBezTo>
                  <a:cubicBezTo>
                    <a:pt x="6609" y="1172"/>
                    <a:pt x="6737" y="675"/>
                    <a:pt x="6872" y="178"/>
                  </a:cubicBezTo>
                  <a:cubicBezTo>
                    <a:pt x="6900" y="79"/>
                    <a:pt x="6688" y="1"/>
                    <a:pt x="6389" y="1"/>
                  </a:cubicBezTo>
                  <a:close/>
                </a:path>
              </a:pathLst>
            </a:custGeom>
            <a:solidFill>
              <a:srgbClr val="F6B854"/>
            </a:solidFill>
            <a:ln>
              <a:noFill/>
            </a:ln>
          </p:spPr>
          <p:txBody>
            <a:bodyPr spcFirstLastPara="1" wrap="square" lIns="53300" tIns="53300" rIns="53300" bIns="53300" anchor="ctr" anchorCtr="0">
              <a:noAutofit/>
            </a:bodyPr>
            <a:lstStyle/>
            <a:p>
              <a:endParaRPr sz="816"/>
            </a:p>
          </p:txBody>
        </p:sp>
        <p:sp>
          <p:nvSpPr>
            <p:cNvPr id="45" name="Google Shape;717;p46"/>
            <p:cNvSpPr/>
            <p:nvPr/>
          </p:nvSpPr>
          <p:spPr>
            <a:xfrm>
              <a:off x="3398775" y="3194325"/>
              <a:ext cx="168100" cy="46700"/>
            </a:xfrm>
            <a:custGeom>
              <a:avLst/>
              <a:gdLst/>
              <a:ahLst/>
              <a:cxnLst/>
              <a:rect l="l" t="t" r="r" b="b"/>
              <a:pathLst>
                <a:path w="6724" h="1868" extrusionOk="0">
                  <a:moveTo>
                    <a:pt x="6212" y="1"/>
                  </a:moveTo>
                  <a:lnTo>
                    <a:pt x="952" y="1"/>
                  </a:lnTo>
                  <a:cubicBezTo>
                    <a:pt x="661" y="1"/>
                    <a:pt x="412" y="79"/>
                    <a:pt x="384" y="178"/>
                  </a:cubicBezTo>
                  <a:cubicBezTo>
                    <a:pt x="263" y="675"/>
                    <a:pt x="143" y="1172"/>
                    <a:pt x="22" y="1683"/>
                  </a:cubicBezTo>
                  <a:cubicBezTo>
                    <a:pt x="1" y="1790"/>
                    <a:pt x="214" y="1868"/>
                    <a:pt x="512" y="1868"/>
                  </a:cubicBezTo>
                  <a:lnTo>
                    <a:pt x="5893" y="1868"/>
                  </a:lnTo>
                  <a:cubicBezTo>
                    <a:pt x="6191" y="1868"/>
                    <a:pt x="6439" y="1790"/>
                    <a:pt x="6461" y="1683"/>
                  </a:cubicBezTo>
                  <a:cubicBezTo>
                    <a:pt x="6546" y="1172"/>
                    <a:pt x="6624" y="675"/>
                    <a:pt x="6709" y="178"/>
                  </a:cubicBezTo>
                  <a:cubicBezTo>
                    <a:pt x="6723" y="79"/>
                    <a:pt x="6503" y="1"/>
                    <a:pt x="6212" y="1"/>
                  </a:cubicBezTo>
                </a:path>
              </a:pathLst>
            </a:custGeom>
            <a:solidFill>
              <a:srgbClr val="F6B854"/>
            </a:solidFill>
            <a:ln>
              <a:noFill/>
            </a:ln>
          </p:spPr>
          <p:txBody>
            <a:bodyPr spcFirstLastPara="1" wrap="square" lIns="53300" tIns="53300" rIns="53300" bIns="53300" anchor="ctr" anchorCtr="0">
              <a:noAutofit/>
            </a:bodyPr>
            <a:lstStyle/>
            <a:p>
              <a:endParaRPr sz="816"/>
            </a:p>
          </p:txBody>
        </p:sp>
        <p:sp>
          <p:nvSpPr>
            <p:cNvPr id="46" name="Google Shape;718;p46"/>
            <p:cNvSpPr/>
            <p:nvPr/>
          </p:nvSpPr>
          <p:spPr>
            <a:xfrm>
              <a:off x="3610675" y="3194325"/>
              <a:ext cx="164025" cy="46700"/>
            </a:xfrm>
            <a:custGeom>
              <a:avLst/>
              <a:gdLst/>
              <a:ahLst/>
              <a:cxnLst/>
              <a:rect l="l" t="t" r="r" b="b"/>
              <a:pathLst>
                <a:path w="6561" h="1868" extrusionOk="0">
                  <a:moveTo>
                    <a:pt x="6049" y="1"/>
                  </a:moveTo>
                  <a:lnTo>
                    <a:pt x="782" y="1"/>
                  </a:lnTo>
                  <a:cubicBezTo>
                    <a:pt x="491" y="1"/>
                    <a:pt x="242" y="79"/>
                    <a:pt x="228" y="178"/>
                  </a:cubicBezTo>
                  <a:cubicBezTo>
                    <a:pt x="164" y="675"/>
                    <a:pt x="93" y="1172"/>
                    <a:pt x="15" y="1683"/>
                  </a:cubicBezTo>
                  <a:cubicBezTo>
                    <a:pt x="1" y="1790"/>
                    <a:pt x="228" y="1868"/>
                    <a:pt x="526" y="1868"/>
                  </a:cubicBezTo>
                  <a:lnTo>
                    <a:pt x="5921" y="1868"/>
                  </a:lnTo>
                  <a:cubicBezTo>
                    <a:pt x="6205" y="1868"/>
                    <a:pt x="6447" y="1790"/>
                    <a:pt x="6454" y="1683"/>
                  </a:cubicBezTo>
                  <a:cubicBezTo>
                    <a:pt x="6489" y="1172"/>
                    <a:pt x="6518" y="675"/>
                    <a:pt x="6553" y="178"/>
                  </a:cubicBezTo>
                  <a:cubicBezTo>
                    <a:pt x="6560" y="79"/>
                    <a:pt x="6333" y="1"/>
                    <a:pt x="6049" y="1"/>
                  </a:cubicBezTo>
                  <a:close/>
                </a:path>
              </a:pathLst>
            </a:custGeom>
            <a:solidFill>
              <a:srgbClr val="F6B854"/>
            </a:solidFill>
            <a:ln>
              <a:noFill/>
            </a:ln>
          </p:spPr>
          <p:txBody>
            <a:bodyPr spcFirstLastPara="1" wrap="square" lIns="53300" tIns="53300" rIns="53300" bIns="53300" anchor="ctr" anchorCtr="0">
              <a:noAutofit/>
            </a:bodyPr>
            <a:lstStyle/>
            <a:p>
              <a:endParaRPr sz="816"/>
            </a:p>
          </p:txBody>
        </p:sp>
        <p:sp>
          <p:nvSpPr>
            <p:cNvPr id="47" name="Google Shape;719;p46"/>
            <p:cNvSpPr/>
            <p:nvPr/>
          </p:nvSpPr>
          <p:spPr>
            <a:xfrm>
              <a:off x="3823125" y="3194325"/>
              <a:ext cx="161175" cy="46700"/>
            </a:xfrm>
            <a:custGeom>
              <a:avLst/>
              <a:gdLst/>
              <a:ahLst/>
              <a:cxnLst/>
              <a:rect l="l" t="t" r="r" b="b"/>
              <a:pathLst>
                <a:path w="6447" h="1868" extrusionOk="0">
                  <a:moveTo>
                    <a:pt x="5857" y="1"/>
                  </a:moveTo>
                  <a:lnTo>
                    <a:pt x="582" y="1"/>
                  </a:lnTo>
                  <a:cubicBezTo>
                    <a:pt x="306" y="1"/>
                    <a:pt x="71" y="79"/>
                    <a:pt x="64" y="178"/>
                  </a:cubicBezTo>
                  <a:cubicBezTo>
                    <a:pt x="43" y="675"/>
                    <a:pt x="22" y="1172"/>
                    <a:pt x="0" y="1683"/>
                  </a:cubicBezTo>
                  <a:cubicBezTo>
                    <a:pt x="0" y="1790"/>
                    <a:pt x="235" y="1868"/>
                    <a:pt x="519" y="1868"/>
                  </a:cubicBezTo>
                  <a:lnTo>
                    <a:pt x="5907" y="1868"/>
                  </a:lnTo>
                  <a:cubicBezTo>
                    <a:pt x="6205" y="1868"/>
                    <a:pt x="6446" y="1790"/>
                    <a:pt x="6439" y="1683"/>
                  </a:cubicBezTo>
                  <a:cubicBezTo>
                    <a:pt x="6425" y="1172"/>
                    <a:pt x="6404" y="675"/>
                    <a:pt x="6389" y="178"/>
                  </a:cubicBezTo>
                  <a:cubicBezTo>
                    <a:pt x="6382" y="79"/>
                    <a:pt x="6148" y="1"/>
                    <a:pt x="5857" y="1"/>
                  </a:cubicBezTo>
                  <a:close/>
                </a:path>
              </a:pathLst>
            </a:custGeom>
            <a:solidFill>
              <a:srgbClr val="F6B854"/>
            </a:solidFill>
            <a:ln>
              <a:noFill/>
            </a:ln>
          </p:spPr>
          <p:txBody>
            <a:bodyPr spcFirstLastPara="1" wrap="square" lIns="53300" tIns="53300" rIns="53300" bIns="53300" anchor="ctr" anchorCtr="0">
              <a:noAutofit/>
            </a:bodyPr>
            <a:lstStyle/>
            <a:p>
              <a:endParaRPr sz="816"/>
            </a:p>
          </p:txBody>
        </p:sp>
        <p:sp>
          <p:nvSpPr>
            <p:cNvPr id="48" name="Google Shape;720;p46"/>
            <p:cNvSpPr/>
            <p:nvPr/>
          </p:nvSpPr>
          <p:spPr>
            <a:xfrm>
              <a:off x="4032550" y="3194325"/>
              <a:ext cx="163650" cy="46700"/>
            </a:xfrm>
            <a:custGeom>
              <a:avLst/>
              <a:gdLst/>
              <a:ahLst/>
              <a:cxnLst/>
              <a:rect l="l" t="t" r="r" b="b"/>
              <a:pathLst>
                <a:path w="6546" h="1868" extrusionOk="0">
                  <a:moveTo>
                    <a:pt x="5786" y="1"/>
                  </a:moveTo>
                  <a:lnTo>
                    <a:pt x="511" y="1"/>
                  </a:lnTo>
                  <a:cubicBezTo>
                    <a:pt x="234" y="1"/>
                    <a:pt x="0" y="79"/>
                    <a:pt x="7" y="178"/>
                  </a:cubicBezTo>
                  <a:cubicBezTo>
                    <a:pt x="36" y="675"/>
                    <a:pt x="71" y="1172"/>
                    <a:pt x="100" y="1683"/>
                  </a:cubicBezTo>
                  <a:cubicBezTo>
                    <a:pt x="107" y="1790"/>
                    <a:pt x="348" y="1868"/>
                    <a:pt x="632" y="1868"/>
                  </a:cubicBezTo>
                  <a:lnTo>
                    <a:pt x="6020" y="1868"/>
                  </a:lnTo>
                  <a:cubicBezTo>
                    <a:pt x="6318" y="1868"/>
                    <a:pt x="6545" y="1790"/>
                    <a:pt x="6531" y="1683"/>
                  </a:cubicBezTo>
                  <a:cubicBezTo>
                    <a:pt x="6467" y="1172"/>
                    <a:pt x="6396" y="675"/>
                    <a:pt x="6333" y="178"/>
                  </a:cubicBezTo>
                  <a:cubicBezTo>
                    <a:pt x="6318" y="79"/>
                    <a:pt x="6077" y="1"/>
                    <a:pt x="5786" y="1"/>
                  </a:cubicBezTo>
                  <a:close/>
                </a:path>
              </a:pathLst>
            </a:custGeom>
            <a:solidFill>
              <a:srgbClr val="F6B854"/>
            </a:solidFill>
            <a:ln>
              <a:noFill/>
            </a:ln>
          </p:spPr>
          <p:txBody>
            <a:bodyPr spcFirstLastPara="1" wrap="square" lIns="53300" tIns="53300" rIns="53300" bIns="53300" anchor="ctr" anchorCtr="0">
              <a:noAutofit/>
            </a:bodyPr>
            <a:lstStyle/>
            <a:p>
              <a:endParaRPr sz="816"/>
            </a:p>
          </p:txBody>
        </p:sp>
        <p:sp>
          <p:nvSpPr>
            <p:cNvPr id="49" name="Google Shape;721;p46"/>
            <p:cNvSpPr/>
            <p:nvPr/>
          </p:nvSpPr>
          <p:spPr>
            <a:xfrm>
              <a:off x="4240375" y="3194325"/>
              <a:ext cx="167900" cy="46700"/>
            </a:xfrm>
            <a:custGeom>
              <a:avLst/>
              <a:gdLst/>
              <a:ahLst/>
              <a:cxnLst/>
              <a:rect l="l" t="t" r="r" b="b"/>
              <a:pathLst>
                <a:path w="6716" h="1868" extrusionOk="0">
                  <a:moveTo>
                    <a:pt x="5786" y="1"/>
                  </a:moveTo>
                  <a:lnTo>
                    <a:pt x="511" y="1"/>
                  </a:lnTo>
                  <a:cubicBezTo>
                    <a:pt x="220" y="1"/>
                    <a:pt x="0" y="79"/>
                    <a:pt x="14" y="178"/>
                  </a:cubicBezTo>
                  <a:cubicBezTo>
                    <a:pt x="92" y="675"/>
                    <a:pt x="178" y="1172"/>
                    <a:pt x="256" y="1683"/>
                  </a:cubicBezTo>
                  <a:cubicBezTo>
                    <a:pt x="270" y="1790"/>
                    <a:pt x="525" y="1868"/>
                    <a:pt x="824" y="1868"/>
                  </a:cubicBezTo>
                  <a:lnTo>
                    <a:pt x="6212" y="1868"/>
                  </a:lnTo>
                  <a:cubicBezTo>
                    <a:pt x="6496" y="1868"/>
                    <a:pt x="6716" y="1790"/>
                    <a:pt x="6695" y="1683"/>
                  </a:cubicBezTo>
                  <a:cubicBezTo>
                    <a:pt x="6574" y="1172"/>
                    <a:pt x="6453" y="675"/>
                    <a:pt x="6340" y="178"/>
                  </a:cubicBezTo>
                  <a:cubicBezTo>
                    <a:pt x="6318" y="79"/>
                    <a:pt x="6063" y="1"/>
                    <a:pt x="5786" y="1"/>
                  </a:cubicBezTo>
                </a:path>
              </a:pathLst>
            </a:custGeom>
            <a:solidFill>
              <a:srgbClr val="F6B854"/>
            </a:solidFill>
            <a:ln>
              <a:noFill/>
            </a:ln>
          </p:spPr>
          <p:txBody>
            <a:bodyPr spcFirstLastPara="1" wrap="square" lIns="53300" tIns="53300" rIns="53300" bIns="53300" anchor="ctr" anchorCtr="0">
              <a:noAutofit/>
            </a:bodyPr>
            <a:lstStyle/>
            <a:p>
              <a:endParaRPr sz="816"/>
            </a:p>
          </p:txBody>
        </p:sp>
        <p:sp>
          <p:nvSpPr>
            <p:cNvPr id="50" name="Google Shape;722;p46"/>
            <p:cNvSpPr/>
            <p:nvPr/>
          </p:nvSpPr>
          <p:spPr>
            <a:xfrm>
              <a:off x="4448725" y="3194325"/>
              <a:ext cx="172175" cy="46700"/>
            </a:xfrm>
            <a:custGeom>
              <a:avLst/>
              <a:gdLst/>
              <a:ahLst/>
              <a:cxnLst/>
              <a:rect l="l" t="t" r="r" b="b"/>
              <a:pathLst>
                <a:path w="6887" h="1868" extrusionOk="0">
                  <a:moveTo>
                    <a:pt x="5779" y="1"/>
                  </a:moveTo>
                  <a:lnTo>
                    <a:pt x="504" y="1"/>
                  </a:lnTo>
                  <a:cubicBezTo>
                    <a:pt x="213" y="1"/>
                    <a:pt x="0" y="79"/>
                    <a:pt x="29" y="178"/>
                  </a:cubicBezTo>
                  <a:cubicBezTo>
                    <a:pt x="157" y="675"/>
                    <a:pt x="284" y="1172"/>
                    <a:pt x="419" y="1683"/>
                  </a:cubicBezTo>
                  <a:cubicBezTo>
                    <a:pt x="441" y="1790"/>
                    <a:pt x="703" y="1868"/>
                    <a:pt x="1001" y="1868"/>
                  </a:cubicBezTo>
                  <a:lnTo>
                    <a:pt x="6390" y="1868"/>
                  </a:lnTo>
                  <a:cubicBezTo>
                    <a:pt x="6673" y="1868"/>
                    <a:pt x="6886" y="1790"/>
                    <a:pt x="6851" y="1683"/>
                  </a:cubicBezTo>
                  <a:cubicBezTo>
                    <a:pt x="6681" y="1172"/>
                    <a:pt x="6517" y="675"/>
                    <a:pt x="6347" y="178"/>
                  </a:cubicBezTo>
                  <a:cubicBezTo>
                    <a:pt x="6319" y="79"/>
                    <a:pt x="6056" y="1"/>
                    <a:pt x="5779" y="1"/>
                  </a:cubicBezTo>
                  <a:close/>
                </a:path>
              </a:pathLst>
            </a:custGeom>
            <a:solidFill>
              <a:srgbClr val="F6B854"/>
            </a:solidFill>
            <a:ln>
              <a:noFill/>
            </a:ln>
          </p:spPr>
          <p:txBody>
            <a:bodyPr spcFirstLastPara="1" wrap="square" lIns="53300" tIns="53300" rIns="53300" bIns="53300" anchor="ctr" anchorCtr="0">
              <a:noAutofit/>
            </a:bodyPr>
            <a:lstStyle/>
            <a:p>
              <a:endParaRPr sz="816"/>
            </a:p>
          </p:txBody>
        </p:sp>
        <p:sp>
          <p:nvSpPr>
            <p:cNvPr id="51" name="Google Shape;723;p46"/>
            <p:cNvSpPr/>
            <p:nvPr/>
          </p:nvSpPr>
          <p:spPr>
            <a:xfrm>
              <a:off x="4667725" y="3194325"/>
              <a:ext cx="484525" cy="46700"/>
            </a:xfrm>
            <a:custGeom>
              <a:avLst/>
              <a:gdLst/>
              <a:ahLst/>
              <a:cxnLst/>
              <a:rect l="l" t="t" r="r" b="b"/>
              <a:pathLst>
                <a:path w="19381" h="1868" extrusionOk="0">
                  <a:moveTo>
                    <a:pt x="17812" y="1"/>
                  </a:moveTo>
                  <a:lnTo>
                    <a:pt x="412" y="1"/>
                  </a:lnTo>
                  <a:cubicBezTo>
                    <a:pt x="164" y="1"/>
                    <a:pt x="1" y="65"/>
                    <a:pt x="29" y="143"/>
                  </a:cubicBezTo>
                  <a:cubicBezTo>
                    <a:pt x="221" y="661"/>
                    <a:pt x="412" y="1186"/>
                    <a:pt x="604" y="1719"/>
                  </a:cubicBezTo>
                  <a:cubicBezTo>
                    <a:pt x="632" y="1797"/>
                    <a:pt x="852" y="1868"/>
                    <a:pt x="1101" y="1868"/>
                  </a:cubicBezTo>
                  <a:lnTo>
                    <a:pt x="18891" y="1868"/>
                  </a:lnTo>
                  <a:cubicBezTo>
                    <a:pt x="19189" y="1868"/>
                    <a:pt x="19381" y="1790"/>
                    <a:pt x="19317" y="1683"/>
                  </a:cubicBezTo>
                  <a:cubicBezTo>
                    <a:pt x="19026" y="1172"/>
                    <a:pt x="18728" y="675"/>
                    <a:pt x="18437" y="178"/>
                  </a:cubicBezTo>
                  <a:cubicBezTo>
                    <a:pt x="18380" y="79"/>
                    <a:pt x="18103" y="1"/>
                    <a:pt x="17812" y="1"/>
                  </a:cubicBezTo>
                  <a:close/>
                </a:path>
              </a:pathLst>
            </a:custGeom>
            <a:solidFill>
              <a:srgbClr val="F6B854"/>
            </a:solidFill>
            <a:ln>
              <a:noFill/>
            </a:ln>
          </p:spPr>
          <p:txBody>
            <a:bodyPr spcFirstLastPara="1" wrap="square" lIns="53300" tIns="53300" rIns="53300" bIns="53300" anchor="ctr" anchorCtr="0">
              <a:noAutofit/>
            </a:bodyPr>
            <a:lstStyle/>
            <a:p>
              <a:endParaRPr sz="816"/>
            </a:p>
          </p:txBody>
        </p:sp>
        <p:sp>
          <p:nvSpPr>
            <p:cNvPr id="52" name="Google Shape;724;p46"/>
            <p:cNvSpPr/>
            <p:nvPr/>
          </p:nvSpPr>
          <p:spPr>
            <a:xfrm>
              <a:off x="2657275" y="3194325"/>
              <a:ext cx="484725" cy="46700"/>
            </a:xfrm>
            <a:custGeom>
              <a:avLst/>
              <a:gdLst/>
              <a:ahLst/>
              <a:cxnLst/>
              <a:rect l="l" t="t" r="r" b="b"/>
              <a:pathLst>
                <a:path w="19389" h="1868" extrusionOk="0">
                  <a:moveTo>
                    <a:pt x="18906" y="1"/>
                  </a:moveTo>
                  <a:cubicBezTo>
                    <a:pt x="13099" y="1"/>
                    <a:pt x="7292" y="1"/>
                    <a:pt x="1499" y="1"/>
                  </a:cubicBezTo>
                  <a:cubicBezTo>
                    <a:pt x="1264" y="1"/>
                    <a:pt x="1023" y="65"/>
                    <a:pt x="980" y="143"/>
                  </a:cubicBezTo>
                  <a:cubicBezTo>
                    <a:pt x="675" y="661"/>
                    <a:pt x="363" y="1186"/>
                    <a:pt x="51" y="1719"/>
                  </a:cubicBezTo>
                  <a:cubicBezTo>
                    <a:pt x="1" y="1797"/>
                    <a:pt x="164" y="1868"/>
                    <a:pt x="405" y="1868"/>
                  </a:cubicBezTo>
                  <a:lnTo>
                    <a:pt x="18203" y="1868"/>
                  </a:lnTo>
                  <a:cubicBezTo>
                    <a:pt x="18494" y="1868"/>
                    <a:pt x="18756" y="1790"/>
                    <a:pt x="18799" y="1683"/>
                  </a:cubicBezTo>
                  <a:cubicBezTo>
                    <a:pt x="18984" y="1172"/>
                    <a:pt x="19168" y="675"/>
                    <a:pt x="19353" y="178"/>
                  </a:cubicBezTo>
                  <a:cubicBezTo>
                    <a:pt x="19388" y="79"/>
                    <a:pt x="19189" y="1"/>
                    <a:pt x="18906" y="1"/>
                  </a:cubicBezTo>
                </a:path>
              </a:pathLst>
            </a:custGeom>
            <a:solidFill>
              <a:srgbClr val="F6B854"/>
            </a:solidFill>
            <a:ln>
              <a:noFill/>
            </a:ln>
          </p:spPr>
          <p:txBody>
            <a:bodyPr spcFirstLastPara="1" wrap="square" lIns="53300" tIns="53300" rIns="53300" bIns="53300" anchor="ctr" anchorCtr="0">
              <a:noAutofit/>
            </a:bodyPr>
            <a:lstStyle/>
            <a:p>
              <a:endParaRPr sz="816"/>
            </a:p>
          </p:txBody>
        </p:sp>
        <p:sp>
          <p:nvSpPr>
            <p:cNvPr id="53" name="Google Shape;725;p46"/>
            <p:cNvSpPr/>
            <p:nvPr/>
          </p:nvSpPr>
          <p:spPr>
            <a:xfrm>
              <a:off x="2611850" y="3259300"/>
              <a:ext cx="195250" cy="59475"/>
            </a:xfrm>
            <a:custGeom>
              <a:avLst/>
              <a:gdLst/>
              <a:ahLst/>
              <a:cxnLst/>
              <a:rect l="l" t="t" r="r" b="b"/>
              <a:pathLst>
                <a:path w="7810" h="2379" extrusionOk="0">
                  <a:moveTo>
                    <a:pt x="7327" y="0"/>
                  </a:moveTo>
                  <a:lnTo>
                    <a:pt x="1889" y="0"/>
                  </a:lnTo>
                  <a:cubicBezTo>
                    <a:pt x="1591" y="0"/>
                    <a:pt x="1300" y="78"/>
                    <a:pt x="1236" y="185"/>
                  </a:cubicBezTo>
                  <a:cubicBezTo>
                    <a:pt x="852" y="838"/>
                    <a:pt x="462" y="1505"/>
                    <a:pt x="57" y="2180"/>
                  </a:cubicBezTo>
                  <a:cubicBezTo>
                    <a:pt x="0" y="2286"/>
                    <a:pt x="192" y="2378"/>
                    <a:pt x="497" y="2378"/>
                  </a:cubicBezTo>
                  <a:lnTo>
                    <a:pt x="6084" y="2378"/>
                  </a:lnTo>
                  <a:cubicBezTo>
                    <a:pt x="6383" y="2378"/>
                    <a:pt x="6681" y="2286"/>
                    <a:pt x="6730" y="2180"/>
                  </a:cubicBezTo>
                  <a:cubicBezTo>
                    <a:pt x="7078" y="1505"/>
                    <a:pt x="7419" y="838"/>
                    <a:pt x="7760" y="185"/>
                  </a:cubicBezTo>
                  <a:cubicBezTo>
                    <a:pt x="7809" y="78"/>
                    <a:pt x="7611" y="0"/>
                    <a:pt x="7327" y="0"/>
                  </a:cubicBezTo>
                  <a:close/>
                </a:path>
              </a:pathLst>
            </a:custGeom>
            <a:solidFill>
              <a:srgbClr val="F6B854"/>
            </a:solidFill>
            <a:ln>
              <a:noFill/>
            </a:ln>
          </p:spPr>
          <p:txBody>
            <a:bodyPr spcFirstLastPara="1" wrap="square" lIns="53300" tIns="53300" rIns="53300" bIns="53300" anchor="ctr" anchorCtr="0">
              <a:noAutofit/>
            </a:bodyPr>
            <a:lstStyle/>
            <a:p>
              <a:endParaRPr sz="816"/>
            </a:p>
          </p:txBody>
        </p:sp>
        <p:sp>
          <p:nvSpPr>
            <p:cNvPr id="54" name="Google Shape;726;p46"/>
            <p:cNvSpPr/>
            <p:nvPr/>
          </p:nvSpPr>
          <p:spPr>
            <a:xfrm>
              <a:off x="2831925" y="3259300"/>
              <a:ext cx="189575" cy="59475"/>
            </a:xfrm>
            <a:custGeom>
              <a:avLst/>
              <a:gdLst/>
              <a:ahLst/>
              <a:cxnLst/>
              <a:rect l="l" t="t" r="r" b="b"/>
              <a:pathLst>
                <a:path w="7583" h="2379" extrusionOk="0">
                  <a:moveTo>
                    <a:pt x="7085" y="0"/>
                  </a:moveTo>
                  <a:lnTo>
                    <a:pt x="1647" y="0"/>
                  </a:lnTo>
                  <a:cubicBezTo>
                    <a:pt x="1363" y="0"/>
                    <a:pt x="1079" y="78"/>
                    <a:pt x="1030" y="185"/>
                  </a:cubicBezTo>
                  <a:cubicBezTo>
                    <a:pt x="710" y="838"/>
                    <a:pt x="384" y="1505"/>
                    <a:pt x="50" y="2180"/>
                  </a:cubicBezTo>
                  <a:cubicBezTo>
                    <a:pt x="0" y="2286"/>
                    <a:pt x="199" y="2378"/>
                    <a:pt x="497" y="2378"/>
                  </a:cubicBezTo>
                  <a:lnTo>
                    <a:pt x="6084" y="2378"/>
                  </a:lnTo>
                  <a:cubicBezTo>
                    <a:pt x="6396" y="2378"/>
                    <a:pt x="6666" y="2286"/>
                    <a:pt x="6709" y="2180"/>
                  </a:cubicBezTo>
                  <a:cubicBezTo>
                    <a:pt x="6986" y="1505"/>
                    <a:pt x="7263" y="838"/>
                    <a:pt x="7532" y="185"/>
                  </a:cubicBezTo>
                  <a:cubicBezTo>
                    <a:pt x="7582" y="78"/>
                    <a:pt x="7383" y="0"/>
                    <a:pt x="7085" y="0"/>
                  </a:cubicBezTo>
                </a:path>
              </a:pathLst>
            </a:custGeom>
            <a:solidFill>
              <a:srgbClr val="F6B854"/>
            </a:solidFill>
            <a:ln>
              <a:noFill/>
            </a:ln>
          </p:spPr>
          <p:txBody>
            <a:bodyPr spcFirstLastPara="1" wrap="square" lIns="53300" tIns="53300" rIns="53300" bIns="53300" anchor="ctr" anchorCtr="0">
              <a:noAutofit/>
            </a:bodyPr>
            <a:lstStyle/>
            <a:p>
              <a:endParaRPr sz="816"/>
            </a:p>
          </p:txBody>
        </p:sp>
        <p:sp>
          <p:nvSpPr>
            <p:cNvPr id="55" name="Google Shape;727;p46"/>
            <p:cNvSpPr/>
            <p:nvPr/>
          </p:nvSpPr>
          <p:spPr>
            <a:xfrm>
              <a:off x="3051625" y="3259300"/>
              <a:ext cx="184250" cy="59475"/>
            </a:xfrm>
            <a:custGeom>
              <a:avLst/>
              <a:gdLst/>
              <a:ahLst/>
              <a:cxnLst/>
              <a:rect l="l" t="t" r="r" b="b"/>
              <a:pathLst>
                <a:path w="7370" h="2379" extrusionOk="0">
                  <a:moveTo>
                    <a:pt x="6859" y="0"/>
                  </a:moveTo>
                  <a:lnTo>
                    <a:pt x="1421" y="0"/>
                  </a:lnTo>
                  <a:cubicBezTo>
                    <a:pt x="1137" y="0"/>
                    <a:pt x="860" y="78"/>
                    <a:pt x="824" y="185"/>
                  </a:cubicBezTo>
                  <a:cubicBezTo>
                    <a:pt x="562" y="838"/>
                    <a:pt x="306" y="1505"/>
                    <a:pt x="43" y="2180"/>
                  </a:cubicBezTo>
                  <a:cubicBezTo>
                    <a:pt x="1" y="2286"/>
                    <a:pt x="214" y="2378"/>
                    <a:pt x="512" y="2378"/>
                  </a:cubicBezTo>
                  <a:lnTo>
                    <a:pt x="6092" y="2378"/>
                  </a:lnTo>
                  <a:cubicBezTo>
                    <a:pt x="6404" y="2378"/>
                    <a:pt x="6681" y="2286"/>
                    <a:pt x="6717" y="2180"/>
                  </a:cubicBezTo>
                  <a:cubicBezTo>
                    <a:pt x="6922" y="1505"/>
                    <a:pt x="7135" y="838"/>
                    <a:pt x="7341" y="185"/>
                  </a:cubicBezTo>
                  <a:cubicBezTo>
                    <a:pt x="7370" y="78"/>
                    <a:pt x="7157" y="0"/>
                    <a:pt x="6859" y="0"/>
                  </a:cubicBezTo>
                </a:path>
              </a:pathLst>
            </a:custGeom>
            <a:solidFill>
              <a:srgbClr val="F6B854"/>
            </a:solidFill>
            <a:ln>
              <a:noFill/>
            </a:ln>
          </p:spPr>
          <p:txBody>
            <a:bodyPr spcFirstLastPara="1" wrap="square" lIns="53300" tIns="53300" rIns="53300" bIns="53300" anchor="ctr" anchorCtr="0">
              <a:noAutofit/>
            </a:bodyPr>
            <a:lstStyle/>
            <a:p>
              <a:endParaRPr sz="816"/>
            </a:p>
          </p:txBody>
        </p:sp>
        <p:sp>
          <p:nvSpPr>
            <p:cNvPr id="56" name="Google Shape;728;p46"/>
            <p:cNvSpPr/>
            <p:nvPr/>
          </p:nvSpPr>
          <p:spPr>
            <a:xfrm>
              <a:off x="3271350" y="3259300"/>
              <a:ext cx="178925" cy="59475"/>
            </a:xfrm>
            <a:custGeom>
              <a:avLst/>
              <a:gdLst/>
              <a:ahLst/>
              <a:cxnLst/>
              <a:rect l="l" t="t" r="r" b="b"/>
              <a:pathLst>
                <a:path w="7157" h="2379" extrusionOk="0">
                  <a:moveTo>
                    <a:pt x="6645" y="0"/>
                  </a:moveTo>
                  <a:lnTo>
                    <a:pt x="1207" y="0"/>
                  </a:lnTo>
                  <a:cubicBezTo>
                    <a:pt x="909" y="0"/>
                    <a:pt x="646" y="78"/>
                    <a:pt x="611" y="185"/>
                  </a:cubicBezTo>
                  <a:cubicBezTo>
                    <a:pt x="419" y="838"/>
                    <a:pt x="228" y="1505"/>
                    <a:pt x="36" y="2180"/>
                  </a:cubicBezTo>
                  <a:cubicBezTo>
                    <a:pt x="0" y="2286"/>
                    <a:pt x="221" y="2378"/>
                    <a:pt x="533" y="2378"/>
                  </a:cubicBezTo>
                  <a:lnTo>
                    <a:pt x="6120" y="2378"/>
                  </a:lnTo>
                  <a:cubicBezTo>
                    <a:pt x="6411" y="2378"/>
                    <a:pt x="6681" y="2286"/>
                    <a:pt x="6702" y="2180"/>
                  </a:cubicBezTo>
                  <a:cubicBezTo>
                    <a:pt x="6851" y="1505"/>
                    <a:pt x="6993" y="838"/>
                    <a:pt x="7135" y="185"/>
                  </a:cubicBezTo>
                  <a:cubicBezTo>
                    <a:pt x="7156" y="78"/>
                    <a:pt x="6929" y="0"/>
                    <a:pt x="6645" y="0"/>
                  </a:cubicBezTo>
                </a:path>
              </a:pathLst>
            </a:custGeom>
            <a:solidFill>
              <a:srgbClr val="F6B854"/>
            </a:solidFill>
            <a:ln>
              <a:noFill/>
            </a:ln>
          </p:spPr>
          <p:txBody>
            <a:bodyPr spcFirstLastPara="1" wrap="square" lIns="53300" tIns="53300" rIns="53300" bIns="53300" anchor="ctr" anchorCtr="0">
              <a:noAutofit/>
            </a:bodyPr>
            <a:lstStyle/>
            <a:p>
              <a:endParaRPr sz="816"/>
            </a:p>
          </p:txBody>
        </p:sp>
        <p:sp>
          <p:nvSpPr>
            <p:cNvPr id="57" name="Google Shape;729;p46"/>
            <p:cNvSpPr/>
            <p:nvPr/>
          </p:nvSpPr>
          <p:spPr>
            <a:xfrm>
              <a:off x="3491425" y="3259300"/>
              <a:ext cx="826350" cy="59475"/>
            </a:xfrm>
            <a:custGeom>
              <a:avLst/>
              <a:gdLst/>
              <a:ahLst/>
              <a:cxnLst/>
              <a:rect l="l" t="t" r="r" b="b"/>
              <a:pathLst>
                <a:path w="33054" h="2379" extrusionOk="0">
                  <a:moveTo>
                    <a:pt x="32102" y="0"/>
                  </a:moveTo>
                  <a:lnTo>
                    <a:pt x="29958" y="0"/>
                  </a:lnTo>
                  <a:lnTo>
                    <a:pt x="26664" y="0"/>
                  </a:lnTo>
                  <a:lnTo>
                    <a:pt x="23541" y="0"/>
                  </a:lnTo>
                  <a:lnTo>
                    <a:pt x="18103" y="0"/>
                  </a:lnTo>
                  <a:lnTo>
                    <a:pt x="14965" y="0"/>
                  </a:lnTo>
                  <a:lnTo>
                    <a:pt x="9527" y="0"/>
                  </a:lnTo>
                  <a:lnTo>
                    <a:pt x="966" y="0"/>
                  </a:lnTo>
                  <a:cubicBezTo>
                    <a:pt x="675" y="0"/>
                    <a:pt x="419" y="78"/>
                    <a:pt x="405" y="185"/>
                  </a:cubicBezTo>
                  <a:cubicBezTo>
                    <a:pt x="277" y="838"/>
                    <a:pt x="149" y="1505"/>
                    <a:pt x="22" y="2180"/>
                  </a:cubicBezTo>
                  <a:cubicBezTo>
                    <a:pt x="0" y="2286"/>
                    <a:pt x="235" y="2378"/>
                    <a:pt x="526" y="2378"/>
                  </a:cubicBezTo>
                  <a:lnTo>
                    <a:pt x="9328" y="2378"/>
                  </a:lnTo>
                  <a:lnTo>
                    <a:pt x="14915" y="2378"/>
                  </a:lnTo>
                  <a:lnTo>
                    <a:pt x="18138" y="2378"/>
                  </a:lnTo>
                  <a:lnTo>
                    <a:pt x="23725" y="2378"/>
                  </a:lnTo>
                  <a:lnTo>
                    <a:pt x="26941" y="2378"/>
                  </a:lnTo>
                  <a:lnTo>
                    <a:pt x="30327" y="2378"/>
                  </a:lnTo>
                  <a:lnTo>
                    <a:pt x="32528" y="2378"/>
                  </a:lnTo>
                  <a:cubicBezTo>
                    <a:pt x="32819" y="2378"/>
                    <a:pt x="33053" y="2286"/>
                    <a:pt x="33032" y="2180"/>
                  </a:cubicBezTo>
                  <a:cubicBezTo>
                    <a:pt x="32911" y="1505"/>
                    <a:pt x="32784" y="838"/>
                    <a:pt x="32663" y="185"/>
                  </a:cubicBezTo>
                  <a:cubicBezTo>
                    <a:pt x="32649" y="78"/>
                    <a:pt x="32393" y="0"/>
                    <a:pt x="32102" y="0"/>
                  </a:cubicBezTo>
                  <a:close/>
                </a:path>
              </a:pathLst>
            </a:custGeom>
            <a:solidFill>
              <a:srgbClr val="F6B854"/>
            </a:solidFill>
            <a:ln>
              <a:noFill/>
            </a:ln>
          </p:spPr>
          <p:txBody>
            <a:bodyPr spcFirstLastPara="1" wrap="square" lIns="53300" tIns="53300" rIns="53300" bIns="53300" anchor="ctr" anchorCtr="0">
              <a:noAutofit/>
            </a:bodyPr>
            <a:lstStyle/>
            <a:p>
              <a:endParaRPr sz="816"/>
            </a:p>
          </p:txBody>
        </p:sp>
        <p:sp>
          <p:nvSpPr>
            <p:cNvPr id="58" name="Google Shape;730;p46"/>
            <p:cNvSpPr/>
            <p:nvPr/>
          </p:nvSpPr>
          <p:spPr>
            <a:xfrm>
              <a:off x="4359275" y="3259300"/>
              <a:ext cx="178575" cy="59475"/>
            </a:xfrm>
            <a:custGeom>
              <a:avLst/>
              <a:gdLst/>
              <a:ahLst/>
              <a:cxnLst/>
              <a:rect l="l" t="t" r="r" b="b"/>
              <a:pathLst>
                <a:path w="7143" h="2379" extrusionOk="0">
                  <a:moveTo>
                    <a:pt x="5949" y="0"/>
                  </a:moveTo>
                  <a:lnTo>
                    <a:pt x="512" y="0"/>
                  </a:lnTo>
                  <a:cubicBezTo>
                    <a:pt x="228" y="0"/>
                    <a:pt x="0" y="78"/>
                    <a:pt x="22" y="185"/>
                  </a:cubicBezTo>
                  <a:cubicBezTo>
                    <a:pt x="164" y="838"/>
                    <a:pt x="299" y="1505"/>
                    <a:pt x="441" y="2180"/>
                  </a:cubicBezTo>
                  <a:cubicBezTo>
                    <a:pt x="462" y="2286"/>
                    <a:pt x="725" y="2378"/>
                    <a:pt x="1023" y="2378"/>
                  </a:cubicBezTo>
                  <a:lnTo>
                    <a:pt x="6610" y="2378"/>
                  </a:lnTo>
                  <a:cubicBezTo>
                    <a:pt x="6922" y="2378"/>
                    <a:pt x="7142" y="2286"/>
                    <a:pt x="7114" y="2180"/>
                  </a:cubicBezTo>
                  <a:cubicBezTo>
                    <a:pt x="6922" y="1505"/>
                    <a:pt x="6730" y="838"/>
                    <a:pt x="6546" y="185"/>
                  </a:cubicBezTo>
                  <a:cubicBezTo>
                    <a:pt x="6510" y="78"/>
                    <a:pt x="6248" y="0"/>
                    <a:pt x="5949" y="0"/>
                  </a:cubicBezTo>
                </a:path>
              </a:pathLst>
            </a:custGeom>
            <a:solidFill>
              <a:srgbClr val="F6B854"/>
            </a:solidFill>
            <a:ln>
              <a:noFill/>
            </a:ln>
          </p:spPr>
          <p:txBody>
            <a:bodyPr spcFirstLastPara="1" wrap="square" lIns="53300" tIns="53300" rIns="53300" bIns="53300" anchor="ctr" anchorCtr="0">
              <a:noAutofit/>
            </a:bodyPr>
            <a:lstStyle/>
            <a:p>
              <a:endParaRPr sz="816"/>
            </a:p>
          </p:txBody>
        </p:sp>
        <p:sp>
          <p:nvSpPr>
            <p:cNvPr id="59" name="Google Shape;731;p46"/>
            <p:cNvSpPr/>
            <p:nvPr/>
          </p:nvSpPr>
          <p:spPr>
            <a:xfrm>
              <a:off x="4573500" y="3259300"/>
              <a:ext cx="184050" cy="59475"/>
            </a:xfrm>
            <a:custGeom>
              <a:avLst/>
              <a:gdLst/>
              <a:ahLst/>
              <a:cxnLst/>
              <a:rect l="l" t="t" r="r" b="b"/>
              <a:pathLst>
                <a:path w="7362" h="2379" extrusionOk="0">
                  <a:moveTo>
                    <a:pt x="5956" y="0"/>
                  </a:moveTo>
                  <a:lnTo>
                    <a:pt x="518" y="0"/>
                  </a:lnTo>
                  <a:cubicBezTo>
                    <a:pt x="220" y="0"/>
                    <a:pt x="0" y="78"/>
                    <a:pt x="36" y="185"/>
                  </a:cubicBezTo>
                  <a:cubicBezTo>
                    <a:pt x="234" y="838"/>
                    <a:pt x="440" y="1505"/>
                    <a:pt x="653" y="2180"/>
                  </a:cubicBezTo>
                  <a:cubicBezTo>
                    <a:pt x="682" y="2286"/>
                    <a:pt x="958" y="2378"/>
                    <a:pt x="1271" y="2378"/>
                  </a:cubicBezTo>
                  <a:lnTo>
                    <a:pt x="6851" y="2378"/>
                  </a:lnTo>
                  <a:cubicBezTo>
                    <a:pt x="7149" y="2378"/>
                    <a:pt x="7362" y="2286"/>
                    <a:pt x="7319" y="2180"/>
                  </a:cubicBezTo>
                  <a:cubicBezTo>
                    <a:pt x="7064" y="1505"/>
                    <a:pt x="6808" y="838"/>
                    <a:pt x="6552" y="185"/>
                  </a:cubicBezTo>
                  <a:cubicBezTo>
                    <a:pt x="6517" y="78"/>
                    <a:pt x="6240" y="0"/>
                    <a:pt x="5956" y="0"/>
                  </a:cubicBezTo>
                </a:path>
              </a:pathLst>
            </a:custGeom>
            <a:solidFill>
              <a:srgbClr val="F6B854"/>
            </a:solidFill>
            <a:ln>
              <a:noFill/>
            </a:ln>
          </p:spPr>
          <p:txBody>
            <a:bodyPr spcFirstLastPara="1" wrap="square" lIns="53300" tIns="53300" rIns="53300" bIns="53300" anchor="ctr" anchorCtr="0">
              <a:noAutofit/>
            </a:bodyPr>
            <a:lstStyle/>
            <a:p>
              <a:endParaRPr sz="816"/>
            </a:p>
          </p:txBody>
        </p:sp>
        <p:sp>
          <p:nvSpPr>
            <p:cNvPr id="60" name="Google Shape;732;p46"/>
            <p:cNvSpPr/>
            <p:nvPr/>
          </p:nvSpPr>
          <p:spPr>
            <a:xfrm>
              <a:off x="4788050" y="3259300"/>
              <a:ext cx="189225" cy="59475"/>
            </a:xfrm>
            <a:custGeom>
              <a:avLst/>
              <a:gdLst/>
              <a:ahLst/>
              <a:cxnLst/>
              <a:rect l="l" t="t" r="r" b="b"/>
              <a:pathLst>
                <a:path w="7569" h="2379" extrusionOk="0">
                  <a:moveTo>
                    <a:pt x="5936" y="0"/>
                  </a:moveTo>
                  <a:lnTo>
                    <a:pt x="498" y="0"/>
                  </a:lnTo>
                  <a:cubicBezTo>
                    <a:pt x="214" y="0"/>
                    <a:pt x="1" y="78"/>
                    <a:pt x="43" y="185"/>
                  </a:cubicBezTo>
                  <a:cubicBezTo>
                    <a:pt x="313" y="838"/>
                    <a:pt x="583" y="1505"/>
                    <a:pt x="860" y="2180"/>
                  </a:cubicBezTo>
                  <a:cubicBezTo>
                    <a:pt x="902" y="2286"/>
                    <a:pt x="1186" y="2378"/>
                    <a:pt x="1484" y="2378"/>
                  </a:cubicBezTo>
                  <a:lnTo>
                    <a:pt x="7071" y="2378"/>
                  </a:lnTo>
                  <a:cubicBezTo>
                    <a:pt x="7384" y="2378"/>
                    <a:pt x="7568" y="2286"/>
                    <a:pt x="7519" y="2180"/>
                  </a:cubicBezTo>
                  <a:cubicBezTo>
                    <a:pt x="7192" y="1505"/>
                    <a:pt x="6873" y="838"/>
                    <a:pt x="6553" y="185"/>
                  </a:cubicBezTo>
                  <a:cubicBezTo>
                    <a:pt x="6503" y="78"/>
                    <a:pt x="6234" y="0"/>
                    <a:pt x="5936" y="0"/>
                  </a:cubicBezTo>
                </a:path>
              </a:pathLst>
            </a:custGeom>
            <a:solidFill>
              <a:srgbClr val="F6B854"/>
            </a:solidFill>
            <a:ln>
              <a:noFill/>
            </a:ln>
          </p:spPr>
          <p:txBody>
            <a:bodyPr spcFirstLastPara="1" wrap="square" lIns="53300" tIns="53300" rIns="53300" bIns="53300" anchor="ctr" anchorCtr="0">
              <a:noAutofit/>
            </a:bodyPr>
            <a:lstStyle/>
            <a:p>
              <a:endParaRPr sz="816"/>
            </a:p>
          </p:txBody>
        </p:sp>
        <p:sp>
          <p:nvSpPr>
            <p:cNvPr id="61" name="Google Shape;733;p46"/>
            <p:cNvSpPr/>
            <p:nvPr/>
          </p:nvSpPr>
          <p:spPr>
            <a:xfrm>
              <a:off x="5002450" y="3259300"/>
              <a:ext cx="195075" cy="59475"/>
            </a:xfrm>
            <a:custGeom>
              <a:avLst/>
              <a:gdLst/>
              <a:ahLst/>
              <a:cxnLst/>
              <a:rect l="l" t="t" r="r" b="b"/>
              <a:pathLst>
                <a:path w="7803" h="2379" extrusionOk="0">
                  <a:moveTo>
                    <a:pt x="5921" y="0"/>
                  </a:moveTo>
                  <a:lnTo>
                    <a:pt x="490" y="0"/>
                  </a:lnTo>
                  <a:cubicBezTo>
                    <a:pt x="199" y="0"/>
                    <a:pt x="0" y="78"/>
                    <a:pt x="50" y="185"/>
                  </a:cubicBezTo>
                  <a:cubicBezTo>
                    <a:pt x="384" y="838"/>
                    <a:pt x="724" y="1505"/>
                    <a:pt x="1065" y="2180"/>
                  </a:cubicBezTo>
                  <a:cubicBezTo>
                    <a:pt x="1122" y="2286"/>
                    <a:pt x="1413" y="2378"/>
                    <a:pt x="1711" y="2378"/>
                  </a:cubicBezTo>
                  <a:lnTo>
                    <a:pt x="7298" y="2378"/>
                  </a:lnTo>
                  <a:cubicBezTo>
                    <a:pt x="7603" y="2378"/>
                    <a:pt x="7802" y="2286"/>
                    <a:pt x="7738" y="2180"/>
                  </a:cubicBezTo>
                  <a:cubicBezTo>
                    <a:pt x="7341" y="1505"/>
                    <a:pt x="6957" y="838"/>
                    <a:pt x="6574" y="185"/>
                  </a:cubicBezTo>
                  <a:cubicBezTo>
                    <a:pt x="6510" y="78"/>
                    <a:pt x="6226" y="0"/>
                    <a:pt x="5921" y="0"/>
                  </a:cubicBezTo>
                  <a:close/>
                </a:path>
              </a:pathLst>
            </a:custGeom>
            <a:solidFill>
              <a:srgbClr val="F6B854"/>
            </a:solidFill>
            <a:ln>
              <a:noFill/>
            </a:ln>
          </p:spPr>
          <p:txBody>
            <a:bodyPr spcFirstLastPara="1" wrap="square" lIns="53300" tIns="53300" rIns="53300" bIns="53300" anchor="ctr" anchorCtr="0">
              <a:noAutofit/>
            </a:bodyPr>
            <a:lstStyle/>
            <a:p>
              <a:endParaRPr sz="816"/>
            </a:p>
          </p:txBody>
        </p:sp>
        <p:sp>
          <p:nvSpPr>
            <p:cNvPr id="62" name="Google Shape;734;p46"/>
            <p:cNvSpPr/>
            <p:nvPr/>
          </p:nvSpPr>
          <p:spPr>
            <a:xfrm>
              <a:off x="3346425" y="3378025"/>
              <a:ext cx="1114575" cy="260200"/>
            </a:xfrm>
            <a:custGeom>
              <a:avLst/>
              <a:gdLst/>
              <a:ahLst/>
              <a:cxnLst/>
              <a:rect l="l" t="t" r="r" b="b"/>
              <a:pathLst>
                <a:path w="44583" h="10408" extrusionOk="0">
                  <a:moveTo>
                    <a:pt x="39727" y="0"/>
                  </a:moveTo>
                  <a:lnTo>
                    <a:pt x="22313" y="0"/>
                  </a:lnTo>
                  <a:lnTo>
                    <a:pt x="4913" y="0"/>
                  </a:lnTo>
                  <a:cubicBezTo>
                    <a:pt x="3571" y="0"/>
                    <a:pt x="2379" y="384"/>
                    <a:pt x="2258" y="866"/>
                  </a:cubicBezTo>
                  <a:cubicBezTo>
                    <a:pt x="1931" y="2166"/>
                    <a:pt x="1598" y="3507"/>
                    <a:pt x="1250" y="4892"/>
                  </a:cubicBezTo>
                  <a:cubicBezTo>
                    <a:pt x="895" y="6319"/>
                    <a:pt x="526" y="7802"/>
                    <a:pt x="149" y="9328"/>
                  </a:cubicBezTo>
                  <a:cubicBezTo>
                    <a:pt x="0" y="9925"/>
                    <a:pt x="1115" y="10408"/>
                    <a:pt x="2627" y="10408"/>
                  </a:cubicBezTo>
                  <a:lnTo>
                    <a:pt x="22277" y="10408"/>
                  </a:lnTo>
                  <a:lnTo>
                    <a:pt x="41948" y="10408"/>
                  </a:lnTo>
                  <a:cubicBezTo>
                    <a:pt x="43461" y="10408"/>
                    <a:pt x="44582" y="9925"/>
                    <a:pt x="44433" y="9328"/>
                  </a:cubicBezTo>
                  <a:cubicBezTo>
                    <a:pt x="44064" y="7802"/>
                    <a:pt x="43702" y="6319"/>
                    <a:pt x="43354" y="4892"/>
                  </a:cubicBezTo>
                  <a:cubicBezTo>
                    <a:pt x="43013" y="3507"/>
                    <a:pt x="42687" y="2166"/>
                    <a:pt x="42374" y="866"/>
                  </a:cubicBezTo>
                  <a:cubicBezTo>
                    <a:pt x="42254" y="384"/>
                    <a:pt x="41068" y="0"/>
                    <a:pt x="39727" y="0"/>
                  </a:cubicBezTo>
                </a:path>
              </a:pathLst>
            </a:custGeom>
            <a:solidFill>
              <a:srgbClr val="54597F"/>
            </a:solidFill>
            <a:ln>
              <a:noFill/>
            </a:ln>
          </p:spPr>
          <p:txBody>
            <a:bodyPr spcFirstLastPara="1" wrap="square" lIns="53300" tIns="53300" rIns="53300" bIns="53300" anchor="ctr" anchorCtr="0">
              <a:noAutofit/>
            </a:bodyPr>
            <a:lstStyle/>
            <a:p>
              <a:endParaRPr sz="816"/>
            </a:p>
          </p:txBody>
        </p:sp>
        <p:sp>
          <p:nvSpPr>
            <p:cNvPr id="63" name="Google Shape;735;p46"/>
            <p:cNvSpPr/>
            <p:nvPr/>
          </p:nvSpPr>
          <p:spPr>
            <a:xfrm>
              <a:off x="2603675" y="1321450"/>
              <a:ext cx="2601125" cy="1653900"/>
            </a:xfrm>
            <a:custGeom>
              <a:avLst/>
              <a:gdLst/>
              <a:ahLst/>
              <a:cxnLst/>
              <a:rect l="l" t="t" r="r" b="b"/>
              <a:pathLst>
                <a:path w="104045" h="66156" extrusionOk="0">
                  <a:moveTo>
                    <a:pt x="99920" y="62031"/>
                  </a:moveTo>
                  <a:lnTo>
                    <a:pt x="4118" y="62031"/>
                  </a:lnTo>
                  <a:lnTo>
                    <a:pt x="4118" y="4125"/>
                  </a:lnTo>
                  <a:lnTo>
                    <a:pt x="99920" y="4125"/>
                  </a:lnTo>
                  <a:close/>
                  <a:moveTo>
                    <a:pt x="100750" y="0"/>
                  </a:moveTo>
                  <a:lnTo>
                    <a:pt x="3288" y="0"/>
                  </a:lnTo>
                  <a:cubicBezTo>
                    <a:pt x="1478" y="0"/>
                    <a:pt x="1" y="1484"/>
                    <a:pt x="1" y="3294"/>
                  </a:cubicBezTo>
                  <a:lnTo>
                    <a:pt x="1" y="62869"/>
                  </a:lnTo>
                  <a:cubicBezTo>
                    <a:pt x="1" y="64679"/>
                    <a:pt x="1478" y="66156"/>
                    <a:pt x="3288" y="66156"/>
                  </a:cubicBezTo>
                  <a:lnTo>
                    <a:pt x="100750" y="66156"/>
                  </a:lnTo>
                  <a:cubicBezTo>
                    <a:pt x="102561" y="66156"/>
                    <a:pt x="104044" y="64679"/>
                    <a:pt x="104044" y="62869"/>
                  </a:cubicBezTo>
                  <a:lnTo>
                    <a:pt x="104044" y="3294"/>
                  </a:lnTo>
                  <a:cubicBezTo>
                    <a:pt x="104044" y="1484"/>
                    <a:pt x="102561" y="0"/>
                    <a:pt x="100750" y="0"/>
                  </a:cubicBezTo>
                  <a:close/>
                </a:path>
              </a:pathLst>
            </a:custGeom>
            <a:solidFill>
              <a:srgbClr val="AB67A5"/>
            </a:solidFill>
            <a:ln>
              <a:noFill/>
            </a:ln>
          </p:spPr>
          <p:txBody>
            <a:bodyPr spcFirstLastPara="1" wrap="square" lIns="53300" tIns="53300" rIns="53300" bIns="53300" anchor="ctr" anchorCtr="0">
              <a:noAutofit/>
            </a:bodyPr>
            <a:lstStyle/>
            <a:p>
              <a:endParaRPr sz="816"/>
            </a:p>
          </p:txBody>
        </p:sp>
        <p:sp>
          <p:nvSpPr>
            <p:cNvPr id="64" name="Google Shape;736;p46"/>
            <p:cNvSpPr/>
            <p:nvPr/>
          </p:nvSpPr>
          <p:spPr>
            <a:xfrm>
              <a:off x="3096900" y="2945875"/>
              <a:ext cx="1614500" cy="58225"/>
            </a:xfrm>
            <a:custGeom>
              <a:avLst/>
              <a:gdLst/>
              <a:ahLst/>
              <a:cxnLst/>
              <a:rect l="l" t="t" r="r" b="b"/>
              <a:pathLst>
                <a:path w="64580" h="2329" extrusionOk="0">
                  <a:moveTo>
                    <a:pt x="1164" y="0"/>
                  </a:moveTo>
                  <a:lnTo>
                    <a:pt x="63416" y="0"/>
                  </a:lnTo>
                  <a:cubicBezTo>
                    <a:pt x="64055" y="0"/>
                    <a:pt x="64580" y="519"/>
                    <a:pt x="64580" y="1165"/>
                  </a:cubicBezTo>
                  <a:lnTo>
                    <a:pt x="64580" y="1165"/>
                  </a:lnTo>
                  <a:cubicBezTo>
                    <a:pt x="64580" y="1803"/>
                    <a:pt x="64055" y="2329"/>
                    <a:pt x="63416" y="2329"/>
                  </a:cubicBezTo>
                  <a:lnTo>
                    <a:pt x="1164" y="2329"/>
                  </a:lnTo>
                  <a:cubicBezTo>
                    <a:pt x="525" y="2329"/>
                    <a:pt x="0" y="1803"/>
                    <a:pt x="0" y="1165"/>
                  </a:cubicBezTo>
                  <a:lnTo>
                    <a:pt x="0" y="1165"/>
                  </a:lnTo>
                  <a:cubicBezTo>
                    <a:pt x="0" y="519"/>
                    <a:pt x="525" y="0"/>
                    <a:pt x="1164" y="0"/>
                  </a:cubicBezTo>
                  <a:close/>
                </a:path>
              </a:pathLst>
            </a:custGeom>
            <a:solidFill>
              <a:srgbClr val="54597F"/>
            </a:solidFill>
            <a:ln>
              <a:noFill/>
            </a:ln>
          </p:spPr>
          <p:txBody>
            <a:bodyPr spcFirstLastPara="1" wrap="square" lIns="53300" tIns="53300" rIns="53300" bIns="53300" anchor="ctr" anchorCtr="0">
              <a:noAutofit/>
            </a:bodyPr>
            <a:lstStyle/>
            <a:p>
              <a:endParaRPr sz="816"/>
            </a:p>
          </p:txBody>
        </p:sp>
      </p:grpSp>
      <p:grpSp>
        <p:nvGrpSpPr>
          <p:cNvPr id="65" name="Google Shape;737;p46"/>
          <p:cNvGrpSpPr/>
          <p:nvPr/>
        </p:nvGrpSpPr>
        <p:grpSpPr>
          <a:xfrm>
            <a:off x="2042511" y="1674001"/>
            <a:ext cx="273537" cy="273537"/>
            <a:chOff x="5584700" y="2217400"/>
            <a:chExt cx="469200" cy="469200"/>
          </a:xfrm>
        </p:grpSpPr>
        <p:sp>
          <p:nvSpPr>
            <p:cNvPr id="66" name="Google Shape;738;p46"/>
            <p:cNvSpPr/>
            <p:nvPr/>
          </p:nvSpPr>
          <p:spPr>
            <a:xfrm>
              <a:off x="5584700" y="2217400"/>
              <a:ext cx="469200" cy="469200"/>
            </a:xfrm>
            <a:prstGeom prst="ellipse">
              <a:avLst/>
            </a:prstGeom>
            <a:solidFill>
              <a:srgbClr val="595959">
                <a:alpha val="54750"/>
              </a:srgbClr>
            </a:solidFill>
            <a:ln>
              <a:noFill/>
            </a:ln>
          </p:spPr>
          <p:txBody>
            <a:bodyPr spcFirstLastPara="1" wrap="square" lIns="53300" tIns="53300" rIns="53300" bIns="53300" anchor="ctr" anchorCtr="0">
              <a:noAutofit/>
            </a:bodyPr>
            <a:lstStyle/>
            <a:p>
              <a:endParaRPr sz="816"/>
            </a:p>
          </p:txBody>
        </p:sp>
        <p:sp>
          <p:nvSpPr>
            <p:cNvPr id="67" name="Google Shape;739;p46"/>
            <p:cNvSpPr/>
            <p:nvPr/>
          </p:nvSpPr>
          <p:spPr>
            <a:xfrm rot="5400000">
              <a:off x="5736884" y="2368900"/>
              <a:ext cx="192300" cy="166200"/>
            </a:xfrm>
            <a:prstGeom prst="triangle">
              <a:avLst>
                <a:gd name="adj" fmla="val 5000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53300" tIns="53300" rIns="53300" bIns="53300" anchor="ctr" anchorCtr="0">
              <a:noAutofit/>
            </a:bodyPr>
            <a:lstStyle/>
            <a:p>
              <a:endParaRPr sz="816"/>
            </a:p>
          </p:txBody>
        </p:sp>
      </p:grpSp>
      <p:pic>
        <p:nvPicPr>
          <p:cNvPr id="68" name="صورة 67"/>
          <p:cNvPicPr>
            <a:picLocks noChangeAspect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321" y="1056871"/>
            <a:ext cx="2066907" cy="1955612"/>
          </a:xfrm>
          <a:prstGeom prst="rect">
            <a:avLst/>
          </a:prstGeom>
        </p:spPr>
      </p:pic>
      <p:pic>
        <p:nvPicPr>
          <p:cNvPr id="69" name="y2mate.com - Learn Four Seasons in Arabic for Kids  تعلم الفصول الاربعة باللغة العربية للأطفال_v144P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6468" end="1995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42721" y="1317953"/>
            <a:ext cx="1483642" cy="834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787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9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Identification Cards for Pre-K by Slidesgo">
  <a:themeElements>
    <a:clrScheme name="Simple Light">
      <a:dk1>
        <a:srgbClr val="F8B837"/>
      </a:dk1>
      <a:lt1>
        <a:srgbClr val="009E6A"/>
      </a:lt1>
      <a:dk2>
        <a:srgbClr val="0067AA"/>
      </a:dk2>
      <a:lt2>
        <a:srgbClr val="D74A2C"/>
      </a:lt2>
      <a:accent1>
        <a:srgbClr val="FCBAA7"/>
      </a:accent1>
      <a:accent2>
        <a:srgbClr val="F79984"/>
      </a:accent2>
      <a:accent3>
        <a:srgbClr val="E1570D"/>
      </a:accent3>
      <a:accent4>
        <a:srgbClr val="191919"/>
      </a:accent4>
      <a:accent5>
        <a:srgbClr val="FFFFFF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1038</TotalTime>
  <Words>767</Words>
  <Application>Microsoft Office PowerPoint</Application>
  <PresentationFormat>مخصص</PresentationFormat>
  <Paragraphs>289</Paragraphs>
  <Slides>56</Slides>
  <Notes>30</Notes>
  <HiddenSlides>0</HiddenSlides>
  <MMClips>3</MMClips>
  <ScaleCrop>false</ScaleCrop>
  <HeadingPairs>
    <vt:vector size="6" baseType="variant">
      <vt:variant>
        <vt:lpstr>الخطوط المستخدمة</vt:lpstr>
      </vt:variant>
      <vt:variant>
        <vt:i4>18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56</vt:i4>
      </vt:variant>
    </vt:vector>
  </HeadingPairs>
  <TitlesOfParts>
    <vt:vector size="75" baseType="lpstr">
      <vt:lpstr>-apple-system</vt:lpstr>
      <vt:lpstr>Muna Bold</vt:lpstr>
      <vt:lpstr>Roboto Condensed Light</vt:lpstr>
      <vt:lpstr>Hacen Digital Arabia LT</vt:lpstr>
      <vt:lpstr>Abdo Logo</vt:lpstr>
      <vt:lpstr>Quicksand</vt:lpstr>
      <vt:lpstr>Helvetica Neue</vt:lpstr>
      <vt:lpstr>Times New Roman</vt:lpstr>
      <vt:lpstr>Londrina Solid</vt:lpstr>
      <vt:lpstr>Arial</vt:lpstr>
      <vt:lpstr>Century Gothic</vt:lpstr>
      <vt:lpstr>Encode Sans</vt:lpstr>
      <vt:lpstr>Calibri Light</vt:lpstr>
      <vt:lpstr>Amatic SC</vt:lpstr>
      <vt:lpstr>Quicksand Medium</vt:lpstr>
      <vt:lpstr>Life Savers ExtraBold</vt:lpstr>
      <vt:lpstr>Montserrat</vt:lpstr>
      <vt:lpstr>Calibri</vt:lpstr>
      <vt:lpstr>Identification Cards for Pre-K by Slidesgo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الدرس الثاني </vt:lpstr>
      <vt:lpstr>أنظر وأتساءل</vt:lpstr>
      <vt:lpstr>في أي فصول السنة تتفتح الأزهار؟</vt:lpstr>
      <vt:lpstr>أستكشف</vt:lpstr>
      <vt:lpstr>عرض تقديمي في PowerPoint</vt:lpstr>
      <vt:lpstr>قال تعالى:</vt:lpstr>
      <vt:lpstr>أقرأ وأتعلم </vt:lpstr>
      <vt:lpstr>عرض تقديمي في PowerPoint</vt:lpstr>
      <vt:lpstr>عرض تقديمي في PowerPoint</vt:lpstr>
      <vt:lpstr>عرض تقديمي في PowerPoint</vt:lpstr>
      <vt:lpstr>الربيع في وطني </vt:lpstr>
      <vt:lpstr>الربيع في وطني </vt:lpstr>
      <vt:lpstr>عرض تقديمي في PowerPoint</vt:lpstr>
      <vt:lpstr>ماذا يحدث في فصل الصيف؟</vt:lpstr>
      <vt:lpstr>ماذا يحدث في فصل الصيف؟</vt:lpstr>
      <vt:lpstr>ماذا يحدث في فصل الصيف؟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أقرأ الشكل 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الدرس الثاني</dc:title>
  <dc:creator>rawan</dc:creator>
  <cp:lastModifiedBy>نوره بنت سعد بن محمد بن سليمان الطبقي  الجهني</cp:lastModifiedBy>
  <cp:revision>31</cp:revision>
  <dcterms:modified xsi:type="dcterms:W3CDTF">2023-03-10T15:12:09Z</dcterms:modified>
</cp:coreProperties>
</file>